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568" r:id="rId5"/>
    <p:sldId id="648" r:id="rId6"/>
    <p:sldId id="662" r:id="rId7"/>
    <p:sldId id="663" r:id="rId8"/>
    <p:sldId id="570" r:id="rId9"/>
    <p:sldId id="679" r:id="rId10"/>
    <p:sldId id="671" r:id="rId11"/>
    <p:sldId id="680" r:id="rId12"/>
    <p:sldId id="682" r:id="rId13"/>
    <p:sldId id="681" r:id="rId14"/>
    <p:sldId id="612" r:id="rId15"/>
    <p:sldId id="613" r:id="rId16"/>
    <p:sldId id="683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324749-9035-417D-9F52-D305F82D24CD}" v="134" dt="2023-01-08T11:29:33.7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3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AED26F4B-21EF-47CA-9F8C-CFCF0D130562}"/>
    <pc:docChg chg="undo redo custSel addSld delSld modSld sldOrd">
      <pc:chgData name="Nazari, Shair" userId="9cd8286b-29ac-44f1-bef1-3aa065f32b13" providerId="ADAL" clId="{AED26F4B-21EF-47CA-9F8C-CFCF0D130562}" dt="2022-11-28T09:40:11.916" v="109" actId="20577"/>
      <pc:docMkLst>
        <pc:docMk/>
      </pc:docMkLst>
      <pc:sldChg chg="modSp mod">
        <pc:chgData name="Nazari, Shair" userId="9cd8286b-29ac-44f1-bef1-3aa065f32b13" providerId="ADAL" clId="{AED26F4B-21EF-47CA-9F8C-CFCF0D130562}" dt="2022-11-24T11:30:53.068" v="4" actId="108"/>
        <pc:sldMkLst>
          <pc:docMk/>
          <pc:sldMk cId="2546193655" sldId="570"/>
        </pc:sldMkLst>
        <pc:spChg chg="mod">
          <ac:chgData name="Nazari, Shair" userId="9cd8286b-29ac-44f1-bef1-3aa065f32b13" providerId="ADAL" clId="{AED26F4B-21EF-47CA-9F8C-CFCF0D130562}" dt="2022-11-24T11:30:53.068" v="4" actId="108"/>
          <ac:spMkLst>
            <pc:docMk/>
            <pc:sldMk cId="2546193655" sldId="570"/>
            <ac:spMk id="2" creationId="{00000000-0000-0000-0000-000000000000}"/>
          </ac:spMkLst>
        </pc:spChg>
      </pc:sldChg>
      <pc:sldChg chg="del">
        <pc:chgData name="Nazari, Shair" userId="9cd8286b-29ac-44f1-bef1-3aa065f32b13" providerId="ADAL" clId="{AED26F4B-21EF-47CA-9F8C-CFCF0D130562}" dt="2022-11-24T11:30:17.035" v="2" actId="47"/>
        <pc:sldMkLst>
          <pc:docMk/>
          <pc:sldMk cId="1567016727" sldId="58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3212192977" sldId="61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652333075" sldId="613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945591314" sldId="634"/>
        </pc:sldMkLst>
      </pc:sldChg>
      <pc:sldChg chg="addSp delSp modSp mod">
        <pc:chgData name="Nazari, Shair" userId="9cd8286b-29ac-44f1-bef1-3aa065f32b13" providerId="ADAL" clId="{AED26F4B-21EF-47CA-9F8C-CFCF0D130562}" dt="2022-11-24T12:16:55.335" v="45" actId="14100"/>
        <pc:sldMkLst>
          <pc:docMk/>
          <pc:sldMk cId="3207806354" sldId="635"/>
        </pc:sldMkLst>
        <pc:spChg chg="add mod">
          <ac:chgData name="Nazari, Shair" userId="9cd8286b-29ac-44f1-bef1-3aa065f32b13" providerId="ADAL" clId="{AED26F4B-21EF-47CA-9F8C-CFCF0D130562}" dt="2022-11-24T12:16:55.335" v="45" actId="14100"/>
          <ac:spMkLst>
            <pc:docMk/>
            <pc:sldMk cId="3207806354" sldId="635"/>
            <ac:spMk id="3" creationId="{D552DA08-2404-497E-A5DD-2C8E0129C48F}"/>
          </ac:spMkLst>
        </pc:spChg>
        <pc:picChg chg="del">
          <ac:chgData name="Nazari, Shair" userId="9cd8286b-29ac-44f1-bef1-3aa065f32b13" providerId="ADAL" clId="{AED26F4B-21EF-47CA-9F8C-CFCF0D130562}" dt="2022-11-24T12:07:29.511" v="37" actId="478"/>
          <ac:picMkLst>
            <pc:docMk/>
            <pc:sldMk cId="3207806354" sldId="635"/>
            <ac:picMk id="6" creationId="{14C74EDA-C88B-4300-AA22-B0C62EA371DA}"/>
          </ac:picMkLst>
        </pc:picChg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034279439" sldId="636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592015169" sldId="637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696195625" sldId="638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075284704" sldId="639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315209733" sldId="640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298374193" sldId="641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914826014" sldId="64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283887441" sldId="643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339749917" sldId="644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197151363" sldId="645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4293481644" sldId="646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3905995529" sldId="647"/>
        </pc:sldMkLst>
      </pc:sldChg>
      <pc:sldChg chg="del">
        <pc:chgData name="Nazari, Shair" userId="9cd8286b-29ac-44f1-bef1-3aa065f32b13" providerId="ADAL" clId="{AED26F4B-21EF-47CA-9F8C-CFCF0D130562}" dt="2022-11-24T11:30:12.276" v="1" actId="47"/>
        <pc:sldMkLst>
          <pc:docMk/>
          <pc:sldMk cId="2863679586" sldId="649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978770327" sldId="650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2609582712" sldId="651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302478212" sldId="652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3755561084" sldId="653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2849147148" sldId="654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868578215" sldId="655"/>
        </pc:sldMkLst>
      </pc:sldChg>
      <pc:sldChg chg="addSp delSp modSp mod delAnim modAnim">
        <pc:chgData name="Nazari, Shair" userId="9cd8286b-29ac-44f1-bef1-3aa065f32b13" providerId="ADAL" clId="{AED26F4B-21EF-47CA-9F8C-CFCF0D130562}" dt="2022-11-24T12:07:01.514" v="33" actId="14100"/>
        <pc:sldMkLst>
          <pc:docMk/>
          <pc:sldMk cId="1773979984" sldId="659"/>
        </pc:sldMkLst>
        <pc:picChg chg="add mod">
          <ac:chgData name="Nazari, Shair" userId="9cd8286b-29ac-44f1-bef1-3aa065f32b13" providerId="ADAL" clId="{AED26F4B-21EF-47CA-9F8C-CFCF0D130562}" dt="2022-11-24T12:07:01.514" v="33" actId="14100"/>
          <ac:picMkLst>
            <pc:docMk/>
            <pc:sldMk cId="1773979984" sldId="659"/>
            <ac:picMk id="2" creationId="{4FE174BD-632B-8777-7F1A-9F9DBA44BC4D}"/>
          </ac:picMkLst>
        </pc:picChg>
        <pc:picChg chg="del">
          <ac:chgData name="Nazari, Shair" userId="9cd8286b-29ac-44f1-bef1-3aa065f32b13" providerId="ADAL" clId="{AED26F4B-21EF-47CA-9F8C-CFCF0D130562}" dt="2022-11-24T11:50:02.086" v="22" actId="478"/>
          <ac:picMkLst>
            <pc:docMk/>
            <pc:sldMk cId="1773979984" sldId="659"/>
            <ac:picMk id="4" creationId="{09487620-75F9-09E0-4285-9E9E6FA607F8}"/>
          </ac:picMkLst>
        </pc:picChg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4231229788" sldId="660"/>
        </pc:sldMkLst>
      </pc:sldChg>
      <pc:sldChg chg="addSp modSp mod ord modAnim">
        <pc:chgData name="Nazari, Shair" userId="9cd8286b-29ac-44f1-bef1-3aa065f32b13" providerId="ADAL" clId="{AED26F4B-21EF-47CA-9F8C-CFCF0D130562}" dt="2022-11-24T11:33:55.521" v="12" actId="14100"/>
        <pc:sldMkLst>
          <pc:docMk/>
          <pc:sldMk cId="1512541296" sldId="661"/>
        </pc:sldMkLst>
        <pc:picChg chg="add mod">
          <ac:chgData name="Nazari, Shair" userId="9cd8286b-29ac-44f1-bef1-3aa065f32b13" providerId="ADAL" clId="{AED26F4B-21EF-47CA-9F8C-CFCF0D130562}" dt="2022-11-24T11:33:55.521" v="12" actId="14100"/>
          <ac:picMkLst>
            <pc:docMk/>
            <pc:sldMk cId="1512541296" sldId="661"/>
            <ac:picMk id="2" creationId="{7164B853-2519-173A-DDC2-A5B45AE9ADD4}"/>
          </ac:picMkLst>
        </pc:picChg>
      </pc:sldChg>
      <pc:sldChg chg="addSp delSp modSp add mod">
        <pc:chgData name="Nazari, Shair" userId="9cd8286b-29ac-44f1-bef1-3aa065f32b13" providerId="ADAL" clId="{AED26F4B-21EF-47CA-9F8C-CFCF0D130562}" dt="2022-11-24T12:36:12.138" v="92" actId="1076"/>
        <pc:sldMkLst>
          <pc:docMk/>
          <pc:sldMk cId="1495738790" sldId="662"/>
        </pc:sldMkLst>
        <pc:spChg chg="ord">
          <ac:chgData name="Nazari, Shair" userId="9cd8286b-29ac-44f1-bef1-3aa065f32b13" providerId="ADAL" clId="{AED26F4B-21EF-47CA-9F8C-CFCF0D130562}" dt="2022-11-24T12:36:03.180" v="91" actId="166"/>
          <ac:spMkLst>
            <pc:docMk/>
            <pc:sldMk cId="1495738790" sldId="662"/>
            <ac:spMk id="2" creationId="{84C78B9F-D4C0-FE34-2094-7B8F0AB004D0}"/>
          </ac:spMkLst>
        </pc:spChg>
        <pc:picChg chg="del">
          <ac:chgData name="Nazari, Shair" userId="9cd8286b-29ac-44f1-bef1-3aa065f32b13" providerId="ADAL" clId="{AED26F4B-21EF-47CA-9F8C-CFCF0D130562}" dt="2022-11-24T12:35:49.622" v="88" actId="478"/>
          <ac:picMkLst>
            <pc:docMk/>
            <pc:sldMk cId="1495738790" sldId="662"/>
            <ac:picMk id="4" creationId="{42E99450-455A-4D00-2D30-712582AADD4F}"/>
          </ac:picMkLst>
        </pc:picChg>
        <pc:picChg chg="add mod">
          <ac:chgData name="Nazari, Shair" userId="9cd8286b-29ac-44f1-bef1-3aa065f32b13" providerId="ADAL" clId="{AED26F4B-21EF-47CA-9F8C-CFCF0D130562}" dt="2022-11-24T12:36:12.138" v="92" actId="1076"/>
          <ac:picMkLst>
            <pc:docMk/>
            <pc:sldMk cId="1495738790" sldId="662"/>
            <ac:picMk id="7" creationId="{80BE20C9-035B-5A69-C77B-0E4216FCFE10}"/>
          </ac:picMkLst>
        </pc:picChg>
      </pc:sldChg>
      <pc:sldChg chg="modSp add">
        <pc:chgData name="Nazari, Shair" userId="9cd8286b-29ac-44f1-bef1-3aa065f32b13" providerId="ADAL" clId="{AED26F4B-21EF-47CA-9F8C-CFCF0D130562}" dt="2022-11-28T09:40:11.916" v="109" actId="20577"/>
        <pc:sldMkLst>
          <pc:docMk/>
          <pc:sldMk cId="4246016122" sldId="663"/>
        </pc:sldMkLst>
        <pc:spChg chg="mod">
          <ac:chgData name="Nazari, Shair" userId="9cd8286b-29ac-44f1-bef1-3aa065f32b13" providerId="ADAL" clId="{AED26F4B-21EF-47CA-9F8C-CFCF0D130562}" dt="2022-11-28T09:39:57.629" v="94" actId="20577"/>
          <ac:spMkLst>
            <pc:docMk/>
            <pc:sldMk cId="4246016122" sldId="663"/>
            <ac:spMk id="2" creationId="{4240CB4E-98D8-4E97-A467-BE9F57AE43AB}"/>
          </ac:spMkLst>
        </pc:spChg>
        <pc:spChg chg="mod">
          <ac:chgData name="Nazari, Shair" userId="9cd8286b-29ac-44f1-bef1-3aa065f32b13" providerId="ADAL" clId="{AED26F4B-21EF-47CA-9F8C-CFCF0D130562}" dt="2022-11-28T09:40:11.916" v="109" actId="20577"/>
          <ac:spMkLst>
            <pc:docMk/>
            <pc:sldMk cId="4246016122" sldId="663"/>
            <ac:spMk id="8" creationId="{71437381-B952-4390-AF93-00A1946AC578}"/>
          </ac:spMkLst>
        </pc:spChg>
      </pc:sldChg>
      <pc:sldChg chg="addSp delSp modSp add mod delAnim modAnim">
        <pc:chgData name="Nazari, Shair" userId="9cd8286b-29ac-44f1-bef1-3aa065f32b13" providerId="ADAL" clId="{AED26F4B-21EF-47CA-9F8C-CFCF0D130562}" dt="2022-11-24T11:39:59.403" v="21" actId="14100"/>
        <pc:sldMkLst>
          <pc:docMk/>
          <pc:sldMk cId="83420640" sldId="664"/>
        </pc:sldMkLst>
        <pc:spChg chg="del">
          <ac:chgData name="Nazari, Shair" userId="9cd8286b-29ac-44f1-bef1-3aa065f32b13" providerId="ADAL" clId="{AED26F4B-21EF-47CA-9F8C-CFCF0D130562}" dt="2022-11-24T11:38:26.994" v="16" actId="478"/>
          <ac:spMkLst>
            <pc:docMk/>
            <pc:sldMk cId="83420640" sldId="664"/>
            <ac:spMk id="7" creationId="{3F062BB3-8291-A03A-2BE7-7DC505BDA94E}"/>
          </ac:spMkLst>
        </pc:spChg>
        <pc:picChg chg="add mod">
          <ac:chgData name="Nazari, Shair" userId="9cd8286b-29ac-44f1-bef1-3aa065f32b13" providerId="ADAL" clId="{AED26F4B-21EF-47CA-9F8C-CFCF0D130562}" dt="2022-11-24T11:39:59.403" v="21" actId="14100"/>
          <ac:picMkLst>
            <pc:docMk/>
            <pc:sldMk cId="83420640" sldId="664"/>
            <ac:picMk id="2" creationId="{73A0FD70-54DA-54E1-0469-5708690A80EE}"/>
          </ac:picMkLst>
        </pc:picChg>
        <pc:picChg chg="del">
          <ac:chgData name="Nazari, Shair" userId="9cd8286b-29ac-44f1-bef1-3aa065f32b13" providerId="ADAL" clId="{AED26F4B-21EF-47CA-9F8C-CFCF0D130562}" dt="2022-11-24T11:38:20.357" v="14" actId="478"/>
          <ac:picMkLst>
            <pc:docMk/>
            <pc:sldMk cId="83420640" sldId="664"/>
            <ac:picMk id="3" creationId="{85502B13-08E2-62D5-D8F2-202B7BD9C99C}"/>
          </ac:picMkLst>
        </pc:picChg>
        <pc:picChg chg="del">
          <ac:chgData name="Nazari, Shair" userId="9cd8286b-29ac-44f1-bef1-3aa065f32b13" providerId="ADAL" clId="{AED26F4B-21EF-47CA-9F8C-CFCF0D130562}" dt="2022-11-24T11:38:23.480" v="15" actId="478"/>
          <ac:picMkLst>
            <pc:docMk/>
            <pc:sldMk cId="83420640" sldId="664"/>
            <ac:picMk id="5" creationId="{1F1FC2CC-77AE-7FE3-E3A4-220DF1D930E8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05:55.617" v="28" actId="14100"/>
        <pc:sldMkLst>
          <pc:docMk/>
          <pc:sldMk cId="3381242296" sldId="665"/>
        </pc:sldMkLst>
        <pc:picChg chg="add mod">
          <ac:chgData name="Nazari, Shair" userId="9cd8286b-29ac-44f1-bef1-3aa065f32b13" providerId="ADAL" clId="{AED26F4B-21EF-47CA-9F8C-CFCF0D130562}" dt="2022-11-24T12:05:55.617" v="28" actId="14100"/>
          <ac:picMkLst>
            <pc:docMk/>
            <pc:sldMk cId="3381242296" sldId="665"/>
            <ac:picMk id="2" creationId="{A82C5943-2B63-2826-6B77-851DBBA8ED61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17:54.300" v="53" actId="14100"/>
        <pc:sldMkLst>
          <pc:docMk/>
          <pc:sldMk cId="4067159183" sldId="666"/>
        </pc:sldMkLst>
        <pc:picChg chg="add mod">
          <ac:chgData name="Nazari, Shair" userId="9cd8286b-29ac-44f1-bef1-3aa065f32b13" providerId="ADAL" clId="{AED26F4B-21EF-47CA-9F8C-CFCF0D130562}" dt="2022-11-24T12:17:54.300" v="53" actId="14100"/>
          <ac:picMkLst>
            <pc:docMk/>
            <pc:sldMk cId="4067159183" sldId="666"/>
            <ac:picMk id="2" creationId="{A4DEAF38-8ED1-E2BE-6B4A-DBC6278885A7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22:32.503" v="58" actId="14100"/>
        <pc:sldMkLst>
          <pc:docMk/>
          <pc:sldMk cId="3116333965" sldId="667"/>
        </pc:sldMkLst>
        <pc:picChg chg="add mod">
          <ac:chgData name="Nazari, Shair" userId="9cd8286b-29ac-44f1-bef1-3aa065f32b13" providerId="ADAL" clId="{AED26F4B-21EF-47CA-9F8C-CFCF0D130562}" dt="2022-11-24T12:22:32.503" v="58" actId="14100"/>
          <ac:picMkLst>
            <pc:docMk/>
            <pc:sldMk cId="3116333965" sldId="667"/>
            <ac:picMk id="2" creationId="{35DB9ABE-D35B-E5F9-43CA-5859B5D5FC29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24:45.353" v="87" actId="14100"/>
        <pc:sldMkLst>
          <pc:docMk/>
          <pc:sldMk cId="4228280097" sldId="668"/>
        </pc:sldMkLst>
        <pc:picChg chg="add mod">
          <ac:chgData name="Nazari, Shair" userId="9cd8286b-29ac-44f1-bef1-3aa065f32b13" providerId="ADAL" clId="{AED26F4B-21EF-47CA-9F8C-CFCF0D130562}" dt="2022-11-24T12:24:45.353" v="87" actId="14100"/>
          <ac:picMkLst>
            <pc:docMk/>
            <pc:sldMk cId="4228280097" sldId="668"/>
            <ac:picMk id="2" creationId="{86D870DB-5830-07EB-77DC-01696F5EA359}"/>
          </ac:picMkLst>
        </pc:picChg>
      </pc:sldChg>
      <pc:sldChg chg="add replId">
        <pc:chgData name="Nazari, Shair" userId="9cd8286b-29ac-44f1-bef1-3aa065f32b13" providerId="ADAL" clId="{AED26F4B-21EF-47CA-9F8C-CFCF0D130562}" dt="2022-11-24T12:17:03.750" v="47" actId="2890"/>
        <pc:sldMkLst>
          <pc:docMk/>
          <pc:sldMk cId="1241281271" sldId="669"/>
        </pc:sldMkLst>
      </pc:sldChg>
      <pc:sldChg chg="add">
        <pc:chgData name="Nazari, Shair" userId="9cd8286b-29ac-44f1-bef1-3aa065f32b13" providerId="ADAL" clId="{AED26F4B-21EF-47CA-9F8C-CFCF0D130562}" dt="2022-11-24T12:17:08.782" v="48" actId="2890"/>
        <pc:sldMkLst>
          <pc:docMk/>
          <pc:sldMk cId="2109278589" sldId="670"/>
        </pc:sldMkLst>
      </pc:sldChg>
      <pc:sldChg chg="add replId">
        <pc:chgData name="Nazari, Shair" userId="9cd8286b-29ac-44f1-bef1-3aa065f32b13" providerId="ADAL" clId="{AED26F4B-21EF-47CA-9F8C-CFCF0D130562}" dt="2022-11-24T12:17:08.782" v="48" actId="2890"/>
        <pc:sldMkLst>
          <pc:docMk/>
          <pc:sldMk cId="2079066514" sldId="671"/>
        </pc:sldMkLst>
      </pc:sldChg>
      <pc:sldChg chg="add replId">
        <pc:chgData name="Nazari, Shair" userId="9cd8286b-29ac-44f1-bef1-3aa065f32b13" providerId="ADAL" clId="{AED26F4B-21EF-47CA-9F8C-CFCF0D130562}" dt="2022-11-24T12:17:08.782" v="48" actId="2890"/>
        <pc:sldMkLst>
          <pc:docMk/>
          <pc:sldMk cId="2317742033" sldId="672"/>
        </pc:sldMkLst>
      </pc:sldChg>
      <pc:sldChg chg="modSp add mod ord">
        <pc:chgData name="Nazari, Shair" userId="9cd8286b-29ac-44f1-bef1-3aa065f32b13" providerId="ADAL" clId="{AED26F4B-21EF-47CA-9F8C-CFCF0D130562}" dt="2022-11-24T12:22:51.681" v="82" actId="6549"/>
        <pc:sldMkLst>
          <pc:docMk/>
          <pc:sldMk cId="1231131353" sldId="673"/>
        </pc:sldMkLst>
        <pc:spChg chg="mod">
          <ac:chgData name="Nazari, Shair" userId="9cd8286b-29ac-44f1-bef1-3aa065f32b13" providerId="ADAL" clId="{AED26F4B-21EF-47CA-9F8C-CFCF0D130562}" dt="2022-11-24T12:22:51.681" v="82" actId="6549"/>
          <ac:spMkLst>
            <pc:docMk/>
            <pc:sldMk cId="1231131353" sldId="673"/>
            <ac:spMk id="3" creationId="{D552DA08-2404-497E-A5DD-2C8E0129C48F}"/>
          </ac:spMkLst>
        </pc:spChg>
      </pc:sldChg>
    </pc:docChg>
  </pc:docChgLst>
  <pc:docChgLst>
    <pc:chgData name="Nazari, Shair" userId="9cd8286b-29ac-44f1-bef1-3aa065f32b13" providerId="ADAL" clId="{8C5C2D84-52ED-4709-BF47-CE2FD6BB3418}"/>
    <pc:docChg chg="undo custSel addSld modSld">
      <pc:chgData name="Nazari, Shair" userId="9cd8286b-29ac-44f1-bef1-3aa065f32b13" providerId="ADAL" clId="{8C5C2D84-52ED-4709-BF47-CE2FD6BB3418}" dt="2022-11-30T07:45:50.131" v="82"/>
      <pc:docMkLst>
        <pc:docMk/>
      </pc:docMkLst>
      <pc:sldChg chg="addSp delSp modSp mod">
        <pc:chgData name="Nazari, Shair" userId="9cd8286b-29ac-44f1-bef1-3aa065f32b13" providerId="ADAL" clId="{8C5C2D84-52ED-4709-BF47-CE2FD6BB3418}" dt="2022-11-30T07:37:51.503" v="24"/>
        <pc:sldMkLst>
          <pc:docMk/>
          <pc:sldMk cId="2546193655" sldId="570"/>
        </pc:sldMkLst>
        <pc:spChg chg="mod">
          <ac:chgData name="Nazari, Shair" userId="9cd8286b-29ac-44f1-bef1-3aa065f32b13" providerId="ADAL" clId="{8C5C2D84-52ED-4709-BF47-CE2FD6BB3418}" dt="2022-11-30T07:37:51.503" v="24"/>
          <ac:spMkLst>
            <pc:docMk/>
            <pc:sldMk cId="2546193655" sldId="570"/>
            <ac:spMk id="2" creationId="{00000000-0000-0000-0000-000000000000}"/>
          </ac:spMkLst>
        </pc:spChg>
        <pc:spChg chg="mod">
          <ac:chgData name="Nazari, Shair" userId="9cd8286b-29ac-44f1-bef1-3aa065f32b13" providerId="ADAL" clId="{8C5C2D84-52ED-4709-BF47-CE2FD6BB3418}" dt="2022-11-30T07:37:29.842" v="21" actId="14100"/>
          <ac:spMkLst>
            <pc:docMk/>
            <pc:sldMk cId="2546193655" sldId="570"/>
            <ac:spMk id="3" creationId="{635451C4-3316-4871-8320-499D60740737}"/>
          </ac:spMkLst>
        </pc:spChg>
        <pc:picChg chg="add del">
          <ac:chgData name="Nazari, Shair" userId="9cd8286b-29ac-44f1-bef1-3aa065f32b13" providerId="ADAL" clId="{8C5C2D84-52ED-4709-BF47-CE2FD6BB3418}" dt="2022-11-30T07:36:49.794" v="12" actId="478"/>
          <ac:picMkLst>
            <pc:docMk/>
            <pc:sldMk cId="2546193655" sldId="570"/>
            <ac:picMk id="5" creationId="{8589AF8F-274A-09ED-9978-170B615ED310}"/>
          </ac:picMkLst>
        </pc:picChg>
      </pc:sldChg>
      <pc:sldChg chg="modSp">
        <pc:chgData name="Nazari, Shair" userId="9cd8286b-29ac-44f1-bef1-3aa065f32b13" providerId="ADAL" clId="{8C5C2D84-52ED-4709-BF47-CE2FD6BB3418}" dt="2022-11-30T07:36:11.706" v="9" actId="20577"/>
        <pc:sldMkLst>
          <pc:docMk/>
          <pc:sldMk cId="4246016122" sldId="663"/>
        </pc:sldMkLst>
        <pc:spChg chg="mod">
          <ac:chgData name="Nazari, Shair" userId="9cd8286b-29ac-44f1-bef1-3aa065f32b13" providerId="ADAL" clId="{8C5C2D84-52ED-4709-BF47-CE2FD6BB3418}" dt="2022-11-30T07:36:00.921" v="1" actId="20577"/>
          <ac:spMkLst>
            <pc:docMk/>
            <pc:sldMk cId="4246016122" sldId="663"/>
            <ac:spMk id="2" creationId="{4240CB4E-98D8-4E97-A467-BE9F57AE43AB}"/>
          </ac:spMkLst>
        </pc:spChg>
        <pc:spChg chg="mod">
          <ac:chgData name="Nazari, Shair" userId="9cd8286b-29ac-44f1-bef1-3aa065f32b13" providerId="ADAL" clId="{8C5C2D84-52ED-4709-BF47-CE2FD6BB3418}" dt="2022-11-30T07:36:11.706" v="9" actId="20577"/>
          <ac:spMkLst>
            <pc:docMk/>
            <pc:sldMk cId="4246016122" sldId="663"/>
            <ac:spMk id="8" creationId="{71437381-B952-4390-AF93-00A1946AC578}"/>
          </ac:spMkLst>
        </pc:spChg>
      </pc:sldChg>
      <pc:sldChg chg="addSp delSp modSp add mod delAnim modAnim">
        <pc:chgData name="Nazari, Shair" userId="9cd8286b-29ac-44f1-bef1-3aa065f32b13" providerId="ADAL" clId="{8C5C2D84-52ED-4709-BF47-CE2FD6BB3418}" dt="2022-11-30T07:45:25.494" v="76" actId="478"/>
        <pc:sldMkLst>
          <pc:docMk/>
          <pc:sldMk cId="3111028657" sldId="674"/>
        </pc:sldMkLst>
        <pc:spChg chg="del">
          <ac:chgData name="Nazari, Shair" userId="9cd8286b-29ac-44f1-bef1-3aa065f32b13" providerId="ADAL" clId="{8C5C2D84-52ED-4709-BF47-CE2FD6BB3418}" dt="2022-11-30T07:38:06.938" v="25" actId="478"/>
          <ac:spMkLst>
            <pc:docMk/>
            <pc:sldMk cId="3111028657" sldId="674"/>
            <ac:spMk id="2" creationId="{00000000-0000-0000-0000-000000000000}"/>
          </ac:spMkLst>
        </pc:spChg>
        <pc:spChg chg="mod">
          <ac:chgData name="Nazari, Shair" userId="9cd8286b-29ac-44f1-bef1-3aa065f32b13" providerId="ADAL" clId="{8C5C2D84-52ED-4709-BF47-CE2FD6BB3418}" dt="2022-11-30T07:38:47.881" v="31" actId="1076"/>
          <ac:spMkLst>
            <pc:docMk/>
            <pc:sldMk cId="3111028657" sldId="674"/>
            <ac:spMk id="3" creationId="{635451C4-3316-4871-8320-499D60740737}"/>
          </ac:spMkLst>
        </pc:spChg>
        <pc:spChg chg="add del mod">
          <ac:chgData name="Nazari, Shair" userId="9cd8286b-29ac-44f1-bef1-3aa065f32b13" providerId="ADAL" clId="{8C5C2D84-52ED-4709-BF47-CE2FD6BB3418}" dt="2022-11-30T07:38:12.870" v="26" actId="478"/>
          <ac:spMkLst>
            <pc:docMk/>
            <pc:sldMk cId="3111028657" sldId="674"/>
            <ac:spMk id="6" creationId="{13891B22-8DCD-DF4A-58B1-5C8F63F2523C}"/>
          </ac:spMkLst>
        </pc:spChg>
        <pc:picChg chg="mod modCrop">
          <ac:chgData name="Nazari, Shair" userId="9cd8286b-29ac-44f1-bef1-3aa065f32b13" providerId="ADAL" clId="{8C5C2D84-52ED-4709-BF47-CE2FD6BB3418}" dt="2022-11-30T07:39:38.448" v="34" actId="732"/>
          <ac:picMkLst>
            <pc:docMk/>
            <pc:sldMk cId="3111028657" sldId="674"/>
            <ac:picMk id="5" creationId="{8589AF8F-274A-09ED-9978-170B615ED310}"/>
          </ac:picMkLst>
        </pc:picChg>
        <pc:picChg chg="add mod modCrop">
          <ac:chgData name="Nazari, Shair" userId="9cd8286b-29ac-44f1-bef1-3aa065f32b13" providerId="ADAL" clId="{8C5C2D84-52ED-4709-BF47-CE2FD6BB3418}" dt="2022-11-30T07:40:06.774" v="42" actId="1076"/>
          <ac:picMkLst>
            <pc:docMk/>
            <pc:sldMk cId="3111028657" sldId="674"/>
            <ac:picMk id="7" creationId="{DFCA9C9D-E076-9A02-C486-4F99AE80C7A9}"/>
          </ac:picMkLst>
        </pc:picChg>
        <pc:picChg chg="add mod modCrop">
          <ac:chgData name="Nazari, Shair" userId="9cd8286b-29ac-44f1-bef1-3aa065f32b13" providerId="ADAL" clId="{8C5C2D84-52ED-4709-BF47-CE2FD6BB3418}" dt="2022-11-30T07:40:42.993" v="48" actId="732"/>
          <ac:picMkLst>
            <pc:docMk/>
            <pc:sldMk cId="3111028657" sldId="674"/>
            <ac:picMk id="8" creationId="{819BA5FC-218F-C1FF-7473-FC3025746C4D}"/>
          </ac:picMkLst>
        </pc:picChg>
        <pc:picChg chg="add mod modCrop">
          <ac:chgData name="Nazari, Shair" userId="9cd8286b-29ac-44f1-bef1-3aa065f32b13" providerId="ADAL" clId="{8C5C2D84-52ED-4709-BF47-CE2FD6BB3418}" dt="2022-11-30T07:41:14.080" v="52" actId="732"/>
          <ac:picMkLst>
            <pc:docMk/>
            <pc:sldMk cId="3111028657" sldId="674"/>
            <ac:picMk id="9" creationId="{20BACA56-C6B6-914F-8087-CCB73F93B722}"/>
          </ac:picMkLst>
        </pc:picChg>
        <pc:picChg chg="add mod modCrop">
          <ac:chgData name="Nazari, Shair" userId="9cd8286b-29ac-44f1-bef1-3aa065f32b13" providerId="ADAL" clId="{8C5C2D84-52ED-4709-BF47-CE2FD6BB3418}" dt="2022-11-30T07:41:54.804" v="56" actId="1076"/>
          <ac:picMkLst>
            <pc:docMk/>
            <pc:sldMk cId="3111028657" sldId="674"/>
            <ac:picMk id="10" creationId="{7DD771C2-9E70-4454-9CC7-F4FE67EF02F3}"/>
          </ac:picMkLst>
        </pc:picChg>
        <pc:picChg chg="add mod modCrop">
          <ac:chgData name="Nazari, Shair" userId="9cd8286b-29ac-44f1-bef1-3aa065f32b13" providerId="ADAL" clId="{8C5C2D84-52ED-4709-BF47-CE2FD6BB3418}" dt="2022-11-30T07:42:18.800" v="60" actId="732"/>
          <ac:picMkLst>
            <pc:docMk/>
            <pc:sldMk cId="3111028657" sldId="674"/>
            <ac:picMk id="11" creationId="{C002E556-000C-4E7E-69EB-704D4EDA205D}"/>
          </ac:picMkLst>
        </pc:picChg>
        <pc:picChg chg="add del mod modCrop">
          <ac:chgData name="Nazari, Shair" userId="9cd8286b-29ac-44f1-bef1-3aa065f32b13" providerId="ADAL" clId="{8C5C2D84-52ED-4709-BF47-CE2FD6BB3418}" dt="2022-11-30T07:45:25.494" v="76" actId="478"/>
          <ac:picMkLst>
            <pc:docMk/>
            <pc:sldMk cId="3111028657" sldId="674"/>
            <ac:picMk id="12" creationId="{EAE00199-DA28-0675-C523-B2D0DEF1F3E2}"/>
          </ac:picMkLst>
        </pc:picChg>
      </pc:sldChg>
      <pc:sldChg chg="addSp delSp modSp new mod delAnim modAnim">
        <pc:chgData name="Nazari, Shair" userId="9cd8286b-29ac-44f1-bef1-3aa065f32b13" providerId="ADAL" clId="{8C5C2D84-52ED-4709-BF47-CE2FD6BB3418}" dt="2022-11-30T07:45:50.131" v="82"/>
        <pc:sldMkLst>
          <pc:docMk/>
          <pc:sldMk cId="441441836" sldId="675"/>
        </pc:sldMkLst>
        <pc:spChg chg="del">
          <ac:chgData name="Nazari, Shair" userId="9cd8286b-29ac-44f1-bef1-3aa065f32b13" providerId="ADAL" clId="{8C5C2D84-52ED-4709-BF47-CE2FD6BB3418}" dt="2022-11-30T07:44:55.913" v="71" actId="478"/>
          <ac:spMkLst>
            <pc:docMk/>
            <pc:sldMk cId="441441836" sldId="675"/>
            <ac:spMk id="2" creationId="{01C059A8-2600-830F-72F1-F4405BE35F97}"/>
          </ac:spMkLst>
        </pc:spChg>
        <pc:spChg chg="del">
          <ac:chgData name="Nazari, Shair" userId="9cd8286b-29ac-44f1-bef1-3aa065f32b13" providerId="ADAL" clId="{8C5C2D84-52ED-4709-BF47-CE2FD6BB3418}" dt="2022-11-30T07:44:52.669" v="70" actId="478"/>
          <ac:spMkLst>
            <pc:docMk/>
            <pc:sldMk cId="441441836" sldId="675"/>
            <ac:spMk id="3" creationId="{EDFA0322-DE26-8E69-8BCE-AE7FBBE3E9F1}"/>
          </ac:spMkLst>
        </pc:spChg>
        <pc:spChg chg="add mod">
          <ac:chgData name="Nazari, Shair" userId="9cd8286b-29ac-44f1-bef1-3aa065f32b13" providerId="ADAL" clId="{8C5C2D84-52ED-4709-BF47-CE2FD6BB3418}" dt="2022-11-30T07:45:20.485" v="75"/>
          <ac:spMkLst>
            <pc:docMk/>
            <pc:sldMk cId="441441836" sldId="675"/>
            <ac:spMk id="6" creationId="{40972E29-4583-9899-662B-31FD78F5DB2F}"/>
          </ac:spMkLst>
        </pc:spChg>
        <pc:picChg chg="add del mod">
          <ac:chgData name="Nazari, Shair" userId="9cd8286b-29ac-44f1-bef1-3aa065f32b13" providerId="ADAL" clId="{8C5C2D84-52ED-4709-BF47-CE2FD6BB3418}" dt="2022-11-30T07:45:45.249" v="81" actId="478"/>
          <ac:picMkLst>
            <pc:docMk/>
            <pc:sldMk cId="441441836" sldId="675"/>
            <ac:picMk id="4" creationId="{5A75554C-AFD1-35E2-4E68-DCAE803E7640}"/>
          </ac:picMkLst>
        </pc:picChg>
        <pc:picChg chg="add mod">
          <ac:chgData name="Nazari, Shair" userId="9cd8286b-29ac-44f1-bef1-3aa065f32b13" providerId="ADAL" clId="{8C5C2D84-52ED-4709-BF47-CE2FD6BB3418}" dt="2022-11-30T07:45:41.527" v="79" actId="1076"/>
          <ac:picMkLst>
            <pc:docMk/>
            <pc:sldMk cId="441441836" sldId="675"/>
            <ac:picMk id="5" creationId="{E2D5BB7F-C569-C76E-9B14-A462922015FA}"/>
          </ac:picMkLst>
        </pc:picChg>
        <pc:picChg chg="add mod">
          <ac:chgData name="Nazari, Shair" userId="9cd8286b-29ac-44f1-bef1-3aa065f32b13" providerId="ADAL" clId="{8C5C2D84-52ED-4709-BF47-CE2FD6BB3418}" dt="2022-11-30T07:45:35.633" v="78" actId="1076"/>
          <ac:picMkLst>
            <pc:docMk/>
            <pc:sldMk cId="441441836" sldId="675"/>
            <ac:picMk id="7" creationId="{9F93EEEB-3B8D-4D54-1C71-C62431CB01F1}"/>
          </ac:picMkLst>
        </pc:picChg>
      </pc:sldChg>
    </pc:docChg>
  </pc:docChgLst>
  <pc:docChgLst>
    <pc:chgData name="Nazari, Shair" userId="9cd8286b-29ac-44f1-bef1-3aa065f32b13" providerId="ADAL" clId="{42A4A42F-E55A-44A4-880B-ABB48EED2B4E}"/>
    <pc:docChg chg="custSel delSld modSld sldOrd">
      <pc:chgData name="Nazari, Shair" userId="9cd8286b-29ac-44f1-bef1-3aa065f32b13" providerId="ADAL" clId="{42A4A42F-E55A-44A4-880B-ABB48EED2B4E}" dt="2022-12-14T14:22:57.611" v="36" actId="47"/>
      <pc:docMkLst>
        <pc:docMk/>
      </pc:docMkLst>
      <pc:sldChg chg="modSp mod">
        <pc:chgData name="Nazari, Shair" userId="9cd8286b-29ac-44f1-bef1-3aa065f32b13" providerId="ADAL" clId="{42A4A42F-E55A-44A4-880B-ABB48EED2B4E}" dt="2022-12-14T14:07:36.729" v="17" actId="20577"/>
        <pc:sldMkLst>
          <pc:docMk/>
          <pc:sldMk cId="2546193655" sldId="570"/>
        </pc:sldMkLst>
        <pc:spChg chg="mod">
          <ac:chgData name="Nazari, Shair" userId="9cd8286b-29ac-44f1-bef1-3aa065f32b13" providerId="ADAL" clId="{42A4A42F-E55A-44A4-880B-ABB48EED2B4E}" dt="2022-12-14T14:07:36.729" v="17" actId="20577"/>
          <ac:spMkLst>
            <pc:docMk/>
            <pc:sldMk cId="2546193655" sldId="570"/>
            <ac:spMk id="2" creationId="{00000000-0000-0000-0000-000000000000}"/>
          </ac:spMkLst>
        </pc:spChg>
      </pc:sldChg>
      <pc:sldChg chg="addSp delSp modSp mod delAnim modAnim">
        <pc:chgData name="Nazari, Shair" userId="9cd8286b-29ac-44f1-bef1-3aa065f32b13" providerId="ADAL" clId="{42A4A42F-E55A-44A4-880B-ABB48EED2B4E}" dt="2022-12-14T14:08:51.203" v="23" actId="14100"/>
        <pc:sldMkLst>
          <pc:docMk/>
          <pc:sldMk cId="1512541296" sldId="661"/>
        </pc:sldMkLst>
        <pc:picChg chg="del">
          <ac:chgData name="Nazari, Shair" userId="9cd8286b-29ac-44f1-bef1-3aa065f32b13" providerId="ADAL" clId="{42A4A42F-E55A-44A4-880B-ABB48EED2B4E}" dt="2022-12-14T14:07:50.935" v="18" actId="478"/>
          <ac:picMkLst>
            <pc:docMk/>
            <pc:sldMk cId="1512541296" sldId="661"/>
            <ac:picMk id="2" creationId="{37A60659-9E9B-1C9C-C42A-95C8403DC8E5}"/>
          </ac:picMkLst>
        </pc:picChg>
        <pc:picChg chg="add mod">
          <ac:chgData name="Nazari, Shair" userId="9cd8286b-29ac-44f1-bef1-3aa065f32b13" providerId="ADAL" clId="{42A4A42F-E55A-44A4-880B-ABB48EED2B4E}" dt="2022-12-14T14:08:51.203" v="23" actId="14100"/>
          <ac:picMkLst>
            <pc:docMk/>
            <pc:sldMk cId="1512541296" sldId="661"/>
            <ac:picMk id="3" creationId="{D24FD000-3C8B-16E3-3A19-651DE88CD986}"/>
          </ac:picMkLst>
        </pc:picChg>
      </pc:sldChg>
      <pc:sldChg chg="modSp mod">
        <pc:chgData name="Nazari, Shair" userId="9cd8286b-29ac-44f1-bef1-3aa065f32b13" providerId="ADAL" clId="{42A4A42F-E55A-44A4-880B-ABB48EED2B4E}" dt="2022-12-14T14:07:05.831" v="0" actId="1076"/>
        <pc:sldMkLst>
          <pc:docMk/>
          <pc:sldMk cId="1495738790" sldId="662"/>
        </pc:sldMkLst>
        <pc:spChg chg="mod">
          <ac:chgData name="Nazari, Shair" userId="9cd8286b-29ac-44f1-bef1-3aa065f32b13" providerId="ADAL" clId="{42A4A42F-E55A-44A4-880B-ABB48EED2B4E}" dt="2022-12-14T14:07:05.831" v="0" actId="1076"/>
          <ac:spMkLst>
            <pc:docMk/>
            <pc:sldMk cId="1495738790" sldId="662"/>
            <ac:spMk id="2" creationId="{84C78B9F-D4C0-FE34-2094-7B8F0AB004D0}"/>
          </ac:spMkLst>
        </pc:spChg>
      </pc:sldChg>
      <pc:sldChg chg="modSp">
        <pc:chgData name="Nazari, Shair" userId="9cd8286b-29ac-44f1-bef1-3aa065f32b13" providerId="ADAL" clId="{42A4A42F-E55A-44A4-880B-ABB48EED2B4E}" dt="2022-12-14T14:07:22.298" v="10" actId="20577"/>
        <pc:sldMkLst>
          <pc:docMk/>
          <pc:sldMk cId="4246016122" sldId="663"/>
        </pc:sldMkLst>
        <pc:spChg chg="mod">
          <ac:chgData name="Nazari, Shair" userId="9cd8286b-29ac-44f1-bef1-3aa065f32b13" providerId="ADAL" clId="{42A4A42F-E55A-44A4-880B-ABB48EED2B4E}" dt="2022-12-14T14:07:12.139" v="2" actId="20577"/>
          <ac:spMkLst>
            <pc:docMk/>
            <pc:sldMk cId="4246016122" sldId="663"/>
            <ac:spMk id="2" creationId="{4240CB4E-98D8-4E97-A467-BE9F57AE43AB}"/>
          </ac:spMkLst>
        </pc:spChg>
        <pc:spChg chg="mod">
          <ac:chgData name="Nazari, Shair" userId="9cd8286b-29ac-44f1-bef1-3aa065f32b13" providerId="ADAL" clId="{42A4A42F-E55A-44A4-880B-ABB48EED2B4E}" dt="2022-12-14T14:07:22.298" v="10" actId="20577"/>
          <ac:spMkLst>
            <pc:docMk/>
            <pc:sldMk cId="4246016122" sldId="663"/>
            <ac:spMk id="8" creationId="{71437381-B952-4390-AF93-00A1946AC578}"/>
          </ac:spMkLst>
        </pc:spChg>
      </pc:sldChg>
      <pc:sldChg chg="del">
        <pc:chgData name="Nazari, Shair" userId="9cd8286b-29ac-44f1-bef1-3aa065f32b13" providerId="ADAL" clId="{42A4A42F-E55A-44A4-880B-ABB48EED2B4E}" dt="2022-12-14T14:22:56.192" v="35" actId="47"/>
        <pc:sldMkLst>
          <pc:docMk/>
          <pc:sldMk cId="1241281271" sldId="669"/>
        </pc:sldMkLst>
      </pc:sldChg>
      <pc:sldChg chg="del">
        <pc:chgData name="Nazari, Shair" userId="9cd8286b-29ac-44f1-bef1-3aa065f32b13" providerId="ADAL" clId="{42A4A42F-E55A-44A4-880B-ABB48EED2B4E}" dt="2022-12-14T14:08:59.229" v="24" actId="47"/>
        <pc:sldMkLst>
          <pc:docMk/>
          <pc:sldMk cId="2109278589" sldId="670"/>
        </pc:sldMkLst>
      </pc:sldChg>
      <pc:sldChg chg="addSp delSp modSp mod ord delAnim modAnim">
        <pc:chgData name="Nazari, Shair" userId="9cd8286b-29ac-44f1-bef1-3aa065f32b13" providerId="ADAL" clId="{42A4A42F-E55A-44A4-880B-ABB48EED2B4E}" dt="2022-12-14T14:22:50.840" v="32" actId="14100"/>
        <pc:sldMkLst>
          <pc:docMk/>
          <pc:sldMk cId="2079066514" sldId="671"/>
        </pc:sldMkLst>
        <pc:picChg chg="del">
          <ac:chgData name="Nazari, Shair" userId="9cd8286b-29ac-44f1-bef1-3aa065f32b13" providerId="ADAL" clId="{42A4A42F-E55A-44A4-880B-ABB48EED2B4E}" dt="2022-12-14T14:22:00.533" v="27" actId="478"/>
          <ac:picMkLst>
            <pc:docMk/>
            <pc:sldMk cId="2079066514" sldId="671"/>
            <ac:picMk id="2" creationId="{186F7910-4B96-7AF7-C4F0-1E7D7AE9FAC0}"/>
          </ac:picMkLst>
        </pc:picChg>
        <pc:picChg chg="add mod">
          <ac:chgData name="Nazari, Shair" userId="9cd8286b-29ac-44f1-bef1-3aa065f32b13" providerId="ADAL" clId="{42A4A42F-E55A-44A4-880B-ABB48EED2B4E}" dt="2022-12-14T14:22:50.840" v="32" actId="14100"/>
          <ac:picMkLst>
            <pc:docMk/>
            <pc:sldMk cId="2079066514" sldId="671"/>
            <ac:picMk id="3" creationId="{81C83087-B149-B623-1F50-495AD57642B9}"/>
          </ac:picMkLst>
        </pc:picChg>
      </pc:sldChg>
      <pc:sldChg chg="del">
        <pc:chgData name="Nazari, Shair" userId="9cd8286b-29ac-44f1-bef1-3aa065f32b13" providerId="ADAL" clId="{42A4A42F-E55A-44A4-880B-ABB48EED2B4E}" dt="2022-12-14T14:22:53.945" v="33" actId="47"/>
        <pc:sldMkLst>
          <pc:docMk/>
          <pc:sldMk cId="2317742033" sldId="672"/>
        </pc:sldMkLst>
      </pc:sldChg>
      <pc:sldChg chg="del">
        <pc:chgData name="Nazari, Shair" userId="9cd8286b-29ac-44f1-bef1-3aa065f32b13" providerId="ADAL" clId="{42A4A42F-E55A-44A4-880B-ABB48EED2B4E}" dt="2022-12-14T14:22:54.711" v="34" actId="47"/>
        <pc:sldMkLst>
          <pc:docMk/>
          <pc:sldMk cId="1333821629" sldId="677"/>
        </pc:sldMkLst>
      </pc:sldChg>
      <pc:sldChg chg="del">
        <pc:chgData name="Nazari, Shair" userId="9cd8286b-29ac-44f1-bef1-3aa065f32b13" providerId="ADAL" clId="{42A4A42F-E55A-44A4-880B-ABB48EED2B4E}" dt="2022-12-14T14:22:57.611" v="36" actId="47"/>
        <pc:sldMkLst>
          <pc:docMk/>
          <pc:sldMk cId="3971418324" sldId="678"/>
        </pc:sldMkLst>
      </pc:sldChg>
    </pc:docChg>
  </pc:docChgLst>
  <pc:docChgLst>
    <pc:chgData name="Nazari, Shair" userId="9cd8286b-29ac-44f1-bef1-3aa065f32b13" providerId="ADAL" clId="{F41A1E71-E1D6-4EE1-BB98-71B0749F8FAE}"/>
    <pc:docChg chg="undo custSel addSld delSld modSld sldOrd">
      <pc:chgData name="Nazari, Shair" userId="9cd8286b-29ac-44f1-bef1-3aa065f32b13" providerId="ADAL" clId="{F41A1E71-E1D6-4EE1-BB98-71B0749F8FAE}" dt="2022-11-19T11:31:44.447" v="432" actId="1076"/>
      <pc:docMkLst>
        <pc:docMk/>
      </pc:docMkLst>
      <pc:sldChg chg="modSp mod">
        <pc:chgData name="Nazari, Shair" userId="9cd8286b-29ac-44f1-bef1-3aa065f32b13" providerId="ADAL" clId="{F41A1E71-E1D6-4EE1-BB98-71B0749F8FAE}" dt="2022-11-05T11:09:17.931" v="14" actId="1076"/>
        <pc:sldMkLst>
          <pc:docMk/>
          <pc:sldMk cId="3632327712" sldId="568"/>
        </pc:sldMkLst>
        <pc:spChg chg="mod">
          <ac:chgData name="Nazari, Shair" userId="9cd8286b-29ac-44f1-bef1-3aa065f32b13" providerId="ADAL" clId="{F41A1E71-E1D6-4EE1-BB98-71B0749F8FAE}" dt="2022-11-05T11:09:17.931" v="14" actId="1076"/>
          <ac:spMkLst>
            <pc:docMk/>
            <pc:sldMk cId="3632327712" sldId="568"/>
            <ac:spMk id="2" creationId="{00000000-0000-0000-0000-000000000000}"/>
          </ac:spMkLst>
        </pc:spChg>
      </pc:sldChg>
      <pc:sldChg chg="modSp mod">
        <pc:chgData name="Nazari, Shair" userId="9cd8286b-29ac-44f1-bef1-3aa065f32b13" providerId="ADAL" clId="{F41A1E71-E1D6-4EE1-BB98-71B0749F8FAE}" dt="2022-11-19T10:56:52.089" v="364" actId="20577"/>
        <pc:sldMkLst>
          <pc:docMk/>
          <pc:sldMk cId="2546193655" sldId="570"/>
        </pc:sldMkLst>
        <pc:spChg chg="mod">
          <ac:chgData name="Nazari, Shair" userId="9cd8286b-29ac-44f1-bef1-3aa065f32b13" providerId="ADAL" clId="{F41A1E71-E1D6-4EE1-BB98-71B0749F8FAE}" dt="2022-11-19T10:56:52.089" v="364" actId="20577"/>
          <ac:spMkLst>
            <pc:docMk/>
            <pc:sldMk cId="2546193655" sldId="570"/>
            <ac:spMk id="2" creationId="{00000000-0000-0000-0000-000000000000}"/>
          </ac:spMkLst>
        </pc:spChg>
      </pc:sldChg>
      <pc:sldChg chg="addSp delSp del">
        <pc:chgData name="Nazari, Shair" userId="9cd8286b-29ac-44f1-bef1-3aa065f32b13" providerId="ADAL" clId="{F41A1E71-E1D6-4EE1-BB98-71B0749F8FAE}" dt="2022-11-05T11:11:53.055" v="24" actId="47"/>
        <pc:sldMkLst>
          <pc:docMk/>
          <pc:sldMk cId="2253041244" sldId="579"/>
        </pc:sldMkLst>
        <pc:picChg chg="add del">
          <ac:chgData name="Nazari, Shair" userId="9cd8286b-29ac-44f1-bef1-3aa065f32b13" providerId="ADAL" clId="{F41A1E71-E1D6-4EE1-BB98-71B0749F8FAE}" dt="2022-11-05T11:11:45.467" v="22"/>
          <ac:picMkLst>
            <pc:docMk/>
            <pc:sldMk cId="2253041244" sldId="579"/>
            <ac:picMk id="4" creationId="{3EF232C7-44D8-B086-C69D-6312769CB5C9}"/>
          </ac:picMkLst>
        </pc:picChg>
      </pc:sldChg>
      <pc:sldChg chg="del">
        <pc:chgData name="Nazari, Shair" userId="9cd8286b-29ac-44f1-bef1-3aa065f32b13" providerId="ADAL" clId="{F41A1E71-E1D6-4EE1-BB98-71B0749F8FAE}" dt="2022-11-05T11:20:19.386" v="69" actId="47"/>
        <pc:sldMkLst>
          <pc:docMk/>
          <pc:sldMk cId="3152811306" sldId="580"/>
        </pc:sldMkLst>
      </pc:sldChg>
      <pc:sldChg chg="del">
        <pc:chgData name="Nazari, Shair" userId="9cd8286b-29ac-44f1-bef1-3aa065f32b13" providerId="ADAL" clId="{F41A1E71-E1D6-4EE1-BB98-71B0749F8FAE}" dt="2022-11-05T11:20:28.053" v="70" actId="47"/>
        <pc:sldMkLst>
          <pc:docMk/>
          <pc:sldMk cId="3156221055" sldId="581"/>
        </pc:sldMkLst>
      </pc:sldChg>
      <pc:sldChg chg="modSp">
        <pc:chgData name="Nazari, Shair" userId="9cd8286b-29ac-44f1-bef1-3aa065f32b13" providerId="ADAL" clId="{F41A1E71-E1D6-4EE1-BB98-71B0749F8FAE}" dt="2022-11-19T10:44:14.584" v="290" actId="20577"/>
        <pc:sldMkLst>
          <pc:docMk/>
          <pc:sldMk cId="1567016727" sldId="582"/>
        </pc:sldMkLst>
        <pc:spChg chg="mod">
          <ac:chgData name="Nazari, Shair" userId="9cd8286b-29ac-44f1-bef1-3aa065f32b13" providerId="ADAL" clId="{F41A1E71-E1D6-4EE1-BB98-71B0749F8FAE}" dt="2022-11-19T10:44:14.584" v="290" actId="20577"/>
          <ac:spMkLst>
            <pc:docMk/>
            <pc:sldMk cId="1567016727" sldId="582"/>
            <ac:spMk id="8" creationId="{71437381-B952-4390-AF93-00A1946AC578}"/>
          </ac:spMkLst>
        </pc:spChg>
      </pc:sldChg>
      <pc:sldChg chg="addSp delSp modSp mod delAnim modAnim">
        <pc:chgData name="Nazari, Shair" userId="9cd8286b-29ac-44f1-bef1-3aa065f32b13" providerId="ADAL" clId="{F41A1E71-E1D6-4EE1-BB98-71B0749F8FAE}" dt="2022-11-19T10:54:36.915" v="330" actId="14100"/>
        <pc:sldMkLst>
          <pc:docMk/>
          <pc:sldMk cId="1945591314" sldId="634"/>
        </pc:sldMkLst>
        <pc:picChg chg="add del mod">
          <ac:chgData name="Nazari, Shair" userId="9cd8286b-29ac-44f1-bef1-3aa065f32b13" providerId="ADAL" clId="{F41A1E71-E1D6-4EE1-BB98-71B0749F8FAE}" dt="2022-11-19T10:53:21.490" v="325" actId="478"/>
          <ac:picMkLst>
            <pc:docMk/>
            <pc:sldMk cId="1945591314" sldId="634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0:54:36.915" v="330" actId="14100"/>
          <ac:picMkLst>
            <pc:docMk/>
            <pc:sldMk cId="1945591314" sldId="634"/>
            <ac:picMk id="3" creationId="{CD6A6E3D-4E67-C9B2-8CC0-C85BDE66C2A2}"/>
          </ac:picMkLst>
        </pc:picChg>
        <pc:picChg chg="del">
          <ac:chgData name="Nazari, Shair" userId="9cd8286b-29ac-44f1-bef1-3aa065f32b13" providerId="ADAL" clId="{F41A1E71-E1D6-4EE1-BB98-71B0749F8FAE}" dt="2022-11-05T11:27:31.775" v="76" actId="478"/>
          <ac:picMkLst>
            <pc:docMk/>
            <pc:sldMk cId="1945591314" sldId="634"/>
            <ac:picMk id="7" creationId="{F7635770-9269-4938-BDCB-6A4D1BC4695B}"/>
          </ac:picMkLst>
        </pc:picChg>
        <pc:picChg chg="del">
          <ac:chgData name="Nazari, Shair" userId="9cd8286b-29ac-44f1-bef1-3aa065f32b13" providerId="ADAL" clId="{F41A1E71-E1D6-4EE1-BB98-71B0749F8FAE}" dt="2022-11-05T11:27:29.093" v="75" actId="478"/>
          <ac:picMkLst>
            <pc:docMk/>
            <pc:sldMk cId="1945591314" sldId="634"/>
            <ac:picMk id="8" creationId="{E316013D-36E4-4757-A10A-F98AB4288F97}"/>
          </ac:picMkLst>
        </pc:picChg>
        <pc:picChg chg="del">
          <ac:chgData name="Nazari, Shair" userId="9cd8286b-29ac-44f1-bef1-3aa065f32b13" providerId="ADAL" clId="{F41A1E71-E1D6-4EE1-BB98-71B0749F8FAE}" dt="2022-11-05T11:27:25.317" v="74" actId="478"/>
          <ac:picMkLst>
            <pc:docMk/>
            <pc:sldMk cId="1945591314" sldId="634"/>
            <ac:picMk id="9" creationId="{F6D0DABA-6BD5-49BC-B94F-63DCEE9B64CF}"/>
          </ac:picMkLst>
        </pc:picChg>
        <pc:picChg chg="del">
          <ac:chgData name="Nazari, Shair" userId="9cd8286b-29ac-44f1-bef1-3aa065f32b13" providerId="ADAL" clId="{F41A1E71-E1D6-4EE1-BB98-71B0749F8FAE}" dt="2022-11-05T11:27:22.092" v="73" actId="478"/>
          <ac:picMkLst>
            <pc:docMk/>
            <pc:sldMk cId="1945591314" sldId="634"/>
            <ac:picMk id="10" creationId="{096309E5-6D3B-4A2C-B976-E879F492475A}"/>
          </ac:picMkLst>
        </pc:picChg>
        <pc:picChg chg="del">
          <ac:chgData name="Nazari, Shair" userId="9cd8286b-29ac-44f1-bef1-3aa065f32b13" providerId="ADAL" clId="{F41A1E71-E1D6-4EE1-BB98-71B0749F8FAE}" dt="2022-11-05T11:27:18.592" v="72" actId="478"/>
          <ac:picMkLst>
            <pc:docMk/>
            <pc:sldMk cId="1945591314" sldId="634"/>
            <ac:picMk id="11" creationId="{EB192274-5D5E-4B66-9D22-6F0EA5E48212}"/>
          </ac:picMkLst>
        </pc:picChg>
      </pc:sldChg>
      <pc:sldChg chg="modSp mod">
        <pc:chgData name="Nazari, Shair" userId="9cd8286b-29ac-44f1-bef1-3aa065f32b13" providerId="ADAL" clId="{F41A1E71-E1D6-4EE1-BB98-71B0749F8FAE}" dt="2022-11-19T11:27:51.644" v="416" actId="14100"/>
        <pc:sldMkLst>
          <pc:docMk/>
          <pc:sldMk cId="1034279439" sldId="636"/>
        </pc:sldMkLst>
        <pc:spChg chg="mod">
          <ac:chgData name="Nazari, Shair" userId="9cd8286b-29ac-44f1-bef1-3aa065f32b13" providerId="ADAL" clId="{F41A1E71-E1D6-4EE1-BB98-71B0749F8FAE}" dt="2022-11-19T11:27:51.644" v="416" actId="14100"/>
          <ac:spMkLst>
            <pc:docMk/>
            <pc:sldMk cId="1034279439" sldId="636"/>
            <ac:spMk id="3" creationId="{03E4576A-9AD7-4630-BEF4-E3AA64752F5B}"/>
          </ac:spMkLst>
        </pc:spChg>
      </pc:sldChg>
      <pc:sldChg chg="addSp delSp add del setBg delDesignElem">
        <pc:chgData name="Nazari, Shair" userId="9cd8286b-29ac-44f1-bef1-3aa065f32b13" providerId="ADAL" clId="{F41A1E71-E1D6-4EE1-BB98-71B0749F8FAE}" dt="2022-11-05T11:11:39.995" v="20"/>
        <pc:sldMkLst>
          <pc:docMk/>
          <pc:sldMk cId="462240206" sldId="648"/>
        </pc:sldMkLst>
        <pc:spChg chg="add del">
          <ac:chgData name="Nazari, Shair" userId="9cd8286b-29ac-44f1-bef1-3aa065f32b13" providerId="ADAL" clId="{F41A1E71-E1D6-4EE1-BB98-71B0749F8FAE}" dt="2022-11-05T11:11:39.995" v="20"/>
          <ac:spMkLst>
            <pc:docMk/>
            <pc:sldMk cId="462240206" sldId="648"/>
            <ac:spMk id="20" creationId="{FC7A3AA1-44C4-4CBE-8808-D86A411AD665}"/>
          </ac:spMkLst>
        </pc:spChg>
        <pc:spChg chg="add del">
          <ac:chgData name="Nazari, Shair" userId="9cd8286b-29ac-44f1-bef1-3aa065f32b13" providerId="ADAL" clId="{F41A1E71-E1D6-4EE1-BB98-71B0749F8FAE}" dt="2022-11-05T11:11:39.995" v="20"/>
          <ac:spMkLst>
            <pc:docMk/>
            <pc:sldMk cId="462240206" sldId="648"/>
            <ac:spMk id="24" creationId="{091C9E05-1ED5-4438-8E0F-38219974999F}"/>
          </ac:spMkLst>
        </pc:spChg>
        <pc:picChg chg="add del">
          <ac:chgData name="Nazari, Shair" userId="9cd8286b-29ac-44f1-bef1-3aa065f32b13" providerId="ADAL" clId="{F41A1E71-E1D6-4EE1-BB98-71B0749F8FAE}" dt="2022-11-05T11:11:39.995" v="20"/>
          <ac:picMkLst>
            <pc:docMk/>
            <pc:sldMk cId="462240206" sldId="648"/>
            <ac:picMk id="22" creationId="{4FDAB746-A9A3-4EC2-8997-5EB71BC96424}"/>
          </ac:picMkLst>
        </pc:picChg>
      </pc:sldChg>
      <pc:sldChg chg="addSp delSp add del setBg delDesignElem">
        <pc:chgData name="Nazari, Shair" userId="9cd8286b-29ac-44f1-bef1-3aa065f32b13" providerId="ADAL" clId="{F41A1E71-E1D6-4EE1-BB98-71B0749F8FAE}" dt="2022-11-05T11:11:26.296" v="17"/>
        <pc:sldMkLst>
          <pc:docMk/>
          <pc:sldMk cId="1679046721" sldId="648"/>
        </pc:sldMkLst>
        <pc:spChg chg="add del">
          <ac:chgData name="Nazari, Shair" userId="9cd8286b-29ac-44f1-bef1-3aa065f32b13" providerId="ADAL" clId="{F41A1E71-E1D6-4EE1-BB98-71B0749F8FAE}" dt="2022-11-05T11:11:26.296" v="17"/>
          <ac:spMkLst>
            <pc:docMk/>
            <pc:sldMk cId="1679046721" sldId="648"/>
            <ac:spMk id="20" creationId="{FC7A3AA1-44C4-4CBE-8808-D86A411AD665}"/>
          </ac:spMkLst>
        </pc:spChg>
        <pc:spChg chg="add del">
          <ac:chgData name="Nazari, Shair" userId="9cd8286b-29ac-44f1-bef1-3aa065f32b13" providerId="ADAL" clId="{F41A1E71-E1D6-4EE1-BB98-71B0749F8FAE}" dt="2022-11-05T11:11:26.296" v="17"/>
          <ac:spMkLst>
            <pc:docMk/>
            <pc:sldMk cId="1679046721" sldId="648"/>
            <ac:spMk id="24" creationId="{091C9E05-1ED5-4438-8E0F-38219974999F}"/>
          </ac:spMkLst>
        </pc:spChg>
        <pc:picChg chg="add del">
          <ac:chgData name="Nazari, Shair" userId="9cd8286b-29ac-44f1-bef1-3aa065f32b13" providerId="ADAL" clId="{F41A1E71-E1D6-4EE1-BB98-71B0749F8FAE}" dt="2022-11-05T11:11:26.296" v="17"/>
          <ac:picMkLst>
            <pc:docMk/>
            <pc:sldMk cId="1679046721" sldId="648"/>
            <ac:picMk id="22" creationId="{4FDAB746-A9A3-4EC2-8997-5EB71BC96424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05T11:15:14.468" v="42" actId="1076"/>
        <pc:sldMkLst>
          <pc:docMk/>
          <pc:sldMk cId="2711831046" sldId="648"/>
        </pc:sldMkLst>
        <pc:spChg chg="del">
          <ac:chgData name="Nazari, Shair" userId="9cd8286b-29ac-44f1-bef1-3aa065f32b13" providerId="ADAL" clId="{F41A1E71-E1D6-4EE1-BB98-71B0749F8FAE}" dt="2022-11-05T11:12:00.889" v="25" actId="478"/>
          <ac:spMkLst>
            <pc:docMk/>
            <pc:sldMk cId="2711831046" sldId="648"/>
            <ac:spMk id="6" creationId="{2A30D2C0-537A-539C-3B4E-E0C877094723}"/>
          </ac:spMkLst>
        </pc:spChg>
        <pc:picChg chg="add mod">
          <ac:chgData name="Nazari, Shair" userId="9cd8286b-29ac-44f1-bef1-3aa065f32b13" providerId="ADAL" clId="{F41A1E71-E1D6-4EE1-BB98-71B0749F8FAE}" dt="2022-11-05T11:15:14.468" v="42" actId="1076"/>
          <ac:picMkLst>
            <pc:docMk/>
            <pc:sldMk cId="2711831046" sldId="648"/>
            <ac:picMk id="4" creationId="{563945CD-D221-E795-7A53-2A273F874746}"/>
          </ac:picMkLst>
        </pc:picChg>
        <pc:picChg chg="mod modCrop">
          <ac:chgData name="Nazari, Shair" userId="9cd8286b-29ac-44f1-bef1-3aa065f32b13" providerId="ADAL" clId="{F41A1E71-E1D6-4EE1-BB98-71B0749F8FAE}" dt="2022-11-05T11:14:54.178" v="37" actId="18131"/>
          <ac:picMkLst>
            <pc:docMk/>
            <pc:sldMk cId="2711831046" sldId="648"/>
            <ac:picMk id="5" creationId="{3852EF60-E331-4D75-87B3-CAC47A9893D1}"/>
          </ac:picMkLst>
        </pc:picChg>
        <pc:picChg chg="del mod">
          <ac:chgData name="Nazari, Shair" userId="9cd8286b-29ac-44f1-bef1-3aa065f32b13" providerId="ADAL" clId="{F41A1E71-E1D6-4EE1-BB98-71B0749F8FAE}" dt="2022-11-05T11:13:40.171" v="27" actId="478"/>
          <ac:picMkLst>
            <pc:docMk/>
            <pc:sldMk cId="2711831046" sldId="648"/>
            <ac:picMk id="7" creationId="{1B43D6A8-2486-BF58-4703-D02A4658AB41}"/>
          </ac:picMkLst>
        </pc:picChg>
      </pc:sldChg>
      <pc:sldChg chg="add del">
        <pc:chgData name="Nazari, Shair" userId="9cd8286b-29ac-44f1-bef1-3aa065f32b13" providerId="ADAL" clId="{F41A1E71-E1D6-4EE1-BB98-71B0749F8FAE}" dt="2022-11-05T11:11:26.296" v="17"/>
        <pc:sldMkLst>
          <pc:docMk/>
          <pc:sldMk cId="1214688909" sldId="649"/>
        </pc:sldMkLst>
      </pc:sldChg>
      <pc:sldChg chg="addSp delSp modSp add mod delAnim modAnim">
        <pc:chgData name="Nazari, Shair" userId="9cd8286b-29ac-44f1-bef1-3aa065f32b13" providerId="ADAL" clId="{F41A1E71-E1D6-4EE1-BB98-71B0749F8FAE}" dt="2022-11-19T10:43:20.315" v="287" actId="1076"/>
        <pc:sldMkLst>
          <pc:docMk/>
          <pc:sldMk cId="2863679586" sldId="649"/>
        </pc:sldMkLst>
        <pc:spChg chg="add mod">
          <ac:chgData name="Nazari, Shair" userId="9cd8286b-29ac-44f1-bef1-3aa065f32b13" providerId="ADAL" clId="{F41A1E71-E1D6-4EE1-BB98-71B0749F8FAE}" dt="2022-11-05T11:17:23.950" v="53" actId="164"/>
          <ac:spMkLst>
            <pc:docMk/>
            <pc:sldMk cId="2863679586" sldId="649"/>
            <ac:spMk id="8" creationId="{EFB3EB07-A884-FC2F-73D7-17C7F079CAD9}"/>
          </ac:spMkLst>
        </pc:spChg>
        <pc:grpChg chg="add mod">
          <ac:chgData name="Nazari, Shair" userId="9cd8286b-29ac-44f1-bef1-3aa065f32b13" providerId="ADAL" clId="{F41A1E71-E1D6-4EE1-BB98-71B0749F8FAE}" dt="2022-11-05T11:17:54.166" v="60" actId="164"/>
          <ac:grpSpMkLst>
            <pc:docMk/>
            <pc:sldMk cId="2863679586" sldId="649"/>
            <ac:grpSpMk id="9" creationId="{9BF9048D-A0E6-8B68-3FB2-52047E09F671}"/>
          </ac:grpSpMkLst>
        </pc:grpChg>
        <pc:grpChg chg="add mod">
          <ac:chgData name="Nazari, Shair" userId="9cd8286b-29ac-44f1-bef1-3aa065f32b13" providerId="ADAL" clId="{F41A1E71-E1D6-4EE1-BB98-71B0749F8FAE}" dt="2022-11-05T11:18:32.790" v="65" actId="1076"/>
          <ac:grpSpMkLst>
            <pc:docMk/>
            <pc:sldMk cId="2863679586" sldId="649"/>
            <ac:grpSpMk id="11" creationId="{B108A5F9-C3E5-16B7-48F6-A47A31EF1122}"/>
          </ac:grpSpMkLst>
        </pc:grpChg>
        <pc:picChg chg="add mod">
          <ac:chgData name="Nazari, Shair" userId="9cd8286b-29ac-44f1-bef1-3aa065f32b13" providerId="ADAL" clId="{F41A1E71-E1D6-4EE1-BB98-71B0749F8FAE}" dt="2022-11-19T10:43:20.315" v="287" actId="1076"/>
          <ac:picMkLst>
            <pc:docMk/>
            <pc:sldMk cId="2863679586" sldId="649"/>
            <ac:picMk id="4" creationId="{42E99450-455A-4D00-2D30-712582AADD4F}"/>
          </ac:picMkLst>
        </pc:picChg>
        <pc:picChg chg="del">
          <ac:chgData name="Nazari, Shair" userId="9cd8286b-29ac-44f1-bef1-3aa065f32b13" providerId="ADAL" clId="{F41A1E71-E1D6-4EE1-BB98-71B0749F8FAE}" dt="2022-11-05T11:16:20.469" v="43" actId="478"/>
          <ac:picMkLst>
            <pc:docMk/>
            <pc:sldMk cId="2863679586" sldId="649"/>
            <ac:picMk id="4" creationId="{B6337925-A4B1-4E6A-AF45-0265E78B01E9}"/>
          </ac:picMkLst>
        </pc:picChg>
        <pc:picChg chg="add del mod ord">
          <ac:chgData name="Nazari, Shair" userId="9cd8286b-29ac-44f1-bef1-3aa065f32b13" providerId="ADAL" clId="{F41A1E71-E1D6-4EE1-BB98-71B0749F8FAE}" dt="2022-11-19T10:43:15.980" v="285" actId="478"/>
          <ac:picMkLst>
            <pc:docMk/>
            <pc:sldMk cId="2863679586" sldId="649"/>
            <ac:picMk id="5" creationId="{9D33E8FF-3441-DE7B-5D6D-CE57680F7FA7}"/>
          </ac:picMkLst>
        </pc:picChg>
        <pc:picChg chg="add mod">
          <ac:chgData name="Nazari, Shair" userId="9cd8286b-29ac-44f1-bef1-3aa065f32b13" providerId="ADAL" clId="{F41A1E71-E1D6-4EE1-BB98-71B0749F8FAE}" dt="2022-11-05T11:18:14.389" v="62" actId="1076"/>
          <ac:picMkLst>
            <pc:docMk/>
            <pc:sldMk cId="2863679586" sldId="649"/>
            <ac:picMk id="6" creationId="{8F91D37B-B9F5-175F-A212-7B4943A514A1}"/>
          </ac:picMkLst>
        </pc:picChg>
        <pc:picChg chg="add del mod">
          <ac:chgData name="Nazari, Shair" userId="9cd8286b-29ac-44f1-bef1-3aa065f32b13" providerId="ADAL" clId="{F41A1E71-E1D6-4EE1-BB98-71B0749F8FAE}" dt="2022-11-05T11:17:44.341" v="58" actId="478"/>
          <ac:picMkLst>
            <pc:docMk/>
            <pc:sldMk cId="2863679586" sldId="649"/>
            <ac:picMk id="7" creationId="{CEEE966B-FA3D-E5EE-2702-4A633111FE0B}"/>
          </ac:picMkLst>
        </pc:picChg>
        <pc:picChg chg="add mod">
          <ac:chgData name="Nazari, Shair" userId="9cd8286b-29ac-44f1-bef1-3aa065f32b13" providerId="ADAL" clId="{F41A1E71-E1D6-4EE1-BB98-71B0749F8FAE}" dt="2022-11-05T11:18:01.983" v="61" actId="1076"/>
          <ac:picMkLst>
            <pc:docMk/>
            <pc:sldMk cId="2863679586" sldId="649"/>
            <ac:picMk id="10" creationId="{1C83874A-87B9-4616-F111-327536E84F98}"/>
          </ac:picMkLst>
        </pc:picChg>
        <pc:picChg chg="del">
          <ac:chgData name="Nazari, Shair" userId="9cd8286b-29ac-44f1-bef1-3aa065f32b13" providerId="ADAL" clId="{F41A1E71-E1D6-4EE1-BB98-71B0749F8FAE}" dt="2022-11-05T11:16:35.647" v="46" actId="478"/>
          <ac:picMkLst>
            <pc:docMk/>
            <pc:sldMk cId="2863679586" sldId="649"/>
            <ac:picMk id="14" creationId="{0A7DD960-4D65-4E8E-AF42-14D228E83DEA}"/>
          </ac:picMkLst>
        </pc:picChg>
        <pc:picChg chg="del">
          <ac:chgData name="Nazari, Shair" userId="9cd8286b-29ac-44f1-bef1-3aa065f32b13" providerId="ADAL" clId="{F41A1E71-E1D6-4EE1-BB98-71B0749F8FAE}" dt="2022-11-05T11:16:38.925" v="47" actId="478"/>
          <ac:picMkLst>
            <pc:docMk/>
            <pc:sldMk cId="2863679586" sldId="649"/>
            <ac:picMk id="18" creationId="{9D7A01F9-D855-4C88-AC00-77E30F741A2E}"/>
          </ac:picMkLst>
        </pc:picChg>
      </pc:sldChg>
      <pc:sldChg chg="add del">
        <pc:chgData name="Nazari, Shair" userId="9cd8286b-29ac-44f1-bef1-3aa065f32b13" providerId="ADAL" clId="{F41A1E71-E1D6-4EE1-BB98-71B0749F8FAE}" dt="2022-11-05T11:11:39.995" v="20"/>
        <pc:sldMkLst>
          <pc:docMk/>
          <pc:sldMk cId="2954664628" sldId="649"/>
        </pc:sldMkLst>
      </pc:sldChg>
      <pc:sldChg chg="addSp delSp modSp add mod modAnim">
        <pc:chgData name="Nazari, Shair" userId="9cd8286b-29ac-44f1-bef1-3aa065f32b13" providerId="ADAL" clId="{F41A1E71-E1D6-4EE1-BB98-71B0749F8FAE}" dt="2022-11-05T12:03:56.287" v="163" actId="1076"/>
        <pc:sldMkLst>
          <pc:docMk/>
          <pc:sldMk cId="1978770327" sldId="650"/>
        </pc:sldMkLst>
        <pc:grpChg chg="add del mod">
          <ac:chgData name="Nazari, Shair" userId="9cd8286b-29ac-44f1-bef1-3aa065f32b13" providerId="ADAL" clId="{F41A1E71-E1D6-4EE1-BB98-71B0749F8FAE}" dt="2022-11-05T12:02:40.642" v="149" actId="165"/>
          <ac:grpSpMkLst>
            <pc:docMk/>
            <pc:sldMk cId="1978770327" sldId="650"/>
            <ac:grpSpMk id="4" creationId="{B8091EA4-8546-8E57-B61C-0DF24A621F24}"/>
          </ac:grpSpMkLst>
        </pc:grpChg>
        <pc:picChg chg="add mod">
          <ac:chgData name="Nazari, Shair" userId="9cd8286b-29ac-44f1-bef1-3aa065f32b13" providerId="ADAL" clId="{F41A1E71-E1D6-4EE1-BB98-71B0749F8FAE}" dt="2022-11-05T12:03:56.287" v="163" actId="1076"/>
          <ac:picMkLst>
            <pc:docMk/>
            <pc:sldMk cId="1978770327" sldId="650"/>
            <ac:picMk id="3" creationId="{01B1680A-4ABF-637D-2545-43C36A6105DC}"/>
          </ac:picMkLst>
        </pc:picChg>
        <pc:picChg chg="mod">
          <ac:chgData name="Nazari, Shair" userId="9cd8286b-29ac-44f1-bef1-3aa065f32b13" providerId="ADAL" clId="{F41A1E71-E1D6-4EE1-BB98-71B0749F8FAE}" dt="2022-11-05T12:03:18.904" v="161" actId="1076"/>
          <ac:picMkLst>
            <pc:docMk/>
            <pc:sldMk cId="1978770327" sldId="650"/>
            <ac:picMk id="8" creationId="{E316013D-36E4-4757-A10A-F98AB4288F97}"/>
          </ac:picMkLst>
        </pc:picChg>
        <pc:picChg chg="mod">
          <ac:chgData name="Nazari, Shair" userId="9cd8286b-29ac-44f1-bef1-3aa065f32b13" providerId="ADAL" clId="{F41A1E71-E1D6-4EE1-BB98-71B0749F8FAE}" dt="2022-11-05T12:03:47.609" v="162" actId="1076"/>
          <ac:picMkLst>
            <pc:docMk/>
            <pc:sldMk cId="1978770327" sldId="650"/>
            <ac:picMk id="9" creationId="{F6D0DABA-6BD5-49BC-B94F-63DCEE9B64CF}"/>
          </ac:picMkLst>
        </pc:picChg>
        <pc:picChg chg="mod topLvl">
          <ac:chgData name="Nazari, Shair" userId="9cd8286b-29ac-44f1-bef1-3aa065f32b13" providerId="ADAL" clId="{F41A1E71-E1D6-4EE1-BB98-71B0749F8FAE}" dt="2022-11-05T12:02:40.642" v="149" actId="165"/>
          <ac:picMkLst>
            <pc:docMk/>
            <pc:sldMk cId="1978770327" sldId="650"/>
            <ac:picMk id="10" creationId="{096309E5-6D3B-4A2C-B976-E879F492475A}"/>
          </ac:picMkLst>
        </pc:picChg>
        <pc:picChg chg="mod topLvl">
          <ac:chgData name="Nazari, Shair" userId="9cd8286b-29ac-44f1-bef1-3aa065f32b13" providerId="ADAL" clId="{F41A1E71-E1D6-4EE1-BB98-71B0749F8FAE}" dt="2022-11-05T12:02:40.642" v="149" actId="165"/>
          <ac:picMkLst>
            <pc:docMk/>
            <pc:sldMk cId="1978770327" sldId="650"/>
            <ac:picMk id="11" creationId="{EB192274-5D5E-4B66-9D22-6F0EA5E48212}"/>
          </ac:picMkLst>
        </pc:picChg>
      </pc:sldChg>
      <pc:sldChg chg="addSp delSp modSp add mod ord delAnim modAnim">
        <pc:chgData name="Nazari, Shair" userId="9cd8286b-29ac-44f1-bef1-3aa065f32b13" providerId="ADAL" clId="{F41A1E71-E1D6-4EE1-BB98-71B0749F8FAE}" dt="2022-11-19T11:02:21.909" v="376" actId="14100"/>
        <pc:sldMkLst>
          <pc:docMk/>
          <pc:sldMk cId="2609582712" sldId="651"/>
        </pc:sldMkLst>
        <pc:picChg chg="del">
          <ac:chgData name="Nazari, Shair" userId="9cd8286b-29ac-44f1-bef1-3aa065f32b13" providerId="ADAL" clId="{F41A1E71-E1D6-4EE1-BB98-71B0749F8FAE}" dt="2022-11-05T11:33:32.333" v="90" actId="478"/>
          <ac:picMkLst>
            <pc:docMk/>
            <pc:sldMk cId="2609582712" sldId="651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1:02:21.909" v="376" actId="14100"/>
          <ac:picMkLst>
            <pc:docMk/>
            <pc:sldMk cId="2609582712" sldId="651"/>
            <ac:picMk id="2" creationId="{20343F60-7CE3-1788-7A5D-152568539471}"/>
          </ac:picMkLst>
        </pc:picChg>
        <pc:picChg chg="add del mod">
          <ac:chgData name="Nazari, Shair" userId="9cd8286b-29ac-44f1-bef1-3aa065f32b13" providerId="ADAL" clId="{F41A1E71-E1D6-4EE1-BB98-71B0749F8FAE}" dt="2022-11-19T11:01:39.501" v="371" actId="478"/>
          <ac:picMkLst>
            <pc:docMk/>
            <pc:sldMk cId="2609582712" sldId="651"/>
            <ac:picMk id="3" creationId="{D9E15D25-BADB-1F89-96A8-18474467AA11}"/>
          </ac:picMkLst>
        </pc:picChg>
      </pc:sldChg>
      <pc:sldChg chg="addSp delSp modSp add mod delAnim">
        <pc:chgData name="Nazari, Shair" userId="9cd8286b-29ac-44f1-bef1-3aa065f32b13" providerId="ADAL" clId="{F41A1E71-E1D6-4EE1-BB98-71B0749F8FAE}" dt="2022-11-05T11:46:31.329" v="105" actId="14100"/>
        <pc:sldMkLst>
          <pc:docMk/>
          <pc:sldMk cId="302478212" sldId="652"/>
        </pc:sldMkLst>
        <pc:picChg chg="del">
          <ac:chgData name="Nazari, Shair" userId="9cd8286b-29ac-44f1-bef1-3aa065f32b13" providerId="ADAL" clId="{F41A1E71-E1D6-4EE1-BB98-71B0749F8FAE}" dt="2022-11-05T11:43:07.266" v="102" actId="478"/>
          <ac:picMkLst>
            <pc:docMk/>
            <pc:sldMk cId="302478212" sldId="652"/>
            <ac:picMk id="3" creationId="{D9E15D25-BADB-1F89-96A8-18474467AA11}"/>
          </ac:picMkLst>
        </pc:picChg>
        <pc:picChg chg="add mod">
          <ac:chgData name="Nazari, Shair" userId="9cd8286b-29ac-44f1-bef1-3aa065f32b13" providerId="ADAL" clId="{F41A1E71-E1D6-4EE1-BB98-71B0749F8FAE}" dt="2022-11-05T11:46:31.329" v="105" actId="14100"/>
          <ac:picMkLst>
            <pc:docMk/>
            <pc:sldMk cId="302478212" sldId="652"/>
            <ac:picMk id="4" creationId="{1ACC03B5-CAE7-7D71-0BFF-C4A4DC2E8DA5}"/>
          </ac:picMkLst>
        </pc:picChg>
      </pc:sldChg>
      <pc:sldChg chg="addSp delSp modSp add mod">
        <pc:chgData name="Nazari, Shair" userId="9cd8286b-29ac-44f1-bef1-3aa065f32b13" providerId="ADAL" clId="{F41A1E71-E1D6-4EE1-BB98-71B0749F8FAE}" dt="2022-11-05T11:48:35.861" v="111" actId="1076"/>
        <pc:sldMkLst>
          <pc:docMk/>
          <pc:sldMk cId="3755561084" sldId="653"/>
        </pc:sldMkLst>
        <pc:picChg chg="del">
          <ac:chgData name="Nazari, Shair" userId="9cd8286b-29ac-44f1-bef1-3aa065f32b13" providerId="ADAL" clId="{F41A1E71-E1D6-4EE1-BB98-71B0749F8FAE}" dt="2022-11-05T11:47:59.221" v="107" actId="478"/>
          <ac:picMkLst>
            <pc:docMk/>
            <pc:sldMk cId="3755561084" sldId="653"/>
            <ac:picMk id="4" creationId="{1ACC03B5-CAE7-7D71-0BFF-C4A4DC2E8DA5}"/>
          </ac:picMkLst>
        </pc:picChg>
        <pc:picChg chg="add mod">
          <ac:chgData name="Nazari, Shair" userId="9cd8286b-29ac-44f1-bef1-3aa065f32b13" providerId="ADAL" clId="{F41A1E71-E1D6-4EE1-BB98-71B0749F8FAE}" dt="2022-11-05T11:48:35.861" v="111" actId="1076"/>
          <ac:picMkLst>
            <pc:docMk/>
            <pc:sldMk cId="3755561084" sldId="653"/>
            <ac:picMk id="1026" creationId="{41376624-2619-80D1-2F96-236C3834E3CE}"/>
          </ac:picMkLst>
        </pc:picChg>
      </pc:sldChg>
      <pc:sldChg chg="addSp modSp add mod ord modAnim">
        <pc:chgData name="Nazari, Shair" userId="9cd8286b-29ac-44f1-bef1-3aa065f32b13" providerId="ADAL" clId="{F41A1E71-E1D6-4EE1-BB98-71B0749F8FAE}" dt="2022-11-05T11:59:13.922" v="132" actId="1076"/>
        <pc:sldMkLst>
          <pc:docMk/>
          <pc:sldMk cId="2849147148" sldId="654"/>
        </pc:sldMkLst>
        <pc:picChg chg="add mod modCrop">
          <ac:chgData name="Nazari, Shair" userId="9cd8286b-29ac-44f1-bef1-3aa065f32b13" providerId="ADAL" clId="{F41A1E71-E1D6-4EE1-BB98-71B0749F8FAE}" dt="2022-11-05T11:59:03.949" v="129" actId="1076"/>
          <ac:picMkLst>
            <pc:docMk/>
            <pc:sldMk cId="2849147148" sldId="654"/>
            <ac:picMk id="3" creationId="{BFE62581-0B85-72BA-A525-5FB0B8ACB4DC}"/>
          </ac:picMkLst>
        </pc:picChg>
        <pc:picChg chg="add mod modCrop">
          <ac:chgData name="Nazari, Shair" userId="9cd8286b-29ac-44f1-bef1-3aa065f32b13" providerId="ADAL" clId="{F41A1E71-E1D6-4EE1-BB98-71B0749F8FAE}" dt="2022-11-05T11:59:13.922" v="132" actId="1076"/>
          <ac:picMkLst>
            <pc:docMk/>
            <pc:sldMk cId="2849147148" sldId="654"/>
            <ac:picMk id="4" creationId="{AB15DCA1-C34C-14B4-8913-B390ECBF7BC5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19T11:29:59.513" v="422" actId="14100"/>
        <pc:sldMkLst>
          <pc:docMk/>
          <pc:sldMk cId="1868578215" sldId="655"/>
        </pc:sldMkLst>
        <pc:picChg chg="add del mod">
          <ac:chgData name="Nazari, Shair" userId="9cd8286b-29ac-44f1-bef1-3aa065f32b13" providerId="ADAL" clId="{F41A1E71-E1D6-4EE1-BB98-71B0749F8FAE}" dt="2022-11-19T11:29:13.939" v="417" actId="478"/>
          <ac:picMkLst>
            <pc:docMk/>
            <pc:sldMk cId="1868578215" sldId="655"/>
            <ac:picMk id="2" creationId="{233F577E-AA28-D6C9-B372-33508B01E434}"/>
          </ac:picMkLst>
        </pc:picChg>
        <pc:picChg chg="add mod">
          <ac:chgData name="Nazari, Shair" userId="9cd8286b-29ac-44f1-bef1-3aa065f32b13" providerId="ADAL" clId="{F41A1E71-E1D6-4EE1-BB98-71B0749F8FAE}" dt="2022-11-19T11:29:59.513" v="422" actId="14100"/>
          <ac:picMkLst>
            <pc:docMk/>
            <pc:sldMk cId="1868578215" sldId="655"/>
            <ac:picMk id="3" creationId="{8E5BB4BC-E976-1F72-D371-DBBBF60A27E8}"/>
          </ac:picMkLst>
        </pc:picChg>
      </pc:sldChg>
      <pc:sldChg chg="addSp modSp add mod ord modAnim">
        <pc:chgData name="Nazari, Shair" userId="9cd8286b-29ac-44f1-bef1-3aa065f32b13" providerId="ADAL" clId="{F41A1E71-E1D6-4EE1-BB98-71B0749F8FAE}" dt="2022-11-05T13:02:22.259" v="277"/>
        <pc:sldMkLst>
          <pc:docMk/>
          <pc:sldMk cId="1451552335" sldId="656"/>
        </pc:sldMkLst>
        <pc:spChg chg="add mod">
          <ac:chgData name="Nazari, Shair" userId="9cd8286b-29ac-44f1-bef1-3aa065f32b13" providerId="ADAL" clId="{F41A1E71-E1D6-4EE1-BB98-71B0749F8FAE}" dt="2022-11-05T12:18:36.082" v="183" actId="1076"/>
          <ac:spMkLst>
            <pc:docMk/>
            <pc:sldMk cId="1451552335" sldId="656"/>
            <ac:spMk id="7" creationId="{3F062BB3-8291-A03A-2BE7-7DC505BDA94E}"/>
          </ac:spMkLst>
        </pc:spChg>
        <pc:picChg chg="add mod">
          <ac:chgData name="Nazari, Shair" userId="9cd8286b-29ac-44f1-bef1-3aa065f32b13" providerId="ADAL" clId="{F41A1E71-E1D6-4EE1-BB98-71B0749F8FAE}" dt="2022-11-05T12:18:25.284" v="180" actId="1076"/>
          <ac:picMkLst>
            <pc:docMk/>
            <pc:sldMk cId="1451552335" sldId="656"/>
            <ac:picMk id="3" creationId="{85502B13-08E2-62D5-D8F2-202B7BD9C99C}"/>
          </ac:picMkLst>
        </pc:picChg>
        <pc:picChg chg="add mod">
          <ac:chgData name="Nazari, Shair" userId="9cd8286b-29ac-44f1-bef1-3aa065f32b13" providerId="ADAL" clId="{F41A1E71-E1D6-4EE1-BB98-71B0749F8FAE}" dt="2022-11-05T12:18:57.321" v="186" actId="1076"/>
          <ac:picMkLst>
            <pc:docMk/>
            <pc:sldMk cId="1451552335" sldId="656"/>
            <ac:picMk id="5" creationId="{1F1FC2CC-77AE-7FE3-E3A4-220DF1D930E8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05T12:39:25.636" v="258"/>
        <pc:sldMkLst>
          <pc:docMk/>
          <pc:sldMk cId="1327591130" sldId="657"/>
        </pc:sldMkLst>
        <pc:spChg chg="add mod">
          <ac:chgData name="Nazari, Shair" userId="9cd8286b-29ac-44f1-bef1-3aa065f32b13" providerId="ADAL" clId="{F41A1E71-E1D6-4EE1-BB98-71B0749F8FAE}" dt="2022-11-05T12:37:10.301" v="242" actId="1076"/>
          <ac:spMkLst>
            <pc:docMk/>
            <pc:sldMk cId="1327591130" sldId="657"/>
            <ac:spMk id="5" creationId="{12FAB08B-AAE3-2E63-EC33-12737EE1E232}"/>
          </ac:spMkLst>
        </pc:spChg>
        <pc:picChg chg="del">
          <ac:chgData name="Nazari, Shair" userId="9cd8286b-29ac-44f1-bef1-3aa065f32b13" providerId="ADAL" clId="{F41A1E71-E1D6-4EE1-BB98-71B0749F8FAE}" dt="2022-11-05T12:27:09.422" v="188" actId="478"/>
          <ac:picMkLst>
            <pc:docMk/>
            <pc:sldMk cId="1327591130" sldId="657"/>
            <ac:picMk id="2" creationId="{233F577E-AA28-D6C9-B372-33508B01E434}"/>
          </ac:picMkLst>
        </pc:picChg>
        <pc:picChg chg="add mod">
          <ac:chgData name="Nazari, Shair" userId="9cd8286b-29ac-44f1-bef1-3aa065f32b13" providerId="ADAL" clId="{F41A1E71-E1D6-4EE1-BB98-71B0749F8FAE}" dt="2022-11-05T12:38:32.176" v="252" actId="1076"/>
          <ac:picMkLst>
            <pc:docMk/>
            <pc:sldMk cId="1327591130" sldId="657"/>
            <ac:picMk id="4" creationId="{6DCC5FB5-20AB-1339-5A43-0447FA0DCE61}"/>
          </ac:picMkLst>
        </pc:picChg>
      </pc:sldChg>
      <pc:sldChg chg="addSp delSp add mod ord delAnim">
        <pc:chgData name="Nazari, Shair" userId="9cd8286b-29ac-44f1-bef1-3aa065f32b13" providerId="ADAL" clId="{F41A1E71-E1D6-4EE1-BB98-71B0749F8FAE}" dt="2022-11-05T12:47:55.416" v="264" actId="22"/>
        <pc:sldMkLst>
          <pc:docMk/>
          <pc:sldMk cId="756761168" sldId="658"/>
        </pc:sldMkLst>
        <pc:picChg chg="del">
          <ac:chgData name="Nazari, Shair" userId="9cd8286b-29ac-44f1-bef1-3aa065f32b13" providerId="ADAL" clId="{F41A1E71-E1D6-4EE1-BB98-71B0749F8FAE}" dt="2022-11-05T12:42:12.842" v="260" actId="478"/>
          <ac:picMkLst>
            <pc:docMk/>
            <pc:sldMk cId="756761168" sldId="658"/>
            <ac:picMk id="2" creationId="{233F577E-AA28-D6C9-B372-33508B01E434}"/>
          </ac:picMkLst>
        </pc:picChg>
        <pc:picChg chg="add">
          <ac:chgData name="Nazari, Shair" userId="9cd8286b-29ac-44f1-bef1-3aa065f32b13" providerId="ADAL" clId="{F41A1E71-E1D6-4EE1-BB98-71B0749F8FAE}" dt="2022-11-05T12:47:55.416" v="264" actId="22"/>
          <ac:picMkLst>
            <pc:docMk/>
            <pc:sldMk cId="756761168" sldId="658"/>
            <ac:picMk id="4" creationId="{077597D5-2784-5B78-2385-767CB7127560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19T11:31:44.447" v="432" actId="1076"/>
        <pc:sldMkLst>
          <pc:docMk/>
          <pc:sldMk cId="1773979984" sldId="659"/>
        </pc:sldMkLst>
        <pc:picChg chg="add del mod">
          <ac:chgData name="Nazari, Shair" userId="9cd8286b-29ac-44f1-bef1-3aa065f32b13" providerId="ADAL" clId="{F41A1E71-E1D6-4EE1-BB98-71B0749F8FAE}" dt="2022-11-19T11:31:03.572" v="426" actId="478"/>
          <ac:picMkLst>
            <pc:docMk/>
            <pc:sldMk cId="1773979984" sldId="659"/>
            <ac:picMk id="2" creationId="{05F6D198-386A-E052-C45B-0E93067A08A6}"/>
          </ac:picMkLst>
        </pc:picChg>
        <pc:picChg chg="add del mod">
          <ac:chgData name="Nazari, Shair" userId="9cd8286b-29ac-44f1-bef1-3aa065f32b13" providerId="ADAL" clId="{F41A1E71-E1D6-4EE1-BB98-71B0749F8FAE}" dt="2022-11-19T11:31:00.667" v="425" actId="478"/>
          <ac:picMkLst>
            <pc:docMk/>
            <pc:sldMk cId="1773979984" sldId="659"/>
            <ac:picMk id="3" creationId="{74786FBD-AA73-3D9F-E345-968E615981F8}"/>
          </ac:picMkLst>
        </pc:picChg>
        <pc:picChg chg="add mod">
          <ac:chgData name="Nazari, Shair" userId="9cd8286b-29ac-44f1-bef1-3aa065f32b13" providerId="ADAL" clId="{F41A1E71-E1D6-4EE1-BB98-71B0749F8FAE}" dt="2022-11-19T11:31:44.447" v="432" actId="1076"/>
          <ac:picMkLst>
            <pc:docMk/>
            <pc:sldMk cId="1773979984" sldId="659"/>
            <ac:picMk id="4" creationId="{09487620-75F9-09E0-4285-9E9E6FA607F8}"/>
          </ac:picMkLst>
        </pc:picChg>
      </pc:sldChg>
      <pc:sldChg chg="addSp delSp modSp add mod ord delAnim modAnim">
        <pc:chgData name="Nazari, Shair" userId="9cd8286b-29ac-44f1-bef1-3aa065f32b13" providerId="ADAL" clId="{F41A1E71-E1D6-4EE1-BB98-71B0749F8FAE}" dt="2022-11-19T10:58:38.137" v="370" actId="14100"/>
        <pc:sldMkLst>
          <pc:docMk/>
          <pc:sldMk cId="4231229788" sldId="660"/>
        </pc:sldMkLst>
        <pc:picChg chg="del">
          <ac:chgData name="Nazari, Shair" userId="9cd8286b-29ac-44f1-bef1-3aa065f32b13" providerId="ADAL" clId="{F41A1E71-E1D6-4EE1-BB98-71B0749F8FAE}" dt="2022-11-05T12:52:54.673" v="269" actId="478"/>
          <ac:picMkLst>
            <pc:docMk/>
            <pc:sldMk cId="4231229788" sldId="660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0:58:38.137" v="370" actId="14100"/>
          <ac:picMkLst>
            <pc:docMk/>
            <pc:sldMk cId="4231229788" sldId="660"/>
            <ac:picMk id="2" creationId="{42DB6356-966B-0764-E981-1B13D04C531B}"/>
          </ac:picMkLst>
        </pc:picChg>
        <pc:picChg chg="add del mod">
          <ac:chgData name="Nazari, Shair" userId="9cd8286b-29ac-44f1-bef1-3aa065f32b13" providerId="ADAL" clId="{F41A1E71-E1D6-4EE1-BB98-71B0749F8FAE}" dt="2022-11-19T10:57:52.851" v="365" actId="478"/>
          <ac:picMkLst>
            <pc:docMk/>
            <pc:sldMk cId="4231229788" sldId="660"/>
            <ac:picMk id="3" creationId="{670397E0-FF39-8241-08B3-E7C83B39D1A3}"/>
          </ac:picMkLst>
        </pc:picChg>
      </pc:sldChg>
      <pc:sldChg chg="add">
        <pc:chgData name="Nazari, Shair" userId="9cd8286b-29ac-44f1-bef1-3aa065f32b13" providerId="ADAL" clId="{F41A1E71-E1D6-4EE1-BB98-71B0749F8FAE}" dt="2022-11-05T13:02:26.974" v="278" actId="2890"/>
        <pc:sldMkLst>
          <pc:docMk/>
          <pc:sldMk cId="1512541296" sldId="661"/>
        </pc:sldMkLst>
      </pc:sldChg>
    </pc:docChg>
  </pc:docChgLst>
  <pc:docChgLst>
    <pc:chgData name="Nazari, Shair" userId="9cd8286b-29ac-44f1-bef1-3aa065f32b13" providerId="ADAL" clId="{4C324749-9035-417D-9F52-D305F82D24CD}"/>
    <pc:docChg chg="custSel addSld delSld modSld sldOrd">
      <pc:chgData name="Nazari, Shair" userId="9cd8286b-29ac-44f1-bef1-3aa065f32b13" providerId="ADAL" clId="{4C324749-9035-417D-9F52-D305F82D24CD}" dt="2023-01-08T11:33:32.930" v="431" actId="1076"/>
      <pc:docMkLst>
        <pc:docMk/>
      </pc:docMkLst>
      <pc:sldChg chg="modSp mod">
        <pc:chgData name="Nazari, Shair" userId="9cd8286b-29ac-44f1-bef1-3aa065f32b13" providerId="ADAL" clId="{4C324749-9035-417D-9F52-D305F82D24CD}" dt="2023-01-08T10:28:35.816" v="74" actId="20577"/>
        <pc:sldMkLst>
          <pc:docMk/>
          <pc:sldMk cId="2546193655" sldId="570"/>
        </pc:sldMkLst>
        <pc:spChg chg="mod">
          <ac:chgData name="Nazari, Shair" userId="9cd8286b-29ac-44f1-bef1-3aa065f32b13" providerId="ADAL" clId="{4C324749-9035-417D-9F52-D305F82D24CD}" dt="2023-01-08T10:28:35.816" v="74" actId="20577"/>
          <ac:spMkLst>
            <pc:docMk/>
            <pc:sldMk cId="2546193655" sldId="570"/>
            <ac:spMk id="2" creationId="{00000000-0000-0000-0000-000000000000}"/>
          </ac:spMkLst>
        </pc:spChg>
        <pc:spChg chg="mod">
          <ac:chgData name="Nazari, Shair" userId="9cd8286b-29ac-44f1-bef1-3aa065f32b13" providerId="ADAL" clId="{4C324749-9035-417D-9F52-D305F82D24CD}" dt="2023-01-08T10:26:54.993" v="7" actId="1076"/>
          <ac:spMkLst>
            <pc:docMk/>
            <pc:sldMk cId="2546193655" sldId="570"/>
            <ac:spMk id="3" creationId="{635451C4-3316-4871-8320-499D60740737}"/>
          </ac:spMkLst>
        </pc:spChg>
      </pc:sldChg>
      <pc:sldChg chg="modSp add mod">
        <pc:chgData name="Nazari, Shair" userId="9cd8286b-29ac-44f1-bef1-3aa065f32b13" providerId="ADAL" clId="{4C324749-9035-417D-9F52-D305F82D24CD}" dt="2023-01-08T11:27:26.035" v="416" actId="1076"/>
        <pc:sldMkLst>
          <pc:docMk/>
          <pc:sldMk cId="3212192977" sldId="612"/>
        </pc:sldMkLst>
        <pc:spChg chg="mod">
          <ac:chgData name="Nazari, Shair" userId="9cd8286b-29ac-44f1-bef1-3aa065f32b13" providerId="ADAL" clId="{4C324749-9035-417D-9F52-D305F82D24CD}" dt="2023-01-08T11:27:26.035" v="416" actId="1076"/>
          <ac:spMkLst>
            <pc:docMk/>
            <pc:sldMk cId="3212192977" sldId="612"/>
            <ac:spMk id="3" creationId="{03E4576A-9AD7-4630-BEF4-E3AA64752F5B}"/>
          </ac:spMkLst>
        </pc:spChg>
      </pc:sldChg>
      <pc:sldChg chg="add">
        <pc:chgData name="Nazari, Shair" userId="9cd8286b-29ac-44f1-bef1-3aa065f32b13" providerId="ADAL" clId="{4C324749-9035-417D-9F52-D305F82D24CD}" dt="2023-01-08T11:27:12.152" v="411"/>
        <pc:sldMkLst>
          <pc:docMk/>
          <pc:sldMk cId="2652333075" sldId="613"/>
        </pc:sldMkLst>
      </pc:sldChg>
      <pc:sldChg chg="del">
        <pc:chgData name="Nazari, Shair" userId="9cd8286b-29ac-44f1-bef1-3aa065f32b13" providerId="ADAL" clId="{4C324749-9035-417D-9F52-D305F82D24CD}" dt="2023-01-08T11:08:07.788" v="350" actId="47"/>
        <pc:sldMkLst>
          <pc:docMk/>
          <pc:sldMk cId="1512541296" sldId="661"/>
        </pc:sldMkLst>
      </pc:sldChg>
      <pc:sldChg chg="addSp delSp modSp mod">
        <pc:chgData name="Nazari, Shair" userId="9cd8286b-29ac-44f1-bef1-3aa065f32b13" providerId="ADAL" clId="{4C324749-9035-417D-9F52-D305F82D24CD}" dt="2023-01-08T11:33:32.930" v="431" actId="1076"/>
        <pc:sldMkLst>
          <pc:docMk/>
          <pc:sldMk cId="1495738790" sldId="662"/>
        </pc:sldMkLst>
        <pc:spChg chg="mod ord">
          <ac:chgData name="Nazari, Shair" userId="9cd8286b-29ac-44f1-bef1-3aa065f32b13" providerId="ADAL" clId="{4C324749-9035-417D-9F52-D305F82D24CD}" dt="2023-01-08T11:33:32.930" v="431" actId="1076"/>
          <ac:spMkLst>
            <pc:docMk/>
            <pc:sldMk cId="1495738790" sldId="662"/>
            <ac:spMk id="2" creationId="{84C78B9F-D4C0-FE34-2094-7B8F0AB004D0}"/>
          </ac:spMkLst>
        </pc:spChg>
        <pc:picChg chg="add mod">
          <ac:chgData name="Nazari, Shair" userId="9cd8286b-29ac-44f1-bef1-3aa065f32b13" providerId="ADAL" clId="{4C324749-9035-417D-9F52-D305F82D24CD}" dt="2023-01-08T11:33:08.499" v="426" actId="1076"/>
          <ac:picMkLst>
            <pc:docMk/>
            <pc:sldMk cId="1495738790" sldId="662"/>
            <ac:picMk id="5" creationId="{20BB4564-3625-504F-0437-140FC6698F78}"/>
          </ac:picMkLst>
        </pc:picChg>
        <pc:picChg chg="del">
          <ac:chgData name="Nazari, Shair" userId="9cd8286b-29ac-44f1-bef1-3aa065f32b13" providerId="ADAL" clId="{4C324749-9035-417D-9F52-D305F82D24CD}" dt="2023-01-08T11:33:03.754" v="424" actId="478"/>
          <ac:picMkLst>
            <pc:docMk/>
            <pc:sldMk cId="1495738790" sldId="662"/>
            <ac:picMk id="7" creationId="{80BE20C9-035B-5A69-C77B-0E4216FCFE10}"/>
          </ac:picMkLst>
        </pc:picChg>
      </pc:sldChg>
      <pc:sldChg chg="modSp mod">
        <pc:chgData name="Nazari, Shair" userId="9cd8286b-29ac-44f1-bef1-3aa065f32b13" providerId="ADAL" clId="{4C324749-9035-417D-9F52-D305F82D24CD}" dt="2023-01-08T11:29:33.754" v="422" actId="20577"/>
        <pc:sldMkLst>
          <pc:docMk/>
          <pc:sldMk cId="4246016122" sldId="663"/>
        </pc:sldMkLst>
        <pc:spChg chg="mod">
          <ac:chgData name="Nazari, Shair" userId="9cd8286b-29ac-44f1-bef1-3aa065f32b13" providerId="ADAL" clId="{4C324749-9035-417D-9F52-D305F82D24CD}" dt="2023-01-08T10:27:17.302" v="13" actId="14100"/>
          <ac:spMkLst>
            <pc:docMk/>
            <pc:sldMk cId="4246016122" sldId="663"/>
            <ac:spMk id="2" creationId="{4240CB4E-98D8-4E97-A467-BE9F57AE43AB}"/>
          </ac:spMkLst>
        </pc:spChg>
        <pc:spChg chg="mod">
          <ac:chgData name="Nazari, Shair" userId="9cd8286b-29ac-44f1-bef1-3aa065f32b13" providerId="ADAL" clId="{4C324749-9035-417D-9F52-D305F82D24CD}" dt="2023-01-08T11:29:33.754" v="422" actId="20577"/>
          <ac:spMkLst>
            <pc:docMk/>
            <pc:sldMk cId="4246016122" sldId="663"/>
            <ac:spMk id="8" creationId="{71437381-B952-4390-AF93-00A1946AC578}"/>
          </ac:spMkLst>
        </pc:spChg>
      </pc:sldChg>
      <pc:sldChg chg="addSp delSp modSp mod ord delAnim modAnim">
        <pc:chgData name="Nazari, Shair" userId="9cd8286b-29ac-44f1-bef1-3aa065f32b13" providerId="ADAL" clId="{4C324749-9035-417D-9F52-D305F82D24CD}" dt="2023-01-08T11:25:07.658" v="403"/>
        <pc:sldMkLst>
          <pc:docMk/>
          <pc:sldMk cId="2079066514" sldId="671"/>
        </pc:sldMkLst>
        <pc:picChg chg="add mod">
          <ac:chgData name="Nazari, Shair" userId="9cd8286b-29ac-44f1-bef1-3aa065f32b13" providerId="ADAL" clId="{4C324749-9035-417D-9F52-D305F82D24CD}" dt="2023-01-08T10:53:50.307" v="270" actId="1076"/>
          <ac:picMkLst>
            <pc:docMk/>
            <pc:sldMk cId="2079066514" sldId="671"/>
            <ac:picMk id="2" creationId="{3E1232A6-ADA9-99C4-E061-AB86EF07DCE4}"/>
          </ac:picMkLst>
        </pc:picChg>
        <pc:picChg chg="del">
          <ac:chgData name="Nazari, Shair" userId="9cd8286b-29ac-44f1-bef1-3aa065f32b13" providerId="ADAL" clId="{4C324749-9035-417D-9F52-D305F82D24CD}" dt="2023-01-08T10:52:30.579" v="263" actId="478"/>
          <ac:picMkLst>
            <pc:docMk/>
            <pc:sldMk cId="2079066514" sldId="671"/>
            <ac:picMk id="3" creationId="{81C83087-B149-B623-1F50-495AD57642B9}"/>
          </ac:picMkLst>
        </pc:picChg>
      </pc:sldChg>
      <pc:sldChg chg="addSp delSp modSp mod ord modAnim">
        <pc:chgData name="Nazari, Shair" userId="9cd8286b-29ac-44f1-bef1-3aa065f32b13" providerId="ADAL" clId="{4C324749-9035-417D-9F52-D305F82D24CD}" dt="2023-01-08T11:10:37.722" v="363" actId="20577"/>
        <pc:sldMkLst>
          <pc:docMk/>
          <pc:sldMk cId="631600503" sldId="679"/>
        </pc:sldMkLst>
        <pc:spChg chg="add mod">
          <ac:chgData name="Nazari, Shair" userId="9cd8286b-29ac-44f1-bef1-3aa065f32b13" providerId="ADAL" clId="{4C324749-9035-417D-9F52-D305F82D24CD}" dt="2023-01-08T10:35:18.536" v="166" actId="1076"/>
          <ac:spMkLst>
            <pc:docMk/>
            <pc:sldMk cId="631600503" sldId="679"/>
            <ac:spMk id="7" creationId="{775C383C-472F-C479-61EC-4548931E4C47}"/>
          </ac:spMkLst>
        </pc:spChg>
        <pc:spChg chg="add mod">
          <ac:chgData name="Nazari, Shair" userId="9cd8286b-29ac-44f1-bef1-3aa065f32b13" providerId="ADAL" clId="{4C324749-9035-417D-9F52-D305F82D24CD}" dt="2023-01-08T10:41:47.940" v="262" actId="14100"/>
          <ac:spMkLst>
            <pc:docMk/>
            <pc:sldMk cId="631600503" sldId="679"/>
            <ac:spMk id="8" creationId="{BD3C94B0-160D-6036-ADB5-7DE32CCCDC9D}"/>
          </ac:spMkLst>
        </pc:spChg>
        <pc:spChg chg="add mod">
          <ac:chgData name="Nazari, Shair" userId="9cd8286b-29ac-44f1-bef1-3aa065f32b13" providerId="ADAL" clId="{4C324749-9035-417D-9F52-D305F82D24CD}" dt="2023-01-08T11:10:37.722" v="363" actId="20577"/>
          <ac:spMkLst>
            <pc:docMk/>
            <pc:sldMk cId="631600503" sldId="679"/>
            <ac:spMk id="12" creationId="{E94FFC12-0222-44FE-50DB-5BE9FCD9D045}"/>
          </ac:spMkLst>
        </pc:spChg>
        <pc:spChg chg="add del mod">
          <ac:chgData name="Nazari, Shair" userId="9cd8286b-29ac-44f1-bef1-3aa065f32b13" providerId="ADAL" clId="{4C324749-9035-417D-9F52-D305F82D24CD}" dt="2023-01-08T10:59:50.242" v="295" actId="478"/>
          <ac:spMkLst>
            <pc:docMk/>
            <pc:sldMk cId="631600503" sldId="679"/>
            <ac:spMk id="15" creationId="{9D3E73D7-0B95-6244-54F2-A3AE3028E2F7}"/>
          </ac:spMkLst>
        </pc:spChg>
        <pc:picChg chg="add del mod">
          <ac:chgData name="Nazari, Shair" userId="9cd8286b-29ac-44f1-bef1-3aa065f32b13" providerId="ADAL" clId="{4C324749-9035-417D-9F52-D305F82D24CD}" dt="2023-01-08T10:30:45.719" v="80" actId="478"/>
          <ac:picMkLst>
            <pc:docMk/>
            <pc:sldMk cId="631600503" sldId="679"/>
            <ac:picMk id="3" creationId="{16C86468-5F81-4191-90EC-7EE9232207B2}"/>
          </ac:picMkLst>
        </pc:picChg>
        <pc:picChg chg="add mod modCrop">
          <ac:chgData name="Nazari, Shair" userId="9cd8286b-29ac-44f1-bef1-3aa065f32b13" providerId="ADAL" clId="{4C324749-9035-417D-9F52-D305F82D24CD}" dt="2023-01-08T10:39:20.345" v="195" actId="732"/>
          <ac:picMkLst>
            <pc:docMk/>
            <pc:sldMk cId="631600503" sldId="679"/>
            <ac:picMk id="5" creationId="{9183D08F-E9DF-5412-AF61-6593C5788AFA}"/>
          </ac:picMkLst>
        </pc:picChg>
        <pc:picChg chg="add mod modCrop">
          <ac:chgData name="Nazari, Shair" userId="9cd8286b-29ac-44f1-bef1-3aa065f32b13" providerId="ADAL" clId="{4C324749-9035-417D-9F52-D305F82D24CD}" dt="2023-01-08T10:36:12.619" v="174" actId="1076"/>
          <ac:picMkLst>
            <pc:docMk/>
            <pc:sldMk cId="631600503" sldId="679"/>
            <ac:picMk id="10" creationId="{C2D48B9E-BFB4-9B81-6F89-D6CFEC50982F}"/>
          </ac:picMkLst>
        </pc:picChg>
        <pc:picChg chg="add mod modCrop">
          <ac:chgData name="Nazari, Shair" userId="9cd8286b-29ac-44f1-bef1-3aa065f32b13" providerId="ADAL" clId="{4C324749-9035-417D-9F52-D305F82D24CD}" dt="2023-01-08T10:58:15.317" v="292" actId="1076"/>
          <ac:picMkLst>
            <pc:docMk/>
            <pc:sldMk cId="631600503" sldId="679"/>
            <ac:picMk id="13" creationId="{EEC40594-1F8D-3DC4-840A-1C0275A907BE}"/>
          </ac:picMkLst>
        </pc:picChg>
        <pc:picChg chg="add mod modCrop">
          <ac:chgData name="Nazari, Shair" userId="9cd8286b-29ac-44f1-bef1-3aa065f32b13" providerId="ADAL" clId="{4C324749-9035-417D-9F52-D305F82D24CD}" dt="2023-01-08T10:58:12.055" v="291" actId="1076"/>
          <ac:picMkLst>
            <pc:docMk/>
            <pc:sldMk cId="631600503" sldId="679"/>
            <ac:picMk id="14" creationId="{73CBC2A9-8F72-E297-9713-AC01CABA7849}"/>
          </ac:picMkLst>
        </pc:picChg>
        <pc:picChg chg="add mod modCrop">
          <ac:chgData name="Nazari, Shair" userId="9cd8286b-29ac-44f1-bef1-3aa065f32b13" providerId="ADAL" clId="{4C324749-9035-417D-9F52-D305F82D24CD}" dt="2023-01-08T10:58:27.843" v="293" actId="1076"/>
          <ac:picMkLst>
            <pc:docMk/>
            <pc:sldMk cId="631600503" sldId="679"/>
            <ac:picMk id="17" creationId="{5F444516-C6F8-1778-F38E-E0A74AB29D9F}"/>
          </ac:picMkLst>
        </pc:picChg>
        <pc:picChg chg="add mod modCrop">
          <ac:chgData name="Nazari, Shair" userId="9cd8286b-29ac-44f1-bef1-3aa065f32b13" providerId="ADAL" clId="{4C324749-9035-417D-9F52-D305F82D24CD}" dt="2023-01-08T10:57:04.700" v="281" actId="1076"/>
          <ac:picMkLst>
            <pc:docMk/>
            <pc:sldMk cId="631600503" sldId="679"/>
            <ac:picMk id="18" creationId="{CFE466E1-F50B-E0C0-8C76-511E370B4731}"/>
          </ac:picMkLst>
        </pc:picChg>
        <pc:picChg chg="add mod modCrop">
          <ac:chgData name="Nazari, Shair" userId="9cd8286b-29ac-44f1-bef1-3aa065f32b13" providerId="ADAL" clId="{4C324749-9035-417D-9F52-D305F82D24CD}" dt="2023-01-08T10:57:25.540" v="284" actId="1076"/>
          <ac:picMkLst>
            <pc:docMk/>
            <pc:sldMk cId="631600503" sldId="679"/>
            <ac:picMk id="19" creationId="{62C73E1C-441E-EA9B-9FD7-31972FCFEDB5}"/>
          </ac:picMkLst>
        </pc:picChg>
        <pc:picChg chg="add mod">
          <ac:chgData name="Nazari, Shair" userId="9cd8286b-29ac-44f1-bef1-3aa065f32b13" providerId="ADAL" clId="{4C324749-9035-417D-9F52-D305F82D24CD}" dt="2023-01-08T11:00:19.530" v="302" actId="1076"/>
          <ac:picMkLst>
            <pc:docMk/>
            <pc:sldMk cId="631600503" sldId="679"/>
            <ac:picMk id="21" creationId="{A8663A20-B72E-3872-B078-AC7C89229DB8}"/>
          </ac:picMkLst>
        </pc:picChg>
      </pc:sldChg>
      <pc:sldChg chg="addSp delSp modSp mod ord modAnim">
        <pc:chgData name="Nazari, Shair" userId="9cd8286b-29ac-44f1-bef1-3aa065f32b13" providerId="ADAL" clId="{4C324749-9035-417D-9F52-D305F82D24CD}" dt="2023-01-08T11:07:58.087" v="349"/>
        <pc:sldMkLst>
          <pc:docMk/>
          <pc:sldMk cId="4038340760" sldId="680"/>
        </pc:sldMkLst>
        <pc:spChg chg="add mod">
          <ac:chgData name="Nazari, Shair" userId="9cd8286b-29ac-44f1-bef1-3aa065f32b13" providerId="ADAL" clId="{4C324749-9035-417D-9F52-D305F82D24CD}" dt="2023-01-08T11:01:58.821" v="312"/>
          <ac:spMkLst>
            <pc:docMk/>
            <pc:sldMk cId="4038340760" sldId="680"/>
            <ac:spMk id="4" creationId="{27805AC7-F3B4-6D85-8FBC-6294F7F8B74F}"/>
          </ac:spMkLst>
        </pc:spChg>
        <pc:spChg chg="add del mod">
          <ac:chgData name="Nazari, Shair" userId="9cd8286b-29ac-44f1-bef1-3aa065f32b13" providerId="ADAL" clId="{4C324749-9035-417D-9F52-D305F82D24CD}" dt="2023-01-08T11:02:11.522" v="315" actId="478"/>
          <ac:spMkLst>
            <pc:docMk/>
            <pc:sldMk cId="4038340760" sldId="680"/>
            <ac:spMk id="5" creationId="{64CAB241-E850-4B30-C5DD-BC68652B1FA9}"/>
          </ac:spMkLst>
        </pc:spChg>
        <pc:picChg chg="add mod">
          <ac:chgData name="Nazari, Shair" userId="9cd8286b-29ac-44f1-bef1-3aa065f32b13" providerId="ADAL" clId="{4C324749-9035-417D-9F52-D305F82D24CD}" dt="2023-01-08T11:01:31.017" v="309" actId="1076"/>
          <ac:picMkLst>
            <pc:docMk/>
            <pc:sldMk cId="4038340760" sldId="680"/>
            <ac:picMk id="3" creationId="{D0FE1DA7-831A-F5F9-2FE3-47C2E2691EAA}"/>
          </ac:picMkLst>
        </pc:picChg>
        <pc:picChg chg="add mod modCrop">
          <ac:chgData name="Nazari, Shair" userId="9cd8286b-29ac-44f1-bef1-3aa065f32b13" providerId="ADAL" clId="{4C324749-9035-417D-9F52-D305F82D24CD}" dt="2023-01-08T11:04:00.953" v="327" actId="1076"/>
          <ac:picMkLst>
            <pc:docMk/>
            <pc:sldMk cId="4038340760" sldId="680"/>
            <ac:picMk id="7" creationId="{35E1FFDB-38C3-9E39-1E13-71C92B936B75}"/>
          </ac:picMkLst>
        </pc:picChg>
        <pc:picChg chg="add del mod">
          <ac:chgData name="Nazari, Shair" userId="9cd8286b-29ac-44f1-bef1-3aa065f32b13" providerId="ADAL" clId="{4C324749-9035-417D-9F52-D305F82D24CD}" dt="2023-01-08T11:03:43.379" v="324" actId="478"/>
          <ac:picMkLst>
            <pc:docMk/>
            <pc:sldMk cId="4038340760" sldId="680"/>
            <ac:picMk id="8" creationId="{73CCCD5C-A2D8-E100-D86B-9C57C8C1443E}"/>
          </ac:picMkLst>
        </pc:picChg>
        <pc:picChg chg="add mod modCrop">
          <ac:chgData name="Nazari, Shair" userId="9cd8286b-29ac-44f1-bef1-3aa065f32b13" providerId="ADAL" clId="{4C324749-9035-417D-9F52-D305F82D24CD}" dt="2023-01-08T11:04:46.369" v="330" actId="1076"/>
          <ac:picMkLst>
            <pc:docMk/>
            <pc:sldMk cId="4038340760" sldId="680"/>
            <ac:picMk id="9" creationId="{92D905AC-BEB5-B0DD-2DFA-A6D680F123AB}"/>
          </ac:picMkLst>
        </pc:picChg>
        <pc:picChg chg="add mod modCrop">
          <ac:chgData name="Nazari, Shair" userId="9cd8286b-29ac-44f1-bef1-3aa065f32b13" providerId="ADAL" clId="{4C324749-9035-417D-9F52-D305F82D24CD}" dt="2023-01-08T11:06:10.051" v="335" actId="1076"/>
          <ac:picMkLst>
            <pc:docMk/>
            <pc:sldMk cId="4038340760" sldId="680"/>
            <ac:picMk id="10" creationId="{8393134D-AD1F-4A11-382F-8BD33FED5226}"/>
          </ac:picMkLst>
        </pc:picChg>
        <pc:picChg chg="add mod modCrop">
          <ac:chgData name="Nazari, Shair" userId="9cd8286b-29ac-44f1-bef1-3aa065f32b13" providerId="ADAL" clId="{4C324749-9035-417D-9F52-D305F82D24CD}" dt="2023-01-08T11:07:12.922" v="345" actId="1076"/>
          <ac:picMkLst>
            <pc:docMk/>
            <pc:sldMk cId="4038340760" sldId="680"/>
            <ac:picMk id="11" creationId="{D213AB1F-78D0-AEC7-3031-B11F7F4E8BEA}"/>
          </ac:picMkLst>
        </pc:picChg>
      </pc:sldChg>
      <pc:sldChg chg="addSp modSp mod ord modAnim">
        <pc:chgData name="Nazari, Shair" userId="9cd8286b-29ac-44f1-bef1-3aa065f32b13" providerId="ADAL" clId="{4C324749-9035-417D-9F52-D305F82D24CD}" dt="2023-01-08T11:19:47.831" v="401"/>
        <pc:sldMkLst>
          <pc:docMk/>
          <pc:sldMk cId="3936480738" sldId="681"/>
        </pc:sldMkLst>
        <pc:spChg chg="add mod">
          <ac:chgData name="Nazari, Shair" userId="9cd8286b-29ac-44f1-bef1-3aa065f32b13" providerId="ADAL" clId="{4C324749-9035-417D-9F52-D305F82D24CD}" dt="2023-01-08T11:11:00.887" v="367" actId="1076"/>
          <ac:spMkLst>
            <pc:docMk/>
            <pc:sldMk cId="3936480738" sldId="681"/>
            <ac:spMk id="6" creationId="{D47646FC-FA50-DD87-CAD9-B389400BBDFB}"/>
          </ac:spMkLst>
        </pc:spChg>
        <pc:spChg chg="add mod">
          <ac:chgData name="Nazari, Shair" userId="9cd8286b-29ac-44f1-bef1-3aa065f32b13" providerId="ADAL" clId="{4C324749-9035-417D-9F52-D305F82D24CD}" dt="2023-01-08T11:19:20.209" v="397" actId="1076"/>
          <ac:spMkLst>
            <pc:docMk/>
            <pc:sldMk cId="3936480738" sldId="681"/>
            <ac:spMk id="10" creationId="{774F28E0-609D-0FB8-5F1D-566B354B2FE2}"/>
          </ac:spMkLst>
        </pc:spChg>
        <pc:picChg chg="add mod modCrop">
          <ac:chgData name="Nazari, Shair" userId="9cd8286b-29ac-44f1-bef1-3aa065f32b13" providerId="ADAL" clId="{4C324749-9035-417D-9F52-D305F82D24CD}" dt="2023-01-08T11:10:52.351" v="365" actId="732"/>
          <ac:picMkLst>
            <pc:docMk/>
            <pc:sldMk cId="3936480738" sldId="681"/>
            <ac:picMk id="3" creationId="{6DC8145A-8F6A-7355-58BE-6BB88006A5F5}"/>
          </ac:picMkLst>
        </pc:picChg>
        <pc:picChg chg="add mod modCrop">
          <ac:chgData name="Nazari, Shair" userId="9cd8286b-29ac-44f1-bef1-3aa065f32b13" providerId="ADAL" clId="{4C324749-9035-417D-9F52-D305F82D24CD}" dt="2023-01-08T11:10:55.781" v="366" actId="1076"/>
          <ac:picMkLst>
            <pc:docMk/>
            <pc:sldMk cId="3936480738" sldId="681"/>
            <ac:picMk id="4" creationId="{AFB74A0F-2834-EEE1-7EC1-FED5321BD75C}"/>
          </ac:picMkLst>
        </pc:picChg>
        <pc:picChg chg="add mod modCrop">
          <ac:chgData name="Nazari, Shair" userId="9cd8286b-29ac-44f1-bef1-3aa065f32b13" providerId="ADAL" clId="{4C324749-9035-417D-9F52-D305F82D24CD}" dt="2023-01-08T11:12:21.942" v="376" actId="1076"/>
          <ac:picMkLst>
            <pc:docMk/>
            <pc:sldMk cId="3936480738" sldId="681"/>
            <ac:picMk id="7" creationId="{44982F18-F176-ABE6-564E-F316AE075225}"/>
          </ac:picMkLst>
        </pc:picChg>
        <pc:picChg chg="add mod modCrop">
          <ac:chgData name="Nazari, Shair" userId="9cd8286b-29ac-44f1-bef1-3aa065f32b13" providerId="ADAL" clId="{4C324749-9035-417D-9F52-D305F82D24CD}" dt="2023-01-08T11:13:19.043" v="381" actId="1076"/>
          <ac:picMkLst>
            <pc:docMk/>
            <pc:sldMk cId="3936480738" sldId="681"/>
            <ac:picMk id="8" creationId="{4D03B3B4-C4C9-5295-79F2-3AA72DA119D1}"/>
          </ac:picMkLst>
        </pc:picChg>
        <pc:picChg chg="add mod modCrop">
          <ac:chgData name="Nazari, Shair" userId="9cd8286b-29ac-44f1-bef1-3aa065f32b13" providerId="ADAL" clId="{4C324749-9035-417D-9F52-D305F82D24CD}" dt="2023-01-08T11:19:23.131" v="398" actId="1076"/>
          <ac:picMkLst>
            <pc:docMk/>
            <pc:sldMk cId="3936480738" sldId="681"/>
            <ac:picMk id="9" creationId="{D370CEAC-066E-5E9F-8941-0FD2E93F5079}"/>
          </ac:picMkLst>
        </pc:picChg>
        <pc:picChg chg="add mod">
          <ac:chgData name="Nazari, Shair" userId="9cd8286b-29ac-44f1-bef1-3aa065f32b13" providerId="ADAL" clId="{4C324749-9035-417D-9F52-D305F82D24CD}" dt="2023-01-08T11:19:27.703" v="399" actId="1076"/>
          <ac:picMkLst>
            <pc:docMk/>
            <pc:sldMk cId="3936480738" sldId="681"/>
            <ac:picMk id="12" creationId="{CE1A7E2F-0641-77D6-692E-238E31EFCA75}"/>
          </ac:picMkLst>
        </pc:picChg>
        <pc:picChg chg="add mod">
          <ac:chgData name="Nazari, Shair" userId="9cd8286b-29ac-44f1-bef1-3aa065f32b13" providerId="ADAL" clId="{4C324749-9035-417D-9F52-D305F82D24CD}" dt="2023-01-08T11:19:31.136" v="400" actId="1076"/>
          <ac:picMkLst>
            <pc:docMk/>
            <pc:sldMk cId="3936480738" sldId="681"/>
            <ac:picMk id="13" creationId="{B7526398-FEBB-F55B-C778-C8998578EC1E}"/>
          </ac:picMkLst>
        </pc:picChg>
      </pc:sldChg>
      <pc:sldChg chg="addSp modSp mod ord modAnim">
        <pc:chgData name="Nazari, Shair" userId="9cd8286b-29ac-44f1-bef1-3aa065f32b13" providerId="ADAL" clId="{4C324749-9035-417D-9F52-D305F82D24CD}" dt="2023-01-08T11:26:04.941" v="410" actId="14100"/>
        <pc:sldMkLst>
          <pc:docMk/>
          <pc:sldMk cId="222361090" sldId="682"/>
        </pc:sldMkLst>
        <pc:picChg chg="add mod">
          <ac:chgData name="Nazari, Shair" userId="9cd8286b-29ac-44f1-bef1-3aa065f32b13" providerId="ADAL" clId="{4C324749-9035-417D-9F52-D305F82D24CD}" dt="2023-01-08T11:26:04.941" v="410" actId="14100"/>
          <ac:picMkLst>
            <pc:docMk/>
            <pc:sldMk cId="222361090" sldId="682"/>
            <ac:picMk id="2" creationId="{ED46AEB6-A141-CA71-EBA0-B05FF1038888}"/>
          </ac:picMkLst>
        </pc:picChg>
      </pc:sldChg>
      <pc:sldChg chg="ord">
        <pc:chgData name="Nazari, Shair" userId="9cd8286b-29ac-44f1-bef1-3aa065f32b13" providerId="ADAL" clId="{4C324749-9035-417D-9F52-D305F82D24CD}" dt="2023-01-08T11:27:14.626" v="413"/>
        <pc:sldMkLst>
          <pc:docMk/>
          <pc:sldMk cId="3669448178" sldId="683"/>
        </pc:sldMkLst>
      </pc:sldChg>
    </pc:docChg>
  </pc:docChgLst>
  <pc:docChgLst>
    <pc:chgData name="Nazari, Shair" userId="9cd8286b-29ac-44f1-bef1-3aa065f32b13" providerId="ADAL" clId="{C3B6448D-1EF5-43A1-9FB7-55819B327A32}"/>
    <pc:docChg chg="custSel addSld delSld modSld sldOrd">
      <pc:chgData name="Nazari, Shair" userId="9cd8286b-29ac-44f1-bef1-3aa065f32b13" providerId="ADAL" clId="{C3B6448D-1EF5-43A1-9FB7-55819B327A32}" dt="2022-12-12T07:47:44.959" v="118" actId="1076"/>
      <pc:docMkLst>
        <pc:docMk/>
      </pc:docMkLst>
      <pc:sldChg chg="modSp mod">
        <pc:chgData name="Nazari, Shair" userId="9cd8286b-29ac-44f1-bef1-3aa065f32b13" providerId="ADAL" clId="{C3B6448D-1EF5-43A1-9FB7-55819B327A32}" dt="2022-12-08T15:26:40.525" v="117" actId="20577"/>
        <pc:sldMkLst>
          <pc:docMk/>
          <pc:sldMk cId="2546193655" sldId="570"/>
        </pc:sldMkLst>
        <pc:spChg chg="mod">
          <ac:chgData name="Nazari, Shair" userId="9cd8286b-29ac-44f1-bef1-3aa065f32b13" providerId="ADAL" clId="{C3B6448D-1EF5-43A1-9FB7-55819B327A32}" dt="2022-12-08T15:26:40.525" v="117" actId="20577"/>
          <ac:spMkLst>
            <pc:docMk/>
            <pc:sldMk cId="2546193655" sldId="570"/>
            <ac:spMk id="2" creationId="{00000000-0000-0000-0000-000000000000}"/>
          </ac:spMkLst>
        </pc:spChg>
        <pc:spChg chg="mod">
          <ac:chgData name="Nazari, Shair" userId="9cd8286b-29ac-44f1-bef1-3aa065f32b13" providerId="ADAL" clId="{C3B6448D-1EF5-43A1-9FB7-55819B327A32}" dt="2022-12-08T13:32:59.247" v="25" actId="1076"/>
          <ac:spMkLst>
            <pc:docMk/>
            <pc:sldMk cId="2546193655" sldId="570"/>
            <ac:spMk id="3" creationId="{635451C4-3316-4871-8320-499D60740737}"/>
          </ac:spMkLst>
        </pc:spChg>
      </pc:sldChg>
      <pc:sldChg chg="addSp delSp modSp mod delAnim modAnim">
        <pc:chgData name="Nazari, Shair" userId="9cd8286b-29ac-44f1-bef1-3aa065f32b13" providerId="ADAL" clId="{C3B6448D-1EF5-43A1-9FB7-55819B327A32}" dt="2022-12-08T14:00:32.386" v="52" actId="1582"/>
        <pc:sldMkLst>
          <pc:docMk/>
          <pc:sldMk cId="1512541296" sldId="661"/>
        </pc:sldMkLst>
        <pc:picChg chg="add mod">
          <ac:chgData name="Nazari, Shair" userId="9cd8286b-29ac-44f1-bef1-3aa065f32b13" providerId="ADAL" clId="{C3B6448D-1EF5-43A1-9FB7-55819B327A32}" dt="2022-12-08T14:00:32.386" v="52" actId="1582"/>
          <ac:picMkLst>
            <pc:docMk/>
            <pc:sldMk cId="1512541296" sldId="661"/>
            <ac:picMk id="2" creationId="{37A60659-9E9B-1C9C-C42A-95C8403DC8E5}"/>
          </ac:picMkLst>
        </pc:picChg>
        <pc:picChg chg="del">
          <ac:chgData name="Nazari, Shair" userId="9cd8286b-29ac-44f1-bef1-3aa065f32b13" providerId="ADAL" clId="{C3B6448D-1EF5-43A1-9FB7-55819B327A32}" dt="2022-12-08T13:38:29.949" v="28" actId="478"/>
          <ac:picMkLst>
            <pc:docMk/>
            <pc:sldMk cId="1512541296" sldId="661"/>
            <ac:picMk id="3" creationId="{3DA1960C-CC52-051A-CD26-085E2216865C}"/>
          </ac:picMkLst>
        </pc:picChg>
      </pc:sldChg>
      <pc:sldChg chg="modSp mod">
        <pc:chgData name="Nazari, Shair" userId="9cd8286b-29ac-44f1-bef1-3aa065f32b13" providerId="ADAL" clId="{C3B6448D-1EF5-43A1-9FB7-55819B327A32}" dt="2022-12-12T07:47:44.959" v="118" actId="1076"/>
        <pc:sldMkLst>
          <pc:docMk/>
          <pc:sldMk cId="1495738790" sldId="662"/>
        </pc:sldMkLst>
        <pc:spChg chg="mod">
          <ac:chgData name="Nazari, Shair" userId="9cd8286b-29ac-44f1-bef1-3aa065f32b13" providerId="ADAL" clId="{C3B6448D-1EF5-43A1-9FB7-55819B327A32}" dt="2022-12-12T07:47:44.959" v="118" actId="1076"/>
          <ac:spMkLst>
            <pc:docMk/>
            <pc:sldMk cId="1495738790" sldId="662"/>
            <ac:spMk id="2" creationId="{84C78B9F-D4C0-FE34-2094-7B8F0AB004D0}"/>
          </ac:spMkLst>
        </pc:spChg>
      </pc:sldChg>
      <pc:sldChg chg="modSp">
        <pc:chgData name="Nazari, Shair" userId="9cd8286b-29ac-44f1-bef1-3aa065f32b13" providerId="ADAL" clId="{C3B6448D-1EF5-43A1-9FB7-55819B327A32}" dt="2022-12-08T13:31:25.888" v="9" actId="20577"/>
        <pc:sldMkLst>
          <pc:docMk/>
          <pc:sldMk cId="4246016122" sldId="663"/>
        </pc:sldMkLst>
        <pc:spChg chg="mod">
          <ac:chgData name="Nazari, Shair" userId="9cd8286b-29ac-44f1-bef1-3aa065f32b13" providerId="ADAL" clId="{C3B6448D-1EF5-43A1-9FB7-55819B327A32}" dt="2022-12-08T13:31:11.115" v="1" actId="20577"/>
          <ac:spMkLst>
            <pc:docMk/>
            <pc:sldMk cId="4246016122" sldId="663"/>
            <ac:spMk id="2" creationId="{4240CB4E-98D8-4E97-A467-BE9F57AE43AB}"/>
          </ac:spMkLst>
        </pc:spChg>
        <pc:spChg chg="mod">
          <ac:chgData name="Nazari, Shair" userId="9cd8286b-29ac-44f1-bef1-3aa065f32b13" providerId="ADAL" clId="{C3B6448D-1EF5-43A1-9FB7-55819B327A32}" dt="2022-12-08T13:31:25.888" v="9" actId="20577"/>
          <ac:spMkLst>
            <pc:docMk/>
            <pc:sldMk cId="4246016122" sldId="663"/>
            <ac:spMk id="8" creationId="{71437381-B952-4390-AF93-00A1946AC578}"/>
          </ac:spMkLst>
        </pc:spChg>
      </pc:sldChg>
      <pc:sldChg chg="addSp modSp mod modAnim">
        <pc:chgData name="Nazari, Shair" userId="9cd8286b-29ac-44f1-bef1-3aa065f32b13" providerId="ADAL" clId="{C3B6448D-1EF5-43A1-9FB7-55819B327A32}" dt="2022-12-08T14:09:41.922" v="68" actId="14100"/>
        <pc:sldMkLst>
          <pc:docMk/>
          <pc:sldMk cId="1241281271" sldId="669"/>
        </pc:sldMkLst>
        <pc:picChg chg="add mod">
          <ac:chgData name="Nazari, Shair" userId="9cd8286b-29ac-44f1-bef1-3aa065f32b13" providerId="ADAL" clId="{C3B6448D-1EF5-43A1-9FB7-55819B327A32}" dt="2022-12-08T14:09:41.922" v="68" actId="14100"/>
          <ac:picMkLst>
            <pc:docMk/>
            <pc:sldMk cId="1241281271" sldId="669"/>
            <ac:picMk id="2" creationId="{085F3EA1-1275-ADE3-49F4-00E447219A87}"/>
          </ac:picMkLst>
        </pc:picChg>
      </pc:sldChg>
      <pc:sldChg chg="addSp modSp mod ord">
        <pc:chgData name="Nazari, Shair" userId="9cd8286b-29ac-44f1-bef1-3aa065f32b13" providerId="ADAL" clId="{C3B6448D-1EF5-43A1-9FB7-55819B327A32}" dt="2022-12-08T13:33:39.411" v="27" actId="1076"/>
        <pc:sldMkLst>
          <pc:docMk/>
          <pc:sldMk cId="2109278589" sldId="670"/>
        </pc:sldMkLst>
        <pc:spChg chg="add mod">
          <ac:chgData name="Nazari, Shair" userId="9cd8286b-29ac-44f1-bef1-3aa065f32b13" providerId="ADAL" clId="{C3B6448D-1EF5-43A1-9FB7-55819B327A32}" dt="2022-12-08T13:33:06.320" v="26"/>
          <ac:spMkLst>
            <pc:docMk/>
            <pc:sldMk cId="2109278589" sldId="670"/>
            <ac:spMk id="4" creationId="{948C107D-5643-D3DA-479B-1FBE8541C54E}"/>
          </ac:spMkLst>
        </pc:spChg>
        <pc:picChg chg="add mod">
          <ac:chgData name="Nazari, Shair" userId="9cd8286b-29ac-44f1-bef1-3aa065f32b13" providerId="ADAL" clId="{C3B6448D-1EF5-43A1-9FB7-55819B327A32}" dt="2022-12-08T13:33:39.411" v="27" actId="1076"/>
          <ac:picMkLst>
            <pc:docMk/>
            <pc:sldMk cId="2109278589" sldId="670"/>
            <ac:picMk id="3" creationId="{99543FB4-8A71-A681-4327-782E929F1362}"/>
          </ac:picMkLst>
        </pc:picChg>
      </pc:sldChg>
      <pc:sldChg chg="addSp modSp mod ord modAnim">
        <pc:chgData name="Nazari, Shair" userId="9cd8286b-29ac-44f1-bef1-3aa065f32b13" providerId="ADAL" clId="{C3B6448D-1EF5-43A1-9FB7-55819B327A32}" dt="2022-12-08T13:59:40.002" v="51" actId="14100"/>
        <pc:sldMkLst>
          <pc:docMk/>
          <pc:sldMk cId="2079066514" sldId="671"/>
        </pc:sldMkLst>
        <pc:picChg chg="add mod">
          <ac:chgData name="Nazari, Shair" userId="9cd8286b-29ac-44f1-bef1-3aa065f32b13" providerId="ADAL" clId="{C3B6448D-1EF5-43A1-9FB7-55819B327A32}" dt="2022-12-08T13:59:40.002" v="51" actId="14100"/>
          <ac:picMkLst>
            <pc:docMk/>
            <pc:sldMk cId="2079066514" sldId="671"/>
            <ac:picMk id="2" creationId="{186F7910-4B96-7AF7-C4F0-1E7D7AE9FAC0}"/>
          </ac:picMkLst>
        </pc:picChg>
      </pc:sldChg>
      <pc:sldChg chg="addSp modSp mod ord modAnim">
        <pc:chgData name="Nazari, Shair" userId="9cd8286b-29ac-44f1-bef1-3aa065f32b13" providerId="ADAL" clId="{C3B6448D-1EF5-43A1-9FB7-55819B327A32}" dt="2022-12-08T13:59:24.917" v="48" actId="14100"/>
        <pc:sldMkLst>
          <pc:docMk/>
          <pc:sldMk cId="2317742033" sldId="672"/>
        </pc:sldMkLst>
        <pc:picChg chg="add mod">
          <ac:chgData name="Nazari, Shair" userId="9cd8286b-29ac-44f1-bef1-3aa065f32b13" providerId="ADAL" clId="{C3B6448D-1EF5-43A1-9FB7-55819B327A32}" dt="2022-12-08T13:59:24.917" v="48" actId="14100"/>
          <ac:picMkLst>
            <pc:docMk/>
            <pc:sldMk cId="2317742033" sldId="672"/>
            <ac:picMk id="2" creationId="{93BF2A32-20AF-8FB5-9D51-AECD03775909}"/>
          </ac:picMkLst>
        </pc:picChg>
      </pc:sldChg>
      <pc:sldChg chg="del">
        <pc:chgData name="Nazari, Shair" userId="9cd8286b-29ac-44f1-bef1-3aa065f32b13" providerId="ADAL" clId="{C3B6448D-1EF5-43A1-9FB7-55819B327A32}" dt="2022-12-08T14:00:38.680" v="53" actId="47"/>
        <pc:sldMkLst>
          <pc:docMk/>
          <pc:sldMk cId="3111028657" sldId="674"/>
        </pc:sldMkLst>
      </pc:sldChg>
      <pc:sldChg chg="del">
        <pc:chgData name="Nazari, Shair" userId="9cd8286b-29ac-44f1-bef1-3aa065f32b13" providerId="ADAL" clId="{C3B6448D-1EF5-43A1-9FB7-55819B327A32}" dt="2022-12-08T14:00:42.943" v="54" actId="47"/>
        <pc:sldMkLst>
          <pc:docMk/>
          <pc:sldMk cId="441441836" sldId="675"/>
        </pc:sldMkLst>
      </pc:sldChg>
      <pc:sldChg chg="del">
        <pc:chgData name="Nazari, Shair" userId="9cd8286b-29ac-44f1-bef1-3aa065f32b13" providerId="ADAL" clId="{C3B6448D-1EF5-43A1-9FB7-55819B327A32}" dt="2022-12-08T14:00:46.026" v="55" actId="47"/>
        <pc:sldMkLst>
          <pc:docMk/>
          <pc:sldMk cId="1404422793" sldId="676"/>
        </pc:sldMkLst>
      </pc:sldChg>
      <pc:sldChg chg="addSp modSp add mod modAnim">
        <pc:chgData name="Nazari, Shair" userId="9cd8286b-29ac-44f1-bef1-3aa065f32b13" providerId="ADAL" clId="{C3B6448D-1EF5-43A1-9FB7-55819B327A32}" dt="2022-12-08T14:05:33.627" v="63" actId="14100"/>
        <pc:sldMkLst>
          <pc:docMk/>
          <pc:sldMk cId="1333821629" sldId="677"/>
        </pc:sldMkLst>
        <pc:picChg chg="add mod">
          <ac:chgData name="Nazari, Shair" userId="9cd8286b-29ac-44f1-bef1-3aa065f32b13" providerId="ADAL" clId="{C3B6448D-1EF5-43A1-9FB7-55819B327A32}" dt="2022-12-08T14:05:33.627" v="63" actId="14100"/>
          <ac:picMkLst>
            <pc:docMk/>
            <pc:sldMk cId="1333821629" sldId="677"/>
            <ac:picMk id="2" creationId="{27AC6B09-6DC0-E8BE-1ED0-86A03765E5CF}"/>
          </ac:picMkLst>
        </pc:picChg>
      </pc:sldChg>
      <pc:sldChg chg="addSp modSp add mod modAnim">
        <pc:chgData name="Nazari, Shair" userId="9cd8286b-29ac-44f1-bef1-3aa065f32b13" providerId="ADAL" clId="{C3B6448D-1EF5-43A1-9FB7-55819B327A32}" dt="2022-12-08T14:11:10.175" v="73" actId="14100"/>
        <pc:sldMkLst>
          <pc:docMk/>
          <pc:sldMk cId="3971418324" sldId="678"/>
        </pc:sldMkLst>
        <pc:picChg chg="add mod">
          <ac:chgData name="Nazari, Shair" userId="9cd8286b-29ac-44f1-bef1-3aa065f32b13" providerId="ADAL" clId="{C3B6448D-1EF5-43A1-9FB7-55819B327A32}" dt="2022-12-08T14:11:10.175" v="73" actId="14100"/>
          <ac:picMkLst>
            <pc:docMk/>
            <pc:sldMk cId="3971418324" sldId="678"/>
            <ac:picMk id="2" creationId="{53BF2706-DEAB-8C2F-8644-9D019C23F028}"/>
          </ac:picMkLst>
        </pc:picChg>
      </pc:sldChg>
      <pc:sldChg chg="add">
        <pc:chgData name="Nazari, Shair" userId="9cd8286b-29ac-44f1-bef1-3aa065f32b13" providerId="ADAL" clId="{C3B6448D-1EF5-43A1-9FB7-55819B327A32}" dt="2022-12-08T14:01:40.629" v="57" actId="2890"/>
        <pc:sldMkLst>
          <pc:docMk/>
          <pc:sldMk cId="631600503" sldId="679"/>
        </pc:sldMkLst>
      </pc:sldChg>
      <pc:sldChg chg="add">
        <pc:chgData name="Nazari, Shair" userId="9cd8286b-29ac-44f1-bef1-3aa065f32b13" providerId="ADAL" clId="{C3B6448D-1EF5-43A1-9FB7-55819B327A32}" dt="2022-12-08T14:01:48.789" v="58" actId="2890"/>
        <pc:sldMkLst>
          <pc:docMk/>
          <pc:sldMk cId="4038340760" sldId="680"/>
        </pc:sldMkLst>
      </pc:sldChg>
      <pc:sldChg chg="add replId">
        <pc:chgData name="Nazari, Shair" userId="9cd8286b-29ac-44f1-bef1-3aa065f32b13" providerId="ADAL" clId="{C3B6448D-1EF5-43A1-9FB7-55819B327A32}" dt="2022-12-08T14:01:48.789" v="58" actId="2890"/>
        <pc:sldMkLst>
          <pc:docMk/>
          <pc:sldMk cId="3936480738" sldId="681"/>
        </pc:sldMkLst>
      </pc:sldChg>
      <pc:sldChg chg="add replId">
        <pc:chgData name="Nazari, Shair" userId="9cd8286b-29ac-44f1-bef1-3aa065f32b13" providerId="ADAL" clId="{C3B6448D-1EF5-43A1-9FB7-55819B327A32}" dt="2022-12-08T14:01:48.789" v="58" actId="2890"/>
        <pc:sldMkLst>
          <pc:docMk/>
          <pc:sldMk cId="222361090" sldId="682"/>
        </pc:sldMkLst>
      </pc:sldChg>
      <pc:sldChg chg="add replId">
        <pc:chgData name="Nazari, Shair" userId="9cd8286b-29ac-44f1-bef1-3aa065f32b13" providerId="ADAL" clId="{C3B6448D-1EF5-43A1-9FB7-55819B327A32}" dt="2022-12-08T14:01:48.789" v="58" actId="2890"/>
        <pc:sldMkLst>
          <pc:docMk/>
          <pc:sldMk cId="3669448178" sldId="68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Lt2RV0i3sio?feature=oembed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zjRwNqAP28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5680" y="2238213"/>
            <a:ext cx="3720639" cy="2381574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b="1" dirty="0"/>
              <a:t>Wiskunde 1-2</a:t>
            </a:r>
            <a:br>
              <a:rPr lang="nl-NL" b="1" dirty="0"/>
            </a:br>
            <a:r>
              <a:rPr lang="nl-NL" b="1" dirty="0"/>
              <a:t> </a:t>
            </a:r>
            <a:br>
              <a:rPr lang="nl-NL" b="1" dirty="0"/>
            </a:br>
            <a:r>
              <a:rPr lang="nl-NL" sz="3100" b="1" dirty="0"/>
              <a:t>MBO 4</a:t>
            </a: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63232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C8145A-8F6A-7355-58BE-6BB88006A5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1965" y="84665"/>
            <a:ext cx="1342663" cy="563517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AFB74A0F-2834-EEE1-7EC1-FED5321BD7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54318" y="251220"/>
            <a:ext cx="3055717" cy="336244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D47646FC-FA50-DD87-CAD9-B389400BBDFB}"/>
              </a:ext>
            </a:extLst>
          </p:cNvPr>
          <p:cNvSpPr txBox="1"/>
          <p:nvPr/>
        </p:nvSpPr>
        <p:spPr>
          <a:xfrm>
            <a:off x="496264" y="692116"/>
            <a:ext cx="6096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Hoe bereken je de oppervlakte van deze rechthoek?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4982F18-F176-ABE6-564E-F316AE0752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669" t="24639" r="47739" b="68234"/>
          <a:stretch/>
        </p:blipFill>
        <p:spPr>
          <a:xfrm>
            <a:off x="1394752" y="1157468"/>
            <a:ext cx="4928810" cy="630821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4D03B3B4-C4C9-5295-79F2-3AA72DA119D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94752" y="1884309"/>
            <a:ext cx="2731623" cy="630821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D370CEAC-066E-5E9F-8941-0FD2E93F507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6856" y="3269318"/>
            <a:ext cx="3158886" cy="630821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774F28E0-609D-0FB8-5F1D-566B354B2FE2}"/>
              </a:ext>
            </a:extLst>
          </p:cNvPr>
          <p:cNvSpPr txBox="1"/>
          <p:nvPr/>
        </p:nvSpPr>
        <p:spPr>
          <a:xfrm>
            <a:off x="582681" y="2810282"/>
            <a:ext cx="5021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dirty="0">
                <a:solidFill>
                  <a:srgbClr val="555566"/>
                </a:solidFill>
                <a:latin typeface="Helvetiva"/>
              </a:rPr>
              <a:t>Je kan de oppervlakte ook berekenen zoals; 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CE1A7E2F-0641-77D6-692E-238E31EFCA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092" y="3886196"/>
            <a:ext cx="8979927" cy="630821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B7526398-FEBB-F55B-C778-C8998578EC1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26375" y="4517017"/>
            <a:ext cx="2731623" cy="63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48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094" y="2695317"/>
            <a:ext cx="3062513" cy="9333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Vragen   ???</a:t>
            </a:r>
            <a:endParaRPr lang="nl-NL" sz="4400" b="1" dirty="0"/>
          </a:p>
        </p:txBody>
      </p:sp>
    </p:spTree>
    <p:extLst>
      <p:ext uri="{BB962C8B-B14F-4D97-AF65-F5344CB8AC3E}">
        <p14:creationId xmlns:p14="http://schemas.microsoft.com/office/powerpoint/2010/main" val="3212192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871" y="2486535"/>
            <a:ext cx="3796670" cy="1453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5400" b="1" dirty="0">
                <a:latin typeface="+mj-lt"/>
                <a:ea typeface="+mj-ea"/>
                <a:cs typeface="+mj-cs"/>
              </a:rPr>
              <a:t>Einde</a:t>
            </a:r>
          </a:p>
        </p:txBody>
      </p:sp>
    </p:spTree>
    <p:extLst>
      <p:ext uri="{BB962C8B-B14F-4D97-AF65-F5344CB8AC3E}">
        <p14:creationId xmlns:p14="http://schemas.microsoft.com/office/powerpoint/2010/main" val="2652333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9448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52EF60-E331-4D75-87B3-CAC47A9893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0" t="-11775" r="530" b="11775"/>
          <a:stretch/>
        </p:blipFill>
        <p:spPr>
          <a:xfrm>
            <a:off x="171081" y="1982183"/>
            <a:ext cx="6683970" cy="335673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563945CD-D221-E795-7A53-2A273F874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20" y="2411915"/>
            <a:ext cx="11787111" cy="29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Website: 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  <a:hlinkClick r:id="rId2"/>
              </a:rPr>
              <a:t>math4all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grpSp>
        <p:nvGrpSpPr>
          <p:cNvPr id="11" name="Groep 10">
            <a:extLst>
              <a:ext uri="{FF2B5EF4-FFF2-40B4-BE49-F238E27FC236}">
                <a16:creationId xmlns:a16="http://schemas.microsoft.com/office/drawing/2014/main" id="{B108A5F9-C3E5-16B7-48F6-A47A31EF1122}"/>
              </a:ext>
            </a:extLst>
          </p:cNvPr>
          <p:cNvGrpSpPr/>
          <p:nvPr/>
        </p:nvGrpSpPr>
        <p:grpSpPr>
          <a:xfrm>
            <a:off x="2707804" y="2088864"/>
            <a:ext cx="5660677" cy="3034282"/>
            <a:chOff x="2296034" y="1944773"/>
            <a:chExt cx="4503218" cy="2376185"/>
          </a:xfrm>
        </p:grpSpPr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9BF9048D-A0E6-8B68-3FB2-52047E09F671}"/>
                </a:ext>
              </a:extLst>
            </p:cNvPr>
            <p:cNvGrpSpPr/>
            <p:nvPr/>
          </p:nvGrpSpPr>
          <p:grpSpPr>
            <a:xfrm>
              <a:off x="2296034" y="1944773"/>
              <a:ext cx="2031020" cy="2308081"/>
              <a:chOff x="2331841" y="1980169"/>
              <a:chExt cx="2031020" cy="2308081"/>
            </a:xfrm>
          </p:grpSpPr>
          <p:pic>
            <p:nvPicPr>
              <p:cNvPr id="6" name="Afbeelding 5">
                <a:extLst>
                  <a:ext uri="{FF2B5EF4-FFF2-40B4-BE49-F238E27FC236}">
                    <a16:creationId xmlns:a16="http://schemas.microsoft.com/office/drawing/2014/main" id="{8F91D37B-B9F5-175F-A212-7B4943A514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3246" t="17305" r="50723" b="12057"/>
              <a:stretch/>
            </p:blipFill>
            <p:spPr>
              <a:xfrm>
                <a:off x="2408470" y="2411529"/>
                <a:ext cx="1954391" cy="1876721"/>
              </a:xfrm>
              <a:prstGeom prst="rect">
                <a:avLst/>
              </a:prstGeom>
            </p:spPr>
          </p:pic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EFB3EB07-A884-FC2F-73D7-17C7F079CAD9}"/>
                  </a:ext>
                </a:extLst>
              </p:cNvPr>
              <p:cNvSpPr txBox="1"/>
              <p:nvPr/>
            </p:nvSpPr>
            <p:spPr>
              <a:xfrm>
                <a:off x="2331841" y="1980169"/>
                <a:ext cx="12789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2000" b="1" dirty="0">
                    <a:latin typeface="+mj-lt"/>
                    <a:ea typeface="+mj-ea"/>
                    <a:cs typeface="+mj-cs"/>
                  </a:rPr>
                  <a:t>Periode 02</a:t>
                </a:r>
                <a:endParaRPr lang="nl-NL" sz="2000" b="1" dirty="0"/>
              </a:p>
            </p:txBody>
          </p:sp>
        </p:grpSp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1C83874A-87B9-4616-F111-327536E84F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998" t="18019" r="16046" b="4395"/>
            <a:stretch/>
          </p:blipFill>
          <p:spPr>
            <a:xfrm>
              <a:off x="4603985" y="2362859"/>
              <a:ext cx="2195267" cy="1958099"/>
            </a:xfrm>
            <a:prstGeom prst="rect">
              <a:avLst/>
            </a:prstGeom>
          </p:spPr>
        </p:pic>
      </p:grpSp>
      <p:pic>
        <p:nvPicPr>
          <p:cNvPr id="5" name="Afbeelding 4">
            <a:extLst>
              <a:ext uri="{FF2B5EF4-FFF2-40B4-BE49-F238E27FC236}">
                <a16:creationId xmlns:a16="http://schemas.microsoft.com/office/drawing/2014/main" id="{20BB4564-3625-504F-0437-140FC6698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5215" y="1596270"/>
            <a:ext cx="7112366" cy="4483330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84C78B9F-D4C0-FE34-2094-7B8F0AB004D0}"/>
              </a:ext>
            </a:extLst>
          </p:cNvPr>
          <p:cNvSpPr/>
          <p:nvPr/>
        </p:nvSpPr>
        <p:spPr>
          <a:xfrm>
            <a:off x="4391662" y="4434661"/>
            <a:ext cx="2887884" cy="281915"/>
          </a:xfrm>
          <a:prstGeom prst="rect">
            <a:avLst/>
          </a:prstGeom>
          <a:solidFill>
            <a:schemeClr val="accent1">
              <a:lumMod val="75000"/>
              <a:alpha val="25882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573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7110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06 : Haakjes wegwerken 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2156909" y="3662969"/>
            <a:ext cx="58653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61 t/m 75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601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7071" y="977660"/>
            <a:ext cx="11455880" cy="5357749"/>
          </a:xfrm>
        </p:spPr>
        <p:txBody>
          <a:bodyPr>
            <a:normAutofit/>
          </a:bodyPr>
          <a:lstStyle/>
          <a:p>
            <a:br>
              <a:rPr lang="nl-NL" sz="3100" dirty="0"/>
            </a:br>
            <a:r>
              <a:rPr lang="nl-NL" sz="3100" b="1" dirty="0"/>
              <a:t>Agenda: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  - Uitleg : Haakjes weg werken. </a:t>
            </a:r>
            <a:br>
              <a:rPr lang="nl-NL" sz="1400" dirty="0"/>
            </a:br>
            <a:br>
              <a:rPr lang="nl-NL" sz="1400" dirty="0"/>
            </a:br>
            <a:br>
              <a:rPr lang="nl-NL" sz="1100" dirty="0"/>
            </a:br>
            <a:br>
              <a:rPr lang="nl-NL" sz="3100" dirty="0"/>
            </a:br>
            <a:r>
              <a:rPr lang="nl-NL" sz="3100" dirty="0"/>
              <a:t>  - Zelf aan het werk gaan met de oefenopdrachten </a:t>
            </a:r>
            <a:r>
              <a:rPr lang="nl-NL" sz="3100" dirty="0">
                <a:sym typeface="Wingdings" panose="05000000000000000000" pitchFamily="2" charset="2"/>
              </a:rPr>
              <a:t></a:t>
            </a:r>
            <a:r>
              <a:rPr lang="nl-NL" sz="3100" dirty="0"/>
              <a:t> ( zie Teams)</a:t>
            </a: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endParaRPr lang="nl-NL" sz="2200" b="1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635451C4-3316-4871-8320-499D60740737}"/>
              </a:ext>
            </a:extLst>
          </p:cNvPr>
          <p:cNvSpPr txBox="1">
            <a:spLocks/>
          </p:cNvSpPr>
          <p:nvPr/>
        </p:nvSpPr>
        <p:spPr>
          <a:xfrm>
            <a:off x="4556835" y="41090"/>
            <a:ext cx="3418122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4000" b="1" dirty="0"/>
              <a:t>-: (Haakjes wegwerken) :-</a:t>
            </a:r>
            <a:br>
              <a:rPr lang="nl-NL" sz="4000" b="1" dirty="0"/>
            </a:b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2546193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9183D08F-E9DF-5412-AF61-6593C5788A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4" t="12258" r="9765"/>
          <a:stretch/>
        </p:blipFill>
        <p:spPr>
          <a:xfrm>
            <a:off x="8123412" y="365759"/>
            <a:ext cx="3529733" cy="1546089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775C383C-472F-C479-61EC-4548931E4C47}"/>
              </a:ext>
            </a:extLst>
          </p:cNvPr>
          <p:cNvSpPr txBox="1"/>
          <p:nvPr/>
        </p:nvSpPr>
        <p:spPr>
          <a:xfrm>
            <a:off x="538855" y="439129"/>
            <a:ext cx="57172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nl-NL" b="0" i="0" dirty="0">
              <a:solidFill>
                <a:srgbClr val="555566"/>
              </a:solidFill>
              <a:effectLst/>
              <a:latin typeface="Helvetiva"/>
            </a:endParaRPr>
          </a:p>
          <a:p>
            <a:pPr algn="l"/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Hoe bereken je de oppervlakte van deze rechthoek?</a:t>
            </a:r>
          </a:p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D3C94B0-160D-6036-ADB5-7DE32CCCDC9D}"/>
              </a:ext>
            </a:extLst>
          </p:cNvPr>
          <p:cNvSpPr txBox="1"/>
          <p:nvPr/>
        </p:nvSpPr>
        <p:spPr>
          <a:xfrm>
            <a:off x="997439" y="3696146"/>
            <a:ext cx="50985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dirty="0">
                <a:solidFill>
                  <a:srgbClr val="555566"/>
                </a:solidFill>
                <a:latin typeface="Helvetiva"/>
              </a:rPr>
              <a:t>Je kan de oppervlakte ook berekenen zoals; 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C2D48B9E-BFB4-9B81-6F89-D6CFEC5098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468" r="54910"/>
          <a:stretch/>
        </p:blipFill>
        <p:spPr>
          <a:xfrm>
            <a:off x="1232703" y="1155384"/>
            <a:ext cx="1666756" cy="671861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E94FFC12-0222-44FE-50DB-5BE9FCD9D045}"/>
              </a:ext>
            </a:extLst>
          </p:cNvPr>
          <p:cNvSpPr txBox="1"/>
          <p:nvPr/>
        </p:nvSpPr>
        <p:spPr>
          <a:xfrm>
            <a:off x="386305" y="291268"/>
            <a:ext cx="1106829" cy="2957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nl-NL" sz="2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Uitleg 1 </a:t>
            </a:r>
            <a:r>
              <a:rPr lang="nl-NL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nl-N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EEC40594-1F8D-3DC4-840A-1C0275A907B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5694" y="2059709"/>
            <a:ext cx="1516284" cy="483791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73CBC2A9-8F72-E297-9713-AC01CABA784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75694" y="2697508"/>
            <a:ext cx="778715" cy="490003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5F444516-C6F8-1778-F38E-E0A74AB29D9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3482" y="4180008"/>
            <a:ext cx="1359360" cy="46478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CFE466E1-F50B-E0C0-8C76-511E370B473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688" y="4729326"/>
            <a:ext cx="1075580" cy="464786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62C73E1C-441E-EA9B-9FD7-31972FCFEDB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7835" t="1" r="2036" b="1932"/>
          <a:stretch/>
        </p:blipFill>
        <p:spPr>
          <a:xfrm>
            <a:off x="1035624" y="5194112"/>
            <a:ext cx="648182" cy="46478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A8663A20-B72E-3872-B078-AC7C89229D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40642" y="5169840"/>
            <a:ext cx="7944670" cy="121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60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Letterrekenen - haakjes wegwerken - WiskundeAcademie">
            <a:hlinkClick r:id="" action="ppaction://media"/>
            <a:extLst>
              <a:ext uri="{FF2B5EF4-FFF2-40B4-BE49-F238E27FC236}">
                <a16:creationId xmlns:a16="http://schemas.microsoft.com/office/drawing/2014/main" id="{3E1232A6-ADA9-99C4-E061-AB86EF07DCE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4091" y="141168"/>
            <a:ext cx="11638345" cy="6575664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7906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0FE1DA7-831A-F5F9-2FE3-47C2E2691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5169" y="276045"/>
            <a:ext cx="3634565" cy="1529605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7805AC7-F3B4-6D85-8FBC-6294F7F8B74F}"/>
              </a:ext>
            </a:extLst>
          </p:cNvPr>
          <p:cNvSpPr txBox="1"/>
          <p:nvPr/>
        </p:nvSpPr>
        <p:spPr>
          <a:xfrm>
            <a:off x="538855" y="439129"/>
            <a:ext cx="57172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nl-NL" b="0" i="0" dirty="0">
              <a:solidFill>
                <a:srgbClr val="555566"/>
              </a:solidFill>
              <a:effectLst/>
              <a:latin typeface="Helvetiva"/>
            </a:endParaRPr>
          </a:p>
          <a:p>
            <a:pPr algn="l"/>
            <a:r>
              <a:rPr lang="nl-NL" b="0" i="0" dirty="0">
                <a:solidFill>
                  <a:srgbClr val="555566"/>
                </a:solidFill>
                <a:effectLst/>
                <a:latin typeface="Helvetiva"/>
              </a:rPr>
              <a:t>Hoe bereken je de oppervlakte van deze rechthoek?</a:t>
            </a:r>
          </a:p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5E1FFDB-38C3-9E39-1E13-71C92B936B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1244" y="1362459"/>
            <a:ext cx="2076241" cy="546904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92D905AC-BEB5-B0DD-2DFA-A6D680F123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481" y="2031146"/>
            <a:ext cx="2841584" cy="50928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8393134D-AD1F-4A11-382F-8BD33FED52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481" y="2699833"/>
            <a:ext cx="2290765" cy="509286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213AB1F-78D0-AEC7-3031-B11F7F4E8BE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54" t="55487" r="6786" b="9740"/>
          <a:stretch/>
        </p:blipFill>
        <p:spPr>
          <a:xfrm>
            <a:off x="443304" y="4041309"/>
            <a:ext cx="10882056" cy="231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34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Letterrekenen - dubbele haakjes wegwerken - WiskundeAcademie">
            <a:hlinkClick r:id="" action="ppaction://media"/>
            <a:extLst>
              <a:ext uri="{FF2B5EF4-FFF2-40B4-BE49-F238E27FC236}">
                <a16:creationId xmlns:a16="http://schemas.microsoft.com/office/drawing/2014/main" id="{ED46AEB6-A141-CA71-EBA0-B05FF103888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6729" y="158062"/>
            <a:ext cx="11435787" cy="6461219"/>
          </a:xfrm>
          <a:prstGeom prst="rect">
            <a:avLst/>
          </a:prstGeom>
          <a:ln w="3810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22236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852DA16BD1634B9E542DCC6AB2C8B7" ma:contentTypeVersion="13" ma:contentTypeDescription="Een nieuw document maken." ma:contentTypeScope="" ma:versionID="7ea5731df37d2d6dd517e6637d1c5e50">
  <xsd:schema xmlns:xsd="http://www.w3.org/2001/XMLSchema" xmlns:xs="http://www.w3.org/2001/XMLSchema" xmlns:p="http://schemas.microsoft.com/office/2006/metadata/properties" xmlns:ns3="a6845ff9-1ba6-47cb-8862-76db33f815f5" xmlns:ns4="42a0d170-a6ca-4918-bdc2-52c7782de387" targetNamespace="http://schemas.microsoft.com/office/2006/metadata/properties" ma:root="true" ma:fieldsID="39a3a61fbb66931c68f3415bfd3ae1cc" ns3:_="" ns4:_="">
    <xsd:import namespace="a6845ff9-1ba6-47cb-8862-76db33f815f5"/>
    <xsd:import namespace="42a0d170-a6ca-4918-bdc2-52c7782de38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845ff9-1ba6-47cb-8862-76db33f815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a0d170-a6ca-4918-bdc2-52c7782de38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CBECB2-F04E-468F-A2EF-EFA21116AC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7E29E0-7ADB-4035-B995-E35B1E428830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6845ff9-1ba6-47cb-8862-76db33f815f5"/>
    <ds:schemaRef ds:uri="http://purl.org/dc/terms/"/>
    <ds:schemaRef ds:uri="42a0d170-a6ca-4918-bdc2-52c7782de38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3CFCED0-DE88-43B2-B1EF-6F5FD408D0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845ff9-1ba6-47cb-8862-76db33f815f5"/>
    <ds:schemaRef ds:uri="42a0d170-a6ca-4918-bdc2-52c7782de3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</Words>
  <Application>Microsoft Office PowerPoint</Application>
  <PresentationFormat>Breedbeeld</PresentationFormat>
  <Paragraphs>21</Paragraphs>
  <Slides>13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Helvetiva</vt:lpstr>
      <vt:lpstr>Kantoorthema</vt:lpstr>
      <vt:lpstr> Wiskunde 1-2   MBO 4   </vt:lpstr>
      <vt:lpstr>Wiskunde MBO ( Alfa College) </vt:lpstr>
      <vt:lpstr>PowerPoint-presentatie</vt:lpstr>
      <vt:lpstr>PowerPoint-presentatie</vt:lpstr>
      <vt:lpstr> Agenda:    - Uitleg : Haakjes weg werken.       - Zelf aan het werk gaan met de oefenopdrachten  ( zie Teams)   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6</cp:revision>
  <dcterms:created xsi:type="dcterms:W3CDTF">2020-11-22T16:49:51Z</dcterms:created>
  <dcterms:modified xsi:type="dcterms:W3CDTF">2023-01-08T11:33:38Z</dcterms:modified>
</cp:coreProperties>
</file>