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ppt/ink/ink481.xml" ContentType="application/inkml+xml"/>
  <Override PartName="/ppt/ink/ink482.xml" ContentType="application/inkml+xml"/>
  <Override PartName="/ppt/ink/ink483.xml" ContentType="application/inkml+xml"/>
  <Override PartName="/ppt/ink/ink484.xml" ContentType="application/inkml+xml"/>
  <Override PartName="/ppt/ink/ink485.xml" ContentType="application/inkml+xml"/>
  <Override PartName="/ppt/ink/ink486.xml" ContentType="application/inkml+xml"/>
  <Override PartName="/ppt/ink/ink487.xml" ContentType="application/inkml+xml"/>
  <Override PartName="/ppt/ink/ink488.xml" ContentType="application/inkml+xml"/>
  <Override PartName="/ppt/ink/ink489.xml" ContentType="application/inkml+xml"/>
  <Override PartName="/ppt/ink/ink490.xml" ContentType="application/inkml+xml"/>
  <Override PartName="/ppt/ink/ink491.xml" ContentType="application/inkml+xml"/>
  <Override PartName="/ppt/ink/ink492.xml" ContentType="application/inkml+xml"/>
  <Override PartName="/ppt/ink/ink493.xml" ContentType="application/inkml+xml"/>
  <Override PartName="/ppt/ink/ink494.xml" ContentType="application/inkml+xml"/>
  <Override PartName="/ppt/ink/ink495.xml" ContentType="application/inkml+xml"/>
  <Override PartName="/ppt/ink/ink496.xml" ContentType="application/inkml+xml"/>
  <Override PartName="/ppt/ink/ink497.xml" ContentType="application/inkml+xml"/>
  <Override PartName="/ppt/ink/ink498.xml" ContentType="application/inkml+xml"/>
  <Override PartName="/ppt/ink/ink499.xml" ContentType="application/inkml+xml"/>
  <Override PartName="/ppt/ink/ink500.xml" ContentType="application/inkml+xml"/>
  <Override PartName="/ppt/ink/ink501.xml" ContentType="application/inkml+xml"/>
  <Override PartName="/ppt/ink/ink502.xml" ContentType="application/inkml+xml"/>
  <Override PartName="/ppt/ink/ink503.xml" ContentType="application/inkml+xml"/>
  <Override PartName="/ppt/ink/ink504.xml" ContentType="application/inkml+xml"/>
  <Override PartName="/ppt/ink/ink505.xml" ContentType="application/inkml+xml"/>
  <Override PartName="/ppt/ink/ink506.xml" ContentType="application/inkml+xml"/>
  <Override PartName="/ppt/ink/ink507.xml" ContentType="application/inkml+xml"/>
  <Override PartName="/ppt/ink/ink508.xml" ContentType="application/inkml+xml"/>
  <Override PartName="/ppt/ink/ink509.xml" ContentType="application/inkml+xml"/>
  <Override PartName="/ppt/ink/ink510.xml" ContentType="application/inkml+xml"/>
  <Override PartName="/ppt/ink/ink511.xml" ContentType="application/inkml+xml"/>
  <Override PartName="/ppt/ink/ink512.xml" ContentType="application/inkml+xml"/>
  <Override PartName="/ppt/ink/ink513.xml" ContentType="application/inkml+xml"/>
  <Override PartName="/ppt/ink/ink514.xml" ContentType="application/inkml+xml"/>
  <Override PartName="/ppt/ink/ink515.xml" ContentType="application/inkml+xml"/>
  <Override PartName="/ppt/ink/ink516.xml" ContentType="application/inkml+xml"/>
  <Override PartName="/ppt/ink/ink517.xml" ContentType="application/inkml+xml"/>
  <Override PartName="/ppt/ink/ink518.xml" ContentType="application/inkml+xml"/>
  <Override PartName="/ppt/ink/ink519.xml" ContentType="application/inkml+xml"/>
  <Override PartName="/ppt/ink/ink520.xml" ContentType="application/inkml+xml"/>
  <Override PartName="/ppt/ink/ink521.xml" ContentType="application/inkml+xml"/>
  <Override PartName="/ppt/ink/ink522.xml" ContentType="application/inkml+xml"/>
  <Override PartName="/ppt/ink/ink523.xml" ContentType="application/inkml+xml"/>
  <Override PartName="/ppt/ink/ink524.xml" ContentType="application/inkml+xml"/>
  <Override PartName="/ppt/ink/ink525.xml" ContentType="application/inkml+xml"/>
  <Override PartName="/ppt/ink/ink526.xml" ContentType="application/inkml+xml"/>
  <Override PartName="/ppt/ink/ink527.xml" ContentType="application/inkml+xml"/>
  <Override PartName="/ppt/ink/ink528.xml" ContentType="application/inkml+xml"/>
  <Override PartName="/ppt/ink/ink529.xml" ContentType="application/inkml+xml"/>
  <Override PartName="/ppt/ink/ink530.xml" ContentType="application/inkml+xml"/>
  <Override PartName="/ppt/ink/ink531.xml" ContentType="application/inkml+xml"/>
  <Override PartName="/ppt/ink/ink532.xml" ContentType="application/inkml+xml"/>
  <Override PartName="/ppt/ink/ink533.xml" ContentType="application/inkml+xml"/>
  <Override PartName="/ppt/ink/ink534.xml" ContentType="application/inkml+xml"/>
  <Override PartName="/ppt/ink/ink535.xml" ContentType="application/inkml+xml"/>
  <Override PartName="/ppt/ink/ink536.xml" ContentType="application/inkml+xml"/>
  <Override PartName="/ppt/ink/ink537.xml" ContentType="application/inkml+xml"/>
  <Override PartName="/ppt/ink/ink538.xml" ContentType="application/inkml+xml"/>
  <Override PartName="/ppt/ink/ink539.xml" ContentType="application/inkml+xml"/>
  <Override PartName="/ppt/ink/ink540.xml" ContentType="application/inkml+xml"/>
  <Override PartName="/ppt/ink/ink541.xml" ContentType="application/inkml+xml"/>
  <Override PartName="/ppt/ink/ink542.xml" ContentType="application/inkml+xml"/>
  <Override PartName="/ppt/ink/ink543.xml" ContentType="application/inkml+xml"/>
  <Override PartName="/ppt/ink/ink544.xml" ContentType="application/inkml+xml"/>
  <Override PartName="/ppt/ink/ink545.xml" ContentType="application/inkml+xml"/>
  <Override PartName="/ppt/ink/ink546.xml" ContentType="application/inkml+xml"/>
  <Override PartName="/ppt/ink/ink547.xml" ContentType="application/inkml+xml"/>
  <Override PartName="/ppt/ink/ink548.xml" ContentType="application/inkml+xml"/>
  <Override PartName="/ppt/ink/ink549.xml" ContentType="application/inkml+xml"/>
  <Override PartName="/ppt/ink/ink550.xml" ContentType="application/inkml+xml"/>
  <Override PartName="/ppt/ink/ink551.xml" ContentType="application/inkml+xml"/>
  <Override PartName="/ppt/ink/ink552.xml" ContentType="application/inkml+xml"/>
  <Override PartName="/ppt/ink/ink553.xml" ContentType="application/inkml+xml"/>
  <Override PartName="/ppt/ink/ink554.xml" ContentType="application/inkml+xml"/>
  <Override PartName="/ppt/ink/ink555.xml" ContentType="application/inkml+xml"/>
  <Override PartName="/ppt/ink/ink556.xml" ContentType="application/inkml+xml"/>
  <Override PartName="/ppt/ink/ink557.xml" ContentType="application/inkml+xml"/>
  <Override PartName="/ppt/ink/ink558.xml" ContentType="application/inkml+xml"/>
  <Override PartName="/ppt/ink/ink559.xml" ContentType="application/inkml+xml"/>
  <Override PartName="/ppt/ink/ink560.xml" ContentType="application/inkml+xml"/>
  <Override PartName="/ppt/ink/ink561.xml" ContentType="application/inkml+xml"/>
  <Override PartName="/ppt/ink/ink562.xml" ContentType="application/inkml+xml"/>
  <Override PartName="/ppt/ink/ink563.xml" ContentType="application/inkml+xml"/>
  <Override PartName="/ppt/ink/ink564.xml" ContentType="application/inkml+xml"/>
  <Override PartName="/ppt/ink/ink565.xml" ContentType="application/inkml+xml"/>
  <Override PartName="/ppt/ink/ink566.xml" ContentType="application/inkml+xml"/>
  <Override PartName="/ppt/ink/ink567.xml" ContentType="application/inkml+xml"/>
  <Override PartName="/ppt/ink/ink568.xml" ContentType="application/inkml+xml"/>
  <Override PartName="/ppt/ink/ink569.xml" ContentType="application/inkml+xml"/>
  <Override PartName="/ppt/ink/ink570.xml" ContentType="application/inkml+xml"/>
  <Override PartName="/ppt/ink/ink571.xml" ContentType="application/inkml+xml"/>
  <Override PartName="/ppt/ink/ink572.xml" ContentType="application/inkml+xml"/>
  <Override PartName="/ppt/ink/ink573.xml" ContentType="application/inkml+xml"/>
  <Override PartName="/ppt/ink/ink574.xml" ContentType="application/inkml+xml"/>
  <Override PartName="/ppt/ink/ink575.xml" ContentType="application/inkml+xml"/>
  <Override PartName="/ppt/ink/ink576.xml" ContentType="application/inkml+xml"/>
  <Override PartName="/ppt/ink/ink577.xml" ContentType="application/inkml+xml"/>
  <Override PartName="/ppt/ink/ink578.xml" ContentType="application/inkml+xml"/>
  <Override PartName="/ppt/ink/ink579.xml" ContentType="application/inkml+xml"/>
  <Override PartName="/ppt/ink/ink580.xml" ContentType="application/inkml+xml"/>
  <Override PartName="/ppt/ink/ink581.xml" ContentType="application/inkml+xml"/>
  <Override PartName="/ppt/ink/ink582.xml" ContentType="application/inkml+xml"/>
  <Override PartName="/ppt/ink/ink583.xml" ContentType="application/inkml+xml"/>
  <Override PartName="/ppt/ink/ink584.xml" ContentType="application/inkml+xml"/>
  <Override PartName="/ppt/ink/ink585.xml" ContentType="application/inkml+xml"/>
  <Override PartName="/ppt/ink/ink586.xml" ContentType="application/inkml+xml"/>
  <Override PartName="/ppt/ink/ink587.xml" ContentType="application/inkml+xml"/>
  <Override PartName="/ppt/ink/ink588.xml" ContentType="application/inkml+xml"/>
  <Override PartName="/ppt/ink/ink589.xml" ContentType="application/inkml+xml"/>
  <Override PartName="/ppt/ink/ink590.xml" ContentType="application/inkml+xml"/>
  <Override PartName="/ppt/ink/ink591.xml" ContentType="application/inkml+xml"/>
  <Override PartName="/ppt/ink/ink592.xml" ContentType="application/inkml+xml"/>
  <Override PartName="/ppt/ink/ink593.xml" ContentType="application/inkml+xml"/>
  <Override PartName="/ppt/ink/ink594.xml" ContentType="application/inkml+xml"/>
  <Override PartName="/ppt/ink/ink595.xml" ContentType="application/inkml+xml"/>
  <Override PartName="/ppt/ink/ink596.xml" ContentType="application/inkml+xml"/>
  <Override PartName="/ppt/ink/ink597.xml" ContentType="application/inkml+xml"/>
  <Override PartName="/ppt/ink/ink598.xml" ContentType="application/inkml+xml"/>
  <Override PartName="/ppt/ink/ink599.xml" ContentType="application/inkml+xml"/>
  <Override PartName="/ppt/ink/ink600.xml" ContentType="application/inkml+xml"/>
  <Override PartName="/ppt/ink/ink601.xml" ContentType="application/inkml+xml"/>
  <Override PartName="/ppt/ink/ink602.xml" ContentType="application/inkml+xml"/>
  <Override PartName="/ppt/ink/ink603.xml" ContentType="application/inkml+xml"/>
  <Override PartName="/ppt/ink/ink604.xml" ContentType="application/inkml+xml"/>
  <Override PartName="/ppt/ink/ink605.xml" ContentType="application/inkml+xml"/>
  <Override PartName="/ppt/ink/ink606.xml" ContentType="application/inkml+xml"/>
  <Override PartName="/ppt/ink/ink607.xml" ContentType="application/inkml+xml"/>
  <Override PartName="/ppt/ink/ink608.xml" ContentType="application/inkml+xml"/>
  <Override PartName="/ppt/ink/ink609.xml" ContentType="application/inkml+xml"/>
  <Override PartName="/ppt/ink/ink610.xml" ContentType="application/inkml+xml"/>
  <Override PartName="/ppt/ink/ink611.xml" ContentType="application/inkml+xml"/>
  <Override PartName="/ppt/ink/ink612.xml" ContentType="application/inkml+xml"/>
  <Override PartName="/ppt/ink/ink613.xml" ContentType="application/inkml+xml"/>
  <Override PartName="/ppt/ink/ink614.xml" ContentType="application/inkml+xml"/>
  <Override PartName="/ppt/ink/ink615.xml" ContentType="application/inkml+xml"/>
  <Override PartName="/ppt/ink/ink616.xml" ContentType="application/inkml+xml"/>
  <Override PartName="/ppt/ink/ink617.xml" ContentType="application/inkml+xml"/>
  <Override PartName="/ppt/ink/ink618.xml" ContentType="application/inkml+xml"/>
  <Override PartName="/ppt/ink/ink619.xml" ContentType="application/inkml+xml"/>
  <Override PartName="/ppt/ink/ink620.xml" ContentType="application/inkml+xml"/>
  <Override PartName="/ppt/ink/ink621.xml" ContentType="application/inkml+xml"/>
  <Override PartName="/ppt/ink/ink622.xml" ContentType="application/inkml+xml"/>
  <Override PartName="/ppt/ink/ink623.xml" ContentType="application/inkml+xml"/>
  <Override PartName="/ppt/ink/ink624.xml" ContentType="application/inkml+xml"/>
  <Override PartName="/ppt/ink/ink625.xml" ContentType="application/inkml+xml"/>
  <Override PartName="/ppt/ink/ink626.xml" ContentType="application/inkml+xml"/>
  <Override PartName="/ppt/ink/ink627.xml" ContentType="application/inkml+xml"/>
  <Override PartName="/ppt/ink/ink628.xml" ContentType="application/inkml+xml"/>
  <Override PartName="/ppt/ink/ink629.xml" ContentType="application/inkml+xml"/>
  <Override PartName="/ppt/ink/ink630.xml" ContentType="application/inkml+xml"/>
  <Override PartName="/ppt/ink/ink631.xml" ContentType="application/inkml+xml"/>
  <Override PartName="/ppt/ink/ink632.xml" ContentType="application/inkml+xml"/>
  <Override PartName="/ppt/ink/ink633.xml" ContentType="application/inkml+xml"/>
  <Override PartName="/ppt/ink/ink634.xml" ContentType="application/inkml+xml"/>
  <Override PartName="/ppt/ink/ink635.xml" ContentType="application/inkml+xml"/>
  <Override PartName="/ppt/ink/ink636.xml" ContentType="application/inkml+xml"/>
  <Override PartName="/ppt/ink/ink637.xml" ContentType="application/inkml+xml"/>
  <Override PartName="/ppt/ink/ink638.xml" ContentType="application/inkml+xml"/>
  <Override PartName="/ppt/ink/ink639.xml" ContentType="application/inkml+xml"/>
  <Override PartName="/ppt/ink/ink640.xml" ContentType="application/inkml+xml"/>
  <Override PartName="/ppt/ink/ink641.xml" ContentType="application/inkml+xml"/>
  <Override PartName="/ppt/ink/ink642.xml" ContentType="application/inkml+xml"/>
  <Override PartName="/ppt/ink/ink643.xml" ContentType="application/inkml+xml"/>
  <Override PartName="/ppt/ink/ink644.xml" ContentType="application/inkml+xml"/>
  <Override PartName="/ppt/ink/ink645.xml" ContentType="application/inkml+xml"/>
  <Override PartName="/ppt/ink/ink646.xml" ContentType="application/inkml+xml"/>
  <Override PartName="/ppt/ink/ink647.xml" ContentType="application/inkml+xml"/>
  <Override PartName="/ppt/ink/ink648.xml" ContentType="application/inkml+xml"/>
  <Override PartName="/ppt/ink/ink649.xml" ContentType="application/inkml+xml"/>
  <Override PartName="/ppt/ink/ink650.xml" ContentType="application/inkml+xml"/>
  <Override PartName="/ppt/ink/ink651.xml" ContentType="application/inkml+xml"/>
  <Override PartName="/ppt/ink/ink652.xml" ContentType="application/inkml+xml"/>
  <Override PartName="/ppt/ink/ink653.xml" ContentType="application/inkml+xml"/>
  <Override PartName="/ppt/ink/ink654.xml" ContentType="application/inkml+xml"/>
  <Override PartName="/ppt/ink/ink655.xml" ContentType="application/inkml+xml"/>
  <Override PartName="/ppt/ink/ink656.xml" ContentType="application/inkml+xml"/>
  <Override PartName="/ppt/ink/ink657.xml" ContentType="application/inkml+xml"/>
  <Override PartName="/ppt/ink/ink658.xml" ContentType="application/inkml+xml"/>
  <Override PartName="/ppt/ink/ink659.xml" ContentType="application/inkml+xml"/>
  <Override PartName="/ppt/ink/ink660.xml" ContentType="application/inkml+xml"/>
  <Override PartName="/ppt/ink/ink661.xml" ContentType="application/inkml+xml"/>
  <Override PartName="/ppt/ink/ink662.xml" ContentType="application/inkml+xml"/>
  <Override PartName="/ppt/ink/ink663.xml" ContentType="application/inkml+xml"/>
  <Override PartName="/ppt/ink/ink664.xml" ContentType="application/inkml+xml"/>
  <Override PartName="/ppt/ink/ink665.xml" ContentType="application/inkml+xml"/>
  <Override PartName="/ppt/ink/ink666.xml" ContentType="application/inkml+xml"/>
  <Override PartName="/ppt/ink/ink667.xml" ContentType="application/inkml+xml"/>
  <Override PartName="/ppt/ink/ink668.xml" ContentType="application/inkml+xml"/>
  <Override PartName="/ppt/ink/ink669.xml" ContentType="application/inkml+xml"/>
  <Override PartName="/ppt/ink/ink670.xml" ContentType="application/inkml+xml"/>
  <Override PartName="/ppt/ink/ink671.xml" ContentType="application/inkml+xml"/>
  <Override PartName="/ppt/ink/ink672.xml" ContentType="application/inkml+xml"/>
  <Override PartName="/ppt/ink/ink673.xml" ContentType="application/inkml+xml"/>
  <Override PartName="/ppt/ink/ink674.xml" ContentType="application/inkml+xml"/>
  <Override PartName="/ppt/ink/ink675.xml" ContentType="application/inkml+xml"/>
  <Override PartName="/ppt/ink/ink676.xml" ContentType="application/inkml+xml"/>
  <Override PartName="/ppt/ink/ink677.xml" ContentType="application/inkml+xml"/>
  <Override PartName="/ppt/ink/ink678.xml" ContentType="application/inkml+xml"/>
  <Override PartName="/ppt/ink/ink679.xml" ContentType="application/inkml+xml"/>
  <Override PartName="/ppt/ink/ink680.xml" ContentType="application/inkml+xml"/>
  <Override PartName="/ppt/ink/ink681.xml" ContentType="application/inkml+xml"/>
  <Override PartName="/ppt/ink/ink682.xml" ContentType="application/inkml+xml"/>
  <Override PartName="/ppt/ink/ink683.xml" ContentType="application/inkml+xml"/>
  <Override PartName="/ppt/ink/ink684.xml" ContentType="application/inkml+xml"/>
  <Override PartName="/ppt/ink/ink685.xml" ContentType="application/inkml+xml"/>
  <Override PartName="/ppt/ink/ink686.xml" ContentType="application/inkml+xml"/>
  <Override PartName="/ppt/ink/ink687.xml" ContentType="application/inkml+xml"/>
  <Override PartName="/ppt/ink/ink688.xml" ContentType="application/inkml+xml"/>
  <Override PartName="/ppt/ink/ink689.xml" ContentType="application/inkml+xml"/>
  <Override PartName="/ppt/ink/ink690.xml" ContentType="application/inkml+xml"/>
  <Override PartName="/ppt/ink/ink691.xml" ContentType="application/inkml+xml"/>
  <Override PartName="/ppt/ink/ink692.xml" ContentType="application/inkml+xml"/>
  <Override PartName="/ppt/ink/ink693.xml" ContentType="application/inkml+xml"/>
  <Override PartName="/ppt/ink/ink694.xml" ContentType="application/inkml+xml"/>
  <Override PartName="/ppt/ink/ink695.xml" ContentType="application/inkml+xml"/>
  <Override PartName="/ppt/ink/ink696.xml" ContentType="application/inkml+xml"/>
  <Override PartName="/ppt/ink/ink697.xml" ContentType="application/inkml+xml"/>
  <Override PartName="/ppt/ink/ink698.xml" ContentType="application/inkml+xml"/>
  <Override PartName="/ppt/ink/ink699.xml" ContentType="application/inkml+xml"/>
  <Override PartName="/ppt/ink/ink700.xml" ContentType="application/inkml+xml"/>
  <Override PartName="/ppt/ink/ink701.xml" ContentType="application/inkml+xml"/>
  <Override PartName="/ppt/ink/ink702.xml" ContentType="application/inkml+xml"/>
  <Override PartName="/ppt/ink/ink703.xml" ContentType="application/inkml+xml"/>
  <Override PartName="/ppt/ink/ink704.xml" ContentType="application/inkml+xml"/>
  <Override PartName="/ppt/ink/ink705.xml" ContentType="application/inkml+xml"/>
  <Override PartName="/ppt/ink/ink706.xml" ContentType="application/inkml+xml"/>
  <Override PartName="/ppt/ink/ink707.xml" ContentType="application/inkml+xml"/>
  <Override PartName="/ppt/ink/ink708.xml" ContentType="application/inkml+xml"/>
  <Override PartName="/ppt/ink/ink709.xml" ContentType="application/inkml+xml"/>
  <Override PartName="/ppt/ink/ink710.xml" ContentType="application/inkml+xml"/>
  <Override PartName="/ppt/ink/ink711.xml" ContentType="application/inkml+xml"/>
  <Override PartName="/ppt/ink/ink712.xml" ContentType="application/inkml+xml"/>
  <Override PartName="/ppt/ink/ink713.xml" ContentType="application/inkml+xml"/>
  <Override PartName="/ppt/ink/ink714.xml" ContentType="application/inkml+xml"/>
  <Override PartName="/ppt/ink/ink715.xml" ContentType="application/inkml+xml"/>
  <Override PartName="/ppt/ink/ink716.xml" ContentType="application/inkml+xml"/>
  <Override PartName="/ppt/ink/ink717.xml" ContentType="application/inkml+xml"/>
  <Override PartName="/ppt/ink/ink718.xml" ContentType="application/inkml+xml"/>
  <Override PartName="/ppt/ink/ink719.xml" ContentType="application/inkml+xml"/>
  <Override PartName="/ppt/ink/ink720.xml" ContentType="application/inkml+xml"/>
  <Override PartName="/ppt/ink/ink721.xml" ContentType="application/inkml+xml"/>
  <Override PartName="/ppt/ink/ink722.xml" ContentType="application/inkml+xml"/>
  <Override PartName="/ppt/ink/ink723.xml" ContentType="application/inkml+xml"/>
  <Override PartName="/ppt/ink/ink724.xml" ContentType="application/inkml+xml"/>
  <Override PartName="/ppt/ink/ink725.xml" ContentType="application/inkml+xml"/>
  <Override PartName="/ppt/ink/ink726.xml" ContentType="application/inkml+xml"/>
  <Override PartName="/ppt/ink/ink727.xml" ContentType="application/inkml+xml"/>
  <Override PartName="/ppt/ink/ink728.xml" ContentType="application/inkml+xml"/>
  <Override PartName="/ppt/ink/ink729.xml" ContentType="application/inkml+xml"/>
  <Override PartName="/ppt/ink/ink730.xml" ContentType="application/inkml+xml"/>
  <Override PartName="/ppt/ink/ink731.xml" ContentType="application/inkml+xml"/>
  <Override PartName="/ppt/ink/ink732.xml" ContentType="application/inkml+xml"/>
  <Override PartName="/ppt/ink/ink733.xml" ContentType="application/inkml+xml"/>
  <Override PartName="/ppt/ink/ink734.xml" ContentType="application/inkml+xml"/>
  <Override PartName="/ppt/ink/ink735.xml" ContentType="application/inkml+xml"/>
  <Override PartName="/ppt/ink/ink736.xml" ContentType="application/inkml+xml"/>
  <Override PartName="/ppt/ink/ink737.xml" ContentType="application/inkml+xml"/>
  <Override PartName="/ppt/ink/ink738.xml" ContentType="application/inkml+xml"/>
  <Override PartName="/ppt/ink/ink739.xml" ContentType="application/inkml+xml"/>
  <Override PartName="/ppt/ink/ink740.xml" ContentType="application/inkml+xml"/>
  <Override PartName="/ppt/ink/ink741.xml" ContentType="application/inkml+xml"/>
  <Override PartName="/ppt/ink/ink742.xml" ContentType="application/inkml+xml"/>
  <Override PartName="/ppt/ink/ink743.xml" ContentType="application/inkml+xml"/>
  <Override PartName="/ppt/ink/ink744.xml" ContentType="application/inkml+xml"/>
  <Override PartName="/ppt/ink/ink745.xml" ContentType="application/inkml+xml"/>
  <Override PartName="/ppt/ink/ink746.xml" ContentType="application/inkml+xml"/>
  <Override PartName="/ppt/ink/ink747.xml" ContentType="application/inkml+xml"/>
  <Override PartName="/ppt/ink/ink748.xml" ContentType="application/inkml+xml"/>
  <Override PartName="/ppt/ink/ink749.xml" ContentType="application/inkml+xml"/>
  <Override PartName="/ppt/ink/ink750.xml" ContentType="application/inkml+xml"/>
  <Override PartName="/ppt/ink/ink751.xml" ContentType="application/inkml+xml"/>
  <Override PartName="/ppt/ink/ink752.xml" ContentType="application/inkml+xml"/>
  <Override PartName="/ppt/ink/ink753.xml" ContentType="application/inkml+xml"/>
  <Override PartName="/ppt/ink/ink754.xml" ContentType="application/inkml+xml"/>
  <Override PartName="/ppt/ink/ink755.xml" ContentType="application/inkml+xml"/>
  <Override PartName="/ppt/ink/ink756.xml" ContentType="application/inkml+xml"/>
  <Override PartName="/ppt/ink/ink757.xml" ContentType="application/inkml+xml"/>
  <Override PartName="/ppt/ink/ink758.xml" ContentType="application/inkml+xml"/>
  <Override PartName="/ppt/ink/ink759.xml" ContentType="application/inkml+xml"/>
  <Override PartName="/ppt/ink/ink760.xml" ContentType="application/inkml+xml"/>
  <Override PartName="/ppt/ink/ink761.xml" ContentType="application/inkml+xml"/>
  <Override PartName="/ppt/ink/ink762.xml" ContentType="application/inkml+xml"/>
  <Override PartName="/ppt/ink/ink763.xml" ContentType="application/inkml+xml"/>
  <Override PartName="/ppt/ink/ink764.xml" ContentType="application/inkml+xml"/>
  <Override PartName="/ppt/ink/ink765.xml" ContentType="application/inkml+xml"/>
  <Override PartName="/ppt/ink/ink766.xml" ContentType="application/inkml+xml"/>
  <Override PartName="/ppt/ink/ink767.xml" ContentType="application/inkml+xml"/>
  <Override PartName="/ppt/ink/ink768.xml" ContentType="application/inkml+xml"/>
  <Override PartName="/ppt/ink/ink769.xml" ContentType="application/inkml+xml"/>
  <Override PartName="/ppt/ink/ink770.xml" ContentType="application/inkml+xml"/>
  <Override PartName="/ppt/ink/ink771.xml" ContentType="application/inkml+xml"/>
  <Override PartName="/ppt/ink/ink772.xml" ContentType="application/inkml+xml"/>
  <Override PartName="/ppt/ink/ink773.xml" ContentType="application/inkml+xml"/>
  <Override PartName="/ppt/ink/ink774.xml" ContentType="application/inkml+xml"/>
  <Override PartName="/ppt/ink/ink775.xml" ContentType="application/inkml+xml"/>
  <Override PartName="/ppt/ink/ink776.xml" ContentType="application/inkml+xml"/>
  <Override PartName="/ppt/ink/ink777.xml" ContentType="application/inkml+xml"/>
  <Override PartName="/ppt/ink/ink778.xml" ContentType="application/inkml+xml"/>
  <Override PartName="/ppt/ink/ink779.xml" ContentType="application/inkml+xml"/>
  <Override PartName="/ppt/ink/ink780.xml" ContentType="application/inkml+xml"/>
  <Override PartName="/ppt/ink/ink781.xml" ContentType="application/inkml+xml"/>
  <Override PartName="/ppt/ink/ink782.xml" ContentType="application/inkml+xml"/>
  <Override PartName="/ppt/ink/ink783.xml" ContentType="application/inkml+xml"/>
  <Override PartName="/ppt/ink/ink784.xml" ContentType="application/inkml+xml"/>
  <Override PartName="/ppt/ink/ink785.xml" ContentType="application/inkml+xml"/>
  <Override PartName="/ppt/ink/ink786.xml" ContentType="application/inkml+xml"/>
  <Override PartName="/ppt/ink/ink787.xml" ContentType="application/inkml+xml"/>
  <Override PartName="/ppt/ink/ink788.xml" ContentType="application/inkml+xml"/>
  <Override PartName="/ppt/ink/ink789.xml" ContentType="application/inkml+xml"/>
  <Override PartName="/ppt/ink/ink790.xml" ContentType="application/inkml+xml"/>
  <Override PartName="/ppt/ink/ink791.xml" ContentType="application/inkml+xml"/>
  <Override PartName="/ppt/ink/ink792.xml" ContentType="application/inkml+xml"/>
  <Override PartName="/ppt/ink/ink793.xml" ContentType="application/inkml+xml"/>
  <Override PartName="/ppt/ink/ink794.xml" ContentType="application/inkml+xml"/>
  <Override PartName="/ppt/ink/ink795.xml" ContentType="application/inkml+xml"/>
  <Override PartName="/ppt/ink/ink796.xml" ContentType="application/inkml+xml"/>
  <Override PartName="/ppt/ink/ink797.xml" ContentType="application/inkml+xml"/>
  <Override PartName="/ppt/ink/ink798.xml" ContentType="application/inkml+xml"/>
  <Override PartName="/ppt/ink/ink799.xml" ContentType="application/inkml+xml"/>
  <Override PartName="/ppt/ink/ink800.xml" ContentType="application/inkml+xml"/>
  <Override PartName="/ppt/ink/ink801.xml" ContentType="application/inkml+xml"/>
  <Override PartName="/ppt/ink/ink802.xml" ContentType="application/inkml+xml"/>
  <Override PartName="/ppt/ink/ink803.xml" ContentType="application/inkml+xml"/>
  <Override PartName="/ppt/ink/ink804.xml" ContentType="application/inkml+xml"/>
  <Override PartName="/ppt/ink/ink805.xml" ContentType="application/inkml+xml"/>
  <Override PartName="/ppt/ink/ink806.xml" ContentType="application/inkml+xml"/>
  <Override PartName="/ppt/ink/ink807.xml" ContentType="application/inkml+xml"/>
  <Override PartName="/ppt/ink/ink808.xml" ContentType="application/inkml+xml"/>
  <Override PartName="/ppt/ink/ink809.xml" ContentType="application/inkml+xml"/>
  <Override PartName="/ppt/ink/ink810.xml" ContentType="application/inkml+xml"/>
  <Override PartName="/ppt/ink/ink811.xml" ContentType="application/inkml+xml"/>
  <Override PartName="/ppt/ink/ink812.xml" ContentType="application/inkml+xml"/>
  <Override PartName="/ppt/ink/ink813.xml" ContentType="application/inkml+xml"/>
  <Override PartName="/ppt/ink/ink814.xml" ContentType="application/inkml+xml"/>
  <Override PartName="/ppt/ink/ink815.xml" ContentType="application/inkml+xml"/>
  <Override PartName="/ppt/ink/ink816.xml" ContentType="application/inkml+xml"/>
  <Override PartName="/ppt/ink/ink817.xml" ContentType="application/inkml+xml"/>
  <Override PartName="/ppt/ink/ink818.xml" ContentType="application/inkml+xml"/>
  <Override PartName="/ppt/ink/ink819.xml" ContentType="application/inkml+xml"/>
  <Override PartName="/ppt/ink/ink820.xml" ContentType="application/inkml+xml"/>
  <Override PartName="/ppt/ink/ink821.xml" ContentType="application/inkml+xml"/>
  <Override PartName="/ppt/ink/ink822.xml" ContentType="application/inkml+xml"/>
  <Override PartName="/ppt/ink/ink823.xml" ContentType="application/inkml+xml"/>
  <Override PartName="/ppt/ink/ink824.xml" ContentType="application/inkml+xml"/>
  <Override PartName="/ppt/ink/ink825.xml" ContentType="application/inkml+xml"/>
  <Override PartName="/ppt/ink/ink826.xml" ContentType="application/inkml+xml"/>
  <Override PartName="/ppt/ink/ink827.xml" ContentType="application/inkml+xml"/>
  <Override PartName="/ppt/ink/ink828.xml" ContentType="application/inkml+xml"/>
  <Override PartName="/ppt/ink/ink829.xml" ContentType="application/inkml+xml"/>
  <Override PartName="/ppt/ink/ink830.xml" ContentType="application/inkml+xml"/>
  <Override PartName="/ppt/ink/ink831.xml" ContentType="application/inkml+xml"/>
  <Override PartName="/ppt/ink/ink832.xml" ContentType="application/inkml+xml"/>
  <Override PartName="/ppt/ink/ink833.xml" ContentType="application/inkml+xml"/>
  <Override PartName="/ppt/ink/ink834.xml" ContentType="application/inkml+xml"/>
  <Override PartName="/ppt/ink/ink835.xml" ContentType="application/inkml+xml"/>
  <Override PartName="/ppt/ink/ink836.xml" ContentType="application/inkml+xml"/>
  <Override PartName="/ppt/ink/ink837.xml" ContentType="application/inkml+xml"/>
  <Override PartName="/ppt/ink/ink838.xml" ContentType="application/inkml+xml"/>
  <Override PartName="/ppt/ink/ink839.xml" ContentType="application/inkml+xml"/>
  <Override PartName="/ppt/ink/ink840.xml" ContentType="application/inkml+xml"/>
  <Override PartName="/ppt/ink/ink841.xml" ContentType="application/inkml+xml"/>
  <Override PartName="/ppt/ink/ink842.xml" ContentType="application/inkml+xml"/>
  <Override PartName="/ppt/ink/ink843.xml" ContentType="application/inkml+xml"/>
  <Override PartName="/ppt/ink/ink844.xml" ContentType="application/inkml+xml"/>
  <Override PartName="/ppt/ink/ink845.xml" ContentType="application/inkml+xml"/>
  <Override PartName="/ppt/ink/ink846.xml" ContentType="application/inkml+xml"/>
  <Override PartName="/ppt/ink/ink847.xml" ContentType="application/inkml+xml"/>
  <Override PartName="/ppt/ink/ink848.xml" ContentType="application/inkml+xml"/>
  <Override PartName="/ppt/ink/ink849.xml" ContentType="application/inkml+xml"/>
  <Override PartName="/ppt/ink/ink850.xml" ContentType="application/inkml+xml"/>
  <Override PartName="/ppt/ink/ink851.xml" ContentType="application/inkml+xml"/>
  <Override PartName="/ppt/ink/ink852.xml" ContentType="application/inkml+xml"/>
  <Override PartName="/ppt/ink/ink853.xml" ContentType="application/inkml+xml"/>
  <Override PartName="/ppt/ink/ink854.xml" ContentType="application/inkml+xml"/>
  <Override PartName="/ppt/ink/ink855.xml" ContentType="application/inkml+xml"/>
  <Override PartName="/ppt/ink/ink856.xml" ContentType="application/inkml+xml"/>
  <Override PartName="/ppt/ink/ink857.xml" ContentType="application/inkml+xml"/>
  <Override PartName="/ppt/ink/ink858.xml" ContentType="application/inkml+xml"/>
  <Override PartName="/ppt/ink/ink859.xml" ContentType="application/inkml+xml"/>
  <Override PartName="/ppt/ink/ink860.xml" ContentType="application/inkml+xml"/>
  <Override PartName="/ppt/ink/ink861.xml" ContentType="application/inkml+xml"/>
  <Override PartName="/ppt/ink/ink862.xml" ContentType="application/inkml+xml"/>
  <Override PartName="/ppt/ink/ink863.xml" ContentType="application/inkml+xml"/>
  <Override PartName="/ppt/ink/ink864.xml" ContentType="application/inkml+xml"/>
  <Override PartName="/ppt/ink/ink865.xml" ContentType="application/inkml+xml"/>
  <Override PartName="/ppt/ink/ink866.xml" ContentType="application/inkml+xml"/>
  <Override PartName="/ppt/ink/ink867.xml" ContentType="application/inkml+xml"/>
  <Override PartName="/ppt/ink/ink868.xml" ContentType="application/inkml+xml"/>
  <Override PartName="/ppt/ink/ink869.xml" ContentType="application/inkml+xml"/>
  <Override PartName="/ppt/ink/ink870.xml" ContentType="application/inkml+xml"/>
  <Override PartName="/ppt/ink/ink871.xml" ContentType="application/inkml+xml"/>
  <Override PartName="/ppt/ink/ink872.xml" ContentType="application/inkml+xml"/>
  <Override PartName="/ppt/ink/ink873.xml" ContentType="application/inkml+xml"/>
  <Override PartName="/ppt/ink/ink874.xml" ContentType="application/inkml+xml"/>
  <Override PartName="/ppt/ink/ink875.xml" ContentType="application/inkml+xml"/>
  <Override PartName="/ppt/ink/ink876.xml" ContentType="application/inkml+xml"/>
  <Override PartName="/ppt/ink/ink877.xml" ContentType="application/inkml+xml"/>
  <Override PartName="/ppt/ink/ink878.xml" ContentType="application/inkml+xml"/>
  <Override PartName="/ppt/ink/ink879.xml" ContentType="application/inkml+xml"/>
  <Override PartName="/ppt/ink/ink880.xml" ContentType="application/inkml+xml"/>
  <Override PartName="/ppt/ink/ink881.xml" ContentType="application/inkml+xml"/>
  <Override PartName="/ppt/ink/ink882.xml" ContentType="application/inkml+xml"/>
  <Override PartName="/ppt/ink/ink883.xml" ContentType="application/inkml+xml"/>
  <Override PartName="/ppt/ink/ink884.xml" ContentType="application/inkml+xml"/>
  <Override PartName="/ppt/ink/ink885.xml" ContentType="application/inkml+xml"/>
  <Override PartName="/ppt/ink/ink886.xml" ContentType="application/inkml+xml"/>
  <Override PartName="/ppt/ink/ink887.xml" ContentType="application/inkml+xml"/>
  <Override PartName="/ppt/ink/ink888.xml" ContentType="application/inkml+xml"/>
  <Override PartName="/ppt/ink/ink889.xml" ContentType="application/inkml+xml"/>
  <Override PartName="/ppt/ink/ink890.xml" ContentType="application/inkml+xml"/>
  <Override PartName="/ppt/ink/ink891.xml" ContentType="application/inkml+xml"/>
  <Override PartName="/ppt/ink/ink892.xml" ContentType="application/inkml+xml"/>
  <Override PartName="/ppt/ink/ink893.xml" ContentType="application/inkml+xml"/>
  <Override PartName="/ppt/ink/ink894.xml" ContentType="application/inkml+xml"/>
  <Override PartName="/ppt/ink/ink895.xml" ContentType="application/inkml+xml"/>
  <Override PartName="/ppt/ink/ink896.xml" ContentType="application/inkml+xml"/>
  <Override PartName="/ppt/ink/ink897.xml" ContentType="application/inkml+xml"/>
  <Override PartName="/ppt/ink/ink898.xml" ContentType="application/inkml+xml"/>
  <Override PartName="/ppt/ink/ink899.xml" ContentType="application/inkml+xml"/>
  <Override PartName="/ppt/ink/ink900.xml" ContentType="application/inkml+xml"/>
  <Override PartName="/ppt/ink/ink901.xml" ContentType="application/inkml+xml"/>
  <Override PartName="/ppt/ink/ink902.xml" ContentType="application/inkml+xml"/>
  <Override PartName="/ppt/ink/ink903.xml" ContentType="application/inkml+xml"/>
  <Override PartName="/ppt/ink/ink904.xml" ContentType="application/inkml+xml"/>
  <Override PartName="/ppt/ink/ink905.xml" ContentType="application/inkml+xml"/>
  <Override PartName="/ppt/ink/ink906.xml" ContentType="application/inkml+xml"/>
  <Override PartName="/ppt/ink/ink907.xml" ContentType="application/inkml+xml"/>
  <Override PartName="/ppt/ink/ink908.xml" ContentType="application/inkml+xml"/>
  <Override PartName="/ppt/ink/ink909.xml" ContentType="application/inkml+xml"/>
  <Override PartName="/ppt/ink/ink910.xml" ContentType="application/inkml+xml"/>
  <Override PartName="/ppt/ink/ink911.xml" ContentType="application/inkml+xml"/>
  <Override PartName="/ppt/ink/ink912.xml" ContentType="application/inkml+xml"/>
  <Override PartName="/ppt/ink/ink913.xml" ContentType="application/inkml+xml"/>
  <Override PartName="/ppt/ink/ink914.xml" ContentType="application/inkml+xml"/>
  <Override PartName="/ppt/ink/ink915.xml" ContentType="application/inkml+xml"/>
  <Override PartName="/ppt/ink/ink916.xml" ContentType="application/inkml+xml"/>
  <Override PartName="/ppt/ink/ink917.xml" ContentType="application/inkml+xml"/>
  <Override PartName="/ppt/ink/ink918.xml" ContentType="application/inkml+xml"/>
  <Override PartName="/ppt/ink/ink919.xml" ContentType="application/inkml+xml"/>
  <Override PartName="/ppt/ink/ink920.xml" ContentType="application/inkml+xml"/>
  <Override PartName="/ppt/ink/ink921.xml" ContentType="application/inkml+xml"/>
  <Override PartName="/ppt/ink/ink922.xml" ContentType="application/inkml+xml"/>
  <Override PartName="/ppt/ink/ink923.xml" ContentType="application/inkml+xml"/>
  <Override PartName="/ppt/ink/ink924.xml" ContentType="application/inkml+xml"/>
  <Override PartName="/ppt/ink/ink925.xml" ContentType="application/inkml+xml"/>
  <Override PartName="/ppt/ink/ink926.xml" ContentType="application/inkml+xml"/>
  <Override PartName="/ppt/ink/ink927.xml" ContentType="application/inkml+xml"/>
  <Override PartName="/ppt/ink/ink928.xml" ContentType="application/inkml+xml"/>
  <Override PartName="/ppt/ink/ink929.xml" ContentType="application/inkml+xml"/>
  <Override PartName="/ppt/ink/ink930.xml" ContentType="application/inkml+xml"/>
  <Override PartName="/ppt/ink/ink931.xml" ContentType="application/inkml+xml"/>
  <Override PartName="/ppt/ink/ink932.xml" ContentType="application/inkml+xml"/>
  <Override PartName="/ppt/ink/ink933.xml" ContentType="application/inkml+xml"/>
  <Override PartName="/ppt/ink/ink934.xml" ContentType="application/inkml+xml"/>
  <Override PartName="/ppt/ink/ink935.xml" ContentType="application/inkml+xml"/>
  <Override PartName="/ppt/ink/ink936.xml" ContentType="application/inkml+xml"/>
  <Override PartName="/ppt/ink/ink937.xml" ContentType="application/inkml+xml"/>
  <Override PartName="/ppt/ink/ink938.xml" ContentType="application/inkml+xml"/>
  <Override PartName="/ppt/ink/ink939.xml" ContentType="application/inkml+xml"/>
  <Override PartName="/ppt/ink/ink940.xml" ContentType="application/inkml+xml"/>
  <Override PartName="/ppt/ink/ink941.xml" ContentType="application/inkml+xml"/>
  <Override PartName="/ppt/ink/ink942.xml" ContentType="application/inkml+xml"/>
  <Override PartName="/ppt/ink/ink943.xml" ContentType="application/inkml+xml"/>
  <Override PartName="/ppt/ink/ink944.xml" ContentType="application/inkml+xml"/>
  <Override PartName="/ppt/ink/ink945.xml" ContentType="application/inkml+xml"/>
  <Override PartName="/ppt/ink/ink946.xml" ContentType="application/inkml+xml"/>
  <Override PartName="/ppt/ink/ink947.xml" ContentType="application/inkml+xml"/>
  <Override PartName="/ppt/ink/ink948.xml" ContentType="application/inkml+xml"/>
  <Override PartName="/ppt/ink/ink949.xml" ContentType="application/inkml+xml"/>
  <Override PartName="/ppt/ink/ink950.xml" ContentType="application/inkml+xml"/>
  <Override PartName="/ppt/ink/ink951.xml" ContentType="application/inkml+xml"/>
  <Override PartName="/ppt/ink/ink952.xml" ContentType="application/inkml+xml"/>
  <Override PartName="/ppt/ink/ink953.xml" ContentType="application/inkml+xml"/>
  <Override PartName="/ppt/ink/ink954.xml" ContentType="application/inkml+xml"/>
  <Override PartName="/ppt/ink/ink955.xml" ContentType="application/inkml+xml"/>
  <Override PartName="/ppt/ink/ink956.xml" ContentType="application/inkml+xml"/>
  <Override PartName="/ppt/ink/ink957.xml" ContentType="application/inkml+xml"/>
  <Override PartName="/ppt/ink/ink958.xml" ContentType="application/inkml+xml"/>
  <Override PartName="/ppt/ink/ink959.xml" ContentType="application/inkml+xml"/>
  <Override PartName="/ppt/ink/ink960.xml" ContentType="application/inkml+xml"/>
  <Override PartName="/ppt/ink/ink961.xml" ContentType="application/inkml+xml"/>
  <Override PartName="/ppt/ink/ink962.xml" ContentType="application/inkml+xml"/>
  <Override PartName="/ppt/ink/ink963.xml" ContentType="application/inkml+xml"/>
  <Override PartName="/ppt/ink/ink964.xml" ContentType="application/inkml+xml"/>
  <Override PartName="/ppt/ink/ink965.xml" ContentType="application/inkml+xml"/>
  <Override PartName="/ppt/ink/ink966.xml" ContentType="application/inkml+xml"/>
  <Override PartName="/ppt/ink/ink967.xml" ContentType="application/inkml+xml"/>
  <Override PartName="/ppt/ink/ink968.xml" ContentType="application/inkml+xml"/>
  <Override PartName="/ppt/ink/ink969.xml" ContentType="application/inkml+xml"/>
  <Override PartName="/ppt/ink/ink970.xml" ContentType="application/inkml+xml"/>
  <Override PartName="/ppt/ink/ink971.xml" ContentType="application/inkml+xml"/>
  <Override PartName="/ppt/ink/ink972.xml" ContentType="application/inkml+xml"/>
  <Override PartName="/ppt/ink/ink973.xml" ContentType="application/inkml+xml"/>
  <Override PartName="/ppt/ink/ink974.xml" ContentType="application/inkml+xml"/>
  <Override PartName="/ppt/ink/ink975.xml" ContentType="application/inkml+xml"/>
  <Override PartName="/ppt/ink/ink976.xml" ContentType="application/inkml+xml"/>
  <Override PartName="/ppt/ink/ink977.xml" ContentType="application/inkml+xml"/>
  <Override PartName="/ppt/ink/ink978.xml" ContentType="application/inkml+xml"/>
  <Override PartName="/ppt/ink/ink979.xml" ContentType="application/inkml+xml"/>
  <Override PartName="/ppt/ink/ink980.xml" ContentType="application/inkml+xml"/>
  <Override PartName="/ppt/ink/ink981.xml" ContentType="application/inkml+xml"/>
  <Override PartName="/ppt/ink/ink982.xml" ContentType="application/inkml+xml"/>
  <Override PartName="/ppt/ink/ink983.xml" ContentType="application/inkml+xml"/>
  <Override PartName="/ppt/ink/ink984.xml" ContentType="application/inkml+xml"/>
  <Override PartName="/ppt/ink/ink985.xml" ContentType="application/inkml+xml"/>
  <Override PartName="/ppt/ink/ink986.xml" ContentType="application/inkml+xml"/>
  <Override PartName="/ppt/ink/ink987.xml" ContentType="application/inkml+xml"/>
  <Override PartName="/ppt/ink/ink988.xml" ContentType="application/inkml+xml"/>
  <Override PartName="/ppt/ink/ink989.xml" ContentType="application/inkml+xml"/>
  <Override PartName="/ppt/ink/ink990.xml" ContentType="application/inkml+xml"/>
  <Override PartName="/ppt/ink/ink991.xml" ContentType="application/inkml+xml"/>
  <Override PartName="/ppt/ink/ink992.xml" ContentType="application/inkml+xml"/>
  <Override PartName="/ppt/ink/ink993.xml" ContentType="application/inkml+xml"/>
  <Override PartName="/ppt/ink/ink994.xml" ContentType="application/inkml+xml"/>
  <Override PartName="/ppt/ink/ink995.xml" ContentType="application/inkml+xml"/>
  <Override PartName="/ppt/ink/ink996.xml" ContentType="application/inkml+xml"/>
  <Override PartName="/ppt/ink/ink997.xml" ContentType="application/inkml+xml"/>
  <Override PartName="/ppt/ink/ink998.xml" ContentType="application/inkml+xml"/>
  <Override PartName="/ppt/ink/ink999.xml" ContentType="application/inkml+xml"/>
  <Override PartName="/ppt/ink/ink1000.xml" ContentType="application/inkml+xml"/>
  <Override PartName="/ppt/ink/ink1001.xml" ContentType="application/inkml+xml"/>
  <Override PartName="/ppt/ink/ink1002.xml" ContentType="application/inkml+xml"/>
  <Override PartName="/ppt/ink/ink1003.xml" ContentType="application/inkml+xml"/>
  <Override PartName="/ppt/ink/ink1004.xml" ContentType="application/inkml+xml"/>
  <Override PartName="/ppt/ink/ink1005.xml" ContentType="application/inkml+xml"/>
  <Override PartName="/ppt/ink/ink1006.xml" ContentType="application/inkml+xml"/>
  <Override PartName="/ppt/ink/ink1007.xml" ContentType="application/inkml+xml"/>
  <Override PartName="/ppt/ink/ink1008.xml" ContentType="application/inkml+xml"/>
  <Override PartName="/ppt/ink/ink1009.xml" ContentType="application/inkml+xml"/>
  <Override PartName="/ppt/ink/ink1010.xml" ContentType="application/inkml+xml"/>
  <Override PartName="/ppt/ink/ink1011.xml" ContentType="application/inkml+xml"/>
  <Override PartName="/ppt/ink/ink1012.xml" ContentType="application/inkml+xml"/>
  <Override PartName="/ppt/ink/ink1013.xml" ContentType="application/inkml+xml"/>
  <Override PartName="/ppt/ink/ink1014.xml" ContentType="application/inkml+xml"/>
  <Override PartName="/ppt/ink/ink1015.xml" ContentType="application/inkml+xml"/>
  <Override PartName="/ppt/ink/ink1016.xml" ContentType="application/inkml+xml"/>
  <Override PartName="/ppt/ink/ink1017.xml" ContentType="application/inkml+xml"/>
  <Override PartName="/ppt/ink/ink1018.xml" ContentType="application/inkml+xml"/>
  <Override PartName="/ppt/ink/ink1019.xml" ContentType="application/inkml+xml"/>
  <Override PartName="/ppt/ink/ink1020.xml" ContentType="application/inkml+xml"/>
  <Override PartName="/ppt/ink/ink1021.xml" ContentType="application/inkml+xml"/>
  <Override PartName="/ppt/ink/ink1022.xml" ContentType="application/inkml+xml"/>
  <Override PartName="/ppt/ink/ink1023.xml" ContentType="application/inkml+xml"/>
  <Override PartName="/ppt/ink/ink1024.xml" ContentType="application/inkml+xml"/>
  <Override PartName="/ppt/ink/ink1025.xml" ContentType="application/inkml+xml"/>
  <Override PartName="/ppt/ink/ink1026.xml" ContentType="application/inkml+xml"/>
  <Override PartName="/ppt/ink/ink1027.xml" ContentType="application/inkml+xml"/>
  <Override PartName="/ppt/ink/ink1028.xml" ContentType="application/inkml+xml"/>
  <Override PartName="/ppt/ink/ink1029.xml" ContentType="application/inkml+xml"/>
  <Override PartName="/ppt/ink/ink1030.xml" ContentType="application/inkml+xml"/>
  <Override PartName="/ppt/ink/ink1031.xml" ContentType="application/inkml+xml"/>
  <Override PartName="/ppt/ink/ink1032.xml" ContentType="application/inkml+xml"/>
  <Override PartName="/ppt/ink/ink1033.xml" ContentType="application/inkml+xml"/>
  <Override PartName="/ppt/ink/ink1034.xml" ContentType="application/inkml+xml"/>
  <Override PartName="/ppt/ink/ink1035.xml" ContentType="application/inkml+xml"/>
  <Override PartName="/ppt/ink/ink1036.xml" ContentType="application/inkml+xml"/>
  <Override PartName="/ppt/ink/ink1037.xml" ContentType="application/inkml+xml"/>
  <Override PartName="/ppt/ink/ink1038.xml" ContentType="application/inkml+xml"/>
  <Override PartName="/ppt/ink/ink1039.xml" ContentType="application/inkml+xml"/>
  <Override PartName="/ppt/ink/ink1040.xml" ContentType="application/inkml+xml"/>
  <Override PartName="/ppt/ink/ink1041.xml" ContentType="application/inkml+xml"/>
  <Override PartName="/ppt/ink/ink1042.xml" ContentType="application/inkml+xml"/>
  <Override PartName="/ppt/ink/ink1043.xml" ContentType="application/inkml+xml"/>
  <Override PartName="/ppt/ink/ink1044.xml" ContentType="application/inkml+xml"/>
  <Override PartName="/ppt/ink/ink1045.xml" ContentType="application/inkml+xml"/>
  <Override PartName="/ppt/ink/ink1046.xml" ContentType="application/inkml+xml"/>
  <Override PartName="/ppt/ink/ink1047.xml" ContentType="application/inkml+xml"/>
  <Override PartName="/ppt/ink/ink1048.xml" ContentType="application/inkml+xml"/>
  <Override PartName="/ppt/ink/ink1049.xml" ContentType="application/inkml+xml"/>
  <Override PartName="/ppt/ink/ink1050.xml" ContentType="application/inkml+xml"/>
  <Override PartName="/ppt/ink/ink1051.xml" ContentType="application/inkml+xml"/>
  <Override PartName="/ppt/ink/ink1052.xml" ContentType="application/inkml+xml"/>
  <Override PartName="/ppt/ink/ink1053.xml" ContentType="application/inkml+xml"/>
  <Override PartName="/ppt/ink/ink1054.xml" ContentType="application/inkml+xml"/>
  <Override PartName="/ppt/ink/ink1055.xml" ContentType="application/inkml+xml"/>
  <Override PartName="/ppt/ink/ink1056.xml" ContentType="application/inkml+xml"/>
  <Override PartName="/ppt/ink/ink1057.xml" ContentType="application/inkml+xml"/>
  <Override PartName="/ppt/ink/ink1058.xml" ContentType="application/inkml+xml"/>
  <Override PartName="/ppt/ink/ink1059.xml" ContentType="application/inkml+xml"/>
  <Override PartName="/ppt/ink/ink1060.xml" ContentType="application/inkml+xml"/>
  <Override PartName="/ppt/ink/ink1061.xml" ContentType="application/inkml+xml"/>
  <Override PartName="/ppt/ink/ink1062.xml" ContentType="application/inkml+xml"/>
  <Override PartName="/ppt/ink/ink1063.xml" ContentType="application/inkml+xml"/>
  <Override PartName="/ppt/ink/ink1064.xml" ContentType="application/inkml+xml"/>
  <Override PartName="/ppt/ink/ink1065.xml" ContentType="application/inkml+xml"/>
  <Override PartName="/ppt/ink/ink1066.xml" ContentType="application/inkml+xml"/>
  <Override PartName="/ppt/ink/ink1067.xml" ContentType="application/inkml+xml"/>
  <Override PartName="/ppt/ink/ink1068.xml" ContentType="application/inkml+xml"/>
  <Override PartName="/ppt/ink/ink1069.xml" ContentType="application/inkml+xml"/>
  <Override PartName="/ppt/ink/ink1070.xml" ContentType="application/inkml+xml"/>
  <Override PartName="/ppt/ink/ink1071.xml" ContentType="application/inkml+xml"/>
  <Override PartName="/ppt/ink/ink1072.xml" ContentType="application/inkml+xml"/>
  <Override PartName="/ppt/ink/ink1073.xml" ContentType="application/inkml+xml"/>
  <Override PartName="/ppt/ink/ink1074.xml" ContentType="application/inkml+xml"/>
  <Override PartName="/ppt/ink/ink1075.xml" ContentType="application/inkml+xml"/>
  <Override PartName="/ppt/ink/ink1076.xml" ContentType="application/inkml+xml"/>
  <Override PartName="/ppt/ink/ink1077.xml" ContentType="application/inkml+xml"/>
  <Override PartName="/ppt/ink/ink1078.xml" ContentType="application/inkml+xml"/>
  <Override PartName="/ppt/ink/ink1079.xml" ContentType="application/inkml+xml"/>
  <Override PartName="/ppt/ink/ink1080.xml" ContentType="application/inkml+xml"/>
  <Override PartName="/ppt/ink/ink1081.xml" ContentType="application/inkml+xml"/>
  <Override PartName="/ppt/ink/ink1082.xml" ContentType="application/inkml+xml"/>
  <Override PartName="/ppt/ink/ink1083.xml" ContentType="application/inkml+xml"/>
  <Override PartName="/ppt/ink/ink1084.xml" ContentType="application/inkml+xml"/>
  <Override PartName="/ppt/ink/ink1085.xml" ContentType="application/inkml+xml"/>
  <Override PartName="/ppt/ink/ink1086.xml" ContentType="application/inkml+xml"/>
  <Override PartName="/ppt/ink/ink1087.xml" ContentType="application/inkml+xml"/>
  <Override PartName="/ppt/ink/ink1088.xml" ContentType="application/inkml+xml"/>
  <Override PartName="/ppt/ink/ink1089.xml" ContentType="application/inkml+xml"/>
  <Override PartName="/ppt/ink/ink1090.xml" ContentType="application/inkml+xml"/>
  <Override PartName="/ppt/ink/ink1091.xml" ContentType="application/inkml+xml"/>
  <Override PartName="/ppt/ink/ink1092.xml" ContentType="application/inkml+xml"/>
  <Override PartName="/ppt/ink/ink1093.xml" ContentType="application/inkml+xml"/>
  <Override PartName="/ppt/ink/ink1094.xml" ContentType="application/inkml+xml"/>
  <Override PartName="/ppt/ink/ink1095.xml" ContentType="application/inkml+xml"/>
  <Override PartName="/ppt/ink/ink1096.xml" ContentType="application/inkml+xml"/>
  <Override PartName="/ppt/ink/ink1097.xml" ContentType="application/inkml+xml"/>
  <Override PartName="/ppt/ink/ink1098.xml" ContentType="application/inkml+xml"/>
  <Override PartName="/ppt/ink/ink1099.xml" ContentType="application/inkml+xml"/>
  <Override PartName="/ppt/ink/ink1100.xml" ContentType="application/inkml+xml"/>
  <Override PartName="/ppt/ink/ink1101.xml" ContentType="application/inkml+xml"/>
  <Override PartName="/ppt/ink/ink1102.xml" ContentType="application/inkml+xml"/>
  <Override PartName="/ppt/ink/ink1103.xml" ContentType="application/inkml+xml"/>
  <Override PartName="/ppt/ink/ink1104.xml" ContentType="application/inkml+xml"/>
  <Override PartName="/ppt/ink/ink1105.xml" ContentType="application/inkml+xml"/>
  <Override PartName="/ppt/ink/ink1106.xml" ContentType="application/inkml+xml"/>
  <Override PartName="/ppt/ink/ink1107.xml" ContentType="application/inkml+xml"/>
  <Override PartName="/ppt/ink/ink1108.xml" ContentType="application/inkml+xml"/>
  <Override PartName="/ppt/ink/ink1109.xml" ContentType="application/inkml+xml"/>
  <Override PartName="/ppt/ink/ink1110.xml" ContentType="application/inkml+xml"/>
  <Override PartName="/ppt/ink/ink1111.xml" ContentType="application/inkml+xml"/>
  <Override PartName="/ppt/ink/ink1112.xml" ContentType="application/inkml+xml"/>
  <Override PartName="/ppt/ink/ink1113.xml" ContentType="application/inkml+xml"/>
  <Override PartName="/ppt/ink/ink1114.xml" ContentType="application/inkml+xml"/>
  <Override PartName="/ppt/ink/ink1115.xml" ContentType="application/inkml+xml"/>
  <Override PartName="/ppt/ink/ink1116.xml" ContentType="application/inkml+xml"/>
  <Override PartName="/ppt/ink/ink1117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8"/>
  </p:notesMasterIdLst>
  <p:sldIdLst>
    <p:sldId id="568" r:id="rId5"/>
    <p:sldId id="648" r:id="rId6"/>
    <p:sldId id="649" r:id="rId7"/>
    <p:sldId id="582" r:id="rId8"/>
    <p:sldId id="570" r:id="rId9"/>
    <p:sldId id="634" r:id="rId10"/>
    <p:sldId id="654" r:id="rId11"/>
    <p:sldId id="650" r:id="rId12"/>
    <p:sldId id="660" r:id="rId13"/>
    <p:sldId id="651" r:id="rId14"/>
    <p:sldId id="652" r:id="rId15"/>
    <p:sldId id="653" r:id="rId16"/>
    <p:sldId id="655" r:id="rId17"/>
    <p:sldId id="657" r:id="rId18"/>
    <p:sldId id="658" r:id="rId19"/>
    <p:sldId id="656" r:id="rId20"/>
    <p:sldId id="659" r:id="rId21"/>
    <p:sldId id="661" r:id="rId22"/>
    <p:sldId id="635" r:id="rId23"/>
    <p:sldId id="636" r:id="rId24"/>
    <p:sldId id="643" r:id="rId25"/>
    <p:sldId id="642" r:id="rId26"/>
    <p:sldId id="644" r:id="rId27"/>
    <p:sldId id="645" r:id="rId28"/>
    <p:sldId id="612" r:id="rId29"/>
    <p:sldId id="637" r:id="rId30"/>
    <p:sldId id="638" r:id="rId31"/>
    <p:sldId id="613" r:id="rId32"/>
    <p:sldId id="640" r:id="rId33"/>
    <p:sldId id="641" r:id="rId34"/>
    <p:sldId id="639" r:id="rId35"/>
    <p:sldId id="646" r:id="rId36"/>
    <p:sldId id="647" r:id="rId3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9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zari, Shair" userId="9cd8286b-29ac-44f1-bef1-3aa065f32b13" providerId="ADAL" clId="{71B3CDA0-29A2-4771-B7C0-88D3F3899E07}"/>
    <pc:docChg chg="custSel modSld">
      <pc:chgData name="Nazari, Shair" userId="9cd8286b-29ac-44f1-bef1-3aa065f32b13" providerId="ADAL" clId="{71B3CDA0-29A2-4771-B7C0-88D3F3899E07}" dt="2022-11-24T12:38:04.255" v="22" actId="1076"/>
      <pc:docMkLst>
        <pc:docMk/>
      </pc:docMkLst>
      <pc:sldChg chg="addSp delSp modSp mod delAnim">
        <pc:chgData name="Nazari, Shair" userId="9cd8286b-29ac-44f1-bef1-3aa065f32b13" providerId="ADAL" clId="{71B3CDA0-29A2-4771-B7C0-88D3F3899E07}" dt="2022-11-24T11:29:16.949" v="16" actId="478"/>
        <pc:sldMkLst>
          <pc:docMk/>
          <pc:sldMk cId="1567016727" sldId="582"/>
        </pc:sldMkLst>
        <pc:spChg chg="del mod">
          <ac:chgData name="Nazari, Shair" userId="9cd8286b-29ac-44f1-bef1-3aa065f32b13" providerId="ADAL" clId="{71B3CDA0-29A2-4771-B7C0-88D3F3899E07}" dt="2022-11-24T11:29:04.791" v="12" actId="478"/>
          <ac:spMkLst>
            <pc:docMk/>
            <pc:sldMk cId="1567016727" sldId="582"/>
            <ac:spMk id="3" creationId="{03E4576A-9AD7-4630-BEF4-E3AA64752F5B}"/>
          </ac:spMkLst>
        </pc:spChg>
        <pc:spChg chg="add del mod">
          <ac:chgData name="Nazari, Shair" userId="9cd8286b-29ac-44f1-bef1-3aa065f32b13" providerId="ADAL" clId="{71B3CDA0-29A2-4771-B7C0-88D3F3899E07}" dt="2022-11-24T11:29:16.949" v="16" actId="478"/>
          <ac:spMkLst>
            <pc:docMk/>
            <pc:sldMk cId="1567016727" sldId="582"/>
            <ac:spMk id="6" creationId="{1D118344-06F3-858C-0003-BFE5084C4025}"/>
          </ac:spMkLst>
        </pc:spChg>
        <pc:spChg chg="del mod">
          <ac:chgData name="Nazari, Shair" userId="9cd8286b-29ac-44f1-bef1-3aa065f32b13" providerId="ADAL" clId="{71B3CDA0-29A2-4771-B7C0-88D3F3899E07}" dt="2022-11-24T11:29:12.171" v="15" actId="478"/>
          <ac:spMkLst>
            <pc:docMk/>
            <pc:sldMk cId="1567016727" sldId="582"/>
            <ac:spMk id="26" creationId="{78D0BB31-D02B-4399-AA44-E56666AAEF69}"/>
          </ac:spMkLst>
        </pc:spChg>
        <pc:picChg chg="del">
          <ac:chgData name="Nazari, Shair" userId="9cd8286b-29ac-44f1-bef1-3aa065f32b13" providerId="ADAL" clId="{71B3CDA0-29A2-4771-B7C0-88D3F3899E07}" dt="2022-11-24T11:27:26.656" v="6" actId="478"/>
          <ac:picMkLst>
            <pc:docMk/>
            <pc:sldMk cId="1567016727" sldId="582"/>
            <ac:picMk id="5" creationId="{5B8A9E70-AE0D-4FB9-AB95-A10B951DC010}"/>
          </ac:picMkLst>
        </pc:picChg>
        <pc:picChg chg="del mod">
          <ac:chgData name="Nazari, Shair" userId="9cd8286b-29ac-44f1-bef1-3aa065f32b13" providerId="ADAL" clId="{71B3CDA0-29A2-4771-B7C0-88D3F3899E07}" dt="2022-11-24T11:29:08.291" v="14" actId="478"/>
          <ac:picMkLst>
            <pc:docMk/>
            <pc:sldMk cId="1567016727" sldId="582"/>
            <ac:picMk id="12" creationId="{7077DE81-BA72-4BFE-B4B7-D16C11FBC4A2}"/>
          </ac:picMkLst>
        </pc:picChg>
      </pc:sldChg>
      <pc:sldChg chg="addSp delSp modSp mod">
        <pc:chgData name="Nazari, Shair" userId="9cd8286b-29ac-44f1-bef1-3aa065f32b13" providerId="ADAL" clId="{71B3CDA0-29A2-4771-B7C0-88D3F3899E07}" dt="2022-11-24T12:38:04.255" v="22" actId="1076"/>
        <pc:sldMkLst>
          <pc:docMk/>
          <pc:sldMk cId="2863679586" sldId="649"/>
        </pc:sldMkLst>
        <pc:spChg chg="add mod ord">
          <ac:chgData name="Nazari, Shair" userId="9cd8286b-29ac-44f1-bef1-3aa065f32b13" providerId="ADAL" clId="{71B3CDA0-29A2-4771-B7C0-88D3F3899E07}" dt="2022-11-24T12:38:04.255" v="22" actId="1076"/>
          <ac:spMkLst>
            <pc:docMk/>
            <pc:sldMk cId="2863679586" sldId="649"/>
            <ac:spMk id="2" creationId="{84C78B9F-D4C0-FE34-2094-7B8F0AB004D0}"/>
          </ac:spMkLst>
        </pc:spChg>
        <pc:picChg chg="del">
          <ac:chgData name="Nazari, Shair" userId="9cd8286b-29ac-44f1-bef1-3aa065f32b13" providerId="ADAL" clId="{71B3CDA0-29A2-4771-B7C0-88D3F3899E07}" dt="2022-11-24T12:37:53.506" v="18" actId="478"/>
          <ac:picMkLst>
            <pc:docMk/>
            <pc:sldMk cId="2863679586" sldId="649"/>
            <ac:picMk id="4" creationId="{42E99450-455A-4D00-2D30-712582AADD4F}"/>
          </ac:picMkLst>
        </pc:picChg>
        <pc:picChg chg="add mod">
          <ac:chgData name="Nazari, Shair" userId="9cd8286b-29ac-44f1-bef1-3aa065f32b13" providerId="ADAL" clId="{71B3CDA0-29A2-4771-B7C0-88D3F3899E07}" dt="2022-11-24T12:38:00.353" v="21" actId="1076"/>
          <ac:picMkLst>
            <pc:docMk/>
            <pc:sldMk cId="2863679586" sldId="649"/>
            <ac:picMk id="7" creationId="{7531B413-72BD-02B0-6BA8-58423E18AB96}"/>
          </ac:picMkLst>
        </pc:picChg>
      </pc:sldChg>
    </pc:docChg>
  </pc:docChgLst>
  <pc:docChgLst>
    <pc:chgData name="Nazari, Shair" userId="9cd8286b-29ac-44f1-bef1-3aa065f32b13" providerId="ADAL" clId="{F41A1E71-E1D6-4EE1-BB98-71B0749F8FAE}"/>
    <pc:docChg chg="undo custSel addSld delSld modSld sldOrd">
      <pc:chgData name="Nazari, Shair" userId="9cd8286b-29ac-44f1-bef1-3aa065f32b13" providerId="ADAL" clId="{F41A1E71-E1D6-4EE1-BB98-71B0749F8FAE}" dt="2022-11-19T11:31:44.447" v="432" actId="1076"/>
      <pc:docMkLst>
        <pc:docMk/>
      </pc:docMkLst>
      <pc:sldChg chg="modSp mod">
        <pc:chgData name="Nazari, Shair" userId="9cd8286b-29ac-44f1-bef1-3aa065f32b13" providerId="ADAL" clId="{F41A1E71-E1D6-4EE1-BB98-71B0749F8FAE}" dt="2022-11-05T11:09:17.931" v="14" actId="1076"/>
        <pc:sldMkLst>
          <pc:docMk/>
          <pc:sldMk cId="3632327712" sldId="568"/>
        </pc:sldMkLst>
        <pc:spChg chg="mod">
          <ac:chgData name="Nazari, Shair" userId="9cd8286b-29ac-44f1-bef1-3aa065f32b13" providerId="ADAL" clId="{F41A1E71-E1D6-4EE1-BB98-71B0749F8FAE}" dt="2022-11-05T11:09:17.931" v="14" actId="1076"/>
          <ac:spMkLst>
            <pc:docMk/>
            <pc:sldMk cId="3632327712" sldId="568"/>
            <ac:spMk id="2" creationId="{00000000-0000-0000-0000-000000000000}"/>
          </ac:spMkLst>
        </pc:spChg>
      </pc:sldChg>
      <pc:sldChg chg="modSp mod">
        <pc:chgData name="Nazari, Shair" userId="9cd8286b-29ac-44f1-bef1-3aa065f32b13" providerId="ADAL" clId="{F41A1E71-E1D6-4EE1-BB98-71B0749F8FAE}" dt="2022-11-19T10:56:52.089" v="364" actId="20577"/>
        <pc:sldMkLst>
          <pc:docMk/>
          <pc:sldMk cId="2546193655" sldId="570"/>
        </pc:sldMkLst>
        <pc:spChg chg="mod">
          <ac:chgData name="Nazari, Shair" userId="9cd8286b-29ac-44f1-bef1-3aa065f32b13" providerId="ADAL" clId="{F41A1E71-E1D6-4EE1-BB98-71B0749F8FAE}" dt="2022-11-19T10:56:52.089" v="364" actId="20577"/>
          <ac:spMkLst>
            <pc:docMk/>
            <pc:sldMk cId="2546193655" sldId="570"/>
            <ac:spMk id="2" creationId="{00000000-0000-0000-0000-000000000000}"/>
          </ac:spMkLst>
        </pc:spChg>
      </pc:sldChg>
      <pc:sldChg chg="addSp delSp del">
        <pc:chgData name="Nazari, Shair" userId="9cd8286b-29ac-44f1-bef1-3aa065f32b13" providerId="ADAL" clId="{F41A1E71-E1D6-4EE1-BB98-71B0749F8FAE}" dt="2022-11-05T11:11:53.055" v="24" actId="47"/>
        <pc:sldMkLst>
          <pc:docMk/>
          <pc:sldMk cId="2253041244" sldId="579"/>
        </pc:sldMkLst>
        <pc:picChg chg="add del">
          <ac:chgData name="Nazari, Shair" userId="9cd8286b-29ac-44f1-bef1-3aa065f32b13" providerId="ADAL" clId="{F41A1E71-E1D6-4EE1-BB98-71B0749F8FAE}" dt="2022-11-05T11:11:45.467" v="22"/>
          <ac:picMkLst>
            <pc:docMk/>
            <pc:sldMk cId="2253041244" sldId="579"/>
            <ac:picMk id="4" creationId="{3EF232C7-44D8-B086-C69D-6312769CB5C9}"/>
          </ac:picMkLst>
        </pc:picChg>
      </pc:sldChg>
      <pc:sldChg chg="del">
        <pc:chgData name="Nazari, Shair" userId="9cd8286b-29ac-44f1-bef1-3aa065f32b13" providerId="ADAL" clId="{F41A1E71-E1D6-4EE1-BB98-71B0749F8FAE}" dt="2022-11-05T11:20:19.386" v="69" actId="47"/>
        <pc:sldMkLst>
          <pc:docMk/>
          <pc:sldMk cId="3152811306" sldId="580"/>
        </pc:sldMkLst>
      </pc:sldChg>
      <pc:sldChg chg="del">
        <pc:chgData name="Nazari, Shair" userId="9cd8286b-29ac-44f1-bef1-3aa065f32b13" providerId="ADAL" clId="{F41A1E71-E1D6-4EE1-BB98-71B0749F8FAE}" dt="2022-11-05T11:20:28.053" v="70" actId="47"/>
        <pc:sldMkLst>
          <pc:docMk/>
          <pc:sldMk cId="3156221055" sldId="581"/>
        </pc:sldMkLst>
      </pc:sldChg>
      <pc:sldChg chg="modSp">
        <pc:chgData name="Nazari, Shair" userId="9cd8286b-29ac-44f1-bef1-3aa065f32b13" providerId="ADAL" clId="{F41A1E71-E1D6-4EE1-BB98-71B0749F8FAE}" dt="2022-11-19T10:44:14.584" v="290" actId="20577"/>
        <pc:sldMkLst>
          <pc:docMk/>
          <pc:sldMk cId="1567016727" sldId="582"/>
        </pc:sldMkLst>
        <pc:spChg chg="mod">
          <ac:chgData name="Nazari, Shair" userId="9cd8286b-29ac-44f1-bef1-3aa065f32b13" providerId="ADAL" clId="{F41A1E71-E1D6-4EE1-BB98-71B0749F8FAE}" dt="2022-11-19T10:44:14.584" v="290" actId="20577"/>
          <ac:spMkLst>
            <pc:docMk/>
            <pc:sldMk cId="1567016727" sldId="582"/>
            <ac:spMk id="8" creationId="{71437381-B952-4390-AF93-00A1946AC578}"/>
          </ac:spMkLst>
        </pc:spChg>
      </pc:sldChg>
      <pc:sldChg chg="addSp delSp modSp mod delAnim modAnim">
        <pc:chgData name="Nazari, Shair" userId="9cd8286b-29ac-44f1-bef1-3aa065f32b13" providerId="ADAL" clId="{F41A1E71-E1D6-4EE1-BB98-71B0749F8FAE}" dt="2022-11-19T10:54:36.915" v="330" actId="14100"/>
        <pc:sldMkLst>
          <pc:docMk/>
          <pc:sldMk cId="1945591314" sldId="634"/>
        </pc:sldMkLst>
        <pc:picChg chg="add del mod">
          <ac:chgData name="Nazari, Shair" userId="9cd8286b-29ac-44f1-bef1-3aa065f32b13" providerId="ADAL" clId="{F41A1E71-E1D6-4EE1-BB98-71B0749F8FAE}" dt="2022-11-19T10:53:21.490" v="325" actId="478"/>
          <ac:picMkLst>
            <pc:docMk/>
            <pc:sldMk cId="1945591314" sldId="634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4:36.915" v="330" actId="14100"/>
          <ac:picMkLst>
            <pc:docMk/>
            <pc:sldMk cId="1945591314" sldId="634"/>
            <ac:picMk id="3" creationId="{CD6A6E3D-4E67-C9B2-8CC0-C85BDE66C2A2}"/>
          </ac:picMkLst>
        </pc:picChg>
        <pc:picChg chg="del">
          <ac:chgData name="Nazari, Shair" userId="9cd8286b-29ac-44f1-bef1-3aa065f32b13" providerId="ADAL" clId="{F41A1E71-E1D6-4EE1-BB98-71B0749F8FAE}" dt="2022-11-05T11:27:31.775" v="76" actId="478"/>
          <ac:picMkLst>
            <pc:docMk/>
            <pc:sldMk cId="1945591314" sldId="634"/>
            <ac:picMk id="7" creationId="{F7635770-9269-4938-BDCB-6A4D1BC4695B}"/>
          </ac:picMkLst>
        </pc:picChg>
        <pc:picChg chg="del">
          <ac:chgData name="Nazari, Shair" userId="9cd8286b-29ac-44f1-bef1-3aa065f32b13" providerId="ADAL" clId="{F41A1E71-E1D6-4EE1-BB98-71B0749F8FAE}" dt="2022-11-05T11:27:29.093" v="75" actId="478"/>
          <ac:picMkLst>
            <pc:docMk/>
            <pc:sldMk cId="1945591314" sldId="634"/>
            <ac:picMk id="8" creationId="{E316013D-36E4-4757-A10A-F98AB4288F97}"/>
          </ac:picMkLst>
        </pc:picChg>
        <pc:picChg chg="del">
          <ac:chgData name="Nazari, Shair" userId="9cd8286b-29ac-44f1-bef1-3aa065f32b13" providerId="ADAL" clId="{F41A1E71-E1D6-4EE1-BB98-71B0749F8FAE}" dt="2022-11-05T11:27:25.317" v="74" actId="478"/>
          <ac:picMkLst>
            <pc:docMk/>
            <pc:sldMk cId="1945591314" sldId="634"/>
            <ac:picMk id="9" creationId="{F6D0DABA-6BD5-49BC-B94F-63DCEE9B64CF}"/>
          </ac:picMkLst>
        </pc:picChg>
        <pc:picChg chg="del">
          <ac:chgData name="Nazari, Shair" userId="9cd8286b-29ac-44f1-bef1-3aa065f32b13" providerId="ADAL" clId="{F41A1E71-E1D6-4EE1-BB98-71B0749F8FAE}" dt="2022-11-05T11:27:22.092" v="73" actId="478"/>
          <ac:picMkLst>
            <pc:docMk/>
            <pc:sldMk cId="1945591314" sldId="634"/>
            <ac:picMk id="10" creationId="{096309E5-6D3B-4A2C-B976-E879F492475A}"/>
          </ac:picMkLst>
        </pc:picChg>
        <pc:picChg chg="del">
          <ac:chgData name="Nazari, Shair" userId="9cd8286b-29ac-44f1-bef1-3aa065f32b13" providerId="ADAL" clId="{F41A1E71-E1D6-4EE1-BB98-71B0749F8FAE}" dt="2022-11-05T11:27:18.592" v="72" actId="478"/>
          <ac:picMkLst>
            <pc:docMk/>
            <pc:sldMk cId="1945591314" sldId="634"/>
            <ac:picMk id="11" creationId="{EB192274-5D5E-4B66-9D22-6F0EA5E48212}"/>
          </ac:picMkLst>
        </pc:picChg>
      </pc:sldChg>
      <pc:sldChg chg="modSp mod">
        <pc:chgData name="Nazari, Shair" userId="9cd8286b-29ac-44f1-bef1-3aa065f32b13" providerId="ADAL" clId="{F41A1E71-E1D6-4EE1-BB98-71B0749F8FAE}" dt="2022-11-19T11:27:51.644" v="416" actId="14100"/>
        <pc:sldMkLst>
          <pc:docMk/>
          <pc:sldMk cId="1034279439" sldId="636"/>
        </pc:sldMkLst>
        <pc:spChg chg="mod">
          <ac:chgData name="Nazari, Shair" userId="9cd8286b-29ac-44f1-bef1-3aa065f32b13" providerId="ADAL" clId="{F41A1E71-E1D6-4EE1-BB98-71B0749F8FAE}" dt="2022-11-19T11:27:51.644" v="416" actId="14100"/>
          <ac:spMkLst>
            <pc:docMk/>
            <pc:sldMk cId="1034279439" sldId="636"/>
            <ac:spMk id="3" creationId="{03E4576A-9AD7-4630-BEF4-E3AA64752F5B}"/>
          </ac:spMkLst>
        </pc:spChg>
      </pc:sldChg>
      <pc:sldChg chg="addSp delSp add del setBg delDesignElem">
        <pc:chgData name="Nazari, Shair" userId="9cd8286b-29ac-44f1-bef1-3aa065f32b13" providerId="ADAL" clId="{F41A1E71-E1D6-4EE1-BB98-71B0749F8FAE}" dt="2022-11-05T11:11:39.995" v="20"/>
        <pc:sldMkLst>
          <pc:docMk/>
          <pc:sldMk cId="462240206" sldId="648"/>
        </pc:sldMkLst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39.995" v="20"/>
          <ac:spMkLst>
            <pc:docMk/>
            <pc:sldMk cId="462240206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39.995" v="20"/>
          <ac:picMkLst>
            <pc:docMk/>
            <pc:sldMk cId="462240206" sldId="648"/>
            <ac:picMk id="22" creationId="{4FDAB746-A9A3-4EC2-8997-5EB71BC96424}"/>
          </ac:picMkLst>
        </pc:picChg>
      </pc:sldChg>
      <pc:sldChg chg="addSp delSp add del setBg delDesignElem">
        <pc:chgData name="Nazari, Shair" userId="9cd8286b-29ac-44f1-bef1-3aa065f32b13" providerId="ADAL" clId="{F41A1E71-E1D6-4EE1-BB98-71B0749F8FAE}" dt="2022-11-05T11:11:26.296" v="17"/>
        <pc:sldMkLst>
          <pc:docMk/>
          <pc:sldMk cId="1679046721" sldId="648"/>
        </pc:sldMkLst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0" creationId="{FC7A3AA1-44C4-4CBE-8808-D86A411AD665}"/>
          </ac:spMkLst>
        </pc:spChg>
        <pc:spChg chg="add del">
          <ac:chgData name="Nazari, Shair" userId="9cd8286b-29ac-44f1-bef1-3aa065f32b13" providerId="ADAL" clId="{F41A1E71-E1D6-4EE1-BB98-71B0749F8FAE}" dt="2022-11-05T11:11:26.296" v="17"/>
          <ac:spMkLst>
            <pc:docMk/>
            <pc:sldMk cId="1679046721" sldId="648"/>
            <ac:spMk id="24" creationId="{091C9E05-1ED5-4438-8E0F-38219974999F}"/>
          </ac:spMkLst>
        </pc:spChg>
        <pc:picChg chg="add del">
          <ac:chgData name="Nazari, Shair" userId="9cd8286b-29ac-44f1-bef1-3aa065f32b13" providerId="ADAL" clId="{F41A1E71-E1D6-4EE1-BB98-71B0749F8FAE}" dt="2022-11-05T11:11:26.296" v="17"/>
          <ac:picMkLst>
            <pc:docMk/>
            <pc:sldMk cId="1679046721" sldId="648"/>
            <ac:picMk id="22" creationId="{4FDAB746-A9A3-4EC2-8997-5EB71BC96424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1:15:14.468" v="42" actId="1076"/>
        <pc:sldMkLst>
          <pc:docMk/>
          <pc:sldMk cId="2711831046" sldId="648"/>
        </pc:sldMkLst>
        <pc:spChg chg="del">
          <ac:chgData name="Nazari, Shair" userId="9cd8286b-29ac-44f1-bef1-3aa065f32b13" providerId="ADAL" clId="{F41A1E71-E1D6-4EE1-BB98-71B0749F8FAE}" dt="2022-11-05T11:12:00.889" v="25" actId="478"/>
          <ac:spMkLst>
            <pc:docMk/>
            <pc:sldMk cId="2711831046" sldId="648"/>
            <ac:spMk id="6" creationId="{2A30D2C0-537A-539C-3B4E-E0C877094723}"/>
          </ac:spMkLst>
        </pc:spChg>
        <pc:picChg chg="add mod">
          <ac:chgData name="Nazari, Shair" userId="9cd8286b-29ac-44f1-bef1-3aa065f32b13" providerId="ADAL" clId="{F41A1E71-E1D6-4EE1-BB98-71B0749F8FAE}" dt="2022-11-05T11:15:14.468" v="42" actId="1076"/>
          <ac:picMkLst>
            <pc:docMk/>
            <pc:sldMk cId="2711831046" sldId="648"/>
            <ac:picMk id="4" creationId="{563945CD-D221-E795-7A53-2A273F874746}"/>
          </ac:picMkLst>
        </pc:picChg>
        <pc:picChg chg="mod modCrop">
          <ac:chgData name="Nazari, Shair" userId="9cd8286b-29ac-44f1-bef1-3aa065f32b13" providerId="ADAL" clId="{F41A1E71-E1D6-4EE1-BB98-71B0749F8FAE}" dt="2022-11-05T11:14:54.178" v="37" actId="18131"/>
          <ac:picMkLst>
            <pc:docMk/>
            <pc:sldMk cId="2711831046" sldId="648"/>
            <ac:picMk id="5" creationId="{3852EF60-E331-4D75-87B3-CAC47A9893D1}"/>
          </ac:picMkLst>
        </pc:picChg>
        <pc:picChg chg="del mod">
          <ac:chgData name="Nazari, Shair" userId="9cd8286b-29ac-44f1-bef1-3aa065f32b13" providerId="ADAL" clId="{F41A1E71-E1D6-4EE1-BB98-71B0749F8FAE}" dt="2022-11-05T11:13:40.171" v="27" actId="478"/>
          <ac:picMkLst>
            <pc:docMk/>
            <pc:sldMk cId="2711831046" sldId="648"/>
            <ac:picMk id="7" creationId="{1B43D6A8-2486-BF58-4703-D02A4658AB41}"/>
          </ac:picMkLst>
        </pc:picChg>
      </pc:sldChg>
      <pc:sldChg chg="add del">
        <pc:chgData name="Nazari, Shair" userId="9cd8286b-29ac-44f1-bef1-3aa065f32b13" providerId="ADAL" clId="{F41A1E71-E1D6-4EE1-BB98-71B0749F8FAE}" dt="2022-11-05T11:11:26.296" v="17"/>
        <pc:sldMkLst>
          <pc:docMk/>
          <pc:sldMk cId="1214688909" sldId="649"/>
        </pc:sldMkLst>
      </pc:sldChg>
      <pc:sldChg chg="addSp delSp modSp add mod delAnim modAnim">
        <pc:chgData name="Nazari, Shair" userId="9cd8286b-29ac-44f1-bef1-3aa065f32b13" providerId="ADAL" clId="{F41A1E71-E1D6-4EE1-BB98-71B0749F8FAE}" dt="2022-11-19T10:43:20.315" v="287" actId="1076"/>
        <pc:sldMkLst>
          <pc:docMk/>
          <pc:sldMk cId="2863679586" sldId="649"/>
        </pc:sldMkLst>
        <pc:spChg chg="add mod">
          <ac:chgData name="Nazari, Shair" userId="9cd8286b-29ac-44f1-bef1-3aa065f32b13" providerId="ADAL" clId="{F41A1E71-E1D6-4EE1-BB98-71B0749F8FAE}" dt="2022-11-05T11:17:23.950" v="53" actId="164"/>
          <ac:spMkLst>
            <pc:docMk/>
            <pc:sldMk cId="2863679586" sldId="649"/>
            <ac:spMk id="8" creationId="{EFB3EB07-A884-FC2F-73D7-17C7F079CAD9}"/>
          </ac:spMkLst>
        </pc:spChg>
        <pc:grpChg chg="add mod">
          <ac:chgData name="Nazari, Shair" userId="9cd8286b-29ac-44f1-bef1-3aa065f32b13" providerId="ADAL" clId="{F41A1E71-E1D6-4EE1-BB98-71B0749F8FAE}" dt="2022-11-05T11:17:54.166" v="60" actId="164"/>
          <ac:grpSpMkLst>
            <pc:docMk/>
            <pc:sldMk cId="2863679586" sldId="649"/>
            <ac:grpSpMk id="9" creationId="{9BF9048D-A0E6-8B68-3FB2-52047E09F671}"/>
          </ac:grpSpMkLst>
        </pc:grpChg>
        <pc:grpChg chg="add mod">
          <ac:chgData name="Nazari, Shair" userId="9cd8286b-29ac-44f1-bef1-3aa065f32b13" providerId="ADAL" clId="{F41A1E71-E1D6-4EE1-BB98-71B0749F8FAE}" dt="2022-11-05T11:18:32.790" v="65" actId="1076"/>
          <ac:grpSpMkLst>
            <pc:docMk/>
            <pc:sldMk cId="2863679586" sldId="649"/>
            <ac:grpSpMk id="11" creationId="{B108A5F9-C3E5-16B7-48F6-A47A31EF1122}"/>
          </ac:grpSpMkLst>
        </pc:grpChg>
        <pc:picChg chg="add mod">
          <ac:chgData name="Nazari, Shair" userId="9cd8286b-29ac-44f1-bef1-3aa065f32b13" providerId="ADAL" clId="{F41A1E71-E1D6-4EE1-BB98-71B0749F8FAE}" dt="2022-11-19T10:43:20.315" v="287" actId="1076"/>
          <ac:picMkLst>
            <pc:docMk/>
            <pc:sldMk cId="2863679586" sldId="649"/>
            <ac:picMk id="4" creationId="{42E99450-455A-4D00-2D30-712582AADD4F}"/>
          </ac:picMkLst>
        </pc:picChg>
        <pc:picChg chg="del">
          <ac:chgData name="Nazari, Shair" userId="9cd8286b-29ac-44f1-bef1-3aa065f32b13" providerId="ADAL" clId="{F41A1E71-E1D6-4EE1-BB98-71B0749F8FAE}" dt="2022-11-05T11:16:20.469" v="43" actId="478"/>
          <ac:picMkLst>
            <pc:docMk/>
            <pc:sldMk cId="2863679586" sldId="649"/>
            <ac:picMk id="4" creationId="{B6337925-A4B1-4E6A-AF45-0265E78B01E9}"/>
          </ac:picMkLst>
        </pc:picChg>
        <pc:picChg chg="add del mod ord">
          <ac:chgData name="Nazari, Shair" userId="9cd8286b-29ac-44f1-bef1-3aa065f32b13" providerId="ADAL" clId="{F41A1E71-E1D6-4EE1-BB98-71B0749F8FAE}" dt="2022-11-19T10:43:15.980" v="285" actId="478"/>
          <ac:picMkLst>
            <pc:docMk/>
            <pc:sldMk cId="2863679586" sldId="649"/>
            <ac:picMk id="5" creationId="{9D33E8FF-3441-DE7B-5D6D-CE57680F7FA7}"/>
          </ac:picMkLst>
        </pc:picChg>
        <pc:picChg chg="add mod">
          <ac:chgData name="Nazari, Shair" userId="9cd8286b-29ac-44f1-bef1-3aa065f32b13" providerId="ADAL" clId="{F41A1E71-E1D6-4EE1-BB98-71B0749F8FAE}" dt="2022-11-05T11:18:14.389" v="62" actId="1076"/>
          <ac:picMkLst>
            <pc:docMk/>
            <pc:sldMk cId="2863679586" sldId="649"/>
            <ac:picMk id="6" creationId="{8F91D37B-B9F5-175F-A212-7B4943A514A1}"/>
          </ac:picMkLst>
        </pc:picChg>
        <pc:picChg chg="add del mod">
          <ac:chgData name="Nazari, Shair" userId="9cd8286b-29ac-44f1-bef1-3aa065f32b13" providerId="ADAL" clId="{F41A1E71-E1D6-4EE1-BB98-71B0749F8FAE}" dt="2022-11-05T11:17:44.341" v="58" actId="478"/>
          <ac:picMkLst>
            <pc:docMk/>
            <pc:sldMk cId="2863679586" sldId="649"/>
            <ac:picMk id="7" creationId="{CEEE966B-FA3D-E5EE-2702-4A633111FE0B}"/>
          </ac:picMkLst>
        </pc:picChg>
        <pc:picChg chg="add mod">
          <ac:chgData name="Nazari, Shair" userId="9cd8286b-29ac-44f1-bef1-3aa065f32b13" providerId="ADAL" clId="{F41A1E71-E1D6-4EE1-BB98-71B0749F8FAE}" dt="2022-11-05T11:18:01.983" v="61" actId="1076"/>
          <ac:picMkLst>
            <pc:docMk/>
            <pc:sldMk cId="2863679586" sldId="649"/>
            <ac:picMk id="10" creationId="{1C83874A-87B9-4616-F111-327536E84F98}"/>
          </ac:picMkLst>
        </pc:picChg>
        <pc:picChg chg="del">
          <ac:chgData name="Nazari, Shair" userId="9cd8286b-29ac-44f1-bef1-3aa065f32b13" providerId="ADAL" clId="{F41A1E71-E1D6-4EE1-BB98-71B0749F8FAE}" dt="2022-11-05T11:16:35.647" v="46" actId="478"/>
          <ac:picMkLst>
            <pc:docMk/>
            <pc:sldMk cId="2863679586" sldId="649"/>
            <ac:picMk id="14" creationId="{0A7DD960-4D65-4E8E-AF42-14D228E83DEA}"/>
          </ac:picMkLst>
        </pc:picChg>
        <pc:picChg chg="del">
          <ac:chgData name="Nazari, Shair" userId="9cd8286b-29ac-44f1-bef1-3aa065f32b13" providerId="ADAL" clId="{F41A1E71-E1D6-4EE1-BB98-71B0749F8FAE}" dt="2022-11-05T11:16:38.925" v="47" actId="478"/>
          <ac:picMkLst>
            <pc:docMk/>
            <pc:sldMk cId="2863679586" sldId="649"/>
            <ac:picMk id="18" creationId="{9D7A01F9-D855-4C88-AC00-77E30F741A2E}"/>
          </ac:picMkLst>
        </pc:picChg>
      </pc:sldChg>
      <pc:sldChg chg="add del">
        <pc:chgData name="Nazari, Shair" userId="9cd8286b-29ac-44f1-bef1-3aa065f32b13" providerId="ADAL" clId="{F41A1E71-E1D6-4EE1-BB98-71B0749F8FAE}" dt="2022-11-05T11:11:39.995" v="20"/>
        <pc:sldMkLst>
          <pc:docMk/>
          <pc:sldMk cId="2954664628" sldId="649"/>
        </pc:sldMkLst>
      </pc:sldChg>
      <pc:sldChg chg="addSp delSp modSp add mod modAnim">
        <pc:chgData name="Nazari, Shair" userId="9cd8286b-29ac-44f1-bef1-3aa065f32b13" providerId="ADAL" clId="{F41A1E71-E1D6-4EE1-BB98-71B0749F8FAE}" dt="2022-11-05T12:03:56.287" v="163" actId="1076"/>
        <pc:sldMkLst>
          <pc:docMk/>
          <pc:sldMk cId="1978770327" sldId="650"/>
        </pc:sldMkLst>
        <pc:grpChg chg="add del mod">
          <ac:chgData name="Nazari, Shair" userId="9cd8286b-29ac-44f1-bef1-3aa065f32b13" providerId="ADAL" clId="{F41A1E71-E1D6-4EE1-BB98-71B0749F8FAE}" dt="2022-11-05T12:02:40.642" v="149" actId="165"/>
          <ac:grpSpMkLst>
            <pc:docMk/>
            <pc:sldMk cId="1978770327" sldId="650"/>
            <ac:grpSpMk id="4" creationId="{B8091EA4-8546-8E57-B61C-0DF24A621F24}"/>
          </ac:grpSpMkLst>
        </pc:grpChg>
        <pc:picChg chg="add mod">
          <ac:chgData name="Nazari, Shair" userId="9cd8286b-29ac-44f1-bef1-3aa065f32b13" providerId="ADAL" clId="{F41A1E71-E1D6-4EE1-BB98-71B0749F8FAE}" dt="2022-11-05T12:03:56.287" v="163" actId="1076"/>
          <ac:picMkLst>
            <pc:docMk/>
            <pc:sldMk cId="1978770327" sldId="650"/>
            <ac:picMk id="3" creationId="{01B1680A-4ABF-637D-2545-43C36A6105DC}"/>
          </ac:picMkLst>
        </pc:picChg>
        <pc:picChg chg="mod">
          <ac:chgData name="Nazari, Shair" userId="9cd8286b-29ac-44f1-bef1-3aa065f32b13" providerId="ADAL" clId="{F41A1E71-E1D6-4EE1-BB98-71B0749F8FAE}" dt="2022-11-05T12:03:18.904" v="161" actId="1076"/>
          <ac:picMkLst>
            <pc:docMk/>
            <pc:sldMk cId="1978770327" sldId="650"/>
            <ac:picMk id="8" creationId="{E316013D-36E4-4757-A10A-F98AB4288F97}"/>
          </ac:picMkLst>
        </pc:picChg>
        <pc:picChg chg="mod">
          <ac:chgData name="Nazari, Shair" userId="9cd8286b-29ac-44f1-bef1-3aa065f32b13" providerId="ADAL" clId="{F41A1E71-E1D6-4EE1-BB98-71B0749F8FAE}" dt="2022-11-05T12:03:47.609" v="162" actId="1076"/>
          <ac:picMkLst>
            <pc:docMk/>
            <pc:sldMk cId="1978770327" sldId="650"/>
            <ac:picMk id="9" creationId="{F6D0DABA-6BD5-49BC-B94F-63DCEE9B64CF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0" creationId="{096309E5-6D3B-4A2C-B976-E879F492475A}"/>
          </ac:picMkLst>
        </pc:picChg>
        <pc:picChg chg="mod topLvl">
          <ac:chgData name="Nazari, Shair" userId="9cd8286b-29ac-44f1-bef1-3aa065f32b13" providerId="ADAL" clId="{F41A1E71-E1D6-4EE1-BB98-71B0749F8FAE}" dt="2022-11-05T12:02:40.642" v="149" actId="165"/>
          <ac:picMkLst>
            <pc:docMk/>
            <pc:sldMk cId="1978770327" sldId="650"/>
            <ac:picMk id="11" creationId="{EB192274-5D5E-4B66-9D22-6F0EA5E48212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1:02:21.909" v="376" actId="14100"/>
        <pc:sldMkLst>
          <pc:docMk/>
          <pc:sldMk cId="2609582712" sldId="651"/>
        </pc:sldMkLst>
        <pc:picChg chg="del">
          <ac:chgData name="Nazari, Shair" userId="9cd8286b-29ac-44f1-bef1-3aa065f32b13" providerId="ADAL" clId="{F41A1E71-E1D6-4EE1-BB98-71B0749F8FAE}" dt="2022-11-05T11:33:32.333" v="90" actId="478"/>
          <ac:picMkLst>
            <pc:docMk/>
            <pc:sldMk cId="2609582712" sldId="651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1:02:21.909" v="376" actId="14100"/>
          <ac:picMkLst>
            <pc:docMk/>
            <pc:sldMk cId="2609582712" sldId="651"/>
            <ac:picMk id="2" creationId="{20343F60-7CE3-1788-7A5D-152568539471}"/>
          </ac:picMkLst>
        </pc:picChg>
        <pc:picChg chg="add del mod">
          <ac:chgData name="Nazari, Shair" userId="9cd8286b-29ac-44f1-bef1-3aa065f32b13" providerId="ADAL" clId="{F41A1E71-E1D6-4EE1-BB98-71B0749F8FAE}" dt="2022-11-19T11:01:39.501" v="371" actId="478"/>
          <ac:picMkLst>
            <pc:docMk/>
            <pc:sldMk cId="2609582712" sldId="651"/>
            <ac:picMk id="3" creationId="{D9E15D25-BADB-1F89-96A8-18474467AA11}"/>
          </ac:picMkLst>
        </pc:picChg>
      </pc:sldChg>
      <pc:sldChg chg="addSp delSp modSp add mod delAnim">
        <pc:chgData name="Nazari, Shair" userId="9cd8286b-29ac-44f1-bef1-3aa065f32b13" providerId="ADAL" clId="{F41A1E71-E1D6-4EE1-BB98-71B0749F8FAE}" dt="2022-11-05T11:46:31.329" v="105" actId="14100"/>
        <pc:sldMkLst>
          <pc:docMk/>
          <pc:sldMk cId="302478212" sldId="652"/>
        </pc:sldMkLst>
        <pc:picChg chg="del">
          <ac:chgData name="Nazari, Shair" userId="9cd8286b-29ac-44f1-bef1-3aa065f32b13" providerId="ADAL" clId="{F41A1E71-E1D6-4EE1-BB98-71B0749F8FAE}" dt="2022-11-05T11:43:07.266" v="102" actId="478"/>
          <ac:picMkLst>
            <pc:docMk/>
            <pc:sldMk cId="302478212" sldId="652"/>
            <ac:picMk id="3" creationId="{D9E15D25-BADB-1F89-96A8-18474467AA11}"/>
          </ac:picMkLst>
        </pc:picChg>
        <pc:picChg chg="add mod">
          <ac:chgData name="Nazari, Shair" userId="9cd8286b-29ac-44f1-bef1-3aa065f32b13" providerId="ADAL" clId="{F41A1E71-E1D6-4EE1-BB98-71B0749F8FAE}" dt="2022-11-05T11:46:31.329" v="105" actId="14100"/>
          <ac:picMkLst>
            <pc:docMk/>
            <pc:sldMk cId="302478212" sldId="652"/>
            <ac:picMk id="4" creationId="{1ACC03B5-CAE7-7D71-0BFF-C4A4DC2E8DA5}"/>
          </ac:picMkLst>
        </pc:picChg>
      </pc:sldChg>
      <pc:sldChg chg="addSp delSp modSp add mod">
        <pc:chgData name="Nazari, Shair" userId="9cd8286b-29ac-44f1-bef1-3aa065f32b13" providerId="ADAL" clId="{F41A1E71-E1D6-4EE1-BB98-71B0749F8FAE}" dt="2022-11-05T11:48:35.861" v="111" actId="1076"/>
        <pc:sldMkLst>
          <pc:docMk/>
          <pc:sldMk cId="3755561084" sldId="653"/>
        </pc:sldMkLst>
        <pc:picChg chg="del">
          <ac:chgData name="Nazari, Shair" userId="9cd8286b-29ac-44f1-bef1-3aa065f32b13" providerId="ADAL" clId="{F41A1E71-E1D6-4EE1-BB98-71B0749F8FAE}" dt="2022-11-05T11:47:59.221" v="107" actId="478"/>
          <ac:picMkLst>
            <pc:docMk/>
            <pc:sldMk cId="3755561084" sldId="653"/>
            <ac:picMk id="4" creationId="{1ACC03B5-CAE7-7D71-0BFF-C4A4DC2E8DA5}"/>
          </ac:picMkLst>
        </pc:picChg>
        <pc:picChg chg="add mod">
          <ac:chgData name="Nazari, Shair" userId="9cd8286b-29ac-44f1-bef1-3aa065f32b13" providerId="ADAL" clId="{F41A1E71-E1D6-4EE1-BB98-71B0749F8FAE}" dt="2022-11-05T11:48:35.861" v="111" actId="1076"/>
          <ac:picMkLst>
            <pc:docMk/>
            <pc:sldMk cId="3755561084" sldId="653"/>
            <ac:picMk id="1026" creationId="{41376624-2619-80D1-2F96-236C3834E3CE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1:59:13.922" v="132" actId="1076"/>
        <pc:sldMkLst>
          <pc:docMk/>
          <pc:sldMk cId="2849147148" sldId="654"/>
        </pc:sldMkLst>
        <pc:picChg chg="add mod modCrop">
          <ac:chgData name="Nazari, Shair" userId="9cd8286b-29ac-44f1-bef1-3aa065f32b13" providerId="ADAL" clId="{F41A1E71-E1D6-4EE1-BB98-71B0749F8FAE}" dt="2022-11-05T11:59:03.949" v="129" actId="1076"/>
          <ac:picMkLst>
            <pc:docMk/>
            <pc:sldMk cId="2849147148" sldId="654"/>
            <ac:picMk id="3" creationId="{BFE62581-0B85-72BA-A525-5FB0B8ACB4DC}"/>
          </ac:picMkLst>
        </pc:picChg>
        <pc:picChg chg="add mod modCrop">
          <ac:chgData name="Nazari, Shair" userId="9cd8286b-29ac-44f1-bef1-3aa065f32b13" providerId="ADAL" clId="{F41A1E71-E1D6-4EE1-BB98-71B0749F8FAE}" dt="2022-11-05T11:59:13.922" v="132" actId="1076"/>
          <ac:picMkLst>
            <pc:docMk/>
            <pc:sldMk cId="2849147148" sldId="654"/>
            <ac:picMk id="4" creationId="{AB15DCA1-C34C-14B4-8913-B390ECBF7BC5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29:59.513" v="422" actId="14100"/>
        <pc:sldMkLst>
          <pc:docMk/>
          <pc:sldMk cId="1868578215" sldId="655"/>
        </pc:sldMkLst>
        <pc:picChg chg="add del mod">
          <ac:chgData name="Nazari, Shair" userId="9cd8286b-29ac-44f1-bef1-3aa065f32b13" providerId="ADAL" clId="{F41A1E71-E1D6-4EE1-BB98-71B0749F8FAE}" dt="2022-11-19T11:29:13.939" v="417" actId="478"/>
          <ac:picMkLst>
            <pc:docMk/>
            <pc:sldMk cId="1868578215" sldId="655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19T11:29:59.513" v="422" actId="14100"/>
          <ac:picMkLst>
            <pc:docMk/>
            <pc:sldMk cId="1868578215" sldId="655"/>
            <ac:picMk id="3" creationId="{8E5BB4BC-E976-1F72-D371-DBBBF60A27E8}"/>
          </ac:picMkLst>
        </pc:picChg>
      </pc:sldChg>
      <pc:sldChg chg="addSp modSp add mod ord modAnim">
        <pc:chgData name="Nazari, Shair" userId="9cd8286b-29ac-44f1-bef1-3aa065f32b13" providerId="ADAL" clId="{F41A1E71-E1D6-4EE1-BB98-71B0749F8FAE}" dt="2022-11-05T13:02:22.259" v="277"/>
        <pc:sldMkLst>
          <pc:docMk/>
          <pc:sldMk cId="1451552335" sldId="656"/>
        </pc:sldMkLst>
        <pc:spChg chg="add mod">
          <ac:chgData name="Nazari, Shair" userId="9cd8286b-29ac-44f1-bef1-3aa065f32b13" providerId="ADAL" clId="{F41A1E71-E1D6-4EE1-BB98-71B0749F8FAE}" dt="2022-11-05T12:18:36.082" v="183" actId="1076"/>
          <ac:spMkLst>
            <pc:docMk/>
            <pc:sldMk cId="1451552335" sldId="656"/>
            <ac:spMk id="7" creationId="{3F062BB3-8291-A03A-2BE7-7DC505BDA94E}"/>
          </ac:spMkLst>
        </pc:spChg>
        <pc:picChg chg="add mod">
          <ac:chgData name="Nazari, Shair" userId="9cd8286b-29ac-44f1-bef1-3aa065f32b13" providerId="ADAL" clId="{F41A1E71-E1D6-4EE1-BB98-71B0749F8FAE}" dt="2022-11-05T12:18:25.284" v="180" actId="1076"/>
          <ac:picMkLst>
            <pc:docMk/>
            <pc:sldMk cId="1451552335" sldId="656"/>
            <ac:picMk id="3" creationId="{85502B13-08E2-62D5-D8F2-202B7BD9C99C}"/>
          </ac:picMkLst>
        </pc:picChg>
        <pc:picChg chg="add mod">
          <ac:chgData name="Nazari, Shair" userId="9cd8286b-29ac-44f1-bef1-3aa065f32b13" providerId="ADAL" clId="{F41A1E71-E1D6-4EE1-BB98-71B0749F8FAE}" dt="2022-11-05T12:18:57.321" v="186" actId="1076"/>
          <ac:picMkLst>
            <pc:docMk/>
            <pc:sldMk cId="1451552335" sldId="656"/>
            <ac:picMk id="5" creationId="{1F1FC2CC-77AE-7FE3-E3A4-220DF1D930E8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05T12:39:25.636" v="258"/>
        <pc:sldMkLst>
          <pc:docMk/>
          <pc:sldMk cId="1327591130" sldId="657"/>
        </pc:sldMkLst>
        <pc:spChg chg="add mod">
          <ac:chgData name="Nazari, Shair" userId="9cd8286b-29ac-44f1-bef1-3aa065f32b13" providerId="ADAL" clId="{F41A1E71-E1D6-4EE1-BB98-71B0749F8FAE}" dt="2022-11-05T12:37:10.301" v="242" actId="1076"/>
          <ac:spMkLst>
            <pc:docMk/>
            <pc:sldMk cId="1327591130" sldId="657"/>
            <ac:spMk id="5" creationId="{12FAB08B-AAE3-2E63-EC33-12737EE1E232}"/>
          </ac:spMkLst>
        </pc:spChg>
        <pc:picChg chg="del">
          <ac:chgData name="Nazari, Shair" userId="9cd8286b-29ac-44f1-bef1-3aa065f32b13" providerId="ADAL" clId="{F41A1E71-E1D6-4EE1-BB98-71B0749F8FAE}" dt="2022-11-05T12:27:09.422" v="188" actId="478"/>
          <ac:picMkLst>
            <pc:docMk/>
            <pc:sldMk cId="1327591130" sldId="657"/>
            <ac:picMk id="2" creationId="{233F577E-AA28-D6C9-B372-33508B01E434}"/>
          </ac:picMkLst>
        </pc:picChg>
        <pc:picChg chg="add mod">
          <ac:chgData name="Nazari, Shair" userId="9cd8286b-29ac-44f1-bef1-3aa065f32b13" providerId="ADAL" clId="{F41A1E71-E1D6-4EE1-BB98-71B0749F8FAE}" dt="2022-11-05T12:38:32.176" v="252" actId="1076"/>
          <ac:picMkLst>
            <pc:docMk/>
            <pc:sldMk cId="1327591130" sldId="657"/>
            <ac:picMk id="4" creationId="{6DCC5FB5-20AB-1339-5A43-0447FA0DCE61}"/>
          </ac:picMkLst>
        </pc:picChg>
      </pc:sldChg>
      <pc:sldChg chg="addSp delSp add mod ord delAnim">
        <pc:chgData name="Nazari, Shair" userId="9cd8286b-29ac-44f1-bef1-3aa065f32b13" providerId="ADAL" clId="{F41A1E71-E1D6-4EE1-BB98-71B0749F8FAE}" dt="2022-11-05T12:47:55.416" v="264" actId="22"/>
        <pc:sldMkLst>
          <pc:docMk/>
          <pc:sldMk cId="756761168" sldId="658"/>
        </pc:sldMkLst>
        <pc:picChg chg="del">
          <ac:chgData name="Nazari, Shair" userId="9cd8286b-29ac-44f1-bef1-3aa065f32b13" providerId="ADAL" clId="{F41A1E71-E1D6-4EE1-BB98-71B0749F8FAE}" dt="2022-11-05T12:42:12.842" v="260" actId="478"/>
          <ac:picMkLst>
            <pc:docMk/>
            <pc:sldMk cId="756761168" sldId="658"/>
            <ac:picMk id="2" creationId="{233F577E-AA28-D6C9-B372-33508B01E434}"/>
          </ac:picMkLst>
        </pc:picChg>
        <pc:picChg chg="add">
          <ac:chgData name="Nazari, Shair" userId="9cd8286b-29ac-44f1-bef1-3aa065f32b13" providerId="ADAL" clId="{F41A1E71-E1D6-4EE1-BB98-71B0749F8FAE}" dt="2022-11-05T12:47:55.416" v="264" actId="22"/>
          <ac:picMkLst>
            <pc:docMk/>
            <pc:sldMk cId="756761168" sldId="658"/>
            <ac:picMk id="4" creationId="{077597D5-2784-5B78-2385-767CB7127560}"/>
          </ac:picMkLst>
        </pc:picChg>
      </pc:sldChg>
      <pc:sldChg chg="addSp delSp modSp add mod delAnim modAnim">
        <pc:chgData name="Nazari, Shair" userId="9cd8286b-29ac-44f1-bef1-3aa065f32b13" providerId="ADAL" clId="{F41A1E71-E1D6-4EE1-BB98-71B0749F8FAE}" dt="2022-11-19T11:31:44.447" v="432" actId="1076"/>
        <pc:sldMkLst>
          <pc:docMk/>
          <pc:sldMk cId="1773979984" sldId="659"/>
        </pc:sldMkLst>
        <pc:picChg chg="add del mod">
          <ac:chgData name="Nazari, Shair" userId="9cd8286b-29ac-44f1-bef1-3aa065f32b13" providerId="ADAL" clId="{F41A1E71-E1D6-4EE1-BB98-71B0749F8FAE}" dt="2022-11-19T11:31:03.572" v="426" actId="478"/>
          <ac:picMkLst>
            <pc:docMk/>
            <pc:sldMk cId="1773979984" sldId="659"/>
            <ac:picMk id="2" creationId="{05F6D198-386A-E052-C45B-0E93067A08A6}"/>
          </ac:picMkLst>
        </pc:picChg>
        <pc:picChg chg="add del mod">
          <ac:chgData name="Nazari, Shair" userId="9cd8286b-29ac-44f1-bef1-3aa065f32b13" providerId="ADAL" clId="{F41A1E71-E1D6-4EE1-BB98-71B0749F8FAE}" dt="2022-11-19T11:31:00.667" v="425" actId="478"/>
          <ac:picMkLst>
            <pc:docMk/>
            <pc:sldMk cId="1773979984" sldId="659"/>
            <ac:picMk id="3" creationId="{74786FBD-AA73-3D9F-E345-968E615981F8}"/>
          </ac:picMkLst>
        </pc:picChg>
        <pc:picChg chg="add mod">
          <ac:chgData name="Nazari, Shair" userId="9cd8286b-29ac-44f1-bef1-3aa065f32b13" providerId="ADAL" clId="{F41A1E71-E1D6-4EE1-BB98-71B0749F8FAE}" dt="2022-11-19T11:31:44.447" v="432" actId="1076"/>
          <ac:picMkLst>
            <pc:docMk/>
            <pc:sldMk cId="1773979984" sldId="659"/>
            <ac:picMk id="4" creationId="{09487620-75F9-09E0-4285-9E9E6FA607F8}"/>
          </ac:picMkLst>
        </pc:picChg>
      </pc:sldChg>
      <pc:sldChg chg="addSp delSp modSp add mod ord delAnim modAnim">
        <pc:chgData name="Nazari, Shair" userId="9cd8286b-29ac-44f1-bef1-3aa065f32b13" providerId="ADAL" clId="{F41A1E71-E1D6-4EE1-BB98-71B0749F8FAE}" dt="2022-11-19T10:58:38.137" v="370" actId="14100"/>
        <pc:sldMkLst>
          <pc:docMk/>
          <pc:sldMk cId="4231229788" sldId="660"/>
        </pc:sldMkLst>
        <pc:picChg chg="del">
          <ac:chgData name="Nazari, Shair" userId="9cd8286b-29ac-44f1-bef1-3aa065f32b13" providerId="ADAL" clId="{F41A1E71-E1D6-4EE1-BB98-71B0749F8FAE}" dt="2022-11-05T12:52:54.673" v="269" actId="478"/>
          <ac:picMkLst>
            <pc:docMk/>
            <pc:sldMk cId="4231229788" sldId="660"/>
            <ac:picMk id="2" creationId="{00C95816-DDEF-A275-E74E-D5D2ECBB9317}"/>
          </ac:picMkLst>
        </pc:picChg>
        <pc:picChg chg="add mod">
          <ac:chgData name="Nazari, Shair" userId="9cd8286b-29ac-44f1-bef1-3aa065f32b13" providerId="ADAL" clId="{F41A1E71-E1D6-4EE1-BB98-71B0749F8FAE}" dt="2022-11-19T10:58:38.137" v="370" actId="14100"/>
          <ac:picMkLst>
            <pc:docMk/>
            <pc:sldMk cId="4231229788" sldId="660"/>
            <ac:picMk id="2" creationId="{42DB6356-966B-0764-E981-1B13D04C531B}"/>
          </ac:picMkLst>
        </pc:picChg>
        <pc:picChg chg="add del mod">
          <ac:chgData name="Nazari, Shair" userId="9cd8286b-29ac-44f1-bef1-3aa065f32b13" providerId="ADAL" clId="{F41A1E71-E1D6-4EE1-BB98-71B0749F8FAE}" dt="2022-11-19T10:57:52.851" v="365" actId="478"/>
          <ac:picMkLst>
            <pc:docMk/>
            <pc:sldMk cId="4231229788" sldId="660"/>
            <ac:picMk id="3" creationId="{670397E0-FF39-8241-08B3-E7C83B39D1A3}"/>
          </ac:picMkLst>
        </pc:picChg>
      </pc:sldChg>
      <pc:sldChg chg="add">
        <pc:chgData name="Nazari, Shair" userId="9cd8286b-29ac-44f1-bef1-3aa065f32b13" providerId="ADAL" clId="{F41A1E71-E1D6-4EE1-BB98-71B0749F8FAE}" dt="2022-11-05T13:02:26.974" v="278" actId="2890"/>
        <pc:sldMkLst>
          <pc:docMk/>
          <pc:sldMk cId="1512541296" sldId="661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2:19.894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212 21 18611,'0'0'2745,"-125"-21"-1785,77 21-960,23 0-64,11 0-1544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4:54.9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3 119 8265,'-2'-1'15011,"7"-3"-13642,31-9-1171,63-15-1,-65 19-161,81-18 26,34-9-3,-135 35-2307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28.3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338 61 13962,'0'0'10063,"-8"-12"-9680,-24-32-347,32 43-39,0 1 0,0 0 1,0 0-1,0 0 0,-1-1 1,1 1-1,0 0 1,0 0-1,0 0 0,0 0 1,0-1-1,0 1 0,0 0 1,-1 0-1,1 0 0,0 0 1,0 0-1,0-1 1,0 1-1,-1 0 0,1 0 1,0 0-1,0 0 0,0 0 1,-1 0-1,1 0 0,0 0 1,0 0-1,0 0 1,-1 0-1,1 0 0,0 0 1,0 0-1,0 0 0,-1 0 1,1 0-1,0 0 0,0 0 1,0 0-1,-1 0 1,1 0-1,0 0 0,0 0 1,0 0-1,-1 1 0,1-1 1,0 0-1,0 0 0,0 0 1,0 0-1,0 0 1,-1 1-1,1-1 0,0 0 1,0 0-1,0 0 0,0 0 1,0 1-1,0-1 0,0 0 1,0 0-1,0 1 1,-4 15 34,3-12-24,-27 216 749,12-66-511,-82 392 69,86-498-319,-2 0 1,-3-1-1,-1 0 1,-33 57-1,36-85 89,9-19 94,2-12-145,-1-90-2112,7 33-2532,2 17-5825</inkml:trace>
</inkml:ink>
</file>

<file path=ppt/ink/ink10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22.662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84 7073,'0'0'16556,"1"0"-16482,0 0-1,1 0 1,-1 0 0,0 0 0,0 1-1,0-1 1,1 0 0,-1 1 0,0-1-1,0 0 1,0 1 0,0-1 0,0 1-1,0 0 1,1 0 0,11 15 275,-1 1 0,12 20 0,-16-23-299,1 0 0,1 0 0,0-1 0,20 21 0,-27-32-43,0 0-1,0 0 0,0 0 0,1-1 1,-1 1-1,0-1 0,1 0 1,-1 0-1,1 0 0,0 0 0,-1-1 1,1 1-1,0-1 0,-1 0 1,1 0-1,4-1 0,-2 1 9,0-1-1,0 0 1,0-1 0,-1 1-1,1-1 1,0 0 0,-1-1-1,0 1 1,7-5 0,128-106-92,-33 25-174,-90 73 189,-15 12 30,1 1-1,-1-1 1,1 0-1,0 1 1,0 0 0,0 0-1,0 0 1,1 0-1,-1 0 1,0 1-1,6-3 1,-8 5-60,-1-1 0,1 1-1,0-1 1,-1 1 0,1-1 0,-1 1-1,1 0 1,-1-1 0,1 1 0,-1 0 0,0-1-1,1 1 1,-1 0 0,0 0 0,0-1-1,1 1 1,-1 0 0,0 0 0,0-1 0,0 1-1,0 0 1,0 0 0,0 0 0,0-1 0,0 1-1,0 0 1,0 0 0,-1 0 0,1 0-1,0 3-676,0 24-3697</inkml:trace>
</inkml:ink>
</file>

<file path=ppt/ink/ink10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31.5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18 13650,'0'0'8261,"20"-2"-7503,9 1-485,60-5 662,-81 5-869,19-3-16,31 1 1,-50 4-2366</inkml:trace>
</inkml:ink>
</file>

<file path=ppt/ink/ink10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31.8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14163,'0'0'11082,"29"13"-10522,-5-4-88,5-9-168,9 8-88,25-8-216,-10 4-440,-5-4-2529</inkml:trace>
</inkml:ink>
</file>

<file path=ppt/ink/ink10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10.3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 96 4304,'-4'-13'18319,"3"11"-18080,1-1 1,0 1-1,0 0 1,0 0-1,1-1 1,-1 1-1,0 0 1,1 0-1,0-1 1,-1 1-1,1 0 1,0 0-1,0 0 1,0 0-1,0 0 0,2-2 1,1 1-255,0 0-1,0 1 1,0-1 0,0 1 0,0 0-1,1 0 1,5-1 0,8-3 15,0 1 1,1 1 0,-1 1 0,1 0-1,0 1 1,0 1 0,0 1 0,32 4-1,-45-3-5,-1 0 0,1 1 0,-1-1 0,0 1 1,0 0-1,1 0 0,-1 1 0,0 0 0,-1 0 0,1 0 0,0 0 0,-1 1 0,0-1 0,0 1 0,0 0 0,0 1 0,-1-1 0,1 1 0,-1-1 0,0 1 0,-1 0 0,1 0 0,-1 0 0,0 1 0,0-1 0,-1 0 0,1 1 0,0 7 0,-2-3 7,1 0 0,-1 0 0,-1 0-1,0 0 1,0 0 0,-1 0-1,-1 0 1,1-1 0,-2 1 0,1-1-1,-1 0 1,0 1 0,-1-2 0,0 1-1,-1 0 1,0-1 0,0 0 0,-1-1-1,-11 11 1,-10 9-48,-34 24 0,-10 8-157,87-60-5,12-5 155,-15 2 52,0 1 0,0 1 0,25-2 0,-27 4 4,1-1-9,-1 1-1,0 0 1,0 0-1,1 1 1,-1 1-1,0 0 1,0 0-1,0 1 1,0 0-1,12 7 1,-12-5-6,0 2 0,0 0 1,0 0-1,15 16 0,-21-19 9,0 0-1,-1 0 1,0 1 0,0-1-1,0 1 1,-1 0-1,1 0 1,-1 0-1,0 0 1,0 0 0,-1 0-1,0 0 1,1 8-1,-1-8 9,0 1 1,-1-1-1,0 1 0,0-1 0,0 0 0,-1 1 0,0-1 0,0 0 1,0 0-1,0 1 0,-1-1 0,0 0 0,0 0 0,-1-1 0,1 1 0,-1 0 1,0-1-1,0 0 0,-6 7 0,0-1 56,-1 0 1,0 0-1,0-1 1,-1 0-1,-1-1 1,1 0-1,-1 0 1,-1-2-1,1 0 0,-1 0 1,-18 5-1,13-5 65,0-2 0,-1 0-1,1-1 1,-1 0 0,0-2 0,-35-1-1,51-1-110,0 0 0,-1 0-1,1 0 1,0 0-1,0-1 1,0 1-1,0-1 1,1 0 0,-1 0-1,0 0 1,1 0-1,-1 0 1,1-1 0,0 1-1,-1-1 1,1 0-1,-3-4 1,5 5-69,-1 1 0,0 0 0,0-1 0,0 1 0,1-1 1,-1 1-1,1 0 0,-1-1 0,1 1 0,0-1 0,-1 0 0,1 1 0,0-1 0,0 1 0,0-1 1,0 1-1,0-1 0,1 1 0,-1-1 0,0 0 0,1 1 0,-1-1 0,1 1 0,0 0 0,-1-1 0,1 1 1,0-1-1,0 1 0,0 0 0,0 0 0,0 0 0,0-1 0,0 1 0,0 0 0,0 0 0,1 0 1,-1 1-1,0-1 0,3-1 0,15-7-3839</inkml:trace>
</inkml:ink>
</file>

<file path=ppt/ink/ink10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11.66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 0 9706,'0'0'9679,"-4"0"-8328,-10 0-528,3 0 2600,14 4-3344,8-1-45,-1 0-1,1-1 1,0 0 0,-1-1-1,1 0 1,16-1 0,4 1 49,420 12 175,-282-10-192,177-2 716,-353 0-947,0 0-1,0 0 0,0 0 1,0 1-1,0 0 0,-8 4 1,-18 5-3470,8-6-5383</inkml:trace>
</inkml:ink>
</file>

<file path=ppt/ink/ink10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12.46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18 3 18964,'0'0'8092,"0"-3"-7916,0 7-158,1 66 282,-8 161-86,5-212-205,-2 11-12,1 0 0,1 0 0,2 0-1,5 47 1,-4-73 0,-1-1 0,1 1-1,1-1 1,-1 1 0,0-1 0,1 1-1,0-1 1,0 0 0,0 0 0,0 0-1,0 0 1,1 0 0,-1-1 0,6 5 0,-3-3-5,0-1 1,0 0 0,0 0 0,1 0-1,-1-1 1,1 0 0,-1 0 0,9 1 0,5 0-42,0-1 1,0-1-1,0 0 1,31-4-1,-39 2 7,-1-1 0,1 0 0,0 0 0,-1-1 0,0 0-1,0-1 1,0 0 0,0-1 0,-1 0 0,14-9 0,-19 10 23,1 1 0,0-1 0,-1 0 0,0-1 0,0 1 0,0-1 0,-1 0 0,1 1 0,-1-2-1,0 1 1,-1 0 0,1 0 0,-1-1 0,0 0 0,0 1 0,-1-1 0,0 0 0,0 0 0,1-11 0,-2 11 36,1-1-1,-1 1 1,0 0-1,-1 0 1,0 0-1,0-1 1,0 1-1,0 0 1,-1 0-1,0 0 1,-1 1-1,1-1 1,-1 0-1,0 1 1,-7-10-1,8 12 4,1 2 10,0-1 0,0 1 1,0 0-1,0-1 0,-1 1 0,1 0 0,0 0 1,0-1-1,-1 1 0,1 0 0,-1 0 0,1 1 1,-1-1-1,0 0 0,1 0 0,-1 1 0,0-1 1,1 1-1,-4-1 0,0 12 34,4-10-64,-2 19 46,1 0-1,1 0 1,2 37-1,0-15 45,-1 340 610,0-375-834,-1-1 159,1 1-1,0-1 0,1 0 1,0 1-1,0-1 0,2 9 1,-2-14-172,0 1 0,-1-1 0,1 1 0,0-1 0,0 0 1,0 0-1,0 0 0,0 1 0,0-1 0,0 0 0,0 0 0,1 0 0,-1-1 1,0 1-1,1 0 0,-1 0 0,0-1 0,1 1 0,-1-1 0,1 1 1,-1-1-1,1 1 0,-1-1 0,1 0 0,-1 0 0,1 0 0,0 0 0,-1 0 1,1 0-1,-1 0 0,3-1 0</inkml:trace>
</inkml:ink>
</file>

<file path=ppt/ink/ink10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13.25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63 0 17515,'0'0'5087,"0"1"-4900,0 0 0,0 0 0,0 0 1,-1 0-1,1-1 0,0 1 1,0 0-1,-1 0 0,1 0 1,-1 0-1,1-1 0,-1 1 0,1 0 1,-1 0-1,0 0 0,-4 4-165,0 0-1,0 0 0,0 0 0,1 0 1,0 1-1,0 0 0,0 0 0,1 0 1,0 0-1,0 1 0,1-1 0,0 1 1,0-1-1,0 1 0,1 0 0,-1 12 1,2-18-23,0 0 0,0 1 0,0-1 0,0 0-1,0 0 1,1 0 0,-1 0 0,0 0 0,1 1 0,-1-1 0,1 0 0,-1 0 0,1 0 0,0 0 0,-1 0 0,1 0 0,0 0 0,0-1 0,0 1 0,0 0 0,-1 0 0,1 0 0,0-1 0,2 1 0,-1 1 0,1-1 0,0 0 1,0 0-1,0-1 0,0 1 1,0-1-1,0 1 0,-1-1 0,7 0 1,-5 0 1,0 0 1,1-1-1,-1 1 1,0-1-1,0 0 1,0 0-1,0 0 1,-1-1-1,1 1 0,0-1 1,0 0-1,-1 0 1,1 0-1,-1-1 1,3-2-1,-4 2 14,0 1 1,-1-1-1,1 1 0,-1-1 0,0 0 0,0 1 0,0-1 0,0 0 0,-1 0 1,1 0-1,-1 0 0,1 0 0,-1 0 0,0 1 0,0-1 0,-1-4 0,1 5-5,0 1 0,-1-1 0,1 1 1,-1 0-1,1-1 0,-1 1 0,1 0 0,-1-1 0,0 1 0,0 0 0,0 0 0,1-1 0,-1 1 0,0 0 0,-1 0 0,1 0 0,0 0 0,0 1 0,0-1 0,0 0 0,-1 0 0,1 1 0,0-1 0,-1 1 0,1-1 0,0 1 0,-1-1 0,1 1 0,-1 0 0,1 0 0,-1 0 0,-1 0 0,2 0-69,-1 0 1,1 0-1,0 0 0,0 0 0,0 0 0,-1 1 0,1-1 0,0 0 0,0 1 1,0-1-1,-1 1 0,1 0 0,0-1 0,0 1 0,0 0 0,0-1 0,0 1 1,0 0-1,1 0 0,-1 0 0,0 0 0,0 0 0,1 0 0,-1 0 0,0 2 1,-6 14-3914</inkml:trace>
</inkml:ink>
</file>

<file path=ppt/ink/ink10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11.7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13 12562,'1'-6'12331,"3"0"-9547,-2 6-2787,0 1 0,0-1 0,-1 1 0,1 0 0,0-1 0,0 1 0,-1 0 0,1 0 0,0 0 0,-1 0 0,1 1 1,-1-1-1,1 0 0,-1 1 0,0-1 0,0 1 0,0-1 0,2 4 0,1 0 4,122 150 83,148 142-1,-200-219-208,-69-72-81,-1-2-936,-2-15-408,-2-5-2532</inkml:trace>
</inkml:ink>
</file>

<file path=ppt/ink/ink10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12.3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696 13 12562,'0'0'13108,"-5"-12"-11677,-1 12-1427,0 1 0,0-1 0,0 2 0,0-1 0,1 1 0,-1 0 0,0 0 0,1 0 0,-1 1 0,1 0 0,-10 6 0,-3 5 1,-30 30 0,28-26 2,-50 48 51,5-3-19,-3-3-1,-82 56 1,77-71-21,-22 15-432,89-56-600,16-12-3043,8-7-2757</inkml:trace>
</inkml:ink>
</file>

<file path=ppt/ink/ink10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43.23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 21 10170,'-5'-21'15407,"-3"21"-13755,377 4-1419,1180-4-62,-1307 4-149,267 39 0,-443-34-21,311 33 54,101-23-44,195 13-215,-551-20 144,-67-8 85,-44-3-51,-37-1-489,-4-1-1883,-3-6-3861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28.7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1 218 1128,'0'-3'14897,"11"-16"-8897,-9 17-5914,1 0 1,-1 0-1,0 1 1,1-1-1,-1 1 1,0-1-1,1 1 1,0 0-1,-1 0 1,1 0-1,3 0 1,41-10-22,1 2 1,0 2 0,58 0-1,-36 2-39,1015-116-1814,-964 105 23,-81 13-1698,-60 5-335,-16 5-594</inkml:trace>
</inkml:ink>
</file>

<file path=ppt/ink/ink10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48.38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44 17 15251,'8'-17'12181,"-6"26"-11867,-1 42-288,0-19 34,-1 0 1,-2 0 0,-8 46-1,4-50-35,-23 116 59,25-116-70,1-1 1,2 1-1,2 36 1,-1-60-18,1 1 0,0 0 0,0 0 0,1 0-1,-1 0 1,1-1 0,0 1 0,0-1 0,1 1 0,-1-1 0,1 0 0,0 0 0,0 0 0,0 0 0,1 0 0,-1-1 0,1 0 0,0 1 0,0-2 0,0 1 0,0 0 0,1-1 0,-1 1 0,8 1 0,2 1-51,0 0 0,0-2 0,1 0 0,-1 0-1,1-1 1,27-1 0,-27 0-48,1-2 1,-1 0-1,1 0 0,-1-1 0,27-8 0,-37 8 65,0 0 0,0-1-1,0 1 1,0-1 0,-1 0 0,1 0-1,-1 0 1,0-1 0,0 1 0,0-1-1,-1 0 1,1 0 0,-1 0 0,0-1-1,0 1 1,0-1 0,-1 0 0,0 0-1,0 0 1,2-6 0,1-9 67,-1-1 0,-1 0 0,-1 0 0,0 0 0,-3-32 0,1 19 443,-1 21 4,-1 22-235,1 25-175,23 174 530,-23 61-142,-2-109-892,3-160 334,0 0 0,1 0 0,-1 0 0,0 1-1,1-1 1,-1 0 0,0 0 0,0 0 0,1 0 0,-1 0 0,0 0-1,1 0 1,-1 0 0,0 0 0,1 0 0,-1 0 0,0 0 0,0 0-1,1 0 1,-1 0 0,0 0 0,1 0 0,-1-1 0,0 1-1,0 0 1,1 0 0,-1 0 0,0 0 0,1-1 0</inkml:trace>
</inkml:ink>
</file>

<file path=ppt/ink/ink10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49.55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27 1 18908,'0'0'7282,"-5"6"-7007,2-3-273,0 1 0,1 0 0,0 0 0,0 0 0,0 1 0,0-1 0,-1 8 0,3-11-6,-1 0 1,1 0 0,0 0 0,-1 0 0,1-1-1,0 1 1,0 0 0,0 0 0,0 0 0,0 0-1,0 0 1,0 0 0,0 0 0,0 0 0,1 0-1,-1 0 1,0-1 0,0 1 0,1 0 0,-1 0-1,1 0 1,-1 0 0,1-1 0,-1 1 0,1 0-1,-1 0 1,1-1 0,0 1 0,-1-1 0,1 1-1,0 0 1,-1-1 0,1 1 0,0-1 0,0 0-1,0 1 1,0-1 0,-1 1 0,1-1 0,0 0-1,0 0 1,0 0 0,0 0 0,0 1 0,0-1 0,1-1-1,5 2 4,-3-1-3,0 0 0,0 0 0,0 0-1,0-1 1,0 1 0,0-1-1,5-2 1,-7 2 5,-1 1 0,0-1-1,0 0 1,0 0 0,0 0 0,0 0-1,0 0 1,0 0 0,0 0 0,0 0 0,-1 0-1,1 0 1,0-1 0,-1 1 0,1 0-1,-1-1 1,1 1 0,-1 0 0,1-1-1,-1 1 1,0 0 0,0-1 0,0 1-1,0-1 1,0 1 0,0-2 0,0 1 7,-1 1 1,1 0 0,-1-1-1,1 1 1,-1 0 0,0-1-1,1 1 1,-1 0 0,0 0-1,0-1 1,0 1 0,0 0-1,0 0 1,0 0 0,0 0-1,0 0 1,0 1 0,0-1-1,-1 0 1,1 0 0,0 1-1,-1-1 1,-1 0 0,-2-1 13,1 1-1,0-1 1,-1 1 0,1 0 0,-1 0 0,-7 0 0,12 1-36,0 0 0,0 0 0,0 0 0,0 0 0,-1 0 0,1 0 0,0 0 0,0 0 0,0 0 0,-1 0 0,1 0-1,0 0 1,0 0 0,0 0 0,0 0 0,-1 0 0,1 0 0,0 1 0,0-1 0,0 0 0,0 0 0,0 0 0,0 0 0,-1 0 0,1 0 0,0 1 0,0-1 0,0 0 0,0 0 0,0 0 0,0 0 0,0 0 0,0 1 0,0-1 0,-1 0 0,1 0 0,0 0 0,0 0 0,0 1 0,0-1 0,0 0 0,0 0 0,0 0 0,0 0 0,0 1 0,0-1 0,0 0 0,1 0 0,-1 0 0,0 1 0,0-1 0,0 0 0,0 0 0,0 0 0,0 0 0,0 0 0,0 1 0,0-1 0,1 0 0,-1 0 0,0 0 0,10 11-2561,7 1-3522</inkml:trace>
</inkml:ink>
</file>

<file path=ppt/ink/ink10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50.7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0 108 13930,'0'0'8402,"17"-15"-7794,54-46-68,-67 58-489,-1 0 0,1 1 1,-1-1-1,1 1 0,0-1 1,0 1-1,0 0 0,0 1 1,0-1-1,1 1 0,-1-1 1,0 1-1,1 1 0,-1-1 1,9 0-1,-1 1 64,-5-1-57,-1 0 1,0 1-1,0 0 1,1 0-1,-1 1 1,0 0-1,0 0 1,0 0 0,9 3-1,-12-2-44,0 0 1,0 0-1,0 0 1,0 0-1,0 0 1,0 1-1,-1 0 1,1-1-1,-1 1 0,1 0 1,-1 0-1,0 0 1,0 0-1,-1 0 1,1 1-1,-1-1 1,2 6-1,2 10 0,-1 0 0,-1 0 0,0 0-1,-2 1 1,0-1 0,-2 20 0,0-8-6,1-21 0,-1 0 0,0 0 0,0 0 0,-1 0 0,0-1 0,-1 1 0,-1 0 0,1-1 0,-1 0 0,-1 0 0,1 0-1,-12 14 1,-2-1 53,-1 0 0,-1-1-1,-25 19 1,39-37-83,12-9-36,3 2 18,0 0 1,0 0-1,0 1 1,1 0-1,0 0 1,-1 1-1,1 1 1,0 0-1,0 0 1,15 1-1,-18 0 32,0 1 0,0 0 0,0 0 1,-1 1-1,1 0 0,0 0 0,-1 1 0,0-1 0,1 1 0,-1 1 0,0-1 1,-1 1-1,1 0 0,-1 0 0,8 8 0,-1 0-1,0 2 0,-1-1-1,0 1 1,16 30 0,-23-35 17,-1 0-1,1 1 1,-1 0-1,-1 0 1,0 0-1,0 0 1,-1 0-1,-1 0 1,1 0-1,-2 13 1,1-8 62,-1-6-8,-1 0-1,1-1 1,-1 1 0,0 0-1,-1-1 1,0 0-1,-1 0 1,0 1-1,0-2 1,0 1-1,-1-1 1,0 1 0,-11 10-1,3-3 133,-2 0 1,0-1-1,0-1 0,-35 23 1,37-29-67,0 0 1,-1 0-1,1-1 1,-1-1-1,-1-1 1,1 0-1,0 0 1,-1-2-1,0 0 1,0 0-1,-22-2 1,21 1-28,11-1-45,1 0 0,-1 0 0,0 0-1,0 0 1,0-1 0,-7-1 0,10 1-62,0 0 0,1 0 0,-1 0 1,1 0-1,-1 0 0,1 0 1,0 0-1,-1 0 0,1 0 0,0-1 1,0 1-1,0 0 0,0-1 1,0 1-1,0-1 0,0 1 0,1-1 1,-1 0-1,1 1 0,-1-1 0,1 0 1,-1-3-1,-3-25-571,3 6-2851</inkml:trace>
</inkml:ink>
</file>

<file path=ppt/ink/ink10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53.3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66 15971,'1'-2'8289,"0"-2"-8137,1 1 1,-1 0 0,1 0 0,0-1 0,0 2 0,0-1 0,1 0 0,-1 0 0,0 1 0,1-1 0,0 1 0,0-1 0,0 1 0,0 0 0,0 1 0,0-1 0,0 0 0,0 1 0,1 0 0,-1-1 0,7 0 0,14-2-128,-1 1 1,1 1-1,0 0 0,38 5 1,-53-3-28,1 1 1,-1 1-1,0 0 0,-1 0 1,1 1-1,0 0 1,-1 0-1,1 1 1,-1 0-1,0 1 0,-1-1 1,1 2-1,-1-1 1,0 1-1,0 0 1,0 0-1,-1 1 1,0 0-1,5 8 0,-5-7-12,-1 1-1,0-1 1,-1 1-1,0 0 1,0 1-1,-1-1 1,0 0-1,0 1 0,-1 0 1,-1 0-1,1 0 1,-2 0-1,1-1 1,-1 1-1,-1 0 0,0 0 1,-3 13-1,2-17 2,0 0 1,0 1-1,-1-1 0,0 0 0,0 0 0,-1-1 0,0 1 0,0-1 1,0 1-1,0-1 0,-9 7 0,-5 3-12,-38 24-1,39-27-14,17-12 19,-1 0-1,1 0 1,0 0 0,0 0-1,0 0 1,-1 0 0,1 0 0,0 0-1,0 0 1,0 0 0,0 0-1,0 0 1,-1 1 0,1-1-1,0 0 1,0 0 0,0 0-1,0 0 1,0 0 0,0 1 0,-1-1-1,1 0 1,0 0 0,0 0-1,0 0 1,0 1 0,0-1-1,0 0 1,0 0 0,0 0-1,0 1 1,0-1 0,0 0 0,0 0-1,0 0 1,0 0 0,0 1-1,0-1 1,0 0 0,9 3-216,19-2 362,-24-1-201,8 0 64,44 3-43,-51-2 50,0 0-1,-1 0 1,1 1-1,-1-1 0,1 1 1,-1 0-1,0 0 1,0 1-1,8 5 0,-4-1 8,0 0 0,0 1-1,-1 0 1,0 0-1,-1 1 1,0 0-1,0 0 1,0 1 0,-2-1-1,1 1 1,-1 0-1,0 0 1,-1 1 0,0-1-1,-1 1 1,0-1-1,-1 1 1,0 0 0,-1 0-1,-1 12 1,0-16 29,0 0 0,-1 0 0,0 0 0,0-1 0,-1 1 1,1-1-1,-2 1 0,1-1 0,-1 0 0,0-1 0,0 1 1,0 0-1,-1-1 0,0 0 0,0 0 0,0-1 0,-1 1 1,1-1-1,-1 0 0,-6 3 0,-1 0 39,0 0-1,-1-1 1,1 0-1,-1-1 1,0-1-1,-1 0 1,1 0-1,-23 1 1,29-4-26,1-1 1,-1 0-1,0 0 1,0-1-1,1 0 1,-1 0 0,-14-5-1,20 5-42,-1 0 0,1 0 0,-1-1 0,1 1 0,0-1 0,-1 1 0,1-1 0,0 0-1,0 0 1,0 0 0,0 0 0,1 0 0,-1 0 0,1-1 0,-1 1 0,1 0 0,0-1 0,0 1 0,0-1 0,0 1 0,0-1 0,0 0 0,1 1-1,-1-1 1,1-3 0,-1 3-120,1-1-1,0 0 1,0 1-1,0-1 0,0 0 1,0 0-1,1 1 1,0-1-1,0 1 1,0-1-1,2-5 1,14-13-3114</inkml:trace>
</inkml:ink>
</file>

<file path=ppt/ink/ink10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53.88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68 1 19804,'-1'2'5069,"-26"52"-4110,21-46-918,1-1 1,1 2-1,0-1 0,0 0 1,0 1-1,1 0 0,1 0 0,-1 0 1,1 0-1,0 10 0,2-18-42,-1 0 0,1 1 0,0-1 0,0 0 0,0 0 0,1 0-1,-1 0 1,0 0 0,0 0 0,1 0 0,-1 0 0,0 0 0,1 1 0,-1-1-1,1 0 1,-1-1 0,1 1 0,0 0 0,-1 0 0,1 0 0,0 0-1,0 0 1,0-1 0,0 1 0,1 0 0,0 0 2,0 0 0,0-1 0,0 0 1,0 1-1,1-1 0,-1 0 0,0 0 0,0 0 0,0-1 0,1 1 0,-1 0 1,4-2-1,-4 1 10,1 0 1,-1-1 0,1 1-1,-1 0 1,0-1 0,0 0-1,0 1 1,0-1 0,0 0 0,0 0-1,0 0 1,-1 0 0,1 0-1,-1-1 1,1 1 0,-1 0-1,0-1 1,0 1 0,0-1-1,0 1 1,0-4 0,0 4 33,0 0 0,-1 0 1,0-1-1,1 1 0,-1 0 0,0-1 1,0 1-1,0 0 0,0 0 1,0-1-1,-1 1 0,1 0 1,-1 0-1,1-1 0,-1 1 0,0 0 1,0 0-1,0 0 0,0 0 1,0 0-1,0 0 0,-1 0 0,1 0 1,-1 1-1,-3-4 0,5 4-65,-1 1 1,0-1-1,1 1 0,-1-1 0,0 1 0,0-1 0,0 1 1,1-1-1,-1 1 0,0 0 0,0-1 0,0 1 0,0 0 1,0 0-1,0-1 0,0 1 0,0 0 0,0 0 0,1 0 1,-1 0-1,0 0 0,0 1 0,0-1 0,0 0 0,0 0 1,0 1-1,0-1 0,0 0 0,1 1 0,-1-1 0,0 1 0,0-1 1,0 1-1,1-1 0,-1 1 0,0 0 0,1-1 0,-1 1 1,1 0-1,-1 0 0,0-1 0,1 1 0,0 0 0,-1 0 1,1 0-1,-1-1 0,1 1 0,0 0 0,-1 1 0,1 16-2745</inkml:trace>
</inkml:ink>
</file>

<file path=ppt/ink/ink10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54.6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55 53 11634,'0'0'12951,"3"-8"-12128,13-21-307,-15 28-497,1-1 1,-1 1 0,1 0 0,0 0 0,0 0-1,0 0 1,0 0 0,0 0 0,0 0-1,0 0 1,0 1 0,0-1 0,0 1-1,0 0 1,0-1 0,0 1 0,0 0-1,4 1 1,3-2 6,0 0-21,0 1 0,-1 0 0,1 0 0,-1 1 1,1 0-1,0 0 0,-1 1 0,0 0 0,1 1 0,-1 0 0,0 0 0,0 1 1,-1 0-1,1 0 0,-1 1 0,0 0 0,0 0 0,0 0 0,-1 1 0,0 0 0,0 1 1,0-1-1,-1 1 0,0 0 0,0 0 0,-1 1 0,0 0 0,0-1 0,-1 1 1,4 14-1,-3-9-16,-1 1 1,0 0-1,-1 0 0,-1 0 1,0 0-1,-1 0 1,0 0-1,-1 1 1,-1-1-1,0 0 0,-1-1 1,-1 1-1,-9 24 1,-3-9-10,-2 0 1,0-2 0,-2 0-1,-38 40 1,-105 85 130,148-139-101,14-12-5,-1 1 0,0-1 0,1 1 0,-1-1 0,1 1 0,-1-1 1,1 1-1,0 0 0,0-1 0,0 1 0,-1 2 0,2-3 2,0-1-1,0 1 0,1 0 1,-1-1-1,0 1 1,1-1-1,-1 1 0,0 0 1,1-1-1,-1 1 1,1-1-1,-1 1 0,1-1 1,-1 0-1,1 1 1,-1-1-1,1 1 0,-1-1 1,1 0-1,0 1 1,-1-1-1,1 0 0,-1 0 1,1 0-1,0 1 0,-1-1 1,1 0-1,0 0 1,1 0-1,29 6 93,1-1 0,0-1 1,0-2-1,56-3 0,-36 1-43,130 0 31,-175-2-329,-13-3-222,-12-2-3250</inkml:trace>
</inkml:ink>
</file>

<file path=ppt/ink/ink10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55.7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2776,'0'0'22309,"14"1"-22028,31 7 341,56 4 0,73-3-478,-152-7-521,-17 1-459,-13 0-934,-16 1-3437,-12-3-7452</inkml:trace>
</inkml:ink>
</file>

<file path=ppt/ink/ink10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56.11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20460,'15'8'1632,"-6"-8"-71,6 0-313,9 0-448,5 5-208,4-1-152,6 4-224,9-3-120,0-1-96,19 4-104,-14-3-896,-10-5-3841</inkml:trace>
</inkml:ink>
</file>

<file path=ppt/ink/ink10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7:59.81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317 95 15219,'0'0'11354,"5"-15"-11098,14-48 8,-19 63-254,1 0 1,-1-1-1,0 1 1,1-1-1,-1 1 1,0-1-1,0 1 1,0-1-1,0 1 1,0-1-1,1 1 1,-1-1-1,0 1 1,0-1-1,0 1 1,0-1-1,0 1 1,0-1-1,-1 1 1,1-1-1,0 1 1,0-1-1,0 1 1,0-1-1,-1 1 1,1-1-1,0 1 1,0-1-1,-1 1 1,1 0-1,0-1 1,-1 1-1,1-1 1,-1 0-1,-11 3 19,10-2 3,-3 2-32,-1 0 1,1-1-1,-1 2 1,1-1 0,0 1-1,0-1 1,0 1-1,0 1 1,0-1-1,1 1 1,-5 4-1,-9 11-7,-18 22 0,31-35 4,-19 25-2,1 1-1,1 1 0,3 1 0,0 1 1,2 0-1,2 2 0,1 0 0,2 0 1,-9 50-1,15-50-9,-2 40 0,8-61 10,0 1 0,1-1-1,0 1 1,8 29 0,-7-37 4,2 0 1,-1-1-1,1 0 1,0 0-1,1 0 1,0 0-1,0-1 0,0 0 1,1 0-1,0 0 1,1 0-1,0-1 0,0-1 1,0 1-1,15 8 1,-13-9 0,-1-1-1,1 1 1,1-2 0,-1 1 0,0-2 0,1 1 0,0-1 0,0 0 0,-1-1 0,1 0 0,0-1 0,0 0 0,0-1-1,14-2 1,-19 2 4,0-1 0,1 1 1,-1-1-1,-1-1 0,1 1 0,0-1 0,-1 1 0,1-1 0,-1-1 0,0 1 0,0 0 0,0-1 0,0 0 0,-1 0 0,1 0 0,-1-1 0,0 1 0,-1-1 1,1 1-1,2-8 0,-1 2 3,0-1 1,-1 1 0,0-1 0,-1 0-1,0 1 1,-1-1 0,0 0 0,-1 0-1,-1-12 1,0 17 5,-1-1 1,0 0-1,0 0 1,-1 1-1,1-1 1,-2 1-1,1 0 1,-1 0-1,1 0 1,-2 0-1,1 1 0,-1-1 1,1 1-1,-1 0 1,-1 1-1,-7-6 1,3 2 5,0 1 1,-1 0 0,0 1-1,0 0 1,0 1-1,-1 0 1,0 1 0,-19-4-1,-26 3-3366</inkml:trace>
</inkml:ink>
</file>

<file path=ppt/ink/ink10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00.54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24 1 12834,'-2'0'5643,"-20"0"1602,33 0-6694,631 35 38,-516-24-550,470 15 44,-378-22 91,-218-3-32,-1 0-147,1-1 1,0 1-1,0-1 1,0 1 0,-1-1-1,1 1 1,0-1 0,-1 1-1,1-1 1,0 0-1,-1 1 1,1-1 0,-1 1-1,1-1 1,-1 0-1,1 1 1,-1-1 0,1 0-1,-1 0 1,1 1-1,-1-1 1,1 0 0,-1 0-1,1 0 1,-1 0 0,1 0-1,-1 1 1,1-1-1,-1 0 1,0 0 0,1-1-1,-1 1 1,0 0-1,-6 1-111,-57 15-2732,30-9-3295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29.5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90 17635,'0'0'7154,"4"-1"-6894,6-2-249,1 0 0,0 1 0,0 1-1,0 0 1,0 1 0,0 0 0,15 1 0,10 1-6,67-4-55,-1-5 1,0-4-1,119-28 0,-205 35-9,-12 4 39,1-1-1,-1 0 1,0 0 0,1 0 0,-1-1 0,0 1-1,0-1 1,7-4 0,-13 5 32,1 1 0,-1-1 0,0 1 0,1-1-1,-1 1 1,0 0 0,1-1 0,-1 1 0,0 0 0,1 0 0,-1 0 0,-1 1-1,3-1-10,-5-1 16,0 1 1,0 0-1,0 1 1,0-1-1,0 1 1,0 0-1,-8 3 1,11-3-13,-1 1 1,1-1 0,0 1-1,0 0 1,0-1-1,0 1 1,1 0-1,-1 0 1,0 0-1,1 1 1,-1-1 0,1 0-1,0 0 1,0 1-1,0-1 1,-1 5-1,-3 10 16,1 1 0,1 1 0,1-1 0,1 0 0,1 35 0,0-30 4,0 22 57,-4 183 372,0-170-333,-22 112 1,-1-75-78,13-49-299,-10 64 0,22-52-2150,2-43-892</inkml:trace>
</inkml:ink>
</file>

<file path=ppt/ink/ink10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01.4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25 21 14523,'-2'-6'6844,"2"6"-6779,0 0-1,0 0 1,-1 0 0,1-1 0,0 1-1,0 0 1,0 0 0,-1-1-1,1 1 1,0 0 0,0 0-1,0-1 1,0 1 0,0 0-1,0 0 1,0-1 0,0 1-1,0 0 1,0-1 0,0 1-1,0 0 1,0 0 0,0-1 0,0 1-1,0 0 1,0-1 0,0 1-1,0 0 1,0 0 0,0-1-1,0 1 1,0 0 0,1 0-1,-1-1 1,0 1 0,0 0-1,0 0 1,0 0 0,1-1-1,-1 1 1,0 0 0,0 0 0,1 0-1,-1-1 1,0 1 0,0 0-1,1 0 1,-1 0 0,0 0-1,0 0 1,1 0 0,-1 0-1,0 0 1,0 0 0,1 0-1,-1 0 1,0 0 0,1 0 0,-1 0-1,0 0 1,0 0 0,1 0-1,-1 0 1,0 0 0,1 0-1,-1 0 1,51-1 936,-30-1-783,0 2-1,30 2 1,-44-1-211,1 1 0,-1-1-1,0 1 1,0 1 0,0-1 0,-1 1 0,1 0 0,0 1 0,-1 0-1,11 8 1,-10-6-9,0 0-1,-1 1 0,0 0 1,-1 0-1,1 0 0,-1 1 1,0-1-1,-1 1 0,0 1 1,-1-1-1,1 0 0,-1 1 1,-1 0-1,0 0 0,0 0 1,-1 0-1,0 0 0,0 0 1,-1 0-1,0 0 0,-1 0 1,0 0-1,0 0 0,-1 0 1,0 0-1,-1-1 0,0 1 1,0-1-1,-1 1 0,0-1 1,0 0-1,-9 11 0,-11 8 1,-1-1 0,-36 28-1,29-27 2,-30 34 0,44-41 1,1 0 0,1 0 0,-15 28 0,30-46 0,0 0-1,0-1 1,0 1-1,1 0 1,-1 0-1,1 0 1,-1 0-1,1 0 1,0 0-1,0-1 1,0 1-1,0 0 1,0 4-1,1-6 2,-1 1 0,1-1-1,-1 1 1,1-1-1,-1 0 1,1 1 0,-1-1-1,1 0 1,-1 1 0,1-1-1,-1 0 1,1 0 0,0 0-1,-1 1 1,1-1-1,-1 0 1,1 0 0,0 0-1,-1 0 1,1 0 0,-1 0-1,2 0 1,22-1 30,-17 1-17,418-9 98,-421 9-148,4 0-237,1-1-1,-1 1 1,1-2-1,-1 1 1,1-1-1,12-5 1,-14-1-2943</inkml:trace>
</inkml:ink>
</file>

<file path=ppt/ink/ink10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02.6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 0 4200,'0'0'22745,"0"3"-22665,-15 440 1642,1-1-3069,14-371-1064</inkml:trace>
</inkml:ink>
</file>

<file path=ppt/ink/ink10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04.06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12 6473,'7'-5'21592,"17"2"-21494,2 0 1,-1 2-1,39 3 0,-8-1-82,-23-1-42,-20-1-104,1 0 1,-1 1 0,0 1-1,0 0 1,0 1 0,17 4-1,-19 2-1051,-12-1-507,-17 5-3649,-5-4-4029</inkml:trace>
</inkml:ink>
</file>

<file path=ppt/ink/ink10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04.40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18876,'0'0'8545,"106"43"-8393,-62-39-104,8 1-48,30-5-560,-14 0-1144,-11-9-8690</inkml:trace>
</inkml:ink>
</file>

<file path=ppt/ink/ink10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04.91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9 18611,'0'0'6539,"3"-6"-5209,-3 6-1324,0 0 0,0 0 0,0 0 0,0 0 0,0 0 0,0-1 0,0 1 0,1 0 0,-1 0 0,0 0 0,0 0 0,0 0 0,0 0 0,0 0 0,0 0 0,0-1 0,0 1 0,0 0 0,0 0 0,0 0 0,0 0 0,0 0 0,1 0 0,-1 0 0,0 0 0,0 0 0,0 0 0,0 0 0,0 0 0,0 0 0,0 0 0,1 0 0,-1 0 0,0 0 0,0 0 0,0 0 0,0 0 0,0 0 0,0 0 0,0 0 0,0 0 0,1 0 0,-1 0 0,0 0 0,0 0 0,0 0 0,0 0 0,0 0 0,0 0 0,0 0 0,0 0 0,1 0 0,-1 0 0,0 0 0,0 0 0,0 1 0,0-1 0,0 0 0,0 0 0,0 0 0,0 0 0,0 0 0,0 0 0,0 0 0,0 1 0,15 111 778,-10-67-603,10 93 189,51 206 1,-55-309-357,-6-22-90,-2-1 0,1 1 0,-2-1 0,3 22 1</inkml:trace>
</inkml:ink>
</file>

<file path=ppt/ink/ink10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05.5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15563,'0'0'8693,"2"0"-8189,56-1 227,273 12 207,140 45-902,-303-34-296,84 0-388,-214-16 634,-33-4-98,-22-1-207,-12-1-936,-4 0-1934</inkml:trace>
</inkml:ink>
</file>

<file path=ppt/ink/ink10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07.3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57 19556,'0'0'7094,"16"-9"-6876,49-28-36,-62 35-161,0 1-1,0-1 0,0 1 0,0 0 1,1 0-1,-1 0 0,1 1 0,-1-1 1,1 1-1,-1-1 0,0 1 0,1 0 1,4 1-1,6 0 55,-3-1-33,0 0-1,0 1 1,20 4 0,-27-4-39,1 0 1,-1 1-1,0 0 1,0 0-1,1 0 1,-1 0-1,-1 1 1,1 0-1,0 0 1,-1 0-1,1 0 1,2 4-1,1 1-3,-1 1 1,0 0-1,0 0 0,-1 0 1,-1 1-1,1 0 0,-1 0 1,-1 0-1,0 1 0,-1-1 1,0 1-1,0-1 0,-1 1 1,0 0-1,-2 12 0,1-8-15,-2 0 0,0 1 0,0-1 0,-2 0 0,0 0 0,0-1 0,-2 1 0,0-1 0,0 0 0,-10 14 0,-8 6 12,-2 0 0,-48 47 0,-11 13 48,84-93-43,0 0-1,0 0 1,0 0 0,0 1-1,1-1 1,-1 0-1,0 1 1,1-1 0,-1 0-1,1 1 1,-1 2 0,1-4-1,0 1 0,0-1 1,0 1-1,0-1 0,0 1 0,0-1 1,0 0-1,0 1 0,1-1 1,-1 1-1,0-1 0,0 0 1,0 1-1,1-1 0,-1 1 0,0-1 1,0 0-1,1 1 0,-1-1 1,0 0-1,1 0 0,-1 1 1,0-1-1,1 0 0,0 1 0,3 0 17,0 0 0,1 0 0,-1 0-1,1 0 1,-1-1 0,7 0-1,0 1 30,318-2-124,-139-18-2467,-120 10-3040</inkml:trace>
</inkml:ink>
</file>

<file path=ppt/ink/ink10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25.73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65 17795,'0'0'3499,"6"0"-2335,215-10 4231,-5-12-4250,225-10-1712,-431 32 404,0 0-1,0 1 1,-1 0 0,20 4-1,-28-4 25,1-1-1,-1 0 0,1 1 0,-1-1 0,1 1 0,-1 0 0,0-1 1,1 1-1,-1 0 0,0 0 0,0 0 0,1 0 0,-1 0 0,0 0 1,0 0-1,0 1 0,0-1 0,0 0 0,0 0 0,-1 1 0,1-1 1,0 1-1,-1-1 0,1 1 0,-1-1 0,1 1 0,-1-1 0,0 1 1,0-1-1,1 1 0,-1-1 0,0 1 0,-1-1 0,1 1 0,0 0 1,0-1-1,-1 1 0,0 1 0,-7 14-3857</inkml:trace>
</inkml:ink>
</file>

<file path=ppt/ink/ink10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26.0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0 116 20332,'0'0'7081,"135"-13"-6937,-48-4-56,-6 4-88,11-4-120,28-4-480,-38 4-1120,-10 0-5834</inkml:trace>
</inkml:ink>
</file>

<file path=ppt/ink/ink10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26.3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 1 19108,'0'0'7586,"11"6"-7463,40 25 218,56 43-1,44 56-200,-126-106-182,-1 1-1,-1 1 0,34 50 1,-51-66 11,-1 1 1,0-1-1,0 1 0,-1 0 1,0 0-1,-1 0 1,0 1-1,2 22 1,-5-26 16,0 0 0,0 0 0,0 0 0,-1 0 0,0 0 0,-1 0 0,1-1 0,-2 1 0,1 0 0,-1-1 0,0 0 0,-1 1 0,-8 12 0,2-6 18,-2-1 0,0 0 0,-1 0 0,0-1 0,-27 18 0,-83 44 62,71-44-108,-94 60-3545,100-55-5812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31.8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17 17515,'0'0'3449,"24"4"-2849,4-4 192,21 0-24,8 0-343,6 0-209,-1-4-120,-4-4-96,-10 3-40,-24 1-577,-9 4-639</inkml:trace>
</inkml:ink>
</file>

<file path=ppt/ink/ink10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28.1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240 18 20420,'0'0'5346,"-4"-3"-4574,1 1-728,0 0-1,1 1 1,-1-1-1,0 1 1,0-1-1,0 1 0,-1 0 1,1 1-1,0-1 1,0 0-1,0 1 1,-1 0-1,1 0 0,0 0 1,-1 0-1,1 0 1,0 0-1,-6 2 1,-6 4-20,0 0 0,0 1 0,1 1 0,0 0 0,0 1 0,1 0 0,0 1 0,-14 15 0,23-22-25,1 1-1,0 0 1,0-1 0,1 1 0,-1 1 0,1-1 0,0 0 0,0 0 0,0 1 0,1-1 0,-2 6-1,3-7-1,-1-1-1,1 0 0,0 1 0,0-1 0,0 1 0,0-1 1,1 0-1,-1 1 0,1-1 0,-1 0 0,1 1 0,0-1 0,0 0 1,0 0-1,0 0 0,0 0 0,0 0 0,1 0 0,-1 0 1,1 0-1,-1 0 0,1-1 0,0 1 0,2 2 0,12 6-2,0-1-1,1-1 0,0 0 1,0-1-1,0-1 1,32 7-1,6 3 4,6 4-58,72 34-1,-113-44 42,0 0 0,0 2 0,-1 0 0,-1 2-1,0 0 1,-1 1 0,19 19 0,-31-27 5,0 0 0,0 0 0,0 0 0,-1 1 0,1-1-1,-2 1 1,1 0 0,2 13 0,-4-17 15,-2 0-1,1 0 0,0 0 1,-1 1-1,0-1 0,0 0 1,0 0-1,0 1 1,-1-1-1,1 0 0,-1 0 1,0 1-1,-1-1 1,1 0-1,-1 0 0,1 0 1,-1-1-1,-1 1 1,-2 5-1,-2-2 11,1-1 1,-1 1-1,-1-1 0,1 0 0,-1-1 1,0 0-1,-1 0 0,1-1 1,-1 0-1,0 0 0,-9 2 0,-2 0-50,-1-1 0,1 0-1,-1-2 1,-26 1-1,38-3-327,1-1-1,-1 0 0,1 0 1,-1-1-1,1 0 0,-1-1 0,1 0 1,0 0-1,-10-4 0,-17-14-6371</inkml:trace>
</inkml:ink>
</file>

<file path=ppt/ink/ink10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28.5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 17 20140,'0'0'5804,"-3"-3"-4924,3 3-852,0 0 1,-1-1 0,1 1-1,-1 0 1,1-1 0,-1 1 0,1-1-1,0 1 1,-1-1 0,1 1-1,0-1 1,0 1 0,-1-1 0,1 1-1,0-1 1,0 1 0,0-1-1,0 1 1,-1-1 0,1 1-1,0-1 1,0 1 0,0-2 0,20 1 182,75 12 381,30 2-238,160-12-201,-279-1-174,0 0-62,0 0 1,0 0-1,0 0 1,0-1-1,0 0 1,0 0-1,0 0 1,7-3-1,-13 4 56,0 0 0,-1 0-1,1 0 1,0 0 0,0 0-1,0 0 1,0 0 0,0 0-1,0 0 1,0 0 0,0 0-1,-1 0 1,1 0 0,0 0-1,0 0 1,0 0 0,0 0-1,0 0 1,0 0 0,0 0-1,-1 0 1,1 0 0,0 0-1,0 0 1,0 0 0,0 0-1,0-1 1,0 1 0,0 0-1,0 0 1,0 0 0,0 0-1,-1 0 1,1 0 0,0 0-1,0 0 1,0 0 0,0-1-1,0 1 1,0 0 0,0 0 0,0 0-1,0 0 1,0 0 0,0 0-1,0 0 1,0-1 0,0 1-1,0 0 1,0 0 0,0 0-1,0 0 1,0 0 0,0 0-1,0 0 1,0 0 0,0-1-1,0 1 1,0 0 0,0 0-1,1 0 1,-1 0 0,0 0-1,-13-2-2704</inkml:trace>
</inkml:ink>
</file>

<file path=ppt/ink/ink10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28.8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 5785,'0'0'20251,"18"0"-19733,267-5 310,344 5-972,-624 0 15,38 2-436,-42-2 415,0 0 1,0 0-1,0 0 1,0 0-1,0 0 1,0 1-1,0-1 1,0 0-1,0 0 1,0 1 0,0-1-1,0 1 1,0-1-1,0 1 1,0-1-1,0 1 1,0-1-1,0 1 1,0 0-1,-1 0 1,1-1 0,0 1-1,-1 0 1,1 0-1,0 0 1,-1 0-1,1 0 1,0 1-1</inkml:trace>
</inkml:ink>
</file>

<file path=ppt/ink/ink10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29.3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29 22228,'0'0'5012,"5"-6"-4611,14-16-205,-18 22-194,-1 0 0,0 0-1,0 0 1,1 0 0,-1 0 0,0 0 0,0 0 0,0 1-1,1-1 1,-1 0 0,0 0 0,0 0 0,1 0-1,-1 0 1,0 1 0,0-1 0,0 0 0,0 0 0,0 0-1,1 1 1,-1-1 0,0 0 0,0 0 0,0 0-1,0 1 1,0-1 0,0 0 0,0 0 0,0 1-1,0-1 1,0 0 0,0 0 0,0 1 0,0-1 0,0 0-1,0 0 1,0 1 0,0-1 0,0 0 0,0 0-1,0 1 1,0-1 0,0 0 0,0 1 0,0 15 29,-2 21 183,-12 68 0,-3 24-107,17-126-107,-1 17 5,1 0 0,0-1 0,1 1 0,5 22 0,-5-37-15,1 1 1,-1-1 0,1 0 0,0 0 0,0 0 0,1 0-1,0 0 1,0 0 0,0-1 0,0 1 0,1-1-1,-1 0 1,1 0 0,0 0 0,0-1 0,1 1 0,-1-1-1,1 0 1,8 4 0,-1-3-58,0 0 1,-1-2-1,1 1 0,1-1 1,-1-1-1,0 0 1,0-1-1,0 0 0,1 0 1,19-5-1,-25 3 14,1 1-1,-1-2 1,1 1 0,-1-1-1,0 0 1,0-1 0,0 0-1,0 0 1,-1 0 0,0-1-1,0 0 1,0 0 0,0-1-1,-1 0 1,0 1 0,0-2-1,0 1 1,-1-1 0,0 1-1,0-1 1,-1 0 0,0 0-1,0-1 1,-1 1 0,1-1-1,-2 1 1,1-1 0,-1 0-1,0 0 1,-1 0 0,0 1-1,0-1 1,-3-15 0,2 20 149,0-1 1,-1 1 0,1 1-1,-1-1 1,0 0 0,0 0-1,0 0 1,-3-2-1,5 4-77,0 1-1,-1 0 0,1-1 1,0 1-1,-1-1 0,1 1 1,0-1-1,-1 1 0,1 0 1,-1-1-1,1 1 0,-1 0 0,1-1 1,0 1-1,-1 0 0,1 0 1,-1 0-1,1-1 0,-1 1 1,1 0-1,-1 0 0,0 0 1,1 0-1,-1 0 0,1 0 0,-1 0 1,1 0-1,-1 0 0,1 0 1,-1 0-1,1 0 0,-1 0 1,1 1-1,-1-1 0,1 0 1,-1 0-1,1 0 0,-1 1 0,1-1 1,-1 0-1,1 1 0,-1-1 1,1 0-1,0 1 0,-1-1 1,1 1-1,0-1 0,-1 0 1,1 1-1,0-1 0,0 1 0,-1-1 1,1 1-1,0-1 0,0 1 1,0-1-1,0 1 0,0 0 1,0-1-1,-1 1 0,-4 25 64,2 0 0,0 0 0,1 0 0,4 52 0,0-14 67,17 326 628,-14-316-3593,-5-54-3226</inkml:trace>
</inkml:ink>
</file>

<file path=ppt/ink/ink10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0.41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305 1 21060,'0'0'6740,"-1"3"-6478,-26 37-78,-1-1 0,-2 0 0,-67 64 0,-20 24-1077,113-122 515</inkml:trace>
</inkml:ink>
</file>

<file path=ppt/ink/ink10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0.7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18043,'0'0'9749,"13"4"-9413,-2-2-250,-6-1-57,-1 0 1,0-1-1,1 2 0,-1-1 1,0 0-1,0 1 0,0 0 1,0 0-1,0 0 0,0 1 1,0-1-1,-1 1 0,1 0 1,-1 0-1,0 0 0,0 0 1,4 6-1,41 63 154,52 74 47,-28-57-4872</inkml:trace>
</inkml:ink>
</file>

<file path=ppt/ink/ink10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1.6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31 18035,'0'0'8909,"4"-3"-8597,3 0-270,-1-1 1,1 1 0,0 0-1,0 0 1,0 1 0,0 0-1,1 0 1,-1 1 0,11-1 0,77 0 1,-62 2-19,-19 0-21,0 1 0,0 0 1,0 1-1,-1 0 0,1 1 1,14 5-1,-24-7-9,0 1-1,0-1 1,0 1 0,0 0-1,0 0 1,-1 1-1,1-1 1,-1 1 0,0 0-1,1 0 1,-1 0 0,-1 0-1,1 0 1,0 1-1,-1-1 1,0 1 0,0 0-1,0-1 1,0 1 0,0 0-1,-1 0 1,0 0-1,0 1 1,1 4 0,-1-3-9,-1-1 1,0 0-1,0 1 1,-1-1-1,0 0 1,0 1-1,0-1 1,0 0-1,-1 0 1,0 0-1,0 0 1,0 0-1,0 0 1,-1 0-1,0-1 1,0 1-1,0-1 1,-1 0-1,-4 5 1,-8 6-38,-1-1 1,0-1 0,-30 17 0,-1 2-143,47-32 193,-4 4-92,1 0-1,-1-1 1,1 2-1,-8 7 1,12-11 68,-1 0 0,1-1 0,-1 1 0,1-1 0,0 1 0,-1 0 0,1-1 0,0 1 0,-1 0 0,1-1 0,0 1 0,0 0 0,0 0 0,0-1 0,0 1 0,0 0 0,0-1 0,0 1 0,0 0 0,0 0 0,0-1 0,0 1 0,0 0 0,1-1 0,-1 1 0,0 0 0,1-1 0,-1 1 0,0 0 0,1-1 0,-1 1 0,1-1 0,-1 1 0,1 0 0,-1-1 0,1 1 0,-1-1 0,1 0 0,-1 1 0,1-1 0,0 1 0,-1-1 0,1 0 0,0 0 0,-1 1 0,1-1 0,0 0 0,0 0 0,-1 0 0,2 0 0,65 19-262,-46-14 277,0 1 0,0 1 0,23 10 0,-29-9 19,-1 0 0,0 1 0,-1 0 1,0 2-1,0-1 0,-1 1 0,-1 1 1,0 0-1,14 19 0,-19-21 18,0-1-1,0 1 0,-1 0 1,-1 1-1,0-1 1,0 1-1,-1 0 0,0 0 1,-1 0-1,0 0 0,-1 0 1,0 0-1,-1 1 1,-1 17-1,0-25 14,1 1-1,-1-1 1,0 0 0,-1 0 0,1 0-1,-1 0 1,1 0 0,-1-1 0,0 1-1,-1 0 1,1-1 0,-1 0 0,1 1-1,-5 2 1,2-1 29,0-1 0,-1 0 0,0 0 0,0 0 1,0-1-1,0 0 0,-13 4 0,-3-1 71,0-1 1,1-1-1,-2-1 0,-29 0 1,42-2-130,-9 0 41,0-1 0,0-1 0,-26-3 0,42 3-67,-1 1-1,1-1 0,-1 1 0,1-1 0,-1-1 1,1 1-1,0 0 0,0-1 0,0 1 0,0-1 1,0 0-1,0 0 0,0 0 0,0-1 0,1 1 1,-1 0-1,1-1 0,0 0 0,0 0 0,0 0 1,0 0-1,0 0 0,0 0 0,-1-6 0,-2-17-1339,4 0-2206</inkml:trace>
</inkml:ink>
</file>

<file path=ppt/ink/ink10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2.3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34 20668,'0'0'6992,"7"-4"-6667,-1 0-288,1 1-1,0 0 0,0 0 1,0 0-1,0 1 1,0 0-1,1 0 1,8 0-1,75-3 159,-85 5-186,456 8 277,3 21-248,-434-27-77,-20-2-39,0 0-1,0 1 0,0 1 0,13 3 1,-20-4-1,-4 1-37,-5 0-289,-71 16-2248,34-12-2371</inkml:trace>
</inkml:ink>
</file>

<file path=ppt/ink/ink10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2.7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70 19628,'0'0'7941,"17"-11"-7678,57-32-70,-68 40-168,1 1-1,-1-1 0,0 1 1,1 1-1,0-1 1,-1 1-1,1 0 1,0 0-1,-1 1 0,1 0 1,7 1-1,6 0 24,-7-1-34,0 0-1,0 1 1,0 1 0,0 0-1,0 1 1,-1 0 0,17 7-1,-23-7-12,-1-1-1,0 1 1,1 0-1,-1 1 1,0-1-1,-1 1 1,1 0-1,-1 0 1,1 0-1,-1 1 1,-1-1-1,1 1 1,-1 0-1,1 0 1,-2 1-1,1-1 1,0 1-1,1 5 1,-2-3-1,0 1 0,0-1 1,-1 1-1,-1 0 1,1-1-1,-1 1 0,-1 0 1,1-1-1,-1 1 0,-1-1 1,0 1-1,0-1 0,-1 0 1,0 0-1,0 0 1,-1 0-1,0 0 0,-5 7 1,-10 13 18,-1-1 0,-1 0 1,-32 29-1,28-29 9,8-10-1,3-3 18,-19 26-1,30-37-40,0 1 0,1 0 0,-1 0 0,1 1 0,0-1 0,0 0 1,1 1-1,-1-1 0,1 1 0,0-1 0,0 1 0,0 5 0,1-9-4,0 1 1,1-1-1,-1 0 0,0 0 1,1 1-1,-1-1 0,1 0 1,-1 0-1,1 1 0,0-1 1,-1 0-1,1 0 0,0 0 1,0 0-1,0 0 0,0 0 1,0 0-1,0 0 0,0 0 1,0-1-1,0 1 0,0 0 1,1-1-1,-1 1 0,0-1 1,0 1-1,1-1 1,-1 1-1,0-1 0,2 0 1,7 2 6,1 0 1,-1-1 0,12 0 0,-15-1-3,572-16-2266,-500 7-2927</inkml:trace>
</inkml:ink>
</file>

<file path=ppt/ink/ink10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3.5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20700,'0'0'7161,"82"13"-6969,-24-5 9,9 1-97,1 4-48,8-5-48,-13 1-8,-10-1-40,-15 1-265,-28 4-351,-10-5-1048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32.21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26 18011,'0'0'6634,"106"0"-6274,-44 0-224,25 0-136,38-5-664,-14-3-1761,-20-5-13738</inkml:trace>
</inkml:ink>
</file>

<file path=ppt/ink/ink10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3.9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19932,'0'0'8690,"134"38"-8410,-47-29-144,23-5-136,11-4-368,-20 0-721,-34 0-4832</inkml:trace>
</inkml:ink>
</file>

<file path=ppt/ink/ink10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7.8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48 31 11826,'0'0'7571,"-7"-5"-6069,-4-1-997,-18-13 1394,48 23 1660,70 9-3469,221 12 85,-130-12-160,-169-12-14,519 40 21,-3-23-7,150 8-15,-375-9 9,85 10 22,195 5-46,-224-27 28,-357-5-35,1 0 0,0 0 0,0 0 0,0 1 0,0-1 0,0 1 0,0-1 0,0 1 0,-1 0 0,1 0 0,0 0 0,2 2 0,-3-3 5,-1 1-1,1-1 0,-1 1 0,1-1 1,-1 1-1,0-1 0,1 1 0,-1 0 0,0-1 1,1 1-1,-1-1 0,0 1 0,0 0 1,0-1-1,0 1 0,0 0 0,1-1 0,-1 1 1,0 0-1,0-1 0,-1 1 0,1-1 1,0 1-1,0 0 0,0-1 0,0 1 1,0 0-1,-1-1 0,1 1 0,0-1 0,-1 1 1,1 0-1,0-1 0,-1 1 0,1-1 1,-1 1-1,1-1 0,-1 0 0,1 1 0,-1-1 1,1 1-1,-1-1 0,0 1 0,-6 4-616,1 0 1,-1 0-1,0 0 0,0-1 0,-1 0 0,-11 5 0,-5-4-6588</inkml:trace>
</inkml:ink>
</file>

<file path=ppt/ink/ink10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9.04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181 4 13682,'0'0'9079,"10"-3"-6056,-11 6-2965,0 1 1,-1-1-1,1 0 1,-1 0-1,0 0 1,0 0 0,0 0-1,0 0 1,-1-1-1,1 1 1,-1-1-1,-4 4 1,-2 3 58,-109 106 406,113-110-519,1 0 0,0 0 0,1 1-1,-1 0 1,1-1 0,-3 8 0,5-11-10,1-1-1,-1 0 1,1 1-1,-1-1 1,1 0 0,-1 1-1,1-1 1,0 1 0,-1-1-1,1 1 1,0-1-1,0 1 1,0-1 0,0 1-1,0-1 1,1 0 0,-1 1-1,0-1 1,1 1 0,-1-1-1,1 1 1,-1-1-1,1 0 1,0 0 0,0 1-1,-1-1 1,1 0 0,0 0-1,0 0 1,0 0-1,0 0 1,0 0 0,1 0-1,1 2 1,12 2 10,1 0 0,0 0 1,0-2-1,29 4 0,12 2 40,-41-6-42,0 1 0,0 1 0,0 0 0,-1 1 0,0 1 0,0 0 0,18 12-1,-27-14-9,0 0-1,0 0 0,0 0 0,0 1 1,-1 0-1,0 0 0,0 0 0,-1 0 1,0 1-1,0 0 0,0 0 0,-1 0 1,0 0-1,-1 1 0,1-1 0,-1 1 0,1 11 1,-2-13 10,0 0-1,-1 0 1,0 0 0,0 0 0,0-1 0,-1 1 0,0 0 0,0 0 0,-1 0-1,1 0 1,-1-1 0,0 1 0,-1-1 0,1 1 0,-1-1 0,-4 5 0,1-3 24,0 0 1,0-1 0,-1 1 0,0-2 0,0 1-1,0-1 1,-1 0 0,0-1 0,1 1 0,-10 2-1,3-2-28,1 0 0,-1-1 1,0 0-1,0-1 0,-1-1 0,1 0 0,-1-1 0,-21-1 0,31 0-136,-1 0 1,1-1-1,0 0 0,-1 0 1,1 0-1,0-1 0,0 0 1,0 0-1,0 0 0,1 0 1,-1-1-1,0 0 0,1 0 1,0 0-1,0 0 0,0-1 1,0 1-1,0-1 0,-5-8 1,-8-17-4015</inkml:trace>
</inkml:ink>
</file>

<file path=ppt/ink/ink10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9.4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26 11890,'0'0'12383,"5"-4"-11507,1 1-690,0 0-1,1 0 1,-1 0 0,1 1-1,0 0 1,-1 0 0,1 1 0,0 0-1,0 0 1,13 0 0,4 1-38,165 8 508,-35 1-627,-90-9-3208</inkml:trace>
</inkml:ink>
</file>

<file path=ppt/ink/ink10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39.8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36 1 22276,'0'0'4297,"-3"2"-3701,0 2-561,0 0 1,-1 0-1,1 0 1,1 1-1,-1-1 1,1 1-1,0-1 1,0 1-1,0 0 0,-2 9 1,3-12-46,1 0 1,-1 1-1,1-1 1,-1 0-1,1 0 1,0 1-1,0-1 1,0 0-1,0 1 1,1-1 0,-1 0-1,0 0 1,1 0-1,-1 1 1,1-1-1,0 0 1,0 0-1,0 0 1,0 0-1,0 0 1,0 0-1,1 0 1,-1-1-1,1 1 1,-1 0-1,1-1 1,0 1-1,2 1 1,0-1 14,-1 0 0,1-1 0,0 1 0,0-1 1,-1 0-1,1 0 0,0-1 0,0 1 0,0-1 0,0 1 1,0-1-1,7-1 0,-9 1-2,-1-1 1,1 1-1,-1 0 1,1-1-1,-1 1 1,1-1-1,-1 0 0,1 1 1,-1-1-1,0 0 1,1 0-1,-1 0 1,0 0-1,0 0 0,1 0 1,-1 0-1,0-1 1,0 1-1,0 0 1,-1 0-1,1-1 0,0 1 1,0-1-1,-1 1 1,1-1-1,-1 1 1,1-1-1,-1 1 1,0-1-1,1 1 0,-1-1 1,0 0-1,0-1 1,-1 0-43,1 0 1,-1 1 0,1-1 0,-1 1-1,0-1 1,0 1 0,0-1 0,0 1 0,0 0-1,-1-1 1,1 1 0,-1 0 0,0 0-1,1 0 1,-1 0 0,0 0 0,0 1-1,0-1 1,0 0 0,-1 1 0,1 0-1,0-1 1,-1 1 0,1 0 0,-1 0 0,1 0-1,-1 1 1,1-1 0,-1 1 0,0-1-1,1 1 1,-1 0 0,-5 0 0</inkml:trace>
</inkml:ink>
</file>

<file path=ppt/ink/ink10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0.5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36 32 17491,'0'0'7723,"18"-3"-7511,-1-1-163,24-5 191,52-4-1,-84 13-197,2-1 2,-1 0 0,1 1 0,-1 0 0,18 3 0,-26-2-43,1 0 1,0-1-1,0 1 0,-1 1 0,1-1 0,0 0 0,-1 1 1,1-1-1,-1 1 0,0-1 0,1 1 0,-1 0 1,0 0-1,0 0 0,0 1 0,0-1 0,-1 0 1,1 1-1,-1-1 0,1 1 0,1 4 0,-1-1-5,0-1 0,-1 1 0,1 0-1,-1 1 1,0-1 0,-1 0-1,1 0 1,-1 0 0,0 1 0,-1-1-1,0 0 1,0 0 0,0 0-1,-1 0 1,1 0 0,-1 0 0,-1 0-1,1-1 1,-1 1 0,0-1 0,-1 1-1,1-1 1,-5 5 0,-14 12-40,-48 39 0,60-53-3,6-5 24,-1 1-1,1 0 1,1 1-1,-7 7 1,10-12 12,-1 1-1,1 0 1,-1-1 0,0 1 0,1 0 0,0-1-1,-1 1 1,1 0 0,-1 0 0,1 0 0,0-1 0,0 1-1,-1 0 1,1 0 0,0 0 0,0-1 0,0 1 0,0 0-1,0 0 1,0 0 0,0 0 0,0 0 0,0-1 0,0 1-1,1 0 1,-1 0 0,0 0 0,0-1 0,1 1-1,-1 0 1,1 0 0,-1-1 0,1 1 0,-1 0 0,1-1-1,-1 1 1,1 0 0,-1-1 0,1 1 0,0-1 0,1 1-1,59 26-1,-43-20 7,0 0 0,0 2 1,0 0-1,25 18 0,-38-23 37,0 0-1,-1 0 1,0 1 0,0-1-1,0 1 1,0 0 0,-1 0-1,0 0 1,0 0 0,0 0-1,-1 1 1,1 0-1,-1-1 1,-1 1 0,1 0-1,-1 0 1,0 0 0,0 0-1,-1 11 1,0-14 13,0 0-1,0-1 1,-1 1-1,1 0 1,-1 0 0,0 0-1,1 0 1,-1 0 0,-1-1-1,1 1 1,0 0-1,-1-1 1,1 1 0,-1-1-1,0 0 1,0 1-1,0-1 1,-3 2 0,0 0 34,0 0 0,0-1 1,0 0-1,-1 0 0,1 0 1,-1-1-1,0 0 0,-8 2 1,-8 1 104,-1-1-1,1-2 1,-41 0 0,29-1-395,10 0 497,-43-5 0,60 4-634,1-1 0,0-1 0,0 1 0,0-1-1,0 0 1,0 0 0,0-1 0,0 0 0,1 0 0,-1 0 0,-7-7 0</inkml:trace>
</inkml:ink>
</file>

<file path=ppt/ink/ink10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2.41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73 34 18163,'0'-34'9714,"0"45"-9552,-1 11-15,-2-1 1,0 1-1,-7 22 1,-1 9 0,9-45-130,-32 208 257,29-169-269,2 1 0,4 76-1,0-116-16,0 0 0,0 0-1,1 0 1,0 0-1,1 0 1,-1-1 0,1 1-1,7 10 1,-7-13-1,-1-1 0,1-1 1,1 1-1,-1 0 0,0-1 1,1 1-1,0-1 0,-1 0 1,1-1-1,0 1 0,1 0 1,-1-1-1,0 0 0,1 0 1,7 2-1,-4-2-18,-1 0 0,1-1 0,0 0 0,0 0 0,0 0 0,0-1 0,0-1 0,0 1-1,0-1 1,0-1 0,15-3 0,-19 3 13,1 0-1,-1 0 1,0 0-1,1-1 1,-1 1 0,0-1-1,-1 0 1,1 0-1,0-1 1,-1 1-1,0-1 1,0 1-1,0-1 1,0 0-1,0 0 1,-1-1-1,0 1 1,0 0-1,0-1 1,2-7 0,-1 1 12,0-1 0,-1 1 0,-1-1 0,1-11 0,-2 17 28,0 0-1,-1 0 0,1 1 0,-1-1 0,0 0 1,-1 1-1,1-1 0,-1 1 0,-5-10 1,6 29-3,13 198 410,0 8-256,-12-174-1592,0-33-1348</inkml:trace>
</inkml:ink>
</file>

<file path=ppt/ink/ink10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2.7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23997,'0'0'5545,"57"60"-5545,-52-52-88,-5-3-400,10-5-441,-5-9-1831</inkml:trace>
</inkml:ink>
</file>

<file path=ppt/ink/ink10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3.0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61 20540,'0'0'7376,"21"-10"-7240,69-30-45,-86 38-83,1 0-1,0 1 1,0-1-1,-1 1 0,1 0 1,0 1-1,0-1 1,0 1-1,0 0 1,0 0-1,0 0 1,0 1-1,0 0 1,0 0-1,0 0 1,0 1-1,-1-1 1,1 1-1,0 0 0,-1 0 1,0 1-1,1-1 1,-1 1-1,0 0 1,0 0-1,-1 1 1,6 4-1,-3 0-10,0 0 0,-1 1-1,0-1 1,0 1 0,-1 0-1,0 0 1,0 0 0,-1 1 0,0-1-1,-1 1 1,2 13 0,-3-11 2,0 1 1,-1-1-1,-1 0 1,0 1-1,0-1 1,-1 0-1,-1 0 1,0 0-1,0 0 0,-2 0 1,1-1-1,-8 13 1,-7 9 88,-2-1 0,-39 46 0,-10 15 167,65-86-235,1 0-1,0 1 1,-7 14 0,11-21-19,-1 1 1,1-1-1,-1 0 1,1 0-1,-1 1 0,1-1 1,0 0-1,0 0 1,-1 1-1,1-1 0,0 0 1,0 1-1,1-1 1,-1 0-1,0 1 0,0-1 1,0 0-1,1 0 0,-1 1 1,1-1-1,-1 0 1,1 0-1,-1 0 0,1 1 1,0-1-1,0 0 1,-1 0-1,1 0 0,0 0 1,0 0-1,0-1 0,0 1 1,0 0-1,0 0 1,2 0-1,6 2 17,0-1 0,0 0 0,0-1 1,0 1-1,0-2 0,0 1 0,14-2 0,-1 0 0,307-7-308,-107-15-3235,-111 3-5886</inkml:trace>
</inkml:ink>
</file>

<file path=ppt/ink/ink10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3.6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19364,'0'0'8473,"135"21"-8184,-72-8-137,-1 0-48,1 0-56,-10-5-48,-20 1-120,-28-1-409,-5 1-1151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34.0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15 9273,'1'-14'16519,"79"141"-16494,-24-42 152,178 334 175,-187-315-340,-3 1-1,36 140 1,-69-207-345,2 9 573,13 86 0,-24-116-647,-2 0-1,0 0 1,-2 22-1,0-28-337,0-1 0,0 0 0,-1 1 0,0-1 0,-1 0-1,-6 12 1,-18 19-12640</inkml:trace>
</inkml:ink>
</file>

<file path=ppt/ink/ink10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3.9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17723,'0'0'8194,"110"34"-7122,-57-26-488,10-3-352,19-5-232,-20 0-616,-9-5-5025</inkml:trace>
</inkml:ink>
</file>

<file path=ppt/ink/ink10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5.5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21 21388,'0'0'7347,"1"-6"-7253,-1 3-90,3-8 0,-1 40 50,6 101 360,2 95-97,-10-6-264,0-125-3299</inkml:trace>
</inkml:ink>
</file>

<file path=ppt/ink/ink10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5.9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21 0 23036,'0'0'4702,"0"4"-4704,-1 8 13,0 1 0,-6 21 0,4-21 14,0 1 0,1 0 0,0 15 0,2-17-16,-1-4-5,1-1-1,-1 1 1,2-1-1,-1 1 1,1-1-1,0 1 1,1-1-1,0 0 1,0 0 0,0 1-1,1-1 1,0-1-1,8 14 1,7 1-10,1-1 0,1-1 0,1 0 1,0-2-1,26 16 0,-21-14 21,0 1 0,46 45 0,-70-62-24,1 0 0,0 0 0,-1 0-1,0 0 1,0 1 0,0-1-1,0 1 1,0-1 0,-1 1 0,2 6-1,-3-8 11,0-1-1,0 0 0,0 1 1,0-1-1,0 1 0,0-1 1,-1 0-1,1 1 0,0-1 0,-1 0 1,1 0-1,-1 1 0,0-1 1,1 0-1,-1 0 0,0 0 1,0 1-1,1-1 0,-1 0 1,0 0-1,0 0 0,0-1 1,-1 1-1,1 0 0,0 0 0,0 0 1,0-1-1,-1 1 0,1-1 1,0 1-1,-2 0 0,-17 5-85,0-1 0,0-1-1,0-1 1,0-1 0,0 0-1,-1-2 1,-36-3 0,45 1-541,0 0 0,-17-5 0,-16-10-3624</inkml:trace>
</inkml:ink>
</file>

<file path=ppt/ink/ink10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6.25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73 10474,'0'0'17323,"48"-47"-16962,-24 42-73,10-3-104,9 4 48,15-1-48,9 5-120,6-4 8,-1 4-72,-5 0-304,-19 0-424,-24 0-1833</inkml:trace>
</inkml:ink>
</file>

<file path=ppt/ink/ink10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6.8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73 616,'0'0'26709,"13"-12"-26437,-4 2-213,-5 6-33,0-1-1,0 1 0,1 0 0,-1 0 1,1 1-1,0-1 0,0 1 1,0 0-1,1 0 0,-1 1 0,1 0 1,-1 0-1,1 0 0,0 0 0,0 1 1,-1 0-1,1 0 0,10 1 0,602 30 975,-449-17-889,698 54-332,-823-62-162,-44-6 363,0 1 0,0 0 0,1 0 0,-1 0 0,0 0 0,0 0 0,0 0-1,0 0 1,1 0 0,-1 0 0,0 0 0,0 0 0,0 0 0,1 0 0,-1 1-1,0-1 1,0 0 0,0 0 0,0 0 0,1 0 0,-1 0 0,0 0 0,0 0 0,0 0-1,0 0 1,0 1 0,0-1 0,1 0 0,-1 0 0,0 0 0,0 0 0,0 0 0,0 1-1,0-1 1,0 0 0,0 0 0,0 0 0,0 0 0,0 1 0,-4 7-584,-16 8-143,-18 5-649,8-6-2363,-3 2-7700</inkml:trace>
</inkml:ink>
</file>

<file path=ppt/ink/ink10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48.84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262 367 21428,'0'-3'433,"-1"0"0,1 0 0,0 0 1,-1 0-1,1 1 0,-1-1 0,0 0 0,0 0 0,0 1 0,0-1 1,-3-4-1,2 5-293,1 0 1,-1 0-1,1 0 0,-1 1 1,0-1-1,0 1 1,0-1-1,0 1 1,0-1-1,0 1 1,0 0-1,-3-1 1,1 1-126,1 0 0,0 1 1,-1-1-1,1 1 1,-1-1-1,1 1 1,-1 0-1,1 1 1,0-1-1,-1 1 1,1-1-1,-1 1 1,1 0-1,0 0 1,0 0-1,-1 1 1,1-1-1,0 1 1,0 0-1,-4 3 1,-6 5 2,0 2 0,1-1 1,1 1-1,0 1 0,0 0 1,1 1-1,1 0 0,0 0 1,-11 26-1,14-26-21,1 0 1,1 0-1,0 0 1,0 0-1,1 1 0,1 0 1,1-1-1,0 1 1,1 0-1,0-1 0,4 21 1,-2-26-13,0 0 1,1-1-1,0 0 1,0 1-1,1-1 1,0 0-1,1-1 1,-1 1-1,1-1 1,1 0-1,0 0 1,0 0-1,0-1 1,0 0-1,1 0 1,12 7-1,-8-6-14,1 0-1,0-1 1,0 0-1,0-1 1,1-1-1,-1 0 1,1-1-1,0 0 1,0-1-1,19 1 1,-18-2-19,0 0 1,0-1-1,0-1 1,28-5-1,-39 5 45,0 0 0,0 0-1,0 0 1,0-1-1,0 1 1,0-1 0,0 1-1,0-1 1,0 0 0,0 0-1,-1 0 1,0-1-1,1 1 1,-1-1 0,0 1-1,0-1 1,0 0-1,0 0 1,0 1 0,-1-1-1,0 0 1,1-1 0,-1 1-1,0 0 1,0 0-1,0-6 1,0-1-10,0-1-1,-1 1 1,0 0-1,-1-1 1,0 1 0,-1 0-1,0 0 1,-1 0 0,0 0-1,0 0 1,-1 0-1,0 1 1,-9-15 0,-7-7-10,-1 1 1,-39-41-1,33 39 22,-25-25-6,21 23 9,-42-59-1,66 82-5,0 0 0,0-1 0,1 1-1,1-1 1,0-1 0,1 1 0,0-1 0,1 0 0,0 1 0,-1-16 0,3 20-22,1 0 1,0-1-1,0 1 1,1 0-1,0 0 1,2-9-1,-2 14 19,0 0-1,0 1 1,0-1 0,1 0-1,-1 1 1,1-1-1,0 1 1,0 0-1,0-1 1,0 1-1,0 0 1,0 0 0,0 0-1,1 1 1,-1-1-1,1 0 1,0 1-1,-1 0 1,1-1-1,3 0 1,4-1 12,0-1-1,1 2 1,-1-1-1,1 1 1,-1 1-1,1 0 1,0 1-1,15 0 1,-20 1 0,1 0-1,-1 0 1,0 1 0,1-1-1,-1 1 1,0 1 0,0-1 0,0 1-1,-1 0 1,1 0 0,-1 1-1,0-1 1,0 1 0,0 1-1,7 6 1,-5-2 0,-1 1 0,0 0 0,0 0 0,0 0 0,-2 1 0,1-1 0,-1 1 0,-1 0 0,0 1 0,0-1 0,-1 0 0,-1 1 0,0 0 0,-1-1 0,0 1 0,0-1 0,-1 1 0,-1-1 0,0 1 0,0-1 0,-1 0 0,-1 1 0,0-2 0,-7 15 0,-29 36-821,5-8-1769</inkml:trace>
</inkml:ink>
</file>

<file path=ppt/ink/ink10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52.7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1 520 8705,'16'-5'14980,"-6"-1"-12829,6-5-3041,5-4 1468,261-129 1029,4 23-1568,-159 70 60,258-95-346,-380 144 202,6-2-207,1 0 1,0 1-1,0 0 0,0 1 0,16-1 0,-35 8-813,-246 125-2365,206-108 2275,-87 38-3626</inkml:trace>
</inkml:ink>
</file>

<file path=ppt/ink/ink10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53.1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0 252 11042,'0'0'6785,"169"-26"-4112,-15-12-1313,24-13-424,-5 0-239,-24 8-305,-48 22-160,-34 4-160,-28 12 0,-20 5 248,-19 9-320,-43 21 0,-63 17-552,10-9-2169,-5 0-10834</inkml:trace>
</inkml:ink>
</file>

<file path=ppt/ink/ink10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54.8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30 22924,'0'0'1689,"-10"-8"1431,15 8-3120,19 0 48,39 0-48,48 0 104,47-4-24,15-1-56,-9 1-24,-49 0-176,-42 0-224,-35 4-752,-19 0-952</inkml:trace>
</inkml:ink>
</file>

<file path=ppt/ink/ink10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55.21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35 21556,'4'4'2305,"11"-4"-1921,9 4 560,14-4-8,34 4-376,34-4-320,34 0-240,9-17-64,-34 0-768,-28 4-2601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54.1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25 47 13466,'0'0'10878,"0"-8"-10281,0-31 220,-1 40-763,1-1 0,-1 0 0,1 1 0,-1-1 0,1 0 0,-1 1 0,1-1 0,-1 1 0,1-1 0,-1 1 0,1-1 0,-1 1 0,1-1 0,0 1 0,-1 0 0,1-1 0,0 1 0,-1 0 0,-8 68 236,4 0 1,3 107-1,3-92-235,4 22-9,18 106 0,-22-206-44,1 10-4,1 0 1,9 29 0,-11-41-5,0 0 0,1 1-1,0-1 1,0-1 0,0 1-1,0 0 1,1 0 0,0-1 0,0 0-1,-1 1 1,2-1 0,-1 0 0,0 0-1,1-1 1,5 4 0,7 1-73,1-2 1,0 0-1,-1-1 1,1 0-1,1-2 1,-1 0-1,0-1 1,1 0 0,-1-2-1,0 0 1,1-1-1,16-4 1,-26 5 46,0-1 1,0 0-1,0-1 0,0 0 1,-1 0-1,1 0 1,-1-1-1,0 0 1,0 0-1,0-1 0,-1 0 1,1 0-1,-1-1 1,-1 0-1,1 0 1,-1 0-1,0 0 0,0-1 1,-1 0-1,0 0 1,0 0-1,0-1 1,-1 1-1,0-1 0,-1 0 1,0 0-1,0 0 1,-1 0-1,1 0 1,-1-14-1,-1 13 56,0-1 1,-1 0-1,0 0 0,0 1 0,-1-1 1,-1 1-1,1-1 0,-8-14 1,4 6 169,4 13-20,1 0 1,-1 0-1,0 1 1,0-1-1,-6-8 1,7 12 65,1 15-100,0 10 67,1 0 0,1-1 1,10 47-1,50 205 198,-59-264-405,7 42-17,30 92 0,-27-117-650</inkml:trace>
</inkml:ink>
</file>

<file path=ppt/ink/ink10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55.5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20212,'0'0'7478,"20"22"-7243,1 2-179,19 20 47,52 45 0,20 4-31,29 27-205,-134-113 115,0 0-1,-1 0 1,0 1 0,0 0 0,-1 0-1,9 16 1,-12-20 14,-1 0 1,1-1-1,-1 1 0,0 0 1,0 0-1,0 0 0,-1 0 0,1 0 1,-1 0-1,0-1 0,0 1 0,0 0 1,-1 0-1,0 0 0,1 0 1,-1 0-1,0 0 0,-1-1 0,-3 8 1,-1-1 39,-1 0 0,-1 0 0,0-1 0,-17 16 0,-42 30 162,-40 24-22,40-32-723,-59 57 0,81-61-2784</inkml:trace>
</inkml:ink>
</file>

<file path=ppt/ink/ink10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58.6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266 5 16699,'0'0'10871,"3"-4"-10744,-2 3-125,-2 4 8,-7 11 9,0 1-1,0-1 1,-2-1 0,-17 21-1,-52 47 115,47-50-104,11-11-22,12-12-7,0 1 1,0-1-1,1 1 1,0 0-1,0 1 0,1 0 1,-8 16-1,14-25-3,1-1-1,0 1 0,0-1 0,-1 1 0,1 0 0,0-1 0,0 1 1,0-1-1,0 1 0,-1 0 0,1-1 0,0 1 0,0-1 1,0 1-1,0 0 0,0-1 0,1 1 0,-1-1 0,0 1 1,0 0-1,0-1 0,0 1 0,1-1 0,-1 1 0,0-1 1,1 1-1,-1-1 0,0 1 0,1-1 0,-1 1 0,1-1 0,-1 1 1,0-1-1,1 0 0,-1 1 0,1-1 0,-1 0 0,1 1 1,0-1-1,-1 0 0,1 0 0,0 1 0,26 0-53,-21-1 59,108-8 27,-1-1-7,-104 10-23,1 0 1,0 1-1,0 0 0,-1 0 1,1 1-1,-1 0 0,0 1 1,0 0-1,0 1 0,0 0 1,-1 0-1,0 1 0,0 0 0,0 0 1,-1 1-1,0 0 0,10 11 1,-5-3-2,-1 0 0,0 1 0,0 0 0,-2 1 0,0 0-1,-1 0 1,-1 1 0,7 24 0,-10-27 1,-1 1 0,0 0-1,-1 0 1,-1 0 0,-1 0 0,-2 27-1,1-36 3,0 0-1,0 1 1,-1-1-1,0 0 1,0 0-1,-1-1 1,0 1-1,0 0 0,-1-1 1,0 0-1,0 0 1,0 0-1,-1 0 1,0-1-1,0 1 1,-9 7-1,4-6 8,0-1-1,-1 0 1,1-1 0,-1 0-1,0 0 1,-1-1 0,1 0-1,-1-1 1,1-1-1,-1 0 1,0 0 0,0-1-1,0-1 1,-13 0 0,20 0-17,1 0 0,-1 0 0,1 0 0,0-1 0,-1 0 1,1 1-1,0-1 0,0-1 0,-1 1 0,1-1 0,0 1 1,0-1-1,1 0 0,-1-1 0,0 1 0,1-1 0,-1 1 1,1-1-1,0 0 0,0 0 0,0-1 0,0 1 0,-3-6 1,0-4-385,0-1 0,1 1 1,1-1-1,0 0 0,-2-16 1,-3-20-3324</inkml:trace>
</inkml:ink>
</file>

<file path=ppt/ink/ink10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8:59.12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23 90 12594,'0'0'12823,"-4"-7"-12282,-12-25-121,16 32-353,-1 0-1,1-1 1,0 1-1,0-1 1,-1 1-1,1 0 1,0-1-1,0 1 1,0-1-1,0 1 0,0-1 1,0 1-1,-1-1 1,1 1-1,0-1 1,0 1-1,1 0 1,-1-1-1,0 1 1,0-1-1,0 1 1,0-1-1,0 1 0,0-1 1,1 1-1,-1-1 1,0 1-1,0 0 1,1-1-1,-1 1 1,0 0-1,0-1 1,1 1-1,-1 0 1,1-1-1,14-4-317,-11 4 450,16-5-159,0 0-1,0 1 1,0 1-1,32-1 1,87 2 68,-98 3-83,-16 0-18,-5-1-3,0 1-1,-1 1 0,1 1 0,0 0 0,22 7 1,-33-7-44,-7-1-28,0-1 1,1 1 0,-1-1-1,0 1 1,1 0-1,-1 0 1,0 0-1,0 0 1,0 0 0,3 2-1,-5-2 21,0-1 0,0 1 0,-1-1 0,1 0 0,0 1 0,0-1 0,0 1 0,0-1-1,-1 0 1,1 1 0,0-1 0,0 0 0,-1 1 0,1-1 0,0 0 0,0 1 0,-1-1 0,1 0 0,0 0 0,-1 1 0,1-1-1,0 0 1,-1 0 0,1 0 0,-1 1 0,1-1 0,0 0 0,-1 0 0,1 0 0,-1 0 0,1 0 0,0 0 0,-1 0 0,1 0-1,-1 0 1,1 0 0,-1 0 0,1 0 0,0 0 0,-1 0 0,1 0 0,-1-1 0,-1 1-114,-16 0-2713</inkml:trace>
</inkml:ink>
</file>

<file path=ppt/ink/ink10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00.0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337 209 18403,'3'-3'1180,"-1"0"0,1 0 0,0 0 0,-1 0 0,4-7-1,-4 6-848,0 0 0,0 0 0,-1-1 0,1 1 0,0-8 0,-1 9-328,-1 0 0,0 1-1,0-1 1,0 0 0,0 0-1,0 0 1,0 0 0,-1 0-1,1 1 1,-1-1-1,0 0 1,0 0 0,0 1-1,0-1 1,-1 0 0,1 1-1,0 0 1,-1-1-1,0 1 1,0 0 0,0 0-1,-3-4 1,-10-4 0,0-1-1,0 2 1,-1 0 0,0 1-1,-1 0 1,0 2 0,0 0-1,0 0 1,-1 2 0,1 0-1,-26-1 1,39 5-4,0 0 0,0 0 0,0 1 0,0 0 0,0 0 0,0 0 0,0 0 0,1 0 0,-1 1 0,0 0 0,1 0 0,-1 0 0,1 0 0,0 0 0,0 1 0,0-1 0,0 1 0,0 0 0,0 0 0,1 0 0,-1 0 0,1 0 0,0 1 0,0-1 0,-2 6 0,-2 4 10,0 0 0,2 1 1,0-1-1,0 1 0,-2 24 0,3-19-8,1 1 0,1-1 0,1 0 1,1 1-1,0-1 0,6 23 0,-5-34-1,0 0-1,0 0 1,1 0 0,0-1 0,1 1 0,0-1 0,0 0 0,1 0 0,0 0 0,0 0-1,0-1 1,1 0 0,0 0 0,0 0 0,0-1 0,13 8 0,-9-7-10,0-2 1,0 1-1,0-1 1,0 0 0,1-1-1,0 0 1,0-1-1,18 1 1,-24-2-4,0-1 0,0 0 0,0 0 0,1 0 0,-1 0 1,0-1-1,0 0 0,0 0 0,0-1 0,0 0 0,0 1 0,-1-2 0,1 1 0,0 0 0,-1-1 0,0 0 0,0 0 0,0 0 1,0-1-1,5-4 0,-2-4 11,0-1 0,0 0 0,-2 0 0,1 0 0,-2 0-1,0-1 1,0 0 0,2-24 0,2-4-6,-8 42 8,9-40-69,1 0-1,24-59 1,-34 99 83,1 0 0,-1-1 0,0 1 0,0-1-1,0 1 1,0-1 0,1 1 0,-1 0 0,0-1 0,0 1 0,1 0 0,-1-1 0,0 1-1,1 0 1,-1-1 0,0 1 0,1 0 0,-1 0 0,0-1 0,1 1 0,-1 0 0,1 0 0,-1 0-1,1-1 1,5 8 438,0 16-222,36 166 267,-17-85-451,-23-94-44,1 0 0,0 0 0,0 0 0,1 0 0,0-1 0,1 0 0,0 1 1,8 10-1,-9-16-16,-1 0 0,1 0 1,0 0-1,0-1 1,1 0-1,-1 0 1,1 0-1,-1 0 0,1-1 1,0 1-1,0-1 1,0 0-1,0-1 0,0 1 1,0-1-1,1 0 1,9 0-1,-6-1-231,-1 0 0,0 0 0,0-1 0,0 0 0,0 0 0,0-1 0,0 0 0,0-1 0,0 0 0,-1 0 0,1 0 0,-1-1 0,0 0 0,0-1 0,9-7 0,19-24-7135</inkml:trace>
</inkml:ink>
</file>

<file path=ppt/ink/ink10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00.41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22 19780,'20'-6'3103,"-11"2"-2426,0 1 0,1 1-1,-1 0 1,0 0 0,17-1 0,-23 4-653,0-1 0,-1 0-1,1 0 1,-1 1 0,1 0 0,-1-1 0,1 1-1,-1 0 1,1 0 0,-1 1 0,0-1-1,1 0 1,-1 1 0,0-1 0,0 1 0,0 0-1,0 0 1,-1 0 0,1 0 0,0 0 0,-1 0-1,1 0 1,-1 0 0,0 0 0,0 1 0,1 2-1,1 1-9,-1 0 1,0 0-1,0 0 0,-1 0 0,1 0 0,-1 0 0,-1 1 0,1-1 0,-1 0 0,-1 0 0,1 1 0,-1-1 1,0 0-1,0 0 0,0 0 0,-1 0 0,0 0 0,-5 10 0,-3 2 28,-1-1 0,-1 0 0,0-1 0,-20 20 0,8-8 79,15-12-94,9-16-27,0 0-1,0 1 1,0-1-1,0 1 1,0-1-1,0 1 1,0-1-1,0 0 1,0 1-1,0-1 1,0 1-1,0-1 1,0 1 0,0-1-1,1 0 1,-1 1-1,0-1 1,0 0-1,0 1 1,1-1-1,-1 0 1,0 1-1,1 0 1,1 0-1,0 0 0,1 0 1,-1 0-1,0 0 0,1-1 1,-1 1-1,1-1 0,-1 1 1,1-1-1,-1 0 0,4 0 1,261 1-341,-242-2 153,67-4-2450,-13-6-5625</inkml:trace>
</inkml:ink>
</file>

<file path=ppt/ink/ink10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01.4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77 1 7793,'0'0'16880,"0"0"-16867,0 0 1,1 0-1,-1 0 0,0 0 1,0 0-1,0 0 0,0 0 1,0 0-1,0 0 0,0 0 1,1 0-1,-1 0 0,0 0 1,0 0-1,0 0 0,0 0 1,0 0-1,0 0 0,1 0 1,-1 0-1,0 0 0,0 0 1,0 0-1,0 0 0,0 0 1,0 0-1,1 0 0,-1 0 1,0 0-1,0 0 0,0 0 1,0 0-1,0 0 0,0 0 1,0 0-1,0 0 0,1 1 1,-1-1-1,0 0 0,0 0 1,0 0-1,0 0 0,0 0 1,0 0-1,0 0 0,0 1 1,0-1-1,0 0 0,0 0 1,0 0-1,0 0 0,0 0 1,0 0-1,0 1 0,0-1 1,0 0-1,0 0 0,0 0 1,6 15 291,0 0-1,-1 0 1,-1 0 0,3 21 0,-3-15-99,7 48 77,-4 0-1,-3 0 1,-4 77-1,-1-63-252,0-52-17,-1 0 0,-8 39 0,7-44-12,3-20-28,3-16-49,6-16-39,1 1 0,15-26 0,7-20-271,-17 34 99,2 2 1,27-45 0,-41 76 255,0 0-1,0 0 1,0 1 0,0-1-1,0 1 1,0 0 0,1 0-1,0 0 1,0 0 0,0 1 0,0-1-1,0 1 1,0 0 0,0 0-1,1 0 1,7-1 0,-9 2 23,1 1 0,0 0 1,0 0-1,0 0 1,0 0-1,0 1 0,0-1 1,-1 1-1,1 0 1,0 0-1,-1 0 0,1 1 1,0-1-1,-1 1 1,1 0-1,-1 0 0,0 0 1,0 0-1,0 1 1,4 3-1,8 11 81,-1 0 0,0 1 0,-1 1 0,-1 0 0,-1 1 0,0 0 0,-2 1 0,-1 0 0,0 0 0,-1 1 0,-2 0 0,7 43 0,-12-58-39,1 0 1,-1 0-1,0 1 0,0-1 0,-1 0 0,0 0 0,-4 13 0,4-16-15,-1-1-1,0 1 0,0 0 1,0-1-1,0 1 0,-1-1 1,0 0-1,1 1 0,-1-1 1,0-1-1,0 1 0,-1 0 1,1-1-1,-5 3 0,-4 2 17,0-2 0,0 1-1,0-2 1,0 0 0,-1 0-1,1-1 1,-22 3 0,-94-1 68,108-5-93,5 0-162,1 0 0,-1-2 0,1 1 0,-1-1 0,1-1 0,0-1 0,0 0 0,0-1 0,1 0 0,-1-1 0,1 0 0,-23-17 0,-5-10-3729</inkml:trace>
</inkml:ink>
</file>

<file path=ppt/ink/ink10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02.38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178 1 10786,'0'0'19,"-16"3"-3084,-5 1 2351,-1 0-453,1 0 1,-77 28 19926,102-28-18302,1 0 1,-1-1-1,0 1 1,1-1-1,5 3 0,-2-1-99,3 2-199,0 0 0,1-1 0,0 0 0,0-1-1,24 6 1,74 11 199,248 9-207,8-24-111,-361-7-40,1712 22 2,-810-18 18,-657-4-8,-248 0-14,-24 8-177,-82 35-1301,47-26-1578</inkml:trace>
</inkml:ink>
</file>

<file path=ppt/ink/ink10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03.8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39 11074,'1'-3'11681,"-1"-2"-11152,0 4-377,0-1 0,0 1 0,1 0 0,-1-1 0,0 1 0,0 0 0,1-1 1,-1 1-1,1 0 0,-1 0 0,1 0 0,-1-1 0,1 1 0,0 0 0,-1 0 0,1 0 0,0 0 0,0 0 0,0 0 0,0 0 0,1 0 0,3-2 123,-5 3-261,0 0 1,0 0 0,0 0-1,1 0 1,-1 0 0,0-1 0,0 1-1,0 0 1,0 0 0,1 0-1,-1 0 1,0 0 0,0 0 0,0 0-1,1 0 1,-1 0 0,0 0-1,0 0 1,0 0 0,1 0 0,-1 0-1,0 0 1,0 0 0,0 0 0,1 0-1,-1 0 1,0 0 0,0 0-1,0 0 1,1 0 0,-1 0 0,0 0-1,0 0 1,0 0 0,1 1-1,-1-1 1,0 0 0,0 0 0,0 0-1,0 0 1,0 0 0,1 1-1,-1-1 1,0 0 0,0 0 0,0 0-1,0 1 1,0-1 0,0 0-1,0 0 1,0 0 0,0 1 0,0-1-1,0 0 1,0 0 0,0 0-1,0 1 1,0-1 0,0 0 0,0 0-1,0 0 1,0 1 0,0-1-1,0 0 1,0 0 0,0 1 0,2 6-43,1 13 166,0 0-1,-1 1 1,-2-1 0,-2 36-1,1-8-14,-1 57-19,4 113-12,-1-214-99,-1 0-1,1 1 1,0-1 0,0 0 0,0 0 0,1 0 0,-1 0-1,1 0 1,0 0 0,0 0 0,1-1 0,-1 1 0,1-1 0,0 0-1,-1 1 1,1-1 0,1 0 0,-1-1 0,0 1 0,1-1 0,-1 1-1,1-1 1,0 0 0,0 0 0,0-1 0,0 1 0,0-1-1,8 2 1,7 1-93,1-2-1,-1 0 0,1 0 1,36-4-1,-44 1 6,0 0-1,0-1 1,0 0 0,-1-1-1,1-1 1,-1 0 0,0 0-1,20-12 1,-26 14 70,0-1 0,0-1 0,0 1 0,-1-1 0,1 0 0,-1 0 0,0 0 0,0 0 0,0-1 0,-1 1 0,0-1 0,0 0 0,0 0 0,0-1 0,-1 1 0,0 0-1,0-1 1,0 0 0,-1 1 0,1-9 0,0 5 97,-1 0-1,-1 0 1,0 0-1,0 0 0,0 0 1,-1 1-1,-1-1 1,0 0-1,0 0 1,0 0-1,-1 1 0,-1 0 1,-5-12-1,3 9 617,6 23-576,1 47-64,-11 257 627,5-179-731,5-130 17,0-4-70,1 0 1,-1 0-1,1 0 0,-1 0 1,1-1-1,0 1 1,0 0-1,0-1 0,0 1 1,1-1-1,-1 1 0,1-1 1,0 0-1,-1 1 1,1-1-1,0 0 0,0 0 1,1 0-1,-1-1 0,0 1 1,1 0-1,-1-1 1,0 0-1,1 1 0,0-1 1,3 1-1,19 8-4596</inkml:trace>
</inkml:ink>
</file>

<file path=ppt/ink/ink10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05.31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17435,'0'0'9462,"1"0"-9453,-1 0 1,0 0-1,0 0 0,0 0 1,1 0-1,-1 0 1,0 0-1,0 0 0,1 0 1,-1 0-1,0-1 0,0 1 1,1 0-1,-1 1 0,0-1 1,0 0-1,1 0 1,-1 0-1,0 0 0,0 0 1,1 0-1,-1 0 0,0 0 1,0 0-1,1 0 0,-1 1 1,0-1-1,0 0 1,0 0-1,1 0 0,-1 0 1,0 1-1,0-1 0,0 0 1,0 0-1,0 0 1,1 1-1,-1-1 0,0 0 1,0 0-1,0 1 0,2 4 48,0 1 0,0 0 0,0 0-1,-1-1 1,0 1 0,0 0 0,0 0-1,-1 0 1,0 0 0,-1 7-1,1 12 99,37 339 517,-31-303-632,-1 70 1,-5-131 32,-2-17-112,1-1 0,1 0 0,1 0 0,0 1 0,1-1 0,1 0 0,1 1-1,0 0 1,1 0 0,1 0 0,1 1 0,0-1 0,2 2 0,12-21 0,-17 31 20,0 0 1,0 0 0,1 0-1,0 0 1,0 1-1,0 0 1,1 0 0,-1 0-1,1 0 1,0 1 0,0 0-1,0 1 1,0-1-1,0 1 1,1 0 0,-1 1-1,1-1 1,11 0 0,-10 2 16,0 0 0,1 0 1,-1 1-1,0 0 0,0 0 0,0 1 1,0 0-1,0 1 0,0-1 1,0 2-1,-1-1 0,1 1 1,-1 0-1,10 8 0,-3-1 12,-1 0 0,-1 1 0,0 0 0,0 1-1,-1 1 1,18 28 0,-24-33-6,-1 0 0,0 0-1,0 0 1,-1 1 0,0-1 0,0 1-1,-1 0 1,0 0 0,-1 0 0,0 0-1,-1 0 1,0 0 0,-2 13 0,1-18 1,0 0 0,-1 0 0,0 0 0,0-1 0,-1 1 0,1-1 1,-1 1-1,0-1 0,0 0 0,0 0 0,-1 0 0,1-1 0,-1 1 1,0-1-1,0 0 0,0 0 0,0 0 0,-1-1 0,1 1 0,-10 3 0,-3 1 24,-1-1 1,1-1-1,-1 0 0,-28 3 0,11-3-39,0-2 1,-56-2 0,89-1-11,0 0 0,0-1 0,0 1 1,1 0-1,-1-1 0,0 1 0,0-1 1,1 0-1,-1 1 0,0-1 0,1 0 1,-1 0-1,1 0 0,-1 0 0,1-1 1,-1 1-1,1 0 0,-1-2 1,0 1-174,0-1 1,1 0 0,0 1 0,-1-1 0,1 0 0,0 0 0,1 0 0,-1 1 0,0-1 0,1-5 0,-1-17-3517</inkml:trace>
</inkml:ink>
</file>

<file path=ppt/ink/ink10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08.1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161 117 4352,'61'-31'9715,"11"-6"-4067,-71 36-5382,1 0 1,-1 0 0,1 0 0,-1 0-1,1 0 1,-1 0 0,0 0 0,0-1-1,0 1 1,0-1 0,0 1 0,0-1 0,0 1-1,0-1 1,0 1 0,-1-1 0,2-2-1,-2 3-208,0 0-1,0 0 1,0 1-1,0-1 0,0 0 1,0 0-1,-1 1 1,1-1-1,0 0 0,0 0 1,-1 1-1,1-1 0,0 0 1,-1 0-1,1 1 1,0-1-1,-1 0 0,1 1 1,-1-1-1,1 1 0,-1-1 1,0 1-1,1-1 1,-1 1-1,0-1 0,1 1 1,-1-1-1,0 1 1,1 0-1,-1-1 0,0 1 1,0 0-1,1 0 0,-1 0 1,0-1-1,0 1 1,0 0-1,1 0 0,-2 0 1,-24-1 232,-33 1 1,25 1-182,27-1-91,0 0 0,0 1 0,-1 0 0,1 0 0,0 0 0,1 1 0,-1 0 0,0 1-1,0 0 1,1 0 0,0 0 0,-1 0 0,1 1 0,1 0 0,-1 1 0,0-1 0,1 1-1,0 0 1,0 1 0,1-1 0,-1 1 0,1 0 0,0 0 0,1 0 0,0 0 0,0 1 0,0-1-1,0 1 1,1 0 0,-1 8 0,-1 2 9,1 0 0,1 1-1,0-1 1,1 1 0,1-1 0,3 23-1,-1-29-15,0-1-1,1 1 1,-1-1 0,2 0-1,0 0 1,0 0-1,1 0 1,0-1 0,0 0-1,1 0 1,10 12-1,-7-11 0,1-1 0,0-1-1,0 1 1,1-2 0,0 1-1,0-1 1,0-1 0,1 0 0,0-1-1,24 7 1,-8-4-4,0-3 1,1 0-1,55 2 0,-57-7-140,0-1-1,0-1 1,46-9 0,-42 4-1640,36-15 1,3-7-7971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39.9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35 129 13194,'0'0'7886,"-3"-5"-6675,-3-3-838,3 6-115,1-1 0,0 1-1,0-1 1,0 0 0,0 0 0,0 0-1,0 0 1,1 0 0,0-1 0,0 1-1,0 0 1,0-1 0,0 1 0,0-7-1,1 5-116,-1 4-128,1 0 0,0-1 0,0 1 0,0 0 0,-1 0 0,1-1 0,0 1 0,1 0 0,-1 0 0,0-1 0,0 1 0,0 0 0,1 0-1,-1 0 1,1 0 0,-1-1 0,1 1 0,-1 0 0,1 0 0,0 0 0,-1 0 0,1 0 0,0 0 0,0 0 0,0 1 0,0-1 0,0 0 0,0 0 0,0 1 0,0-1-1,0 0 1,0 1 0,0-1 0,0 1 0,0-1 0,0 1 0,1 0 0,-1 0 0,2-1 0,28-6-14,0 1 0,0 2 0,1 1 0,-1 1 1,41 4-1,-61-2-28,1 1 0,-1 1 1,0 0-1,0 1 0,0 0 1,0 1-1,17 8 0,-23-10 16,-1 0 0,1 1-1,-1-1 1,0 1 0,0 1 0,0-1-1,0 0 1,-1 1 0,1 0 0,-1 0-1,0 0 1,0 0 0,0 0 0,-1 1-1,1-1 1,-1 1 0,0-1 0,-1 1-1,2 6 1,-1-1 7,-1 1 0,0 0 0,-1-1 0,-1 1 0,0 0 0,0-1 0,-1 1 0,0-1 0,-1 1 0,0-1 0,0 0 0,-8 15 0,-7 8-52,-1-1-1,-29 38 0,11-17-195,4-6 35,14-21 166,0 1 0,2 1-1,-21 49 1,34-57 54,4-20 3,0 1 1,0-1 0,0 1 0,0 0 0,0-1 0,0 1-1,1-1 1,-1 1 0,0-1 0,0 1 0,1-1-1,-1 1 1,0-1 0,0 0 0,1 1 0,-1-1 0,1 1-1,-1-1 1,0 0 0,2 1 0,0 0 14,1 0 1,-1 0-1,1-1 0,0 1 1,0-1-1,-1 0 0,1 0 1,0 0-1,4 0 1,3 0-31,61-3 62,72-13 0,-11 1-387,-96 15-750</inkml:trace>
</inkml:ink>
</file>

<file path=ppt/ink/ink10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09.7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308 1 14219,'0'0'11275,"-7"4"-10979,-7 6-116,0 2 0,0-1 0,2 2 0,-13 14 0,-47 64 486,4-5-394,59-75-371,-9 9-343,1 1 0,-20 33 1</inkml:trace>
</inkml:ink>
</file>

<file path=ppt/ink/ink10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0.08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 19324,'0'0'8505,"11"0"-8232,-4-1-217,-3 0-33,-1 1 0,1-1 0,-1 1-1,1 0 1,-1 0 0,1 0 0,-1 1-1,1-1 1,-1 1 0,0 0 0,1 0 0,-1 0-1,0 0 1,1 0 0,-1 1 0,0 0 0,0-1-1,0 1 1,-1 0 0,6 5 0,81 91 346,103 145 0,-119-131-3714,-62-91-1681</inkml:trace>
</inkml:ink>
</file>

<file path=ppt/ink/ink10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0.9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1 130 18139,'3'-7'680,"0"1"0,0-1-1,1 0 1,0 1 0,0 0 0,0 0 0,1 0 0,0 0-1,0 1 1,8-6 0,-5 5-426,0 0 0,0 1 1,1 0-1,0 1 0,0-1 0,19-4 0,-8 4-254,1 1-1,0 0 1,0 2-1,0 1 1,0 1-1,35 3 1,-50-2 0,0 0 0,0 1 0,0-1-1,1 1 1,-2 1 0,1-1 0,0 1 0,0 0 0,-1 0-1,0 1 1,1-1 0,-1 1 0,-1 0 0,1 1 0,-1-1 0,1 1-1,-1 0 1,-1 0 0,1 0 0,-1 1 0,0-1 0,0 1 0,0 0-1,2 7 1,-3-7-1,0 0-1,-1 0 1,0-1-1,1 1 0,-2 0 1,1 0-1,-1 1 1,0-1-1,0 0 1,-1 0-1,0 0 1,0 0-1,0 0 1,-1 0-1,1-1 0,-1 1 1,-1 0-1,1-1 1,-1 0-1,0 1 1,-1-1-1,1 0 1,-1 0-1,0-1 1,-6 6-1,-8 5 28,-2-1 0,-33 19 0,13-9-84,39-24 32,0 0-1,1 1 1,-1-1-1,0 1 1,0-1 0,1 1-1,-1-1 1,0 1-1,1 0 1,-1-1-1,1 1 1,-1 0 0,1-1-1,-1 1 1,1 0-1,-1 0 1,1 0 0,0-1-1,-1 3 1,1-3 11,0 1 1,0 0-1,1-1 0,-1 1 1,0-1-1,0 1 1,1-1-1,-1 1 1,0-1-1,1 1 0,-1-1 1,0 1-1,1-1 1,-1 1-1,1-1 0,-1 0 1,0 1-1,1-1 1,-1 1-1,1-1 1,0 0-1,6 3-26,-1 0 1,0-1-1,1 0 1,6 1-1,-6-1 49,11 3-24,-1 1 0,0 1 0,-1 0 0,1 1-1,-2 1 1,1 0 0,-1 2 0,-1-1 0,1 2 0,-2 0 0,13 14 0,-17-16 31,-1 0 0,0 1 0,-1-1 0,0 1 0,-1 1 0,0 0-1,-1-1 1,0 2 0,-1-1 0,-1 0 0,1 1 0,-2 0 0,0 0 0,-1 0 0,0-1 0,-1 18 0,-1-24 26,0 1-1,0-1 0,0 1 1,-1-1-1,0 0 0,-1 0 1,1 0-1,-1 0 0,0 0 0,-1 0 1,1-1-1,-1 1 0,0-1 1,-1 0-1,1-1 0,-1 1 1,0-1-1,0 1 0,0-2 1,-1 1-1,1 0 0,-1-1 1,-12 5-1,1-2 36,0 1 1,-1-2 0,0-1-1,0 0 1,0-1-1,0-1 1,-29 0-1,26-1-59,9-1 14,-1 0 0,0 0-1,0-1 1,0-1 0,-13-3-1,23 5-44,0-1-1,0 0 0,0-1 0,0 1 0,0-1 1,0 1-1,1-1 0,-1 0 0,1 0 0,-1 0 1,1 0-1,-1 0 0,1-1 0,0 1 0,0-1 1,1 1-1,-1-1 0,0 0 0,1 1 0,-1-1 1,1 0-1,0 0 0,0 0 0,0 0 0,1-1 1,-1-2-1,0-38-1275,6 14-2926,8-5-9645</inkml:trace>
</inkml:ink>
</file>

<file path=ppt/ink/ink10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2.31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334 19 12186,'-6'-12'8885,"5"12"-8462,-15-6 3020,-29 6-4031,25 1 1648,9 0-994,1 0 0,-1 0 0,1 1 0,-1 1 1,1 0-1,0 0 0,-1 1 0,2 0 0,-1 1 0,0 0 0,1 1 0,0 0 0,0 0 0,1 1 1,0 0-1,0 0 0,0 1 0,1 0 0,1 0 0,-1 1 0,1 0 0,0 0 0,1 0 0,0 1 1,-5 16-1,4-7-40,1 1 1,2-1 0,-1 1-1,2 0 1,1 0-1,1 0 1,0 0 0,5 27-1,-3-33-11,1 0 0,1 0 1,0 0-1,1-1 0,1 0 0,0 0 0,1-1 0,0 1 0,1-1 0,0-1 0,0 0 1,18 17-1,-10-14-79,0 0 1,1-1-1,1-1 1,1 0 0,-1-2-1,2 0 1,-1-1 0,1-1-1,1-1 1,-1-1-1,1 0 1,0-2 0,0 0-1,1-2 1,-1 0-1,1-1 1,0-1 0,-1-1-1,1-2 1,-1 0-1,27-7 1,-39 7-795,1 0 0,-1 0 0,-1-1 0,15-9 0,22-23-10595</inkml:trace>
</inkml:ink>
</file>

<file path=ppt/ink/ink10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2.6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48 20164,'3'-4'424,"0"1"0,1-1-1,-1 1 1,1-1 0,0 1 0,0 0-1,1 1 1,-1-1 0,0 1 0,1-1-1,-1 2 1,1-1 0,6-1 0,-2 0-237,1 2 0,-1-1-1,1 1 1,-1 1 0,1 0 0,9 1 0,-16-1-172,0 1 0,-1 0-1,1 0 1,-1 0 0,1 0 0,-1 0-1,1 0 1,-1 1 0,0-1 0,0 1-1,1-1 1,-1 1 0,0 0 0,0 0 0,-1 0-1,1 0 1,0 0 0,-1 1 0,1-1-1,-1 0 1,0 1 0,0-1 0,2 5-1,0 3 14,1 0-1,-1 1 1,-1 0-1,2 18 1,-3-14-14,-1 0 0,-1 0 0,0 0 0,-1 0 0,0 0 0,-1 0 0,-1 0 0,-1-1 0,0 1 0,0-1 0,-2-1 0,-8 17 0,-10 8 21,0-1 0,-55 60-1,79-96-34,0 1 0,-1-1 0,1 1 0,0 0 0,0-1-1,0 1 1,1 0 0,-1 0 0,0 0 0,1 0 0,-1-1-1,1 1 1,-1 0 0,1 0 0,0 0 0,0 3 0,0-5-2,0 1 1,0-1-1,0 1 1,0-1-1,1 1 1,-1-1-1,0 1 1,0-1-1,0 1 1,0-1 0,1 1-1,-1-1 1,0 1-1,1-1 1,-1 0-1,0 1 1,1-1-1,-1 1 1,0-1-1,1 0 1,-1 0-1,1 1 1,-1-1-1,0 0 1,1 0 0,-1 1-1,1-1 1,-1 0-1,1 0 1,0 0-1,19 3 8,-11-3-4,292 5-88,-194-6-260,-6 1-841,-28 0-1812</inkml:trace>
</inkml:ink>
</file>

<file path=ppt/ink/ink10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3.5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150 1 16691,'0'0'5174,"-17"0"-4623,-54 0-299,69 0-242,-1-1 1,0 1-1,0 0 1,0 1-1,0-1 0,1 0 1,-1 1-1,0-1 0,0 1 1,1 0-1,-1 0 1,1 0-1,-1 0 0,1 1 1,-1-1-1,1 1 1,-4 3-1,4-3 204,1 0 1,0 1-1,-1-1 0,1 0 0,1 1 1,-1-1-1,0 1 0,0-1 0,1 1 1,0 0-1,-1-1 0,1 1 0,0 0 1,1 2-1,-1-4-184,0 0 0,0 0 0,0 0-1,1 0 1,-1 0 0,0 0 0,1 0 0,-1-1 0,1 1 0,-1 0 0,1 0-1,-1 0 1,1-1 0,0 1 0,-1 0 0,1 0 0,0-1 0,0 1 0,-1-1-1,1 1 1,1 0 0,23 9 272,-8-5-136,1-1 1,0-1-1,34 1 1,-23-2-58,405 7 500,-295-9-546,1229-14 155,-1030 4-188,259-5-60,-594 15-97,-22 0-178,-9 2-17,1 0 0,-1 2 1,1 1-1,-38 12 1,47-12-139,-54 16-2473</inkml:trace>
</inkml:ink>
</file>

<file path=ppt/ink/ink10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4.6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 73 3080,'0'0'21966,"-3"-6"-21100,-6-17-310,9 22-537,0 0 0,-1 1 0,1-1 0,0 1 1,0-1-1,0 0 0,0 1 0,1-1 0,-1 0 0,0 1 1,0-1-1,0 1 0,0-1 0,1 0 0,-1 1 1,0-1-1,0 1 0,1-1 0,-1 1 0,0-1 0,1 1 1,-1-1-1,1 1 0,-1-1 0,1 1 0,-1 0 1,1-1-1,-1 1 0,1 0 0,-1-1 0,1 1 0,0-1 1,20-6 200,-19 6-151,25-5 85,1 1 0,0 1 0,0 2 0,45 1-1,-65 1-133,4 1-10,1-1-1,-1 2 1,1 0 0,-1 0-1,0 1 1,0 1 0,0 0-1,0 0 1,-1 1 0,1 1-1,-1 0 1,11 8 0,-15-9-11,0 1 0,0 0 0,-1 0 0,0 0 0,0 1 0,0-1 0,-1 1 0,0 1 0,0-1 0,-1 1 0,0 0 0,0 0 0,-1 0 0,0 0 0,-1 1 0,0-1 0,0 1 0,1 10 0,-2-7 0,-1 0 0,-1 0 1,0 0-1,0 0 0,-1 0 0,-1 0 1,0 0-1,0 0 0,-1-1 0,-1 0 1,0 0-1,-12 20 0,2-9 0,-1-2 0,0 0 0,-2 0 0,0-2 0,-23 18 0,-61 37 5,16-13 0,84-58-6,-1-1-1,1 1 1,0 0-1,0 1 1,0-1 0,0 0-1,0 1 1,1-1-1,-1 1 1,1-1 0,-1 1-1,-1 4 1,3-6 0,0 0 1,0 0-1,0 0 0,0 1 1,0-1-1,0 0 0,0 0 0,1 0 1,-1 0-1,0 0 0,0 0 1,1 0-1,-1 0 0,1 0 1,-1 0-1,1 0 0,-1 0 1,1 0-1,0 0 0,-1 0 1,1-1-1,0 1 0,0 0 1,0 0-1,-1-1 0,1 1 1,0 0-1,0-1 0,0 1 1,0-1-1,0 0 0,0 1 1,2 0-1,13 4 32,0 0 0,0-1 0,1-1 0,28 3 0,71-3 61,-111-3-91,73 0-169,120-2 330,-155-1-1216,-1-1 0,69-18 0,-42 2-6008</inkml:trace>
</inkml:ink>
</file>

<file path=ppt/ink/ink10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5.7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9 13602,'0'0'13395,"5"-8"-12367,0 9-994,-1 0 0,1 0 0,-1 1 0,0-1 0,1 1 0,-1 0 0,0 1 0,0-1 0,0 1 0,0-1 0,-1 1 0,1 0 0,5 6 0,-4-4 7,36 36 210,-1 2 0,44 63-1,-12-15-102,255 310-59,-239-294-455,-81-95-11,-10-7-357,1-5 588,1 0 0,-1 0 1,0 0-1,0-1 0,0 1 1,0 0-1,1-1 0,-1 0 1,0 1-1,-1-2 0,-22-13-3221</inkml:trace>
</inkml:ink>
</file>

<file path=ppt/ink/ink10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6.3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607 3 13154,'-2'-2'14405,"-7"7"-14126,-72 79 526,-231 263-90,206-209-1050,40-48-2100,36-54-2533</inkml:trace>
</inkml:ink>
</file>

<file path=ppt/ink/ink10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7.56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13818,'0'0'12344,"2"1"-12109,44 9 95,1-3 0,0-1 0,71-1 0,-113-5-325,98 2 52,133 9-298,-236-11 219,0 0 0,0 0-1,0 0 1,0 0 0,1 0-1,-1 0 1,0 0-1,0 0 1,0 0 0,0 0-1,1 0 1,-1 0 0,0 0-1,0 0 1,0 0 0,1 0-1,-1 0 1,0 0 0,0 0-1,0 0 1,0 0 0,1 0-1,-1 0 1,0 1-1,0-1 1,0 0 0,0 0-1,0 0 1,0 0 0,1 0-1,-1 1 1,0-1 0,0 0-1,0 0 1,0 0 0,0 0-1,0 1 1,0-1-1,0 0 1,0 0 0,0 0-1,0 0 1,0 1 0,-7 5-400,-20 5-346,-18 3-2115,1-1-4444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40.6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222 380 16011,'-3'0'572,"-34"1"5312,5 6-3971,29-6-1881,0 0 0,1 1 1,-1-1-1,1 1 0,-1 0 0,1 0 0,-1 0 0,1 0 0,0 0 0,0 1 0,0-1 0,0 1 0,0-1 1,1 1-1,-1 0 0,1-1 0,0 1 0,0 0 0,0 0 0,0 0 0,-1 4 0,-1 8 40,0 0 1,0 0-1,2 1 0,0-1 0,1 1 0,0-1 0,1 1 0,1-1 1,5 22-1,-5-30-76,0 1 1,0-1 0,1 0 0,0 0 0,0 0-1,0-1 1,1 1 0,0-1 0,1 0 0,0 0-1,-1 0 1,2-1 0,-1 1 0,1-1-1,0 0 1,0-1 0,0 0 0,0 0 0,1 0-1,0-1 1,8 4 0,-4-4-64,0-1 0,-1 0 0,1-1 0,0 0 0,0 0 0,0-1 0,0-1-1,0 0 1,12-3 0,-21 4 51,1-1-1,0-1 1,-1 1-1,1 0 0,-1 0 1,1-1-1,-1 0 0,0 1 1,1-1-1,-1 0 1,0 0-1,0 0 0,0 0 1,-1-1-1,1 1 1,0 0-1,-1-1 0,0 1 1,1-1-1,-1 1 1,0-1-1,0 0 0,-1 0 1,1 1-1,0-5 1,0 2 11,0-1 1,-1 1-1,0 0 0,0-1 1,0 1-1,-1-1 1,0 1-1,0 0 1,0-1-1,0 1 1,-1 0-1,-3-8 1,-4-1-44,-1 1 1,0 0 0,0 1 0,-18-16 0,14 14-77,-16-13-331,-65-47 1,62 50 428,-57-52 0,86 72 96,0 0 0,0-1-1,0 0 1,1 1 0,-1-2 0,1 1 0,1 0 0,-1 0-1,1-1 1,0 0 0,-2-6 0,2-2 24,0-1 1,1 1-1,1-20 1,0 29-109,0 0 15,0 0 1,1 0-1,0 0 1,0 0-1,0 1 0,0-1 1,1 1-1,0-1 0,0 1 1,0-1-1,0 1 1,1 0-1,3-5 0,4-3 14,1 0 0,21-17-1,-27 24-1,2 0 23,-1 0 0,1 1-1,0-1 1,1 2 0,-1-1 0,0 1 0,1 0 0,0 0-1,0 1 1,0 0 0,0 0 0,0 1 0,0 0-1,12 1 1,-18 0-35,0 0 0,0 0 0,1 1 0,-1-1 0,0 1 0,0-1 0,0 1 0,1 0 0,-1 0 0,0 0-1,0 0 1,0 0 0,0 0 0,-1 1 0,1-1 0,3 3 0,-2 0 4,0 0 1,0 0-1,0 0 1,-1 0-1,1 1 1,-1-1-1,3 8 1,-1 3 11,1 1-1,-2 1 1,3 28 0,-5-29-20,0 1 0,-2 0 0,0 0 0,0 0 0,-8 30-1,0-18-1064,0-1 1,-19 36-1,4-10-6056</inkml:trace>
</inkml:ink>
</file>

<file path=ppt/ink/ink10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17.9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15851,'0'0'6761,"9"0"-5472,6 0-137,9 0-264,5 0-280,9 0 96,0 4-272,11 1-56,4-5-55,9 8-105,10-4-56,5 1-96,0 3-64,19 1-176,-28-1-625,-20-8-2855</inkml:trace>
</inkml:ink>
</file>

<file path=ppt/ink/ink10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47.8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97 71 3832,'-20'0'6532,"-55"0"8741,74 0-15044,8 1-127,66 8 144,0-4 1,99-5 0,-69-2-214,157-11 167,-16 21-176,-23-5 9,-33-2-25,-174 0-7,47 2 2,62 11 0,-68-7-2,103-1-1,197 3 28,662-9-65,-927-5 37,117-20 0,4-1 1,-95 18 7,115-9-24,96-4-18,-275 20 36,102-7 5,-13-3 138,223 10 1,-209 17-66,51 1 61,-2-13 66,114 19-160,-164-8-36,-134-13 11,-20-2-22,0 0 0,-1 0 0,1 0 0,0 0 0,0 1 0,0-1-1,0 0 1,0 0 0,0 0 0,0 0 0,0 0 0,0 0 0,0 0 0,0 0 0,0 0-1,0 0 1,0 0 0,0 0 0,0 0 0,0 0 0,0 0 0,0 0 0,0 0 0,0 0-1,0 1 1,0-1 0,0 0 0,0 0 0,0 0 0,0 0 0,0 0 0,0 0-1,1 0 1,-33-1-364,-12-6-1555,-3-5-3306</inkml:trace>
</inkml:ink>
</file>

<file path=ppt/ink/ink10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9:59.6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131 47 14531,'0'0'9671,"0"-5"-8645,0-37 3023,0 42-4054,-1 1 0,1-1 0,-1 0 0,1 0 0,-1 1 0,1-1 0,-1 0 1,1 1-1,-1-1 0,1 0 0,0 1 0,-1-1 0,1 1 0,0-1 0,-1 1 0,1-1 1,0 1-1,-1-1 0,1 1 0,0 0 0,-16 104 122,7-31 45,-76 371-42,79-402-148,1 84 1,4-125 25,1 1 1,0-1-1,0 1 1,0-1-1,0 1 0,1-1 1,-1 0-1,1 1 1,-1-1-1,1 0 1,0 1-1,0-1 0,0 0 1,0 0-1,0 0 1,1 0-1,-1 0 0,1 0 1,-1 0-1,1 0 1,0 0-1,-1-1 0,1 1 1,0-1-1,0 1 1,0-1-1,3 1 0,2 0 9,1 0 0,-1 0 0,1-1 0,-1 0 0,1-1 0,0 1 0,7-2 0,-3 1-21,-3-1-25,1 0-1,-1-1 0,0 0 0,0 0 0,0-1 1,0 0-1,0-1 0,-1 0 0,1 0 0,13-10 1,-3 0-91,0 0 0,-1-1 0,19-21 0,-32 32 116,-1-1 0,0 0 0,0-1 0,-1 1 0,0 0 0,0-1 0,0 0 0,0 0 0,-1 0 0,0 0 0,2-9 0,-2-1 122,0-1-1,-1-33 0,-2 30 100,1 19-193,1 1 0,-1-1-1,0 1 1,0 0 0,0-1-1,0 1 1,0-1 0,0 1-1,0 0 1,0-1-1,0 1 1,0-1 0,0 1-1,-1 0 1,1-1 0,0 1-1,0-1 1,0 1 0,0 0-1,-1-1 1,1 1 0,0 0-1,0-1 1,-1 1 0,1 0-1,0 0 1,0-1 0,-1 1-1,1 0 1,0 0-1,-1-1 1,1 1 0,0 0-1,-1 0 1,0-1 0,1 2-11,-1-1 1,1 0-1,-1 1 1,1-1-1,-1 1 1,1-1-1,-1 0 1,1 1-1,0-1 1,-1 1-1,1-1 1,0 1-1,-1-1 1,1 1-1,0-1 1,0 1-1,-1 0 1,1-1-1,0 1 1,0-1-1,0 1 1,0 0-1,0-1 0,0 2 1,-5 64 57,3 79 1,3-73-34,2 4-64,13 81 1,-16-154-50,0-1-1,1 1 1,-1 0 0,1-1-1,0 1 1,0-1 0,2 5-1,-2-7 19,-1 1 0,0-1 0,0 0 0,1 1 0,-1-1 0,0 0-1,0 0 1,1 1 0,-1-1 0,0 0 0,1 0 0,-1 1 0,1-1-1,-1 0 1,0 0 0,1 0 0,-1 0 0,0 0 0,1 0 0,-1 0 0,1 1-1,-1-1 1,1 0 0,0-1-229,0 1 1,0 0-1,0-1 0,0 1 1,0-1-1,0 1 0,-1-1 0,1 1 1,0-1-1,0 0 0,0 1 1,-1-1-1,1 0 0,0 0 1</inkml:trace>
</inkml:ink>
</file>

<file path=ppt/ink/ink10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00.3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11 9506,'0'0'17586,"5"-10"-16247,-6 120-802,7 211-219,4-44-541,-10-277 212,1 0 0,-1 0 0,1-1 0,-1 1 0,1 0 0,-1-1 0,1 1 0,-1 0 0,1-1 0,-1 1 0,1-1 0,-1 1 0,0-1 0,1 1 0,-1-1 0,0 1 0,1-1 0,-1 1 0,0-1 0,1 1 0,-1-1 0,0 0 0,59-234-424,-56 221 420,2 0 0,0 1 0,0 0 0,13-22 0,-16 32 10,0-1 0,0 1 0,1 0 1,-1 0-1,0 0 0,1 0 0,0 0 1,0 1-1,0-1 0,0 1 0,0 0 1,1 0-1,-1 0 0,1 0 0,-1 0 1,1 1-1,-1 0 0,1 0 1,0 0-1,0 0 0,6 0 0,-5 0 0,1 1 0,0 0-1,0 1 1,0-1 0,0 1-1,-1 1 1,1-1 0,0 1 0,-1 0-1,1 0 1,-1 0 0,0 1-1,1 0 1,-1 0 0,-1 0-1,1 1 1,0 0 0,-1-1-1,0 2 1,0-1 0,6 8 0,-1-3 0,0 2 1,0-1 0,-1 1 0,-1 0 0,0 1 0,0 0 0,-1 0 0,-1 0 0,0 1 0,0 0 0,-2 0-1,1 0 1,-2 0 0,0 1 0,0-1 0,-1 15 0,-1-24 14,0 0-1,-1 0 1,0 0-1,1 0 1,-1-1-1,-1 1 1,1 0-1,-1 0 1,1-1 0,-1 1-1,0-1 1,-4 6-1,1-2 14,-1-1 0,0 0 0,0 0 0,0-1 0,-12 9 0,4-6 1,1 0 0,-1-1 1,0-1-1,0 0 0,-1 0 0,-16 2 1,24-6-52,0 0 0,0-1 0,0 0 0,0-1 0,0 1 0,-9-2 0,16 1 18,0 0-1,-1 0 1,1 0-1,0 0 0,-1-1 1,1 1-1,0 0 0,0 0 1,-1 0-1,1-1 0,0 1 1,0 0-1,-1 0 1,1 0-1,0-1 0,0 1 1,0 0-1,0-1 0,-1 1 1,1 0-1,0 0 0,0-1 1,0 1-1,0 0 1,0-1-1,0 1 0,0 0 1,0-1-1,0 1 0,0 0 1,0-1-1,0 1 0,-1-8-509,1 1-1,1 0 0,0 0 1,0 0-1,0 0 0,0 0 0,5-11 1,12-20-7287</inkml:trace>
</inkml:ink>
</file>

<file path=ppt/ink/ink10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00.85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262 21 15347,'0'0'11218,"-19"-4"-10821,-59-10-114,74 13-257,-1 0 1,0 1-1,0 0 1,0 0-1,0 0 1,0 1-1,0-1 1,1 1-1,-1 0 1,0 1-1,0-1 1,1 1-1,-1 0 1,1 0-1,0 0 1,-1 1-1,1-1 1,0 1-1,0 0 1,1 0-1,-1 1 1,1-1-1,-6 8 1,2-2 5,1 1 0,0 0 0,1 0 0,0 1 1,1 0-1,0 0 0,-5 19 0,6-8 1,0 0-1,1 0 1,3 42 0,0-21 11,-1-33-26,1 1 1,0-1 0,1 0-1,0 0 1,0 0 0,1 0-1,0 0 1,1-1 0,0 1 0,1-1-1,0 0 1,9 13 0,-9-15-3,1-1 1,-1 0-1,1 1 1,1-2-1,-1 1 0,1-1 1,0 0-1,0 0 1,0-1-1,1 0 1,0 0-1,0-1 1,0 0-1,0 0 1,12 1-1,-8-1 4,0-2 0,0 0 0,0 0-1,0-1 1,0 0 0,15-3 0,-20 1-267,0 0 0,0 0 1,0 0-1,0-1 1,-1 0-1,1 0 0,-1-1 1,0 0-1,0 0 1,0 0-1,8-8 0,12-17-6483</inkml:trace>
</inkml:ink>
</file>

<file path=ppt/ink/ink10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01.3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99 0 13602,'0'0'13040,"-15"21"-12809,-47 66-63,59-82-157,0 0-1,0 1 1,0-1 0,1 0-1,0 1 1,-2 8 0,3-11-12,1 1 1,0 0 0,0-1 0,0 1-1,0-1 1,2 6 0,-1-1-9,-1-7 11,0 0 0,1 1-1,-1-1 1,1 0 0,-1 0 0,1 0-1,-1 0 1,1 0 0,0 0 0,0 0-1,-1 0 1,1 0 0,0 0 0,0-1-1,0 1 1,0 0 0,0-1 0,0 1 0,0 0-1,0-1 1,0 1 0,0-1 0,0 0-1,1 1 1,-1-1 0,0 0 0,0 1-1,0-1 1,2 0 0,39-1 87,-37 1-80,-2-1 1,-1 1-1,0-1 1,0 1 0,0-1 0,1 0 0,-1 0 0,0 0 0,0 0 0,0 0-1,0-1 1,-1 1 0,1-1 0,0 1 0,0-1 0,-1 0 0,1 1-1,-1-1 1,0 0 0,1 0 0,-1 0 0,0 0 0,0 0 0,0 0 0,0 0-1,-1-1 1,1-1 0,0 1 21,0 1 0,-1 0-1,1-1 1,-1 1 0,0-1 0,0 1-1,0 0 1,0-1 0,0 1 0,0-1 0,-1 1-1,1 0 1,-1-1 0,0 1 0,0 0-1,1-1 1,-2 1 0,1 0 0,0 0-1,0 0 1,-1 0 0,1 0 0,-1 0-1,-2-2 1,1 2 18,-1-1 0,1 1-1,-1 0 1,1 1 0,-1-1 0,0 0-1,0 1 1,-7-2 0,10 3-169,0 0 1,0 0 0,0 0-1,0 0 1,0 0-1,0 0 1,0 0-1,0 0 1,0 0-1,0 0 1,0 0-1,0 0 1,0 1-1,0-1 1,0 0-1,0 1 1,1-1-1,-1 1 1,0-1 0,0 1-1,0 0 1,0-1-1,1 1 1,-1 0-1,0-1 1,1 1-1,-1 0 1,0 0-1,1 0 1,-1 0-1,1-1 1,-1 1-1,1 0 1,0 0 0,-1 0-1,1 0 1,0 0-1,0 0 1,-1 1-1</inkml:trace>
</inkml:ink>
</file>

<file path=ppt/ink/ink10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02.42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64 14531,'0'0'10451,"7"-6"-9916,-6 6-534,6-6 195,1 0 0,0 0 0,1 1 0,0 0 0,-1 0 0,1 1 0,1 0 0,16-4 0,-6 4-46,1 2-1,0 0 0,-1 1 0,28 3 1,-39-1-132,0 0 0,0 1 1,0 1-1,0-1 0,0 1 1,-1 1-1,0 0 1,1 0-1,-1 0 0,-1 1 1,1 0-1,8 8 0,-7-5-19,-1 1-1,0 0 0,-1 0 0,0 1 1,0-1-1,-1 1 0,0 1 1,-1-1-1,0 1 0,-1 0 0,0 0 1,-1 1-1,0-1 0,0 1 1,-2-1-1,1 1 0,-1 0 0,-1 0 1,0-1-1,-1 1 0,0 0 0,-1 0 1,0-1-1,-1 1 0,0-1 1,-1 0-1,0 0 0,-1 0 0,0 0 1,-11 15-1,-18 15 39,-2-2 0,-74 64 0,96-91-23,9-8-11,1 1-1,0 0 1,0-1-1,0 1 1,0 1-1,1-1 1,0 0-1,-4 9 1,7-13-7,-1 1 0,0 0 1,1 0-1,-1 0 1,1-1-1,-1 1 0,1 0 1,0 0-1,0 0 0,0 0 1,0 0-1,0 0 1,0 0-1,0-1 0,1 1 1,-1 0-1,1 0 1,-1 0-1,1 0 0,0-1 1,0 1-1,-1 0 1,1-1-1,1 1 0,-1-1 1,0 1-1,0-1 0,0 1 1,1-1-1,-1 0 1,3 2-1,7 3 17,0 0 0,1-1-1,0 0 1,0-1 0,0 0 0,0-1-1,25 4 1,90 3-4,-109-10-119,-2 2-175,0-1 1,0-1 0,0-1-1,0 0 1,0-1 0,0-1-1,0 0 1,20-8-1,5-9-5214</inkml:trace>
</inkml:ink>
</file>

<file path=ppt/ink/ink10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03.5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 12298,'0'0'14499,"15"-4"-12831,-12 6-1649,1 0 0,-1 0 1,0 0-1,0 1 0,0-1 1,-1 1-1,1 0 0,0 0 0,-1 0 1,0 0-1,0 0 0,0 0 1,2 5-1,6 6 51,38 52 179,47 71 62,77 177-242,-167-304-123,-1-3-102,0 0 0,-1 1 0,0-1 0,0 1 0,0 0 0,2 15 1,-5-23 91,-1 0 0,1 1 0,0-1 0,0 0 0,0 1 0,0-1 0,-1 0 0,1 0 0,0 1 0,0-1 0,-1 0 0,1 1 0,0-1 0,0 0 0,-1 0 0,1 0 0,0 1 0,-1-1 0,1 0 0,0 0 0,-1 0 0,1 0 0,0 0 0,-1 0 0,1 0 0,-1 0 0,1 1 0,0-1 0,-1 0 0,1 0 0,0-1 0,-1 1 0,1 0 0,0 0 0,-1 0 0,1 0 0,-1 0 0,-2 0-622,-11 0-3129</inkml:trace>
</inkml:ink>
</file>

<file path=ppt/ink/ink10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03.9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693 17 14923,'0'0'8834,"6"-2"-8335,-2-2-349,-2 3-89,0 0 1,-1 0-1,1 0 1,0 0 0,0 0-1,0 0 1,-1 0-1,1 0 1,0 1 0,0-1-1,0 1 1,5-1 1139,-23 2 153,12 1-1313,-1 0-1,0 1 1,0 0 0,1 0 0,0 0 0,-1 0 0,1 0 0,0 1 0,1 0 0,-1 0 0,-3 4-1,-7 8 101,-167 183 724,61-64-796,-107 120-1700,162-183-3259,10-21-9573</inkml:trace>
</inkml:ink>
</file>

<file path=ppt/ink/ink10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4.5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68 39 14563,'0'0'10477,"-3"-5"-9897,-6-18-124,6 17-24,14 2 474,13 4-869,0-1 10,30 4 0,-46-2-43,0 1 0,0-1 0,-1 1 0,1 1 0,-1-1 0,0 1 0,0 0 0,7 5 0,-5-2-19,-1 0 0,0 0-1,0 1 1,-1 0 0,0 0-1,0 1 1,0 0 0,-1 0 0,0 0-1,-1 1 1,0 0 0,5 12 0,-8-16 8,0-1-1,-1 1 1,0-1 0,0 1 0,0 0 0,0 0 0,-1 0-1,0 0 1,0-1 0,0 1 0,0 0 0,-1 0 0,0 0-1,0 0 1,0-1 0,0 1 0,-1-1 0,0 1 0,0-1 0,0 1-1,-1-1 1,1 0 0,-1 0 0,0 0 0,0 0 0,0-1-1,-6 6 1,-6 2 24,-1 0-1,1-1 0,-31 15 0,25-14-11,21-11-17,0 0 0,-1 0-1,1 0 1,-1 0 0,1 0 0,0 0 0,-1 0 0,1 1 0,0-1 0,-1 0 0,1 0 0,0 0 0,-1 1 0,1-1 0,0 0 0,0 0 0,-1 1-1,1-1 1,0 0 0,0 1 0,-1-1 0,1 0 0,0 1 0,0-1 0,0 0 0,0 1 0,0-1 0,-1 0 0,1 1 0,0-1 0,0 1 0,0-1-1,0 0 1,0 1 0,0-1 0,0 0 0,0 1 0,0-1 0,0 1 0,1-1 0,-1 0 0,0 1 0,0-1 0,0 0 0,0 1 0,1 0 0,15 7-381,3-2 401,1 1 1,-1 0 0,-1 2 0,0 0-1,0 1 1,0 0 0,30 26 0,-40-29-12,0 1 0,0 0 0,-1 0 0,0 1 0,-1 0 1,0 0-1,0 0 0,-1 1 0,0 0 0,-1 0 0,0 0 0,-1 0 0,0 1 1,0 0-1,-1-1 0,1 19 0,-3-24 16,1 1 1,-2-1-1,1 1 0,-1-1 0,0 1 1,0-1-1,0 1 0,-1-1 1,0 0-1,0 1 0,0-1 1,0 0-1,-1 0 0,-6 8 0,3-7 28,1 0 0,-1 0 0,-1-1-1,1 1 1,-1-1 0,0-1 0,0 1 0,0-1-1,-9 3 1,-8 2 88,-2-1 0,1-1 0,-1-1 0,1-1 0,-38 1 0,25-2 84,-76-4 1,113 0-222,0 0 1,0 0-1,1 0 1,-1 0-1,0 0 1,0 0 0,0 0-1,0 0 1,0 0-1,0-1 1,0 1-1,1 0 1,-1-1-1,0 1 1,0 0-1,0-1 1,1 1 0,-1-1-1,0 1 1,1-1-1,-1 0 1,0 1-1,1-1 1,-1 0-1,1 1 1,-1-1 0,1 0-1,-1 0 1,1 1-1,-1-1 1,1 0-1,0 0 1,-1 0-1,1 0 1,0 0-1,0 1 1,0-1 0,0 0-1,0 0 1,0 0-1,0 0 1,0 0-1,0 0 1,1-1-1,0-2-160,0 1 0,1-1-1,-1 1 1,1 0-1,0-1 1,0 1-1,1 0 1,-1 0-1,5-4 1,21-19-3217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42.8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246 62 8569,'0'0'9428,"-5"-26"-5092,5 25-4239,-1-1 1,1 1-1,-1 0 0,0-1 0,1 1 0,-1 0 0,0-1 0,0 1 0,0 0 1,0 0-1,0 0 0,0 0 0,0 0 0,0 0 0,0 0 0,-1 0 0,1 1 1,0-1-1,-1 0 0,1 1 0,0-1 0,-1 1 0,1-1 0,-1 1 0,-1-1 1,-42-7 139,33 6-212,-1 2 1,1-1-1,-1 1 1,-19 3 0,28-2-22,1 0 0,-1 0 0,0 1 1,0-1-1,1 1 0,-1 0 1,0-1-1,1 2 0,0-1 0,-1 0 1,1 1-1,0-1 0,0 1 1,1 0-1,-1 0 0,0 0 0,1 0 1,-3 6-1,1-1 5,1-1 0,0 1 0,0 0 0,1-1 0,0 1 0,1 0 0,-2 17 0,4 59 82,-1-69-73,2 4-10,0-1 0,1 1 0,0-1-1,2 1 1,0-1 0,9 20 0,-9-27-7,-1-1 0,2 0 1,-1-1-1,1 1 0,1-1 1,0-1-1,0 1 1,0-1-1,1 0 0,1-1 1,15 12-1,-20-16-12,0-1-1,0 0 1,0 0 0,0 0-1,0 0 1,1-1 0,-1 1-1,0-1 1,1 0 0,-1-1 0,1 1-1,-1-1 1,1 0 0,-1 0-1,1 0 1,-1-1 0,1 1-1,-1-1 1,1 0 0,-1-1-1,0 1 1,0-1 0,1 0-1,-1 0 1,0 0 0,0 0-1,-1-1 1,1 1 0,-1-1 0,1 0-1,-1 0 1,0 0 0,0-1-1,0 1 1,0-1 0,-1 0-1,1 0 1,1-5 0,2-3-76,-1-1 0,0 1 0,-1-1 0,0 0 0,2-21 0,2-68-343,-2 13 407,-5 85 49,-1 1-1,1 0 1,-1 0 0,1 0-1,0 0 1,0 0 0,0 0 0,0 0-1,1 0 1,3-5 989,-5 10-926,-1 20 122,0-14-117,1 1 1,0-1-1,0 1 0,1 0 0,0-1 0,0 0 0,4 11 0,7 16 54,2-1 0,25 47 0,-30-63-95,1-2-1,1 1 0,0-1 0,1-1 0,1 0 0,19 18 1,-28-30-73,-1-1 0,1 0 0,0 0 1,0 0-1,0 0 0,0-1 0,0 1 0,0-1 1,0 0-1,0 0 0,0-1 0,1 1 0,-1-1 1,0 0-1,1 0 0,-1 0 0,7-2 1,-5 1-248,0-1 0,0 1 0,0-1 0,-1-1 0,1 1 1,0-1-1,-1 0 0,0 0 0,1 0 0,4-5 1,16-21-5420</inkml:trace>
</inkml:ink>
</file>

<file path=ppt/ink/ink10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5.0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468 46 17907,'0'0'5195,"-7"-5"-3794,1 0-1111,3 2-183,0 0 0,0 0 0,-1 0 0,1 1 1,-1 0-1,0 0 0,1 0 0,-1 0 0,0 0 0,-7-1 1,-2 0-4,-1 1 0,1 0 1,-1 1-1,0 0 1,0 1-1,1 1 0,-1 0 1,1 1-1,-1 0 0,1 1 1,-1 1-1,1 0 0,0 1 1,1 0-1,-1 1 1,1 0-1,-20 14 0,19-10-73,1 1 0,0 0 0,0 1 0,1 0 0,1 1 0,0 0 0,1 1 0,0 0 0,1 0 0,1 1 0,0 0-1,1 0 1,1 0 0,0 1 0,1 0 0,1 0 0,0 0 0,0 17 0,2-16-21,1 0-1,1 0 1,0 0 0,1 0-1,1-1 1,7 25 0,-6-28 0,1-1 0,1 0 1,0 0-1,0-1 1,1 0-1,1 0 1,0 0-1,17 17 0,-10-14 1,1-1 0,0 0 1,0-1-1,1-1 0,1-1 0,0 0 0,0-1 0,1-1 0,0-1 0,0-1 0,1 0 0,0-2 0,0 0 1,0-1-1,0-1 0,1-1 0,-1-1 0,23-2 0,-37 1-147,0-1-1,1 1 1,-1-1 0,0 0-1,0 0 1,0-1 0,-1 0-1,1 0 1,0 0 0,9-9 0,11-16-2474</inkml:trace>
</inkml:ink>
</file>

<file path=ppt/ink/ink10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5.62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19052,'0'0'6238,"18"0"-6154,58 3 3,-69-2-39,0 1 0,-1-1 0,1 1 0,-1 0 1,1 1-1,-1 0 0,0 0 0,0 0 0,0 1 0,0-1 0,-1 1 0,0 1 0,0-1 1,0 1-1,0 0 0,6 8 0,-9-10-15,6 5 46,-2 1 1,1 0-1,-1 0 1,-1 0-1,0 0 1,0 1-1,0 0 1,-2 0 0,1 0-1,3 18 1,-6-21-41,0 0 1,0 0 0,-1 1 0,0-1-1,0 0 1,-1 0 0,0 1 0,0-1-1,-1 0 1,1 0 0,-2 0 0,1-1-1,-1 1 1,0 0 0,0-1 0,-8 11-1,-1-2 68,-1-1-1,-24 22 1,-10 10 64,46-45-172,0 0 0,0 0 0,0 0 1,0 0-1,0 0 0,0 0 0,0 1 1,0-1-1,1 0 0,-1 1 1,0-1-1,1 0 0,-1 1 0,1-1 1,0 1-1,-1-1 0,1 1 0,0-1 1,0 1-1,0-1 0,0 3 0,1-2-1,0-1 0,1 1 0,-1 0 0,0-1-1,1 0 1,-1 1 0,1-1 0,0 0 0,-1 0-1,1 0 1,0 0 0,0 0 0,0 0-1,-1 0 1,1 0 0,0-1 0,4 1 0,44 13-25,0-3 0,86 7 0,-73-10-107,61 7-784,-19-9-1617</inkml:trace>
</inkml:ink>
</file>

<file path=ppt/ink/ink10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6.8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15627,'0'0'11867,"7"0"-11524,211 17 180,-70-3-542,-103-5-1269,-83-2-1044,10-3-2173,-11 1-7734</inkml:trace>
</inkml:ink>
</file>

<file path=ppt/ink/ink10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7.1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15723,'0'0'11410,"38"9"-10850,-4-5-119,9 0-129,10 0-120,14 1-80,1-1-112,18 0-96,-14 0-489,-19-4-2103</inkml:trace>
</inkml:ink>
</file>

<file path=ppt/ink/ink10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35.0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 1 12298,'-8'2'13477,"23"2"-11364,14 1-4492,-15-3 3543,392 49-875,-262-35-238,256 11 36,-102-11-30,-207-8-55,358 19 28,-2-23-30,-376-4 4,180-4 8,71 2 48,-168 4-71,740 39 10,-664-19 16,-178-21 39,-30-1-118,-18-1-108,-5 1-138,-22 0-2775,-5 0-6900</inkml:trace>
</inkml:ink>
</file>

<file path=ppt/ink/ink10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09.6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193 25 14667,'23'-24'12883,"-213"205"-12645,188-179-252,-1-1 1,1 1-1,1 0 1,-1 0-1,0 1 1,0-1-1,1 0 1,-1 1-1,1-1 1,0 1-1,0-1 1,0 1-1,0-1 1,0 1-1,0 0 1,1 0-1,-1-1 1,1 1-1,0 0 1,0 0-1,0-1 0,1 5 1,-1-6 8,1 0 0,0 0 1,-1 0-1,1 0 0,0 0 0,0-1 0,0 1 0,0 0 1,0-1-1,0 1 0,0 0 0,0-1 0,0 1 1,0-1-1,0 0 0,0 1 0,0-1 0,1 0 0,-1 0 1,0 0-1,0 1 0,0-1 0,0 0 0,1-1 1,1 1-1,2 0 1,64 2 64,-50-3-48,-1 1-1,1 1 0,-1 1 0,1 1 0,35 9 1,-39-6-10,1 1 1,-2 0-1,1 0 1,-1 2-1,0 0 1,-1 0-1,0 1 1,0 1-1,13 16 1,-20-21-4,0 0-1,-1 1 1,0 0 0,-1 0-1,0 0 1,0 0 0,0 1-1,-1 0 1,0 0 0,0 0-1,-1 0 1,0 0 0,-1 0-1,1 1 1,-2-1 0,1 0-1,-1 1 1,-1-1 0,-2 17-1,2-20 17,-1 0 0,-1 0 0,1-1-1,-1 1 1,0 0 0,0-1-1,0 1 1,0-1 0,-1 0 0,0 0-1,0-1 1,0 1 0,0-1 0,0 0-1,-1 0 1,0 0 0,1 0 0,-1-1-1,-8 3 1,-3 1 1,-1 0-1,0-1 1,0 0 0,-31 3 0,41-7-51,0-1 1,1 1 0,-1-1-1,0 0 1,1-1-1,-1 0 1,-9-2 0,13 2-95,1 0 0,-1 0-1,1 0 1,0 0 0,-1-1 0,1 1 0,0-1 0,0 0 0,0 0 0,0 0 0,0 0 0,0 0 0,0 0 0,1 0-1,-1 0 1,1-1 0,-1 1 0,1 0 0,0-1 0,0 0 0,-1-2 0,-4-28-4784</inkml:trace>
</inkml:ink>
</file>

<file path=ppt/ink/ink10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0.0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18 15275,'0'0'11278,"0"-3"-10759,0 3-483,0-1 0,0 0 0,0 1-1,0-1 1,0 1 0,0-1 0,0 0 0,0 1 0,0-1 0,0 1 0,0-1 0,0 1 0,1-1 0,-1 0 0,0 1 0,0-1 0,1 1 0,-1-1 0,1 0 0,17-1 359,229 19-13,-65-1-171,-124-15-297,-86-1-3190,-5 0-3754</inkml:trace>
</inkml:ink>
</file>

<file path=ppt/ink/ink10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0.61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405 67 18219,'0'0'6329,"-18"-9"-5860,-56-29-45,67 35-327,0 0 0,0 0-1,0 1 1,0-1 0,-1 2 0,1-1 0,0 1 0,-1 0-1,1 1 1,-1 0 0,-11 1 0,-8 0 156,20-1-226,-1 0 0,1 1 0,0 0 0,0 1 0,0-1 0,0 1 0,0 0 0,1 1 0,-1 0 0,1 0 0,-1 0 0,1 1 0,0 0 0,0 0 0,1 0 0,-1 1 0,1 0 0,0 0 0,0 0 0,1 1 0,-6 8 0,4-3-29,-1 0-1,2 1 1,0 0-1,0 0 1,1 0 0,0 0-1,1 1 1,1-1-1,0 1 1,1 0-1,0 15 1,1-21-15,1-1 1,0 1-1,0-1 0,0 0 1,1 1-1,0-1 0,0 0 1,1 0-1,-1 0 0,2 0 1,-1-1-1,0 1 0,1-1 1,0 0-1,0 0 0,1 0 1,-1-1-1,1 0 0,7 5 1,-7-4 7,1-1 1,0-1 0,1 1 0,-1-1 0,0 0 0,1-1 0,0 1-1,-1-1 1,1-1 0,0 1 0,0-1 0,0-1 0,0 1 0,0-1-1,0 0 1,0 0 0,14-4 0,-17 3 1,0-1 0,0 1 0,0-1 0,0 0 0,-1-1 0,1 1 0,-1-1 1,0 1-1,1-1 0,-1 0 0,0 0 0,-1 0 0,1-1 0,0 1 0,2-6 0,4-8-128,1 0 0,6-20 1,-9 20-26,54-140-164,-61 167 634,1-1-1,0 0 0,4 14 1,-1-5-133,0 7-83,2-1 0,0-1-1,2 1 1,1-1 0,0 0 0,2-1 0,18 29-1,-25-46-80,0 0-1,0 0 0,1 0 0,0-1 1,-1 0-1,9 6 0,-11-9-248,0 0 0,0 1 0,0-1 0,0 0 0,0 0 0,0-1 0,0 1 0,1 0 0,-1-1 0,0 1 0,1-1 0,-1 0 0,0 1 0,1-1 0,-1 0 0,0-1 0,0 1 0,1 0 0,-1-1 0,4 0 0</inkml:trace>
</inkml:ink>
</file>

<file path=ppt/ink/ink10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1.0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14 16523,'0'0'10525,"11"-3"-10295,38-7-51,-44 10-158,-1 0 0,1 0 0,0 0-1,0 1 1,-1 0 0,1 0 0,-1 0 0,1 0 0,-1 1-1,1 0 1,-1 0 0,0 0 0,0 0 0,0 1 0,0 0-1,0 0 1,-1 0 0,5 4 0,-1-1 8,2 2-14,-1-1-1,0 1 0,0 1 1,-1 0-1,0 0 1,-1 0-1,0 1 0,0 0 1,-1 0-1,5 14 0,-8-19-8,0 0 0,-1 0 0,1 1 0,-1-1 0,-1 0 0,1 1 0,-1-1 0,0 1 0,0-1 0,0 0 0,-1 1 0,0-1 0,0 0 0,0 1 0,-1-1 0,1 0 0,-1 0-1,-1 0 1,1 0 0,-1-1 0,1 1 0,-2 0 0,-3 5 0,-15 9 127,18-16-123,0 0-1,0 1 1,1-1-1,-1 0 1,1 1-1,0 0 1,-1 0-1,2 0 1,-1 0-1,-3 8 1,6-11-16,-1-1-1,1 1 1,0 0 0,0 0 0,0 0 0,0-1 0,0 1-1,0 0 1,0 0 0,0 0 0,0-1 0,1 1 0,-1 0 0,0 0-1,0-1 1,1 1 0,-1 0 0,0-1 0,1 1 0,-1 0 0,1-1-1,-1 1 1,1 0 0,-1-1 0,1 1 0,0-1 0,-1 1 0,2 0-1,22 7-145,-17-6 114,19 4-226,0-1 0,0-1 0,1-2 0,27 0 0,1 0-1746,23 2-5181</inkml:trace>
</inkml:ink>
</file>

<file path=ppt/ink/ink10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1.86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20356,'0'0'7266,"3"10"-7033,4 33 66,-1 0 1,0 61 0,-9 99-4,-6-106-229,-1 17-583,12-124 468,0 0 0,1 0 1,-1 0-1,2 0 0,0 1 0,8-17 1,-1 3-58,0-3-6,23-37 0,-29 55 104,0 1 0,0 0 1,1 0-1,0 0 0,0 1 1,1-1-1,0 2 0,0-1 1,10-6-1,-13 10 3,0 0-1,0 1 1,1-1-1,-1 1 1,0 0-1,1 0 1,-1 0 0,1 0-1,-1 1 1,1 0-1,-1 0 1,1 0-1,-1 0 1,1 1 0,8 2-1,-7-1 2,1 0 0,-1 1 0,0-1 0,0 2 0,0-1-1,-1 1 1,1-1 0,-1 1 0,0 1 0,6 5 0,-2-1-12,-1 0 1,-1 1-1,0 0 1,0 0-1,-1 0 1,0 1-1,0 0 1,-2 0-1,1 0 1,-1 1-1,-1-1 1,0 1-1,-1 0 1,0 0-1,0 18 1,-2-27 19,0 1 0,0-1 0,-1 0 0,1 0 0,-1 0 0,0 0 0,0 0 0,0 0 0,0 0 0,-1 0 0,1-1 0,-1 1 0,0 0 0,0-1 0,-3 5 0,0-3 15,0 0 0,0 1 0,0-2 0,-1 1 0,1-1 0,-1 1 0,-7 2 0,-9 2 38,1-1 1,-2-1 0,-28 4-1,23-6-25,-53 1 0,80-5-40,0 0 0,0 0 0,0-1 0,0 1-1,0 0 1,0 0 0,0-1 0,0 1 0,0 0 0,0-1 0,1 1 0,-1-1 0,0 1 0,0-1 0,0 0 0,0 1 0,1-1 0,-1 0 0,0 0 0,1 1 0,-1-1 0,0 0 0,1 0 0,-1 0 0,1 0 0,0 0 0,-1 0 0,1 0 0,0 0 0,-1-1-1,-2-34-1216,3 32 820,0-17-2853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4:56.1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34 10090,'0'0'13692,"15"0"-13129,16 0-302,-5 1-191,0-2-1,1 0 0,31-7 1,50-16-44,-140 24-4109,4 7-1725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43.98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60 246 9273,'-8'-1'11378,"-9"-3"-8040,6 0-2533,9 3-672,0 0 1,0 0-1,0 0 0,0 0 0,0 0 0,-1 1 1,1-1-1,-4 0 0,768-38-524,-470 8-70,136-9-1078,-282 33 1084,238-17 88,43-43 510,-279 47 1426,-156 23-1721,0 0 1,0 1 0,1 0 0,-11 6 0,-18 11-2836,3-8-4056</inkml:trace>
</inkml:ink>
</file>

<file path=ppt/ink/ink1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12.4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35 5 16571,'0'0'10571,"-1"0"-10551,1 0 0,0-1 0,0 1-1,-1 0 1,1-1 0,0 1-1,0 0 1,-1-1 0,1 1 0,0 0-1,-1 0 1,1-1 0,-1 1-1,1 0 1,0 0 0,-1 0 0,1 0-1,-1 0 1,1-1 0,0 1-1,-1 0 1,1 0 0,-1 0 0,0 1-8,-1 0 0,1 0 1,0 0-1,0 1 0,0-1 0,1 0 1,-1 0-1,0 0 0,0 1 1,1-1-1,-1 0 0,1 1 1,-1-1-1,0 3 0,-6 23 161,5-21-161,1 0-1,0 0 1,0 0 0,1 0-1,-1 0 1,1 0 0,2 12-1,-2-17-6,1 1-1,-1 0 0,1-1 0,0 1 1,-1-1-1,1 1 0,0-1 1,0 0-1,0 1 0,0-1 0,0 0 1,0 0-1,0 1 0,0-1 0,1 0 1,-1 0-1,0 0 0,1-1 1,-1 1-1,1 0 0,-1 0 0,1-1 1,-1 1-1,1-1 0,0 1 0,-1-1 1,1 0-1,-1 1 0,1-1 0,0 0 1,-1 0-1,3-1 0,3 1 21,-3 1-15,0-1 0,0 0-1,0-1 1,1 1-1,-1-1 1,0 1-1,6-3 1,-9 2-7,1 0 0,-1 0 0,0 0 0,0 0 0,0 0 1,0 0-1,0 0 0,0 0 0,0 0 0,0 0 0,0 0 0,-1-1 0,1 1 0,-1 0 0,1-1 1,0 1-1,-1 0 0,0-1 0,1 1 0,-1-1 0,0 1 0,0 0 0,0-1 0,0 1 0,0-1 1,0-1-1,0 1-23,0-4 49,0 1 0,0-1 0,-1 0 0,0 1 0,-2-10 1,3 14-51,-1 0 0,1-1 0,-1 1 1,0 0-1,1 0 0,-1 0 0,0-1 1,0 1-1,0 0 0,0 0 1,0 0-1,0 0 0,0 0 0,0 1 1,0-1-1,0 0 0,0 0 1,-1 1-1,1-1 0,0 1 0,-1-1 1,1 1-1,0 0 0,-1-1 0,1 1 1,0 0-1,-1 0 0,1 0 1,-2 0-1</inkml:trace>
</inkml:ink>
</file>

<file path=ppt/ink/ink1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55.9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 11890,'5'0'3457,"5"-4"-4081</inkml:trace>
</inkml:ink>
</file>

<file path=ppt/ink/ink1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58.9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17 13858,'5'-16'13979,"0"790"-13047,-5-774-939,1 0-37,2-10-139,1-38-1486,-3 29-1300,0-19-10582</inkml:trace>
</inkml:ink>
</file>

<file path=ppt/ink/ink1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0:59.7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300 1 12730,'0'0'10425,"-6"3"-9848,-4 2-336,0 2 0,1-1 1,-1 1-1,2 1 1,-12 11-1,-42 52 540,14-15-456,10-18-219,16-16-17,-22 29 0,32-29-74,12-22-16,0 1 0,0-1 0,0 1-1,0-1 1,0 1 0,0 0 0,0-1 0,0 1-1,0-1 1,0 1 0,0-1 0,0 1 0,0-1-1,1 1 1,-1-1 0,0 0 0,0 1 0,0-1-1,1 1 1,-1-1 0,0 1 0,1-1 0,-1 0-1,0 1 1,1-1 0,3 2 6,-1-1 1,1 1-1,-1-1 0,1 0 1,0-1-1,-1 1 1,1-1-1,0 1 0,5-1 1,21 1 46,21 1 5,1 2 1,99 21-1,-136-21-51,-1 0 0,0 1 0,0 1 0,0 0-1,0 1 1,-1 0 0,0 1 0,-1 1 0,1 0 0,-2 0-1,1 1 1,-2 1 0,1 0 0,16 23 0,-22-25 5,0 0 1,0 1 0,-1-1 0,0 1-1,0 0 1,-1 0 0,-1 1 0,0-1-1,0 0 1,-1 1 0,0 12-1,-1-16 11,0 1-1,-1 0 1,0 0-1,0-1 1,0 1-1,-1 0 1,-1-1-1,1 0 1,-1 1-1,0-1 0,-1 0 1,0-1-1,0 1 1,0-1-1,-9 11 1,3-8 8,-1 1 1,0-2-1,0 1 1,0-2-1,-1 1 1,-1-2-1,1 0 1,-1 0-1,-25 7 1,13-7-63,-1-1 0,1-1 0,-1-1 0,-37 0 0,58-4-118,0 1 1,1-1-1,-1 1 1,0-1-1,1-1 1,-1 1-1,1-1 0,-1 0 1,1 0-1,0 0 1,0 0-1,0-1 1,0 0-1,0 1 0,0-2 1,1 1-1,-1 0 1,1-1-1,0 1 1,0-1-1,1 0 0,-1 0 1,-2-4-1,-15-29-5198</inkml:trace>
</inkml:ink>
</file>

<file path=ppt/ink/ink1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00.26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 17803,'0'0'8059,"16"-4"-6899,157 3-566,194 2-489,-232 12-62,-133-13-157,-2 0 46,0 1 0,0-1-1,0 1 1,-1-1 0,1 1-1,0-1 1,0 1-1,0-1 1,-1 1 0,1-1-1,0 1 1,0-1 0,-1 1-1,1-1 1,0 1 0,-1-1-1,1 0 1,-1 1 0,1-1-1,0 0 1,-1 1 0,1-1-1,-1 0 1,1 1-1,-1-1 1,1 0 0,-1 0-1,1 0 1,-1 1 0,1-1-1,-1 0 1,0 0 0,1 0-1,-1 0 1,1 0 0,-1 0-1,0 0 1,-18 0-3661</inkml:trace>
</inkml:ink>
</file>

<file path=ppt/ink/ink1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02.9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368 138 4392,'0'0'16344,"0"-3"-15239,0-1-955,1-1-1,-1 1 0,-1 0 0,1-1 0,0 1 1,-1 0-1,0 0 0,0-1 0,0 1 1,-1 0-1,0 0 0,1 0 0,-1 1 0,-1-1 1,1 0-1,0 1 0,-1-1 0,0 1 0,0 0 1,0 0-1,0 0 0,0 0 0,0 0 1,-1 1-1,-7-5 0,-2 1-123,0 1 0,0 0 0,0 0 0,-1 2 1,0-1-1,0 2 0,0 0 0,0 0 0,0 2 0,-1-1 0,-21 4 0,32-2-26,0 0 0,-1 1-1,1 0 1,0-1-1,0 1 1,0 1-1,0-1 1,0 1 0,1-1-1,-1 1 1,1 0-1,-1 1 1,1-1 0,0 0-1,0 1 1,1 0-1,-5 7 1,0 1 10,1 1-1,0 0 1,0 0 0,-5 22 0,5-10-3,1 1 1,1 0 0,1 0 0,1 1 0,1-1 0,4 38-1,-2-59-8,0 1-1,0 0 1,0-1-1,1 1 0,0-1 1,0 0-1,1 1 1,-1-1-1,1 0 0,0 0 1,0-1-1,1 1 1,-1-1-1,1 1 1,6 4-1,-4-4 6,1-1 1,-1 0 0,1 0-1,-1-1 1,1 0-1,0 0 1,0 0-1,1-1 1,-1 0-1,13 2 1,-7-3-3,0 0 1,1-1-1,-1 0 1,0-1-1,1 0 1,-1-1-1,0-1 1,0 0 0,0-1-1,0 0 1,-1-1-1,23-12 1,-24 9 49,1-1 1,-2 0-1,1 0 1,-1-1 0,-1 0-1,1-1 1,-2 0-1,0-1 1,0 1-1,-1-1 1,0-1 0,-1 0-1,-1 0 1,0 0-1,-1 0 1,0-1-1,-1 0 1,0 1 0,-1-1-1,0-25 1,-2 38 95,0 5-214,10 197 320,-5-125-86,-4-60-146,1 0 0,0 0 1,1 0-1,5 16 1,-7-28-33,1 0-1,-1 0 1,1 0 0,0 0 0,0 0 0,0 0 0,1 0 0,-1-1 0,1 0 0,0 1 0,0-1 0,0 0 0,0 0 0,0-1 0,1 1 0,-1-1 0,1 1-1,0-1 1,8 3 0,-2-3-497,1 0 0,-1-1 0,1 0 0,16 0 0,-22-1-99,25 0-6516</inkml:trace>
</inkml:ink>
</file>

<file path=ppt/ink/ink1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05.82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174 9 14739,'-3'-8'11879,"9"9"-11873,1 1-1,-1 0 0,1 1 0,-1-1 0,0 1 1,0 0-1,0 1 0,0-1 0,0 1 1,9 9-1,7 3 16,-13-10-16,-1 0-1,0 0 1,0 1 0,-1 0-1,0 1 1,0 0 0,0 0-1,8 14 1,-13-19 0,-1 0 0,1 0 0,-1-1 0,0 1 0,0 0 0,0 0 0,0 0 0,-1 0 0,1 1-1,-1-1 1,1 0 0,-1 0 0,0 0 0,-1 0 0,1 1 0,0-1 0,-1 0 0,0 0 0,1 0 0,-1 0 0,-1 0 0,1 0 0,0 0 0,-1-1-1,1 1 1,-1 0 0,0-1 0,0 1 0,0-1 0,0 1 0,-5 3 0,-15 11 31,-1-2 0,0 0 0,-1-1 0,-31 13 0,32-17-31,1 1-1,0 1 0,1 1 1,1 1-1,0 0 0,-18 18 1,36-31-11,1 1 1,-1-1-1,1 1 1,0-1-1,0 1 1,0-1-1,0 1 1,0 0-1,0 0 1,0-1-1,0 1 1,0 0-1,1 0 1,-1 0-1,1 0 1,-1 2-1,2-2 4,-1-1 0,0 0 0,0 0-1,1 0 1,-1 0 0,1 1-1,-1-1 1,1 0 0,-1 0-1,1 0 1,-1 0 0,1 0 0,0 0-1,0 0 1,0 0 0,-1-1-1,1 1 1,0 0 0,2 1 0,3 1 16,0 0 1,0 0 0,0-1 0,0 0 0,1 0 0,-1 0 0,11 1 0,44 3 67,113-3 0,-110-3-408,-91 0-6639</inkml:trace>
</inkml:ink>
</file>

<file path=ppt/ink/ink1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08.1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58 18 17955,'0'0'8735,"0"-4"-8547,0-10-89,0 21-46,0 33-11,-27 443 708,15-331-695,9-130-47,0-1-1,-9 30 1,11-36 17,1-17-239,0 1 132,1-7 35,1 0 1,0 0-1,0 0 0,1 0 0,0 1 1,7-14-1,1-4-39,11-33-129,-9 22 10,30-60-1,-40 90 197,0 0 0,1 0 0,0 1 0,0-1 0,1 1 0,0 0-1,-1 0 1,2 1 0,-1-1 0,0 1 0,1 0 0,0 1 0,0-1 0,0 1 0,0 0-1,1 1 1,-1-1 0,1 1 0,-1 1 0,1-1 0,0 1 0,0 0 0,0 1-1,10 0 1,-2-1 20,0 2-1,0 0 1,0 1-1,0 0 1,23 7-1,-31-6 5,-1-1 1,1 1-1,-1 1 0,0-1 0,0 1 0,0 0 0,0 0 1,-1 1-1,0 0 0,0 0 0,0 0 0,0 0 1,-1 1-1,5 7 0,-3-1 11,0-1 1,-1 1-1,0 0 0,-1 0 0,0 0 1,-1 1-1,3 23 0,-3 6 10,-1 44-1,-3-58-24,1-24-2,0 1-1,0-1 1,0 0 0,-1 1-1,0-1 1,0 0 0,0 1-1,-1-1 1,1 0 0,-1 0-1,0 0 1,0 0 0,-1 0-1,1-1 1,-5 6 0,3-5 22,-1 0 0,1 0-1,-1-1 1,0 1 0,0-1 0,-1 0 0,1 0 0,-1-1 0,-11 5 0,-5-2 62,-1-1 0,1-1 0,-1 0 0,-41-2 0,46-1-58,1 0 0,-1-2-1,0 0 1,-21-6 0,15 2-1,12 4-12,1-1 0,-19-7-1,29 9-27,0 0 0,1 1 0,-1-1 0,0 0 0,0 0 0,1 1-1,-1-1 1,0 0 0,1 0 0,-1 0 0,1 0 0,-1 0 0,1 0 0,-1 0-1,1 0 1,0 0 0,-1 0 0,1 0 0,0 0 0,0-1 0,0 1 0,0 0 0,0 0-1,0 0 1,0 0 0,0 0 0,1-2 0,9-34-2567,0 13-2978</inkml:trace>
</inkml:ink>
</file>

<file path=ppt/ink/ink1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10.1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503 93 9858,'0'0'10141,"-3"-9"-8877,-8-25-291,10 32-896,0 0 0,-1 0 0,1 0 0,0 0 0,-1 1 0,1-1 0,-1 1 0,0-1 0,0 1 0,1-1 0,-1 1 0,0 0 0,0 0 0,0 0 0,0 0 0,0 0 0,-1 1 0,-2-2 0,-3-1 146,-6-1-64,-1 0-1,1 0 0,-1 2 0,1-1 1,-1 2-1,0 0 0,0 1 0,-18 2 1,-5-2 119,28 1-241,1 0 1,0 1-1,0-1 0,0 2 1,0-1-1,0 1 0,1 1 1,-1 0-1,1 0 0,0 0 1,0 1-1,0 0 0,1 1 1,0 0-1,0 0 0,0 0 1,-9 12-1,5-5-4,1 1-1,0 0 1,1 1 0,0 0 0,2 0-1,-1 1 1,2 0 0,-8 28 0,9-22 13,1 0-1,1-1 1,0 2 0,2 34 0,2-46-33,0-1-1,0 0 1,1 0 0,0 0 0,1 0-1,0 0 1,0 0 0,1 0-1,1-1 1,-1 0 0,2 0 0,5 9-1,5 1 58,1 0 1,1-1-1,0 0 0,1-2 0,1 0 0,40 24 0,-44-31-22,0-1-1,1 0 1,1-1 0,-1-1-1,1-1 1,0 0-1,0-1 1,1-1-1,35 1 1,-11-3-38,-23 0-4,0-1-1,32-4 1,-48 3-92,1-1 0,-1 0 0,1 0 1,-1 0-1,0 0 0,0-1 0,0 0 0,0 0 1,0 0-1,-1 0 0,1 0 0,-1-1 0,0 0 1,0 0-1,0 0 0,0 0 0,2-6 0,3-23-2993</inkml:trace>
</inkml:ink>
</file>

<file path=ppt/ink/ink1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10.7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 29 13818,'0'0'9150,"19"-4"-8513,59-13-220,-68 14-319,0 2-1,0-1 0,1 1 1,-1 1-1,0 0 0,0 0 1,18 4-1,-25-4-83,0 1-1,0 0 1,0 0-1,-1 0 1,1 0-1,0 0 1,-1 1-1,1-1 1,-1 1-1,1 0 1,-1-1-1,1 1 1,-1 0-1,0 0 1,0 1-1,2 2 1,-1-1 19,-1 1 0,1-1-1,-1 1 1,0 0 0,-1-1 0,1 1 0,-1 0 0,0 0 0,1 6 0,-1-3 50,-1 1 0,0 0 0,0 0 0,0 0 0,-1 0 0,-1 0 0,0 0 0,0-1 0,0 1 0,-7 12 0,-6 3 84,-1-1 0,-1 0 0,-1-1 1,-38 36-1,41-43-116,-17 16 32,17-17-61,0 1 1,1 0-1,-15 21 1,29-35-23,-1 0 1,1-1-1,-1 1 1,1 0-1,-1 0 1,1-1-1,-1 1 1,1 0-1,0 0 1,0 0-1,-1 0 1,1 0-1,0 0 1,0-1-1,0 1 1,0 0-1,0 0 1,0 0-1,0 0 1,0 0-1,1 0 1,-1-1-1,0 1 1,0 0-1,1 0 1,-1 0-1,1 0 1,-1-1-1,0 1 1,1 0-1,0 0 1,-1-1-1,1 1 1,-1 0-1,1-1 1,0 1-1,-1-1 1,1 1-1,0-1 1,0 1-1,-1-1 1,1 1-1,0-1 1,1 1-1,5 1 19,-1 1 0,1-1 0,0 0 0,10 1 0,-16-3-16,64 9 102,73 1 0,-83-8-460,-1 3 0,64 13 0,-68-6-1386,-18-2-2088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44.9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54 43 15211,'0'0'11210,"-9"-7"-10822,0-2-298,6 6-61,0-1 1,-1 1 0,0 0-1,1 0 1,-1 0-1,0 1 1,-6-4 0,12 7-41,1 0 1,-1-1 0,1 1 0,-1-1 0,1 0-1,0 0 1,-1 0 0,1 0 0,3-1 0,11 0-35,42 5 38,254 8-233,-111-12-722,-211 22 1126,-21 72 346,25-76-435,1-4-6,-25 108 163,17-65-196,-4 33 14,4 17-41,-5 106-138,17-213 75,0 1 1,0-1-1,0 1 1,1-1-1,-1 1 1,0 0-1,1-1 1,-1 1-1,0-1 1,1 1-1,-1-1 1,1 0-1,-1 1 1,0-1-1,1 1 1,-1-1-1,1 0 0,-1 1 1,1-1-1,0 0 1,-1 0-1,1 1 1,-1-1-1,1 0 1,-1 0-1,1 0 1,0 0-1,-1 0 1,1 0-1,0 0 1,-1 0-1,1 0 1,-1 0-1,1 0 1,0 0-1,-1 0 1,1 0-1,-1 0 1,1-1-1,-1 1 1,1 0-1,0-1 1,-1 1-1,1 0 1,0-1-1,9-10-3132</inkml:trace>
</inkml:ink>
</file>

<file path=ppt/ink/ink1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12.0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12186,'0'0'8265,"10"8"-5413,2-7-2271,0 0 0,0 1 0,13 3 0,26 4-94,269-3 302,-54-4-795,801 15-106,-904-17 117,-166-1-96,0 0-1,-1 0 1,1 0 0,0 0-1,0 0 1,-1-1-1,-3-2 1,-11-5-1634,-15 0-4686</inkml:trace>
</inkml:ink>
</file>

<file path=ppt/ink/ink1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20.5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278 418 18788,'-1'-3'5240,"1"2"-5185,0 1 0,0-1 0,0 0 0,0 0 0,-1 1 0,1-1 0,0 0 0,-1 1 1,1-1-1,-1 0 0,1 1 0,0-1 0,-1 0 0,1 1 0,-1-1 0,0 1 1,1-1-1,-1 1 0,1-1 0,-1 1 0,0 0 0,0-1 0,1 1 0,-1 0 1,0-1-1,1 1 0,-1 0 0,0 0 0,0 0 0,1-1 0,-1 1 0,0 0 1,0 0-1,0 0 0,1 0 0,-1 1 0,0-1 0,0 0 0,1 0 0,-1 0 1,0 1-1,0-1 0,1 0 0,-1 1 0,0-1 0,0 1 0,-19 12 16,1 0 1,0 1-1,1 1 0,1 1 0,1 0 0,0 1 0,1 1 1,1 1-1,0 0 0,-19 38 0,25-41-53,1 2 0,0-1 0,1 1-1,1 0 1,1 0 0,-4 29 0,7-37-10,0 0-1,1 0 1,0 0-1,1 0 1,0 0 0,0 0-1,1 0 1,0 0 0,1-1-1,0 1 1,1-1 0,0 1-1,9 13 1,-5-10-4,1-1-1,1-1 1,0 0-1,1 0 1,0-1-1,0 0 1,1-1-1,0 0 1,1-1-1,21 10 1,-17-11-11,1 0 0,0-1 0,1-1-1,-1-1 1,1-1 0,0 0 0,0-1 0,19-1 0,-37-1 7,11 0-38,0 0 0,-1-1 0,1 0 0,16-5 0,-25 6 29,1-2 1,-1 1 0,0 0 0,1-1-1,-1 1 1,0-1 0,0 0 0,0 0 0,0 0-1,-1-1 1,1 1 0,-1-1 0,1 1-1,-1-1 1,0 0 0,0 0 0,0 0-1,0 0 1,2-6 0,1-5 14,0-1 0,-1-1 0,-1 1 0,-1-1-1,2-27 1,-7-80-94,2 111 86,-1 1-1,-1 0 1,0 0 0,0 1 0,-1-1 0,0 1 0,-1-1 0,0 1 0,-1 1 0,0-1 0,0 1-1,-1 0 1,-1 0 0,-13-12 0,-12-10-1,-2 2 0,-51-32-1,56 40 2,28 20 1,-22-15-3,1-2 0,0 0 0,-23-25 0,40 36-7,0 1 1,1-1-1,0 0 0,0 0 1,1 0-1,0-1 0,0 1 0,1-1 1,0 0-1,1 0 0,-1-1 1,1 1-1,1 0 0,0-1 0,-1-11 1,2 6-30,1 0 1,0 0 0,0 0-1,1 0 1,6-18-1,-6 26 36,1-1 0,0 1 0,0 0-1,0 0 1,1 0 0,0 0-1,0 1 1,1-1 0,-1 1 0,1 0-1,0 0 1,10-7 0,0 3 51,0 1 0,0 0 0,1 1 0,-1 0 0,2 2 0,-1 0 0,0 0 0,1 2 0,0 0 0,0 1 0,33 0 0,-47 1-40,1 1 1,0 0 0,0 0-1,0 1 1,0-1 0,-1 1-1,1-1 1,0 1 0,-1 1-1,1-1 1,0 0 0,-1 1-1,0 0 1,1 0-1,-1 0 1,0 0 0,0 0-1,0 0 1,0 1 0,0 0-1,-1 0 1,1-1 0,-1 1-1,0 1 1,0-1 0,3 5-1,-2 0 1,-1 0 0,1 0-1,-1 0 1,-1 0-1,0 0 1,0 1 0,0-1-1,-1 1 1,0-1-1,-1 1 1,0-1 0,0 0-1,-1 0 1,0 1 0,-1-1-1,-6 14 1,-2 3-3,-2 0 0,0-1 1,-30 39-1,-50 58-521,29-44-3432,19-28-6687</inkml:trace>
</inkml:ink>
</file>

<file path=ppt/ink/ink1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23.1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33 43 19948,'0'0'5237,"1"-5"-4408,1 0-665,-1 2-49,-1 0-1,1 0 1,0 0-1,0 1 1,0-1 0,1 0-1,-1 1 1,1 0-1,-1-1 1,4-3 854,9 175-935,0-27 37,-14 151-47,-11-225-87,5-42 14,5-24 28,1-13 6,4-6-45,1 0-1,0 0 1,2 0-1,-1 1 1,2 0 0,11-18-1,-1 0-24,-6 9 35,-5 10 40,0 0 0,1 0 0,15-18 0,-21 29 3,1 1 1,0-1-1,1 1 0,-1 0 1,0 0-1,1 0 1,0 1-1,-1-1 0,1 1 1,0 0-1,0 0 1,1 0-1,-1 1 0,0 0 1,1-1-1,-1 1 1,6 0-1,-3 0-3,-1 1 0,0 0 0,1 0 0,-1 1 0,0 0 0,0 0 0,1 0 0,8 4 0,-5-1 3,-1 1-1,0 0 1,0 0 0,14 12-1,-9-5 0,-1 0-1,1 1 1,-2 0 0,20 27-1,-25-31 3,-2 0 0,1 0 0,-1 1-1,0-1 1,-1 1 0,0 0 0,-1 0 0,0 1 0,3 19-1,-6-26 11,0 0 0,0 1-1,-1-1 1,1 0-1,-1 1 1,0-1 0,0 0-1,0 0 1,0 1-1,-1-1 1,0 0 0,0-1-1,0 1 1,-4 6-1,1-4 13,-1 1-1,0-1 1,0 0-1,0-1 1,-1 0-1,0 0 0,-8 5 1,-7 2 21,-1-1 1,0-2 0,-1 0-1,-26 6 1,19-8 7,0-3-1,0 0 1,-1-2 0,-41-2 0,45 0-23,23 0-18,0 0-1,1 0 0,-1-1 0,0 0 0,1 0 0,-1 0 1,0-1-1,1 1 0,0-1 0,-1 0 0,-6-4 0,10 5-45,0 0-1,0 0 1,0 0 0,0 0-1,0-1 1,0 1-1,0 0 1,0 0-1,0 0 1,0-1-1,1 1 1,-1-1 0,0 1-1,1 0 1,-1-1-1,1 1 1,0-1-1,0 1 1,-1-1-1,1 1 1,0-1 0,0 1-1,0-1 1,0 1-1,1-1 1,-1 1-1,0-1 1,1 1-1,-1-1 1,1 1 0,-1-1-1,1 1 1,0 0-1,0-1 1,-1 1-1,1 0 1,0 0-1,2-2 1,20-19-3536,9 0-4618</inkml:trace>
</inkml:ink>
</file>

<file path=ppt/ink/ink1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24.23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443 56 13650,'-2'-16'7821,"-4"5"-5214,5 10-2527,-1-1 0,0 1 0,-1 0 0,1 0 0,0 0 0,0 0-1,0 0 1,-1 0 0,1 0 0,-3 0 0,-24-5 222,-1 2-1,1 0 1,-56 1 0,76 4-254,0 0 1,0 1-1,1 0 1,-1 0-1,1 1 1,-1 0 0,1 0-1,0 1 1,0 0-1,0 1 1,1 0-1,0 0 1,-10 9-1,6-5 8,0 1-1,1 1 0,0 0 1,1 0-1,0 1 1,1 0-1,-10 20 0,13-21-44,1 0-1,0 1 1,1-1-1,0 1 0,-1 23 1,1 60 39,4-65-23,1-10 9,1 1-1,0-1 0,2 1 0,0-1 1,2-1-1,0 1 0,11 20 0,-11-25-14,-4-8-2,0-1 0,0 1-1,1-1 1,0 0 0,0 0 0,0 0 0,1-1-1,0 0 1,0 0 0,1 0 0,-1 0-1,1-1 1,12 7 0,1-2 65,0-1 0,0-1 1,32 7-1,-41-11-70,-4-2-2,44 13 73,72 9 0,-98-20-44,-7-1-36,-1 0 1,1-1 0,28-2 0,-43 1-34,0-1 1,0 1 0,-1-1 0,1 0 0,0 0 0,-1 1-1,1-1 1,-1 0 0,1 0 0,-1 0 0,1-1 0,-1 1-1,0 0 1,0 0 0,1-1 0,0-1 0,14-25-2563,-10 7-3895</inkml:trace>
</inkml:ink>
</file>

<file path=ppt/ink/ink1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25.4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39 11042,'0'-18'11986,"2"7"-9751,-2 10-2187,0 1 1,1-1 0,-1 0-1,1 1 1,-1-1 0,0 1-1,1-1 1,-1 1 0,1-1-1,0 1 1,-1 0-1,1-1 1,-1 1 0,1 0-1,-1-1 1,1 1 0,0 0-1,-1-1 1,1 1 0,0 0-1,-1 0 1,1 0 0,0 0-1,-1 0 1,1 0 0,0 0-1,1 0 368,24 0 637,-9 0-1055,1 1 1,-1 1-1,0 1 1,0 0-1,0 1 0,0 1 1,-1 1-1,1 0 1,25 14-1,-28-12-3,-6-4 4,1 1 0,-1 0 0,10 8 0,-16-11-1,0 0 1,-1-1 0,1 1 0,0 0 0,-1 0 0,0 0 0,1 0 0,-1 0 0,0 0-1,0 0 1,0 1 0,0-1 0,0 0 0,-1 0 0,1 1 0,-1-1 0,0 1-1,1 2 1,-1 0-2,-1 0 0,1 0-1,-1 0 1,0 0 0,0 0-1,0 0 1,-1 0 0,1 0-1,-6 9 1,6-10 0,-1 0 0,1 0 0,0 1 1,0-1-1,1 1 0,-1 7 0,1-10 2,0 0 0,0-1 0,0 1 0,0 0 0,0 0 0,1 0 0,-1 0 0,1-1 0,-1 1 0,1 0 0,0-1 0,-1 1 0,1 0 0,0-1 0,0 1 0,0-1 0,0 1 0,0-1 0,3 3 0,87 59 4,-2 5-1,88 87 1,-159-139-2,-14-12 0,1 0 0,-1 0 0,0 0 0,0 0 0,6 9 0,-10-12-10,0-1 1,0 0 0,0 0-1,-1 0 1,1 1 0,0-1-1,0 0 1,0 0 0,-1 0-1,1 0 1,0 1-1,0-1 1,0 0 0,-1 0-1,1 0 1,0 0 0,0 0-1,-1 0 1,1 0 0,0 0-1,0 0 1,-1 0 0,1 0-1,0 0 1,0 0-1,-1 0 1,1 0 0,0 0-1,0 0 1,-1 0 0,1 0-1,0 0 1,0 0 0,-1 0-1,1 0 1,0 0 0,0-1-1,0 1 1,-1 0 0,-13-3-334,-9-8-1241,3-2-1870</inkml:trace>
</inkml:ink>
</file>

<file path=ppt/ink/ink1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26.0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778 10 8417,'6'-9'17289,"-8"9"-17169,0 0 1,0 0-1,0 1 0,0-1 1,0 1-1,0 0 0,0 0 1,-4 2-1,-15 11-30,0 2 1,1 0-1,1 1 1,1 1-1,-17 21 1,-91 100 71,-242 204 1,286-274-1090,30-21-4607</inkml:trace>
</inkml:ink>
</file>

<file path=ppt/ink/ink1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28.3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36 18499,'0'0'6231,"19"0"-5953,793-18 707,-135 1-890,-7 27 178,-481 3-140,126 3-182,-793-12-1801,159 5-3251,219-4-727</inkml:trace>
</inkml:ink>
</file>

<file path=ppt/ink/ink1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9:01:28.8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1704,'0'0'19365,"27"4"-18275,261 13 680,-39-17-1103,390 2 163,1 28-508,1 35-143,110 8 47,-650-68-629,-104-5 382,-1 0-1,1-1 0,-1 1 0,1-1 1,-1 0-1,1 0 0,-1 0 0,-4-2 1,-16-6-64,-49-9-289,-117-14-1,-83 10-760,-503-2-1813,0 22 2091,482 2 860,-77 4 536,4 25 1258,356-28-1601,10-1-158,0 0 1,-1 0-1,1 0 0,0 0 1,0 0-1,0 0 1,0 0-1,-1 0 1,1 1-1,0-1 0,0 0 1,0 1-1,0-1 1,0 1-1,0-1 1,0 1-1,0 0 0,0-1 1,0 1-1,0 0 1,0-1-1,0 1 1,0 0-1,1 0 0,-2 2 1,1-3-31,1 0 1,0 1-1,0-1 1,0 0-1,0 1 1,0-1-1,0 0 1,0 1-1,0-1 1,0 0-1,0 0 0,1 1 1,-1-1-1,0 0 1,0 0-1,0 1 1,0-1-1,0 0 1,0 0-1,1 1 1,-1-1-1,0 0 1,0 0-1,0 1 1,1-1-1,-1 0 1,0 0-1,0 0 0,1 0 1,-1 1-1,0-1 1,0 0-1,1 0 1,-1 0-1,0 0 1,0 0-1,1 0 1,-1 0-1,0 0 1,1 0-1,14 5 64,0-1 0,1-1 1,-1 0-1,1-1 0,23 0 0,-8-1 13,659 10 1094,-468-12-888,1636-8 27,-1658 5-1290,-78-4-2413,-49-1-5512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45.8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337 50 6505,'0'0'13151,"-10"-8"-12110,-34-23-142,42 29-814,-1 1 0,1 0 0,0 0-1,-1 0 1,1 0 0,-1 0 0,0 0 0,1 0 0,-1 1 0,0 0 0,1-1-1,-1 1 1,0 0 0,1 0 0,-1 1 0,-4 0 0,-7 0 171,7-1-176,0 0 0,0 0 0,1 1 0,-1 0 0,0 1 0,0-1 0,0 1 0,1 0 0,-1 1 0,1 0 0,0 0 0,0 0 0,0 1 0,0 0 0,1 0 1,-1 0-1,1 1 0,-5 5 0,1 0-5,0 0 0,1 0 0,0 1 0,1 0 0,0 0 0,1 1 0,0 0 0,1 0 0,0 1 0,1-1 0,-3 20 0,0 4-10,3 0 1,0 71-1,4-101-65,0 1 1,1-1-1,0 0 1,0 0-1,1 0 1,0 1-1,0-1 0,0-1 1,0 1-1,1 0 1,0-1-1,1 1 1,-1-1-1,1 0 1,0 0-1,0 0 1,1-1-1,4 5 1,-2-4-20,0 1 1,0-2 0,0 1-1,1-1 1,0 0 0,-1-1-1,1 1 1,1-2 0,-1 1-1,0-1 1,1 0 0,15 0-1,-5 0-63,1-2-1,27-3 1,-38 2 3,0-1 0,0 0 1,0-1-1,0 0 0,0 0 0,-1-1 1,11-6-1,-13 7-46,-1 0 0,1-1 0,-1 0 0,0 0 0,0 0 0,-1-1 0,1 0 0,-1 0 0,0 0 0,-1 0 0,1 0 1,-1-1-1,0 0 0,4-10 0,-3 3-168,-1-1 0,-1 1 1,0-1-1,0 0 0,-2-25 1,-1 16 180,-2-1 0,0 1 0,-1 0 1,-13-35-1,12 40 176,3 10 360,1 0 0,0 0-1,0 0 1,1-15 0,0 17 1842,0 15-1827,0-2-273,1 0 1,1 0-1,-1 0 1,1 0-1,4 11 1,6 19 159,23 108 145,-29-125-461,1 0 0,1 0-1,1-1 1,0 0 0,13 17-1,-17-28 4,1-1-1,0 0 1,1 0-1,-1-1 1,1 0-1,0 0 1,1-1-1,-1 0 1,1 0-1,0 0 1,1-1-1,-1-1 0,1 1 1,-1-1-1,18 3 1,-16-4-254,1-1 0,-1 0 0,1-1 0,-1 0-1,18-2 1,-18 0-666,1 0-1,-1-1 0,1 0 0,-1 0 1,15-8-1,5-6-11660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46.5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17035,'0'0'7331,"4"5"-6851,-2-1-426,0-1 0,1 0 1,-1 0-1,1 0 0,0 0 0,0-1 0,0 1 0,0-1 0,1 0 0,-1 0 0,1 0 0,-1 0 0,1 0 0,0-1 0,0 0 1,-1 0-1,8 2 0,58 4 39,123-2 1,-147-5-533,-32 2-82,-13-2 427,1 1-1,-1-1 1,0 0 0,0 0-1,0 0 1,2 2-755,-2-2 755,0 1-1,0-1 1,1 0 0,-1 1-1,0-1 1,0 0 0,0 0-1,0 1 1,0-1 0,0 0-1,0 0 1,0 1-1,0-1 1,0 0 0,0 1-1,0-1 1,0 0 0,-1 0-1,1 1 1,0-1 0,0 0-1,0 0 1,0 1 0,0-1-1,0 0 1,-1 0 0,0 2-472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46.8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2920,'0'0'22430,"15"4"-21292,25 2-889,1-2 0,0-1 0,62-5 0,-27 0-789,-38 1-1236,-7-6-2660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56.01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 6145,'0'0'3641,"0"-4"-4186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59.45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569 231 17539,'0'0'4842,"-9"-19"-4000,-31-59-165,34 68-545,0 1 0,0 0 0,-1 0 0,0 1 0,-1 0 0,0 0 0,0 1 0,-1 0 0,1 0 0,-1 1 0,-1 0 0,1 1 0,-20-8 0,14 8-59,-1 0-1,1 2 1,0 0 0,-1 0 0,1 2-1,-1 0 1,0 0 0,-18 3-1,24-1-67,1 1 0,-1 0 0,1 1-1,0-1 1,0 2 0,0-1 0,0 1 0,0 1-1,1-1 1,0 2 0,0-1 0,0 1 0,1 0-1,0 1 1,0-1 0,0 1 0,1 1-1,-11 15 1,8-8-25,1 0-1,0 0 0,1 1 1,0 0-1,2 1 0,0-1 0,0 1 1,2 0-1,-4 33 0,6-30-14,1 0-1,0 0 0,1 0 0,2 0 0,0 0 1,0-1-1,13 37 0,-13-48 20,1 0 0,-1-1-1,2 1 1,-1-1 0,1 0 0,0 0 0,0 0-1,0-1 1,1 0 0,0 0 0,1 0 0,-1-1-1,1 0 1,0 0 0,0-1 0,1 0 0,-1 0-1,1 0 1,0-1 0,0 0 0,12 2 0,-9-2-12,1-1 1,-1-1-1,1 1 1,0-2 0,0 1-1,-1-2 1,1 0-1,0 0 1,-1-1 0,1 0-1,-1-1 1,0 0-1,0-1 1,0 0 0,0-1-1,0-1 1,-1 1-1,0-1 1,13-11 0,-10 5 11,-2 0 0,1-1 0,-2 0 0,0-1 1,0 0-1,-1-1 0,-1 0 0,0 0 0,-1-1 0,8-29 1,-6 13 106,-3 0 0,0 0 0,-2-1 0,-1-55 0,-3 51 518,0 37-605,0-1-1,0 1 1,0 0-1,0 0 1,1 0-1,-1 0 0,0 0 1,0 0-1,0 0 1,0 0-1,0 0 1,0-1-1,0 1 1,0 0-1,0 0 0,0 0 1,0 0-1,0 0 1,1 0-1,-1 0 1,0 0-1,0 0 1,0 0-1,0 0 0,0 0 1,0 0-1,0 0 1,0 0-1,1 0 1,-1 0-1,0 0 1,0 0-1,0 0 0,0 0 1,0 0-1,0 0 1,0 0-1,1 0 1,-1 0-1,0 0 1,0 0-1,0 0 0,0 0 1,0 0-1,0 0 1,0 0-1,0 0 1,0 1-1,0-1 0,1 0 1,-1 0-1,0 0 1,0 0-1,0 0 1,0 0-1,0 0 1,0 0-1,0 0 0,0 0 1,0 1-1,0-1 1,0 0-1,0 0 1,0 0-1,0 0 1,0 0-1,3 7-19,-1 0 0,0 1 0,0-1 0,0 0-1,-1 1 1,-1-1 0,1 11 0,1 10 104,10 116 288,-9-89-254,2 0 1,19 84 0,-22-132-139,0 0 1,1 0 0,0-1 0,0 1 0,0 0-1,1-1 1,0 0 0,0 0 0,0 0 0,10 10-1,-9-13-45,-1 1 0,1 0 0,0-1 0,0 0 0,0 0 0,0-1 0,1 0 0,-1 1 0,1-2 0,-1 1 0,1-1 0,-1 1 0,10-1 0,32 1-1764,-7-2-2500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59.9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73 15251,'0'-4'6591,"0"4"-6497,0-1 0,0 1 0,0 0 0,0-1 1,1 1-1,-1-1 0,0 1 0,0 0 0,0-1 0,0 1 1,1 0-1,-1-1 0,0 1 0,0 0 0,1-1 0,-1 1 0,0 0 1,1-1-1,-1 1 0,0 0 0,1 0 0,-1 0 0,0-1 1,1 1-1,39-7 334,70-2 0,-17 2-142,456-30-651,-555 38 177,1 0-1,0 0 1,0 1 0,-1 0-1,1 0 1,1 0-1,-10 6 1,3-2-279,-19 11-2396,1 0-4207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00.5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321 63 18355,'0'-2'128,"0"0"-1,-1 0 1,1 0 0,0 0 0,-1 0-1,1 0 1,-1-1 0,0 1-1,0 0 1,0 0 0,0 1 0,0-1-1,0 0 1,0 0 0,-1 0-1,1 1 1,-3-3 0,1 1 21,0 1 0,-1 0 0,1-1 0,-1 1 0,1 0 0,-1 1 1,0-1-1,0 1 0,-4-1 0,1 0-54,0 0 1,-1 1-1,1 1 1,0-1-1,0 1 1,-1 0-1,1 1 0,0 0 1,-1 0-1,-12 4 1,9 0-26,1-1 0,-1 2 0,1-1 0,1 2-1,-1-1 1,1 1 0,0 1 0,0-1 0,1 2 0,0-1 0,1 1 0,0 0 0,0 1 0,1-1 0,0 1-1,1 0 1,0 1 0,1 0 0,0-1 0,0 1 0,-3 22 0,5-17-83,0 0 0,2 0 0,0 0 0,1 0 0,4 24 0,-4-35-8,0 0 0,1 0 0,-1 0 0,1-1 0,0 1 0,1-1 0,-1 1 0,1-1 0,0 0 1,0 0-1,0 0 0,0 0 0,1-1 0,0 1 0,0-1 0,0 0 0,0 0 0,0 0 0,0-1 0,1 0 0,8 4 0,-2-3-4,1 0-1,0-1 0,0-1 0,0 0 1,0 0-1,17-2 0,-7 1-63,-14 0-8,0-1 1,-1 0-1,1 0 1,0 0-1,-1-1 1,1 0-1,-1-1 1,0 1-1,0-2 1,0 1-1,0-1 1,-1 0-1,1 0 1,-1 0-1,0-1 1,0 0-1,-1-1 1,1 1-1,-1-1 1,8-11-1,-6 6 80,-1 0 0,0-1 0,-1 0-1,0 0 1,0 0 0,-1 0 0,-1-1 0,0 1 0,-1-1-1,0 0 1,-1-21 0,1 5 350,-1 20-40,-1 0 0,1 1 0,-1-1 0,-1 1 0,0-1 0,0 1 0,0-1 0,-1 1 1,-5-14 733,7 29-973,0-2-65,-1 21 14,2-1 0,0 0 0,2 0 0,8 36 0,-3-32 31,-2-8-18,0-1-1,0 0 1,2-1-1,13 24 0,-18-37-30,1-1-1,-1 0 0,1 0 0,0 0 0,1-1 1,-1 1-1,1-1 0,0 0 0,0 0 1,0-1-1,0 0 0,1 1 0,-1-2 0,1 1 1,0-1-1,0 0 0,0 0 0,0 0 0,8 0 1,59 0-1086,-49-2 47,19 0-2539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00.9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 2864,'2'-3'20730,"11"4"-17707,7 2-6119,-9 1 4780,2 0-1566,1 1-1,1-2 1,-1 0-1,0-1 1,17 1 0,79-2-466,-61-2-1470,-59 3-1322,-12 5-3214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4:56.57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49 8569,'0'0'10828,"3"0"-9834,13-2-146,0 0 0,-1-1 1,30-9-1,18-3-434,47 3-1600,-95 10-2361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01.3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60 18267,'0'0'7810,"43"0"-7426,-14 0-96,10 0-144,9 0-48,10 0-40,-1-8-56,1 3-152,24-12-560,-15 5-2073,-14-6-6769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01.6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9554,'0'0'16410,"0"2"-16292,3 91 796,17 106 0,28 91-564,-47-287-344,51 240 26,-49-224-392,-1 1 0,-1 29-1,-1-36-429,0 6-2993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10.1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 26 17659,'0'0'9374,"-6"-4"-8935,-20-13-92,20 12-88,203 18-317,-5 0-144,91-13-674,-286 0 890,-1 0 0,0 1 0,1 0 0,-1 0 0,0 0 0,1 0 0,-1 0 1,1 0-1,0 1 0,-1 0 0,1 0 0,0 0 0,0 0 0,0 0 0,0 1 0,1-1 0,-1 1 0,0 0 0,1-1 0,0 1 0,0 0 0,0 1 0,0-1 0,0 0 0,1 1 0,-1-1 0,1 0 0,-2 7 0,-2 26 78,1 1-1,2-1 1,3 54 0,0-29 143,-1 573 512,10-652-1737,4-9-481,0-13-2266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07.8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14 16 18715,'-13'-1'8286,"25"-3"-8269,0 1-1,0 1 1,0 0 0,0 0-1,0 1 1,1 1 0,20 1-1,-4 0-16,-17-1 1,-1 0-1,1 1 1,-1 0-1,0 1 0,1 1 1,-1-1-1,0 2 1,14 5-1,-19-5-1,0-1 1,0 1-1,0 0 0,0 0 0,-1 1 0,1 0 1,-1 0-1,0 0 0,-1 1 0,1-1 0,-1 1 1,0 0-1,-1 0 0,6 12 0,-5-6-7,0 0-1,-1 0 0,0 0 0,-1 1 0,0-1 1,-1 0-1,-1 1 0,0-1 0,0 1 1,-1-1-1,-5 22 0,1-13 5,0-1 1,-2 0-1,0 0 1,-1-1-1,-2 0 0,-13 23 1,-148 184-72,161-215 59,-19 25 4,28-33 2,-1-1 0,0 1 1,0 0-1,1 0 0,0 0 0,0 0 0,0 0 0,0 0 1,0 0-1,-1 6 0,3-8 2,-1 0 1,0-1-1,1 1 1,-1-1-1,0 1 1,1-1-1,-1 1 1,1-1-1,-1 1 1,1-1-1,-1 1 1,1-1-1,-1 0 1,1 1-1,-1-1 1,1 0-1,0 1 1,-1-1-1,1 0 1,-1 0-1,1 0 1,0 1-1,-1-1 1,1 0-1,0 0 1,-1 0-1,1 0 1,0 0-1,0-1 0,29 1 75,-22 0-56,76-4 123,114-20 0,-55 4-459,-142 20 143,13-3 36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08.5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200 396 9826,'0'0'13698,"-17"11"-12765,-53 36-350,66-44-528,1 1 0,-1-1 1,1 1-1,0 0 1,0 0-1,0 0 0,0 0 1,1 0-1,-1 0 1,1 1-1,0-1 0,1 1 1,-1 0-1,1-1 1,0 1-1,0 0 0,0 0 1,1 0-1,0 9 1,-1-4 21,1-3-28,-1 8 9,0 0 1,1-1 0,0 1-1,4 17 1,-3-28-60,0 1 0,0-1 0,0 0 0,1 0 0,-1 0 0,1-1 0,0 1 0,1 0 0,-1-1 0,0 1 0,1-1 0,0 0 0,0 0 0,0 0 0,0 0 0,0 0 1,1-1-1,-1 1 0,6 2 0,2-1-23,-1 1 1,1-2-1,0 1 1,0-2-1,1 1 1,-1-2-1,0 1 0,1-2 1,11 1-1,-15-1-27,-1-1 0,0 1 0,1-1 0,-1-1 0,0 1-1,0-1 1,0 0 0,0-1 0,0 1 0,0-2 0,-1 1-1,1-1 1,-1 0 0,11-9 0,-15 12 51,0-1-1,-1 0 1,1 0 0,-1 0-1,1 0 1,-1 0-1,0 0 1,0-1 0,0 1-1,0 0 1,0 0-1,-1-1 1,1 1 0,-1-1-1,1 1 1,-1 0 0,0-1-1,0 1 1,0-1-1,0 1 1,0-1 0,-1 1-1,1-1 1,-1 1 0,0 0-1,1-1 1,-3-2-1,0-2 10,-1 0 0,0 1 0,-1 0 0,1 0 0,-1 0-1,0 0 1,-10-8 0,-90-71 59,-39-38 31,136 115-78,1-1 1,0 0 0,0 0-1,1 0 1,0-1 0,1 0-1,0 0 1,0-1 0,1 1-1,-4-22 1,4 13-13,1 0 1,0-1-1,2 1 1,1-1-1,2-28 0,-1 43-6,0 0-1,0 1 0,1-1 1,-1 1-1,1-1 0,0 1 1,1 0-1,-1 0 0,1 0 1,-1 0-1,1 0 0,0 1 1,0-1-1,1 1 0,-1 0 1,1 0-1,0 0 0,7-4 1,-5 3 16,1 0 0,0 1 0,1-1 0,-1 1 0,1 1 0,-1 0 0,1 0 1,0 0-1,-1 1 0,13-1 0,-16 2-5,0 1-1,1 0 1,-1 0-1,0 0 1,1 0-1,-1 1 1,0-1 0,0 1-1,0 0 1,0 0-1,0 1 1,-1-1 0,1 1-1,-1 0 1,1 0-1,-1 0 1,0 0-1,0 0 1,-1 1 0,1 0-1,-1-1 1,4 8-1,0 0-8,-1 0 1,0 1-1,-1-1 0,-1 1 0,1 0 0,-2 0 0,2 16 0,-2-11-37,-2 1 0,0 0 0,-1 0 0,0 0 0,-2-1 0,0 1 0,-1-1-1,0 1 1,-2-1 0,0-1 0,-9 17 0,-14 19-1544,4-11-2613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09.4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102 52 10818,'0'0'13746,"-8"-1"-13286,-24-5-82,24 4 913,-16 3-475,23 0-810,-1-1-1,1 1 1,-1-1-1,0 1 1,1 0-1,0-1 1,-1 1-1,1 0 1,-1 0-1,1 0 1,0 0-1,0 0 1,-1 1 0,1-1-1,0 0 1,0 0-1,0 1 1,1-1-1,-1 1 1,0-1-1,0 1 1,1-1-1,-1 1 1,1-1 0,-1 1-1,1 0 1,0-1-1,0 1 1,-1 0-1,1-1 1,1 4-1,-1-4-13,1-1-1,-1 1 1,0-1-1,1 1 0,0 0 1,-1-1-1,1 1 1,-1-1-1,1 0 1,0 1-1,-1-1 0,1 0 1,0 1-1,-1-1 1,1 0-1,0 1 1,-1-1-1,1 0 1,0 0-1,0 0 0,-1 0 1,1 0-1,0 0 1,0 0-1,0 0 1,3 1-34,24 2-7,-1-1-1,40-2 0,-16-1 47,4 1 7,331-11-62,-39-24-78,108-9 110,-383 36 90,-71 8 82,-7 1-224,1 2-59,0 0 0,1 0 0,0 0 0,-1 0 0,1 1-1,0-1 1,-4 6 0,-10 9-2275,-5 0-4310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11.88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1 209 11466,'4'-1'9786,"6"-3"-9297,0 0-246,1 1-1,-1 0 0,1 1 1,0 0-1,12 0 0,32-7 841,-29 4-819,0 2-1,1 0 1,38 2-1,7 0-147,284-24-16,24 8-59,-42 4-18,3 0 69,-37 9-42,-260 2 98,-1-2 0,63-15 0,36-3 126,64 14-217,-205 8 30,-2-2-117,0 1 1,1 0 0,-1 0-1,0 0 1,1 0 0,-1 1-1,0-1 1,0 0 0,0 0-1,0 0 1,0 1 0,0-1-1,0 0 1,0 1 0,0-1-1,0 1 1,0-1 0,0 1-1,-1 0 1,1-1 0,0 1-1,-2 0 1,-2-2-238,-21-7-2688,-6-3-5617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13.2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376 118 10282,'0'0'14499,"-6"-12"-14338,-19-38-42,23 47-113,-1-1 0,1 1-1,-1 0 1,0-1 0,0 2 0,-1-1 0,1 0 0,-1 1-1,1-1 1,-1 1 0,0 0 0,0 0 0,0 0-1,0 1 1,-7-2 0,7 1 2,-5-1 14,0 1 0,0 0-1,0 0 1,0 1-1,-1 0 1,1 0-1,0 1 1,0 1 0,-18 2-1,21-2-14,-1 1-1,1 0 0,0 0 1,0 1-1,0-1 1,0 1-1,0 1 1,1-1-1,-1 1 0,1 0 1,0 0-1,0 0 1,0 1-1,-5 6 0,1 2 62,1 0-1,0 0 1,0 1-1,1 0 1,1 0 0,0 0-1,1 1 1,1 0-1,-4 22 1,2 7 31,2 0 0,3 48 1,1-80-101,1 1 0,0-1 0,1 0 0,0 0 0,1 0 0,1 0 0,0 0 0,0 0 0,1-1 0,1 0 0,0 0 0,0 0 0,15 17 0,-15-21-5,1 0 0,-1 0 1,2-1-1,-1 1 1,1-1-1,0-1 1,0 0-1,0 0 0,1 0 1,0-1-1,0-1 1,0 1-1,0-2 1,0 1-1,1-1 0,-1 0 1,1-1-1,13 0 1,-6-1-52,0 0-1,0-1 1,0-1 0,32-8 0,-44 8 41,1 0 0,-1 0 0,0 0 0,0-1 1,0 0-1,0 0 0,0 0 0,0 0 0,-1-1 0,0 0 1,0 0-1,0 0 0,0 0 0,0-1 0,-1 1 0,0-1 1,0 0-1,4-10 0,-4 5 14,-1 0 0,0 0 0,0 0 0,-1 0 0,-1-1 0,0 1-1,-2-17 1,1-8-33,-8-205-282,8 189 834,1 50-33,-1 2-455,1 0 1,-1 0-1,0 0 1,1 1-1,-1-1 1,1 0-1,-1 0 1,1 1-1,0-1 0,-1 0 1,1 1-1,0-1 1,0 1-1,0-1 1,0 0-1,0 1 1,0 1-1,3 28 46,3-7 47,1 1 0,17 39 0,-1-4-22,-12-25-79,-2-6-12,1-1 1,24 47 0,-31-68-10,2 0 0,-1-1 0,1 1 0,0-1 0,0 0 0,1 0 0,-1-1 0,1 0 0,1 0 0,-1 0 0,1-1 0,0 1-1,9 3 1,-4-4-86,0 0-1,1 0 0,0-2 1,-1 1-1,1-2 0,0 1 0,19-2 1,-12 0-195,-7 1-667,0-1-1,21-3 1,-4-8-4739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13.8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18187,'0'0'6750,"20"4"-6618,64 16-41,-79-19-87,-1 0 1,0 0-1,1 1 1,-1 0-1,0 0 1,0 0 0,0 0-1,0 1 1,0-1-1,-1 1 1,1 0-1,-1 0 1,6 7-1,-2-3-1,-3-2 6,0 0 1,0 0-1,-1 0 0,0 0 0,1 1 0,-2 0 0,1-1 0,-1 1 1,0 0-1,0 0 0,0 1 0,-1-1 0,0 0 0,0 1 0,-1-1 0,0 0 1,0 1-1,0-1 0,-1 0 0,0 1 0,0-1 0,0 0 0,-5 12 1,0-3 63,-1 0 0,0 0 0,-1-1 1,-1 0-1,0 0 0,-1-1 0,0 0 1,-13 12-1,9-11-1,3-4-16,0 1 1,1 0-1,0 1 0,1 0 0,-12 21 0,20-32-59,0 0 0,1 0-1,-1-1 1,1 1 0,-1 0 0,1 0-1,0 0 1,-1 0 0,1 0-1,0 0 1,-1 0 0,1 0 0,0 0-1,0 0 1,0 0 0,0 0 0,0 0-1,0 0 1,0 0 0,0 0-1,0 0 1,1 0 0,-1 0 0,0 0-1,1 0 1,-1 0 0,0-1-1,1 1 1,0 0 0,-1 0 0,1 0-1,-1 0 1,1-1 0,0 1-1,1 1 1,2 0 8,0-1 0,0 0-1,0 0 1,0 0 0,0 0-1,0 0 1,6-1 0,2 2 51,27 2-30,0-2-1,1-2 0,-1-1 1,56-9-1,-55 6-273,-31 4-655,0-1 1,1 0 0,-1-1-1,10-3 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15.3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390 92 14939,'0'0'8971,"5"-13"-7223,-5 10-1737,-1 1 0,0-1 0,1 1 0,-1 0 0,0-1 0,0 1-1,-1 0 1,1 0 0,0-1 0,-1 1 0,1 0 0,-1 0 0,1 1 0,-1-1-1,0 0 1,0 0 0,0 1 0,-4-3 0,-3-2-16,0 1 1,-1 0-1,-11-5 0,11 7 54,-1 1-1,1 0 0,-1 0 0,0 1 0,0 0 1,0 1-1,-12 2 0,-3-2 48,19 1-64,1 0 0,-1 0 0,1 0 0,-1 1 0,1 0 0,0 0 0,0 1 0,0 0 0,0 0 1,0 0-1,0 1 0,1 0 0,0 0 0,0 0 0,0 1 0,0 0 0,1-1 0,-7 11 0,2-3 2,0 1 0,1 1-1,0-1 1,1 1 0,1 1-1,-9 28 1,9-15-24,2 0 0,0 0 0,2 0 0,2 35 1,1-42-7,-1-9-8,1 0 1,0 1-1,1-1 1,0 0-1,1 0 1,0 0-1,1-1 1,1 1-1,0-1 1,10 18-1,-10-21 1,1 0 1,0 0-1,0-1 0,1 1 0,0-1 0,0-1 0,1 1 0,-1-1 0,1 0 1,1-1-1,-1 0 0,1-1 0,14 6 0,-5-5-3,0 0 0,0-2-1,0 0 1,1-2 0,-1 0 0,24-1-1,-19-1 4,-18 1-9,0 0 0,0-1-1,0 1 1,-1-1-1,1 0 1,0-1 0,0 1-1,-1-1 1,1 0-1,-1 0 1,1-1 0,-1 1-1,7-6 1,-4 2-37,-1 0 1,0-1 0,0 1-1,0-1 1,-1-1 0,0 1-1,5-9 1,-1-4-127,0-1 0,-1 0 0,-1 0 1,-1 0-1,5-29 0,-3-17 333,-1-126 0,-7 192-88,0 0 0,0 0 1,0 1-1,0-1 0,0 0 0,0 0 0,-1 1 1,1-1-1,0 0 0,-1 0 0,1 1 1,0-1-1,-1 0 0,1 0 0,-1 1 0,0-2 1,-2 3 688,1 8-711,2 59 89,2-1 0,4 1 0,16 82 0,-18-134-143,1 1-1,0-1 1,1-1 0,1 1 0,0-1-1,1-1 1,1 1 0,0-1-1,1-1 1,1 0 0,0 0 0,1-1-1,0 0 1,0-1 0,1-1-1,1 0 1,0 0 0,0-2-1,1 1 1,0-2 0,0 0 0,1-1-1,0-1 1,0 0 0,0-1-1,1-1 1,31 3 0,-33-5-275,0-1 0,0-1 0,0 0 0,15-3 0,8-7-2651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00.6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1 371 8065,'8'3'16336,"42"-2"-16152,35-14 75,128-36 1,-189 43-231,77-24 96,34-8 1,-108 33-116,0 0 1,0 2-1,31-1 0,-15 2 3,0-2-1,42-10 1,27-3 32,-50 11-27,88-10-27,-16-1 38,-27 3 1,-39 6-60,239-27 25,-151 15 98,174-11 7,-278 26-104,26-2 47,-20-1 5,-20 3 107,-71-2-1234,8 2-3098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16.1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1 16723,'0'0'7486,"0"0"-7423,0 1 0,-1-1 0,1 1 0,0-1-1,0 1 1,0-1 0,0 1 0,0-1 0,0 1 0,0-1 0,0 1 0,0-1 0,0 1 0,0-1-1,0 1 1,0-1 0,0 1 0,0 0 0,1-1 0,-1 0 0,0 1 0,1 0 0,10 5 78,0-1 1,1 0 0,-1-1-1,1 0 1,0-1 0,0 0-1,1-1 1,12 1 0,105-2-223,-69-3-115,-34 5-812,-27-3 945,0 1-1,1-1 0,-1 0 0,0 0 0,0 0 0,1 0 0,-1 0 1,0 0-1,1 1 0,-1-1 0,0 0 0,0 0 0,0 0 0,1 1 0,-1-1 1,0 0-1,0 0 0,0 1 0,1-1 0,-1 0 0,0 1 0,0-1 0,0 0 1,0 1-1,0-1 0,0 1 0,-8 11-3533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16.4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18083,'0'0'9490,"92"9"-9186,-59-9-136,6 0-111,-1 0-57,20 0-89,-15 0-527,-14 0-2440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44.9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71 39 14531,'0'-39'12593,"-5"53"-12197,1 70 4,-24 130 0,15-132-344,-5 132-1,18-174-50,-2-23 0,2 0 0,0 0 0,1 0-1,1-1 1,0 1 0,10 31 0,-10-41 0,-1-4-11,0 0 1,-1 0-1,1-1 1,0 1-1,1 0 1,-1 0-1,0-1 1,1 1-1,-1-1 1,1 1 0,0-1-1,0 0 1,0 0-1,0 1 1,0-1-1,1-1 1,-1 1-1,0 0 1,1-1-1,0 1 1,-1-1-1,1 1 1,0-1-1,5 1 1,16 2-54,1-2 0,-1 0 0,37-3-1,-14 0-117,-34 1 106,0-1 1,0 0 0,-1-1 0,1-1 0,-1 1 0,1-2-1,-1 0 1,19-9 0,-26 11 57,-1-1-1,1 1 1,-1-1-1,0 0 1,1 0 0,-2-1-1,1 1 1,0-1-1,-1 0 1,1 0 0,-1 0-1,0 0 1,-1 0-1,1-1 1,-1 1 0,1-1-1,-1 0 1,-1 0-1,1 0 1,-1 0 0,0 0-1,0 0 1,0 0-1,-1-6 1,1-15 53,-2-1 0,-1 1 0,-1 0 0,-9-39 0,11 62 32,0 0 1,1 0-1,-1 0 0,1-1 0,0 1 1,0 0-1,0 0 0,1-6 1,-1 9-40,-1 1 0,1-1 0,0 0 0,-1 0 0,1 1 0,0-1 0,0 0 0,-1 1 0,1-1 0,0 0 0,0 1 0,-1-1 0,1 0 0,0 1 0,0-1 0,0 0 0,0 1 0,0-1 0,0 1 0,-1-1 0,1 1 0,0-1 0,0 0 0,0 1 0,0-1 0,0 1 0,0-1 0,1 0 0,-1 1 0,0 0 0,-1 18-55,11 172 440,9 37-47,-8-91-252,-10-127-142,0 0 0,1-1 1,1 1-1,-1-1 0,2 1 1,-1-1-1,8 13 0,-10-21-365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50.43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420 140 19268,'0'0'4538,"-3"-16"-4208,-12-52 34,14 66-341,1 0 0,-1 0 1,0 0-1,0 0 0,0 0 1,0 0-1,0 0 0,0 0 1,0 0-1,0 0 0,-1 0 1,1 1-1,-1-1 0,1 0 0,-1 1 1,0-1-1,0 1 0,0 0 1,0 0-1,0 0 0,0 0 1,0 0-1,0 0 0,0 0 1,0 1-1,-4-2 0,-4 0 121,0-1-74,1 0 0,-1 1 0,0 1 0,1 0 0,-1 0 0,0 1 0,0 0 0,0 1 0,0 0 0,1 0 0,-1 1 0,0 0 0,1 1 0,-1 0 0,1 1 1,0 0-1,0 0 0,1 1 0,-1 0 0,-7 6 0,4-1-41,1 1 0,0-1 0,0 2 0,2 0 0,-1 0 1,1 1-1,1 0 0,0 0 0,1 1 0,1 0 0,0 0 1,-4 15-1,4-6-32,0 0-1,2 1 1,0-1 0,2 1 0,1 0-1,0-1 1,4 27 0,-2-41-19,1 0 1,-1 0-1,2 0 0,-1 0 1,1-1-1,1 1 1,-1-1-1,1 1 0,1-1 1,0 0-1,0-1 0,0 1 1,1-1-1,0 0 0,1-1 1,-1 1-1,1-1 1,0 0-1,1-1 0,-1 0 1,1 0-1,0-1 0,1 0 1,-1 0-1,1-1 1,0 0-1,-1 0 0,1-1 1,0 0-1,13 0 0,-4-1-6,0 0 1,0-1-1,1-2 0,20-3 0,-32 4 5,-1-1 0,1 0-1,-1-1 1,0 1 0,0-1 0,0 0 0,0-1 0,0 1 0,-1-1-1,0 0 1,1-1 0,-2 1 0,1-1 0,7-9 0,-6 5 7,-1 1 0,0-1 0,-1 0 0,1 0 0,-2-1 0,6-17 0,7-64-122,-5 26 93,-4 33 502,-2-1 0,2-60 694,-7 111-1204,3 47 109,2 1 0,23 104 0,-23-143-7,3 0 0,0-1 0,1 0 0,2-1 0,21 39 1,-22-48-21,0 0 0,1-1 0,1 0 0,1-1 0,0 0 0,1-1 0,0 0 0,31 20 0,-33-27-110,-1 0 0,1-1 1,0-1-1,0 0 0,1 0 1,-1-1-1,1-1 0,-1 0 1,1-1-1,0 0 0,0-1 1,0 0-1,0-1 0,13-3 0,14-6-2260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48.6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526 87 11714,'0'0'12482,"-5"-8"-11868,-2 1-582,-1 0-1,1 0 0,-1 1 0,0 0 1,-1 1-1,1 0 0,-1 0 0,0 1 1,0 0-1,-1 0 0,1 1 0,-12-2 1,5 2-17,0 0 1,0 1 0,0 0 0,0 2 0,0 0 0,-31 4 0,35-1-7,1 0 0,0 1 1,0 0-1,0 0 1,0 1-1,1 1 0,-1 0 1,1 0-1,1 1 0,-1 1 1,1-1-1,1 1 0,-1 1 1,1 0-1,1 0 1,0 0-1,-10 18 0,6-9 9,1 1-1,1 1 1,1 0-1,1 0 0,0 0 1,1 1-1,2 0 1,-5 42-1,8-37-50,0 0 1,1 0-1,2 1 1,1-1-1,1 0 1,10 38-1,-11-55 17,1 0 1,-1-1-1,2 1 0,-1-1 1,1 1-1,0-1 0,1-1 1,0 1-1,8 7 0,-9-10 11,1-1 0,-1 1 0,1-1 0,1 0 0,-1-1 0,0 1 0,1-1 0,0-1-1,0 1 1,-1-1 0,2 0 0,-1-1 0,10 1 0,-5 0-14,0-1 0,0-1 0,0 0 1,0-1-1,0-1 0,0 1 0,18-6 0,-22 4-2,0 0-1,-1 0 0,1-1 0,-1 0 0,0-1 1,0 1-1,-1-1 0,1 0 0,-1-1 1,0 0-1,9-11 0,-5 4-6,-2 0-1,1-1 1,-1 0-1,-1 0 1,-1 0 0,0-1-1,-1 0 1,0 0-1,3-22 1,-2-6 209,-2 0 0,-3-52 0,-1 95-171,1-4 88,-1 0 1,0 0-1,0 0 0,-1 1 1,1-1-1,-1 0 0,0 0 1,0 1-1,0-1 1,0 1-1,-2-5 0,2 57 274,1-45-360,-1 33 98,2 0 1,2 0 0,9 47 0,-8-66-117,22 81 47,-22-87-69,0 0-1,1 0 1,1-1-1,0 1 1,14 19-1,-17-28-119,-1 0 0,1-1 0,0 1 0,0 0 0,0-1 0,0 0-1,0 0 1,0 0 0,1 0 0,-1 0 0,1 0 0,-1-1 0,1 0 0,0 0 0,0 0 0,-1 0 0,1 0 0,5-1 0,11 1-3648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49.0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13 17723,'0'0'7394,"18"-2"-7318,60-7-17,-75 9-50,0-1 0,0 1 0,0 0 0,0 0 0,0 0 0,0 0 0,1 0 0,-1 1 0,0-1 0,0 1 0,0 0 0,-1 0 1,1 0-1,0 0 0,0 0 0,0 1 0,-1 0 0,1-1 0,-1 1 0,1 0 0,-1 0 0,0 0 0,0 0 0,0 1 0,0-1 0,0 1 0,0-1 0,0 1 1,-1-1-1,0 1 0,1 0 0,-1 0 0,0 0 0,0 0 0,-1 0 0,2 4 0,-1 3 23,0-1 0,-1 1 0,0 0 0,-1 0 0,1 0 0,-2-1 0,0 1 1,0-1-1,-4 13 0,-4 2 162,-2-1-1,-15 25 1,-17 36 63,40-74-250,0-1 0,1 1 0,1 0 0,-1 0 0,1 0 0,1 0 0,0 12 0,1-19-5,0-1 0,0 0-1,0 0 1,0 0 0,1 0-1,0 1 1,-1-1 0,1 0-1,0 0 1,0 0 0,0 0-1,0-1 1,0 1 0,0 0-1,0 0 1,1 0 0,-1-1-1,1 1 1,-1-1 0,1 1-1,0-1 1,0 0 0,-1 0-1,1 0 1,0 0 0,0 0-1,0 0 1,0 0 0,0 0-1,0-1 1,3 1 0,8 2 36,1-2 1,-1 1 0,1-2-1,15 0 1,-8 0-39,-10 0-8,137-6-1040,-83-6-1573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49.6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23 9786,'0'0'14760,"3"-1"-14394,34-5-189,1 2 0,44 0-1,-36 2-102,559-4 237,-368 8-302,66-2 549,-308 0-786,0 1-1,1-1 0,-1 1 0,0 0 1,0 1-1,0-1 0,-5 4 0,-19 5-4844,-8-2-9786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51.6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14018,'0'0'10364,"2"0"-10045,13 1-139,0 0-1,21 6 1,6 1 169,104 0-593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5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18715,'0'0'6186,"34"0"-5722,-10 4-64,14 5-208,6-9-104,9 4-32,4 0-56,25-4-400,-15 0-1160,-19-8-8418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4:58.9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9586,'0'0'13816,"0"11"-10285,2 42-3627,5-18 99,28 125 50,-24-122-56,-6-21 20,0 0 0,-1 0-1,0 1 1,0 24 0,-4-41-14,0-1-1,0 1 1,0-1-1,0 1 1,0-1 0,0 1-1,1 0 1,-1-1-1,0 1 1,0-1-1,0 1 1,1-1-1,-1 1 1,0-1-1,0 1 1,1-1-1,-1 1 1,1-1-1,-1 0 1,0 1-1,1-1 1,-1 0 0,1 1-1,-1-1 1,1 0-1,-1 1 1,1-1-1,1 1 538,-17-1-2072,-4 0-2477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03.9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 74 3712,'0'0'21422,"5"-13"-20023,-5 9-1063,5-8-335,13-6-58,-17 15 53,-1 2-13,30-12-10,-21 11 17,1-1 1,0 1-1,-1 1 0,1 0 1,0 0-1,0 1 1,0 0-1,11 2 0,-17 0-1,-1-1-1,1 0 0,-1 1 0,1-1 1,-1 1-1,0 0 0,0 0 0,0 0 1,0 1-1,0-1 0,-1 1 0,1 0 1,-1-1-1,4 6 0,3 5-24,0-1-1,7 17 1,-6-7 36,-2 0 0,0 1 0,-1 0 0,-2 0 1,0 1-1,-1 0 0,-2-1 0,0 1 0,-2 0 0,-4 42 0,2-54 4,-2 0-1,0 0 1,0 0-1,-1-1 1,0 0-1,-1 1 1,0-2-1,-9 13 0,0 1 29,-101 147-35,100-150 4,-1 0-12,-16 30 0,31-49 31,2-2-27,-1 1 0,1 0 1,-1 0-1,1-1 0,-1 1 0,1 0 1,0 0-1,-1 0 0,1-1 0,0 1 0,0 0 1,0 0-1,-1 0 0,1 0 0,0 1 0,1 5-17,-2-2 38,0 0 0,-1 0 0,0 0 0,0 0 1,0 0-1,0 0 0,-1-1 0,1 1 0,-5 3 0,-2 7-14,6-2-62,6-9-223,13-5 295,0-1 0,-1-1 0,1 0-1,-1-1 1,22-9 0,30-7 17,38-3 98,-33 2 6,-71 21-126,0 0 0,0 0 1,0 0-1,-1 0 0,1 0 1,0 0-1,0 0 1,0 0-1,-1-1 0,1 1 1,0 0-1,0-1 0,-1 1 1,1 0-1,0-1 0,-1 1 1,1-1-1,0 1 0,0-2 1,-11-4-609,0 1-719,-4-7-3016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06.0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635 239 13930,'2'-33'4888,"-1"25"-3782,0 0 0,0 0 0,-2-14 0,1 20-1002,0-1 0,-1 0 1,0 1-1,1-1 1,-1 1-1,0-1 1,0 1-1,-1-1 1,1 1-1,0 0 1,-1-1-1,0 1 1,1 0-1,-1 0 1,-3-2-1,-15-12 28,-1 2 0,-1 1 1,-1 0-1,0 2 0,0 0 0,-1 2 0,-34-9 0,35 13-107,1 1-1,0 1 0,-1 1 1,-36 2-1,58 0-23,-6 0 2,0 1 0,0 0 0,0 1 0,0 0 0,0 0 0,0 0 0,0 1 0,1 0 0,-1 0 0,1 1 0,0 0 0,0 0-1,0 1 1,0-1 0,1 1 0,-6 6 0,-2 3 9,1 1-1,1 0 0,0 1 1,1 0-1,-9 18 1,8-10 4,1 1 0,1 0 0,1 0 0,2 1-1,-6 42 1,7-15-23,3 96-1,3-130 5,1-1 0,0 1 0,2-1 1,0 1-1,1-1 0,0-1 0,2 1 1,0-1-1,10 18 0,-12-26-10,1-1 0,-1 0 0,1 0 0,0-1 1,1 1-1,0-1 0,0-1 0,1 1 0,0-1 0,0-1 0,0 1 0,1-2 0,-1 1 1,1-1-1,0 0 0,0-1 0,1 0 0,-1 0 0,13 1 0,3-1-43,0-1 0,-1-2-1,31-2 1,-42 1 13,0-1 1,0 0 0,0-1 0,0 0-1,-1-1 1,1-1 0,19-9-1,-25 9 43,0-1 0,0 1 0,0-1 0,-1-1 0,0 1 0,0-1 0,-1 0 0,1 0 0,-2-1 0,1 0-1,-1 1 1,5-15 0,1-5 12,-1-1-1,7-37 1,-10 31 30,2-64 0,-2 16 188,-5 49 286,-1 24 68,0 22-456,-2 75-112,2 80 103,2-144-104,0 0 0,2 0 0,1 0 0,13 40 0,-14-54-10,0-1 1,1 0 0,0 0 0,0 0 0,1-1-1,0 1 1,0-2 0,1 1 0,0-1 0,0 1-1,1-2 1,0 1 0,0-1 0,1-1 0,-1 1-1,1-2 1,0 1 0,1-1 0,-1 0 0,1-1-1,0 0 1,0-1 0,0 0 0,0 0 0,16 0-1,-14-1-165,1-1 0,-1 1-1,0-2 1,1 0-1,-1 0 1,0-1 0,0-1-1,0 0 1,0-1 0,13-5-1,11-16-3425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19.963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6 73 17155,'0'0'6525,"0"-6"-5861,0-60 2096,0 66-2742,0 0 0,-1 0 1,1 0-1,0 0 0,0 0 1,0 0-1,-1 0 0,1 0 1,0 0-1,0 0 1,0 0-1,-1 0 0,1 0 1,0 0-1,0 1 0,0-1 1,-1 0-1,1 0 0,0 0 1,0 0-1,0 0 0,0 0 1,0 1-1,-1-1 0,1 0 1,0 0-1,0 0 1,0 0-1,0 1 0,0-1 1,0 0-1,0 0 0,0 0 1,0 1-1,0-1 0,0 0 1,-1 0-1,1 0 0,0 1 1,0-1-1,1 0 0,-1 0 1,0 0-1,0 1 1,0-1-1,0 0 0,0 0 1,0 0-1,0 1 0,0-1 1,1 61 20,2 0 0,3-1-1,18 78 1,9 19-3,11 40-45,-40-186 9,-3-9 1,0 1-1,0 0 0,0-1 1,-1 1-1,1 0 0,-1 0 1,0 0-1,1-1 1,-2 5-1,1-6-174,0-7-1689,0-9-1106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20.78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222 0 10626,'0'0'13799,"-2"0"-12956,-3 1-767,1-1 0,0 1 0,0 0 0,0 0 0,0 0 0,0 1 1,0-1-1,0 1 0,0 0 0,1 0 0,-1 1 0,1-1 0,-1 1 1,1-1-1,0 1 0,0 0 0,0 0 0,0 0 0,-2 5 0,-11 13-26,1 1 0,1 0 0,1 1 0,1 1 1,1 0-1,2 0 0,0 1 0,-9 42 0,8-13-61,2 0 0,3 0 1,1 63-1,4-105-3,1 0-1,0 0 0,1 0 0,1 0 0,0 0 1,0 0-1,1 0 0,1-1 0,0 0 1,10 16-1,-10-19 11,0-1 0,0 1 0,1-1 1,0 0-1,0-1 0,1 0 0,0 0 0,0 0 0,0-1 1,1 0-1,0 0 0,0-1 0,0 0 0,15 5 0,-12-6 8,0-1 0,0 0 0,0-1 0,1-1-1,-1 1 1,0-2 0,1 0 0,-1 0 0,0-1-1,0 0 1,0-1 0,0 0 0,12-6 0,-18 8-2,-1-2 0,1 1 0,-1 0 0,0-1 0,0 0 0,0 0-1,0 0 1,0 0 0,-1-1 0,1 1 0,-1-1 0,0 0 0,0 0 0,-1 0 0,1-1 0,-1 1 0,0 0 0,0-1 0,0 0 0,-1 1 0,1-1 0,-1 0 0,0 0 0,-1 0 0,1 0 0,-1-7 0,0 6 22,-1 0-1,0-1 1,0 2-1,0-1 1,-1 0 0,0 0-1,0 0 1,0 1-1,-1-1 1,0 1 0,0 0-1,0-1 1,-1 2 0,0-1-1,1 0 1,-6-4-1,0 0 68,1 0-36,0 1 1,0 0 0,-1 0 0,0 0 0,0 1 0,-1 1 0,0-1-1,0 2 1,-19-8 0,18 10-38,-1 1 0,1 1 0,-1 0-1,0 1 1,-16 1 0,-1 0-69,24-1-158,0 0-1,0 0 1,0 0-1,0 1 1,0 0-1,0 0 1,0 1-1,0-1 1,0 1-1,0 0 1,1 0-1,-5 3 1,-1 3-3759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21.67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83 152 8921,'0'0'13244,"-5"-5"-12165,-15-14-203,18 17-782,0 1 1,0 0 0,0 1-1,0-1 1,0 0 0,0 1-1,0-1 1,0 1 0,0-1-1,0 1 1,0 0 0,0 0-1,0 0 1,-1 0 0,1 0-1,-4 2 1,-2-1 206,-2-1 23,13 0-33,22 0-252,98-6 53,161-29 1,-159 17-161,-4 3-149,138-22-245,-252 35 463,35-6 30,-28 6-38,-12 2-12,-5 1-13,-46 18-2875,25-10-2791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22.48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30 3 18219,'0'0'8666,"0"-3"-8257,0 8-393,-1 30 218,-9 46-1,-2 19-49,7 121-120,4-218-69,1 1-1,0 0 1,0-1 0,0 1-1,1 0 1,-1-1 0,1 1-1,0-1 1,0 1 0,0-1-1,0 1 1,1-1 0,0 0-1,-1 0 1,1 0 0,0 0-1,1 0 1,-1 0 0,0 0-1,1 0 1,-1-1 0,1 0-1,0 1 1,0-1 0,0 0-1,0 0 1,0-1 0,7 4-1,4-1-75,-1-1 1,1 0-1,0-1 0,1 0 0,-1-2 0,0 1 0,0-1 0,0-1 1,0-1-1,0 0 0,0-1 0,0 0 0,0-1 0,-1-1 0,1 0 0,-1 0 1,-1-2-1,1 0 0,-1 0 0,0-1 0,-1 0 0,13-12 0,-20 16 61,0 0 0,-1 0-1,0 0 1,1-1 0,-1 1-1,-1-1 1,1 0 0,-1 0-1,0 0 1,0 0 0,0 0-1,0 0 1,-1-1-1,0 1 1,0 0 0,-1-1-1,0 1 1,0-1 0,-1-10-1,0 6 146,-2 0-1,1 1 0,-1-1 0,-1 1 0,0-1 0,0 1 1,0 0-1,-2 0 0,-10-14 0,12 16 58,-6-7 176,6 12 61,3 9 306,-1 96-583,0-19-104,11 97 0,-2-135-21,19 65 0,-26-110-22,0-1 1,0 0-1,0 0 1,0 1 0,0-1-1,0 0 1,0 1-1,0-1 1,0 0-1,0 0 1,0 1 0,0-1-1,1 0 1,-1 0-1,0 0 1,0 1 0,0-1-1,1 0 1,-1 0-1,0 0 1,0 1-1,0-1 1,1 0 0,-1 0-1,0 0 1,0 0-1,1 0 1,-1 0-1,0 1 1,0-1 0,1 0-1,-1 0 1,0 0-1,1 0 1,-1 0 0,0 0-1,0 0 1,1 0-1,-1 0 1,0 0-1,1-1-17,0 1-1,-1 0 1,1-1 0,-1 1-1,1-1 1,-1 1-1,0-1 1,1 1-1,-1 0 1,1-1-1,-1 0 1,0 1-1,0-1 1,1 1-1,-1-1 1,0 1-1,0-1 1,1 0-1,-1 0 1,13-75-3777,-7 30-6149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23.07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 12234,'0'0'14550,"3"0"-14446,190 4 378,-175-3-658,-14 3-1031,-23 9-2950,8-6 2386,-13 6-5318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23.40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 17827,'0'0'9450,"39"13"-9122,-10-9-152,4-4-96,1 0-80,14 0-248,-9 0-1080,-10-13-6578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27.79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94 7 15891,'0'0'8449,"0"-7"-5547,-6 136-2806,-34 189 0,0-17-62,38-278-38,-2 23-5,3 71 0,1-105-12,1 0-1,1 1 1,0-1 0,1 0-1,0 0 1,1-1 0,0 1 0,1-1-1,0 0 1,13 20 0,-12-24-18,0-1 1,-1 0-1,2 0 1,-1-1-1,1 1 1,0-2 0,0 1-1,0-1 1,1 0-1,0 0 1,-1-1-1,1 0 1,0 0-1,1-1 1,9 2 0,6-1-234,1 0 0,-1-2 1,49-3-1,-65 1 75,1 1 0,0-2-1,-1 1 1,1-2-1,-1 1 1,0-1 0,1 0-1,-1 0 1,-1-1-1,1 0 1,0-1-1,-1 0 1,13-10 0,-15 9 99,-1 1 1,1 0 0,-1-1 0,0 0-1,0 0 1,0 0 0,-1-1 0,0 1-1,0-1 1,-1 0 0,0 0 0,0 0-1,0 0 1,-1 0 0,0 0 0,-1-14-1,0 2 93,1 0 187,-1 1 0,0-1 0,-2 0 0,-1 1 0,0-1-1,-9-28 1,-11-4 3270,23 107-1956,3-33-1365,1-1 1,14 44-1,0 2 10,35 245 396,4-7 97,-47-278-683,-10-27 37,1-1 0,-1 0 0,0 1 0,0-1 0,0 0 0,0 0 1,1 1-1,-1-1 0,0 0 0,0 0 0,0 1 0,1-1 0,-1 0 0,0 0 1,0 0-1,1 1 0,-1-1 0,0 0 0,1 0 0,-1 0 0,0 0 1,1 0-1,-1 0 0,0 0 0,0 0 0,1 1 0,0-1 0,-1-1-22,1 1 0,-1-1-1,1 0 1,-1 1 0,1-1-1,-1 1 1,1-1-1,-1 0 1,0 1 0,1-1-1,-1 0 1,0 0-1,0 1 1,1-1 0,-1 0-1,0 0 1,0-1 0,4-25-1609,-3-7-3269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30.70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16 50 8977,'0'0'17232,"0"-10"-16627,0-26-75,0 33-311,0 5-42,0 26-107,-7 139 146,0 5-91,6-130-120,0-1 3,6 42 0,-4-70-9,1 0 1,1 1 0,1-1 0,-1-1 0,2 1-1,0 0 1,8 14 0,-9-20-20,1 0 1,0-1-1,0 1 0,0-1 1,1 0-1,0 0 0,0-1 1,1 0-1,0 0 0,0 0 0,0-1 1,0 0-1,0 0 0,1-1 1,0 0-1,0 0 0,0-1 1,0 0-1,0 0 0,0-1 1,14 1-1,-15-2-26,-1 0-1,1-1 1,0 0 0,-1 0-1,1 0 1,-1-1 0,1 0-1,-1 0 1,9-4 0,-12 4 15,1-1-1,0 1 1,-1-1 0,1 0 0,-1 0 0,0 0 0,0 0-1,0-1 1,0 1 0,-1-1 0,1 0 0,-1 0 0,0 0-1,3-8 1,0-6-5,-1-1-1,-1 0 1,0 0-1,-1 0 0,-1 0 1,-4-36-1,2 7 668,1 47-242,1 4-376,0 1-1,-1-1 1,1 1-1,-1-1 1,0 1-1,0 0 1,0-1-1,-1 6 1,-1 7 9,6 51 204,20 123 0,-22-183-217,5 36 34,4 77-1,-10-113-69,-1 1-1,1-1 0,0 0 0,0 1 0,1-1 1,0 0-1,0 0 0,7 13 0,-8-19-65,0-1 1,-1 1-1,1-1 0,0 1 0,0-1 1,0 1-1,0-1 0,0 0 0,0 1 1,0-1-1,0 0 0,0 0 0,0 0 1,0 0-1,0 0 0,0 0 0,0 0 0,0 0 1,0 0-1,0 0 0,0-1 0,0 1 1,0 0-1,1-1 0,7-6-2881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31.12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 17771,'0'0'7875,"0"10"-7596,0-5-234,0-1-41,0 0 0,0-1 0,0 1 0,1 0 0,-1-1 0,1 1-1,1 4 1,-1-7-1,0 0-1,-1 0 0,1 0 0,0 0 1,-1 0-1,1 0 0,0-1 0,0 1 1,0 0-1,0 0 0,0-1 0,0 1 1,0 0-1,0-1 0,0 1 0,0-1 1,0 1-1,1-1 0,-1 0 1,0 1-1,0-1 0,0 0 0,1 0 1,-1 0-1,0 0 0,2 0 0,-2-1 13,0 0 0,-1 1 0,1-1 0,-1 0 0,1 0 0,-1 0 1,1 0-1,-1 1 0,1-1 0,-1 0 0,0 0 0,1 0 0,-1 0 0,0 0 0,0 0 0,0 0 0,0 0 0,0 0 0,0 0 0,0-1 0,-3-26 383,-7 15-291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05.99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1 234 8505,'0'0'13314,"0"-5"-12351,0 3-862,0-1 0,0 0 0,1 0 0,-1 1 0,1-1 0,-1 0 0,1 1 0,0-1 0,0 0 0,0 1 0,1-1 0,-1 1 0,0 0 0,1-1 0,0 1 0,0 0 0,-1 0 0,1 0 0,0 0 0,1 0 0,2-2 0,4-1-75,0 1 1,0-1 0,1 2 0,-1-1-1,1 1 1,-1 1 0,1 0 0,0 0-1,0 1 1,0 0 0,0 0 0,0 2-1,0-1 1,17 4 0,-22-3-36,-1 0 0,0 0 1,0 1-1,0 0 0,-1 0 0,1 0 0,0 0 1,-1 0-1,1 1 0,-1 0 0,0-1 0,0 1 1,0 1-1,0-1 0,0 0 0,-1 1 0,1-1 0,-1 1 1,0 0-1,0 0 0,-1-1 0,1 1 0,0 5 1,2 5 8,0 1 1,-2-1-1,1 1 1,-2-1-1,0 21 1,-2-23 18,0 0 0,0 0 0,-1 0 0,-1 0 0,0 0 0,0 0 0,-11 21-1,-2 0 57,-28 39 0,3-5 0,35-57-74,5-6 0,-1-1 0,0 0 0,0 1 1,0-1-1,-1 0 0,-3 4 0,5-6 107,8-21-324,1 0 1,1 1-1,0 0 0,2 0 0,0 1 0,14-17 0,21-36-99,-23 35 286,2 1 1,52-57-1,-16 21 25,-52 61 50,0 1-1,20-17 1,-20 20 48,0-2 1,-1 1 0,0-1 0,13-17 0,-1-2-57,-12 17-18,-1 0-1,0-1 0,0 1 0,5-15 1,-12 21 1451,-6 7-1236,-7 7-356,-6 13 196,2-4-48,2 1 1,0 0-1,1 1 0,1 0 0,-18 42 1,24-45 13,2 0 1,0 0 0,1 1 0,1 0-1,0 0 1,1 36 0,2-43 5,0-1 1,4 22-1,-3-28-44,0 0-1,1 0 1,0-1 0,0 1 0,0-1-1,0 1 1,1-1 0,0 0-1,3 4 1,-1-1 19,-1-2 0,2 1 0,-1 0-1,0-1 1,1 0 0,0 0 0,0-1 0,1 0 0,-1 0-1,1 0 1,0-1 0,0 0 0,0 0 0,0-1 0,0 0-1,1 0 1,-1-1 0,1 0 0,0 0 0,8 0 0,30 0 81,-22 0-75,-1-1 0,1-1 0,28-5-1,-28 3-32,0 0 0,27 1-1,-49 2 10,1 0-1,-1 0 0,0 0 0,1 0 0,-1-1 0,0 1 1,1-1-1,-1 1 0,0-1 0,0 0 0,0 0 0,0 0 1,3-1-1,-4 1-151,0-1 0,0 1 0,0 0 0,0-1 0,0 1 0,0 0 0,-1-1 0,1 1 0,0-1 0,-1 1 0,1-1 0,-1 1 0,0-1 0,1 1 0,-1-1 0,0 0 0,0 1 0,0-1 0,0-1 0,0-14-6908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31.84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 19532,'0'0'6713,"4"10"-6437,5 53 331,0 77 0,8 50-553,-15-179-60,0 0 0,1-1 1,0 1-1,0-1 0,1 0 0,1 0 0,0 0 0,0-1 1,10 14-1,-11-18-19,0 0 0,1-1 0,0 1 0,-1-1 0,2 0 0,-1 0 0,0-1 0,1 1 0,-1-1 0,1-1 0,0 1 0,0-1 0,0 0 0,0 0 0,1-1 0,-1 1 0,9-1 0,-6 0-80,0 0-1,0-1 1,0 0 0,0-1-1,13-2 1,-19 2 71,0 1 0,-1-1 0,1 0 0,-1 0 0,1-1 0,-1 1 0,0-1 0,1 1 0,-1-1 0,0 0 0,0 1 0,0-1 0,0 0 0,0 0 0,0-1 0,-1 1 0,1 0 0,-1-1-1,0 1 1,1-1 0,-1 1 0,1-4 0,1-8-1,-1 0 0,0-1 1,-1 1-1,0 0 0,-1-1 0,-2-17 0,0-11 38,2 35 29,1-22 176,-1 29-166,0 0-1,0 0 0,0 0 1,0 0-1,0 0 1,0 0-1,0 0 1,0 0-1,-1 0 1,1 0-1,0 0 1,0 0-1,-1 1 1,1-1-1,-1 0 1,1 0-1,-2-1 1,1 2 440,1 26-406,0 11 222,-1-5-134,2 0 0,8 59 0,5-7-74,-9-47-48,1-1-1,14 43 0,-18-72-35,1-1 0,0 0 0,0 0 0,0 0 1,7 9-1,-9-14-76,-1 0-1,1 0 1,0 1 0,0-1 0,0 0-1,1 0 1,-1 0 0,0 0 0,0 0 0,1 0-1,-1-1 1,0 1 0,1 0 0,-1-1 0,0 1-1,1-1 1,-1 1 0,1-1 0,-1 0 0,1 1-1,-1-1 1,1 0 0,0 0 0,-1 0-1,1 0 1,-1-1 0,1 1 0,-1 0 0,1 0-1,1-1 1,2-3-3320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32.752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34 213 14018,'0'0'10806,"-6"-3"-10076,-16-12-192,16 12 943,23 2-1596,421-54 155,-324 44-24,570-63-164,-612 64 182,113-30-1,-193 40 206,-1 1-451,0 0-1,1 0 0,-16 4 0,-33 8-3079,29-5-2202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33.54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 20316,'0'0'7182,"1"4"-7063,3 29 82,-2 1 0,-3 53 0,0-27-112,-2 35-42,2 60-5,1-151-52,1 1-1,-1-1 1,1 1-1,0-1 1,0 0-1,0 1 1,1-1 0,0 0-1,0 0 1,0 0-1,0 0 1,1 0-1,-1-1 1,1 1 0,0-1-1,0 1 1,0-1-1,0 0 1,1 0-1,-1 0 1,1-1 0,0 1-1,0-1 1,0 0-1,0 0 1,0-1-1,9 3 1,7 1-64,0-1 0,0-1-1,0-2 1,39 0 0,-51-1 65,4 0-61,1 0 0,-1-1 0,1 0-1,-1-2 1,16-3 0,-24 5 54,-1 0 0,0 0 0,0-1 0,0 1 0,0-1 0,0 1 0,0-1 0,-1 0 0,1 0 0,0 0 0,-1-1 0,0 1 1,1-1-1,-1 1 0,0-1 0,0 0 0,-1 1 0,1-1 0,-1 0 0,1 0 0,-1 0 0,0-1 0,0 1 0,0 0 0,1-6 0,-2 2 56,0-1 0,0 1-1,-1 0 1,0-1 0,0 1 0,-1-1-1,1 1 1,-2 0 0,1 0-1,-4-8 1,-6-15 169,8 19-84,-1-9 1571,5 52-1660,2 37 53,2 1 0,4-1 0,20 82 0,-17-88-67,-9-47-83,0-1 0,1 1 0,1-1 0,0 1 0,1-1 1,9 18-1,-14-33 35,0 0 0,0 0-1,1 1 1,-1-1 0,0 0 0,0 0 0,0 1 0,0-1 0,0 0 0,1 0 0,-1 0 0,0 1 0,0-1 0,0 0 0,1 0 0,-1 0 0,0 1-1,0-1 1,1 0 0,-1 0 0,0 0 0,0 0 0,1 0 0,-1 0 0,0 0 0,0 0 0,1 0 0,-1 0 0,0 0 0,0 0 0,1 0 0,-1 0-1,0 0 1,1 0 0,6-8-501,1-15-972,-3-6-2119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36.12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88 1 11578,'0'0'13774,"0"17"-13648,1 32 436,16 92 0,22 48-170,-15-84-333,-22-94-58,39 225 78,-36-184-43,-4-52-42,0 0-1,-1 0 1,1 0-1,-1 0 1,1 0-1,0 0 1,-1 0-1,1 0 1,-1 0-1,1 0 1,0 0-1,-1 0 1,1-1-1,-1 1 1,1 0-1,-1 0 1,1-1-1,-1 1 1,1 0-1,-1-1 1,1 1 0,-1 0-1,1-1 1,-1 1-1,1-1 1,-1 1-1,1-1 1,38-53-388,22-35-385,-53 76 675,-1-1 0,0 0 0,0-1-1,6-25 1,-11 31 122,0 0 0,-1 0-1,0 0 1,-1-13-1,0 15 123,0 6-57,-4 8-540,-8 34 712,-2-1 1,-2 0 0,-37 65 0,37-74-193,-24 33 148,40-63-200,0-1 0,-1 1 0,1-1 0,-1 1 0,1-1 0,-1 0 0,1 1 0,-1-1 0,1 0 0,-1 1 0,1-1 0,-1 0 0,1 0 0,-1 1 0,1-1 0,-1 0 0,1 0 0,-1 0 0,0 0 0,1 0 0,-1 0 0,1 0 0,-1 0 0,0 0 0,1 0 0,-1 0 0,1 0 0,-1 0 0,1 0 0,-1-1 0,0 1 0,1 0 0,-1 0 0,0-1 0,-19-12 168,-65-64-146,29 23 67,15 20 239,38 34-343,2 0-61,1 2-49,0 0 0,0 0 1,0 1-1,0-1 1,1 0-1,-1 0 0,1 1 1,-1-1-1,1 0 0,0 0 1,0 0-1,0 0 1,0 0-1,0 0 0,0 0 1,1 0-1,-1 0 0,3 2 1,18 13-2992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39.04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8 39 3464,'0'-7'9739,"0"-13"-1597,0 19-8006,0 1 1,0-1 0,0 1-1,0-1 1,0 1 0,0-1-1,0 1 1,0-1 0,0 1-1,0-1 1,0 1 0,0 0-1,1-1 1,3-4 3925,-2 27-3977,-2-1 0,-4 41 0,1-12 86,1-5-120,-3 147 284,6-146-265,2 0 0,11 53 0,-12-88-84,0-1 1,1 0-1,0 0 1,1 0-1,0 0 1,1 0-1,0-1 1,1 0-1,8 11 1,-10-15 3,0-1 1,0 0-1,0 0 0,0 0 1,1-1-1,0 1 0,0-1 1,0-1-1,0 1 0,0 0 1,1-1-1,-1 0 1,1-1-1,-1 1 0,1-1 1,0 0-1,-1 0 0,12-1 1,-5 0-61,-1 0 0,1-1 0,0 0 0,0-1 0,0-1 0,14-4 0,-19 4 36,1-1-1,-1 0 0,0 0 1,0 0-1,0-1 1,0 0-1,-1 0 1,0-1-1,0 0 1,5-6-1,-5 4 24,0 0 1,0 0-1,-1 0 0,0-1 0,0 1 0,-1-1 0,0 0 0,3-16 0,-3 8 14,-1-1 0,-1 0 0,0-32 0,-2 45 48,0 1 0,0 0 0,0 0 1,0-1-1,-1 1 0,0 0 0,1 0 1,-2-1-1,1 1 0,0 0 0,-1 0 1,0 0-1,0 0 0,0 1 0,0-1 0,0 1 1,-1-1-1,-4-4 0,5 7 106,2 1-155,0 0 1,-1 0-1,1 0 0,0 0 1,0 0-1,0 0 1,0 0-1,0 0 0,-1 0 1,1 0-1,0 0 1,0 0-1,0 0 0,0 0 1,0 0-1,-1 0 1,1 0-1,0 0 0,0 0 1,0 1-1,0-1 1,0 0-1,0 0 0,-1 0 1,1 0-1,0 0 1,0 0-1,0 0 0,0 1 1,0-1-1,0 0 1,0 0-1,0 0 0,0 0 1,0 0-1,-1 1 1,1-1-1,0 0 0,0 0 1,0 0-1,0 0 1,0 0-1,0 1 0,0-1 1,0 0-1,0 0 1,0 0-1,1 0 0,-1 1 1,0-1-1,0 0 1,0 1 4,0 40 72,1-1 1,2 0-1,11 50 0,3-16-7,-3 0-1,5 85 1,4 82 81,-23-236-170,0-4 7,0 0 0,0 0 0,0 0 0,0 0 0,0 0 0,0 0 0,0 0-1,1 0 1,-1 0 0,0 0 0,0 0 0,1 0 0,-1 0 0,1 0 0,-1 0 0,1 0 0,0 0-1,-1-1 1,1 1 0,0 0 0,-1 0 0,2 0 0,-1-12-518,-1-3 226,-1-56-3790,-3 20-7958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39.71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49 17747,'0'0'7579,"0"-8"-7236,1-23-112,0 31-227,-1-1 0,1 0 0,-1 1 0,1-1 0,-1 0 0,1 1 0,-1-1 0,1 1 0,-1-1 0,1 1 0,0-1 0,-1 1 1,1 0-1,0-1 0,0 1 0,-1 0 0,1-1 0,0 1 0,0 0 0,-1 0 0,1 0 0,0 0 0,0 0 0,-1 0 0,1 0 0,0 0 0,0 0 1,0 0-1,-1 0 0,1 0 0,0 0 0,1 1 0,2-1 8,8 0 40,1 1 0,-1-1 0,1 2 0,-1 0 0,19 5 0,-25-5-27,-1 0 0,1 1-1,-1 0 1,0 0 0,0 0 0,0 0 0,-1 1 0,1-1-1,-1 1 1,0 0 0,0 1 0,0-1 0,0 1 0,3 5-1,-3-2-12,1 0-1,-1 0 1,0 1-1,-1-1 1,0 1-1,0 0 1,-1 0-1,0 0 1,-1 0-1,0 0 1,0 1 0,-1-1-1,0 0 1,-1 0-1,0 0 1,0 1-1,-1-1 1,0 0-1,-1 0 1,-5 12-1,-6 11 71,-3-1 0,0 0-1,-2-1 1,-24 28 0,-7 14-23,45-66-69,1 1 0,0-1 1,0 1-1,1 0 0,-1 0 0,2 0 1,-1 0-1,1 1 0,0-1 1,-1 11-1,4-18 11,-1 1-1,0-1 1,1 1-1,-1-1 1,1 1-1,-1 0 1,1-1 0,-1 1-1,1-1 1,0 0-1,-1 1 1,1-1 0,-1 0-1,1 1 1,0-1-1,-1 0 1,1 1-1,0-1 1,-1 0 0,1 0-1,0 0 1,0 0-1,-1 0 1,1 0 0,0 0-1,0 0 1,0 0-1,29 0 108,-24 0-67,34-2 13,0-2 0,0-2 0,56-15 0,-92 21-56,13-4-215,1 0 0,-1 1 0,32 0 0,-52 7-686,-4 5-540,0-1-1,-1-1 1,-15 12 0,-6 2-9283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40.34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27 167 16419,'-13'-15'6956,"3"4"-4207,10 11-2720,0 0 0,0-1 1,-1 1-1,1 0 1,0 0-1,0 0 1,0 0-1,-1 0 0,1-1 1,0 1-1,0 0 1,0 0-1,0 0 0,0-1 1,-1 1-1,1 0 1,0 0-1,0 0 0,0-1 1,0 1-1,0 0 1,0 0-1,0 0 0,0-1 1,0 1-1,0 0 1,0 0-1,0-1 1,0 1-1,0 0 0,0 0 1,0-1-1,0 1 1,0 0-1,0 0 0,0-1 1,0 1-1,0 0 1,1 0-1,-1 0 0,0-1 1,0 1-1,0 0 1,0 0-1,0 0 0,1 0 1,-1-1-1,0 1 1,0 0-1,0 0 1,1 0-1,-1 0 0,0 0 1,0 0-1,0 0 1,1-1-1,-1 1 0,0 0 1,0 0-1,1 0 1,-1 0-1,0 0 0,0 0 1,0 0-1,1 0 1,-1 0-1,23-2-300,-18 2 434,296-38 59,-127 13-197,443-38 83,-549 62-326,-75 2 114,0 0 0,0 0 0,0 0 0,1 1 0,-1 0 0,1 1 0,-1 0 0,1 0 0,0 0 0,0 0 0,-6 6 0,-14 6-1637,-7 2-2917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41.06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6 1 19124,'0'0'8464,"0"17"-8240,-4 112 94,2 30-118,3-91-169,-1-62-38,0-1 0,0 1 0,1-1 0,0 1 0,0-1 0,0 1 0,0-1 0,1 0-1,0 1 1,0-1 0,1 0 0,3 6 0,-3-7-4,0-1 0,0 0-1,0 0 1,1 0-1,-1 0 1,1 0 0,0-1-1,0 1 1,0-1 0,0 0-1,0 0 1,0-1-1,0 1 1,1-1 0,6 2-1,10 0-133,0-1 1,-1-1-1,1 0 0,37-5 1,-54 4 126,0-1 0,-1 1 0,1-1 0,0 0 1,-1 0-1,1-1 0,-1 1 0,0-1 0,1 0 0,-1 0 0,0 0 1,0 0-1,0 0 0,0 0 0,-1-1 0,1 0 0,-1 1 1,1-1-1,-1 0 0,0 0 0,2-4 0,-1 0-12,0-1 0,-1 1 0,0 0 0,0-1 0,-1 1 0,0-1 0,0 0 0,0-13 0,-1 8 31,0-3 15,0 1-1,-1-1 1,-1 1-1,-4-22 1,2 22 277,2-1 1,-1 0 0,1-20-1,2 35-40,0 7-102,0-4-151,0 28 192,1-1-1,7 45 1,7 23 367,2 114 1,-10-94-423,12 44 63,-15-137-439,2 0 1,1 0-1,0-1 1,18 36 0,-16-44-2734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45.88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25 10882,'3'-4'16585,"-3"4"-16470,345-20-1007,-323 20-262,-22 0 1119,0 0 0,0 0-1,0 1 1,0-1-1,0 0 1,0 0 0,0 1-1,0-1 1,0 0-1,0 0 1,0 0 0,0 1-1,0-1 1,0 0 0,0 0-1,0 0 1,0 0-1,-1 1 1,1-1 0,0 0-1,0 0 1,0 0 0,0 0-1,0 1 1,-1-1-1,1 0 1,0 0 0,0 0-1,0 0 1,0 0 0,-1 0-1,1 0 1,0 1-1,0-1 1,0 0 0,0 0-1,-1 0 1,1 0-1,0 0 1,0 0 0,0 0-1,-1 0 1,1 0 0,-40 16-4015,33-14 2739,-27 11-8435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46.19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 17011,'0'0'9010,"9"0"-8818,6 0-128,9 0 64,9 0 16,6 0-16,9 0-56,-5 0-72,1 0-280,-11 0-1424,-13 0-5474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10.531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3 290 9554,'0'0'5008,"0"-8"-2744,-1-14-968,0 2-54,1 0 0,3-29 0,-2 45-1154,1 1 0,-1 0 0,1-1 0,0 1 1,0 0-1,0 0 0,0 0 0,1 0 0,-1 0 0,5-3 0,31-26 506,-36 30-556,18-11 31,-1 1 0,2 1 0,0 0 0,0 2 0,0 0 0,34-7 0,-34 10-64,1 2 0,0 1 0,0 0 0,30 2 0,-49 1-11,-1 1 1,1 0-1,0-1 0,-1 1 1,1 1-1,-1-1 0,1 0 1,-1 1-1,0-1 0,1 1 1,-1 0-1,0-1 0,0 1 1,0 0-1,-1 0 0,1 1 1,2 2-1,28 45 21,-29-44-17,5 12 26,0 1-1,-1 1 1,0-1 0,-2 1 0,-1 0 0,0 1 0,-1-1 0,-1 0-1,-2 36 1,-1-45 4,0 1-1,0-1 1,-1 0-1,-1 0 1,0-1-1,0 1 1,-8 15-1,-41 70 100,17-35-71,27-47-41,0-1 0,-14 16-1,-6 9 5,19-26-11,-1 0 0,0 0 0,-16 14 1,16-17-2,0 1 1,0 1 0,-9 13 0,16-19-18,1-1 1,-1 1-1,1 0 1,0 1-1,0-1 1,0 0-1,0 1 0,1-1 1,0 1-1,1-1 1,-1 11-1,1 166 286,0-178-291,0-1 0,1 0 1,0 1-1,0-1 0,0 1 0,0-1 1,0 0-1,0 0 0,1 0 0,0 0 0,2 4 1,10 5-2446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51.22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20 1 13602,'0'0'12638,"-1"19"-12334,-3 287 890,-4-111-854,2-102-236,7 109 1,-1-195-104,1 0-1,0 0 0,1 0 0,-1 0 0,1 0 1,1-1-1,-1 1 0,1-1 0,0 1 1,0-1-1,1 0 0,0 0 0,0-1 1,0 1-1,1-1 0,9 9 0,-6-8-14,0-1 1,1 0-1,-1 0 0,1-1 0,0 0 1,0 0-1,0-1 0,0 0 0,1-1 0,-1 0 1,15 1-1,-4-1-72,0-1 1,0-1-1,0 0 1,0-2-1,34-6 1,-40 4-20,0 0 1,0-1-1,-1 0 1,0-1-1,0 0 0,-1-1 1,1-1-1,17-14 1,-26 19 86,-1 0 1,1 0-1,-1 0 1,0-1-1,0 1 1,-1-1-1,1 1 1,-1-1 0,0 0-1,1 0 1,-2 0-1,1 0 1,0-1-1,-1 1 1,0 0-1,0-1 1,0 1-1,-1 0 1,1-1 0,-1 1-1,0-1 1,-1 1-1,0-9 1,-2 3 38,0 0 1,0 1-1,-1-1 1,0 1-1,-1-1 1,0 1-1,0 1 1,-1-1-1,-7-7 1,-1-6 75,12 18 12,0 1-1,0 0 1,0-1-1,-1 1 1,1 0-1,-4-3 1,5 22 83,4 38 104,3 1 0,23 97 0,-5-29-115,-10-45-144,3 13-84,4 106 0,-20-187-139,-1 0 0,0 1 0,0-1 0,-1 0 0,-1 0 0,0 0 0,-3 11 0,-9 6-2682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5:58.35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11 311 15659,'-5'3'10141,"0"2"-9095,5-4-1045,0 0 0,1 0 0,-1 0 0,0-1 0,0 1-1,1 0 1,-1 0 0,1-1 0,-1 1 0,0 0 0,1 0-1,-1-1 1,1 1 0,0-1 0,-1 1 0,1 0 0,0-1 0,-1 1-1,1-1 1,0 0 0,-1 1 0,1-1 0,0 1 0,0-1-1,0 0 1,-1 0 0,1 1 0,0-1 0,0 0 0,0 0 0,0 0-1,1 0 1,33 1 45,-27-2-24,852-20-3,-531-10-205,-50 3 55,-239 23 133,-39 5 93,-21 0-40,8 0-65,0-1 0,1 0 0,-1 0 1,0-2-1,1 1 0,0-1 0,-1-1 1,1 0-1,0-1 0,1 0 0,-1-1 1,-17-11-1,8 1-4,0-1 0,1 0-1,0-2 1,2 0 0,-24-33 0,1 3 68,31 39 107,8 13 116,17 16 103,2-7-430,2 0 0,-1-2 0,1 0 0,1-1 1,33 10-1,46 20-149,-93-36 169,-1 0 0,1 1-1,-1-1 1,0 2 0,0-1-1,9 9 1,-13-10 23,0 0 0,0 0 0,0 0-1,0 0 1,0 0 0,-1 0 0,1 1 0,-1-1 0,0 1 0,0-1-1,0 1 1,-1-1 0,1 1 0,-1-1 0,0 6 0,0-1 15,-1-1 1,0 1-1,-1-1 0,0 0 1,0 0-1,-1 0 1,1 0-1,-2 0 1,1 0-1,-1-1 1,0 1-1,-8 9 1,8-10 14,-17 26 117,-5 9 56,-1-1 0,-62 67 0,36-57-69,72-70-2437,-4-1-1348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6:36.88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0 230 11962,'0'0'8355,"15"0"-7425,250 0 1002,-127 0-1682,731-23 282,170-55 9,6 43 433,1344 39-245,-1485-29-641,1494-48 107,-2355 73-178,727 9 112,-65 9-70,124 6-43,-506-13 13,685 34-42,-171 14 68,-735-50-89,-114-10-349,1 0-1,-1-1 0,1-1 1,-1 1-1,-16-8 0,-4 0-3652,-20-4-10915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6:40.1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15 147 12674,'-2'-4'1043,"0"0"1,0 0-1,0 0 0,1-1 1,-1 1-1,1 0 0,0-1 1,1 1-1,-1-9 1,1 9-710,0 1 0,0-1 0,1 1 0,0-1 0,-1 1 0,1-1 0,1 1 0,-1-1 0,0 1 0,4-6 0,-2 5-289,0 0-1,0 0 1,0 1 0,1 0 0,-1-1 0,1 1 0,0 0 0,0 1 0,0-1-1,0 1 1,0-1 0,1 1 0,-1 1 0,1-1 0,-1 1 0,1-1 0,0 1-1,9-1 1,-2 1-44,1 0 0,0 1 0,-1 0-1,1 1 1,0 0 0,24 6 0,-31-5-5,0 0 1,-1 0 0,1 0 0,-1 1 0,0 0 0,0 0 0,0 1 0,0-1 0,0 1 0,-1 0 0,0 1 0,0-1 0,0 1 0,0-1 0,-1 1 0,1 0 0,3 9 0,0 1-9,-1 2-1,0-1 1,-1 0-1,-1 1 1,-1 0 0,0 0-1,0 21 1,-2-26 5,-1-1 0,-1 1 0,1-1 1,-2 0-1,0 1 0,0-1 0,-1 0 0,0 0 0,-1-1 1,0 1-1,-1-1 0,-9 16 0,-12 7 14,-2-1 0,-38 35-1,12-14 7,38-33 5,15-19-27,0 0 0,1-1-1,-1 1 1,1 0 0,-1 0-1,1 0 1,0 0 0,-1 0 0,1 0-1,0 0 1,0 0 0,0 0-1,0 0 1,0 0 0,0-1-1,0 1 1,0 0 0,0 0 0,0 0-1,0 0 1,0 0 0,1 2-1,0-2 0,0-1 1,0 1-1,0-1 0,0 1 0,-1-1 0,1 1 1,0-1-1,0 0 0,0 1 0,0-1 0,0 0 0,0 0 1,0 0-1,0 1 0,0-1 0,0 0 0,1-1 0,24 1 6,-17-1 1,346-19 142,-345 19-237,2-3-24,-9-14-4137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6:40.8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25 16507,'0'0'7255,"12"-5"-6661,-2 0-449,-5 3-91,-1 0 0,1 0 0,0 0 0,-1 1 0,1-1 0,0 1 0,0 0 0,0 0 0,0 1 0,0 0 0,0 0 0,0 0 1,0 0-1,7 2 0,40 5 164,-1-3 1,89-4-1,-57-2 484,-84 3-683,0-1-1,1 0 1,-1 1 0,0-1-1,1 1 1,-1-1 0,1 1 0,-1-1-1,0 1 1,1 0 0,-1-1-1,1 1 1,-1 0 0,1-1-1,0 1 1,-1 0 0,1 0 0,0-1-1,-1 2 1,-6 18 9,7-18 5,-16 59 85,-12 105 1,8-40-48,-27 78-21,45-194-72,0 1-1,1 0 0,0 20 1,1-30-152,-1-13-3985,-7-1-525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6:41.19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17 16419,'18'-10'6670,"5"6"-3498,29 5-2285,-23 0-494,33 0-192,-18 0-191,77-7-1,-112 5-351,-26 1-5345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6:42.1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76 9209,'0'0'15404,"8"-2"-14936,28-4-63,-1 2-1,68 1 1,-48 2-306,88-1 2,58-2-103,-88-2 0,329-21 35,-243 7 789,-217 27-1024,-5 2-97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6:45.2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 46 18587,'0'0'7983,"0"-1"-7925,-1 1-1,1-1 1,0 0 0,-1 1-1,1-1 1,0 0-1,-1 1 1,1-1-1,0 0 1,0 1-1,0-1 1,0 0 0,0 1-1,0-1 1,0 0-1,0 1 1,0-2-1,6-2-38,0 1 0,0 0 0,1 1-1,-1-1 1,1 1 0,-1 0 0,1 1-1,9-1 1,-2-1 8,4 0-28,0 1 1,1 0-1,-1 2 0,0 0 0,33 4 0,-47-3-4,0 1-1,0-1 1,-1 1 0,1-1-1,0 1 1,-1 0 0,1 1-1,-1-1 1,0 1 0,0-1-1,0 1 1,0 0-1,0 0 1,0 0 0,-1 1-1,1-1 1,-1 1 0,0-1-1,0 1 1,-1 0 0,1-1-1,-1 1 1,0 0 0,2 6-1,-2-3 2,1 1-1,-1 0 1,0 0-1,0 0 0,-1 0 1,0-1-1,-1 1 1,0 0-1,0 0 0,-1 0 1,1-1-1,-4 9 1,-2-5 9,0 0 0,0 0 0,-1-1 0,0 0 0,-1 0 0,0-1 0,-1 0 0,-16 12 1,-22 22 6,37-30-104,11-13 81,0 0 0,0 0 1,0 0-1,0 1 0,0-1 1,0 0-1,-1 0 1,1 0-1,0 0 0,0 0 1,0 1-1,0-1 0,0 0 1,0 0-1,0 0 0,0 0 1,0 1-1,0-1 0,0 0 1,0 0-1,0 0 1,0 0-1,0 0 0,0 1 1,0-1-1,0 0 0,0 0 1,1 0-1,-1 0 0,0 1 1,0-1-1,0 0 1,0 0-1,0 0 0,0 0 1,0 0-1,0 0 0,1 0 1,-1 1-1,0-1 0,28-2-546,-23 1 615,26-5-66,-15 2 16,0 1 0,0 1 0,17 0 0,-29 2-10,0 0 1,0 0 0,0 0 0,-1 1 0,1 0 0,0 0 0,0 0 0,-1 0 0,1 0 0,-1 1 0,1-1 0,-1 1 0,0 0 0,1 0 0,-1 1 0,0-1 0,0 0 0,2 4 0,1 2 27,-1 0 0,0 0-1,0 1 1,-1-1 0,0 1-1,0 0 1,-1 0-1,0 0 1,-1 0 0,0 1-1,-1-1 1,0 1 0,0-1-1,-1 1 1,0 0 0,-1-1-1,0 1 1,0-1-1,-1 1 1,0-1 0,-1 0-1,0 0 1,-1 0 0,1 0-1,-7 10 1,2-8 29,1 1 0,-2-1 0,1-1 0,-1 0 0,-1 0 0,0-1 0,0 0-1,-1 0 1,0-2 0,-1 1 0,0-1 0,0-1 0,0 0 0,-1-1 0,1 0 0,-1-1 0,-1 0 0,-15 2 0,8-3-11,12-1-33,0 0 0,0-1 1,0 0-1,0-1 0,0 0 0,-16-2 0,24 2-22,0-1 0,0 1 0,0-1-1,0 1 1,0-1 0,0 0-1,0 1 1,0-1 0,0 0 0,0 0-1,1 0 1,-1 1 0,0-1 0,0 0-1,1 0 1,-1 0 0,1 0 0,-1 0-1,1 0 1,-1 0 0,1-1 0,-1 1-1,1 0 1,0-2 0,-2-31-1015,2 25 323,0-17-3410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6:46.2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22 13914,'0'0'11507,"14"0"-10500,67-7-250,-28 0-677,58 0-909,-122 19-1431,-7 2-131,-6 2-1951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6:46.5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13 9121,'0'0'16131,"5"0"-15521,164-6 1683,-81 1-3112,-1 3-3791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10.99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 0 11714,'0'0'4742,"0"3"-2964,-1 13-639,0-8-925,1 1 0,0-1 0,0 1 0,3 11 0,-3-19-213,1 0 0,0 0 1,0 0-1,0 0 0,0 0 0,0 0 1,0 0-1,0 0 0,0-1 1,0 1-1,0 0 0,1-1 1,-1 1-1,0-1 0,0 1 0,1-1 1,-1 1-1,0-1 0,1 0 1,-1 0-1,0 0 0,1 0 1,-1 0-1,0 0 0,3 0 0,0 0 21,0 0 1,1-1-1,-1 1 0,0-1 0,1 0 0,7-3 0,-10 2-10,1 1 1,-1-1 0,0 0-1,0 0 1,0 0 0,0 0-1,0 0 1,-1-1 0,1 1-1,-1-1 1,1 1 0,-1-1-1,0 1 1,0-1 0,0 0-1,0 1 1,-1-1 0,1 0-1,-1 0 1,1 1 0,-1-6-1,0 7 4,-1 0-1,1 1 0,0-1 0,0 0 0,-1 0 0,1 0 1,-1 1-1,1-1 0,-1 0 0,1 0 0,-1 1 1,1-1-1,-1 0 0,1 1 0,-1-1 0,0 1 0,0-1 1,1 0-1,-1 1 0,0 0 0,0-1 0,1 1 1,-1 0-1,0-1 0,0 1 0,0 0 0,0 0 1,0-1-1,1 1 0,-3 0 0,-32-1-1466,29 1-109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6:57.8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491 313 15779,'0'0'8315,"0"-14"-6931,0-7-1047,-1 1-1,0-1 0,-2 1 0,-7-31 0,7 42-320,0 0 0,-1 0-1,1 1 1,-2-1 0,1 1 0,-1 0-1,-1 0 1,1 0 0,-1 1-1,-1-1 1,1 2 0,-10-8 0,8 7-12,-1 1 1,-1 0 0,1 1 0,-1 0 0,0 1-1,-1-1 1,1 2 0,0 0 0,-1 0-1,-19-2 1,22 4-7,1 0 0,0 1 0,0 0 0,-1 0-1,1 1 1,0 0 0,0 0 0,0 1 0,0-1 0,0 2 0,0-1-1,0 1 1,1 0 0,-1 0 0,1 1 0,-12 8 0,5 1 0,1 1 0,0 0 0,0 0 1,1 1-1,1 1 0,1 0 0,0 0 1,2 1-1,-1 0 0,-5 21 0,6-12 0,0 1 0,2 0 0,0 0 0,3 0 0,0 0 0,2 33 0,0-54 3,1-1 1,-1 0-1,1 1 0,1-1 0,-1 0 0,1 0 0,0 0 0,0 0 0,0 0 0,1 0 0,-1-1 1,1 1-1,1-1 0,-1 1 0,0-1 0,1 0 0,0-1 0,0 1 0,0-1 0,0 1 0,1-1 1,7 4-1,0-2-4,0 0 0,0 0 0,0-2 0,1 1 1,0-1-1,0-1 0,-1-1 0,17 1 0,-6-1-55,0-1 0,0-2 0,-1 0 1,43-10-1,-52 9 31,0-1 0,0-1 0,-1 0-1,0-1 1,0-1 0,0 1 0,-1-2 0,0 1 0,16-16 0,-23 19 27,0-1-1,0 1 1,0-1 0,-1 0-1,0 0 1,0 0-1,0 0 1,0-1-1,-1 1 1,0-1 0,0 1-1,1-8 1,-1-4 53,0 0 1,-1-31-1,-1 47-49,0-3 30,-1 0-1,1-1 1,-1 1-1,0 0 1,0 0 0,-1-1-1,-2-4 1,2 5 23,1 1 0,-1-1 1,1 0-1,0 1 0,0-1 0,1 0 0,-1-4 1,1 7 119,0 9-184,-5 550 1271,6-541-1398,0 0 0,1-1 0,1 1-1,1-1 1,8 24 0,-7-22-369,6 21-2186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01.64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21 12434,'2'-14'10460,"-2"14"-10387,1-1 0,0 1 0,-1-1 0,1 1 0,-1 0 0,1-1-1,0 1 1,-1 0 0,1 0 0,0 0 0,0-1 0,-1 1 0,1 0 0,0 0 0,0 0 0,-1 0 0,1 0 0,0 0 0,-1 0 0,2 1 0,5-1 101,87 1 408,66-1-82,-76-5-3372,-110 10 24,-3 2-3768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01.9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13618,'0'0'12091,"53"0"-11699,-19 0-136,4 0-96,10 0-112,-4 0-48,4 0-48,-10 0-736,-23 0-2465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24.1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311 206 8569,'0'0'12355,"4"-3"-11167,-1 2-1274,-1 0 227,-1 1 1,1-1 0,-1 0 0,1 1-1,-1-1 1,1 0 0,-1 0 0,0 0-1,0 0 1,1 0 0,-1 0 0,0-1-1,0 1 1,0 0 0,0 0 0,0-1 0,-1 1-1,1-1 1,0 1 0,-1-1 0,1 1-1,-1-1 1,1 1 0,-1-1 0,0 1-1,1-1 1,-1 0 0,0 1 0,0-4-1,-1 0-120,0-1 0,0 0 0,0 1 0,-1-1 1,1 1-1,-1 0 0,-1 0 0,1-1 0,-1 1 0,0 1 0,0-1 0,0 0 0,-1 1 0,-6-7 0,2 2-43,-1 0 0,-1 1-1,1 0 1,-1 1 0,-20-11 0,22 15 33,-1-1-1,0 1 1,0 1-1,0-1 1,0 2-1,0-1 1,0 1-1,-1 1 1,1-1-1,-16 3 1,22-2-7,-1 1-1,0 0 1,0 0 0,0 1 0,1-1-1,-1 1 1,0-1 0,1 1-1,0 0 1,-1 0 0,1 1-1,0-1 1,0 1 0,0-1 0,1 1-1,-1 0 1,0 0 0,1 0-1,0 1 1,-4 6 0,0 3 15,0-1 0,1 2 0,0-1 0,-4 21 0,5-10 3,0 0-1,1 0 0,2 0 0,0 0 0,2 1 0,0-1 1,6 27-1,-4-40-27,0-1 1,1 1-1,0-1 0,0 0 1,1 0-1,0 0 1,1-1-1,0 0 1,0 0-1,1 0 0,1-1 1,-1 0-1,1-1 1,0 1-1,1-1 1,0-1-1,0 0 0,0 0 1,1-1-1,0 0 1,0 0-1,0-1 1,1-1-1,-1 0 0,1 0 1,0-1-1,0 0 1,-1-1-1,1 0 1,0-1-1,0 0 0,0-1 1,14-2-1,-18 1-3,0 0-1,0 0 1,0-1-1,0 0 0,-1 0 1,1 0-1,-1-1 1,0 0-1,0-1 0,0 1 1,-1-1-1,1 0 1,-1 0-1,0-1 1,-1 1-1,7-11 0,-5 6 3,0 0-1,0-1 1,-1 0 0,-1 0-1,0 0 1,0-1-1,-1 1 1,-1-1-1,2-19 1,1-15 9,1-26 60,-5 65 83,2 9 4,2 13 0,-1 16 45,-2 0 0,-2 50 0,-1-30-47,0 58 119,4 135-112,-1-226-187,0 0 1,1 0 0,1 0 0,1 0 0,1-1-1,0 0 1,1 0 0,1 0 0,19 28-1,-4-12-1344,-7-9-2620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03.9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69 7 5817,'0'0'21551,"3"0"-21483,60-3-30,-39 1-27,-1 1 0,1 1-1,26 3 1,-47-2-15,0-1 0,0 1 0,0 0 0,0 0 0,0 0 0,-1 1 0,1-1 0,0 1 0,-1-1 0,1 1 0,-1 0 0,1 0 0,-1 0 0,0 0 0,0 0 0,0 0 0,0 1 0,0-1 0,-1 1 0,1 0 0,-1-1 0,0 1 0,2 5 0,-1-4-1,-1 0 0,-1 0 0,1 0 0,-1 0 0,1 0-1,-1 0 1,0 0 0,-1 0 0,1 0 0,-1 0 0,1 0 0,-1 0 0,-1 0-1,1-1 1,0 1 0,-1 0 0,0-1 0,-2 5 0,-8 6-6,0 0 0,-1 0 0,-1-1 0,0-1 0,-28 19 1,3-2-171,-3 4-336,41-31 298,16-4-505,30-14 721,-37 12 9,0 1 1,1 0 0,-1 0-1,1 1 1,0 0-1,-1 0 1,13 0 0,-15 2 3,-1 0 0,1 1 0,-1-1 1,1 1-1,-1 0 0,1 1 0,-1-1 1,8 4-1,-10-3 2,0 0 0,-1-1 0,1 1 0,0 0 0,-1 0 0,0 0 0,1 1 0,-1-1 0,0 0 0,0 1 0,0 0 0,-1-1 0,1 1 0,-1 0 0,1 0 0,1 5 0,1 5 21,-1 0 0,0 0 1,0 0-1,-1 1 0,-1-1 0,-1 24 1,0-28-1,-1 0 1,0-1 0,-1 1-1,0 0 1,0-1 0,-1 1 0,0-1-1,-1 0 1,0 0 0,0 0-1,-6 8 1,-7 7 143,-1-1 0,-1 0-1,-1-2 1,-35 29 0,47-43-122,0-1 0,0 0 0,-1-1 0,1 0-1,-1 0 1,0 0 0,-1-1 0,1-1 0,0 0 0,-1 0 0,1 0 0,-1-2 0,0 1 0,0-1-1,-13-2 1,21 2-54,0 0-1,0-1 1,0 0-1,0 1 0,1-1 1,-1 0-1,0 0 1,0 0-1,1 0 0,-1 0 1,1-1-1,-1 1 1,1 0-1,-1-1 1,1 1-1,0-1 0,0 1 1,0-1-1,0 0 1,0 0-1,0 1 0,-1-4 1,1 2-151,0 0-1,0 0 1,1-1 0,-1 1 0,1 0 0,0 0 0,0-1-1,0 1 1,0 0 0,0-1 0,1 1 0,-1 0-1,3-5 1,9-13-3636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04.51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20228,'0'0'7938,"9"13"-7802,-4-9 40,-5 4-8,5 1-88,0-5-72,-1 0-8,-4 1-208,10-5-409,-5 0-1191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05.1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37 18107,'0'0'6791,"18"-6"-6549,60-20-22,-75 25-196,1 0 1,-1 0 0,1 0-1,-1 1 1,1 0 0,-1-1-1,1 1 1,0 0 0,-1 1-1,1-1 1,-1 1 0,1-1-1,6 3 1,-8-1-7,1-1 0,-1 0 0,0 1 0,0-1 0,0 1 1,0 0-1,0 0 0,0 0 0,0 0 0,0 0 0,-1 0 0,1 0 0,-1 1 0,2 2 0,0 3 16,0 1 0,0 0 0,-1-1 0,-1 1 0,1 0 0,-1 0 0,-1 17 0,0-17-23,-1 0 0,1 1 0,-2-1 0,0 0 0,0 0 0,0 0 0,-1 0 0,0 0 0,-7 11 0,3-7-7,-1-1 0,-1 0 0,0-1-1,0 0 1,-15 14 0,2-7-11,17-15-56,0 1 0,0-1 0,1 1 0,-1 1 0,1-1 0,0 1 1,0-1-1,-5 10 0,9-14 30,1 1 1,-1-1 0,1 1 0,-1-1 0,1 0 0,-1 1-1,1-1 1,-1 0 0,1 1 0,-1-1 0,1 0-1,-1 0 1,1 1 0,0-1 0,-1 0 0,1 0-1,-1 0 1,1 0 0,0 0 0,-1 0 0,1 0 0,0 0-1,-1 0 1,1 0 0,0 0 0,23 0-61,-21 0-7,133 0-722,-132 0 819,-1 1 1,1-1 0,0 1 0,-1 0-1,1 0 1,-1 1 0,1-1-1,-1 1 1,0-1 0,0 1 0,0 0-1,0 1 1,0-1 0,0 0-1,0 1 1,-1-1 0,1 1 0,-1 0-1,0 0 1,0 0 0,0 0-1,3 7 1,-1-2 33,0 1 1,-1-1-1,0 1 0,0-1 1,-1 1-1,0 0 0,0 0 1,-1 16-1,-1-21-13,1 4 50,-1 0-1,0 0 0,0 0 0,-1 0 1,0 0-1,0-1 0,-1 1 0,0 0 1,-1-1-1,0 1 0,-4 7 0,0-3 92,-1-1-1,0 1 0,0-2 0,-2 1 1,1-1-1,-19 14 0,22-19-67,-1-1 1,1 0-1,-1 0 0,0 0 0,0-1 1,0 0-1,-1 0 0,1-1 0,-1 0 1,0 0-1,1-1 0,-1 0 0,-8 0 1,14-1-97,1-1 1,0 1-1,0 0 0,0-1 1,-1 1-1,1-1 1,0 1-1,0-1 0,0 0 1,0 1-1,0-1 1,0 0-1,0 0 0,0 0 1,0 0-1,0 0 1,0 0-1,1 0 1,-1 0-1,0 0 0,1 0 1,-1 0-1,1 0 1,-1 0-1,1 0 0,0-1 1,-1 1-1,1 0 1,0 0-1,0-1 1,0 1-1,0 0 0,0-3 1,-1-5-333,1 1 0,1-1 1,1-12-1,8-10-3118,7 1-6045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05.51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17 17795,'0'0'9554,"5"-4"-9386,0 13 128,-1-1-32,1-4-63,5 1-97,-5-5-16,4 0-88,-4 0-8,5-5-360,-5-7-689,-1-10-4408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06.0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72 16211,'0'0'10206,"16"-10"-10106,51-31-53,-63 38-41,0 1 0,0 0 1,0 0-1,0 0 0,0 0 1,1 0-1,-1 1 0,0 0 1,1 0-1,-1 0 1,1 1-1,-1-1 0,1 1 1,0 0-1,-1 0 0,9 2 1,1 0-3,-11-2-3,0 0 0,-1 1 0,1 0 0,0-1 1,-1 1-1,1 0 0,0 1 0,-1-1 0,1 0 0,-1 1 1,0-1-1,1 1 0,-1 0 0,0 0 0,3 3 0,-1-1 5,-1 1-1,0-1 1,0 1-1,-1 0 1,1 0-1,-1 0 1,3 8-1,-2 3 4,1 0-1,-2 0 1,0 0-1,0 26 1,-2-34-18,-1 1 0,0 0 0,-1-1 0,1 1 0,-2-1 0,1 0 0,-1 0 1,0 1-1,-1-2 0,0 1 0,0 0 0,-1-1 0,-10 14 0,3-8-26,-1 0 0,0-1-1,0 0 1,-1-1 0,-31 18 0,61-38-90,0 0-1,1 1 1,0 1-1,0 1 1,1 1-1,0 0 1,0 1-1,36-3 1,-50 7 141,-1 0-1,1 0 1,0 0 0,0 1 0,-1-1 0,1 1 0,0 0-1,-1 0 1,1 0 0,6 4 0,-7-3 14,1 1 0,-1 0 0,0 0 0,0 0 0,-1 0 0,1 1 0,-1-1 0,1 1 0,2 5 0,-2-1 13,1-1-1,-1 1 1,-1 1-1,1-1 1,-2 0-1,1 0 1,-1 1 0,0-1-1,0 1 1,-1-1-1,-1 1 1,1-1-1,-1 1 1,-1-1-1,1 1 1,-1-1-1,-1 0 1,0 0-1,0 0 1,0 0-1,-1-1 1,0 1-1,-1-1 1,0 0-1,0 0 1,0-1 0,-13 13-1,8-10 55,0-1 0,0 1 0,-1-1 0,0-1 0,-25 12 0,30-16-93,0-1 0,0 0 1,-1 0-1,1 0 0,-1 0 1,1-1-1,-1 0 1,0-1-1,1 1 0,-1-1 1,0-1-1,1 1 0,-14-4 1,18 4-184,1-1 0,-1 0 0,1 0 1,-1 1-1,1-1 0,0 0 0,-1 0 1,1 0-1,0-1 0,0 1 0,0 0 1,0 0-1,0-1 0,0 1 0,0-1 1,0 1-1,0 0 0,1-1 0,-1-2 1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07.04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20 144 16331,'0'0'7066,"-3"-1"-6305,-10-5-285,10 5 107,19 0-390,135-8 1153,-44 5-1038,807-29-50,87-1-228,-742-1-201,-173 20 167,-8 10-416,-136 20-912,25-9-1369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18.4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10314,'0'0'14199,"12"1"-13978,23 3-126,70 0 0,-73-5-94,1 2 0,63 10-1,-58-9-698,-24-3 170,-9-2 233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07.74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64 19980,'0'-2'373,"0"0"0,0 0-1,1 0 1,-1 0 0,0 0 0,1 0 0,-1 0 0,1 0-1,0 0 1,0 0 0,0 1 0,0-1 0,0 0-1,0 0 1,0 1 0,1-1 0,-1 1 0,3-3 0,-1 2-196,1-1 0,-1 1 0,1 0 0,0 0 0,-1 0 0,1 0 0,0 1 0,7-2 0,6 0-354,1 1-1,-1 0 1,26 1 0,-36 1 543,0 1-363,0-1-1,0 1 1,0 0 0,0 0 0,0 1-1,-1 0 1,1 0 0,0 0-1,-1 1 1,1 0 0,-1 1 0,0-1-1,0 1 1,-1 0 0,1 1-1,-1-1 1,0 1 0,0 0-1,0 0 1,0 1 0,-1 0 0,0-1-1,-1 1 1,1 1 0,-1-1-1,0 0 1,0 1 0,-1 0 0,0-1-1,0 1 1,1 12 0,-2-11-13,-1 0 0,1 0 0,-1 0 0,0 0 0,-1 0 0,0 0 0,-1 0 0,1-1 0,-1 1 0,-1 0 0,1-1 0,-1 1 0,-1-1 0,0 0 0,1 0 0,-2-1 1,1 1-1,-1-1 0,0 0 0,-1 0 0,1 0 0,-1-1 0,0 0 0,-1 0 0,-9 6 0,6-6 55,-5 4-241,15-5 59,11-3 39,30-2-42,56 2-10,-91 0 144,0 1 0,0-1 0,-1 1 0,1 0 0,-1 0 0,1 1 0,-1-1-1,0 1 1,0 0 0,0 1 0,0-1 0,0 1 0,-1 0 0,1 0 0,-1 1-1,-1-1 1,1 1 0,0 0 0,-1 0 0,0 0 0,3 7 0,-2-5 5,0 2 0,-1-1 1,0 0-1,0 1 0,-1-1 1,0 1-1,0 0 0,-1 0 1,0 0-1,-1-1 0,0 1 1,0 0-1,-3 16 0,0-17 35,0 0-1,-1 0 0,0 0 0,0-1 1,0 0-1,-1 1 0,0-2 0,-1 1 1,1 0-1,-1-1 0,-1 0 0,1-1 1,-1 1-1,-8 4 0,-3 2 105,-1-1 1,0 0-1,-1-2 0,-29 11 1,0-4 247,-76 14 0,120-29-389,1-1 0,-1 1 1,0-1-1,1 1 0,-1-1 1,0-1-1,-7 0 1,11 0-63,-1 1 0,1-1 0,-1 1 0,1-1 1,-1 0-1,1 0 0,0 0 0,-1 0 0,1 0 1,0 0-1,0 0 0,-1 0 0,1 0 1,0 0-1,0-1 0,0 1 0,1 0 0,-1-1 1,0 1-1,0-1 0,1 1 0,-1-1 0,1 1 1,-1-3-1,-4-17-2486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18.8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27 14739,'3'-20'9256,"-1"17"-8678,-1 2-279,1 1 0,-1-1 0,1 1-1,-1-1 1,1 1 0,-1 0-1,1 0 1,-1 0 0,1 0 0,-1 0-1,1 0 1,1 0 0,6 0-1407,286 0 600,-293 0 419,-8 0-193,2 0 72,0 1-1,0-1 1,-1 1 0,1 0-1,0 0 1,0 1-1,-7 2 1,-6 2-2397,-2-1-4322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19.2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8937,'0'0'14717,"16"5"-13595,43 0-132,90-2 1,-95-3-992,-45 0-459,0 0 1,-1 0-1,1-1 1,-1 0-1,1-1 1,10-3-1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27.4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719 9 6113,'3'-9'17079,"-6"10"-17046,1 0 1,-1 0-1,1 0 0,0 0 0,0 0 0,-1 0 1,1 0-1,0 1 0,0-1 0,0 1 1,0 0-1,0-1 0,-3 5 0,-5 4 35,-66 57 263,-310 294-3,335-303-1119,-61 94 0,110-149 766,-8 12-291,0 0-1,0 1 0,-8 19 1,18-33 206,-1 1 0,1-1 1,-1 0-1,1 1 0,0-1 0,0 0 1,0 0-1,0 4 0,1 4-3099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28.40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1382 18 10170,'0'0'10587,"-3"-2"-10204,2 0-337,0 1 0,0 0-1,0 0 1,0 0 0,0 0 0,0 0 0,-1 0-1,1 0 1,0 0 0,0 1 0,-1-1 0,1 0-1,-1 1 1,1-1 0,-1 1 0,1 0-1,-1-1 1,1 1 0,-1 0 0,1 0 0,-1 0-1,1 0 1,-1 0 0,1 0 0,-1 1 0,1-1-1,-1 0 1,-1 2 0,-6 2 50,0 0 0,1 1 0,0 1 1,0-1-1,-11 12 0,-8 4 7,-351 287 114,222-177-299,-444 378-4392,536-455 1132,13-13-1115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33.11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 1 13754,'0'0'8531,"0"3"-8172,-2 32 891,-5 35-1,2-33-761,0 41-1,5 15-94,20 146 0,-19-227-384,77 543 227,-35 12-145,-64 662 59,-3 268 18,31-1297-147,8 0 0,45 218 0,-43-344-449,2-1-1,4-1 1,54 116 0,-60-151-2364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38.67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13 12970,'0'0'13255,"0"-1"-13176,0 1 0,0-1-1,0 0 1,0 0 0,0 0 0,0 1-1,0-1 1,0 0 0,0 0 0,0 1-1,1-1 1,-1 0 0,0 0 0,1-1-1,302 2-696,-290 1-298,-39 7-4827,-11-4-2312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39.01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17771,'0'0'9346,"116"4"-9098,-68-4-248,33 0-152,-13 0-864,-6-4-3289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39.58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0 125 12674,'0'0'10020,"17"-13"-9032,56-41-364,-62 47-546,0 0-1,0 1 0,1 0 0,0 1 0,0 0 1,0 1-1,1 0 0,-1 1 0,1 0 1,0 1-1,20-1 0,-28 3-62,25-2 144,54 3 0,-82-1-155,1 1-1,-1-1 1,1 1-1,-1-1 1,0 1-1,1 0 1,-1 0-1,0 0 1,0 0-1,0 1 1,1-1-1,-1 0 1,0 1-1,-1-1 1,1 1-1,0 0 1,0 0-1,-1 0 1,1 0-1,-1 0 1,0 0-1,1 0 1,-1 0-1,0 0 1,0 1-1,0-1 1,0 4-1,0-1 1,0-1 1,0 1-1,-1 0 0,1-1 1,-1 1-1,0 0 0,-1-1 1,1 1-1,-1-1 0,0 1 1,0-1-1,0 1 0,-1-1 1,-1 6-1,-6 2 0,0 0 0,0 0 0,-1-1-1,-1 0 1,0 0 0,-23 16 0,-11 12 10,38-33-11,5-4-16,-1 0-1,0 1 0,1-1 1,-1 1-1,1-1 0,0 1 1,0 0-1,0-1 0,0 1 1,0 0-1,1 1 0,-1-1 1,1 0-1,0 0 0,0 0 1,-1 7-1,2-9 9,0 0 1,0 0-1,1 0 0,-1 1 1,0-1-1,1 0 0,-1 0 1,1 0-1,-1 0 0,1 0 1,0 0-1,-1 0 0,1 0 1,0-1-1,0 1 0,-1 0 1,1 0-1,0-1 0,0 1 1,0 0-1,0-1 0,2 2 1,30 11-9,-18-8 6,10 4 9,0 2-1,-1 0 0,0 2 0,26 18 0,-42-25 0,-1-1 0,0 1 0,0 1 0,-1 0 0,0-1 0,0 2 0,0-1 0,-1 1 0,0 0 0,-1 0 0,0 0 0,0 1 0,0-1 0,-1 1 0,3 18 0,-4-19 48,-1 0 1,0 0 0,-1 1-1,1-1 1,-2 0 0,1 1-1,-1-1 1,0 0 0,-1 0-1,0 0 1,-1 0 0,1 0-1,-1 0 1,-1-1 0,1 1 0,-1-1-1,-1 0 1,1 0 0,-1 0-1,-1-1 1,1 0 0,-1 0-1,0 0 1,0-1 0,-1 1-1,1-2 1,-1 1 0,0-1-1,-1 0 1,-7 3 0,-12 4 43,-1-3 1,1 0-1,-1-1 1,0-2-1,-1-1 1,1-1-1,-34-1 1,61-2-107,-1 0 1,0 0 0,1 0-1,-1 0 1,1 0 0,-1 0-1,1 0 1,-1 0 0,1-1-1,-1 1 1,1-1 0,-1 1-1,1-1 1,0 0 0,-1 1-1,1-1 1,0 0 0,-1 0-1,1 0 1,0 0 0,0 0-1,0 0 1,-2-2 0,2 0-78,0-1 1,0 1-1,0 0 1,1 0-1,-1 0 1,1-1-1,0 1 1,0 0-1,0-4 1,2-30-2921,10-4-5158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40.2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85 16099,'0'0'5877,"17"-12"-5294,56-37-157,-67 45-380,-1 1 0,1 0 0,0 1 0,0 0 0,0 0 0,1 0 0,-1 0 0,0 1 0,1 0 0,-1 0 0,1 1 0,-1 0 0,1 0 0,10 2 0,9 0 149,-18-3-97,-1 2 0,1-1 0,-1 1 0,1 0 0,-1 1 0,14 3 0,-19-4-74,1 1-1,-1-1 0,0 0 0,1 1 0,-1-1 0,0 1 1,0-1-1,0 1 0,0 0 0,0 0 0,0 0 1,0 0-1,-1 1 0,1-1 0,-1 0 0,0 1 0,1-1 1,-1 1-1,0-1 0,0 1 0,0 3 0,1 1 5,-1 0 0,0 1 0,-1-1 0,1 0 0,-1 1 0,-1-1 0,0 1 0,0-1 0,0 0 0,-1 0 0,-3 12 0,0-9-10,0 1-1,0-1 0,-1 0 0,-1 0 0,0 0 0,-11 12 0,2-6-1,10-10-25,1-1 0,0 0 1,0 1-1,0 0 0,1 0 1,0 1-1,0-1 0,-5 11 1,9-16-3,0 0 0,0-1 0,0 1 0,0 0 0,0-1 0,0 1 0,0 0 0,0-1 0,0 1 0,0 0 0,1-1 0,-1 1 0,0-1 0,0 1 0,1 0 0,-1-1 0,1 1 0,-1-1 0,0 1 0,1-1 0,-1 1 0,1-1 0,-1 1 0,1-1 0,-1 1 0,1-1 0,-1 0 0,1 1 0,0-1 0,21 8-134,-18-6 129,14 3-23,-1 0-1,1 2 1,-1 0 0,0 1-1,20 13 1,-32-17 38,0-1 0,0 1-1,-1 0 1,1 1-1,-1-1 1,0 1 0,0 0-1,0 0 1,-1 0 0,1 0-1,-1 1 1,0 0 0,-1-1-1,0 1 1,0 0 0,0 0-1,0 0 1,-1 0 0,1 11-1,-2-12 30,-1 0-1,1 0 1,-1 1 0,0-1-1,0 0 1,0 0-1,-1 0 1,0 0-1,0 0 1,0 0-1,-1-1 1,1 1-1,-1-1 1,0 0 0,0 1-1,-1-1 1,1 0-1,-1-1 1,0 1-1,0-1 1,0 0-1,-6 3 1,-6 5 133,-1-2-1,0 0 1,-1 0 0,-32 9 0,7-6-67,-1-1 1,-1-3 0,-46 3-1,75-10-1319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18.93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7433,'0'0'10746,"19"1"-6680,2 2-3834,1-1 1,0 0-1,39-4 0,-9 1-177,72 1-1136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40.9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0 107 10546,'0'0'14991,"3"-5"-14284,10-15-205,-10 15 110,28 1-340,172-27-385,211-2 0,206 24-562,-556 9 620,-63 0 231,-11 9-3525,-4-1 164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41.57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86 20932,'0'0'5069,"19"-9"-4328,4-2-565,-7 2-73,0 1 1,1 1-1,0 1 0,30-7 0,-17 6-10,0 1-1,0 2 0,32-1 1,-61 5-96,1 0 1,-1 0 0,1 1 0,-1-1-1,0 1 1,1-1 0,-1 1 0,1 0-1,-1-1 1,0 1 0,0 0 0,1 0-1,-1 0 1,0 0 0,0 0 0,0 0-1,0 0 1,0 0 0,0 0 0,0 1-1,0-1 1,-1 0 0,1 1-1,0-1 1,-1 1 0,1-1 0,-1 0-1,0 1 1,1-1 0,-1 1 0,0-1-1,0 1 1,0 3 0,1 3-25,-1 0 0,0 1 0,-1-1 0,0 0 0,-2 11 0,-2-6-31,0 0 0,-1 0-1,0-1 1,-1 0 0,0 0 0,-18 21 0,12-14-16,-11 10-57,18-24 96,1 1 0,0 0 0,0 0 0,1 0 0,0 0 0,0 1-1,0-1 1,1 1 0,-4 12 0,7-18 27,0-1-1,0 1 0,0 0 0,0 0 0,0 0 1,0 0-1,0 0 0,0 0 0,1 0 0,-1 0 0,0 0 1,1-1-1,-1 1 0,0 0 0,1 0 0,0 0 1,-1-1-1,1 1 0,-1 0 0,1-1 0,0 1 1,-1 0-1,1-1 0,0 1 0,0-1 0,-1 1 1,1-1-1,0 1 0,0-1 0,0 0 0,0 1 1,-1-1-1,1 0 0,0 0 0,1 0 0,39 5-19,-34-4 23,13 0 10,0 0 1,0 2-1,0 0 1,34 11 0,-48-12-7,-1 0 0,1 1 0,-1 0 0,0-1 0,0 2 0,0-1 0,0 1 0,0-1 1,-1 1-1,0 0 0,0 1 0,0-1 0,0 1 0,0 0 0,-1 0 0,0 0 1,0 0-1,-1 1 0,1-1 0,2 9 0,-3-8 16,-1 0-1,0 0 1,0 0 0,0-1-1,0 1 1,-1 0 0,0 0 0,0 0-1,-1 0 1,0 0 0,0 0-1,0 0 1,0 0 0,-1-1-1,0 1 1,-3 6 0,1-7 37,1 0-1,-1 0 1,0 0 0,-1 0-1,1-1 1,-1 1 0,0-1 0,0 0-1,0-1 1,0 1 0,-1-1-1,1 0 1,-1-1 0,0 1 0,-7 1-1,-15 3 154,0-1 1,0-1-1,-1-2 0,0-1 0,-50-3 0,40 1-136,33 0-64,1 0-1,-1 0 1,1-1-1,-1 1 1,1-1 0,-1-1-1,-8-2 1,12 3-89,0 0 1,0 0-1,0-1 1,0 1-1,1-1 1,-1 1-1,0-1 1,1 1-1,-1-1 1,1 0-1,-1 0 1,1 0-1,0 0 1,0 0-1,0 0 1,0 0-1,0 0 1,0-1-1,0 1 1,0-3-1,0-19-3240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45.2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2435 129 6905,'-3'-2'2120,"-40"-23"3884,36 19-5409,0 1 1,0 0-1,-1 1 1,1 0-1,-1 0 1,0 1-1,0 0 1,-17-4-1,-92-2 294,-180 10 1,241 4-877,1 3 1,0 2-1,-87 27 1,61-10 214,-129 64 0,158-62 27,1 2-1,-50 38 0,-85 83 127,98-73-318,4 3-1,-133 171 1,122-122-54,-118 215 1,184-290 71,2 2 0,2 1 0,4 1 0,1 0 0,4 2 1,-16 111-1,3 262 215,25-1-219,4-403-72,3 30 93,3 0 0,3-1 0,19 73 0,-12-63 20,65 273 493,32-9-298,-91-283-297,2-1 1,2-2 0,2 0 0,49 62 0,-51-80-11,1-2 1,2-1 0,1-2-1,0-1 1,2-1-1,1-1 1,68 32 0,-31-23-10,0-4 0,2-2 0,83 16 0,-65-24-5,147 11-1,92-18 32,-115-5-98,-132-2-200,-1-4-1,158-22 1,-196 16 171,148-32-83,-148 27 218,-1-1 1,59-27-1,171-104-37,-234 120-5,-1-2 0,-1-1 0,-2-2 0,57-62 0,-71 66 14,-1-1 1,-1-2 0,17-32 0,37-93 8,-47 96-14,19-48-85,34-127-1,12-117 154,-31 52 164,25-354 1,-78 385-89,-6 183-95,-1 66-36,-1 1 0,-1 0-1,0 1 1,-1-1-1,0 0 1,-1 1 0,-1 0-1,-12-21 1,0-5-15,-7-17-17,1 5-162,3-1 0,-23-87 0,34 87-180,-6-95 1,13-58 204,3 167 177,-1 23-14,0 0 0,-1 1 0,-1 0 0,0-1-1,-1 1 1,-1 0 0,-1 1 0,-13-29 0,-5 1-24,-49-65 0,22 36-153,35 45-362,2-1 0,0 0 0,-18-60 0,11 31-391,17 47 920,0 1 0,-1 0 0,0 0-1,0 0 1,-1 1 0,0 0 0,-1 0-1,0 0 1,-7-6 0,1 3-98,1 2 1,-1-1-1,-1 2 1,0 0-1,-16-7 1,-14-2-1494,0 3-1,-86-18 1,120 30 1185,-36-7-2233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53.5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 31 13682,'-1'-6'8013,"-3"-18"-3244,4 24-4765,0 0 10,0 0-1,0 0 0,1 0 0,-1 0 0,0 0 0,0 0 1,0 0-1,0 0 0,0 0 0,0 0 0,0 0 1,0 1-1,0-1 0,0 0 0,0 0 0,0 0 0,0 0 1,1 0-1,-1 0 0,0 0 0,0 0 0,0 0 1,0 0-1,0 0 0,0 0 0,0 0 0,0 0 0,0 0 1,1 0-1,-1 0 0,0 0 0,0 0 0,0 0 1,0 0-1,0 0 0,0 0 0,0 0 0,0 0 0,0 0 1,0-1-1,0 1 0,1 0 0,-1 0 0,0 0 1,0 0-1,0 0 0,0 0 0,0 0 0,0 0 0,0 0 1,0 0-1,0 0 0,0 0 0,0 0 0,0-1 0,5 5-78,104 77 469,-47-31-219,73 53-3,189 187 0,-313-278-192,0 0 0,-1 0 0,-1 1 1,0 1-1,-1-1 0,-1 1 0,0 1 0,9 26 0,-14-32-276,3 6 511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54.11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669 142 10282,'0'0'10222,"2"-17"-9855,1 1-217,11-59 862,-14 42 2499,-15 35-2905,9 1-571,-1 1-1,1 0 1,0 0-1,0 0 0,0 1 1,1 0-1,-6 7 1,-9 6 20,-120 128 266,54-51-226,1-9-33,-96 104-32,164-169-155,1-1-1,1 2 1,1 0 0,1 1-1,-19 44 1,31-60-2150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54.9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19 59 14219,'0'0'8636,"15"-9"-8112,46-28-17,-57 35-453,0 0-1,0 0 1,0 1-1,0 0 1,0-1-1,0 1 1,0 1-1,1-1 1,-1 1-1,0 0 1,0 0 0,0 0-1,1 0 1,6 2-1,-3-1 52,-5 0-95,-1-1 0,0 1-1,0 0 1,0 0 0,-1 0-1,1 0 1,0 0-1,0 1 1,0-1 0,-1 0-1,1 1 1,-1-1 0,1 1-1,-1 0 1,0-1 0,1 1-1,-1 0 1,0 0 0,0 0-1,0 0 1,0 0 0,-1 0-1,1 0 1,-1 0-1,1 0 1,-1 0 0,1 0-1,-1 4 1,1 8 8,0-1-1,0 1 1,-3 15-1,2-24-9,-1 3-4,0 0 1,-1 0-1,0 0 1,0 0 0,-1 0-1,0-1 1,0 1-1,0-1 1,-1 0 0,-1 0-1,-4 7 1,-9 8-21,-38 38 1,7-8-399,45-48 290,3-4 79,1 1 0,-1 0 0,1-1 0,-1 1 0,0 0 0,1-1 0,-1 1-1,1 0 1,0 0 0,-1 0 0,1-1 0,0 1 0,-1 0 0,1 0 0,0 0 0,0 1 0,12-2-628,3-1 487,1 0 1,-1-2 0,27-7-1,-31 6 174,0 1-1,0 0 1,0 1-1,0 0 1,0 1-1,1 0 1,-1 1-1,1 1 1,17 2-1,-26-2 40,1 0 0,-1 1-1,0 0 1,1 0 0,-1 0 0,0 0 0,0 1-1,0-1 1,-1 1 0,1 0 0,0-1 0,-1 1-1,0 0 1,0 1 0,0-1 0,0 0 0,0 0-1,-1 1 1,1 0 0,-1-1 0,0 1 0,1 3-1,1 8 61,0 0 0,0-1-1,-2 1 1,1 20-1,-2-24-18,0 0 0,-1 0 0,0 0-1,-1 0 1,0-1 0,0 1-1,-1-1 1,-1 1 0,0-1 0,0 0-1,-1 0 1,0-1 0,-1 1-1,0-1 1,0 0 0,-1-1 0,0 1-1,0-1 1,-13 10 0,11-12-7,1 0 0,-1 0 0,0-1 0,-1-1 0,1 1 1,-1-1-1,0-1 0,0 0 0,-11 2 0,-3-1-14,-1-1 0,-41-1 0,65-2-60,0 0 1,0 0 0,1 0 0,-1 0 0,0 0 0,0 0-1,0 0 1,0 0 0,1-1 0,-1 1 0,0 0-1,0-1 1,0 1 0,1 0 0,-1-1 0,0 1-1,1-1 1,-1 1 0,0-1 0,0 0 0,-6-19-2401,6 8-1939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55.9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256 150 10330,'-24'-7'5940,"-19"3"-1712,9 2-2353,7-2-249,-37 0 0,64 4-1335,-20 0 326,15 0-503,2-1-61,1 1-1,0 0 1,-1 0-1,1 0 1,0 0-1,-1 1 1,1-1-1,0 1 1,-1-1-1,1 1 1,0 0-1,0 0 0,-1 0 1,-1 2-1,3-3 20,8 1-150,22 2 76,-1-1 1,47-2 0,-16-1 18,476-37-30,-309 16-49,-37 8 29,203-23 25,-259 15 72,-75 14 304,-57 8-352,-14 10-261,-37 18-2948,21-15-4291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57.90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76 62 3992,'-25'-16'16097,"-25"-28"-8848,50 44-7220,0 0 1,0 0-1,0 0 1,0-1-1,0 1 1,0 0-1,0 0 0,0 0 1,0 0-1,0 0 1,0 0-1,0 0 1,0 0-1,0 0 1,0 0-1,0 0 1,0-1-1,0 1 1,0 0-1,0 0 1,9 4 114,61 40 116,107 89 0,51 71-23,-57-51-216,-93-85-22,-68-59-61,0 1 0,0 0 0,-1 1 0,0 0 0,12 20 0,-20-27-1428,-9-6-572,-5-9-2528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58.4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655 4 11042,'-8'-3'17648,"-2"8"-19353,4-1 1746,1 1-1,-1 0 0,1 0 1,0 1-1,0-1 0,1 1 1,0 0-1,0 1 0,-5 10 1,-9 12 72,-88 131 211,-134 187-90,145-217-259,9-13-3217,47-69-3988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59.51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1 16035,'-2'2'3003,"2"-2"-2901,-1 0 0,1 0 0,-1 0 0,1 0 0,0 0 0,-1 1 0,1-1 0,0 0 0,-1 0 0,1 0 0,0 0 0,0 1 1,-1-1-1,1 0 0,0 0 0,-1 1 0,1-1 0,0 0 0,0 0 0,0 1 0,-1-1 0,1 0 0,0 1 0,0-1 0,0 0 0,0 1 0,0-1 0,-1 1 0,1-1 0,0 0 0,0 1 0,0-1 0,0 0 0,0 1 0,0-1 0,0 0 0,0 1 0,0-1 0,1 1 0,-1-1 0,0 0 0,0 1 0,0-1 0,0 0 0,0 1 0,1-1 1,-1 0-1,0 0 0,0 1 0,0-1 0,1 1 0,7 2 62,1-1 0,-1 1 0,1-1 0,-1-1 0,1 0 0,0 0 0,-1-1 0,15 0 0,-14 0-83,6 0-9,183-8 260,-186 8-1074,-17 5-41,-23 8-1636,23-11 1187,-20 11-6279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2:24.3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4 166 2600,'0'0'20352,"-1"-4"-19448,0 2-773,1-1 0,-1 0 1,1 1-1,-1-1 1,1 0-1,0 0 1,0 0-1,0 1 0,1-1 1,-1 0-1,0 0 1,1 0-1,0 1 1,0-1-1,0 1 0,0-1 1,0 0-1,0 1 1,1 0-1,2-5 1,5-1-42,0 0 0,0 1 1,1 0-1,0 0 0,0 1 1,1 0-1,0 1 0,13-5 1,-3 3-7,1 0 0,0 1 0,32-3 0,-24 5-38,0 1-1,1 2 1,-1 1-1,48 6 1,-69-4-48,-1 1-1,1 0 1,-1 1-1,0 0 1,0 0-1,0 0 1,-1 1-1,0 1 1,0-1-1,0 1 1,0 0-1,-1 0 1,0 1-1,6 9 1,-1-1 1,-1 1 0,0 0 0,-1 0 0,-1 0 0,11 34 0,-13-23-6,0 0 0,-2 1 1,-1-1-1,-2 56 0,-2-73 7,0 0 0,0 0 0,-1 0 0,0 0 0,-1 0 0,0-1 1,-1 1-1,0-1 0,0 1 0,-1-1 0,0-1 0,-1 1 0,-9 10 0,-9 10 12,-2-2-1,-38 31 0,46-42 0,-251 213-7,239-204-8,-35 23-1,64-47-7,0 0-1,0 0 1,0-1 0,0 1-1,0 0 1,0 0-1,0 0 1,0 0 0,0 0-1,0 0 1,0 0 0,1 1-1,-1-1 1,0 0-1,1 0 1,-1 1 0,0 1-1,8-3-55,146 1 323,251-6 123,-167-7-232,-197 11-143,-32 1 23,-25 0 39,-36 7-654,22-2-1447,15-4-1890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23.12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1 11226,'-1'1'14353,"3"4"-14270,34 33-17,51 43 1,-22-23-36,-47-40-22,15 12-153,-2 1 1,44 56-1,-73-84 122,0 0 0,-1-1 0,1 1 0,0 0 0,-1 0 0,0 0 1,0 0-1,0 1 0,0-1 0,0 0 0,-1 0 0,1 1 0,-1-1 1,0 0-1,0 1 0,0-1 0,0 0 0,-1 1 0,1-1 0,-1 0 1,0 0-1,0 0 0,0 0 0,0 1 0,-1-1 0,1-1 0,-1 1 1,0 0-1,0 0 0,0-1 0,0 1 0,0-1 0,-1 1 0,-2 1 0,-10 9 119,0-1-1,-1-1 0,-1 0 0,-28 14 1,22-14-105,12-5-144,-5 3 363,-26 18 0,38-23-501,-1 0 0,1 0 1,0 0-1,0 0 0,0 1 0,0-1 0,1 1 1,0 0-1,-3 7 0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7:59.8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16211,'0'0'8434,"5"0"-7938,14 0-136,10 0 64,9 0-88,1 0-32,9 0-112,0 0-144,10 0-48,-10 0-640,-19 0-2697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24.2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11074,'0'0'10450,"5"8"-8022,-3 48-2159,18 93 0,-3-25 102,-8-50-219,5 98-8,-9 58 192,-5 966 795,7-1012-1010,1-1 8,0-50-21,-1-48-62,-1-7-17,1 57 58,-2 180 10,6 425 19,2-591-74,-3-46-23,42 369 21,-38-360-37,-4 28-13,-4-42 4,26 152 31,-12-120-13,-1 74 1,-3-18-14,4-52 27,7 82-13,-19 63 46,-1-3-30,10-25-11,28 319 20,-22-327-37,31 246 27,-2 134 6,-28-297-36,1 7-3,-25 44 12,1 9 2,17-174-9,-7-99 0,3 36 0,10 126 0,-11-24-15,21 291 54,-14-86-72,-19-332 30,5 0 1,26 144 0,-14-160 16,-5 1 0,-1 128-1,-12-134-14,23 571-23,-4-264 103,-8-83 1,71 412-102,-45-475 59,-18-114-22,13 144-16,-9-68 20,19-3 34,-12-76 41,-25-119-184,-1 0-1,1 34 1,-10-81-2188,0 8-654,-4-21-10481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28.0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 58 13290,'-3'-4'13658,"3"3"-13604,9-4-28,0 1 0,0-1 0,0 1 0,0 1 0,0-1 0,1 2 0,0-1-1,11 0 1,-6 0-16,9-3-9,-1 2 1,1 1-1,-1 1 0,1 1 1,0 1-1,38 5 0,-56-4-1,1 1-1,-1 0 1,0 1 0,1-1-1,-1 1 1,-1 0-1,1 1 1,0 0-1,-1-1 1,0 2 0,1-1-1,-2 1 1,1-1-1,-1 1 1,1 0-1,-1 1 1,-1-1-1,1 1 1,-1 0 0,0 0-1,0 0 1,-1 0-1,3 10 1,-1-4-4,-1 1 0,-1-1 1,0 1-1,-1-1 0,-1 1 1,0 0-1,0-1 0,-1 1 1,-1 0-1,0-1 0,-6 22 1,-6-1-27,-1-1-1,-1 0 1,-2-1 0,-31 42 0,21-34-23,-36 73 1,61-104 47,0-1 1,1 1 0,0 1-1,0-1 1,0 0 0,1 0 0,1 0-1,0 12 1,0-19 7,0 1 1,0-1-1,1 0 0,-1 0 1,1 0-1,-1 0 0,1 0 1,-1 0-1,1 0 0,-1-1 1,1 1-1,0 0 0,0 0 1,-1 0-1,1-1 0,0 1 1,0 0-1,0-1 0,0 1 1,0-1-1,0 1 1,0-1-1,0 1 0,0-1 1,0 1-1,0-1 0,0 0 1,0 0-1,0 0 0,0 0 1,2 0-1,43 2 122,-36-3-89,15 1-6,-1-1 0,0-2 0,0 0 1,38-11-1,-26 3-50,-8 3-207,55-11-1,-63 19-1670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28.6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16075,'0'0'7831,"10"0"-7544,140 4 300,99-8-827,-249 5 255,1-1 1,-1 0 0,1 1-1,0-1 1,-1 1-1,1 0 1,-1-1 0,1 1-1,-1 0 1,1-1 0,-1 1-1,1 0 1,-1-1 0,0 1-1,0 0 1,1 0 0,-1-1-1,0 1 1,0 0-1,0 0 1,0 0 0,0-1-1,0 1 1,0 0 0,0 1-1,1 27 599,-1-26-526,-7 253 1147,5-201-1194,1 196-13,2-137-730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29.0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 12106,'0'0'11152,"6"0"-10468,112 3 915,-63 1-1510,0-3 1,108-13 0,-160 12-639,-15 2 260,-19 4-978,6 3-1938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29.7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0 162 15755,'0'0'9079,"17"-4"-8565,56-14-88,-59 15-278,1 1-1,0 0 0,-1 1 1,25 1-1,2 0 27,508-53 132,-249 19-220,126-5-186,-418 39 97,-7 0 4,1 0-1,-1 0 1,0 0 0,1 0-1,-1 0 1,1 0-1,-1 0 1,0-1-1,1 1 1,-1 0-1,0-1 1,1 1-1,-1-1 1,2-1-1,-1 2 108,-22 1 19,5 5-811,1 1 0,-22 14 1,11-6-3570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30.5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87 83 17795,'0'0'8409,"19"-13"-8087,62-39-88,-78 50-220,0 0 0,-1 0 0,1 0 0,0 1 1,1-1-1,-1 1 0,0 0 0,0 0 0,0 0 1,1 0-1,-1 1 0,1-1 0,-1 1 0,0 0 0,7 0 1,2 1 20,-6-1-21,1 0 0,-1 0 0,1 1 0,-1 0 0,0 0 0,13 5 0,-16-5-11,0 1-1,1 0 1,-1 0 0,0 0-1,0 0 1,0 0 0,0 1-1,-1-1 1,1 1-1,-1 0 1,1 0 0,-1 0-1,3 6 1,-1-2-33,-1 0-1,0 0 1,0 0-1,-1 0 1,0 1 0,0-1-1,-1 1 1,0-1-1,0 1 1,-1 0-1,0-1 1,0 1 0,0 0-1,-1-1 1,-1 1-1,1-1 1,-1 1 0,-6 12-1,1-3-69,-1-1 0,-1 0 0,0 0 0,-1-1 1,-1-1-1,-23 25 0,34-39 95,-1 1-38,0-1 0,1 1 0,-1 0 0,0 0-1,0-1 1,1 1 0,-1 0 0,0 0 0,1 0-1,-1 0 1,1 0 0,0 0 0,-1 0 0,1 0-1,0 0 1,-1 0 0,1 0 0,0 0 0,0 0-1,0 0 1,0 2 0,2-4 27,-1-1 0,1 0 0,0 1-1,0-1 1,0 1 0,0-1 0,0 1 0,1 0 0,3-2 0,0 0 12,0 1 1,0 0 0,0 0 0,1 0-1,-1 0 1,1 1 0,-1 0-1,1 1 1,-1-1 0,1 1 0,-1 1-1,1-1 1,-1 1 0,8 2 0,-9-2-10,0 1 1,-1 0 0,1 1 0,-1-1-1,1 1 1,-1 0 0,0 0 0,0 0 0,0 0-1,0 1 1,-1 0 0,0 0 0,1 0-1,-1 0 1,-1 0 0,1 1 0,0-1 0,2 9-1,-2-5-24,0 0-1,-1 0 0,0 0 1,0 0-1,-1 0 0,0 1 1,-1-1-1,0 0 0,0 1 0,0-1 1,-3 11-1,0-6 119,0-1 0,-1 1-1,0-1 1,-1 0 0,0 0 0,-10 16 0,4-10 9,0 0 0,-2-1 0,0-1 0,-1 0 0,0 0 0,-19 14 0,23-23-4,1 0 0,-1 0 0,-1-1 0,1-1 0,-1 1 0,0-2 0,0 0 0,0 0 0,-1-1 0,1 0 0,-1-1 0,-14 1 0,12-2 79,0 0 1,0-1-1,-1-1 1,1 0 0,-23-5-1,33 5-174,1 0 0,0 0 0,-1 0 0,1-1 1,0 1-1,0-1 0,-1 0 0,1 0 0,1 0 0,-1 0 0,0 0 0,0-1 0,1 1 0,0-1 0,-1 0 1,1 0-1,0 0 0,0 0 0,0 0 0,1 0 0,-1 0 0,1-1 0,0 1 0,0 0 0,0-1 0,0 1 1,0-7-1,0-13-1994,1 4-3998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32.4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16395,'12'3'7135,"6"4"-5237,-9-3-1954,1-1 0,-1 0 0,12 3 0,24-2 189,78-3 0,-64-2-621,-53 1 101,7 1-138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32.7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17 4096,'0'0'19196,"120"30"-18771,-81-30-137,4 0-144,10 0-144,29-8-320,-10-9-1425,-10-5-7081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33.5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390 183 9153,'0'0'13082,"-8"-18"-12453,-27-56-62,33 69-478,-1 0 0,1 0 0,-1 0 0,0 0 0,-1 1 0,1-1 0,-1 1 0,0 0 0,0 0 0,0 1 0,-1-1 0,1 1 0,-1 0 0,0 0 0,-6-3 0,0 0 38,4 3-90,0 0-1,0 1 1,-1 0-1,1 0 1,0 0-1,-1 1 1,1 0-1,0 0 1,-15 1-1,16 1-36,0-1 1,-1 1-1,1 0 1,0 0-1,0 0 0,0 1 1,-1 0-1,2 0 1,-1 1-1,0 0 0,-9 6 1,7-2-2,0 1 1,0 0 0,1 0 0,0 0 0,1 1-1,-1 1 1,2-1 0,-1 1 0,2 0 0,-1 0-1,1 0 1,1 0 0,-3 12 0,0 7-20,1 0 0,2 0 0,0 51 0,3-73 5,0 0 1,1 0-1,0 0 1,0-1-1,0 1 0,1 0 1,0 0-1,0-1 1,1 1-1,0-1 1,0 1-1,0-1 0,1 0 1,0-1-1,0 1 1,1-1-1,-1 1 0,1-1 1,0-1-1,1 1 1,-1-1-1,1 0 0,0 0 1,0 0-1,0-1 1,0 0-1,1 0 1,-1-1-1,1 0 0,0 0 1,0 0-1,-1-1 1,9 1-1,-7-1-60,0-1 0,0 0-1,0 0 1,0-1 0,0 0 0,0 0 0,-1-1 0,1 0-1,0 0 1,-1-1 0,1 0 0,-1 0 0,0 0-1,0-1 1,0-1 0,-1 1 0,0-1 0,1 0-1,-1 0 1,-1-1 0,1 0 0,-1 0 0,0 0 0,4-7-1,-3 2 3,-1 0 0,0 0 0,0-1 0,-1 0-1,-1 0 1,3-13 0,5-41 3993,-21 350-3249,10-266-665,9 232 22,-4-81-2240,-5-140-500,0 16-11441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24.9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22 7385,'-5'-9'3177,"5"5"-2137,0 0-240,0-1-472,-5 5-1936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39.1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35 78 11826,'-2'-4'8202,"-28"-35"-1812,29 38-6370,1 1-1,0 0 0,0 0 0,0 0 1,-1-1-1,1 1 0,0 0 0,0 0 1,0 0-1,0-1 0,0 1 0,-1 0 1,1 0-1,0-1 0,0 1 0,0 0 1,0 0-1,0-1 0,0 1 0,0 0 1,0-1-1,0 1 0,0 0 1,0 0-1,0-1 0,0 1 0,0 0 1,0 0-1,0-1 0,1 1 0,-1 0 1,0 0-1,0-1 0,0 1 0,0 0 1,0 0-1,1 0 0,-1-1 0,0 1 1,0 0-1,0 0 0,1 0 0,-1 0 1,0-1-1,0 1 0,0 0 0,1 0 1,-1 0-1,14-6-89,30-1 64,0 2 1,1 1 0,45 3-1,-85 1 3,1 0 0,0 0-1,-1 1 1,1-1-1,-1 1 1,1 1-1,-1-1 1,1 1 0,9 4-1,-13-4-4,0-1 0,0 1 0,0-1 1,0 1-1,0 0 0,0 0 0,-1 0 0,1 0 0,-1 1 0,1-1 0,-1 0 0,0 1 0,0-1 0,0 0 1,0 1-1,0-1 0,0 1 0,-1 0 0,0-1 0,1 1 0,-1-1 0,0 1 0,0 3 0,-1 0 2,1 0 0,-1-1 0,0 1-1,-1-1 1,0 1 0,1-1 0,-1 0 0,-1 0-1,1 0 1,-1 0 0,-5 7 0,-7 8-37,-23 24 1,16-20-87,-37 48-836,59-72 934,0 0 0,0 0-1,0 0 1,-1 0 0,1 0 0,0 0 0,0 1-1,0-1 1,0 0 0,-1 0 0,1 0 0,0 0 0,0 0-1,0 0 1,0 0 0,0 0 0,0 1 0,0-1-1,-1 0 1,1 0 0,0 0 0,0 0 0,0 0-1,0 1 1,0-1 0,0 0 0,0 0 0,0 0 0,0 0-1,0 1 1,0-1 0,0 0 0,0 0 0,0 0-1,0 0 1,0 1 0,0-1 0,0 0 0,0 0-1,0 0 1,0 0 0,0 0 0,0 1 0,0-1 0,0 0-1,1 0 1,-1 0 0,0 0 0,0 1 0,10-5-242,16-10 444,-19 9-156,1 0 1,-1 1-1,1 0 0,0 1 1,0 0-1,0 0 1,1 0-1,-1 1 1,1 1-1,0-1 0,-1 1 1,1 1-1,0-1 1,-1 2-1,1-1 1,0 1-1,-1 0 1,16 5-1,-20-4-12,0 0-1,0 0 1,-1 1 0,1-1-1,-1 1 1,1 0-1,-1 0 1,0 0 0,0 0-1,0 0 1,-1 1 0,1-1-1,-1 1 1,0 0 0,0 0-1,0 0 1,2 6-1,-1 1 12,0-1-1,-1 1 0,0 0 0,0 0 0,-1 21 1,-1-17 7,0-1 1,-1 1 0,-1 0 0,-1 0-1,-6 21 1,6-27-15,-1-1-1,1 1 1,-2-1-1,1 0 1,-1 0-1,-1-1 1,1 1 0,-1-1-1,-1 0 1,-8 7-1,6-6 63,-1 0 0,-1-1 0,0 0 0,0 0-1,-23 9 1,27-13-28,0-1 1,0 1-1,-1-2 0,1 1 0,-1-1 0,1 0 0,-1 0 0,0-1 1,1 0-1,-1-1 0,-10-1 0,16 1-40,1 1-1,-1-1 1,1 0 0,-1 0-1,1 0 1,0 1 0,-1-1-1,1 0 1,0-1 0,0 1-1,0 0 1,0 0 0,0 0-1,0-1 1,0 1 0,0 0-1,0-1 1,1 1 0,-1-1-1,1 1 1,-1-1 0,0-1-1,1 1-198,-1-1 0,1 1 0,-1 0 0,1-1 0,0 1 0,0 0 0,0-1-1,0 1 1,0 0 0,0-1 0,1 1 0,-1 0 0,1 0 0,0-1 0,1-2 0,10-8-5066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39.53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12370,'0'0'13134,"2"0"-12730,1 0-303,-1 0-1,1 1 1,-1-1 0,0 1 0,0-1 0,1 1 0,-1 0 0,0 0 0,0 0 0,0 0-1,1 0 1,1 2 0,-4-3-86,4 2-30,0 0-1,0-1 0,0 1 0,0-1 0,0 0 1,0-1-1,0 1 0,0-1 0,0 1 1,0-1-1,5-1 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40.36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75 15603,'0'0'9223,"9"-12"-8983,32-37-133,-40 48-104,0 0 1,0 0-1,0 0 1,0 0-1,0 0 1,0 0-1,0 0 1,0 1-1,0-1 1,1 0-1,-1 1 0,0-1 1,1 0-1,-1 1 1,0 0-1,1-1 1,-1 1-1,0 0 1,1 0-1,-1 0 0,1 0 1,-1 0-1,1 0 1,-1 0-1,2 0 1,4 1 14,-2-1-18,0 0 1,0 0-1,-1 0 0,1 0 0,0 1 1,0 0-1,0 0 0,0 0 0,-1 1 1,1-1-1,-1 1 0,1 0 0,-1 1 1,0-1-1,0 1 0,0 0 1,0 0-1,0 0 0,0 0 0,-1 0 1,0 1-1,1 0 0,-1 0 0,3 6 1,-2-4-14,0 1 1,0-1-1,-1 1 0,0 0 1,0 0-1,-1 0 1,0 1-1,0-1 1,0 0-1,-1 1 1,-1-1-1,1 1 1,-1 0-1,0-1 1,-1 1-1,0-1 0,0 1 1,0-1-1,-1 1 1,0-1-1,-1 0 1,1 0-1,-2 0 1,1 0-1,-1 0 1,-6 9-1,-3-2 17,0-1 0,0 0 1,-2-1-1,-27 18 0,14-9-158,27-21 22,1 0 0,-1 1 1,0-1-1,0 1 0,0-1 1,1 1-1,-1-1 0,0 1 1,1 0-1,-1-1 0,1 1 1,-1 0-1,0 0 0,1-1 1,-1 1-1,1 0 0,0 0 0,-1 1 1,14-2-1206,27-12 1049,-39 11 327,8-2 31,1-1 0,-1 1 0,1 1 0,-1 0 1,1 0-1,0 1 0,0 0 0,0 0 0,0 1 0,0 1 0,13 2 0,-20-2-10,0 1 0,0-1-1,0 1 1,0 0 0,0 0-1,0 0 1,-1 1 0,1-1-1,-1 1 1,0-1 0,1 1-1,-1 0 1,0 0 0,2 5-1,22 50 207,-22-49-240,0 5 28,-1 0 0,0 0 0,-1 1 0,-1-1 0,0 1 0,-1-1 0,-1 0 0,-3 23 0,2-29 20,0 0 0,0-1 1,-1 0-1,0 1 1,-1-1-1,0-1 1,0 1-1,0 0 0,0-1 1,-1 0-1,-1 0 1,1 0-1,-8 6 1,5-6 31,0 0 1,1 0-1,-2 0 1,1-1-1,-1-1 1,0 0-1,0 0 1,0 0 0,0-1-1,-11 2 1,-5-4 21,15-5-1951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40.7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13682,'0'0'11987,"5"9"-11523,4-5-120,-4 0-24,0 0-40,5 1-72,-6-5-80,6 0-72,-5 0-56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41.53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49 10090,'0'0'10517,"12"-7"-9824,38-19-72,-46 24-481,0-1 0,0 2-1,1-1 1,-1 0 0,1 1-1,0 0 1,-1 0 0,1 0-1,0 0 1,-1 1 0,1 0-1,8 0 1,2 1 59,-12-1-180,0 1 1,0 0 0,0-1-1,0 1 1,0 1-1,0-1 1,0 0 0,0 1-1,-1-1 1,1 1-1,0 0 1,-1 0 0,0 0-1,1 0 1,-1 0-1,0 1 1,0-1 0,0 1-1,0-1 1,-1 1 0,1-1-1,1 6 1,3 5 66,0 0 1,-1 0-1,5 22 1,-7-19 27,-1-1 0,0 1 0,-2 30 0,0-25-26,-1-14-48,1-1 1,-1 1-1,0-1 1,-1 0-1,1 0 0,-1 0 1,0 0-1,-1 0 1,0 0-1,0 0 0,0-1 1,0 1-1,-1-1 0,-6 8 1,-7 4 48,1-1 1,-33 24 0,6-6-220,90-58-1610,-38 20 1742,0 0 0,0 1-1,0 0 1,0 0 0,1 1-1,17-2 1,-22 3-4,-1 1 0,0 0 0,0 0 0,1 0 0,-1 1 0,0-1 0,0 1 0,0 0 0,0 0 0,0 1 0,0-1 0,0 1 0,0 0 0,0 0 0,-1 0 0,1 1 0,5 4 0,-1 1 6,-1 0-1,0 1 1,-1 0-1,0 0 1,0 0-1,-1 1 1,0 0-1,0 0 1,-1 1-1,3 11 1,-3-5 38,-1 0 0,-1 0 1,0 0-1,-1 1 0,-3 31 0,1-42 6,0 0 0,-1 0 0,0-1 0,0 1 0,-1-1-1,0 1 1,0-1 0,0 0 0,-1 0 0,0-1 0,0 1 0,0-1-1,-1 1 1,0-1 0,0-1 0,0 1 0,0-1 0,-8 5 0,5-3 33,-1-1 1,-1 0 0,1 0 0,-1-1 0,0 0-1,0-1 1,0 0 0,0 0 0,0-1-1,-1 0 1,-14 0 0,25-2-92,-6 0-31,0 0 0,1 0 0,-1-1 0,1 1-1,-10-4 1,13 4-359,0-1 0,0 0 0,0 0 0,0 0 0,1 0 0,-1-1 0,0 1 0,1 0 0,-1-1 0,1 1 0,-3-3 0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42.5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45 247 776,'0'0'17000,"-5"0"-15504,3 1-1817,-1-1 864,0 0 0,0 1 0,1-1 0,-1 0-1,0-1 1,0 1 0,1 0 0,-1-1 0,0 1-1,1-1 1,-3-1 0,4 2-509,1 0 0,0 0-1,0 0 1,0-1 0,0 1 0,-1 0-1,1 0 1,0 0 0,0 0 0,0 0 0,0-1-1,0 1 1,0 0 0,0 0 0,-1 0-1,1-1 1,0 1 0,0 0 0,0 0 0,0 0-1,0 0 1,0-1 0,0 1 0,0 0-1,0 0 1,0 0 0,0-1 0,0 1 0,0 0-1,0 0 1,0 0 0,0-1 0,1 1-1,-1 0 1,0 0 0,0 0 0,0 0 0,0-1-1,0 1 1,0 0 0,0 0 0,0 0-1,1 0 1,-1 0 0,0-1 0,0 1 0,0 0-1,15-6 398,29-1-786,-33 5 526,664-74-64,-214 30-462,-381 36 282,855-78-239,-775 87-528,-161 2 788,0-1 0,-1 1-1,1-1 1,0 1 0,0-1 0,0 1 0,0 0 0,0 0 0,0-1 0,0 1 0,0 0 0,-1 2 0,-2 0-155,-15 13-1423,-1-3-2080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43.2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25 35 19468,'0'0'7570,"12"-5"-7400,-2 0-136,-4 1-16,1 1 1,0 0-1,0 0 0,0 1 0,0-1 0,0 2 0,1-1 0,-1 1 1,13-1-1,-7 2-5,-1 0 0,1 1-1,0 0 1,0 1 0,-1 1 0,0 0 0,15 5 0,-22-6-19,-1 0 0,0 1 0,0-1 0,0 1 0,0-1-1,0 1 1,-1 1 0,1-1 0,-1 0 0,0 1 0,0 0 0,0-1 0,0 1-1,-1 0 1,0 1 0,0-1 0,0 0 0,0 1 0,0-1 0,-1 1 0,0-1-1,1 8 1,-1-7-5,-1 0-1,1 0 0,-1 1 1,0-1-1,-1 0 1,1 0-1,-1 1 0,0-1 1,-1 0-1,1 0 0,-1 0 1,0 0-1,0 0 0,0-1 1,-6 9-1,-1-1 7,-1 0 0,-1 0 0,-22 19 0,29-28-60,2-1-15,0-1-1,0 1 1,0-1-1,0 1 0,1-1 1,-1 1-1,1 0 1,-1 0-1,1 0 0,0 0 1,0 0-1,-2 4 1,13-5-1367,32-3 1440,-28 1 13,1 0-1,-1 1 0,1 1 0,0 0 0,14 3 1,-25-3-4,0 1 0,0-1 1,0 0-1,-1 1 1,1 0-1,0 0 1,-1 0-1,1 1 1,-1-1-1,0 1 1,0-1-1,0 1 1,0 0-1,0 0 1,-1 1-1,1-1 1,-1 0-1,0 1 0,0 0 1,0-1-1,0 1 1,1 7-1,0-2 28,-1 1-1,0 0 0,-1 0 1,0 0-1,0 0 0,-1 0 0,-1 0 1,1 0-1,-2 0 0,1 0 1,-2 0-1,1-1 0,-1 1 0,-6 13 1,-1-1 71,-2-1 1,0 1 0,-2-2 0,-27 34-1,30-41 11,0 0 0,-1-1 0,-1-1 0,0 0 0,0-1-1,-1 0 1,-1-1 0,0 0 0,0-1 0,0-1 0,-1-1 0,0 0 0,0-1-1,0 0 1,-1-2 0,0 0 0,0-1 0,-17 1 0,32-4-110,1 1 0,-1 0-1,1-1 1,0 1 0,-1-1 0,1 1 0,0-1 0,-1 0 0,1 0 0,0 1 0,0-1 0,0 0 0,0 0 0,0 0 0,0 0 0,0 0 0,0-1-1,0 1 1,0 0 0,1 0 0,-1 0 0,0-1 0,1 1 0,-1 0 0,1-1 0,0 1 0,-1-1 0,1 1 0,0 0 0,0-1 0,0-2 0,-2-7-161,2 0 0,0-21 0,1 28 31,4-43-3731,3 8-9657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51.25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66 16251,'0'0'6131,"-10"-17"-1468,10 17-4649,0-1 0,0 0 0,1 0 1,-1 0-1,0 1 0,0-1 0,1 0 0,-1 0 0,1 1 0,-1-1 0,0 0 1,1 1-1,-1-1 0,1 0 0,-1 1 0,1-1 0,0 1 0,-1-1 0,1 1 1,0-1-1,-1 1 0,1 0 0,0-1 0,0 1 0,23-8 354,-15 5-316,12-3-54,0 1 0,0 1 0,0 1 0,0 0 0,1 2 0,-1 0 0,1 2 0,-1 0 0,26 6 0,-41-6-7,0 1 0,0 0-1,0 1 1,0-1-1,-1 1 1,0 0 0,1 1-1,-1-1 1,0 1-1,0 0 1,-1 0 0,1 1-1,-1-1 1,0 1 0,0 0-1,-1 0 1,6 10-1,-6-10-10,-1-1 0,0 1 0,-1 0 1,1 0-1,-1 0 0,0 0 0,0 0 0,-1 1 0,1-1 0,-1 0 0,0 0 0,0 0 0,-1 1 0,0-1 0,0 0 0,0 0 0,0 0 0,-1 0 0,0 0 0,0-1 0,0 1 0,-4 5 0,0-1 17,-1-1 0,0 1-1,0-1 1,-1 0 0,0-1-1,0 0 1,-10 7-1,-70 38 11,42-27 28,100-40-800,-41 10 781,-1 2 0,1 0 0,0 0 0,22-1-1,-31 3-9,1 1-1,0 0 0,0 0 0,0 1 0,0-1 0,0 1 0,-1 0 0,1 1 0,0-1 0,-1 1 1,1 0-1,-1 0 0,0 0 0,1 1 0,5 4 0,-1 1 6,-1 1 0,0 1 0,-1 0 1,0 0-1,0 0 0,-1 1 0,-1 0 0,1 0 0,-2 0 0,0 1 0,0-1 1,-1 1-1,0 0 0,-1 0 0,0 0 0,-1 0 0,-1 1 0,0-1 0,0 0 1,-2 0-1,1 1 0,-6 18 0,3-20 11,0 0 1,-1 1-1,-1-1 0,0-1 1,0 1-1,-1-1 0,0 0 0,-1-1 1,0 0-1,0 0 0,-1 0 1,-14 9-1,5-4 33,0-2 0,0 0 0,-1-2 1,-1 0-1,0-1 0,-24 8 0,25-11-2,-1-1 0,-21 2 0,36-6-45,-1 0 0,1-1-1,-1 1 1,1-1 0,0-1 0,-1 1-1,1-1 1,-1 0 0,1 0 0,0 0-1,0-1 1,-9-4 0,12 5-17,0-1-1,0 0 1,0 0 0,0 0-1,0 0 1,0 0 0,1 0 0,-1-1-1,1 1 1,0 0 0,-1-1-1,1 1 1,0-1 0,1 0 0,-1 1-1,0-1 1,1 0 0,-1 1-1,1-4 1,-1-6-907,1 0 0,1-1-1,2-12 1,5-16-8355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52.56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61 16883,'0'0'7323,"7"-8"-6952,24-24-90,-28 30-231,1-1 0,0 1 0,0 0 0,-1 0 0,1 0 0,0 0 0,1 1 0,-1 0 0,0 0 0,0 0 0,0 0 0,1 1 0,-1-1 0,0 1 0,1 0-1,5 1 1,1-1-8,-7 1-34,-1-1 1,1 0-1,0 1 0,-1 0 1,1 0-1,-1 0 0,1 0 0,-1 1 1,0-1-1,1 1 0,-1 0 1,0 0-1,0 0 0,0 1 1,0-1-1,0 0 0,-1 1 0,1 0 1,-1 0-1,0 0 0,0 0 1,0 0-1,0 0 0,0 0 1,-1 1-1,3 5 0,0 3 21,-1 0 0,0 0 0,0 0 0,-1 1 0,0-1 0,-1 19 0,-1-26-11,-1 0 0,1 0 0,-1 0 0,0-1 0,-1 1 0,1 0 0,-1 0 1,0-1-1,0 1 0,0-1 0,-1 0 0,1 0 0,-1 0 0,0 0 0,-6 6 0,-3 2 20,-2 0-1,-28 19 1,29-22-38,7-3-726,10-7 343,25-10 256,12-4 150,-31 13-24,1 0 0,0 1 0,0 0 0,21 0 0,-28 2 10,1-1-1,-1 0 0,0 1 0,0 0 0,0 0 1,0 0-1,0 1 0,0-1 0,0 1 0,0 0 1,-1 0-1,1 0 0,-1 1 0,1-1 0,4 6 1,-4-3 5,0 0 0,0 0 0,-1 0 0,1 1 1,-1 0-1,-1-1 0,1 1 0,-1 0 0,0 1 0,1 7 1,0 2 62,-2 1 1,1 27 0,-3-40-65,1 0 0,0 0 0,-1 0 0,0 0 0,0 0 0,0 0 1,0 0-1,0-1 0,-1 1 0,0 0 0,0-1 0,0 0 0,0 1 0,-3 2 0,1-1 20,-1 0 1,-1 0-1,1 0 0,0-1 0,-1 0 0,0 0 0,-9 4 0,0-1 55,0-1 0,-1-1 0,1 0 0,-1-1-1,0-1 1,-20 2 0,-27-2 127,63-3-267,-1 0 1,1-1 0,-1 1-1,1-1 1,0 1-1,-1-1 1,1 1 0,0-1-1,-1 1 1,1-1-1,0 1 1,0-1 0,0 1-1,-1-1 1,1 1 0,0-1-1,0 0 1,0 1-1,0-1 1,0 1 0,0-1-1,0 1 1,0-1 0,0 0-1,0 1 1,0-1-1,0 1 1,1-1 0,-1 1-1,0-1 1,1 0 0,3-7-2825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54.21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77 12338,'0'0'10041,"-1"0"-9989,1 0 1,0 0-1,0 0 1,0 0 0,-1 0-1,1 0 1,0 0-1,0 0 1,0 0 0,-1 0-1,1 1 1,0-1-1,0 0 1,0 0 0,0 0-1,0 0 1,-1 0-1,1 0 1,0 0 0,0 1-1,0-1 1,0 0-1,0 0 1,0 0 0,-1 0-1,1 1 1,0-1-1,0 0 1,0 0 0,0 0-1,0 0 1,0 1-1,0-1 1,0 0 0,0 0-1,0 0 1,0 1-1,0-1 1,0 0 0,0 0-1,0 0 1,0 1-1,0-1 1,0 0 0,0 0-1,0 0 1,0 0-1,1 1 1,-1-1 0,0 0-1,0 0 1,0 0-1,0 0 1,0 0 0,0 1-1,1-1 1,-1 0-1,0 0 1,0 0 0,0 0-1,0 0 1,0 0-1,1 1 1,7 0-31,-1 0 0,1 0 1,14 0-1,-3 0 28,800-20 253,-580 6-654,-5-3-403,-116 7 442,81-16 181,-164 20 182,-24 2 1427,-27 7-870,2 4-985,1-1-1,-13 11 1,8-6-1033,-1-2-1732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25.2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1 1 7265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8:54.92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 77 17771,'0'0'6323,"0"-3"-5377,0 1-855,0 0 0,0 0 1,0 0-1,1 0 0,-1 0 1,0 0-1,1 0 0,0 0 0,-1 0 1,1 0-1,0 0 0,0 0 1,1-2-1,1 2-15,-1-1-1,0 1 1,1 0-1,0 0 1,-1 0 0,1 0-1,0 0 1,0 1 0,5-3-1,3 0-41,0 0-1,0 0 1,1 2 0,-1-1-1,0 1 1,1 1-1,0 0 1,-1 1-1,1 0 1,0 1-1,-1 0 1,1 0 0,18 6-1,-24-5-37,0 0 0,0 0-1,-1 0 1,1 1 0,-1 0 0,1 0-1,-1 0 1,0 0 0,0 1 0,0 0-1,-1 0 1,0 1 0,1-1 0,-1 1-1,-1 0 1,1 0 0,-1 0 0,0 0-1,0 1 1,0-1 0,-1 1 0,0 0-1,0 0 1,0 0 0,-1 0 0,0 0-1,0 8 1,0-6-4,0 0 0,-1 0 0,0 0 1,0 0-1,-1 0 0,0-1 0,0 1 0,-1 0 0,0-1 0,-1 1 1,0-1-1,0 1 0,0-1 0,-1 0 0,0 0 0,0-1 1,-9 11-1,-6 5-116,-38 33 0,99-51-1059,-40-4 1183,6 0 3,1 0 0,0 1 0,11 1 0,-17-1-2,0 0 0,0 0-1,0 0 1,0 1 0,0-1 0,-1 1-1,1-1 1,0 1 0,-1 0-1,1 0 1,-1 0 0,3 3-1,3 4 20,0 1 0,-1-1 0,0 1 0,-1 1 0,0-1-1,-1 1 1,0 0 0,0 0 0,-1 0 0,-1 1 0,0 0 0,0-1 0,-1 1-1,-1 0 1,0 0 0,-1 0 0,0 0 0,-3 18 0,2-24 4,0 0-1,-1-1 1,0 1 0,0-1 0,-1 0 0,1 1 0,-1-1 0,-1 0 0,1-1-1,0 1 1,-1 0 0,-9 7 0,-3 2 104,0 0 1,-20 11-1,34-24-121,-16 10 96,0-1-1,-1-1 0,0-1 1,0 0-1,-1-2 0,0 0 0,-1-1 1,1-2-1,-1 0 0,0 0 1,-31-2-1,49-1-99,0 0-1,0 0 1,1 0 0,-1 0 0,0-1-1,0 1 1,1-1 0,-1 1-1,0-1 1,1 0 0,-1 0-1,1 0 1,-5-3 0,5 2-25,0 0 0,1 0 0,-1 0-1,1-1 1,-1 1 0,1 0 0,0-1 0,0 1 0,0 0 0,0-1 0,1 1 0,-1-1 0,0-4-1,-4-31-1085,5-1-2033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01.1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67 14995,'0'0'11721,"4"0"-11669,92-1 0,-1-5 1,140-26-1,-78 5-783,-296 66-6218,75-24-2686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01.4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43 15307,'0'0'9889,"12"4"-9612,11-2 49,0-1-1,25-2 1,-3 0-123,46-3 56,175-30-1,-242 30-719,1 1-1,26 1 0,-57 2 105,-1 1 0,0 0 0,1 1 0,-12 3 0,9-2-310,-26 6-3614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02.6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406 309 13930,'0'0'9666,"2"-14"-9418,4-19 98,0-52 0,-6 79-330,-1 1 1,0 0 0,0 0-1,-1 0 1,1 0 0,-1 0-1,-1 0 1,1 0 0,-5-6 0,1 1 11,0 1 1,-1 0 0,-12-13 0,12 15-9,0 1 0,-1-1 0,0 1 0,0 1-1,0-1 1,-1 1 0,0 1 0,0 0 0,0 0-1,0 0 1,-1 1 0,1 1 0,-1 0 0,0 0-1,0 1 1,0 0 0,0 1 0,0 0 0,1 0 0,-12 3-1,14-3-13,1 2-1,-1-1 1,1 1-1,0 0 1,0 0-1,0 1 0,0 0 1,0 0-1,0 0 1,1 1-1,-1 0 1,1 0-1,-6 6 0,5-3-1,0 0-1,0 1 0,1 0 0,-1 0 0,2 0 0,-1 1 0,1-1 0,-4 13 1,2-1 3,1 1 1,1 0 0,1 0 0,1 0 0,0 0-1,2 1 1,3 29 0,-2-40-13,1-1-1,1 0 1,0 0 0,0 0 0,1 0-1,0 0 1,1-1 0,0 0 0,0 0-1,1 0 1,0 0 0,1-1 0,0 0-1,0-1 1,1 1 0,9 6-1,-7-6-10,1 0-1,0-1 0,1 0 1,0 0-1,0-1 0,0-1 1,1 0-1,0-1 0,0-1 0,0 0 1,0 0-1,16 0 0,-16-2-9,-1 0-1,0-2 0,1 1 0,-1-2 1,0 1-1,0-2 0,18-5 1,-24 6 13,0-1 0,0 0-1,-1 0 1,1-1 0,-1 1 0,0-1 0,0-1 0,0 1 0,-1-1 0,1 1 0,-1-1 0,0 0 0,0-1 0,-1 1-1,0-1 1,3-7 0,-2 3-1,-1 0 0,0-1 0,0 1 0,-1-1 0,-1 0 0,0 1 0,0-1-1,-2-19 1,0 18 130,1 0 0,0 1-1,1-1 1,0 0 0,1 1-1,6-21 1,2 84 2131,4 96-1638,-9-81-532,42 280 121,-17-201-2480,-25-127-2048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07.3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17 15723,'2'0'10815,"23"0"-10844,350-16-10,-364 15-862,-23 4-340,-5 1 972,-49 15-2114,26-7-1623,-12 1-5615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07.6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60 17035,'0'0'8058,"14"0"-7978,10 0 128,10 0-16,14 0-56,10-5 24,5 1-96,9-4-64,-5-5-72,15 0-520,-24 5-1337,-20-1-5496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08.07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14491,'0'0'10654,"21"21"-10143,33 22-356,1-3 0,72 39 1,-78-50-317,-40-23 86,0-1 0,0 1 0,-1 1 0,0 0 0,14 15 0,-20-20 67,0 1-1,0 0 0,0 0 0,0 0 0,0 1 0,-1-1 0,0 0 0,1 1 1,-1-1-1,0 1 0,-1-1 0,1 1 0,-1-1 0,1 1 0,-1 0 0,0-1 1,-1 1-1,1-1 0,0 1 0,-3 6 0,0-1 55,0-1 0,-1 0 1,0 0-1,-1-1 0,0 1 0,-8 10 0,-41 42 203,46-51-220,1-1-62,-92 105 441,87-99-675,2 1 1,0 1-1,1 0 1,0 0-1,2 1 1,-7 17-1,9-15-3180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09.3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55 10090,'0'0'12349,"3"-4"-11576,3 0-579,-1-1 1,1 1-1,0 0 0,0 1 1,1 0-1,-1 0 0,1 0 0,-1 0 1,1 1-1,0 0 0,8-1 1,76-8 181,-78 10-363,0 1 0,-1 0 0,1 1-1,0 1 1,13 2 0,-21-2-26,1 0 0,0 1 0,-1-1 0,0 1 0,0 0 0,0 0 0,0 1 0,0-1 0,-1 1 0,1 0 0,-1 1 0,0-1 0,0 1 0,-1-1 0,1 1 0,-1 0 0,0 0 0,-1 1 0,1-1 0,-1 1-1,0-1 1,0 1 0,-1 0 0,1 0 0,-1-1 0,-1 1 0,1 0 0,-1 0 0,0 0 0,0 0 0,-1 0 0,0 0 0,0 0 0,0 0 0,-1-1 0,0 1 0,0 0 0,-5 9 0,0-4 11,-1 0-1,0 0 1,-1-1 0,0 0 0,-11 10-1,-58 42-77,49-39-122,27-22 99,-1 1 0,0 1 1,1-1-1,0 0 0,-1 0 0,1 1 0,0 0 1,0-1-1,-3 7 0,12-9-846,8 0 962,0 1 0,-1 0-1,1 1 1,23 6 0,-31-6 14,-1 0 0,1 1 0,-1 0 1,1 0-1,-1 0 0,0 1 0,0 0 0,-1 0 0,1 1 1,-1 0-1,0 0 0,5 6 0,-5-5 10,0 1-1,0 1 1,-1-1-1,0 0 1,0 1-1,-1 0 1,0 0 0,-1 0-1,1 0 1,-1 0-1,-1 1 1,0-1 0,0 1-1,-1-1 1,0 1-1,0-1 1,-1 1-1,0-1 1,0 0 0,-1 1-1,0-1 1,-1 0-1,1 0 1,-2 0-1,1 0 1,-1-1 0,0 1-1,-1-1 1,0 0-1,0 0 1,0-1-1,-1 0 1,0 1 0,0-2-1,-1 1 1,-11 7-1,3-4 25,-1 0-1,0-1 0,0-1 1,-1 0-1,0-1 1,0-1-1,0-1 0,0-1 1,-1 0-1,-30 1 0,47-4-74,1 0 0,-1-1-1,1 1 1,0 0 0,-1 0-1,1 0 1,0-1 0,-1 1-1,1 0 1,0-1 0,-1 1-1,1 0 1,0 0 0,-1-1-1,1 1 1,0-1 0,0 1-1,-1 0 1,1-1 0,0 1-1,0-1 1,0 1 0,0 0-1,0-1 1,0 1 0,-1-1-1,1 1 1,0 0 0,0-1-1,0 1 1,0-1 0,1 1-1,-1-1 1,0 1 0,0-1-1,3-16-605,9-13-2462,2 0-5836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09.6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22372,'0'0'5938,"5"0"-5730,0 0-168,0 0-8,4 0-32,1 0-264,5 0-289,-1 0-711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10.06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96 20244,'0'0'6478,"19"-16"-6276,63-46-16,-79 60-179,-1 0 0,0 0 0,1 0 0,0 1-1,-1-1 1,1 1 0,0 0 0,0 0 0,0 0-1,0 0 1,0 1 0,0-1 0,0 1 0,0-1-1,0 1 1,0 0 0,0 0 0,5 1 0,1 1-1,-5-2-2,-1 0-1,0 1 1,0 0-1,0 0 0,0 0 1,0 0-1,0 0 1,0 0-1,0 1 1,0-1-1,-1 1 0,1 0 1,0 0-1,-1 0 1,0 0-1,1 1 0,1 2 1,0 0 0,-1 0-1,0 1 1,1-1-1,-2 1 1,1 0 0,-1 0-1,0 0 1,2 8 0,-2 0-9,0-1 0,0 1 1,-1 0-1,-1 0 1,-1 0-1,0-1 0,-4 24 1,1-26 1,0 0 1,-1 0-1,0 0 1,-1 0 0,0-1-1,-1 0 1,0 0-1,0-1 1,-16 16 0,22-24-11,0 0 1,0 0 0,0 0 0,0 0-1,1 0 1,-1 0 0,0 0 0,0 0-1,1 0 1,-1 1 0,1-1 0,-1 0-1,1 0 1,-1 1 0,1 2 0,0-3-423,4-1-254,151 0-65,-152 0 756,0 0-1,0 1 0,1-1 1,-1 1-1,0 0 0,0 0 1,0 0-1,0 0 0,0 0 1,0 1-1,0-1 0,0 1 1,-1 0-1,1 0 0,0 0 1,-1 0-1,3 3 0,-1 0 10,0-1 0,-1 1-1,1 0 1,-1 1-1,-1-1 1,1 1 0,-1-1-1,1 1 1,0 6-1,-1-5 22,0-1 0,-1 1-1,0-1 1,0 1-1,-1 0 1,1-1-1,-1 1 1,-1 0-1,0-1 1,0 1-1,0 0 1,0-1-1,-1 1 1,0-1-1,-1 0 1,1 0-1,-8 12 1,1-8 47,-1 0 1,0-1 0,0 0 0,-1-1-1,-1 0 1,1-1 0,-1 0-1,0 0 1,-1-2 0,-13 6 0,-21 4 163,-68 14 0,91-24-266,23-5-37,1-1-1,0 1 1,-1 0 0,1-1 0,0 1 0,0-1 0,-1 1-1,1 0 1,0-1 0,0 1 0,0-1 0,-1 1 0,1 0 0,0-1-1,0 1 1,0-1 0,0 1 0,0-1 0,0 1 0,0-1 0,0 1-1,0-1 1,0 1 0,0-1 0,0 1 0,0 0 0,1-1 0,-1-1-402,0-18-4680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25.5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39 7265,'-10'-39'17504,"10"42"-17348,1 2-71,0 1 1,0 0-1,0 0 1,1 0-1,4 9 0,2 9 116,9 32 19,-3 2 0,12 107 0,-16 162-696,-2-328-1708,-2-6-898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16.2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33 14819,'2'0'12216,"18"-5"-12126,4-2-83,0 1 1,0 1-1,1 1 1,0 1 0,0 1-1,0 2 1,46 4-1,-66-3-14,1 0 1,-1 0-1,0 1 1,0 0-1,0 0 1,0 0-1,0 0 1,0 1-1,0 0 1,-1 0-1,1 0 1,-1 1-1,0-1 1,0 1-1,0 0 1,-1 0-1,1 0 0,-1 1 1,0-1-1,4 9 1,-4-7-12,-1 0 0,0 0-1,0 1 1,0-1 0,-1 0 0,0 1 0,0-1 0,-1 0-1,0 1 1,0-1 0,0 1 0,-1-1 0,0 0 0,0 1-1,-1-1 1,1 0 0,-5 10 0,0-5 17,0 0 1,-1-1-1,0 0 1,-1 0-1,0 0 0,0-1 1,-1 0-1,-12 9 1,-4 2-19,-53 32 0,60-43 100,-7 4-624,25-13 536,0 0 1,0 0-1,0 0 0,0 0 1,0 0-1,0 0 0,0 0 0,0 0 1,0 0-1,0 0 0,-1 0 1,1 0-1,0 1 0,0-1 1,0 0-1,0 0 0,0 0 1,0 0-1,0 0 0,0 0 1,0 0-1,0 0 0,0 0 1,0 0-1,0 0 0,0 0 1,0 1-1,0-1 0,0 0 1,0 0-1,0 0 0,0 0 1,0 0-1,0 0 0,0 0 0,0 0 1,0 0-1,0 1 0,0-1 1,0 0-1,0 0 0,0 0 1,0 0-1,0 0 0,0 0 1,0 0-1,0 0 0,0 0 1,0 0-1,0 1 0,0-1 1,0 0-1,0 0 0,0 0 1,0 0-1,1 0 0,12 0-332,27-5 205,-17 2 167,-1 1 0,35 1 0,-52 2-4,1 0-1,-1 0 1,0 1 0,1-1 0,-1 1-1,0 1 1,0-1 0,-1 1 0,1-1-1,-1 1 1,1 1 0,-1-1 0,7 7-1,-2 0-11,-1-1 0,1 1-1,-1 1 1,9 17-1,-13-21-9,0 2-1,0-1 0,-1 0 0,0 1 0,-1 0 1,0-1-1,0 1 0,-1 0 0,0 0 0,0 0 1,-1 0-1,0 0 0,-1 0 0,0 0 0,-1 0 1,1 0-1,-2 0 0,1-1 0,-1 1 0,0-1 1,-10 16-1,6-11 48,-1-1 0,0-1 0,-1 1 0,0-2 0,-1 1 0,-1-1 0,1-1 0,-1 1 0,-1-2 0,0 0 0,0 0 1,-1-1-1,-17 7 0,17-8 11,-1-1 1,0-1-1,-1 0 1,1-1-1,-1 0 1,1-1-1,-1 0 1,-29-2-1,43 0-80,0-1 0,-1 1 0,1 0 1,-1-1-1,1 1 0,0-1 0,-1 0 0,1 1 0,0-1 1,0 0-1,-1 0 0,1 0 0,0 0 0,0 0 0,0 0 0,0 0 1,0 0-1,0 0 0,1-1 0,-1 1 0,-1-2 0,0-2-244,0 0 0,0 0 0,1 0 0,-2-10 1,1-15-2378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16.9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31 17219,'0'0'6534,"20"-5"-6171,60-15 25,-75 18-316,1 1 1,-1 0 0,1 0 0,0 0-1,-1 1 1,10 0 0,-5 1 31,-7-1-84,0 0 0,-1 0 0,1 1 1,0-1-1,-1 1 0,1 0 0,-1-1 0,1 1 0,-1 1 0,0-1 0,1 0 1,-1 0-1,0 1 0,0-1 0,0 1 0,0 0 0,0 0 0,0-1 0,0 1 1,0 1-1,-1-1 0,1 0 0,-1 0 0,0 0 0,1 1 0,-1-1 0,0 3 1,2 2 13,-1 0 1,-1 0 0,1 0 0,-1 0 0,0 0 0,-1 0-1,0 0 1,0 0 0,-1 9 0,0-8-7,-1 0 0,0 0-1,-1 0 1,0-1 0,0 1 0,0 0 0,-1-1-1,-6 10 1,-7 7 57,-22 23 1,25-32-68,2 0 1,-1 1 0,-17 32 0,28-43-20,0 0 0,0 0-1,0 0 1,1 0 0,0 0 0,-1 6-1,2-10 0,0 1 0,-1-1 0,1 0-1,0 0 1,0 0 0,0 0 0,1 0-1,-1 1 1,0-1 0,0 0 0,1 0-1,-1 0 1,0 0 0,1 0 0,-1 0-1,1 0 1,-1 0 0,1 0 0,0 0 0,-1 0-1,1 0 1,0 0 0,0 0 0,0-1-1,0 1 1,0 0 0,0 0 0,0-1-1,0 1 1,0-1 0,0 1 0,2 0-1,21 2-1,0 0-1,0-2 0,1 0 1,-1-2-1,47-7 0,-19-1-837,60-19 0,-103 25-1448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17.5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0 116 8065,'0'0'15584,"18"-7"-14175,4-2-1066,93-34 782,-62 28-1036,0 2-1,0 3 1,1 2-1,82-2 1,-135 10-184,-1 0 0,1 0 1,0 0-1,-1 0 0,1 0 0,0 0 0,-1 0 1,1 0-1,0 0 0,-1 0 0,1 0 0,-1 0 1,1 1-1,0-1 0,-1 0 0,1 1 0,-1-1 1,1 0-1,-1 1 0,1-1 0,-1 0 0,2 2 1,-2-2 26,0 1 1,0-1 0,0 1-1,0-1 1,0 1 0,0-1-1,0 1 1,-1-1-1,1 1 1,0-1 0,0 0-1,0 1 1,0-1 0,-1 1-1,1-1 1,0 1 0,0-1-1,-1 1 1,1-1-1,0 0 1,-1 1 0,-23 18-5329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17.82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0 120 18812,'0'0'7449,"120"-21"-7113,-71 12 32,8 1-80,6-1-168,4 0-64,-9 1-56,4-1 0,-13 1-376,3-5-584,-8 0-1208,-20 1-6178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18.2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19780,'1'0'385,"1"0"0,0 0 0,-1 1 0,1-1 0,0 0 0,0 1 0,-1-1 0,1 1 0,-1 0 0,3 1 1,40 37 1502,-2 0-1470,8-2-313,2-2 0,85 42 0,-131-74-104,0 0-1,0 0 1,-1 0-1,1 1 1,-1 0 0,0 0-1,0 0 1,0 1 0,-1 0-1,0 0 1,1 0-1,4 9 1,-7-10 0,0 1 1,0 0-1,-1 0 1,1 0-1,-1 0 0,0 0 1,-1 0-1,1 0 1,-1 0-1,0 1 1,0-1-1,-1 0 0,1 0 1,-1 0-1,0 0 1,-4 9-1,2-4 13,-1-1 0,-1 1 0,0-1 0,0 0 0,-1 0 0,0 0 0,-10 10 1,-57 53 107,54-55-92,-191 195-1916,170-168-2582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26.15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513 168 14691,'0'0'11938,"0"-10"-11510,0 3-418,-1 1 0,0 0 0,0-1 0,-1 1 0,0 0 0,0 0 0,-1 0 0,1 0 0,-1 0 1,-1 1-1,1-1 0,-1 1 0,0 0 0,0 0 0,-6-6 0,4 6-7,0-1 0,0 1 0,0 0 1,0 1-1,-1 0 0,1 0 0,-1 0 1,0 1-1,-1 0 0,1 0 0,0 0 0,-13-1 1,10 2-4,0 0 0,0 1-1,0 1 1,-1-1 0,1 2 0,0 0 0,0 0 0,0 0 0,0 1 0,0 1 0,0 0 0,0 0 0,1 1 0,-1 0 0,1 1-1,0 0 1,-10 7 0,4 0 1,0 2 0,0 0-1,1 0 1,1 1 0,1 1 0,0 0-1,1 1 1,0 0 0,2 1-1,0 0 1,1 0 0,1 1 0,0 0-1,-6 34 1,9-33-15,1 0-1,2 1 1,0-1 0,1 1 0,0-1-1,5 23 1,-4-36 1,1 0 0,0 1 0,1-1 0,-1 0 0,1-1 0,1 1 0,-1 0 0,1-1 0,0 0 0,0 0 0,1 0-1,0 0 1,0-1 0,1 0 0,-1 0 0,1 0 0,0-1 0,0 0 0,0 0 0,1 0 0,9 3 0,-3-2-25,1 0 0,-1-2 0,1 0-1,0 0 1,0-1 0,0-1 0,0 0 0,1-1 0,-1 0-1,18-4 1,-22 3 5,0-1 0,0-1 0,-1 0 0,1 0 0,-1-1 0,1 0 0,-1 0 0,0-1 0,-1-1-1,1 1 1,-1-1 0,0-1 0,0 1 0,-1-1 0,0-1 0,0 1 0,-1-1 0,0-1 0,-1 1 0,1-1 0,-1 0-1,-1 0 1,0 0 0,0-1 0,-1 1 0,4-19 0,-3-17 427,-3-64 0,-1 58 935,-5 61-928,4 71-325,3 100 86,-1-165-168,1-1 0,0 0 0,2 0 0,8 26 0,-9-32-1,1-1 0,0 1 0,0-1-1,1 0 1,0 0 0,0-1 0,1 1 0,13 12 0,-15-17-24,0 0-1,1 0 0,-1-1 0,1 0 0,0 0 1,0 0-1,0 0 0,0-1 0,0 1 0,0-1 0,0 0 1,7-1-1,0 1-495,0-1 1,0 0-1,-1-1 0,16-3 1,13-10-5791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27.04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 17659,'0'0'6394,"11"-1"-6199,33-1-21,-41 2-165,0 0 0,1 1 0,-1-1 0,0 1 0,1 0 0,-1 0 0,0 0 0,0 0 0,0 1 0,0-1 0,0 1 0,0 0 1,0 0-1,-1 0 0,1 0 0,-1 0 0,4 4 0,-3-2-4,1 0 0,-1 1 1,0-1-1,0 1 0,-1 0 1,1-1-1,-1 1 1,2 7-1,-3-7 3,1 0-1,-1 0 1,0 0-1,-1 0 1,1 0 0,-1 0-1,0 0 1,0 0-1,-1 0 1,1 0-1,-1 0 1,0-1 0,-4 10-1,3-8 9,-1-1 1,-1 1-1,1-1 0,-1 0 0,0 0 0,-1 0 0,1 0 1,-1-1-1,1 0 0,-7 4 0,7-5-85,1-1-8,1-1 0,0 0 0,0 1 0,0-1 0,0 1 0,0 0 0,1 0 0,-1 0 1,0 0-1,1 0 0,-1 0 0,-1 4 0,14-6-608,24-7 531,-23 4 143,1 0 0,-1 1-1,16 0 1,-21 2 17,1 0 0,0 1 0,-1-1 0,1 2 0,-1-1 0,1 1 0,-1 0 0,12 5 1,-15-5 45,1 1 1,0 0-1,-1 1 1,0-1-1,0 1 1,0 0-1,0 0 1,0 0-1,-1 0 1,0 0-1,0 1 1,5 9-1,-4-7-32,-1 1 0,0-1 0,-1 1-1,1-1 1,-2 1 0,1 0 0,-1-1 0,1 16-1,-2-19 12,0 1 0,-1-1 0,1 0 0,-1 1-1,0-1 1,0 0 0,0 1 0,-1-1-1,1 0 1,-1 0 0,0 0 0,0 0-1,0-1 1,-1 1 0,0 0 0,1-1-1,-6 5 1,-1-1 103,0 0 0,-1 0-1,0-1 1,0-1 0,0 1 0,-1-2 0,1 1 0,-14 2-1,6-2 103,0-1 0,-1-2-1,1 1 1,-25-1 0,43-3-244,-1 1 0,1 0 0,0 0 0,-1 0 0,1 0 0,0-1 0,-1 1 1,1 0-1,0 0 0,0-1 0,-1 1 0,1 0 0,0-1 0,0 1 0,-1 0 1,1-1-1,0 1 0,0 0 0,0-1 0,0 1 0,-1 0 0,1-1 0,0 1 1,0-1-1,0 1 0,0 0 0,0-1 0,0 1 0,0-1 0,0 0 0,0-17-828,1 13 75,-1-13-2505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29.4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500 163 12234,'0'0'12055,"-10"-18"-11448,-34-58-46,43 72-500,-2 0 1,1 0-1,0 0 0,-1 1 1,0-1-1,0 1 0,0 0 1,0-1-1,0 2 0,-1-1 1,1 0-1,-1 1 0,0-1 0,0 1 1,0 0-1,0 0 0,0 1 1,0-1-1,0 1 0,-1 0 1,1 0-1,-7-1 0,-5-1 66,-5 0-87,1 1-1,0 1 1,-27 2-1,12-1-34,27 0-5,1 1 0,-1-1 0,0 1 0,1 1 0,-1-1 0,1 1 0,-1 1 0,1-1 0,0 1 1,0 0-1,0 1 0,1 0 0,-1 0 0,1 0 0,0 1 0,0 0 0,0 0 0,1 0 0,-1 1 0,2 0 0,-1 0 0,0 0 0,1 1 0,0-1 0,-4 11 0,1 4 0,0 0 0,1 1 0,1-1 1,2 1-1,-2 26 0,4 110 6,2-143-7,0 0 1,1 0-1,1 0 0,1 0 0,0-1 1,1 0-1,0 0 0,12 21 0,-14-29 1,0 1 0,1-1 1,0 0-1,1-1 0,-1 1 0,1-1 0,0 0 0,1 0 0,-1 0 0,1-1 0,0 1 0,0-2 0,0 1 0,0-1 0,1 0 0,0 0 0,-1 0 1,1-1-1,12 2 0,-8-2-11,-1-1 0,1-1-1,-1 1 1,0-2 0,1 0 0,-1 0 0,0-1 0,1 0 0,-1 0 0,0-1 0,0-1 0,-1 0 0,1 0 0,-1-1 0,0 0-1,0 0 1,0-1 0,-1-1 0,0 1 0,0-1 0,-1-1 0,0 1 0,0-1 0,0 0 0,7-14 0,-2 1-2,0 0 0,-2 0 1,0-1-1,7-29 0,20-94 120,-34 134-82,-2 107 1262,-2-59-1253,2 0 0,1 0-1,3 0 1,10 45 0,-12-71-44,0 0 0,2 0-1,-1-1 1,1 1 0,1-1 0,0-1 0,12 17 0,-12-20-21,0 0-1,0 0 1,1 0-1,-1-1 1,1 0-1,0 0 1,1-1-1,0 0 1,-1 0-1,1 0 1,13 3-1,-14-6-101,0 1 1,0-1-1,0 0 0,0 0 1,1-1-1,-1 0 0,0 0 1,9-2-1,-11 1-679,1 0 1,-1 0-1,0-1 1,0 0-1,0 0 0,8-5 1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30.1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23 12042,'0'0'13291,"6"-4"-12790,1 1-455,-1 0 0,1 1 0,0-1 0,0 1 0,0 1 0,0-1 0,1 1 0,-1 1 0,12-1 0,-18 1-42,7 0 25,-1 0-1,0 0 1,1 0-1,-1 1 0,0 0 1,0 0-1,0 1 1,1 0-1,-2 0 1,1 1-1,7 3 1,-9-2-18,1-1 1,-1 1-1,1 0 1,-1 1-1,-1-1 1,1 1-1,-1 0 1,0 0-1,0 1 1,0-1-1,-1 1 1,6 11-1,-8-13-6,0 0-1,0-1 0,0 1 1,0 0-1,-1 0 0,1 0 1,-1 0-1,0 0 0,0 0 1,-1 0-1,1 0 0,-1 0 1,0 0-1,0-1 0,0 1 1,0 0-1,-1-1 0,0 1 1,0 0-1,0-1 0,0 0 1,-5 7-1,-4 1 17,0 0 1,-1 0-1,0-1 1,-1-1-1,-26 16 1,6-4-135,33-21 94,0 0 1,0 0 0,0 0-1,1 0 1,-1 0-1,0 1 1,0-1-1,0 0 1,0 0-1,1 0 1,-1 0-1,0 0 1,0 0-1,0 0 1,0 0-1,0 1 1,1-1-1,-1 0 1,0 0-1,0 0 1,0 0-1,0 1 1,0-1-1,0 0 1,0 0-1,0 0 1,0 0-1,0 1 1,0-1-1,1 0 1,-1 0-1,0 0 1,0 0-1,0 1 1,0-1-1,0 0 1,-1 0-1,1 0 1,0 1-1,0-1 1,0 0-1,0 0 1,0 0-1,0 0 1,0 1-1,0-1 1,0 0-1,0 0 1,0 0-1,-1 0 1,1 1-1,0-1 1,0 0-1,0 0 1,0 0-1,-1 0 1,23 0-115,-18 0 107,29-1-14,-17 1 26,1 0 0,-1 0-1,29 6 1,-39-5 24,-1 1 0,1-1 0,-1 1 0,0 1 0,0-1-1,0 1 1,0 0 0,0 0 0,-1 0 0,1 1 0,-1-1 0,0 1-1,0 0 1,0 0 0,3 6 0,0 0 17,0 1 0,-1 0 1,0 1-1,-1 0 0,0-1 0,-1 1 0,-1 1 0,0-1 1,0 1-1,-1-1 0,0 1 0,-1 21 0,-1-31-10,-1 1 0,1-1 0,0 0 0,-1 0 0,0 1 0,0-1 0,0 0 0,0 0 0,0 0 0,-1 0 0,1 0 0,-1 0 0,0 0 0,0 0 0,-3 2-1,1 0 11,-1-1-1,0 0 0,0 0 0,0 0 0,0-1 0,-1 0 0,-8 4 0,-5 0 13,0-1 0,0-1-1,0 0 1,-22 2 0,8-3-130,-44 1 0,75-5-62,1 0 0,-1 0 0,1 0 0,-1 0-1,1 0 1,-1 0 0,0 0 0,1-1 0,-1 1 0,1-1-1,-1 1 1,1-1 0,-1 1 0,1-1 0,0 0 0,-1 0-1,1 0 1,0 0 0,0 0 0,-1 0 0,-1-2 0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30.93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66 48 7073,'0'0'15644,"-11"-3"-14639,-10-2-534,-12-4 2868,518-6-3036,-85 1-350,-317 13-21,366 2-639,-214 7 1821,-249-2-1603,-54 18-2655,35-11-3019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25.93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126 34 12042,'0'0'10309,"-6"1"-9589,2-1-686,1 1 1,0 0-1,-1 0 0,1 0 1,0 0-1,0 1 1,0-1-1,0 1 0,0 0 1,0 0-1,0 0 1,0 0-1,1 0 0,-1 1 1,1-1-1,-1 1 1,1 0-1,0-1 0,0 1 1,0 0-1,-2 5 1,-5 11 39,0-1 1,1 1-1,1 1 1,1 0-1,1-1 1,1 2-1,0-1 1,2 0 0,0 1-1,1 29 1,2-38-86,0-1 0,1 1 1,0-1-1,1 1 0,0-1 1,0 0-1,1 0 1,8 14-1,-9-18-7,0-1 0,0 0 0,1 0 1,0-1-1,0 1 0,1-1 0,-1 0 0,1 0 0,0 0 0,1-1 1,-1 0-1,1 0 0,0 0 0,0 0 0,8 3 0,-4-5 51,0 0-1,1-1 0,-1 0 0,0 0 0,0-1 0,1-1 1,-1 1-1,0-2 0,0 1 0,0-2 0,0 1 0,0-1 1,0-1-1,9-4 0,6-4 2,39-23 0,-55 29-22,0 0 1,-1 0-1,0-1 0,0 0 1,-1 0-1,1-1 0,8-13 1,-12 14 5,-1 1 0,0-1 0,0 0 0,-1 0 0,0 0 0,0 0 0,0 0 0,-1 0 0,0 0 0,-1 0 0,1-1 0,-2 1 0,1 0 0,-1-1 0,-2-8 0,0 1 20,-1 1-1,0 0 1,-2 0-1,1 1 0,-2 0 1,-11-20-1,9 20-7,0 0-1,-1 1 1,0 1-1,-1 0 1,0 0-1,-1 1 1,0 0-1,-1 1 1,0 1-1,0 0 1,0 0-1,-1 1 1,-1 1-1,1 1 1,-1 0-1,-25-5 1,26 9-1636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31.7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332 121 20372,'0'0'6149,"0"-15"-5928,-2-49 71,2 62-277,-1 0-1,1 1 0,-1-1 1,1 0-1,-1 1 1,1-1-1,-1 1 0,0-1 1,0 1-1,0-1 0,0 1 1,0 0-1,0-1 1,0 1-1,0 0 0,-1 0 1,1 0-1,0 0 0,-1 0 1,1 0-1,-1 0 1,1 0-1,-1 0 0,1 1 1,-1-1-1,1 1 0,-1-1 1,0 1-1,0 0 1,1-1-1,-1 1 0,-3 0 1,-1-1 4,-6-1 20,-1 0 1,1 1 0,-1 0 0,0 1-1,0 1 1,-20 3 0,25-3-33,1 1 0,0 0 0,0 1 0,0 0 0,0 0 0,0 1 0,1-1 0,0 1 0,-1 1 0,1-1 0,1 1 0,-11 11 0,8-7-3,0 2-1,1-1 1,0 1 0,1 1-1,0-1 1,1 1-1,0 0 1,1 0 0,-4 18-1,4-7-8,0 0-1,1-1 0,2 2 1,1 31-1,1-45 5,0-1-1,1 1 1,0 0-1,0-1 1,1 0 0,0 1-1,1-1 1,0-1-1,0 1 1,1 0 0,11 14-1,-12-18-5,0 0-1,1 0 1,-1 0 0,1-1-1,0 0 1,0 0-1,1 0 1,-1-1 0,1 0-1,0 0 1,-1 0-1,1-1 1,0 0 0,1 0-1,-1 0 1,0-1-1,1 0 1,12 1 0,-16-2-2,2 0-1,0 0 1,0 0-1,0 0 0,0 0 1,0-1-1,0 0 1,0 0-1,0 0 1,0-1-1,0 1 1,0-1-1,-1 0 1,10-6-1,-1-3-32,0 0 0,-1-1 0,0 0-1,-1-1 1,-1 0 0,0-1 0,0 0 0,10-22 0,1-8-57,24-75 0,-42 97 133,-2 13 231,1 15 862,17 121-665,14 84-56,-30-198-399,1 1 0,-1-1 0,2 0 0,0 0 0,1 0 1,0-1-1,15 23 0,-17-29-36,1 0 1,0-1 0,0 1-1,1-1 1,-1 0 0,1 0-1,0-1 1,0 0-1,1 0 1,-1 0 0,1-1-1,0 0 1,0 0 0,0 0-1,0-1 1,10 2 0,8-2-747,39-1 0,-36-1-1254,21 0-7742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36.56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34 1713 12594,'0'-1'334,"0"0"0,0 0 0,-1 0 0,1 0 0,0 0 1,-1 0-1,1 0 0,-1 0 0,1 0 0,-1 0 0,0 0 0,1 0 0,-1 0 0,0 0 0,0 1 0,0-1 1,1 0-1,-1 1 0,0-1 0,0 0 0,0 1 0,0-1 0,-2 0 0,2 1-241,0 0 0,0-1-1,1 1 1,-1 0 0,0-1 0,0 0-1,0 1 1,0-1 0,0 1-1,1-1 1,-1 0 0,0 1 0,1-1-1,-1 0 1,0 0 0,1 0 0,-1 1-1,1-1 1,-1 0 0,1 0-1,0 0 1,-1 0 0,1 0 0,0 0-1,0 0 1,-1 0 0,1 0-1,0 0 1,0 0 0,0 0 0,0 0-1,0 0 1,1 0 0,-1 0 0,0 0-1,0 0 1,1-1 0,4-6-78,0 0 0,1 1 1,-1 0-1,1 0 1,1 0-1,-1 1 0,13-9 1,-7 4-7,32-28-6,202-164 38,133-35 2,-283 181-41,77-46 49,5 8-1,202-77 1,-128 88-76,-18 6 27,275-75 10,11 46-25,-299 66-9,172-29-90,4 32 78,274 30 3,-109-23-84,-233 7-19,-146 13 157,689-21 74,-542 41-123,-221-5 35,345 40 0,-288-24-9,1036 99 325,-1081-110-192,-1 6-1,214 55 1,-234-47-135,-30-8-26,376 122-618,-11 32 15,-276-109 644,41 18 6,-188-72-24,-1 0-1,0 2 1,0-1-1,-1 1 1,18 18-1,-17-15 8,1-1 0,1 0 0,19 13 0,1-5-3,42 33 1,-65-44 9,-1 0 0,-1 1 0,1 0 0,-2 0 1,1 1-1,-1 0 0,0 1 0,10 19 0,-16-28 28,-1-1 1,0 0-1,1 1 1,-1-1-1,0 0 1,0 1-1,0-1 1,1 1-1,-1-1 1,0 0-1,0 1 0,0-1 1,0 1-1,0-1 1,0 1-1,0-1 1,0 0-1,0 1 1,0-1-1,0 1 1,0-1-1,0 1 1,0-1-1,0 1 0,0-1 1,0 0-1,-1 1 1,1-1-1,0 1 1,0-1-1,0 0 1,-1 1-1,1-1 1,0 0-1,-1 1 0,1-1 1,0 0-1,-1 1 1,1-1-1,0 0 1,-1 0-1,1 1 1,0-1-1,-1 0 1,1 0-1,-1 0 1,0 0-1,1 0-16,-1 0 1,0 0-1,1 0 1,-1 0-1,1-1 1,-1 1-1,0 0 0,1 0 1,-1-1-1,1 1 1,-1 0-1,1-1 1,-1 1-1,1-1 0,-1 1 1,1-1-1,0 1 1,-1-1-1,1 1 1,-1-1-1,1 1 0,0-1 1,0 1-1,-1-1 1,1 0-1,0 1 1,0-1-1,0 1 0,0-1 1,0 0-1,0 1 1,-1-1-1,2 0 1,-1 1-1,0-2 0,-1-3-23,1-1 0,-1 1-1,0-1 1,0 1-1,-1 0 1,0-1-1,0 1 1,0 0 0,0 0-1,-5-5 1,-4-8-121,-20-21 1,16 19 44,-12-14-42,-25-32 75,3-2 0,-48-87 0,84 132 101,-17-39 314,29 60 52,2 5-187,2 10-142,9 19-162,122 198 90,-120-207-258,2-1-1,1-1 1,1 0-1,1-1 1,26 22-1,-44-41 231,0 0 1,0 0-1,-1 0 0,1 0 1,0 0-1,-1 0 0,1 0 0,-1 0 1,1 0-1,-1 0 0,0 0 1,1 0-1,-1 0 0,0 0 1,0 0-1,0 0 0,0 0 0,0 0 1,0 0-1,0 1 0,0-1 1,0 0-1,0 0 0,-1 0 1,1 0-1,0 0 0,-1 0 0,0 2 1,-20 29 200,17-27-114,-2 2 60,-1 0-1,1-1 1,-1 0 0,-14 9-1,-4 3 207,2-1-1,-1-2 0,-36 18 0,15-9-143,22-12-233,14-8-539,0 1 1,1 0-1,-15 12 1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43.3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48 15699,'0'0'9326,"-1"0"-9310,1-1 1,0 1-1,0 0 1,0 0-1,0 0 1,0-1-1,0 1 0,0 0 1,0 0-1,0 0 1,0-1-1,0 1 1,0 0-1,0 0 1,0-1-1,0 1 0,0 0 1,0 0-1,0 0 1,0-1-1,0 1 1,0 0-1,0 0 0,0-1 1,0 1-1,1 0 1,-1 0-1,0 0 1,0 0-1,0-1 0,0 1 1,1 0-1,-1 0 1,0 0-1,0 0 1,0 0-1,0-1 1,1 1-1,-1 0 0,0 0 1,0 0-1,1 0 1,4-2 68,0 0 0,0 1 0,1 0 0,-1 0 0,0 0 0,1 1 0,-1-1 0,9 2 0,11-2 34,77-10-57,51-4 23,-64 11-3562,-114 5 314,-8 6-3974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43.67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15371,'0'0'8890,"19"0"-8122,0 4-224,5-4-72,10 4-72,4-4-112,6 0-152,4 0-80,5 0-56,29 0-88,-15 0-760,-9 0-2817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44.6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424 308 16395,'0'0'7859,"1"-17"-7707,2-59 19,-3 67-137,0 1 0,-1 0 1,0 0-1,0 0 0,-1-1 0,0 1 1,0 1-1,-1-1 0,0 0 0,0 1 1,-1-1-1,0 1 0,0 0 0,-1 0 1,1 0-1,-2 1 0,1 0 0,-1 0 1,0 0-1,0 1 0,0 0 0,-1 0 1,-9-5-1,5 3-23,-1 2 1,1-1-1,-1 2 0,0-1 1,0 2-1,0 0 1,0 0-1,-1 1 0,1 0 1,-1 1-1,0 1 1,1 0-1,-20 3 0,26-2-6,1 0-1,0 0 0,0 1 1,0 0-1,0 0 1,0 0-1,0 1 0,0 0 1,1-1-1,-1 2 0,1-1 1,-6 6-1,4-3 8,1 0 1,0 1-1,0 0 0,1 0 0,-1 0 0,2 1 1,-5 9-1,1 5 49,0 0 1,2 0-1,1 1 0,-3 41 1,6-45-44,1 0 0,0 0 1,1 0-1,2 0 1,0 0-1,0 0 0,2-1 1,0 1-1,9 18 0,-9-27-23,-1 0 0,2-1 0,0 1 0,0-1 0,0 0 0,1 0 0,1-1 0,-1 0 0,1 0 0,1-1-1,-1 0 1,1-1 0,1 1 0,-1-2 0,1 1 0,20 7 0,-14-8-22,0-1 1,1-1-1,-1-1 0,1 0 1,-1-1-1,1-1 0,-1 0 1,1-1-1,-1-1 0,21-5 1,-30 5 7,1 0 0,-1-1 1,1 0-1,-1-1 1,0 0-1,0 0 0,-1 0 1,1-1-1,-1 1 0,0-2 1,0 1-1,5-8 1,-3 4-10,-1-1-1,-1 0 1,0 0 0,0-1 0,-1 0 0,0 0 0,3-15 0,0-6-6,-1-2 1,-2 1 0,-2-1 0,0-54-1,-3 5 877,0 83-648,6 19-147,38 119 635,-8-18-159,-29-101-495,1 0 1,1 0-1,21 33 0,-24-44-43,0-1 0,0 1 0,1-1 0,0-1 0,1 1 0,-1-1 0,1 0 0,0-1 0,1 0 0,-1 0 0,12 4 0,-13-7-310,-1 1 0,1-1 0,-1 0 0,1-1 0,0 0 0,0 0 0,0 0 0,0-1 0,0 0 0,0-1 0,0 1 0,0-1 0,-1 0 0,1-1 0,0 0 0,8-3 1,15-14-10152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45.02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34 18187,'0'0'6491,"18"-6"-6220,57-16-35,-69 20-208,-1 1-1,0 0 1,1 0-1,-1 1 1,0-1 0,1 1-1,-1 0 1,1 1 0,-1 0-1,1-1 1,-1 2-1,0-1 1,9 4 0,-10-3-15,1 0 1,-2 1 0,1-1-1,0 1 1,0 0 0,-1 0-1,0 0 1,1 1 0,-1-1-1,0 1 1,-1-1 0,1 1-1,2 6 1,-2-4 5,0 1 0,-1-1 0,0 1 1,0 0-1,0 0 0,-1 0 0,0 0 0,0 0 1,-1 0-1,0 0 0,0 0 0,-1 0 0,0 0 1,0 0-1,-1 0 0,0-1 0,0 1 0,-5 11 1,-7 6 160,-1-1 1,-2-1 0,-30 33 0,0-1 37,43-49-207,0 1 1,1 0-1,-1-1 1,1 1-1,0 0 1,0 0-1,-2 9 1,4-13-12,1 0 1,0 0 0,-1-1 0,1 1 0,0 0 0,0 0 0,0 0 0,0-1 0,0 1 0,0 0 0,0 0 0,1 0 0,-1-1 0,1 1 0,-1 0 0,1-1 0,0 1 0,0 0-1,0-1 1,0 1 0,0-1 0,0 1 0,0-1 0,0 0 0,0 1 0,1-1 0,-1 0 0,0 0 0,1 0 0,-1 0 0,1 0 0,3 1 0,9 3 33,-1-1 1,2 0-1,-1-1 1,0-1 0,1 0-1,-1-1 1,24-1-1,-22 0-14,25 1-3,309-3-674,-331 0-820,-1 0-1,24-6 1,3-8-14242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9:48.90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1730 20540,'0'0'4430,"4"-7"-2955,-4 7-1463,0-1-1,0 1 0,0 0 1,0 0-1,0 0 1,0 0-1,0-1 0,0 1 1,0 0-1,0 0 0,0 0 1,1 0-1,-1 0 0,0 0 1,0-1-1,0 1 0,0 0 1,0 0-1,0 0 0,0 0 1,0 0-1,1 0 0,-1 0 1,0-1-1,0 1 0,0 0 1,0 0-1,0 0 0,1 0 1,-1 0-1,0 0 0,0 0 1,0 0-1,0 0 0,1 0 1,-1 0-1,0 0 0,0 0 1,0 0-1,0 0 0,0 0 1,1 0-1,-1 0 0,0 0 1,0 0-1,0 0 0,0 0 1,1 1-1,-1-1 0,0 0 1,18 32-4,1 0 1,2-2-1,1 0 1,1-1-1,2-2 1,1 0-1,1-2 1,1-1-1,0-1 1,53 32-1,-33-31-9,1-1 0,2-3 0,-1-1-1,2-3 1,0-3 0,76 11 0,5-9-3,188-3 0,299-29 12,-18-10 16,-430 19-12,0-7 0,-1-9 0,176-46 0,1106-268 51,-737 147-70,68-61 94,-578 190-90,235-72-16,160-99 21,-588 228-4,481-237-206,-423 204 183,-43 24 22,-1-2-1,37-28 1,-54 36 5,-1 0 1,0-1-1,0 0 1,-1-1-1,0 0 1,0 0-1,-1-1 1,11-21-1,-11 15-36,2 1 1,0 0-1,0 0 1,2 1-1,0 1 1,1-1-1,0 2 0,1 0 1,0 0-1,1 1 1,1 1-1,0 0 0,0 1 1,1 1-1,33-15 1,-15 12-30,33-15 5,-59 24 62,-1-1 1,1 0-1,-1 0 0,0-1 0,-1 0 1,8-7-1,-13 11 10,0 0 0,0 0 0,0 0-1,0 0 1,0 0 0,0 0 0,0-1 0,0 1 0,-1 0-1,1-1 1,0 1 0,-1-1 0,1 1 0,-1 0 0,1-1 0,-1 1-1,0-1 1,0 1 0,0-1 0,0 1 0,0-1 0,0 0-1,0 1 1,0-1 0,0 1 0,-1-1 0,1 1 0,-1 0 0,1-1-1,-1 1 1,0-1 0,1 1 0,-1 0 0,0-1 0,0 1-1,0 0 1,0 0 0,0 0 0,0 0 0,0 0 0,0 0-1,0 0 1,-3-1 0,-1-1-15,1 0 0,-1 0 0,0 1 0,0-1 0,0 1 0,0 0 0,-1 1-1,1 0 1,0-1 0,-1 2 0,-6-1 0,-19 2-19,0 2 0,-53 12-1,55-9 29,0-1 0,13-2-62,43-2-35,281-1-1262,-257-5 1887,-63 25-6,-3 7-411,0 0 1,1 1-1,2 1 0,1 0 1,2 1-1,-8 40 1,7-14 77,-3 75 0,11-50-5227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09.9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59 0 10738,'0'0'12329,"0"7"-11676,20 729 1488,65 965-1392,-108 425-266,4-734-198,59-598-203,0-2-17,-64 32-30,-38-141 32,-29 469-18,67-222-391,24-886 52,1 79-388,6-42-3190,-5-51-4283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1.81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1 154 15315,'0'0'12041,"5"0"-11833,34-15-129,-28 10-95,0 1 1,20-6 0,-17 7-20,1 0-1,0 2 1,0-1 0,0 2 0,1 0-1,-1 1 1,0 0 0,17 4 0,-26-3 17,0 0 0,0 0 0,0 0 1,0 0-1,0 1 0,0 0 0,-1 1 0,0-1 1,1 1-1,-1 0 0,0 0 0,-1 0 1,1 1-1,-1 0 0,0 0 0,0 0 1,-1 0-1,1 1 0,-1-1 0,0 1 1,3 10-1,-3-9 11,-1 1 1,0 0-1,-1 0 0,0 0 1,0 0-1,0 0 0,-1 0 1,-1 0-1,1 0 0,-1 1 1,0-1-1,-5 15 0,2-12 2,0-1 0,-1 1 0,0-1 0,-1 0 0,0-1 0,0 1 0,-1-1 0,-11 12 0,-102 87-93,63-59-572,55-47-200,3-2 357,10-7 222,16-15 264,106-116-921,-108 112 752,23-28-104,68-103 0,-96 118 1030,-18 32-570,1 0 1,0 1-1,1-1 1,0 1-1,0 0 0,0 0 1,6-5-1,105-78-84,-110 84 270,-8 5 586,-16 7-259,4 1-630,1 1 1,-1 0 0,2 1-1,-1 0 1,2 1-1,-1 1 1,1 0 0,1 0-1,0 1 1,-15 26 0,16-23-42,1 1 1,1 0 0,0 0 0,1 1 0,1 0-1,1 0 1,0 0 0,2 1 0,-3 29 0,5-34-6,1 1 0,0-1 0,1 1 1,1-1-1,0 1 0,5 17 0,-5-26 3,0 0 0,1 0 0,0-1-1,0 1 1,0 0 0,0-1-1,1 0 1,0 0 0,0 0 0,1-1-1,-1 1 1,1-1 0,0 0 0,0 0-1,0-1 1,12 7 0,-4-5-30,1 1 1,0-2-1,0 0 0,0-1 1,1 0-1,21 1 1,-3-3-643,54-3 1,-13-9-3372,-10-6-6390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2.55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75 0 7705,'0'0'17649,"-12"16"-17630,-37 51-11,47-63-8,1-1 1,-1 0-1,0 0 1,1 1-1,0-1 0,0 1 1,0-1-1,0 1 1,0 0-1,1-1 0,-1 1 1,1 0-1,0-1 1,0 1-1,1 0 0,-1 0 1,1-1-1,0 1 1,1 4-1,-1-6 0,1 4 1,0 0-1,0 0 1,1-1 0,0 1-1,0-1 1,0 0 0,1 0-1,0 0 1,0 0-1,5 4 1,8 6 14,26 19 0,-20-17-11,22 15 4,-29-21-6,0 0 0,0 1-1,19 20 1,-34-31-3,1 1-1,0 0 1,-1-1 0,0 1-1,1 0 1,-1 0 0,0 0 0,0 0-1,0 0 1,0 0 0,0 0-1,-1 0 1,1 0 0,-1 1-1,1-1 1,-1 0 0,0 0-1,0 0 1,0 1 0,0-1-1,0 3 1,-1-2 4,-1 0 0,1-1 0,0 1 0,-1 0 0,1-1 0,-1 0 0,0 1 0,0-1 0,0 0 0,0 0 0,0 0 0,0 0 0,0 0 0,-4 1 0,-6 4 13,-1 0-1,1-1 1,-1 0 0,-1-1 0,-17 4 0,9-4-482,0 0 1,0-2 0,-37 1-1,45-5-3042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27.0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80 15755,'0'0'7613,"3"-2"-7100,3-2-479,1 1 0,0 0 0,0 0-1,0 0 1,1 1 0,-1 0 0,1 0 0,-1 1-1,1 0 1,-1 0 0,1 1 0,0 0 0,-1 0 0,1 1-1,8 1 1,-12-1-31,-1 1 0,0-1-1,0 1 1,0-1 0,0 1 0,0 0-1,-1 0 1,1 0 0,-1 1-1,1-1 1,-1 0 0,0 1-1,0 0 1,0-1 0,0 1-1,0 0 1,0 0 0,-1 0 0,2 4-1,0 1-22,-1 0 0,1-1-1,-2 1 1,1 0 0,-1 0 0,1 14-1,-2-9 16,0-2 17,1-1 1,-2 1 0,1 0 0,-2-1 0,1 1 0,-2-1 0,1 0 0,-5 12 0,-5 3 14,0-1 0,-1-1 0,-2 0 0,-32 39 0,39-52-262,9-11-41,13-16 96,169-254-4446,-178 264 4738,0 0 0,-1 0 1,0 0-1,0-1 0,-1 1 1,0-1-1,0 0 1,-1 0-1,0 0 0,0-1 1,-1 1-1,0 0 0,0-1 1,-2-12-1,1 14 353,1-17-21,1 15 2608,-13 20-2987,0 1 0,0 0 0,1 1 1,1 0-1,0 0 0,1 1 0,0 0 0,1 1 0,-10 28 0,12-24 17,0 0 0,0 0 0,2 0-1,1 1 1,0-1 0,1 1 0,4 36-1,-3-49-77,2-1 0,-1 1-1,1-1 1,0 0 0,0 0-1,1 0 1,-1 0 0,1 0-1,1 0 1,-1-1 0,1 0-1,0 1 1,0-1 0,5 4 0,-2-3 32,0 0 0,1-1 0,-1 1 1,1-2-1,0 1 0,0-1 1,1 0-1,-1-1 0,13 4 1,-10-5-170,-1 1 0,1-1 1,0-1-1,0 0 0,0 0 1,-1-1-1,1-1 0,0 0 1,0 0-1,0-1 0,-1 0 1,1-1-1,-1 0 0,0-1 1,0 0-1,0-1 0,11-6 1,10-18-3933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2.8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64 9826,'0'0'15595,"139"-13"-15123,-86 0-184,0 5-136,5-5-88,-15 5-56,-9-1-8,-20 9-520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3.6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42 77 13962,'0'0'11315,"-8"-5"-10814,-24-15-247,30 18-209,8 0-71,9 1-51,-15 1 77,171 13 339,641-38-44,-433-1-851,-366 25 535,109-6-29,-124 7 56,0 1 0,0 0 0,0-1 0,0 1 1,0 0-1,1 0 0,-1 0 0,0 1 0,0-1 0,-1 2 0,-4 2-26,-47 34-881,8-7-4698,12-10-7856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4.5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1 201 22028,'0'0'5662,"8"-9"-5610,32-29-45,-38 36-7,0 1-1,1-1 1,-1 1 0,1-1 0,-1 1-1,1 0 1,-1 0 0,1 0-1,0 0 1,0 1 0,-1-1 0,1 1-1,0 0 1,0 0 0,0 0-1,-1 0 1,5 1 0,5-1-3,-4 0 0,0-1-1,-1 2 1,1-1-1,0 1 1,0 0 0,-1 0-1,1 1 1,-1 0-1,1 1 1,-1 0 0,0 0-1,0 0 1,0 1-1,0 0 1,-1 0 0,0 1-1,0 0 1,0 0-1,6 6 1,-5-3-6,0 1 1,-1 0-1,0 1 0,0-1 0,-1 1 1,0 0-1,-1 0 0,0 1 0,0-1 1,-1 1-1,-1 0 0,2 15 0,-3-17 0,0-1-1,-1 0 0,0 0 0,-1 0 0,0 1 0,0-1 1,-1 0-1,0 0 0,0 0 0,-1-1 0,1 1 0,-2 0 1,1-1-1,-1 0 0,-1 0 0,1 0 0,-7 8 0,-4 0-32,0 0-1,-1-1 0,0-1 1,-23 15-1,35-26-30,3-1 50,1-1-1,-1 0 0,0 0 1,1 1-1,-1-1 0,1 0 1,-1 1-1,0-1 0,1 1 1,-1-1-1,1 1 0,-1-1 1,1 1-1,0-1 1,-1 1-1,1-1 0,-1 1 1,1-1-1,0 1 0,-1 1 1,4-12-1455,63-73 750,-23 31 479,-5 2 239,-2-2 0,-3-1 0,-2-1-1,45-111 1,-73 159 267,-1-1 0,0 0 0,-1 0 0,0 0 0,0 0 0,0-1 0,-1-11 691,-10 32-887,-13 24 126,1 0-1,2 1 0,-16 46 0,28-63-159,2 0-1,0 0 1,1 1 0,2 0-1,0 0 1,1 0-1,2 44 1,1-61-29,0 0 0,0 1 0,0-1 0,0 0 0,1 0 1,0 0-1,0 0 0,1 0 0,-1 0 0,1 0 0,0-1 0,0 1 1,0-1-1,1 0 0,0 0 0,0 0 0,0-1 0,0 1 0,0-1 1,1 0-1,-1 0 0,1 0 0,0-1 0,7 3 0,3 0-15,1 0 1,0-1-1,0 0 0,0-1 0,0-1 0,0-1 0,17 0 0,-7-2-256,-1 0-1,1-2 0,33-7 1,-39 5-1659,-1-1 0,28-12 0,13-15-13783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5.14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22 19004,'0'0'5922,"9"-3"-5462,2-1-309,0 0 1,0 1-1,1 0 0,19-1 0,-27 3-128,-1 1 1,1 0-1,-1 0 0,1 0 0,-1 1 1,1-1-1,-1 1 0,1 0 1,-1 0-1,0 0 0,1 0 1,-1 0-1,0 1 0,0 0 0,0-1 1,0 1-1,0 0 0,0 1 1,-1-1-1,1 0 0,-1 1 0,1-1 1,2 6-1,-2-4-15,0 1 0,-1 0 1,0 0-1,0 0 0,0 0 0,0 1 0,-1-1 1,0 0-1,0 1 0,-1-1 0,1 1 1,-1-1-1,0 0 0,0 1 0,-1-1 0,0 1 1,0-1-1,0 1 0,-1-1 0,1 0 0,-5 7 1,-3 5 53,0 0 0,-2-1 0,0 0 1,-22 24-1,32-39-63,0 0 0,0 0 0,0 0 0,0 0-1,1 1 1,-1-1 0,0 0 0,0 1 0,1-1 0,-1 0 0,1 1 0,-1-1 0,1 1-1,0-1 1,-1 3 0,1-4-1,1 1 0,-1 0 0,0-1 0,0 1 0,0-1-1,1 1 1,-1-1 0,0 1 0,1 0 0,-1-1 0,0 1 0,1-1 0,-1 1 0,1-1-1,-1 0 1,1 1 0,-1-1 0,1 1 0,-1-1 0,1 0 0,-1 1 0,1-1 0,0 0-1,0 0 1,6 2-13,0-1 0,-1 0-1,1 0 1,0-1 0,9 0-1,-11 0 15,17 1 2,-6-1-46,1 0 0,0-1 0,18-3 0,4-5-1832,64-25-1,-47 9-7791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5.86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19036,'0'0'6824,"15"8"-6734,127 9 557,-12-16-830,-122 0-403,-8 3-363,-13 3-1739,-10-2-3916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6.1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18611,'0'0'8970,"28"0"-8834,6 0-24,9 0 16,1 0-128,23 0-128,-14 0-960,-10 0-3681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7.5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78 19828,'1'-2'5485,"0"-1"-5391,1 0-1,0 0 1,0 0 0,1 0 0,-1 1-1,1-1 1,-1 1 0,1-1-1,0 1 1,0 0 0,0 0 0,4-2-1,43-18 48,-34 18-113,1 0 0,0 1 0,-1 1 0,1 1 0,0 0 0,25 3 0,-38-1-25,1 0 1,-1 0-1,0 0 0,1 0 1,-1 1-1,0 0 1,0-1-1,0 2 1,0-1-1,-1 0 1,1 1-1,-1 0 1,1 0-1,-1 0 0,0 0 1,0 0-1,0 1 1,0-1-1,-1 1 1,1 0-1,2 6 1,0 1-2,0 0-1,-1 0 1,0 0 0,0 1 0,-2-1 0,4 24 0,-5-21-1,-1 0 0,0 0 0,-1 0 0,0 0 0,-2 0 0,1 0 0,-1-1 0,-1 1 0,-11 25 0,4-19 3,0 1 0,-1-1 0,-1-1-1,-1-1 1,-19 21 0,8-9 2,-18 16-61,42-45 6,8-4-73,42-40 218,359-338-3538,-399 372 3494,0 0-66,-1 0 0,11-15 0,-17 21 162,0 0-1,0-1 1,-1 1-1,1 0 1,-1-1-1,0 0 0,0 1 1,0-1-1,0 0 1,0 0-1,-1-6 1,0 9-109,0 0 1,-1 0-1,1 0 1,0 1-1,-1-1 1,1 0-1,0 0 1,-1 0 0,1 0-1,-1 1 1,0-1-1,1 0 1,-1 1-1,0-1 1,1 0-1,-1 1 1,0-1-1,0 1 1,1-1-1,-1 1 1,0-1 0,0 1-1,0 0 1,0-1-1,0 1 1,0 0-1,0 0 1,1 0-1,-1 0 1,0 0-1,-2 0 1,-36-1-29,30 1 29,7 0-46,0 1 0,0-1 0,0 1 0,0-1 0,0 1 0,0 0 0,0 0 0,0 0 0,0 0 0,1 0 0,-1 0 0,0 0 0,1 0 0,-1 1 0,1-1 0,-1 1 0,1-1 0,-2 3 0,-22 37 21,16-25 53,-11 16 206,-16 39 0,30-58-219,1 1 0,1-1 0,0 1 1,0 0-1,2 0 0,-2 17 1,3-15-50,0 0 1,1 0 0,1 0 0,1 1 0,5 24-1,-5-34-5,0-1-1,1 0 0,-1 0 0,1 0 1,1 0-1,-1 0 0,1-1 1,0 1-1,0-1 0,1 0 0,-1 0 1,1-1-1,0 1 0,1-1 0,-1 0 1,9 5-1,1-2-65,-1-1 0,1 0 0,0-1 0,0 0-1,1-1 1,0-1 0,25 2 0,-18-4-252,-1 0-1,0-1 1,1-2-1,38-7 1,-51 7-681,0-1 1,-1 0-1,1-1 1,10-5-1,30-23-12918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18.2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25 18123,'0'0'5114,"16"-3"-4711,98-14 681,-102 15-992,1 1-1,-1 0 1,1 1 0,15 2 0,-26-2-90,1 0 0,-1 0 0,0 1 0,1-1 0,-1 1 0,0 0 0,1 0 0,-1 0 0,0 0 0,0 0 0,0 0 0,0 0 0,0 1 0,0-1 0,0 1 0,-1-1 0,1 1 0,0 0 0,-1 0 0,1 0 0,-1 0 0,0 0 0,0 0 0,1 0 0,-2 0 0,1 0 0,0 1 0,1 2 0,0 3 5,-1 1 0,0-1-1,0 1 1,0-1 0,-1 1 0,-1 0-1,1-1 1,-1 1 0,-1-1 0,1 1-1,-1-1 1,-1 0 0,0 0 0,-5 11-1,-7 7-78,0 0-1,-26 31 1,30-39-517,15-18 311,6-1 168,1 0-1,-2-1 0,1 0 1,13-5-1,31-6 51,-44 12 55,0-1-2,0 1 0,1 1-1,20 0 1,-29 0 13,0 1 1,1-1-1,-1 0 0,0 1 0,1 0 1,-1-1-1,0 1 0,1 0 1,-1 0-1,0 1 0,0-1 1,0 0-1,0 1 0,0-1 1,-1 1-1,1-1 0,0 1 0,-1 0 1,1 0-1,-1 0 0,1 0 1,-1 0-1,1 2 0,3 9 60,-1 1 0,-1-1 0,0 1-1,0 0 1,-2 0 0,0-1 0,0 1 0,-3 23-1,2-32-12,-1 0-1,0 0 0,0 0 0,0-1 1,-1 1-1,0 0 0,1-1 1,-2 1-1,1-1 0,0 0 0,-1 0 1,-4 5-1,1-2 64,0 0 0,-1-1 1,0 0-1,0 0 0,0-1 0,-11 6 0,3-3 61,-1-1 0,0 0 0,0-1 0,-1 0 0,0-2 0,-27 5 0,23-6-220,9-1 166,-1 0 0,-18 0 0,28-2-238,0 0 0,1 0 1,-1 0-1,1 0 1,-1-1-1,1 0 0,-1 1 1,1-1-1,-1 0 1,1 0-1,-1 0 0,1 0 1,0-1-1,0 1 1,0 0-1,0-1 0,0 0 1,-2-2-1,-7-12-4355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35.90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13 19340,'0'0'7745,"4"4"-7701,27 34 275,30 50 1,-3-5-171,-32-47-130,1-2 0,2-1 0,1-2 0,2 0 1,69 51-1,-91-76-42,1 0 1,0-1-1,0 0 1,0-1-1,0 0 1,21 4 0,-26-6-22,0-1 1,0-1 0,0 1 0,0-1-1,0 0 1,0 0 0,0-1-1,0 0 1,0 0 0,0 0 0,-1-1-1,1 1 1,0-1 0,-1-1 0,8-3-1,-4-1-44,-1 1 0,0-1 0,0-1 0,-1 0 0,0 0-1,0 0 1,-1-1 0,0 0 0,-1 0 0,0 0 0,0-1 0,-1 0-1,0 0 1,-1 0 0,0 0 0,3-17 0,0-14 71,-3 0 1,-2-83-1,-1 67 352,0-11 2098,0 73-2417,0 1211 484,-1-1184-490,-2 0 0,0 0 0,-3 0-1,-9 36 1,12-58-16,0 0 0,0 0 0,-1-1 0,0 1 0,-9 14 0,11-23 3,1-1-1,-1 1 1,1 0-1,-1-1 1,0 1-1,1-1 1,-1 1-1,0-1 1,1 0-1,-1 0 1,0 0-1,1 0 1,-1 0-1,0 0 1,0 0-1,1 0 1,-1-1-1,0 1 0,1-1 1,-1 1-1,1-1 1,-1 1-1,1-1 1,-3-2-1,-1 0-1,1-1 1,1 0-1,-1 0 0,0-1 0,1 1 0,0-1 0,0 1 0,1-1 0,-1 0 0,-1-6 1,-18-57-112,19 55 91,-12-51-22,3-1 0,2 0 1,-1-126-1,11 186 48,0 0 1,0 0-1,1 0 1,0 0-1,-1 0 0,2 1 1,-1-1-1,3-6 0,-3 9 0,0 0-1,0 1 0,0-1 0,0 1 0,0 0 0,0-1 0,1 1 1,-1 0-1,0-1 0,1 1 0,-1 0 0,1 0 0,-1 0 0,1 1 0,-1-1 1,1 0-1,0 0 0,-1 1 0,1-1 0,0 1 0,0 0 0,-1-1 1,1 1-1,0 0 0,2 0 0,10 0-14,0 1 0,0 1 0,0 0 0,-1 0 0,1 2 0,0 0 0,24 10 0,-15-3-319,2-1-1,-1-1 1,1-1 0,1-2-1,35 6 1,-30-12-2661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37.07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45 9970,'5'-9'8922,"-4"8"-8516,13-3 2662,24 4-4478,-23 1 2522,60 0-701,0-3-1,-1-4 1,80-16-1,-149 20 410,-3 1 178,-3 6-542,0-1-554,-23 81 267,-15 117-1,-12 48 374,34-191-376,-38 90 0,22-67-317,38-108-3396,3-2-640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27.9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0 247 8265,'0'0'12522,"16"-2"-11990,95-20 237,171-40 291,-234 51-923,261-48 23,48 30-173,-40 6-54,-88-6 59,-199 24 124,-30 4-31,0 1-83,0 0 1,0 0-1,0 0 0,0-1 1,0 1-1,0 0 0,0 0 1,0 0-1,0 0 0,0 0 1,0 0-1,0 0 0,0 0 1,0-1-1,0 1 0,0 0 1,0 0-1,0 0 1,0 0-1,0 0 0,0 0 1,0 0-1,0 0 0,0 0 1,0-1-1,0 1 0,0 0 1,-1 0-1,1 0 0,0 0 1,0 0-1,0 0 0,0 0 1,0 0-1,0 0 0,0 0 1,0 0-1,0 0 0,0 0 1,0 0-1,-1 0 0,1-1 1,0 1-1,0 0 0,0 0 1,0 0-1,0 0 0,0 0 1,0 0-1,0 0 1,-1 0-1,1 0 0,-36 8-3551,12-3-4246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37.42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5 56 13722,'-4'-26'12020,"6"26"-11557,210-16 195,-76 3-805,-98 13-525,-38 0 518,0 1 1,1 0 0,-1 0-1,0 0 1,0 0-1,0 0 1,0 0 0,0 0-1,0 0 1,0 0-1,0 0 1,0 0 0,0 0-1,-1 0 1,1 1 0,-8 11-2377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38.444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6 12186,'0'0'12532,"8"2"-12196,26 6 51,0-2-1,62 3 0,79-8-159,-95-2-150,903-8-33,-902 7-210,101-16 0,-181 18 162,9-2 199,-15 4 38,-9 4-548,-54 24-3432,34-20-3921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39.67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0 20604,'0'0'7173,"12"21"-7068,1 1-72,63 115 127,-45-71-79,-11-22-35,38 62 1,-51-95-50,0 0 1,1-1 0,0 0 0,1-1 0,0 0 0,0 0-1,1-1 1,0 0 0,1 0 0,17 9 0,-20-14-32,1 1-1,-1-1 1,1-1 0,-1 0 0,1 0 0,0 0 0,0-1-1,0 0 1,-1-1 0,18-1 0,-20 0-26,0 0 0,0 0-1,0-1 1,-1 0 0,1 0 0,0 0 0,-1 0 0,0-1 0,0 0-1,0 0 1,0-1 0,0 1 0,0-1 0,-1 0 0,0 0-1,6-8 1,-2 1-105,-1 0 0,0-1 0,-1 0-1,-1 0 1,0-1 0,0 1 0,-1-1-1,-1 0 1,4-25 0,-4-5 155,-2-75 0,-3 54 502,7 20 712,-4 37-513,1 9 17,0 12-450,-3 216 364,1 191-332,30 1-278,-27-403-1,32 399 176,-35-406-178,-1 0-1,0-1 1,-1 1 0,0-1 0,-1 0 0,0 0 0,-1 0-1,0 0 1,-10 18 0,2-10 8,0-1 0,-1 0-1,-1-1 1,-20 20 0,28-32-1,2 0-25,-1 0-1,0 0 1,-1 0-1,1-1 1,-9 5-1,12-8 9,0 0 0,1 0-1,-1-1 1,1 1 0,-1-1-1,0 1 1,1-1-1,-1 0 1,0 0 0,0 0-1,1 0 1,-1 0 0,0 0-1,1 0 1,-1 0-1,0-1 1,0 1 0,1-1-1,-1 1 1,1-1 0,-1 0-1,0 1 1,1-1 0,-1 0-1,1 0 1,0 0-1,-3-3 1,-3-3-5,1 0 0,-1-1 0,2 0 1,-1-1-1,1 1 0,0-1 0,1 0 0,-5-14 0,-21-80-25,14 23 25,-5-93 0,19 144 3,-4-30 2,4 0 1,6-79-1,-2 118-1,1 0 0,1 1 1,7-20-1,-8 28-4,1 1 0,1-1 0,0 1 0,0 0 0,0 0-1,14-16 1,-15 22-1,-1 1 0,1 0-1,0 0 1,0 0 0,1 0-1,-1 1 1,1 0 0,-1 0-1,1 0 1,0 0 0,-1 1 0,1 0-1,0 0 1,10-1 0,6 1-41,0 0 1,26 4-1,-20-2-65,160 7-2893,-129-8-1894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0.42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10 18243,'0'0'6843,"4"-2"-6392,5 0-331,0 0 0,-1 0 0,1 1 0,0 0 0,15 1 0,-19 0-88,-1 1 1,0-1-1,1 1 1,-1 0-1,0 0 1,0 0-1,0 1 1,1-1-1,-2 1 0,1 0 1,0 0-1,0 1 1,-1-1-1,6 6 1,-3-3-21,-1 1 0,0 0 0,0 1 0,-1-1 0,0 1 0,0 0 0,-1 0 0,0 0 0,0 1 0,0-1 1,1 10-1,-3-12-11,0 0 1,-1 0 0,1 0-1,-1 1 1,0-1 0,-1 0 0,1 0-1,-1 1 1,0-1 0,0 0 0,-1 0-1,1 0 1,-1 0 0,0 0-1,-1 0 1,1-1 0,-6 8 0,-13 12 55,-1-1 1,-1-1 0,-42 31-1,63-52-60,1-1 1,0 1-1,-1 0 0,1 1 0,0-1 0,-1 0 0,1 0 1,0 0-1,0 1 0,0-1 0,0 0 0,0 1 0,0-1 1,1 1-1,-1 0 0,0-1 0,1 1 0,-1-1 0,1 1 1,0 0-1,-1-1 0,1 1 0,0 2 0,1-4 1,-1 0 0,0 1 0,1-1 0,-1 1 0,1-1 0,0 0-1,-1 1 1,1-1 0,-1 0 0,1 1 0,-1-1 0,1 0 0,0 0 0,-1 0-1,1 0 1,-1 0 0,1 0 0,0 0 0,-1 0 0,1 0 0,0 0 0,0 0-1,23 0 45,-17 0-29,38 0 30,0-2 1,56-9-1,-33 3 344,-41 4-1406,-21 4-883,-30-1-13445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1.51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4 13722,'0'0'9354,"12"5"-8226,12-2-634,1-1-1,0-1 1,35-2 0,-8-1-407,81-5-1,-93 3-330,-36 5-527,-24 3-210,-17 7-1390,-2 1-3659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1.85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 16955,'0'0'9290,"63"4"-8786,-25 0-176,15-4-176,5 0-56,5 0-96,28 0-296,-19 0-1256,-14-4-5842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2.92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69 18011,'0'0'8538,"1"-2"-8290,-1 2-247,0 0 1,0 1-1,0-1 1,1 0-1,-1 0 1,0 1-1,0-1 1,0 0-1,0 0 1,0 1-1,0-1 1,1 0-1,-1 0 1,0 1-1,0-1 1,0 0-1,1 0 1,-1 0-1,0 0 1,0 1-1,1-1 0,-1 0 1,0 0-1,0 0 1,1 0-1,-1 0 1,0 0-1,0 0 1,1 0-1,-1 1 1,0-1-1,0 0 1,1 0-1,-1 0 1,0 0-1,1-1 1,-1 1-1,0 0 1,0 0-1,1 0 1,-1 0-1,0 0 0,0 0 1,1 0-1,-1 0 1,0 0-1,0-1 1,1 1-1,-1 0 1,0 0-1,0 0 1,0-1-1,1 1 1,-1 0-1,0 0 1,0 0-1,0-1 1,0 1-1,1 0 1,-1 0-1,0-1 1,0 1-1,0 0 0,0-1 1,0 1-1,0 0 3,43 99 290,-31-66-255,1-2 0,2 1-1,2-2 1,39 57 0,-49-78-62,2-1 1,-1-1-1,1 1 0,0-1 0,0-1 0,1 0 0,0 0 1,0-1-1,1 0 0,-1-1 0,1 0 0,0-1 0,0 0 1,0 0-1,0-1 0,1-1 0,-1 0 0,1 0 0,-1-1 1,0-1-1,1 0 0,11-3 0,-16 2-41,-1 0 0,1 0-1,-1-1 1,0 0 0,0 0 0,0-1 0,0 0 0,0 0-1,-1 0 1,0-1 0,0 1 0,0-1 0,0-1 0,-1 1-1,0-1 1,7-11 0,-5 7 11,-2 0 0,1 0 0,-1-1 0,0 0 0,-1 1 0,0-1 0,-1 0 0,-1-1 0,2-19 0,-3 4 159,-1 0 0,-1 0 0,-1 0 0,-1 0 0,-2 1 0,-11-36 0,16 59 5,0 0-1,0 0 1,0 0-1,0 0 1,1 0-1,-1 0 1,1 0-1,0-5 1,0 8 25,0 6-160,0 8 81,0 45 215,2-1 0,11 65 0,11 16 96,10 207 0,-31-239-336,17 414 44,-15-277-68,-5-232-8,0-2 4,0 0-1,-1 0 1,-1 0 0,0 0-1,0 0 1,-1 0 0,0 0-1,0-1 1,-1 0 0,-1 1 0,1-2-1,-2 1 1,1 0 0,-1-1-1,0 0 1,-14 13 0,18-19-4,0-1 0,0 0 1,0 0-1,0 1 0,0-1 1,0 0-1,0-1 0,-1 1 1,1 0-1,0-1 0,0 1 0,-1-1 1,1 1-1,0-1 0,-1 0 1,1 0-1,-1 0 0,1-1 1,0 1-1,-1-1 0,1 1 1,0-1-1,-3-1 0,-2 0 2,1-1-1,-1-1 0,1 1 1,-1-1-1,1 0 1,-6-5-1,-2-4-12,1 0 0,0 0 0,1-1 1,1-1-1,0 0 0,0 0 0,2-1 0,0-1 0,1 1 1,0-2-1,2 1 0,-8-28 0,5 1-29,1-1 1,2 0-1,1-89 0,5 119 29,0 1-1,1-1 1,1 0-1,0 1 1,1 0-1,1-1 1,9-22 0,-10 30 11,0 0 0,1 1 0,0-1 0,1 1 0,-1 0 0,1 0 0,0 1 0,1-1 0,-1 1 0,1 0 0,0 1 0,0 0 0,1 0 0,-1 0 0,1 0 0,11-3 0,11-2-23,0 0-1,0 3 1,41-5-1,-14 3-460,19-6-2365,-46 3-1751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4.16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42 12626,'0'0'12256,"2"0"-12056,201-17 110,-44 1-298,-140 15-6,0 0 0,19-5 150,-39 6-114,-1 0 0,0 0 0,0 1 0,0-1 0,0 1 0,0-1 0,1 1 0,-1 0 0,0 0 0,0 0 0,1 0 0,-1 0 0,1 0 0,-1 0 0,1 0 0,-1 1 0,1-1 0,-1 2 0,-4 6-52,1 0 0,1-1 1,0 2-1,0-1 0,0 0 0,1 1 0,-2 12 0,-8 77 3,4-20 113,-31 100 258,29-146-305,0 0 0,-2-1 0,-22 39 0,28-52-288,9-31-3053,2-8-2018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4.69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22 8737,'9'-16'17968,"4"15"-18020,348-4 417,-359 5-430,-6 0-384,-35 0-4416,19 0-3324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5.07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 5 19092,'0'0'5004,"-3"-1"-4890,145-2 1198,-135 3-1299,0 1-1,0 0 0,1 0 0,-1 1 0,13 4 1,-19-4-21,0 0 0,-1 0 1,0 0-1,1 0 0,-1 0 0,0 0 1,0-1-1,0 1 0,0 0 1,-1 3-1,1-2-110,0-2-63,0 0 0,0 0 0,0 0 0,0 0-1,1 0 1,-1 0 0,0 1 0,1-1 0,-1 0 0,0 0 0,1 0 0,0 0 0,0 1 0,4 3-3937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28.8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65 12674,'0'-2'10422,"5"-9"-9666,-1 7-671,0 1 0,-1-1 0,1 1 0,1 0 0,-1 0 0,0 1 1,1-1-1,-1 1 0,1 0 0,6-2 0,6-1 98,29-4-1,-37 7-137,0 1 0,0 0 0,0 1 0,1 0 0,17 2 0,-23-1-41,1 0 1,-1 0 0,0 1 0,0 0 0,0-1-1,0 1 1,0 1 0,0-1 0,-1 0-1,1 1 1,-1 0 0,1 0 0,-1 0 0,3 4-1,-1 0-28,1 0-1,-2 1 0,1-1 1,-1 1-1,0 0 1,-1 0-1,0 1 0,0-1 1,-1 1-1,3 13 0,-2 6-104,-1 55-1,-2-61 54,-1-10 63,0 1 0,0 0 0,-2-1 0,1 1-1,-2-1 1,0 0 0,0 0 0,-7 13 0,-9 13 58,-27 38 0,1-3 12,41-66-38,4-6-19,0 0 0,0 0 1,0 0-1,1 1 0,-1-1 0,0 0 0,0 1 1,1-1-1,-1 0 0,1 1 0,-1-1 0,1 1 1,0-1-1,-1 0 0,1 1 0,0-1 0,0 3 1,0-3-16,19-1-14,17-2 150,0-2 0,0-2 1,-1-1-1,41-14 1,17-3-85,-68 17-35,-18 5-43,0 0-1,0 0 1,0 1 0,14-2 0,-18 3-158,0 0 1,0-1-1,0 1 1,0-1-1,0 0 0,0 0 1,3-2-1,10-2-3466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5.72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61 12 7073,'0'0'17307,"12"-2"-17130,41-7-93,-50 9-74,-1 0-1,1 0 1,-1 0 0,1 0 0,-1 0-1,1 1 1,-1-1 0,0 1 0,1 0-1,-1-1 1,0 1 0,1 0-1,-1 0 1,0 0 0,0 1 0,0-1-1,0 1 1,0-1 0,0 1 0,0-1-1,-1 1 1,1 0 0,-1 0 0,1 0-1,-1 0 1,0 0 0,1 0-1,-1 0 1,0 1 0,0 1 0,3 2 16,-2 0 12,1-1-1,-1 1 1,0 0 0,0 0 0,-1-1-1,1 1 1,-1 1 0,-1-1 0,1 0-1,-1 0 1,0 0 0,0 0 0,-1 0-1,0 0 1,0 0 0,0 0-1,-1 0 1,0 0 0,-4 9 0,-8 3 126,-1 1 0,-1-2 1,-19 17-1,21-22-126,1 0 1,1 1-1,0 1 0,1 0 0,0 0 1,-15 28-1,15-5-25,10-34-15,0 0-1,1-1 0,0 1 0,-1 0 1,1-1-1,0 1 0,0 0 0,1-1 0,-1 1 1,0 0-1,1-1 0,1 4 0,-1-5 4,0 0-1,0 0 1,1 0-1,-1 0 1,0 0-1,1 0 1,-1 0-1,1 0 1,-1-1-1,1 1 1,0 0-1,-1-1 1,1 1-1,-1-1 1,1 0 0,0 0-1,2 1 1,34 0 52,-32-1-46,169 4-3,-162-4-126,0 1 0,23 3 0,-36-4 100,1 0-1,-1 0 0,0 0 1,0 0-1,1 0 0,-1 0 0,0 0 1,0 0-1,1 0 0,-1 1 1,0-1-1,0 0 0,1 0 1,-1 0-1,0 0 0,0 0 0,1 0 1,-1 1-1,0-1 0,0 0 1,0 0-1,1 0 0,-1 1 1,0-1-1,0 0 0,0 0 1,0 1-1,1-1 0,-1 0 0,0 0 1,0 1-1,0-1 0,0 0 1,0 0-1,0 1 0,0-1 1,0 0-1,0 1 0,-8 8-1047,-13 4-3415,1-4-6088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6.57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0 16459,'12'4'9968,"17"-1"-8045,32-1-2361,33-4 622,108 4-467,-198-1 51,-3-1 213,0 0 0,0 0 0,0 0 0,1 0 0,-1 0 0,0 0 1,0 1-1,0-1 0,1 1 0,-1-1 0,0 1 0,2 0 0,-3 0-195,1-1 0,-1 1 0,1-1 0,-1 1 0,0 0 0,1-1 0,-1 1 1,0 0-1,0-1 0,0 1 0,1 0 0,-1-1 0,0 1 0,0 0 0,0-1 0,0 1 1,0 1-1,0 5-4772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6.90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0 20788,'0'0'6089,"130"30"-5953,-67-26-136,14-4-64,28 0-808,-18-8-2049,-5-5-17827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7.77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 21460,'0'0'6209,"2"3"-6154,13 27 220,20 60 0,-23-57-199,30 62 0,-35-82-75,1-1 0,1 1 0,-1-2 0,2 1 0,0-1 0,0-1 0,1 1 0,16 10 0,-19-15-60,0-1 0,0-1 1,1 0-1,-1 0 0,1 0 0,0-1 0,0-1 0,0 1 0,1-2 0,-1 1 0,1-1 0,-1-1 0,0 1 1,12-2-1,-18 0 14,-1 1 0,0 0 0,0-1 0,0 1 0,0-1 1,0 0-1,0 0 0,0 0 0,0 0 0,0 0 0,0 0 0,0 0 1,-1-1-1,1 1 0,0-1 0,-1 1 0,3-4 0,-1 1-19,-1 0 1,0 0-1,1 0 0,-1-1 0,-1 1 0,1-1 0,1-7 1,1-7-27,-2 1 1,-1-1 0,0-21-1,-1 35 90,0 4 0,0-33 214,-1 1 0,-7-44 0,7 57 430,1 15-224,0 13-18,2 8-343,0 0 0,1 0 0,10 31-1,-5-16 1,16 74 67,12 129 0,-8 110 165,-15-149-47,-6-113-174,6 59 1,-8 200 0,-6-333-65,0 0-1,-1 0 1,0 0 0,0-1 0,0 1 0,-1-1 0,0 1-1,-1-1 1,-6 11 0,9-16-8,0 0 1,-1 0-1,1-1 1,0 1-1,-1 0 0,1-1 1,-1 1-1,0-1 0,0 1 1,1-1-1,-1 0 0,0 0 1,0 0-1,0 0 1,0 0-1,0 0 0,0 0 1,0-1-1,-1 1 0,1-1 1,0 1-1,0-1 0,-1 0 1,1 0-1,0 0 1,0 0-1,0 0 0,-1-1 1,1 1-1,0-1 0,0 1 1,0-1-1,0 0 0,0 0 1,0 0-1,0 0 1,0 0-1,-2-2 0,-8-6 7,0-1 0,1 0 1,0 0-1,1-1 0,-12-16 0,2-1 16,-20-36 1,26 37-12,1-1 0,2-1 0,1 0 0,1 0 0,1-1 0,-6-52 1,8 19 23,3 0 0,5-80 0,-1 134-27,-1-1-1,2 0 1,-1 0 0,2 1-1,-1-1 1,1 1 0,0-1-1,7-10 1,-6 13-11,0 1 0,0 0 0,1 0 0,0 0 0,0 1 0,0 0 0,1 0 0,0 0 0,0 1 0,0-1 0,11-4 0,22-9-307,0 3-1,59-16 1,-24 9-507,8-9-3045,-12-2-7154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8.65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115 4 16075,'-1'-2'8229,"1"2"-8221,-1 0 1,1 0-1,0-1 1,-1 1 0,1 0-1,0 0 1,-1 0-1,1 0 1,0 0-1,-1 0 1,1-1 0,0 1-1,-1 0 1,1 0-1,-1 0 1,1 0-1,0 0 1,-1 0 0,1 1-1,0-1 1,-1 0-1,1 0 1,0 0-1,-1 0 1,1 0 0,0 0-1,-1 1 1,-7 4 54,0 0 0,0 1 0,1 0 0,0 1 0,0-1 0,1 1 0,-1 1 1,1-1-1,1 1 0,0 0 0,-5 10 0,7-12-45,0 0 1,0 0-1,1 0 1,0 0-1,0 0 0,0 1 1,1-1-1,0 1 1,0 0-1,1 12 0,1-16-15,-1 1 0,1-1 0,0 0 0,0 0 0,0 0 0,0 0-1,0 0 1,1 0 0,0 0 0,-1 0 0,1 0 0,0-1-1,0 1 1,1-1 0,-1 1 0,0-1 0,1 0 0,-1 0-1,1 0 1,0 0 0,0 0 0,0-1 0,4 2 0,17 8 24,8 2-15,-1 2 0,0 1 0,50 34 1,-73-43-27,0 0 0,0 0 0,-1 0 0,0 1 0,-1 0 0,1 1 0,5 10 0,-9-13-6,0 1 0,0 0 0,0-1 0,-1 1 0,0 0 0,-1 0 0,1 0 0,-2 1 0,1-1 0,-1 0 0,0 12 0,-1-15 29,0 0 1,0 0-1,0 0 1,-1-1-1,1 1 1,-1 0-1,0 0 1,0-1-1,-1 1 1,1-1-1,0 0 1,-1 0-1,0 0 1,0 0-1,0 0 1,0 0-1,-1-1 0,1 0 1,0 1-1,-1-1 1,0 0-1,-6 2 1,-1 1 46,-1-1 1,-1 0-1,1-1 1,-1 0-1,1-1 1,-15 1-1,12-2-140,6 0 118,-1 0-1,1-1 1,0 0 0,-14-2-1,21 2-164,0-1-1,0 1 1,0-1-1,0 0 1,0 1-1,0-1 1,0 0-1,0 0 1,1 0-1,-1-1 1,0 1-1,1 0 1,-1-1-1,0 1 1,1-1-1,0 1 1,-1-1-1,1 0 1,0 0-1,0 1 1,0-1-1,0 0 1,0 0-1,-1-3 1,-3-20-5660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0:49.05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31 12514,'0'0'12696,"0"-5"-12237,0-20 1022,12 25-965,245 0 133,-89 0-2948,-148 0-2481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4:27.84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942 0 15443,'0'0'9106,"11"13"-8077,1 5-665,1 0-74,7 22-172,-2 1 1,-1 1-1,-2 0 1,-2 1 0,-2 1-1,-2 0 1,5 50-1,-5 29-79,-8 167 0,-7-221-25,-2 0-1,-4-1 0,-2 0 1,-32 89-1,19-82-10,-4-1 0,-4-1 1,-2-2-1,-78 112 0,78-136 10,-1-2-1,-2-1 1,-2-3-1,-71 54 1,-17 31-2,94-87-52,-81 65 1,50-52 52,-40 28 15,86-73-1722,20-6 1395,-1-1-1,1 0 1,-1 0 0,1 1 0,-1-1-1,1 1 1,-1-1 0,1 1 0,0 0-1,-1-1 1,1 1 0,0 0 0,0 0-1,-1 0 1,1 0 0,0 0 0,0 0-1,-1 2 1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4:30.72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37 0 11122,'0'0'12866,"5"18"-10612,-30 710-613,12-485-1430,13-234-208,-4 433 173,6-422-176,1-1 0,0 0 0,1 0 1,2-1-1,0 1 0,0-1 0,2 0 0,0-1 1,1 0-1,1 0 0,0-1 0,1 0 1,1-1-1,1 0 0,0-1 0,1 0 0,0-2 1,1 1-1,0-2 0,1 0 0,1 0 1,-1-2-1,36 15 0,-28-16-100,-1-1 0,1-1 1,1-1-1,-1-1 0,1-1 0,-1-1 0,50-3 1,-69 0 60,0 0-1,0 0 1,-1 0 0,1 0 0,0-1 0,-1 0 0,1 0 0,-1 0 0,0 0 0,0-1-1,0 1 1,0-1 0,0 0 0,0-1 0,-1 1 0,1-1 0,-1 1 0,0-1 0,0 0-1,-1 0 1,1 0 0,-1-1 0,0 1 0,0 0 0,2-8 0,3-9 2,-2-1 0,0 0 0,-2 0-1,2-28 1,-5 43 42,19-367 903,-19 373-569,1 3-335,-1 0-1,1 0 1,-1-1-1,0 1 1,0 0-1,0 0 1,0-1-1,0 1 1,0 0-1,-1 2 1,0 5 12,3 31 255,12 67 1,-1-6-74,7 290 774,-16 101-85,-4-407-881,0-79-42,0-4 2,-1-1 0,1 1 0,0 0-1,0 0 1,0-1 0,0 1 0,0 0-1,1 0 1,-1 0 0,0-1 0,1 1-1,-1 0 1,1-1 0,0 1 0,-1 0 0,1-1-1,0 1 1,0-1 0,0 1 0,2 1-1,-2-3-49,0 0 0,0 0 0,-1-1 0,1 1 0,0 0-1,0-1 1,0 1 0,0-1 0,-1 1 0,1-1 0,0 1-1,0-1 1,-1 1 0,1-1 0,-1 0 0,1 0 0,0 1-1,-1-1 1,1 0 0,-1-1 0,12-15-3126,-5-4-6957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4:55.62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 73 9642,'0'0'13613,"-1"0"-13547,1-1 0,0 1 1,0-1-1,0 0 0,-1 1 1,1-1-1,0 0 0,0 1 1,0-1-1,0 0 0,0 1 1,0-1-1,0 0 0,0 1 1,1-1-1,-1 0 0,0 1 0,0-1 1,0 0-1,1 1 0,-1-1 1,0 1-1,1-2 0,54-10 1240,102-7-1,-86 15-1230,191-13-129,-237 13-248,-24 4 119,-7 0-237,-3 0-160,1 1 0,-1 0 0,1 1-1,-12 3 1,-12 3-5806,9-4-3571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4:56.45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8113,'0'0'7049,"30"9"-2740,60-10-1495,103 3-1294,-118 4-1435,71 4-53,-71-10-732,-26 0-2868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29.70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64 17963,'0'0'7393,"17"-3"-7307,53-11-40,-68 14-42,1-1 1,-1 1-1,0 0 1,1 0-1,-1 0 1,0 0-1,1 0 1,-1 1-1,0-1 1,4 2-1,5 9 44,-8-6-33,2 2-28,-1-1 1,0 1 0,0 0-1,-1 0 1,0 0 0,0 1 0,-1-1-1,0 1 1,0 0 0,-1-1-1,0 1 1,0 0 0,-1 13-1,-1-10-10,0 1-1,-1-1 1,0 0-1,0 0 1,-2 0-1,1 0 1,-1-1-1,-11 20 1,-57 83-499,71-111 481,0-1 0,0 1 0,0-1-1,0 1 1,0 0 0,0-1 0,0 1-1,1 0 1,-1-1 0,1 1 0,-1 0-1,1 0 1,0 0 0,0 0 0,0 3-1,10-7-871,2-7 921,0-1 0,0 0-1,-2-1 1,1 0 0,-1 0 0,10-16-1,-12 17-5,7-12-163,0 0 0,-2-1 0,0-1 0,-2 0 0,0 0-1,-2-1 1,9-37 0,-2-19-178,-6 65 326,-9 15 31,0 1 0,0-1 1,-1 0-1,1 0 0,0 0 1,-1 1-1,1-1 0,-1 0 0,1 0 1,-1 0-1,1 0 0,-1 0 1,0 0-1,0 0 0,1 0 0,-1-2 1,0 2 358,0 0-335,0 1-1,0 0 1,0 0 0,0 0-1,1 0 1,-1 0-1,0 0 1,0 0 0,0 0-1,0 0 1,0 0 0,1 0-1,-1 0 1,0 0 0,0 0-1,0 0 1,0 0-1,0 0 1,0 0 0,1 0-1,-1 0 1,0 0 0,0 0-1,0 0 1,0 1-1,0-1 1,1 0 166,-1 0-166,0 0 0,0 0-1,0 0 1,0 1-1,0-1 1,0 0 0,0 0-1,0 0 1,0 0 0,0 0-1,0 0 1,0 1 0,0-1-1,0 0 1,0 0-1,0 0 1,0 0 0,0 0-1,0 0 1,0 1 0,0-1-1,0 0 1,0 0-1,0 0 1,0 0 0,0 0-1,0 0 1,0 1 0,0-1-1,0 0 1,-1 0 166,1 0-166,0 0-1,-32 82 286,24-56-258,0 1 0,2-1 0,1 1 0,1 0-1,2 1 1,0-1 0,2 0 0,3 29 0,-2-50-69,1 0 1,-1-1-1,1 1 0,1 0 0,-1-1 1,1 1-1,0-1 0,0 1 1,0-1-1,1 0 0,0-1 0,0 1 1,0-1-1,1 0 0,-1 0 1,1 0-1,0 0 0,0-1 0,0 0 1,1 0-1,-1 0 0,9 2 1,3 2-6,0-2 0,1 0 0,0-1 1,0-1-1,0-1 0,23 1 0,-11-2-550,0-1-1,0-2 0,1-1 0,-1-1 0,51-14 0,-16-7-6348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16.00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0 188 1200,'0'-4'13677,"12"-21"-3067,-9 25-10048,6 0-1413,87 0 930,-91-1-79,4-3 4,0 1 1,0 0-1,10-1 0,17-7 11,-26 7-17,1 1 0,-1 0 0,1 1-1,0 0 1,0 0 0,0 1 0,11 1 0,0 0-92,-11 1 82,1-1 0,-1 0 0,0-1 0,17-3 0,-21 3 13,0 0-1,0 1 0,0-1 1,0 1-1,0 1 1,0-1-1,8 3 0,17 0 0,32 1-8,38 0 1,1 1 14,192-5-6,-189 4 22,-77-5-23,-13 1-18,-1-1 1,0 2-1,25 4 0,-25-3 3,0-1-1,0 0 0,30-3 1,-5 0 20,93 6-13,-119-3 15,-5-1-4,1 0 0,0 0 0,0-1 1,0 0-1,-1 0 0,1-1 0,15-6 0,-18 7-4,-1 0-1,0 0 1,1 0 0,-1 0-1,12 1 1,-14 0 1,43 1 9,-19 0-9,1-1 1,0-1-1,39-7 1,-50 5-10,-1 1 0,28 0 0,1 0 14,121-12-5,-65-7 6,-81 18 0,164-11 25,-123 10-31,381 4 0,-356-4 0,52-5 8,327 9-39,-246-13 67,-111 5-20,-2-1 35,364 9 220,-357-8-246,155 8-49,-212 4 24,-16 0 991,-9-4 73,-31 0-975,-4 0-82,-30-1-1127,1-6-1831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18.53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626 318 7113,'0'0'14796,"0"-6"-14120,1-6-459,0 4 51,-1-1 1,0 1 0,0-1-1,-1 1 1,0-1 0,-4-12-1,-3-10 189,7 26-402,0 0 1,0 1-1,0-1 0,-1 0 0,0 1 1,0 0-1,-4-9 0,-6-4 91,-1 1 1,-1 0-1,-23-21 0,29 30-98,1 1-1,-2 0 1,1 0 0,-1 1-1,0 0 1,0 1 0,0 0-1,-1 0 1,-14-3-1,7 3-21,0 1 0,-20-1 0,32 4-26,1 0 1,-1 0-1,0 0 1,0 1 0,0-1-1,1 1 1,-1 0 0,0 1-1,1-1 1,-1 1-1,1 0 1,-8 4 0,-14 14 2,2 1 0,0 1 0,1 2 0,1 0 0,2 1 0,-28 42 0,36-48-3,0 0 0,1 0 0,2 1 0,0 1 0,0-1 0,2 2 0,1-1 0,1 1 0,0-1 0,2 1 0,-1 28 0,4-33-1,1 1 0,1 0 0,0-1 0,1 0 1,1 1-1,1-1 0,0 0 0,11 21 0,-7-17 5,26 53-2,-31-66 0,1-1 0,0 1 0,1-1 0,-1-1 0,1 1 0,1-1-1,7 6 1,-9-7-1,0-1 0,0 0-1,1-1 1,0 1 0,0-1-1,0 0 1,0-1 0,0 0-1,0 0 1,1 0 0,-1 0-1,1-1 1,-1 0 0,1-1-1,9 1 1,-8-1 1,-1 0-1,1 0 1,-1-1-1,1 1 1,-1-2-1,0 1 1,0-1-1,0 0 1,1-1-1,-2 1 1,1-1-1,0-1 1,11-7-1,-16 10-2,20-14-145,-1-1-1,20-19 1,-15 10 104,-7 8 10,-2-1-1,0 0 0,-1-1 1,19-29-1,-31 37 37,1 1 0,-1-1 0,-1-1 1,0 1-1,-1 0 0,0-1 0,0 1 0,-1-24 0,0 15 5,5-31 0,0 17 12,-5 24-2,1-1 1,0 1-1,1 0 1,0 0-1,0 0 0,1 0 1,0 1-1,7-11 1,-4 9 115,0-1 1,8-19-1,-11 129 809,-4-56-924,4 99-2,-2-124-13,1 0 1,0-1-1,1 0 0,1 0 1,1 0-1,10 21 0,-9-23 6,1-1 0,0 0 0,0-1 0,2 0 0,-1 0-1,2-1 1,-1 0 0,2-1 0,16 13 0,-20-18-76,-1-1-1,1 1 1,0-2-1,0 1 1,0-1-1,0 0 1,0 0-1,1-1 1,-1-1-1,1 1 1,0-1-1,0-1 1,-1 1 0,1-1-1,0-1 1,0 0-1,12-3 1,4-5-1945,-1-7-3036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19.33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59 1 12674,'0'0'10338,"-8"10"-9906,-25 35-83,32-43-320,-1 0 1,1 0-1,-1 0 0,1 0 1,0 0-1,0 0 0,0 0 0,0 1 1,0-1-1,0 0 0,0 1 1,1-1-1,-1 1 0,1-1 1,0 0-1,0 1 0,0-1 1,0 1-1,0-1 0,1 1 0,-1-1 1,1 1-1,-1-1 0,2 3 1,-1-3-14,1 0 1,-1 0-1,1 0 1,0-1-1,-1 1 1,1-1-1,0 1 1,0-1-1,0 0 1,0 1-1,0-1 1,0 0-1,0 0 1,1-1-1,-1 1 1,0 0-1,1-1 1,-1 1-1,4-1 1,-5 0-11,5 1 16,-1 0 0,1-1 0,0 0-1,0 0 1,8-1 0,-13 1-17,1-1 0,-1 1 0,0 0 0,0-1 0,0 1 0,0-1 0,0 1 0,0-1 0,0 0 0,0 1 0,0-1 0,0 0 0,0 0 0,0 1 0,-1-1 0,1 0 0,0 0 0,0 0 0,-1 0 0,1 0-1,-1 0 1,1 0 0,-1 0 0,1 0 0,-1-1 0,0 1 0,1 0 0,-1 0 0,0 0 0,0 0 0,0-1 0,0-1 0,0 1 0,0 1 0,0-1 0,0 0 0,0 0 0,0 0 0,-1 0 1,1 0-1,0 1 0,-1-1 0,0 0 0,1 0 0,-1 1 0,0-1 0,0 1 0,0-1 0,0 0 0,0 1 0,0 0 0,0-1 0,-1 1 1,1 0-1,-1-1 0,1 1 0,-1 0 0,1 0 0,-1 0 0,1 0 0,-1 1 0,0-1 0,0 0 0,1 1 0,-1-1 0,0 1 0,0-1 1,0 1-1,1 0 0,-1 0 0,0 0 0,0 0 0,-2 0 0,1 0 1,1 0 1,-1 1-1,0-1 0,0 0 1,1 1-1,-1-1 0,0 1 0,1 0 1,-1 0-1,1 0 0,-1 0 1,1 1-1,-1-1 0,1 1 1,0-1-1,0 1 0,-1 0 0,1 0 1,1 0-1,-1 0 0,0 0 1,0 0-1,1 0 0,-1 1 1,1-1-1,0 1 0,0-1 0,0 1 1,0-1-1,0 1 0,0 0 1,0 2-1,1-5-17,0 1 0,0-1-1,-1 1 1,1-1 0,0 1 0,0-1 0,0 1 0,0-1-1,0 1 1,0-1 0,0 1 0,0-1 0,0 1-1,0-1 1,0 1 0,0-1 0,0 1 0,0-1-1,0 1 1,1-1 0,-1 0 0,0 1 0,0-1 0,0 1-1,1-1 1,-1 1 0,0-1 0,1 1 0,11-5-1076,10-18-3021,-15 5-2912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20.88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12 116 11194,'0'0'11489,"-1"-6"-10953,1 1-399,-1 1 21,1 0 1,-1 0-1,1 0 1,-1 0-1,0 0 1,-3-7-1,3 10-124,1 0-1,0 0 1,-1-1-1,1 1 1,0 0 0,-1-1-1,1 1 1,0-1-1,0 1 1,0 0 0,0-1-1,0 1 1,1 0-1,-1-1 1,0 1 0,1 0-1,-1-1 1,1 1-1,-1 0 1,1 0 0,-1-1-1,1 1 1,0 0-1,0 0 1,0 0 0,-1 0-1,1 0 1,0 0-1,2-2 1,12-2-29,1-1 0,-1 2 0,1 0 0,-1 1 1,23-2-1,83 2-10,-98 3 7,-21 0-3,1 0 0,0 0 0,-1 0 1,1 1-1,-1-1 0,1 1 0,-1 0 0,1 0 0,-1 0 0,1 0 1,-1 0-1,1 0 0,-1 1 0,0-1 0,0 1 0,0-1 0,2 3 1,-1 0-2,0-1-1,-1 1 1,1-1 0,-1 1 0,0 0 0,0 0 0,0 0 0,-1 0 0,2 7 0,1 8 9,-2 0 0,0 0-1,-1 36 1,-1-38 19,-1-9-22,0 1 1,0 0-1,0-1 0,-1 1 0,0-1 0,-1 1 0,0-1 0,0 0 0,-1 0 0,0 0 1,0 0-1,-1-1 0,0 0 0,-9 11 0,-8 4 31,-1 0 0,-44 33 0,6-6-20,44-36-14,13-10-6,1-1 1,-1 1-1,1 0 0,0 0 1,0 0-1,0 0 0,-5 7 1,60-35-919,-36 21 901,1-1 0,-1 2 0,1 0-1,-1 1 1,1 1 0,0 1 0,21 1 0,-31 1 43,-1-1-1,1 1 1,-1 0 0,0 0 0,1 1 0,-1 0 0,-1 0 0,1 0 0,0 1-1,6 5 1,3 3 49,-1 0 0,16 19-1,-19-19-41,0 1-1,10 18 0,-18-26-10,0-1 0,0 1 0,-1 0 0,0 1 0,0-1 0,0 0 0,-1 0 1,0 1-1,0-1 0,0 7 0,0 17 132,-1 36 180,-1-61-302,1 1 1,-1-1-1,0 1 0,0 0 1,-1-1-1,1 0 0,-1 1 1,0-1-1,0 0 1,0 0-1,-4 4 0,-9 12 76,3-4-16,-1-1 0,-19 18 0,25-27-25,-1 0-1,0 0 1,-1-1 0,0 0-1,1 0 1,-1-1-1,-1 0 1,1-1-1,-1 0 1,1 0 0,-1-1-1,0 0 1,0-1-1,0 0 1,0 0-1,-11-2 1,-56 1 899,75 0-950,1 0 1,0 0-1,-1 0 1,1-1-1,0 1 0,0 0 1,-1-1-1,1 1 0,0-1 1,0 1-1,0-1 1,-1 1-1,1-1 0,0 0 1,0 0-1,0 1 1,0-1-1,0 0 0,0 0 1,1 0-1,-1 0 0,0 0 1,0 0-1,1 0 1,-1-1-1,0 1 0,1 0 1,-1 0-1,1-1 0,-1-1 1,0-4-418,0 0-1,0 0 1,1 0 0,0-11 0,0 8-1309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29.16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107 0 8145,'0'0'9594,"-5"0"-9151,-9 0-296,0 0 2584,13 0-2691,-19 0 1177,-32 9 35,54-8-1244,0 1 0,0-1 1,0 0-1,0 1 0,0-1 0,1 0 1,-1 0-1,0-1 0,1 1 0,-1 0 0,3-1 1,81 9-480,-40-11 267,-26 1 184,0 1 0,38 4 0,-6 2 72,1-2 0,61-2-1,-78-2 81,70 4 104,-73-4-216,5-1 15,41 6 0,0 1 8,105-6 0,-82-1-35,30 3-83,126-4 156,-235 0-62,107-13 228,-107 13-179,-1 0 0,44 4 0,-18-1-26,-32 0-37,-8-1-3,1 0 0,0 0-1,0-1 1,12-2 0,8 2 43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33.25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 48 11858,'0'0'7343,"0"-5"-6063,0-37 5701,0 42-6976,0 0-1,0 0 0,-1 0 1,1 0-1,0 0 0,0 0 1,0 0-1,-1 0 0,1 0 1,0 0-1,0 0 0,0 1 1,0-1-1,-1 0 0,1 0 1,0 0-1,0 0 0,0 0 0,0 1 1,-1-1-1,1 0 0,0 0 1,0 0-1,0 1 0,0-1 1,0 0-1,0 0 0,0 0 1,0 1-1,0-1 0,0 0 1,0 0-1,0 0 0,0 1 1,0-1-1,0 0 0,-1 38 46,0-10 4,1 0 0,8 52 0,8-7-22,-3 1-1,4 124 1,-1-16 52,-14-167-74,2 0 1,4 15-1,7 26-1,7 24-158,-15-57-93,-5-21 82,-1-14 87,-9-211 121,5 206-77,2-1 1,0 1-1,1-1 0,1 1 1,1 0-1,0-1 0,7-23 1,-5 33 18,1 0 0,0 1 0,0 0 0,0 0 0,1 1 0,0-1 0,0 1 0,1 1 0,0-1 0,0 1 0,8-5 0,-2 1 22,0 1 12,0 1 0,0 0 0,1 1 0,0 0 0,0 1 0,1 1 0,-1 0 0,1 1 0,0 1 0,0 0 0,0 1 0,18 1 0,-25 2-18,1 0 0,-1 0 0,0 1 0,0 0 0,0 1 0,0-1 0,-1 2 0,8 4 0,10 5 5,-15-9-14,0 1 0,-1 0 0,1 1 0,-1 0 0,0 0 0,-1 1 0,15 17 0,-19-19 1,0 0 1,0 0-1,0 0 0,0 1 0,-1 0 1,0-1-1,-1 1 0,1 0 1,-1 0-1,-1 1 0,1-1 0,-1 0 1,0 10-1,-1-5 2,1 1 2,-1-1 0,0 1 0,-1-1-1,-1 0 1,0 1 0,0-1 0,-1 0-1,-8 21 1,5-22-2,0 5 0,-2-1 0,0 0 0,0-1-1,-1 0 1,-1 0 0,0-1 0,-21 21 0,22-26-26,0-1-1,0 0 1,-18 11 0,21-16 14,1 1-1,-1-1 0,0 0 1,0-1-1,0 1 1,0-1-1,0 0 0,0-1 1,-8 1-1,-8-1 12,12 1 4,0-1 0,0 0 0,0 0 0,1-1 0,-1-1 0,0 1 0,1-1 0,-1-1 0,-14-6 0,7 1 147,-1 0 0,1 1 0,-32-8 0,46 14 163,-7-1-1448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34.33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71 24 8809,'0'0'11692,"-1"-3"-10638,1 2-931,0 0 1,0 0-1,-1 0 1,1 0-1,0 0 0,-1 0 1,1 0-1,-1 0 1,1 0-1,-1 0 1,0 0-1,1 0 1,-1 0-1,0 0 1,0 1-1,1-1 1,-1 0-1,0 1 1,0-1-1,0 0 1,0 1-1,-1-1 0,0 1-88,1 0-1,0 0 0,0 0 0,0 0 1,-1 0-1,1 0 0,0 1 0,0-1 1,0 0-1,0 1 0,0-1 0,0 1 1,0-1-1,-1 1 0,1 0 0,1-1 1,-1 1-1,0 0 0,0 0 0,0 0 1,0-1-1,0 1 0,1 0 0,-1 0 1,0 2-1,-3 2-36,1 1 0,0-1 0,0 1 0,1 0-1,-1 0 1,1 0 0,1 0 0,-1 0 0,1 1 0,0-1 0,0 0 0,1 1-1,0-1 1,0 0 0,0 1 0,2 7 0,-1-13-5,0 0-1,0 0 1,-1 0-1,1 0 1,0 0 0,0 0-1,0 0 1,0 0-1,0 0 1,0-1-1,1 1 1,-1 0 0,0-1-1,0 1 1,1-1-1,-1 1 1,0-1 0,0 1-1,1-1 1,-1 0-1,0 0 1,1 0-1,-1 0 1,0 0 0,1 0-1,-1 0 1,0 0-1,3-1 1,-1 1-7,0-1 0,0 1 0,0-1 0,0 1 0,0-1 0,0 0 1,0 0-1,0-1 0,0 1 0,-1 0 0,1-1 0,3-2 0,-4 1 34,0 0 1,0 0-1,0 0 0,0 0 0,0-1 1,-1 1-1,0 0 0,1-1 0,-1 1 1,0-1-1,-1 1 0,1-1 0,-1 0 1,1 1-1,-1-1 0,0 0 0,-1-5 1,1 5-2,0 2 12,-1 1 0,1 0 0,0-1 0,-1 1 0,1-1-1,-1 1 1,0 0 0,1-1 0,-1 1 0,0 0 0,0-1 0,0 1 0,1 0 0,-1 0 0,-1 0 0,1 0-1,0 0 1,0 0 0,0 0 0,0 0 0,-1 1 0,1-1 0,0 0 0,-1 1 0,1-1 0,-1 1 0,1-1-1,-1 1 1,1 0 0,-2 0 0,-7-2 61,1 1-1,-1 0 1,-12 0-1,22 1-93,-1 0 0,1 0 0,-1-1-1,1 1 1,-1 0 0,1 0 0,-1 0 0,1 0 0,-1 0 0,0 0 0,1 0-1,-1 0 1,1 0 0,-1 1 0,1-1 0,-1 0 0,1 0 0,-1 0-1,1 1 1,-1-1 0,1 0 0,0 0 0,-1 1 0,1-1 0,-1 0-1,1 1 1,0-1 0,-1 1 0,1-1 0,0 0 0,-1 1 0,1-1 0,0 1-1,-1-1 1,1 1 0,0-1 0,0 1 0,0-1 0,0 1 0,-1-1-1,1 1 1,1 0-84,-1 0-1,1 0 0,-1 0 0,1 0 0,-1 0 0,1 0 0,0 0 1,-1 0-1,1-1 0,0 1 0,0 0 0,0 0 0,-1-1 0,1 1 1,0-1-1,0 1 0,0-1 0,0 1 0,0-1 0,1 1 0,9 3-3428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35.55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159 0 10706,'0'0'14044,"-10"2"-13457,6 1-558,-1 1 0,1 0 1,0 0-1,0 0 0,0 0 0,1 1 0,-1-1 0,1 1 1,0 0-1,1 0 0,-5 10 0,0-1 28,-7 13 13,0 0 1,2 1 0,1 1 0,2 0 0,0 0 0,2 1-1,1 0 1,-1 34 0,1 241 57,6-285-107,2 0 1,0 0-1,1 0 0,1 0 0,0-1 1,2 1-1,0-1 0,2 0 1,10 20-1,-5-16-5,1-1 1,1 0-1,1-1 1,1 0-1,1-1 1,28 23-1,-28-26-374,2-1 1,0-1-1,0-1 1,2-1-1,-1-1 1,27 11-1,-10-13-3692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36.92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12562,'0'0'10761,"9"43"-9188,2-5-1103,-2 1 0,5 47 1,1 6-157,12 29-191,22 136-70,-48-196-22,-1-36-46,0-24-41,0-15-337,-7-83-438,0 0 295,6 65 381,0 18-15,1-1 1,2-22-1,-1 34 159,0 0 0,0 0-1,0 0 1,0 0 0,0 1 0,1-1 0,0 0 0,-1 1-1,1-1 1,0 1 0,0 0 0,0-1 0,0 1 0,0 0-1,1 0 1,-1 1 0,1-1 0,2-1 0,7-4 136,0 2 0,23-9 0,-19 9 76,2 0 21,0 1 0,1 0-1,0 2 1,-1 0 0,33 2 0,-45 1-208,0 0 1,0 0 0,0 1-1,-1-1 1,1 1 0,-1 0 0,1 1-1,-1 0 1,0 0 0,0 0-1,0 0 1,0 1 0,-1-1-1,6 6 1,6 7 19,-1 0 0,19 25 0,-29-33-27,0 1 0,-1-1 0,0 1 0,0 0 0,-1 0 0,0 0 0,-1 0 0,0 0 0,0 0 0,-1 1-1,0-1 1,-1 1 0,0-1 0,0 1 0,-3 17 0,1-21 2,1-1 0,-1 0 0,0 1 0,0-1 0,-1 0 0,0 0 0,0 0 0,0 0 0,0-1 0,-1 1 0,1-1 0,-8 6 0,5-4-4,-1 0-1,1 0 1,-2-1-1,1 0 1,0-1-1,-1 0 1,-11 5-1,-9-1 8,0-1-1,0-2 0,-1 0 1,0-2-1,-46-1 0,70-2-80,0-1-1,1 0 0,-1 0 0,0 0 0,0 0 0,1-1 1,-1 0-1,1 0 0,-1 0 0,-7-5 0,-36-31-4071,46 36 3814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37.58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43 11530,'0'0'12536,"11"0"-12266,75 0 332,120-17 0,-28-8 546,-150 25-465,-18 0-3006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45.68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626 1 7385,'0'0'18017,"0"2"-17925,-2 3-90,1-1-1,-1 1 1,1 0-1,-2-1 1,1 0-1,0 1 1,-1-1-1,0 0 1,-4 5-1,-3 4 4,-454 752-171,452-744 123,-2 3 22,0 1-1,1 0 1,2 1 0,-12 41-1,19-54 11,0 0-1,0 0 1,-1-1-1,-8 14 1,4-21-2803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38.35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7 7705,'5'-6'17929,"-5"6"-17777,3 6-37,0 0 0,0 1-1,-1-1 1,0 1 0,0 0-1,1 9 1,3 12 185,39 170 580,-9-31-801,-2-21-32,5 16-1,-36-151-428,-1 0-1,0 0 1,1 19 0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39.38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18804,'0'0'2789,"10"1"-1236,0 3-1212,0-1 1,0 2 0,-1-1 0,0 2 0,0-1 0,0 1 0,-1 0 0,0 1 0,13 13 0,2 4-214,-1 2 0,-1 0 0,-1 1 0,20 37 0,57 128-20,-75-140-112,-1 1-1,-3 1 1,-3 1-1,-2 0 1,9 84-1,-13-41 79,-8 158 277,-1-140-112,-1-95-148,-6 36 0,0-8 20,6-41-109,0-1-1,0 1 0,0-1 1,-1 0-1,0 0 0,0 0 1,-1 0-1,0 0 0,0 0 1,-1-1-1,0 1 0,0-1 1,0 0-1,-1 0 0,0-1 1,0 0-1,0 1 0,-12 7 1,15-12-107,-1 0 0,0 0 0,0 0 0,0 0 0,1-1 1,-1 1-1,0-1 0,0 1 0,0-1 0,0 0 0,0 0 1,-5-1-1,-9 0-2844,-5 1-4869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55.68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10626,'0'0'15560,"0"0"-15546,0 0-1,0 0 1,0 0-1,0 1 1,0-1-1,0 0 1,0 0-1,0 0 1,0 1-1,0-1 1,0 0-1,0 0 0,1 0 1,-1 1-1,0-1 1,0 0-1,0 0 1,0 0-1,0 0 1,1 1-1,-1-1 1,0 0-1,0 0 1,0 0-1,1 0 1,-1 0-1,0 0 1,0 0-1,0 1 0,1-1 1,-1 0-1,0 0 1,0 0-1,0 0 1,1 0-1,-1 0 1,0 0-1,0 0 1,1 0-1,-1 0 1,0 0-1,0 0 1,0-1-1,1 1 0,-1 0 1,0 0-1,0 0 1,1 0-1,153 7 370,-38-1-300,117 3-171,-196-3-113,-37-6 189,1 0 0,-1 0 0,1 1 0,0-1 0,-1 0 0,1 0 0,-1 0 0,1 0 0,-1 0 0,1 1 0,-1-1 0,1 0 0,-1 0 0,0 1 1,1-1-1,-1 0 0,1 1 0,-1-1 0,0 0 0,1 1 0,-1-1 0,0 1 0,1-1 0,-1 1 0,0-1 0,0 0 0,1 1 0,-1-1 0,0 1 0,0-1 0,0 1 0,0 0 0,1-1 0,-1 1 0,0-1 0,0 1 0,0-1 0,0 1 0,0-1 0,-1 1 0,1-1 0,0 1 0,0-1 0,0 1 1,0-1-1,-1 1 0,1-1 0,0 1 0,0-1 0,-1 1 0,1-1 0,0 0 0,-1 1 0,1-1 0,0 1 0,-1-1 0,1 0 0,-1 1 0,1-1 0,-1 1 0,-11 6-850,0 0 0,0 0 0,0-1 0,-15 4 0,20-7-691,-23 7-9620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56.05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9 1 14059,'0'0'11338,"-3"3"-10955,3-2-362,-1-1 0,1 1 0,-1-1 0,1 1 0,-1-1 0,1 1 0,0-1 0,-1 1 0,1 0 0,0-1 0,0 1 0,0 0 0,-1-1 0,1 1 0,0 0 0,0-1 0,0 1 0,0 0 1,0-1-1,0 1 0,0 0 0,0-1 0,0 1 0,0 0 0,1-1 0,-1 1 0,0 0 0,0-1 0,1 1 0,-1-1 0,0 1 0,1 0 0,2 1 56,-1 0 1,1 0-1,0-1 0,-1 0 0,1 1 0,0-1 1,0 0-1,5 1 0,20 5 159,0-1 0,0-2 1,31 2-1,88-3-167,-113-3-66,19 0-192,17 0-284,-24 0-5099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5:59.07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1 187 10394,'0'0'10715,"10"-4"-8282,105-3 362,-33 0-2530,29 0-146,76-2-86,452 9 62,-527 7-138,-40 0 51,298-3 62,-226-5-172,160 5 173,-218-3-76,207-5 38,256-5-37,-385-4 12,-64 4-7,372-20 1,-351 28 1,-69 3-26,-1-4-1,82-11 1,-51 2 15,0 4 0,100 3 1,88-7 101,180-40 146,-376 43-262,1 5 0,-1 2 1,1 4-1,143 23 1,-157-15 461,0-2-1,95 0 1,-156-9-441,-5-1-106,-62-16-2482,29 1-3317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01.73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0 109 11450,'0'0'10247,"11"-8"-9365,2-2-683,73-53 3051,-79 60-3167,1 0 1,0 1 0,0-1-1,0 2 1,0-1-1,0 1 1,0 0 0,16 1-1,2-1 34,19-4 14,-21 2-69,1 1 0,0 1 1,0 1-1,27 4 1,-50-3-67,1-1 1,-1 1-1,1-1 1,-1 1-1,1 0 1,-1 0-1,1 0 1,-1 0-1,0 1 1,1-1-1,-1 0 1,0 1 0,0 0-1,0 0 1,0-1-1,0 1 1,-1 0-1,1 0 1,-1 1-1,1-1 1,-1 0-1,0 0 1,0 1-1,2 3 1,-1 3 11,0 1 0,-1-1 0,0 1 1,0-1-1,-2 15 0,1-10-4,0-5 4,-1 1-1,-1 0 0,0-1 0,0 1 1,-1-1-1,0 1 0,-1-1 0,0 0 1,-7 11-1,2-4-2,-1-2 0,0 1 0,-1-1 0,-18 17 0,15-16-40,-1-1-1,-1-1 1,0 0 0,-1-1 0,-30 16 0,43-25-34,3-3 21,6-3-154,-1-1 176,0 1 0,1 0 0,0 0 0,-1 0 0,1 1 0,0 0 0,0 0 0,9-2 0,51-9 68,-36 9-50,-18 1 18,0 2 0,1 0-1,-1 0 1,16 1 0,-23 1-10,-1-1 1,1 1-1,-1 0 1,1-1-1,-1 1 1,1 1 0,-1-1-1,0 0 1,1 1-1,-1 0 1,0 0 0,0 0-1,0 0 1,-1 0-1,1 1 1,0-1-1,3 6 1,0 2 1,0-1 1,-1 1-1,0 0 0,-1 0 1,0 0-1,-1 1 0,0 0 1,0-1-1,1 17 1,-2 1 7,-1 1 1,-3 41 0,1-58-3,-1-1 1,0 0-1,0 0 1,-1 0-1,-1 0 0,0 0 1,0-1-1,-1 0 1,0 0-1,-1 0 1,0 0-1,-1-1 0,0 0 1,0 0-1,-13 12 1,6-10 28,0 0 1,-1-1-1,0 0 1,0-1-1,-1 0 1,-22 7-1,19-7 20,0-2-1,0 0 1,0-1-1,-1-1 1,0-1-1,0 0 1,-32 0-1,45-4-47,0-1 0,0 0-1,-1 0 1,1-1 0,0 0 0,0 0-1,0-1 1,1 0 0,-1 0-1,1-1 1,-1 1 0,1-2 0,0 1-1,-8-8 1,13 11-28,0 1-1,1-1 1,-1 0 0,0 1 0,1-1-1,-1 1 1,0-1 0,1 0 0,-1 1-1,1-1 1,0 0 0,-1 0 0,1 1-1,0-1 1,-1 0 0,1 0 0,0 0-1,0 0 1,-1 1 0,1-1 0,0 0-1,0 0 1,0 0 0,0 0 0,0 0-1,1 1 1,-1-3 0,1 2-126,0 0 1,-1-1 0,1 1-1,0 0 1,0 0-1,1 0 1,-1-1-1,0 1 1,0 0 0,0 0-1,1 1 1,-1-1-1,1 0 1,1-1-1,20-10-4042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03.22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454 202 11418,'0'0'10347,"0"-14"-9580,-5-42-155,4 51-477,-1 0 1,1 0-1,-1 0 0,0 0 0,0 0 1,-1 1-1,1-1 0,-1 1 0,0 0 1,0 0-1,-1 0 0,1 0 0,-1 0 0,0 1 1,0 0-1,0 0 0,-7-4 0,7 3-29,-5-2-25,-1 0-1,0 1 1,0 0 0,-1 0 0,1 1 0,-1 1 0,0 0 0,-13-2 0,6 2 18,1 1 1,-1 1-1,1 0 1,-28 3-1,40-1-84,1 1 0,0-1 0,-1 1 0,1-1 0,0 1 0,0 0 0,0 1 0,0-1 0,1 1 0,-1 0 0,1 0 0,-1 0 0,-4 6 0,-5 6 66,-18 28 1,29-40-72,-6 10 12,0 0 0,1 0 0,1 1 0,1 0 1,0 1-1,0-1 0,1 1 0,-2 21 0,2-3-18,3 0 0,3 60-1,0-78-2,0 0 0,1 0 0,0 0 0,2-1 0,0 0 0,0 0 0,1 0 0,1 0 0,0-1 0,1 0 0,0-1 0,1 0 0,12 12 0,-17-20-5,1 0 0,0 0 0,0 0 0,0-1 0,1 0 0,-1 0 0,1-1 0,0 1 0,0-1 0,0 0 0,0-1 0,0 1 0,9 0 0,4-1-18,0 0-1,0-1 1,20-3-1,-34 3 15,-1-1 0,0 0 0,1 0-1,-1 0 1,0-1 0,0 0 0,0 0-1,0 0 1,0 0 0,-1 0 0,1-1-1,0 0 1,-1 0 0,0 0 0,0 0 0,0 0-1,0 0 1,0-1 0,-1 0 0,1 1-1,-1-1 1,0 0 0,0 0 0,1-6-1,4-10 17,-1-1 0,-1 0 0,5-39 0,-7 40-24,6-41 37,1-91 0,-6 106 14,-3 43-19,0 0 0,-1 0-1,1 0 1,0 0-1,1 0 1,-1 1-1,0-1 1,1 0-1,0 0 1,-1 1-1,5-5 1,-5 62 834,-1-53-847,7 150 209,-5-135-206,1-1 0,1 1 0,0-1-1,1 1 1,1-2 0,15 31 0,-14-34-4,1 0 1,-1 0-1,2 0 0,0-1 0,0 0 1,16 13-1,-16-15 0,1 0 1,1-1-1,-1-1 1,1 1-1,0-2 0,1 1 1,0-2-1,0 1 1,24 6-1,-9-6 60,1-2-1,0 0 1,0-2-1,0-1 1,30-3-1,-54 2-65,0-1-1,0 0 1,0 0-1,0 0 1,-1-1 0,1 0-1,0 1 1,-1-1-1,1 0 1,-1-1-1,0 1 1,0 0-1,1-1 1,-2 0-1,1 0 1,3-4 0,4-6-666,-1 0 1,13-26 0,-19 34 241,21-41-6272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17.70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19 124 2288,'-1'-10'14759,"-4"2"-13553,2 6-785,-7-6 5044,25 24-4112,4 5-1413,-4-5 90,1 0 0,0 0 1,1-2-1,24 17 1,6 7 40,-36-28-61,1-1 0,0 1 0,16 8-1,-23-14-6,1 0-1,-2 0 0,1 0 0,0 1 1,-1 0-1,6 9 0,15 14 33,-10-17-32,0 0-1,1-2 1,0 0-1,29 12 1,5 3 12,19 7-15,-1-6-16,-20-13 11,-32-7-7,29 6 0,4 0 73,-5 2-53,-4 0-4,63 11-1,-72-21-5,-1-2 1,37-2-1,-8-1 13,-45 2 12,-2 0-20,0 0 0,0 0 0,0-1 0,0-1-1,0 0 1,19-6 0,88-26 61,-32 8 113,-48 10-105,-6 3-65,-22 9 2,0-1 0,0 0 0,16-11 0,-16 10-3,0-1 0,17-6 1,-18 8 11,0 0 0,0 0 1,-1-1-1,1-1 1,-1 0-1,14-14 0,-11 10 8,-7 7-22,0 1-1,0 1 1,0-1-1,1 0 1,10-2-1,10-6 15,-10 4-11,0-1 0,0-1 0,-1-1 0,0 0 0,-1-1 0,0 0 0,14-16 0,4-7 27,-21 24-33,-1-1 1,0 0-1,8-14 1,-10 13 1,1-1 0,0 1 0,1 1 0,12-12 0,-18 19 0,-1-1 0,0 1 1,0-1-1,0 1 1,0-1-1,2-7 1,4-5 18,-8 10 41,-1 6 9,0 0 1,0-2-59,0 2-21,0 0-1,-1 0 1,1 0 0,0 0 0,0 1 0,0-1 0,-1 0 0,1 0 0,0 1 0,-1-1 0,1 0 0,-1 0-1,1 1 1,-1-1 0,1 1 0,-1-1 0,0 0 0,1 1 0,-1-1 0,1 1 0,-1-1 0,0 1 0,0 0-1,1-1 1,-1 1 0,0 0 0,0-1 0,1 1 0,-1 0 0,0 0 0,0 0 0,0-1 0,-1 1 0,-34 1-112,24 0 60,-13-2-36,11 0 53,1 1 0,-1 1 0,-21 3 0,17-3 41,13-1 14,7 2 13,6 0-5,197 2-312,-204-4 338,3-2-61,0 0 46,0 0 1,0 0-1,0 0 1,10-1-1,-4-1-4,-3 2-23,1 0-1,-1 1 1,1-1-1,0 1 1,0 1-1,12 0 1,-20 0 359,-5 13-304,1 11-61,2 1 1,1-1-1,2 43 0,1-12 7,-3-45 5,1-1 1,1 0 0,0 0-1,0 0 1,0-1-1,1 1 1,1 0 0,0 0-1,0-1 1,7 14 0,-9-20-7,-1-1-2,1 0 0,-1 0 0,1 0 1,-1 0-1,1 0 0,0 0 1,-1 0-1,1 0 0,0-1 1,-1 1-1,1 0 0,0 0 1,0-1-1,0 1 0,0-1 1,1 2-1,-2-2-10,1 0 0,-1 0 0,0 0 0,0 0 0,0 0 0,0 0 0,1 0 0,-1 0-1,0 0 1,0 0 0,0 0 0,0 0 0,1 0 0,-1 0 0,0 0 0,0 0 0,0 0 0,0 0 0,1-1 0,-1 1 0,0 0 0,0 0 0,0 0 0,0 0-1,0 0 1,1 0 0,-1 0 0,0 0 0,0-1 0,0 1 0,0 0 0,0 0 0,0 0 0,0 0 0,0 0 0,0-1 0,1 1 0,-1 0 0,0 0 0,0 0 0,0 0-1,0-1 1,0 1 0,0 0 0,0 0 0,0 0 0,0 0 0,0-1 0,0 1 0,0 0 0,0 0 0,0 0 0,-1 0 0,1-1 0,-2-10-1066,-10-6-2179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21.23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1 137 4232,'0'0'4085,"1"-8"-1808,16-1 6486,-6 5-4543,40 24-3469,-29-13-601,-1 1 0,-1 1 0,0 1 0,0 1 0,-1 0 0,0 2 0,-1 0 0,27 26 0,-26-25-133,1 0-1,1-1 0,0-1 0,1-1 1,23 9-1,52 27 58,-15 4 5,-38-32-29,0-1 1,53 12-1,-89-28-49,30 6 17,15 5-17,3 6 31,64 35 1,-82-31-33,-31-18 0,0 0 0,0-1 0,1 1 0,0-2 0,-1 1 0,2-1 0,-1 0 0,0 0 0,12 1 0,559 11 103,-398-16-86,-147-1-20,47-9 0,-19 2 1,18-4 10,104-30 0,-170 39-8,138-44 29,-8 3 9,-96 33-16,-28 8-26,0-1-1,0 0 1,0-2-1,-1 0 1,0-1-1,-1-1 1,18-11-1,57-39 56,-63 42-51,45-33-1,-65 41 12,-1 1-1,1-2 1,-1 1 0,-1-1 0,0 0 0,0-1 0,11-22-1,-10 16-5,1 0-1,1 1 1,0 1-1,21-22 1,58-48-34,-90 85 35,-1 0 0,1 0 1,0 0-1,0 0 0,-1 0 1,1 0-1,0 0 0,0-1 1,-1 1-1,1 0 1,0 0-1,-1 0 0,1 0 1,0 0-1,0 0 0,0 0 1,-1-1-1,1 1 0,0 0 1,0 0-1,-1 0 0,1-1 1,0 1-1,0 0 0,0 0 1,0 0-1,0-1 1,-1 1-1,1 0 0,0 0 1,0-1-1,0 1 0,0 0 1,0 0-1,0-1 0,0 1 1,0 0-1,0-1 0,0 1 1,0 0-1,0 0 0,0-1 1,0 1-1,0 0 1,0 0-1,0-1 0,0 1 1,0 0-1,0 0 0,0-1 1,1 1-1,-1 0 0,0 0 1,0-1-1,0 1 0,0 0 1,1 0-1,-1 0 1,0-1-1,0 1 0,0 0 1,1 0-1,-1 0 0,0 0 1,0 0-1,1-1 0,-1 1 1,-28 0-233,20 0 244,-6 1 8,0 0 1,1 1-1,-1 0 0,1 1 1,-18 6-1,-63 29-88,77-30-12,98-13-1680,40-12 1451,-98 10 1398,-22 7-474,-1 2-650,5 114 802,-4-95-631,5 30 0,-3-32-330,1 31 1,-5-46-1993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26.98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27 73 8825,'0'0'13180,"-3"-11"-12266,1-5-618,-8-29 2889,9 45-2734,1 0-449,0 0 1,0 0-1,0 0 1,0 0-1,-1 0 0,1 0 1,0 0-1,0 0 1,0 0-1,0 0 0,0 0 1,0 0-1,-1 0 1,1 0-1,0 0 0,0 0 1,0 0-1,0 0 1,0 0-1,0 0 0,0 0 1,-1 0-1,1 0 1,0 0-1,0 0 0,0 0 1,0 0-1,0 0 0,0 0 1,0 0-1,0 0 1,-1 0-1,1 1 0,0-1 1,0 0-1,0 0 1,0 0-1,0 0 0,0 0 1,0 0-1,0 0 1,0 0-1,0 1 0,0-1 1,0 0-1,0 0 1,0 0-1,0 0 0,0 0 1,0 0-1,0 1 1,-3 13 26,1 1 1,1 0-1,0 0 0,3 23 1,-1 0 15,8 220 75,1 6-27,-11-257-93,1-6 1,0 1-1,-1 0 0,1 0 1,0 0-1,0 0 0,0-1 1,0 1-1,0 0 0,1 0 1,-1 0-1,0-1 0,1 1 1,-1 0-1,1 0 0,0-1 1,0 1-1,0 0 0,1 1 1,0-6-1,-1 0 1,1 0-1,-1 0 1,1 0 0,-1-1-1,0 1 1,0 0-1,0-6 1,4-32-91,-1 6-119,0 0 1,3 1-1,14-49 1,-20 79 195,1 1 1,-1-1-1,1 0 0,-1 1 1,1 0-1,0-1 0,0 1 1,1 0-1,-1 0 0,1 0 0,-1 0 1,1 1-1,0-1 0,0 1 1,0-1-1,0 1 0,1 0 1,-1 0-1,1 1 0,-1-1 1,1 1-1,-1-1 0,1 1 1,0 0-1,0 1 0,-1-1 0,1 1 1,0-1-1,0 1 0,5 1 1,5-1 21,-8-1-5,-1 1 0,1-1 0,0 2 0,-1-1 0,1 0 0,0 1 0,-1 0 0,1 1-1,-1-1 1,0 1 0,1 0 0,-1 0 0,0 1 0,0 0 0,6 3 0,-3 2-2,1 0 0,-1 0 0,-1 0 0,0 1 0,0 0 0,0 1 0,6 14 0,-4-6 6,-1 0-1,-1 0 1,8 30-1,-13-38-18,0 1 0,0 0-1,-1 0 1,-1 19 0,0-26 16,0-1 0,0 1 0,-1-1 0,1 1 0,-1 0 0,0-1 0,0 1 0,-1-1 0,1 0 0,0 1 0,-1-1 0,0 0 0,0 0 0,0 0 0,0 0 0,-1 0 0,-4 4 0,0-2 10,0-1 1,-1 0 0,1 0 0,-1-1-1,1 0 1,-1 0 0,0-1 0,-16 2-1,10-2-3,-1-1 0,0 0-1,0-1 1,-19-3 0,29 2-3,0 0 1,0-1 0,0 0 0,-9-4 0,10 4 0,0 0 0,0 0 1,0 1-1,-1-1 1,1 1-1,0 0 0,-10-1 1,10 1 6,4 1-27,0 0 1,0 0-1,0-1 1,-1 1-1,1-1 0,0 1 1,0 0-1,0-1 0,0 1 1,0 0-1,0-1 1,0 1-1,0-1 0,0 1 1,0 0-1,0-1 1,0 1-1,0 0 0,0-1 1,0 1-1,0-1 0,1 0 1,-1 1-33,0-28-4757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2:26.11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554 270 12338,'0'0'8733,"0"-10"-7799,1-5-616,0 1 143,-1 1 0,0 0 0,-3-16-1,1 21-302,0 1 0,0 0-1,-1 0 1,0 0-1,0 0 1,0 0 0,-1 1-1,-8-11 1,3 6-115,0 1 1,-1-1-1,-18-15 0,20 21-30,0 0 0,0 0 0,-1 0 0,1 1 0,-1 1 0,0 0 0,0 0 0,0 0 0,-16-1 0,8 1 0,-1 2 1,0 0-1,0 1 0,-20 3 0,30-1-18,0 0 0,1 0 0,-1 0-1,1 1 1,0 0 0,0 1 0,0 0-1,0 0 1,0 0 0,1 1 0,0 0 0,0 0-1,0 0 1,1 1 0,-6 7 0,-8 11-4,2 0 1,-22 41-1,29-46 8,1 0 0,0 1 0,2 0 1,0 1-1,1 0 0,1 0 0,1 0 0,1 0 0,1 1 1,1 29-1,0-29-5,1 0 1,2 0 0,0 0-1,1 0 1,1 0 0,14 40-1,-14-52 6,0 0 0,1 0 0,0-1 0,1 1 0,0-1 0,0 0 0,1-1 0,0 0-1,8 8 1,-9-11 2,-1-1 0,1 0 0,0-1 0,0 1 0,0-1 1,1 0-1,-1-1 0,1 1 0,-1-1 0,1 0 0,0-1 0,0 0 0,0 0 0,12 0 0,5-1 7,-13 1 1,0-1 0,1 0 1,-1 0-1,0-1 0,0-1 0,1 0 0,-1-1 0,0 0 1,-1 0-1,15-7 0,-4-2 2,-1-2 0,0 0 0,-1-1 0,0-1 0,-2-1 0,0 0 0,0-1 0,-2-1 0,0-1 0,-1 0 0,-1 0 0,-2-2 0,1 0 0,-2 0 0,13-45 0,-19 43 113,-1-1 1,-1 0-1,-2 1 1,-2-27-1,1-4 1829,-4 65-1970,-1 13 9,0 0 0,2 0-1,-3 41 1,5 72 37,3-70-31,-1-46 4,1 0 0,1-1 0,0 1 0,1-1 0,2 0 0,0 0 0,8 20 0,-9-30-5,0 0 0,1 1 0,0-2 0,1 1 0,0 0 0,0-1 0,1 0 0,0-1 0,0 0 0,1 0 0,0 0 0,0-1 0,1 0 0,0-1 0,11 6 0,-3-4 7,-1 0 0,2-2 0,-1 0 0,0-1 0,25 3 0,-6-4-85,59-2 1,-86-2-2,0-1 0,0 1 0,-1-1 0,1-1 0,-1 1 0,0-1 0,1-1 0,-1 0 0,-1 0-1,1 0 1,0-1 0,-1 0 0,8-8 0,-14 12 67,53-44-2368,-9-5-4133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46.46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534 1 15875,'0'0'7162,"-8"18"-7036,-53 115 55,-68 105-18,-22 47-144,107-185-15,-52 184-1,88-252-6,2-1 0,1 1 0,1 0 0,2 34 0,-3-14 2,5-51-27,0-1-1,0 0 1,-1 0-1,1 1 1,0-1-1,0 0 1,0 1-1,-1-1 1,1 0-1,0 0 1,0 1-1,0-1 1,-1 0 0,1 0-1,0 0 1,0 0-1,-1 1 1,1-1-1,0 0 1,-1 0-1,1 0 1,0 0-1,-1 0 1,1 0-1,0 0 1,-1 0-1,1 1 1,0-1 0,-1 0-1,1 0 1,0-1-1,-1 1 1,1 0-1,0 0 1,0 0-1,-1 0 1,1 0-1,-1 0 1,-3-1-1950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27.51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35 7 15219,'0'0'8541,"-4"-2"-8255,3 1-274,0 1 0,0-1 0,0 1 0,0-1 0,0 1 0,1 0 0,-1-1 0,0 1 0,0 0 0,0 0 0,0 0 0,0-1 0,0 1 0,0 0 0,0 0-1,0 1 1,0-1 0,0 0 0,0 0 0,-1 1 0,1 0 4,0-1 0,0 1 0,0 1 0,0-1 0,1 0 1,-1 0-1,1 0 0,-1 0 0,0 0 0,1 1 0,0-1 0,-1 0 0,1 0 0,0 1 0,0-1 0,-1 0 0,1 1 0,0-1 0,0 0 0,1 3 0,-1 2 3,0-3-5,0 0 1,0 0-1,0 0 1,0 0-1,1 0 1,-1 0-1,2 5 1,-1-7-12,-1 0 0,1 0 0,0-1 0,-1 1 0,1 0 0,0 0 0,0-1 0,0 1 0,-1 0 0,1-1 1,0 1-1,0-1 0,0 1 0,0-1 0,0 0 0,0 1 0,0-1 0,0 0 0,0 0 0,0 1 1,0-1-1,0 0 0,0 0 0,0 0 0,2-1 0,6 1-1,-5 1 2,1-1 0,-1 0 0,0 0-1,1-1 1,-1 1 0,0-1 0,9-3 0,-12 4-4,0-1 1,0 0 0,1 0 0,-1 0 0,0 0 0,0-1-1,0 1 1,0 0 0,0 0 0,0-1 0,-1 1 0,1 0 0,0-1-1,-1 1 1,1-1 0,-1 1 0,1-1 0,-1 1 0,0-1 0,1 1-1,-1-1 1,0 0 0,0 1 0,0-1 0,-1-2 0,1 3 0,0-1 1,0 1 0,0 0 0,-1-1-1,1 1 1,-1-1 0,1 1 0,-1 0-1,1-1 1,-1 1 0,0 0 0,0-1-1,0 1 1,1 0 0,-1 0-1,0 0 1,-1 0 0,1 0 0,0 0-1,0 0 1,0 0 0,0 0 0,-1 1-1,1-1 1,0 0 0,-1 1 0,1-1-1,-1 1 1,1 0 0,0-1-1,-1 1 1,1 0 0,-1 0 0,1 0-1,-1 0 1,1 0 0,-1 0 0,1 0-1,-1 1 1,1-1 0,0 0 0,-3 2-1,3-2-44,1 0-1,0 0 0,-1 1 0,1-1 0,-1 0 1,1 1-1,0-1 0,-1 1 0,1-1 1,0 0-1,-1 1 0,1-1 0,0 1 0,0-1 1,0 1-1,-1-1 0,1 1 0,0-1 1,0 1-1,0-1 0,0 1 0,0-1 0,0 1 1,0-1-1,0 1 0,0-1 0,0 1 1,0-1-1,0 2 0,0 0-447,0 11-3127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28.77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2 12938,'6'-2'13729,"-6"3"-13675,10 42 28,7 79 0,-7-38 22,-4-18-48,-2 79 0,-4-42-32,1-103-17,2 0-7,-2 0-3,-1 0 1,1-1 0,-1 1 0,1-1 0,-1 1-1,0-1 1,1 1 0,-1-1 0,1 1-1,-1-1 1,0 1 0,0-1 0,1 0 0,-1 1-1,0-1 1,0 1 0,0-1 0,0 0-1,1 1 1,-1-1 0,0 0 0,0 1 0,0-1-1,0 0 1,-1 0 0,1-25-170,0 21 112,1-31-225,3 0-1,1 1 0,14-54 1,-19 86 273,1 1 1,0-1-1,0 0 1,0 0 0,1 0-1,-1 1 1,1-1 0,-1 1-1,1-1 1,0 1-1,0 0 1,0 0 0,0 0-1,0 0 1,0 0-1,1 0 1,-1 0 0,1 1-1,-1-1 1,1 1-1,4-2 1,0 1 20,-1 0 0,1 1-1,0 0 1,-1 0 0,1 1-1,0 0 1,0 0 0,11 2 0,-13-1 25,0 1 1,0-1-1,0 1 1,0 1-1,0-1 1,-1 1 0,1-1-1,-1 1 1,6 5-1,36 33 193,-36-30-202,-1 0 0,1 1 0,-2 0 0,0 1 0,0 0 0,-1 0 0,6 16 0,-9-16-24,-2-1 1,1 1-1,-2-1 1,0 1-1,0 0 1,-2 21-1,0-3 30,0-26-25,1-1 0,-1 1 0,-1 0 0,1-1 0,0 1 0,-1-1 1,0 1-1,0-1 0,-1 0 0,1 0 0,-1 0 0,0 0 0,0-1 0,-4 5 0,-3 6 7,7-12 14,0 0 1,0 1-1,0-1 0,0 0 1,0 0-1,0-1 0,-1 1 1,1-1-1,-1 1 0,1-1 1,-1 0-1,1-1 0,-1 1 0,1-1 1,-1 1-1,-6-1 0,-2 0 16,0 0 0,1-1 0,-1 0 0,-14-4 0,-88-34 278,114 38-355,-1 1-1,0-1 1,1 1 0,-1-1-1,0 1 1,1-1 0,-1 0-1,1 1 1,-1-1 0,1 0 0,0 0-1,-1 1 1,1-1 0,0 0-1,-1 0 1,1 0 0,0-1-1,-1-1-615,0-5-2315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45.23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88 55 10250,'-7'-4'15248,"-72"-9"-13820,78 13-1313,2 0-127,0-1 0,0 0 0,0 1 0,0-1 0,0 1 0,0-1 0,0 1 0,0 0 0,0-1 0,0 1 0,0 0-1,0 0 1,1 0 0,-1 0 0,0 0 0,0 0 0,0 0 0,0 0 0,0 0 0,2 1 0,3-1 12,25 0 6,63 1 64,0-4 1,93-16-1,-147 14-214,0 2 0,52 2 0,-51 1 96,-18-2-23,-17 1 9,-17 0 84,-11 2 34,-40 8 0,18-2-49,-54 10-34,-98 29-1,173-41 0,-35 2-1,49-6 29,-79 0 148,84-1-118,6 1-90,16-2 39,22-8 59,0 2-1,0 2 1,42 0-1,-26 1-20,208-22-81,-251 23 57,-10 2 162,-13 1-62,7 0-232,-4 0-900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47.55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10138,'0'0'13466,"0"10"-12890,33 112 978,34 130-956,-9-41-489,-46-168-78,-7-23-9,1 0 0,-2 1 0,-1-1 0,1 22 0,1-3 77,-5-39-87,0 1-1,0 10 19,0-10-16,0-7 11,-10-223-786,10 56 1218,1 170-457,-1 1 0,1-1 0,0 1 0,0-1 0,0 1 1,0-1-1,0 1 0,0-1 0,1 1 0,-1 0 0,1 0 0,0 0 0,-1 0 0,1 0 0,0 0 0,0 0 1,1 1-1,-1-1 0,0 1 0,0 0 0,4-2 0,6-4 15,1 1 1,21-6-1,-11 5 8,0 1 0,0 0 1,0 2-1,1 1 0,-1 1 0,1 2 0,39 2 0,-60-1-23,0-1 0,0 1 0,0 0 0,0 0-1,0 0 1,0 0 0,0 1 0,0-1 0,-1 1-1,1 0 1,0 0 0,-1 0 0,0 0-1,1 0 1,2 4 0,2 4 29,0-1-1,10 22 1,2 3 10,-13-25-41,-1 0 0,0 0 1,-1 0-1,0 1 1,-1-1-1,1 1 0,-2 0 1,3 15-1,-2 7-26,-1 45 0,-2-70 28,0-5 5,-1 0 0,1 0 0,-1 1-1,0-2 1,1 1 0,-1 0 0,0 0 0,0 0 0,0 0 0,-1 0-1,1-1 1,0 1 0,-1 0 0,1-1 0,-4 3 0,-29 22 59,25-20-50,-103 71 81,108-75-90,0 0 0,0 0 1,0 0-1,-1 0 0,1-1 1,-1 1-1,1-1 0,-1-1 1,-6 2-1,-45-1 78,38-1-89,-68 0 108,72-3-76,20-4-410,20-5-2384,-6 4-1642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48.26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61 0 4232,'0'0'16761,"-5"9"-15147,1-6-1493,1 1 1,0 0 0,0 0-1,0 1 1,0-1-1,1 0 1,0 1 0,0 0-1,0-1 1,1 1 0,-1 0-1,1 0 1,0 0-1,0 0 1,1 0 0,0 7-1,0-11-127,1 0 0,-1 0 0,1-1-1,-1 1 1,1 0 0,0-1 0,-1 1 0,1-1-1,0 1 1,-1 0 0,1-1 0,0 0-1,0 1 1,0-1 0,-1 1 0,1-1-1,0 0 1,0 0 0,0 1 0,0-1 0,0 0-1,0 0 1,0 0 0,-1 0 0,1 0-1,0 0 1,2-1 0,26-1-126,-28 1 141,1 0 1,-1 0 0,1 0 0,-1 0-1,1-1 1,-1 1 0,0 0 0,0-1 0,1 1-1,-1-1 1,0 0 0,-1 1 0,1-1-1,0 0 1,0 1 0,-1-1 0,1 0-1,-1 0 1,1 0 0,-1 1 0,0-1-1,0 0 1,0 0 0,0 0 0,0 0-1,0 0 1,0 1 0,-1-1 0,1 0-1,-1 0 1,1 0 0,-1 1 0,0-1-1,1 0 1,-1 0 0,0 1 0,0-1 0,0 1-1,-1-1 1,1 1 0,0 0 0,0-1-1,-1 1 1,1 0 0,-1 0 0,-1-1-1,-5 0 19,1 0 0,0 1 0,-1 0 0,1 1 0,-1 0 0,-7 0 0,0 1-37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49.28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21 2024,'0'0'22510,"1"-3"-22116,2-11 70,-2 10 297,4 14-610,21 72 313,23 118 1,-32-121-257,-2-25-144,31 73 1,-26-74-54,-11-30 5,-1 1 1,-1 0-1,4 28 0,3 50 39,-3-57-31,-8-35-3,0 1 1,-1 0-1,2 23 0,6 9 535,-12-70-3503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52.53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 57 15179,'-1'-1'11025,"9"-3"-9276,17-4-2708,350-33 1025,-335 39-47,-25 2-309,-12 1-198,-48 12-7280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53.08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39 10818,'0'0'14390,"17"-1"-13961,112-8 22,-98 6-372,371-22 11,-407 25-554,-1 1-1,1 0 1,-1 1 0,-8 2-1,-10 3-1273,-18-1-4704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55.87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13 9321,'0'0'10695,"24"0"-7659,87 1-2082,128-3-347,-167-3-323,33-2-123,78 16-61,-94-3-12,91-6 0,-71-2-37,587 2 318,-555 8-353,3 1 27,-65-10-26,148 6 15,-97 2 4,35 3-17,136-4 123,-180-7-83,693 1 20,-669 1-75,162-3 8,-264 0-25,213-21-11,-170 14 427,113 1 0,-240 7-1960,18-7-1232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57.40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68 75 1776,'-1'-4'14047,"0"0"-13768,1 2-47,-1 1 1,1 0-1,-1-1 1,1 1-1,-1 0 1,1-1-1,0 1 1,0-1-1,0 1 1,0-1-1,0 1 0,0-1 1,0 1-1,0-1 1,0 1-1,1 0 1,-1-1-1,1 1 1,-1 0-1,1-1 1,-1 1-1,1 0 0,0-1 1,0 1-1,-1 0 1,1 0-1,0 0 1,0 0-1,0 0 1,1 0-1,-1 0 1,2-1-1,6-2-135,1 0 0,0 0 0,0 1 0,0 1 0,1 0 1,-1 0-1,19 0 0,76 5 69,-103-3-166,6 1-5,0 0 1,0 0-1,0 1 1,0 0-1,0 1 0,0-1 1,0 2-1,-1-1 1,0 1-1,1 0 1,7 6-1,-11-7 4,0 1-1,0-1 1,0 1 0,0 0-1,0 0 1,-1 1-1,0-1 1,0 1-1,0 0 1,0-1 0,-1 1-1,0 0 1,0 1-1,0-1 1,-1 0 0,1 0-1,0 8 1,-1-1 11,-1 0 0,0 1 0,-1-1 0,0 0 0,-1 0 0,0-1 0,-1 1 0,0 0 0,-1-1 0,0 1 0,-1-1 1,0 0-1,-1-1 0,0 1 0,-1-1 0,0 0 0,-10 10 0,0 1-17,-1 0-1,-1-1 1,0-1 0,-2-1-1,0 0 1,-1-2 0,-27 16-1,44-30-6,0 1 0,0-1 0,0 0 0,0-1 0,-9 3 0,13-4-38,8-2-1026,-2-2 753,1 0 191,0-1 0,1 1-1,0 0 1,0 0 0,0 0 0,0 1 0,0 0 0,1 1 0,0 0 0,-1 0 0,1 0 0,16 0 0,-11 2 136,-4-1 103,1 1 1,0 0 0,0 0-1,0 1 1,0 1 0,-1-1-1,1 1 1,0 1-1,-1 0 1,0 1 0,15 7-1,-18-8-93,-1 1 0,1 1 0,-1-1 0,0 1 0,0 0 0,-1 0 0,0 1 0,0-1 0,0 1 0,0 0 0,-1 0 0,0 0 0,0 0 0,-1 0 0,0 1 0,0 0 0,0-1 0,0 8 0,1 3 32,-2 0 0,0 0 1,-1 0-1,-1 0 0,0 0 0,-5 20 1,5-31-3,-1 1 0,0-1 0,0 0 0,-1 0 0,0 0 0,0 0 1,0 0-1,-1 0 0,1-1 0,-2 0 0,1 0 0,0 0 0,-1 0 0,0 0 0,0-1 1,-9 6-1,-1-1 81,-1-1-1,0 0 1,0-1 0,-1 0 0,-17 3 0,9-4 127,-1-2 0,0-1 0,-1-1 0,-52-3 0,31 1 92,43-1-321,0 1 0,1-1 0,-1 0 0,1 0 0,0 0 0,-1-1 0,1 1 0,0-1 0,0 0 1,-5-3-1,9 5-25,0 0 1,0 0-1,-1 0 0,1 0 1,0 0-1,0 0 1,0 0-1,-1-1 0,1 1 1,0 0-1,0 0 1,-1 0-1,1 0 1,0 0-1,0 0 0,0 0 1,-1-1-1,1 1 1,0 0-1,0 0 0,0 0 1,0 0-1,-1-1 1,1 1-1,0 0 1,0 0-1,0 0 0,0-1 1,0 1-1,0 0 1,0 0-1,-1-1 1,1 1-1,0 0 0,0 0 1,0 0-1,0-1 1,0 1-1,0 0 0,0 0 1,0-1-1,0 1 1,0 0-1,1 0 1,-1-1-1,0 1 0,0 0 1,0 0-1,0 0 1,0-1-1,0 1 1,0 0-1,1 0 0,-1-1 1,0 1-71,2-2-217,-1 0-1,1 1 0,-1-1 1,1 0-1,0 1 1,-1 0-1,1-1 1,0 1-1,3-2 1,3-2-2032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50.38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17 17347,'0'0'9550,"3"0"-9383,233-9 0,-1 1-1436,-204 9 136,-31-1 1093,0 0 0,0 0 0,0 0 1,1 1-1,-1-1 0,0 0 0,0 0 0,0 0 1,1 0-1,-1 0 0,0 0 0,0 0 0,0 0 0,0 0 1,1 0-1,-1 1 0,0-1 0,0 0 0,0 0 1,0 0-1,0 0 0,1 0 0,-1 1 0,0-1 1,0 0-1,0 0 0,0 0 0,0 0 0,0 1 0,0-1 1,0 0-1,0 0 0,0 0 0,0 1 0,0-1 1,0 0-1,0 0 0,0 0 0,0 1 0,0-1 0,0 0 1,0 0-1,0 0 0,0 1 0,0-1 0,0 0 1,0 0-1,0 0 0,0 0 0,0 1 0,-1-1 1,1 0-1,0 0 0,0 0 0,0 0 0,0 0 0,0 1 1,-1-1-1,1 0 0,-18 16-4766,-14 1 86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6:58.87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462 248 9706,'0'-3'2411,"0"-6"-1359,-1-1 1,0 1-1,0-1 1,-1 1-1,-1 0 1,0 0 0,-5-13-1,3 11-552,-1 0 0,0 0-1,-1 1 1,0 0 0,-14-16-1,14 19-435,0 0-1,-1 0 0,0 1 1,0-1-1,0 2 0,-1-1 1,1 1-1,-1 0 0,0 1 0,-1 0 1,1 1-1,-1 0 0,0 0 1,0 1-1,0 0 0,-15 0 1,11 2-42,2-1 3,1 2 0,-1-1 0,-14 4 0,22-3-10,-1 0 1,1 1-1,0-1 0,-1 1 0,1 0 1,0 0-1,0 1 0,0-1 0,1 1 1,-1 0-1,-5 6 0,1 0 6,0 1 1,1 0-1,0 0 1,0 1-1,2-1 1,-1 2-1,-6 19 1,0 8 2,-7 39 0,16-55 29,1 0 1,1 45-1,2-38-8,-1-24-20,1-1 0,0 1 0,0 0-1,1-1 1,0 1 0,0-1 0,0 1 0,1-1-1,-1 0 1,1 0 0,7 8 0,3 4 98,26 26 0,-33-37-122,-1-1 0,1 1 0,0-1 0,1 0 1,-1 0-1,1-1 0,0 0 0,0 0 0,0 0 0,0-1 0,1 0 0,0-1 0,-1 0 0,1 0 0,0 0 0,0-1 0,9 0 0,-2-1 51,-3 1-89,1-1-1,-1-1 1,23-4 0,-31 4 33,-1 0-1,1 0 1,-1 0 0,1-1-1,-1 0 1,0 1-1,0-1 1,0 0 0,0-1-1,0 1 1,0 0-1,0-1 1,-1 0 0,1 1-1,-1-1 1,0 0-1,3-5 1,0-1 13,-1-1-1,0 0 1,0 0-1,-1 0 1,0-1-1,1-11 1,4-65 28,-7 59-11,8-42 0,-6 55-14,12-47 82,-14 56-30,0 0 0,0 0 1,-1-1-1,0-8 0,-1-3 297,0 15-57,1 5 111,-1 37-422,2 1 0,1-1-1,3 0 1,13 58 0,-12-75 6,2-1 0,0 0 0,2-1 0,0 0 0,1 0 0,1-1 0,1-1 0,15 17 0,-26-32-3,1-1 0,0 0 0,0 1 0,0-1 0,0-1 0,0 1 0,1 0 0,-1-1 0,1 0 0,-1 1 0,1-1 0,-1-1 0,1 1 0,5 0 0,9 1 36,29-2 0,-29 0-2,-10-1-4,0 0-1,0-1 1,0 1 0,-1-1-1,1-1 1,-1 0-1,1 0 1,-1 0-1,0-1 1,10-6-1,6-3-15,-13 6 1,0 1 0,0-1 1,0-1-1,-1 0 0,9-10 0,6-5-218,-24 23 174,0 0 1,1-1-1,-1 1 0,0 0 0,0 0 1,0 0-1,0 0 0,0 0 0,0-1 1,0 1-1,0 0 0,0 0 0,0 0 1,0 0-1,0-1 0,0 1 0,0 0 1,-1 0-1,1 0 0,0 0 0,0-1 1,0 1-1,0 0 0,0 0 0,0 0 1,0 0-1,0 0 0,0 0 0,-1-1 1,1 1-1,0 0 0,0 0 0,0 0 1,0 0-1,0 0 0,0 0 1,-1 0-1,1 0 0,0 0 0,0 0 1,0 0-1,0 0 0,-1 0 0,1 0 1,0 0-1,0 0 0,0 0 0,0 0 1,-1 0-1,1 0 0,0 0 0,0 0 1,0 0-1,0 0 0,0 0 0,-1 0 1,1 0-1,0 0 0,0 0 0,0 0 1,0 1-1,-15-1-3247,-2 3-3252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7:05.05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 1 17267,'0'0'7914,"0"0"-7880,-1 0 0,1 0 0,0 0 0,0 0 0,-1 0 0,1 0 0,0 0 0,0 0 0,0 1 0,-1-1 0,1 0 0,0 0 0,0 0 0,0 0 0,0 0 0,-1 0 0,1 1 0,0-1 0,0 0 0,0 0 0,0 0 0,0 0 0,-1 1 0,1-1 0,0 0 0,0 0-1,0 0 1,0 1 0,0-1 0,0 0 0,0 0 0,0 1 0,0-1 0,0 0 0,0 0 0,0 1 0,0 120 861,19 139 1,-1-114-836,-2 172 0,-16-250-88,0-67 61,0-7-12,0-16-135,1 0 0,1 0-1,1 0 1,1 1 0,1-1-1,1 1 1,1 0 0,18-37-1,-24 54 106,7-11-36,-1 0 0,2 0 0,18-25 1,-24 36 38,1 0 0,-1 1 1,1-1-1,0 1 1,1 0-1,-1 0 0,0 0 1,1 0-1,0 1 1,0 0-1,-1 0 0,1 0 1,0 0-1,1 1 1,-1 0-1,7-1 0,-4 1 8,-1 1-1,1-1 0,0 2 1,11 0-1,-17 0 1,1-1-1,0 1 1,0 0 0,-1 0-1,1 0 1,-1 0 0,1 1-1,-1-1 1,1 1 0,-1-1-1,0 1 1,0 0 0,0 0-1,0 0 1,3 4 0,2 5 34,-1 1 1,0 0-1,-1 1 1,0-1 0,-1 1-1,0 0 1,-1 0-1,2 25 1,3 4 12,-6-26-55,0 0 1,0 0-1,-2 1 0,-2 32 0,1-46 7,0 1 1,0 0-1,-1-1 1,1 0-1,-1 1 0,0-1 1,0 0-1,0 0 1,0 0-1,0 0 0,-1 0 1,1-1-1,-1 1 1,-5 3-1,-6 5 18,-28 15 0,31-19-11,0-2 32,0 0 0,0 0 1,0-1-1,-1 0 0,1-1 1,-1 0-1,0-1 0,0 0 1,0-1-1,0-1 0,-15 0 1,21 0-24,0-1 0,0 1 1,0-1-1,0 0 0,-9-3 0,13 3-29,-1 0 0,1 0 0,-1 0 0,1 0 0,-1-1 0,1 1-1,0-1 1,0 0 0,-1 1 0,1-1 0,1 0 0,-1 0-1,0 0 1,-2-4 0,3 4-171,1 0 0,-1 0 0,1 1 0,0-1 0,0 0 0,0 1 0,0-1 0,0 0 0,0 0 0,1 1 0,-1-1 0,0 0 0,1 0 0,-1 1 1,1-1-1,0 1 0,0-1 0,1-2 0,11-13-6407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7:05.85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 6 15587,'0'0'10398,"2"0"-10210,9-2-52,0 0-1,1 1 1,-1 1 0,18 0-1,-4 1-38,-22-1-96,0 0 0,0 1 0,0-1 0,-1 1 0,1 0 1,0 0-1,0 0 0,0 0 0,-1 0 0,1 1 0,-1-1 1,1 1-1,-1-1 0,0 1 0,1 0 0,-1 0 0,0 0 0,0 0 1,0 0-1,0 1 0,-1-1 0,1 1 0,-1-1 0,1 1 1,-1 0-1,0-1 0,0 1 0,0 0 0,0 0 0,-1 0 0,1-1 1,-1 5-1,1-1 1,0 0-1,-1 0 1,1 0 0,-1 0 0,-1 0 0,1 0-1,-1 0 1,0 0 0,-1-1 0,1 1 0,-1 0 0,0 0-1,0-1 1,-7 11 0,-11 9 32,-41 39-1,0 0 35,51-48-72,9-15-20,13-1-123,264 0 240,-275 0-165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7:07.48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12778,'2'3'13753,"4"-1"-14322,167 14 1039,-102-12-292,101-2 94,-107-3-212,96-4 600,-95 1-437,-65 4-251,-24 0-131,-41 0-3245,26 0-5611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7:14.23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25 27 15347,'-2'-3'909,"1"1"1,0 0-1,0 0 1,0-1-1,0 1 0,0-1 1,0 1-1,0-5 573,1 7-1323,-1 0 1,0 0 0,1 0 0,-1 0-1,1 0 1,-1 0 0,0 0 0,1 0-1,-1 0 1,1 0 0,-1 0-1,1 1 1,-1-1 0,1 0 0,-1 0-1,0 1 1,1-1 0,0 0 0,-1 1-1,1-1 1,-1 0 0,1 1 0,-1-1-1,0 1 1,0 14 1551,2-4-2152,0 8 442,1 0 0,1 0-1,9 30 1,3 19 4,-3 23 23,1 128-1,-13-215-25,-1 47-14,3-1 1,10 67 0,-11-100 11,-1-15 0,0 1 0,0-1 0,0 0 0,0 0 0,1 1 0,-1-1 0,0 0 0,1 0 0,1 3 0,-1 7 9,-1-11 3,0-3-21,0-370-836,0 370 836,0 0 0,1 0 0,-1 1 1,1-1-1,-1 0 0,1 0 0,0 0 1,0 1-1,0-1 0,0 0 0,0 1 1,0-1-1,0 1 0,0-1 0,1 1 1,-1 0-1,0 0 0,1-1 0,-1 1 1,1 0-1,0 0 0,-1 0 0,1 0 1,0 1-1,0-1 0,-1 0 0,4 0 1,3-1 7,-1 0 1,1 0 0,0 1 0,0 0-1,10 1 1,-9-1-5,-1 1 1,1 0-1,-1 0 0,1 1 1,-1 1-1,1-1 0,-1 1 1,1 1-1,13 6 0,-11-3 5,0 0-1,-1 1 0,0 0 1,0 1-1,-1 0 0,0 1 1,-1 0-1,1 0 0,-2 1 1,1 0-1,-2 0 0,1 1 1,4 11-1,-8-15 0,-1 0 0,1 1 0,-2 0 0,1-1 0,-1 1 0,0 0 0,-1 0 0,0 0 0,0 0 0,-2 9 0,1 12-20,1-26 28,-1 0 1,1 0-1,-1 0 1,0 0-1,0 0 1,0 0-1,0 0 1,0 0-1,-1-1 1,1 1-1,-1 0 1,0-1-1,1 1 1,-1-1-1,0 0 0,-1 1 1,1-1-1,0 0 1,-1 0-1,-4 2 1,-1 1 21,-1 0-1,1-1 1,-1 0 0,1-1 0,-16 4-1,2-3 49,0-1 0,1-1-1,-42-2 1,34 0 16,26 0-98,0-1 0,0 1 0,0-1 0,0 1 0,0-1 0,0 0-1,0 0 1,0 0 0,0 0 0,1-1 0,-1 1 0,0-1 0,1 0 0,0 0-1,-1 0 1,1 0 0,-4-4 0,-9-14-2901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7:20.55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31 2184,'0'0'22230,"16"-9"-21118,20 1-1124,1 2 1,0 2-1,1 1 0,65 3 0,-53 0-515,-70 13-3125,2-5-225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7:20.88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13290,'0'0'9490,"5"0"-8281,5 0-993,0 0-64,4 0-8,15 4 16,9 1-56,15-5-104,-5 4-1048,-19-4-5754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09:07:25.62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24 614 17795,'0'0'6385,"-4"-8"-5323,-12-26-418,12 25-132,6 13-481,8 16 173,21 30 1,13 22 233,-2 25-145,56 188 0,-93-266-294,24 71 46,-24-77-44,0-1-1,1 0 1,0 0 0,15 20 0,-20-30-6,1 0-1,0 0 1,0-1-1,-1 1 0,1-1 1,0 0-1,0 1 1,0-1-1,0 0 0,1 0 1,-1 0-1,0-1 1,0 1-1,1 0 1,-1-1-1,0 1 0,4-1 1,-1 0-8,1 0 0,-1 0 0,1-1-1,-1 0 1,0 0 0,1 0 0,8-4 0,15-8 23,0-2 1,-1-1-1,35-27 1,-7 4 27,292-181-73,457-214 1,-218 175-189,-429 199-38,296-70-1,-337 105-331,148-11 0,-258 35 377,19 1-520,-25 0 704,-1 0 0,0 0 1,1 0-1,-1 0 0,1 0 0,-1 0 0,0 1 0,1-1 0,-1 0 0,0 0 0,1 0 0,-1 0 0,0 1 0,0-1 0,1 0 1,-1 1-1,0-1 0,1 0 0,-1 0 0,0 1 0,0-1 0,0 0 0,1 1 0,-1-1 0,0 0 0,0 1 0,0-1 0,0 0 1,0 1-1,0-1 0,0 1 0,0-1 0,0 0 0,0 1 0,0-1 0,0 1 0,0-1 0,0 0 0,0 1 0,0-1 0,0 0 0,0 1 1,0-1-1,0 0 0,-1 1 0,1-1 0,0 0 0,0 1 0,0-1 0,-1 1 0,-1 1-176,1 1 0,-1-1 1,0 1-1,1-1 0,-1 0 0,-1 0 0,1 0 0,-3 2 0,-34 18-2225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38.1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14 6297,'0'0'13691,"5"-13"-10173,14 14-3085,0 1 1,33 7-1,4 1-341,76 4-4,138-3-1,-158-9-85,113 16 0,302 15-287,-487-32 291,375 1 269,-223-3-207,19 12-15,5-1 245,-7-12 87,267 9-376,27 3 75,-40-3-25,-432-5-26,322 13 425,-352-15-346,-61 0-4331,23 0-6920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40.8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37 64 8689,'0'0'15464,"1"-12"-14164,0 10-1297,1 0 0,-1 0 0,1 1 0,-1-1 1,1 0-1,0 1 0,0 0 0,0-1 0,0 1 0,0 0 0,0 0 0,0 0 1,0 0-1,0 0 0,0 1 0,0-1 0,5 0 0,4-3-2,7-1-3,0 0-1,0 0 1,1 2 0,26-2-1,77 3 71,-76 2 20,-38 0-67,-1 1 0,0-1 0,0 1-1,1 0 1,-1 1 0,0 0 0,0 0-1,0 0 1,0 1 0,-1 0 0,1 1 0,-1-1-1,0 1 1,11 8 0,-13-7-17,0-1 0,0 1 0,0 0 1,0 0-1,0 0 0,-1 0 0,0 1 0,-1-1 0,1 1 1,-1 0-1,0 0 0,0 0 0,-1 0 0,1 0 0,-1 0 1,-1 0-1,1 11 0,-1-9-1,-1 0 0,1 1 1,-2-1-1,1 1 0,-1-1 0,0 0 0,-1 0 1,0 0-1,0 0 0,-6 10 0,2-7-12,-1-1-1,0 0 1,0 0 0,-1 0-1,0-1 1,-12 9-1,1-4-31,-27 16-1,29-19-25,0 0 0,-18 16 0,142-55-446,-88 25 519,0 0-1,20 1 1,-31 1 0,-1 1 0,1 1-1,-1-1 1,1 1 0,-1 0 0,0 0-1,0 1 1,1 0 0,8 4 0,-11-3-3,0 0 0,0 0 1,-1 0-1,1 0 1,-1 1-1,0 0 0,0-1 1,0 1-1,-1 0 1,1 0-1,-1 1 0,0-1 1,0 1-1,0-1 1,-1 1-1,0-1 1,2 9-1,-1 7 10,0 1 0,-1 37 0,-1-36-20,0-8 11,-1 0-1,0 0 1,0 0 0,-2 0-1,0-1 1,0 1 0,-2-1-1,1 0 1,-2 0 0,1 0-1,-2 0 1,0-1-1,0 0 1,-1-1 0,-1 0-1,0 0 1,0 0 0,-1-1-1,0-1 1,-1 0 0,0 0-1,-22 12 1,32-20 3,-102 49 352,91-45-320,0-1 1,0 0-1,-1-1 0,0-1 0,1 0 0,-23 1 0,18-3 40,0-1 0,-1-1-1,1 0 1,0-1 0,1-1 0,-1 0 0,1-1-1,0-1 1,-28-15 0,42 20-77,0 0 0,-1 0 0,1-1 1,0 1-1,0-1 0,0 1 0,0-1 0,1 0 0,-1 0 1,0 0-1,1 0 0,-1 0 0,1 0 0,0 0 0,0 0 1,0 0-1,0-1 0,0 1 0,-1-4 0,2 4-117,0 0 0,0 0 0,0 0-1,1-1 1,-1 1 0,0 0 0,1 0-1,0 0 1,-1 0 0,1 0 0,0 0 0,0 0-1,0 1 1,0-1 0,1 0 0,-1 0-1,0 1 1,1-1 0,-1 1 0,1-1 0,-1 1-1,4-2 1,18-14-5335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50.70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98 19780,'0'0'4857,"77"0"-4401,-39-8-264,10-1-112,5-4-80,5 1-64,29-10-536,-15 5-1001,-15 0-5744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43.05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91 10106,'-1'-2'12250,"0"1"-12180,0 0 0,0-1 0,0 1-1,1 0 1,-1-1 0,0 1 0,1 0 0,-1-1 0,1 1 0,-1 0-1,1-1 1,0 1 0,-1-1 0,1 1 0,0-1 0,0 1 0,0-1 0,0 1-1,1-1 1,-1 1 0,0-1 0,0 1 0,1 0 0,-1-1 0,1 1-1,0-1 1,-1 1 0,1 0 0,0 0 0,0-1 0,-1 1 0,1 0-1,0 0 1,0 0 0,0 0 0,1 0 0,-1 0 0,0 0 0,0 0-1,1 1 1,-1-1 0,2 0 0,4-3-37,1 0 1,-1 0-1,1 1 0,0 0 0,1 1 1,10-2-1,18-1-2,0 2 1,46 1-1,-63 2 0,-15 0-28,0 0 1,-1 0-1,1 0 0,-1 1 0,1-1 0,-1 1 0,1 0 0,-1 1 0,1-1 1,-1 1-1,0-1 0,0 1 0,0 1 0,0-1 0,0 0 0,0 1 0,0 0 1,-1 0-1,0 0 0,1 0 0,-1 1 0,0-1 0,-1 1 0,1 0 0,-1 0 1,1 0-1,-1 0 0,0 0 0,-1 0 0,1 1 0,1 8 0,0-3 7,-1 0 0,-1 0 0,0 0 0,0 0 0,-1 1 0,0-1 0,-1 0-1,0 0 1,0 1 0,-6 16 0,3-14-1,-1-1 0,-1 0 0,0-1 1,0 1-1,-1-1 0,-1-1 0,-12 16 0,-10 4-38,-1-2 0,-2-1 1,0-1-1,-42 23 0,51-33-27,16-9-494,19-12 385,20-10 130,27-21-296,-1-2 0,83-73 0,-109 82 360,0-1 1,-3-2 0,0-1 0,-2-1 0,30-52 0,-52 79 53,-3 4-56,0 1 0,0 0-1,0-1 1,1 1 0,-1 0-1,1 0 1,0 0 0,0 0 0,0 0-1,0 0 1,0 0 0,0 0-1,0 1 1,1-1 0,-1 1-1,5-2 1,-10 4 1167,-3 1-1068,0 1-1,0 0 0,1 0 0,-10 6 0,-11 12-35,0 1-1,2 2 1,-28 32 0,44-47-73,1 1 0,0 1 0,0 0 0,1 0 0,1 0 0,0 0 0,0 1 0,1 0 0,1 0 0,0 0 0,0 0 0,0 16 0,3-27-17,-2 18 2,2 0 1,0 0-1,3 19 0,-2-32 0,0 0-1,1 0 1,0 0-1,0 0 1,0-1-1,0 1 1,1-1-1,0 1 1,1-1-1,-1 0 1,1 0 0,0 0-1,5 4 1,1 0 20,0-1 1,1 0 0,0-1 0,1-1 0,-1 0 0,1 0-1,0-1 1,1 0 0,-1-1 0,1-1 0,24 4 0,-22-5-263,-1-1 0,1-1 0,-1 0 0,22-3 1,-27 2-505,1-1 0,-1 0 1,0-1-1,1 0 1,-1 0-1,16-10 1,15-15-14810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43.65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27 0 14939,'0'0'7806,"-1"4"-7512,-7 15-30,-6 13 181,13-30-426,0 0 1,1-1 0,0 1-1,-1 0 1,1-1 0,0 1-1,0 0 1,0-1 0,0 1 0,0 0-1,0-1 1,0 1 0,0 0-1,1-1 1,-1 1 0,2 2-1,-1-4-6,0 1 0,1 0 0,-1 0 0,1-1 0,-1 1 0,1-1 0,-1 1 0,1-1 0,0 0 0,-1 1 0,1-1-1,-1 0 1,1 0 0,0 0 0,1-1 0,27-2 26,-28 3-47,0-1 1,0 0-1,0 1 1,-1-1 0,1 0-1,0 0 1,0 0-1,-1-1 1,1 1 0,-1 0-1,1-1 1,-1 1-1,1-1 1,-1 1-1,0-1 1,0 0 0,0 0-1,0 1 1,0-1-1,0 0 1,0 0 0,0 0-1,-1 0 1,1 0-1,-1 0 1,0 0-1,1 0 1,-1 0 0,0 0-1,0 0 1,-1-4-1,1 5 29,-1 0 0,1 0-1,0 0 1,-1 0-1,0 0 1,1 0 0,-1 0-1,0 1 1,1-1-1,-1 0 1,0 0 0,0 0-1,0 1 1,0-1-1,1 1 1,-1-1-1,0 0 1,0 1 0,0-1-1,0 1 1,0 0-1,-1-1 1,1 1 0,0 0-1,-2 0 1,-31-5-29,29 7-1341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44.4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430 36 9273,'0'0'13458,"-20"-5"-12838,-65-18-65,77 21-429,-1 0 0,1 0 1,-1 1-1,1 1 0,-1-1 0,0 1 0,-11 2 0,8-1 0,6 0-87,0 1 0,0-1 0,1 1 0,-1 0-1,1 1 1,-1-1 0,1 1 0,0 0 0,0 0 0,0 1 0,1-1 0,-1 1-1,-6 8 1,-4 4 60,1 1-1,-16 24 1,15-18-37,1 0-1,1 1 1,-10 28 0,17-37-29,1 0 1,1 0-1,0 1 1,1 0-1,1-1 1,-1 26-1,2-30-10,1 0-1,0-1 1,1 1-1,0 0 1,0-1-1,2 1 0,-1 0 1,1-1-1,1 0 1,-1 0-1,9 14 1,-2-7 16,1-1 1,1 0 0,1-1 0,0 0-1,1-1 1,0 0 0,1-2 0,26 18-1,-27-22-10,0 0-1,1-1 0,-1-1 1,1 0-1,0-1 0,1-1 1,0 0-1,-1-1 0,1-1 0,0 0 1,16-1-1,92-1-16,-119 0-35,-1 0-1,1-1 1,0 1-1,0-1 1,0 0-1,-1-1 1,1 1-1,0-1 1,-1 0-1,0 0 1,1 0-1,-1 0 1,5-5-1,-3 2-349,0 0-1,-1-1 0,0 1 0,0-1 0,0 0 1,-1 0-1,7-14 0,4-13-5349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31.28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270 51 10706,'-5'-1'9158,"-5"-2"-5585,10 3-3528,-1 0-1,1 0 1,-1 0 0,1-1 0,-1 1 0,1 0 0,-1 0-1,1-1 1,0 1 0,-1 0 0,1-1 0,0 1 0,-1-1-1,1 1 1,0 0 0,0-1 0,-1 1 0,1-1 0,0 1-1,0 0 1,-1-1 0,1 1 0,0-1 0,0 1 0,0-1-1,0 1 1,0-1 0,0 1 0,0-1 0,0 1 0,0-1-1,0 1 1,0-1 0,0 1 0,0-1 0,0 1 0,1-1-1,-1 1 1,0-1 0,0 1 0,0 0 0,1-1 0,-1 1-1,0-1 1,1 1 0,-1 0 0,0-1 0,1 1 0,-1 0-1,0-1 1,1 1 0,-1 0 0,1 0 0,-1-1 0,1 1-1,-1 0 1,0 0 0,1 0 0,-1-1 0,2 1 0,14-4-34,0 1 0,0 0 1,25-1-1,-5 1 29,-30 2-30,76-5 100,-73 5-106,-1 1-1,1 1 1,-1 0-1,1 0 1,-1 0-1,0 1 1,12 4-1,-10 0-3,-1-1 0,0 1 0,-1 0 0,1 1 0,-1 0 0,0 0 0,-1 1 0,0 0 0,8 11 0,-4-4-8,0 1 0,-2 1 0,0 0 0,10 23 0,-15-29 1,-1-1-1,0 1 1,0-1 0,-1 1-1,0 0 1,-1 0 0,0 0 0,-1 0-1,0 0 1,0 0 0,-2 0-1,1 0 1,-1 0 0,-1-1-1,0 1 1,0-1 0,-1 1-1,-1-1 1,1 0 0,-2-1 0,1 1-1,-1-1 1,-1 0 0,0 0-1,0-1 1,-15 13 0,-169 123-327,68-55 312,58-45 23,-41 22 7,40-26-8,33-16-1,27-18 10,-1-1-1,0 1 1,-1-2 0,-9 6 0,22-8 409,15 0-350,22-1-100,-4 1 80,0 2-1,42 10 0,-44-8-38,-8 1-9,1 2-1,-1 0 1,43 22-1,23 7 22,-71-30-18,52 18 2,82 16 0,-132-35 6,-18-4-9,-1-2 0,1 1 0,-1 0 0,1-1 0,-1-1 0,11 1 0,-15-1 77,-3-1-432,0 0 259,1 0 1,-1-1 0,0 1-1,1 0 1,-1 0 0,0 0-1,0 0 1,0 0 0,0 0-1,0 0 1,0 1 0,0-1-1,-1 0 1,1 0 0,0 1 0,0-1-1,0 1 1,-1-1 0,-1 1-1,-4-4-1715,-7-4-3420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33.58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82 2392,'-9'-4'21674,"9"2"-21607,0 1 0,0-1 0,0 0 0,1 1-1,-1-1 1,1 0 0,-1 1 0,1-1-1,-1 1 1,1-1 0,0 1 0,0-1 0,0 1-1,0-1 1,0 1 0,0 0 0,0 0 0,1-1-1,-1 1 1,0 0 0,1 0 0,-1 0 0,3-1-1,3-1-114,1 0-1,0 0 0,14-4 1,-7 3 178,16-3-83,1 1-1,-1 2 1,1 1 0,52 1-1,-81 2-45,0 0-1,0 0 1,0 0-1,0 0 1,-1 0-1,1 1 1,0-1-1,0 1 1,0 0-1,-1 0 1,1 0-1,0 0 0,-1 0 1,1 0-1,-1 1 1,1-1-1,-1 1 1,0 0-1,0 0 1,0 0-1,0 0 1,0 0-1,0 0 1,0 0-1,-1 1 1,1-1-1,-1 1 1,1-1-1,-1 1 1,2 5-1,1 6-4,0 0 0,-1 0 0,-1 0 0,0 0 0,-1 1 0,0-1 0,-1 1 0,-1-1 0,0 1 0,-1-1 0,0 0 0,-1 0 0,-1 0 0,0 0 0,-1 0 0,-1-1 0,-12 23 0,6-15-26,-1-1 0,-1 0 0,0-1 0,-1-1 0,-1 0-1,-29 24 1,-84 56 8,119-87 24,7-6-41,7-6-127,110-87-357,-59 49 136,-3-3 0,88-89 0,-123 111 418,0 0-1,-2-1 1,0 0 0,-2-2-1,0 1 1,10-30 0,-21 47-25,0 0 0,1 0 0,-1 1 0,1-1 0,0 1 0,0-1 1,6-6-1,-6 9-13,0 0-1,-1 0 1,2 0 0,-1 0 0,0 0 0,0 1 0,0-1 0,1 1 0,-1 0 0,1 0 0,6-1 0,4 0 55,1 0-19,-13 1 516,-8 1 650,-2 1-1177,14 0-145,14 1 43,-3-3 39,-9-2 65,-8 3-16,0 0-1,0 0 1,0 0-1,0 0 1,0 0-1,0 0 0,0 0 1,0-1-1,1 1 1,-1 0-1,0 0 1,0 0-1,0 0 1,0 0-1,0 0 0,0-1 1,0 1-1,0 0 1,0 0-1,0 0 1,0 0-1,0 0 0,0 0 1,0-1-1,0 1 1,0 0-1,0 0 1,0 0-1,0 0 1,0 0-1,0 0 0,-1 0 1,1-1-1,0 1 1,0 0-1,0 0 1,0 0-1,0 0 1,0 0-1,0 0 0,0 0 1,0 0-1,0 0 1,-1-1-1,1 1 1,0 0-1,-3-1 45,-1 0 0,0 0 0,1 0 1,-1 1-1,0-1 0,1 1 0,-1 0 0,0 0 0,0 0 0,-5 1 0,-7 0 150,13 0-190,1 0 0,-1 1 1,0-1-1,0 1 0,1 0 1,-1 0-1,1 0 0,0 0 1,-1 0-1,1 1 0,0-1 1,-2 5-1,-5 3 37,-2 1-2,0 0 1,0 1-1,1 1 1,1 0-1,0 0 0,1 1 1,1 0-1,0 0 1,1 1-1,-7 21 0,10-24-25,1 0 0,1 0-1,-1 0 1,2 0 0,0 1-1,0-1 1,3 14 0,-2-19-15,1 0 0,0 0 1,0 0-1,1 0 1,0-1-1,0 1 1,0-1-1,1 0 1,0 0-1,0 0 0,1 0 1,-1-1-1,10 9 1,-5-7 4,0 0 0,0-1 0,1 0 0,0 0 1,0-1-1,0 0 0,1-1 0,0 0 0,0-1 1,20 3-1,5-1-107,0-2 1,37-2-1,-71-1 86,7 0-277,-1-1 1,1 0-1,-1 0 0,0-1 1,1 0-1,-1-1 1,0 0-1,-1 0 0,1 0 1,0-1-1,-1-1 0,0 1 1,10-8-1,17-16-8165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34.68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33 7233,'0'0'14944,"7"-3"-14557,0-1-296,0 0 1,0 1-1,1 0 1,-1 1-1,1 0 1,14-3-1,-6 3-38,52-2 97,-61 4-140,-1 0 0,1 0-1,-1 1 1,1 0 0,-1 1-1,0-1 1,1 1 0,5 3-1,-9-3-7,1 0-1,-1 0 1,1 1-1,-1-1 0,0 1 1,0 0-1,0 0 0,-1 0 1,1 0-1,-1 0 1,0 0-1,1 1 0,-1 0 1,-1-1-1,1 1 1,-1 0-1,1 0 0,0 6 1,0 1 15,0 0 1,-1 1-1,0-1 0,-1 1 1,-1 13-1,0-19-9,0 0 0,0-1 0,0 1 0,0-1 0,-1 0 0,0 1 0,0-1 0,-1 0 0,0 0 0,0 0 0,0 0 0,0-1 0,-4 5 0,-6 4 28,0-1-1,-26 20 0,26-23-23,0 1-1,1 1 1,0 0-1,-13 15 1,20-19 7,-9 12-88,13-18 67,1-1-1,0 1 1,0 0 0,0-1 0,0 1 0,0-1-1,0 1 1,0-1 0,0 1 0,0-1 0,0 1-1,0-1 1,0 1 0,1-1 0,-1 1-1,0-1 1,0 1 0,0-1 0,1 1 0,-1-1-1,0 1 1,1-1 0,-1 1 0,0-1 0,1 0-1,-1 1 1,0-1 0,1 0 0,-1 1-1,1-1 1,-1 0 0,1 1 0,-1-1 0,1 0-1,-1 0 1,1 0 0,-1 1 0,1-1 0,-1 0-1,1 0 1,-1 0 0,1 0 0,14 3 15,0-1 0,0-1 0,1 0 0,-1 0 1,19-3-1,9 0 5,-15 1 6,33-6 1,-22 2 26,-25 1 364,-9 1-747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36.45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21 9289,'0'0'12426,"2"-3"-11793,6-15 2380,-7 43-2720,5 32-1,1-5 23,13 272 441,-30 0-639,3-265-110,-6 106 16,13-132 12,0-31 22,0-22-79,10-195-1128,-10 204 1082,0-13-51,0 0 1,2 0-1,7-38 1,-8 56 86,1 0 1,0 0 0,0 0-1,0 0 1,1 0 0,0 0-1,0 1 1,0-1 0,1 1-1,0 0 1,0 0 0,0 0-1,1 1 1,-1 0 0,1-1-1,0 1 1,0 1 0,10-6-1,-4 4 0,-1 1 0,1 1 0,0-1 0,0 2-1,0-1 1,12 0 0,70 0 124,-72 4-43,-11-1-27,0 1-1,-1 1 1,1-1-1,-1 2 1,1-1-1,-1 2 1,0-1-1,0 1 1,0 0-1,-1 1 0,0 0 1,1 0-1,-2 1 1,1 0-1,-1 0 1,0 1-1,12 14 1,-6-5-4,-1 1-1,-1 0 1,0 0 0,-1 1 0,-2 0 0,1 1 0,9 33 0,-16-42-1,0 0 0,0 0 0,-1 0 0,0 0 1,-1 0-1,-1 10 0,1-15-5,0-1 1,-1 0-1,1 0 1,-1 0-1,0 0 1,0 0-1,-1 0 1,1 0-1,-1-1 1,0 1-1,0 0 0,0-1 1,-1 1-1,1-1 1,-1 0-1,-5 5 1,-4 0 54,0-1 0,0 0 1,-1-1-1,0 0 1,0-1-1,0-1 1,0 0-1,-1 0 0,-20 1 1,-16 0 81,-63-2 0,108-3-156,1-1 1,0-1-1,-1 1 1,1-1 0,0 1-1,0-1 1,0 0 0,0-1-1,0 1 1,0-1-1,1 1 1,-4-5 0,-14-8-255,13 10-25,0-1 0,1 0 0,0 0 0,-7-8 1,-2-4-2695,8 10 597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45.28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 1 10426,'0'0'8337,"-1"2"-7788,-1 2-230,1-1 20,-1 1 0,1-1 0,0 1 0,0-1 0,0 8 0,1-10-316,0 0-1,0-1 1,0 1 0,0 0-1,0 0 1,0-1-1,0 1 1,1 0 0,-1-1-1,0 1 1,0-1-1,1 1 1,-1 0 0,1-1-1,-1 1 1,0-1-1,1 1 1,-1-1 0,1 1-1,-1-1 1,1 1-1,-1-1 1,1 1 0,0-1-1,-1 0 1,1 1 0,0-1-1,-1 0 1,1 0-1,-1 1 1,1-1 0,0 0-1,0 0 1,-1 0-1,1 0 1,0 0 0,-1 0-1,1 0 1,0 0-1,0 0 1,47 0 486,-48-1-489,1 1 0,-1 0 0,1-1 0,-1 1 0,1-1 0,-1 1 0,0-1 0,1 1-1,-1-1 1,1 1 0,-1-1 0,0 1 0,1-1 0,-1 1 0,0-1 0,0 0 0,0 1 0,1-1 0,-1 1-1,0-1 1,0 0 0,0 1 0,0-1 0,0 0 0,0 1 0,0-1 0,0 0 0,0 1 0,0-1-1,-1 1 1,1-1 0,0 0 0,-1 0 0,1 0-5,0 0 1,0 0-1,0 0 1,-1-1-1,1 1 0,0 0 1,-1 0-1,1 0 0,-1 0 1,1 0-1,-1 0 1,0 0-1,1 0 0,-1 0 1,0 0-1,0 1 0,1-1 1,-1 0-1,0 0 1,0 1-1,0-1 0,-1 0 1,0 0-36,0 1 0,0 0 1,1 0-1,-1-1 1,0 1-1,0 0 0,1 0 1,-1 1-1,0-1 1,0 0-1,1 1 0,-1-1 1,0 1-1,-3 0 1,4 0-269,0 0 0,0 0-1,0 0 1,-1 0 0,1 0 0,0 0 0,0 0 0,0 0 0,0 1 0,-1 1 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7:46.2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44 1 10546,'0'0'12345,"-15"0"-11116,13 1-1224,1-1 1,-1 1-1,1 0 1,-1 0-1,0-1 1,1 1-1,0 0 1,-1 0-1,1 1 1,0-1-1,-1 0 1,1 0-1,0 0 1,0 1-1,0-1 1,0 1-1,0-1 1,0 1-1,1-1 1,-1 1-1,0-1 1,1 1-1,-1 0 1,1-1-1,0 1 1,-1 0-1,1 0 1,0-1-1,0 1 1,0 0-1,1 3 1,-1-5-10,1 1 1,-1-1 0,1 1 0,-1-1-1,1 1 1,-1-1 0,1 0-1,0 1 1,-1-1 0,1 0 0,-1 1-1,1-1 1,0 0 0,-1 0-1,1 0 1,0 0 0,-1 1 0,1-1-1,0 0 1,-1 0 0,1 0-1,0-1 1,0 1 0,25 0-68,-19 0 35,-6 0 29,0 0 0,0 0 0,0 0 0,0 0-1,0 0 1,0-1 0,0 1 0,0 0 0,0 0 0,0-1-1,0 1 1,0 0 0,0-1 0,-1 1 0,1-1-1,0 0 1,0 1 0,0-1 0,-1 0 0,1 1 0,0-1-1,-1 0 1,1 0 0,0 1 0,-1-1 0,1 0 0,-1 0-1,1 0 1,-1 0 0,0 0 0,1 0 0,-1 0-1,0 0 1,0 0 0,0 0 0,0 0 0,0 0 0,0 0-1,0 0 1,0 0 0,0 0 0,0 0 0,0 0 0,0 0-1,-1 0 1,0-1 0,1 2-8,-1-1 0,0 1 0,0 0 0,0-1 0,0 1 0,1 0 0,-1 0 1,0 0-1,0 0 0,0 0 0,0 0 0,0 0 0,1 0 0,-1 0 0,0 0 0,0 0 0,0 0 0,0 1 0,1-1 0,-1 0 0,0 0 0,0 1 0,0-1 1,1 1-1,-1-1 0,0 1 0,1-1 0,-1 1 0,0-1 0,1 1 0,-1 0 0,1-1 0,-1 1 0,0 1 0,0 9-1343,1-1-1634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4:44.53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239 11 10562,'0'0'11989,"1"-3"-11261,-1-4 1866,-7 13-1633,-16 24-1360,9-10 578,1-7-175,0 1-1,-1-2 1,-1 0 0,0-1-1,-19 11 1,12-7-108,-28 23 0,32-19 19,18-19 73,0 1-1,0-1 1,0 0-1,-1 1 1,1-1 0,0 0-1,0 1 1,0-1-1,0 1 1,0-1-1,0 0 1,-1 1-1,1-1 1,0 1-1,0-1 1,0 0-1,0 1 1,1-1-1,-1 1 1,0-1-1,0 0 1,0 1 0,0-1-1,0 1 1,0-1-1,1 0 1,-1 1-1,0-1 1,3 2-42,0-1 1,0 1 0,0-1 0,0 0-1,0 0 1,0 0 0,0 0-1,0-1 1,6 1 0,2 1 120,36 7-79,0 2 1,77 29 0,-103-32 10,-1 1 1,0 1-1,0 1 1,-1 1-1,0 1 1,-1 0-1,-1 1 1,17 18-1,-30-27-11,0-1-1,0 1 1,-1-1-1,0 1 1,0 0-1,0 0 1,0 1-1,-1-1 1,0 0-1,0 1 1,-1-1-1,1 1 1,-1 0-1,0 0 1,-1-1-1,1 1 1,-1 0 0,0 0-1,-1 0 1,1-1-1,-1 1 1,0 0-1,-1 0 1,1-1-1,-1 1 1,0-1-1,-1 0 1,1 1-1,-1-1 1,-3 5-1,-2 0 30,0 0 0,0-1 0,0 0-1,-1 0 1,-1-1 0,0 0 0,0 0-1,0-1 1,-1 0 0,0-1-1,-19 8 1,12-8 71,-1 0 0,0-1 0,0 0 0,0-2 0,-1 0-1,-35-1 1,51-1-116,0-1 0,0 0-1,0 0 1,0-1-1,0 1 1,0-1 0,0 0-1,0 0 1,0 0-1,0-1 1,0 1 0,0-1-1,1 0 1,-1 0-1,1 0 1,-1 0 0,1-1-1,0 1 1,0-1-1,0 0 1,0 0 0,0 0-1,1 0 1,0-1-1,-1 1 1,1-1 0,0 1-1,1-1 1,-1 0 0,-1-5-1,-7-29-2513,5-1-3819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51.08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210 0 17659,'0'0'3918,"-21"12"-3163,-68 42-107,82-49-596,0 0-1,0 1 1,0-1-1,0 1 1,1 1-1,0-1 1,0 1-1,1 0 1,0 0-1,0 1 1,0-1-1,1 1 1,0 0-1,-4 16 1,6-19-54,0-1-1,0 1 1,1 0-1,0-1 1,0 1-1,0 0 1,1 0-1,0 0 1,0 0-1,0 0 1,0 0 0,1 0-1,-1-1 1,1 1-1,1 0 1,-1 0-1,1-1 1,0 1-1,0-1 1,0 1-1,0-1 1,1 0 0,0 0-1,4 5 1,13 8 23,0-2 1,1-1-1,1 0 0,40 17 1,37 24 3,-79-42-24,0 2 0,-1 0 0,-1 1 0,0 1 0,-1 0 1,20 27-1,-32-36 10,1-1 1,-2 1 0,1 0 0,-1 0-1,0 1 1,-1 0 0,0-1-1,0 1 1,-1 0 0,0 0-1,0 0 1,-1 1 0,-1-1-1,1 0 1,-2 0 0,1 1-1,-1-1 1,0 0 0,-1 0-1,-3 9 1,1-8 23,0-1 1,-1 0-1,0 0 1,0 0-1,-1 0 1,-1-1-1,1 0 1,-1 0-1,0-1 1,-1 0-1,-15 11 1,12-10-68,0 0 0,-1-1 0,1-1 0,-1 0 0,-1-1 0,1 0-1,-1-1 1,-22 5 0,31-8-193,0-1 0,1 1-1,-1-1 1,0 0 0,0 0-1,0 0 1,1-1 0,-1 1-1,0-1 1,1 0 0,-1 0-1,0 0 1,1-1 0,-1 1-1,1-1 1,-5-3 0,-17-18-7037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4:44.9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 36 13722,'0'0'8571,"-2"-2"-7716,0 0-944,1 2 161,1-1 1,-1 1 0,1 0 0,-1-1-1,1 1 1,-1-1 0,1 1-1,-1-1 1,1 1 0,0-1-1,-1 1 1,1-1 0,0 1-1,-1-1 1,1 0 0,0 1 0,0-1-1,-1 0 1,1 1 0,0-1-1,0 1 1,0-1 0,0 0-1,0 1 1,0-1 0,0 0-1,0 1 1,0-1 0,0 0 0,0 1-1,1-1 1,-1 0 0,1 0-1,2-1 29,1 0 1,-1 1-1,1-1 0,0 1 0,0 0 0,0 0 0,0 1 0,0-1 0,0 1 0,-1 0 0,1 0 1,0 0-1,6 1 0,5-1 15,18 2-112,0 2 0,-1 1-1,46 13 1,-1 0-3,-62-16-54,57 13-306,1-3 0,83 2 0,-227-14-3685,29 0-2745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4:45.84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77 9 5905,'0'0'13595,"-11"-1"-12706,-4-2-619,6 1 100,-1 1-1,1 0 1,-14 0 2414,44 2-2100,549 36 565,-500-34-1245,254 15 8,-295-16-12,76 9 35,-84-10-30,-16-1-6,1 1 1,-1-1 0,1 1 0,-1 0 0,1 0 0,7 3 0,-11-4-15,-12 9-345,-41 3-751,25-8-514,-7 1-2496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4:46.69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520 305 14523,'0'0'7194,"1"-16"-6343,1-8-587,0 8-34,-1 1 1,-1-1-1,-2-22 0,0 28-107,0 0 0,0 0 0,-1 0 0,-1 1 0,0 0-1,0-1 1,0 1 0,-1 0 0,-1 1 0,0-1 0,0 1 0,0 1 0,-1-1 0,0 1 0,0 0 0,-1 0 0,0 1 0,0 0 0,-13-6 0,15 10-95,-1 0 1,1 1-1,-1-1 1,0 1 0,0 1-1,0 0 1,1 0-1,-11 1 1,-4-1-2,12 1-18,-1 1 0,1-1-1,0 1 1,0 1 0,0 0 0,0 0 0,1 0 0,-1 1 0,1 1 0,0 0 0,0 0 0,0 0 0,1 1 0,-10 9 0,1 0 6,0 2 1,1 0 0,1 0 0,-23 38 0,26-36-19,0 0 1,2 1-1,0 0 1,1 1-1,1 0 1,1 0-1,1 0 1,1 1-1,0-1 1,0 36-1,4-52-16,0-1 0,0 1 0,1-1 0,0 1-1,-1-1 1,1 1 0,1-1 0,-1 0 0,1 1 0,-1-1 0,1 0 0,1 0 0,-1 0 0,0-1-1,1 1 1,0 0 0,5 4 0,-3-3-13,1-1 0,0 0 0,0-1 0,0 1-1,0-1 1,1 0 0,-1-1 0,1 0 0,0 0 0,11 2 0,8 1-55,1-2 0,0-1 0,0-1 1,0-1-1,30-4 0,-41 2 68,-1 0 1,0-1-1,0-1 1,0-1-1,0 0 0,0-1 1,-1 0-1,0-1 1,-1-1-1,15-10 0,-23 14 34,-1 0 1,0 0-1,0-1 0,0 0 0,-1 1 0,0-1 0,1 0 0,-2-1 0,1 1 0,-1-1 1,0 1-1,0-1 0,0 0 0,-1 1 0,2-13 0,-2 11 31,-1 0 1,1 0-1,-2 1 1,1-1-1,-1 0 0,0 0 1,0 0-1,-1 0 0,0 1 1,0-1-1,0 1 0,-1-1 1,-5-7-1,2 4 39,-2-1 232,9 28-156,2 5 34,1-4-68,-1 1 0,-1-1 0,-1 1 0,0 0 0,-3 20 0,-3-10 25,-19 57 0,-3 16 186,18-36-177,3 0 0,3 0 0,8 103 0,-3-144-208,1 0-1,2-1 1,0 1-1,12 30 1,-12-47-561,-1-17-1517,-3-10-1640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4:47.88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34 19 11938,'0'0'12202,"-5"-2"-11617,-18-3-233,18 3 460,27-2-607,0 1 0,1 1 0,42 2 0,-29 1-116,112-2 17,281 5-69,-394-5-43,-25 1-13,0-1 0,0 2 1,0-1-1,10 3 0,-74 0-1237,-10-4-3024,35-2-2662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4:48.51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107 180 144,'0'-4'19156,"0"0"-18900,-1 0 745,1-1 0,0 0 0,1 1 0,-1-1 1,1 1-1,0 0 0,2-8 0,6-5-958,-1 0 0,-1 0 0,0 0 0,-2-1-1,6-24 1,-29 131 109,13-58-133,-1 35 0,-4 21-10,-49 180-5,19-96 8,32-131-64,2 0 0,0 66 0,8-104-677,4-7 169,4-10-995,1-12-2998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01.24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9 10442,'0'0'16920,"11"0"-16766,199-9-140,-203 9-12,1 1 0,0-1 0,-1 1 0,1 0 0,0 1 0,-1 0 0,0 0 0,1 1 0,-1 0-1,0 0 1,0 0 0,-1 1 0,7 5 0,-8-6-8,-1 1 1,0 0-1,0 0 0,0 1 1,-1-1-1,1 1 0,-1 0 1,0-1-1,-1 1 0,1 1 0,-1-1 1,0 0-1,0 1 0,-1-1 1,1 1-1,-1-1 0,0 1 1,-1 5-1,2 6-9,-1 0 0,-1 0 0,0 0 0,-1 0 0,-1-1 0,-1 1 0,0 0 0,-9 23 0,2-17 3,-1-1 0,-1 0 0,-26 33 0,-51 53-14,25-33 38,58-68-21,-4 5 17,0 1-1,-9 16 1,17-26-16,1 0-1,-1 0 0,1-1 0,0 1 1,0 0-1,0 0 0,0 0 0,0 0 1,1 1-1,0-1 0,-1 0 0,1 0 1,0 0-1,0 0 0,1 0 0,-1 0 1,2 5-1,-1-7 7,-1 0 0,1 0 0,0 0-1,0 0 1,0 0 0,0 0 0,0 0 0,0-1 0,0 1 0,0 0 0,0-1-1,0 1 1,0-1 0,1 1 0,-1-1 0,0 1 0,0-1 0,2 0-1,25 4 67,14-2-18,-1-3 1,0-1-1,42-8 1,122-32 112,-116 23-68,-13-1-318,-121 32-4860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02.56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368 196 14491,'3'0'5810,"-3"0"-5760,1 0 1,-1 0-1,0 0 1,1 0-1,-1-1 1,0 1 0,0 0-1,1 0 1,-1 0-1,0 0 1,0 0-1,1 0 1,-1-1 0,0 1-1,0 0 1,0 0-1,1 0 1,-1 0-1,0-1 1,0 1 0,0 0-1,1 0 1,-1-1-1,0 1 1,0 0-1,0 0 1,0-1 0,0 1-1,0 0 1,0 0-1,0-1 1,0 1-1,1-19 674,-1 6 81,0 0 1,-3-21-1,2 29-759,-1 0 1,1 1 0,-1-1-1,1 1 1,-1-1-1,-1 1 1,1-1-1,0 1 1,-1 0-1,-5-6 1,3 5-27,1 1 0,-1-1 1,0 1-1,-1 0 0,1 0 1,-1 1-1,1-1 0,-1 1 0,0 0 1,0 1-1,-1 0 0,-6-2 0,-3 1-14,-1 0 0,1 1 0,-29 1 0,39 1-10,1 0 0,0 1 0,-1 0 1,1 0-1,0 0 0,0 0 0,0 1 0,0 0 1,0 0-1,0 0 0,0 1 0,1 0 0,-6 4 1,3-2 0,1 1 1,0 0-1,1 0 0,-1 0 1,1 1-1,0 0 1,-7 13-1,4-2-2,1-1 0,1 1 0,0 0 0,1 0 0,1 0-1,-3 37 1,5-31 2,0 1 0,2 0 0,1 0-1,1 0 1,9 39 0,-9-56-3,1 0 0,-1 0 0,2-1 0,-1 1 0,1-1 0,0 0 0,0 0 0,1 0 0,6 6 0,-7-9-5,0 0 1,1 0-1,0 0 0,0 0 0,0-1 1,0 0-1,1 0 0,-1 0 1,1-1-1,0 0 0,0 0 0,0 0 1,9 1-1,-4-1-19,1-1 0,0 0 0,0 0 0,0-1 1,-1-1-1,1 0 0,0 0 0,0-1 0,-1-1 0,1 0 0,-1-1 0,0 0 0,0 0 0,0-1 1,0-1-1,-1 0 0,0 0 0,0-1 0,-1 0 0,0-1 0,0 0 0,-1 0 0,0-1 0,0 0 1,-1 0-1,0-1 0,-1 0 0,0 0 0,0-1 0,-1 0 0,-1 0 0,5-13 0,-2-13 187,-1 0 0,-2-1 1,-1 1-1,-3-44 0,0 70 79,0 11-232,0-1 1,0 1 0,0 0 0,0 0-1,0 0 1,0-1 0,0 1 0,1 0-1,-1 0 1,0 0 0,0-1-1,0 1 1,0 0 0,0 0 0,1 0-1,-1 0 1,0 0 0,0-1 0,0 1-1,1 0 1,-1 0 0,0 0-1,0 0 1,1 0 0,-1 0 0,0 0-1,0 0 1,0 0 0,1 0 0,-1 0-1,0 0 1,0 0 0,1 0-1,-1 0 1,0 0 0,0 0 0,0 0-1,1 0 1,-1 0 0,0 0 0,0 0-1,0 1 1,1-1 0,-1 0 0,0 0-1,0 0 1,0 0 0,1 0-1,-1 1 1,0-1 0,0 0 0,0 0-1,6 13 36,-1 0 0,0 0 0,3 19 0,3 5 71,14 63 43,2 4-117,-25-99-48,-1 0 0,2 0 0,-1 0 0,1 0 0,-1 0-1,1 0 1,7 7 0,-8-9-63,1-1-1,-1 0 0,1 0 1,0-1-1,-1 1 1,1 0-1,0-1 0,0 0 1,0 1-1,0-1 0,0 0 1,0-1-1,6 2 0,22 1-2460,2-2-3589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05.05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7465,'0'0'17615,"0"7"-17551,6 95 302,31 173 0,-19-172-314,8 183 0,-26-242 0,0-43-36,0-1-9,1 0 0,-1-1 0,1 1 0,-1 0 0,1 0 0,-1-1 0,1 1 0,-1 0 0,1-1 0,-1 1-1,1-1 1,-1 1 0,0-1 0,1 1 0,-1-1 0,0 1 0,1-1 0,-1 1 0,0-1 0,1 0 0,7-36-209,3 0 0,26-62 0,-30 84 86,0-1 0,2 2 0,-1-1 0,2 2-1,0-1 1,1 1 0,0 0 0,23-18-1,-30 28 106,-1 0-1,1 1 0,-1 0 0,1 0 0,0 0 0,0 1 1,0-1-1,0 1 0,1 0 0,-1 0 0,0 0 0,0 0 1,1 1-1,-1 0 0,0 0 0,1 0 0,-1 1 0,0-1 1,1 1-1,-1 0 0,0 0 0,7 3 0,-1 0 10,0 1 1,0 1-1,-1-1 0,1 2 0,-2-1 0,1 1 0,13 13 1,-13-10 23,0-1 0,0 1 0,-1 0 0,-1 1-1,1 0 1,-2 0 0,1 1 0,-2 0 0,1 0 0,-2 0 0,0 1 0,0-1 0,-1 1 0,0 0 0,-2 0 0,2 18 0,-4-27-17,1 0-1,-1-1 1,0 1-1,0 0 1,0 0 0,0-1-1,-1 1 1,0 0-1,0-1 1,0 0 0,0 1-1,0-1 1,0 0 0,-1 0-1,0 0 1,1 0-1,-1-1 1,0 1 0,0-1-1,-1 0 1,1 0-1,0 0 1,-7 3 0,-7 3 50,-1-1 1,-1 0 0,-25 5-1,21-6-69,-1-1 0,1-2 0,-1 0-1,0-2 1,-47-2 0,44-8-966,3-7-1857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06.02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1 112 9554,'0'0'12978,"4"2"-12623,1 1-261,0 0 1,0-1-1,1 0 0,-1 0 1,1 0-1,0-1 1,-1 0-1,1 0 0,9 0 1,65 0 383,-46-1-386,769-33 770,-493 15-732,186-11-33,360-15-202,-817 42 120,277-4 309,-318 19-510,1-12 130,-1 1-1,1-1 1,-1 1-1,1-1 0,-1 1 1,0-1-1,0 0 1,0 0-1,1 0 1,-1 0-1,0 0 0,0-1 1,0 1-1,-1 0 1,-2 0-1,-4 1-298,-21 7-3099,-3 0-7056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08.31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10514,'1'-1'15769,"2"9"-15672,60 690 1419,-63-463-1606,1-234 10,0-1 76,0 0-1,0-1 1,0 1 0,0 0-1,0-1 1,0 1-1,0-1 1,-1 1 0,1-1-1,0 0 1,0 1-1,-1-1 1,1 0-1,0 1 1,-1-1 0,1 0-1,0 0 1,-1 0-1,1 0 1,-1 1 0,0-1-1,1 0 1,-1 0-1,0 0 1,1 0-1,-1 0 1,0-1 0,2-4-17,9-21-141,-1 0-1,-1-1 0,-1 0 1,-2-1-1,3-30 1,-2 15-165,13-45 1,-18 83 299,0 1 0,0-1 0,0 0 0,1 1 0,0 0 0,0 0 0,0 0-1,0 0 1,1 0 0,5-5 0,-6 7 20,1 0-1,0 1 0,0-1 1,0 1-1,0 0 1,0 0-1,0 0 1,1 0-1,-1 1 1,0 0-1,1 0 0,0 0 1,7 0-1,-2 0 6,0 1-1,-1 0 1,1 0-1,-1 1 1,1 1-1,0 0 1,-1 0-1,0 1 1,0 0-1,18 8 1,-13-3 14,-1 1 1,0 0-1,0 0 1,-1 2 0,21 21-1,-20-18-5,0 1-1,-1 1 1,0 0-1,15 28 1,-22-34 6,0 1 0,-1 1 0,0-1 0,-1 0 0,0 1 1,-1 0-1,0-1 0,0 24 0,-3-31-3,1 0 0,0 0 0,-1 0 0,0 0 0,0 0 0,0 0 0,0-1 0,-1 1 0,1 0 0,-1-1 0,0 1 0,-5 5-1,2-3 15,0 0-1,0 0 1,-1-1-1,0 0 1,0 0-1,-8 5 1,-4 0 58,-1 0 0,-1-1 0,-40 13 1,31-14-28,-1-1 0,1-1 0,-1-2 0,-58 1 1,84-5-110,0 0 1,0-1 0,0 1 0,0-1-1,1 0 1,-1 0 0,0 0-1,0 0 1,1-1 0,-1 0 0,1 1-1,-1-1 1,1-1 0,0 1-1,0 0 1,0-1 0,0 0 0,0 1-1,0-1 1,1 0 0,0 0-1,-1-1 1,-1-3 0,-11-22-3264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5:51.42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1 145 20292,'0'0'5961,"101"-51"-5769,-43 43-16,14-10 96,5 6-88,9 3-168,-4-4-16,19 1-328,-24-1-656,-29 4-3201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10.68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11122,'0'0'12656,"11"1"-12010,93 17 262,89 10-652,205-19-100,-328-9-326,-136-2-824,-5 0-4298,33 2-6291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11.00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37 824,'0'0'25605,"4"-8"-25461,-2 0-128,7-12 1,-9 20-16,0 0-1,0 0 1,0 0-1,0 0 1,0 0 0,0 0-1,0-1 1,0 1-1,1 0 1,-1 0-1,0 0 1,0 0-1,0 0 1,0 0-1,0 0 1,0 0-1,0 0 1,0 0-1,0 0 1,0 0-1,0 0 1,1 0 0,-1 0-1,0 0 1,0 0-1,0 0 1,0 0-1,0 0 1,0 0-1,0 0 1,0 0-1,0 0 1,0 0-1,0 0 1,1 0-1,-1 1 1,0-1 0,0 0-1,0 0 1,0 0-1,0 0 1,0 0-1,0 0 1,0 0-1,0 0 1,0 0-1,0 0 1,0 0-1,0 0 1,0 0-1,0 1 1,0-1-1,0 0 1,0 0 0,0 0-1,0 0 1,0 0-1,0 0 1,0 0-1,0 0 1,0 0-1,0 0 1,0 1-1,0-1 1,2 18 76,10 172 392,0-36-440,1 133-3467,-12-229-1641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12.31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0 101 12730,'0'0'12399,"7"-12"-12190,22-38-66,-27 48-138,0 0 0,0 0 0,1 0 0,-1 0 0,0 0 0,1 0 0,-1 1 0,1-1 0,-1 1 0,1-1 0,0 1 0,-1 0 0,1 0 0,0 1 0,0-1 0,0 0 0,0 1 0,4-1 0,6 0 23,12-4 55,-1 2-1,1 1 1,0 1 0,0 1 0,36 4 0,-55-3-86,0 1-1,0-1 1,-1 1-1,1 0 1,-1 0 0,0 1-1,1-1 1,-1 1-1,0 0 1,0 1 0,-1-1-1,1 1 1,-1 0-1,0 0 1,0 1-1,0-1 1,0 1 0,-1 0-1,0 0 1,0 0-1,0 0 1,-1 0 0,1 1-1,-1-1 1,-1 1-1,1 0 1,-1-1 0,0 1-1,0 0 1,-1 0-1,1 0 1,-1 0 0,-1 0-1,1-1 1,-1 1-1,0 0 1,0 0-1,-1 0 1,1-1 0,-1 1-1,-1-1 1,1 1-1,-1-1 1,-4 6 0,-7 7-45,-1-1 1,-1-1-1,0-1 1,-1 0-1,-29 20 1,24-19-98,9-8-135,11-6-94,6-2-196,11-1 490,0-1-1,0-1 0,22-6 0,32-5 178,-57 13-59,0 0 0,0 0 0,0 1 0,0 1 0,0 0 0,18 4 0,-21-2-20,-1 0 0,0 0 1,0 0-1,0 1 1,-1 0-1,1 1 1,-1-1-1,0 1 1,12 12-1,-9-7-15,0 0 0,0 1 0,-2 0 0,15 23 0,-19-27 3,0 0 0,-1 1-1,0 0 1,0 0 0,-1-1 0,0 2-1,0-1 1,-1 0 0,1 16-1,-2-16 11,0 1-1,-1 0 0,0 0 0,0-1 1,-1 1-1,-3 11 0,2-14 10,0 0 0,0-1-1,0 1 1,-1-1 0,0 1 0,0-1 0,0-1-1,0 1 1,-8 6 0,1-2 86,0-1 1,-1-1-1,0 1 0,0-2 0,-1 0 1,0 0-1,0-1 0,0-1 0,-1 0 1,-22 3-1,-7-1 90,0-2 0,-45-3 0,85 0-193,0-1 1,0-1 0,0 1-1,0 0 1,0-1 0,0 1-1,0-1 1,1 0 0,-1 0-1,0 0 1,1 0 0,-1-1 0,-3-1-1,5 2-37,0-1 0,0 1-1,0 0 1,0 0 0,0-1-1,0 1 1,0 0 0,0-1 0,1 1-1,-1-1 1,0 0 0,1 1-1,0-1 1,-1 1 0,1-1 0,0 0-1,-1 1 1,1-1 0,0 0-1,0 1 1,1-1 0,-1 0 0,0 1-1,1-3 1,5-8-1396,6 3-1987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13.47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329 131 4248,'1'-3'16440,"2"-6"-14877,-3 3-1336,0 0 1,0 0 0,-1 0 0,0 0 0,0 1 0,0-1-1,-1 0 1,0 0 0,-3-6 0,3 9-204,0 0 1,0-1-1,0 1 0,-1 0 1,0 0-1,0 0 0,0 1 1,0-1-1,0 1 1,0-1-1,0 1 0,-1 0 1,1 1-1,-8-4 0,3 2 3,-1 1 0,1 0-1,-1 0 1,1 1 0,-1 0-1,0 0 1,0 1 0,1 0-1,-10 2 1,11-2-25,1 2-1,-1-1 1,0 0-1,1 1 1,0 1-1,-1-1 1,1 1-1,0 0 1,0 0-1,0 1 1,1-1-1,-8 7 1,5-1-3,0-1 0,1 1 0,0 1 0,0-1 0,1 1 0,0 0 0,1 1 0,0 0 0,1-1 0,0 1 0,1 1 0,-4 15 0,3 5-8,1 1-1,1-1 1,3 42-1,0-58 11,1 0-1,1 0 1,0 0-1,1-1 1,1 0-1,0 1 1,1-2-1,14 26 1,-15-32 0,1 1 1,0-1 0,0 0 0,0-1-1,1 0 1,13 11 0,-15-14 0,0 0 0,0-1 0,0 0 0,1 0 0,-1-1 0,1 0 0,0 1 0,0-2 0,-1 1 0,1-1 1,10 1-1,-7-1-4,-1 0 1,1-1 0,0-1 0,-1 1 0,13-3 0,-18 2 1,0-1 0,1 1 0,-1 0 0,0-1 0,1 0 0,-1 0 0,0 0 1,0 0-1,-1 0 0,1-1 0,0 1 0,-1-1 0,1 1 0,3-7 0,3-5-3,0-1 0,-2 0 1,1 0-1,-2-1 0,8-25 0,12-84-227,-14 61 193,-9 46 64,-3 15 41,0-1 0,0 1 0,1-1-1,0 1 1,0-1 0,2-5 0,3 61 616,-6-8-591,2 0 0,2 0 0,2 0 0,16 60 0,-19-95-123,0 0 0,1 0-1,0-1 1,0 1 0,1-1 0,0 0 0,0 0 0,7 7-1,-8-10-105,1-1-1,-1 1 0,1-1 0,1 0 1,-1 0-1,0-1 0,1 0 0,0 0 1,0 0-1,-1 0 0,2-1 0,8 2 0,14-2-4174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16.69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 42 16275,'0'-18'6753,"-1"2"-3281,0 9-2096,5 30-1408,23 118-14,-3-25 113,-22-105-61,15 84 12,7 176 1,-24-100-199,0-170 212,0-3-20,3-19-174,0 0 1,1 0 0,1 1 0,1-1 0,15-33-1,-14 34 38,1 1-93,1 0 1,15-26-1,-20 38 168,0 1 0,0-1 1,1 1-1,0 0 0,1 0 0,-1 1 0,1 0 0,0 0 1,0 0-1,8-4 0,-9 7 38,1 1-1,-1-1 1,0 1-1,1 0 1,-1 0-1,1 1 1,-1 0-1,1 0 1,-1 0-1,1 1 1,-1-1-1,0 1 1,1 1-1,-1-1 1,0 1 0,1 0-1,-1 0 1,0 0-1,0 1 1,-1-1-1,1 1 1,-1 1-1,1-1 1,5 6-1,0 2 22,0 0 0,0 0 0,-1 1 0,0 0 0,-1 1 0,-1 0-1,0 0 1,0 1 0,-2 0 0,0 0 0,0 0 0,-1 1 0,-1-1-1,0 1 1,-1 0 0,-1 0 0,-1 0 0,0 0 0,-2 17 0,1-26-7,0-1 1,0 1-1,0-1 1,-1 0-1,0 0 1,0 1-1,0-1 1,-1-1-1,0 1 1,0 0-1,0-1 1,0 1-1,-8 6 1,5-5 8,-1 0 0,0-1 1,-1 0-1,1-1 0,-1 1 0,0-1 1,0-1-1,-8 3 0,-8 1 15,0-2 0,-1 0 0,1-2 0,-1 0 0,-31-2 0,53-1-41,1 0 0,-1 1 0,0-2 0,0 1 0,1 0 0,-1-1 0,0 1 0,0-1 0,1 0 0,-1 0 0,1 0 0,-5-2 0,6 1-43,-1 1 0,1-1 0,0 0-1,-1 1 1,1-1 0,0 0 0,0 0-1,0 0 1,1 0 0,-1 0 0,0 0-1,1 0 1,-1 0 0,1 0 0,-1-4-1,-3-24-3246,4 0-5377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18.28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4 7617,'0'0'17381,"8"0"-17239,1500 4 1211,-569-4-1205,-737-5-84,104 2 136,-275 6-160,51 11 1,-36-5-30,-32-3-10,-12-1-51,-13 1-81,-47 10-2206,25-11-2243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19.34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53 26 15851,'0'0'10615,"0"-5"-10104,0-16 346,0 28-717,-9 386 317,-1 9 6,10 48-1024,0-450 552,0 0 0,0 1 0,1-1 0,-1 0 0,0 0 0,0 1-1,0-1 1,0 0 0,1 1 0,-1-1 0,0 0 0,0 0 0,1 1 0,-1-1 0,0 0 0,0 0 0,1 0 0,-1 0 0,0 1 0,1-1 0,-1 0 0,0 0 0,1 0 0,-1 0 0,0 0 0,1 0 0,-1 0 0,0 0 0,1 0 0,-1 0 0,0 0 0,1 0 0,-1 0 0,0 0 0,1 0 0,-1 0 0,0 0 0,1 0 0,-1 0 0,0-1 0,1 1 0,-1 0 0,0 0-1,0 0 1,1-1 0,-1 1 0,0 0 0,1-1 0,9-33-44,-1-1-1,9-70 1,5-22-140,13 1-153,-29 107 296,1 0 0,0 0 1,2 1-1,16-25 0,-20 36 45,-1 1 0,1-1 0,0 2 0,1-1 0,-1 1 0,1 0 0,0 0-1,0 0 1,1 1 0,-1 1 0,1-1 0,0 1 0,0 0 0,12-2 0,-5 2 23,1 1 0,0 0 1,0 1-1,0 1 1,0 0-1,28 5 0,-35-3 0,0 0 0,0 1 0,-1 1 0,1 0 0,-1 0 0,0 0 0,0 1 0,-1 0 0,1 0 0,-1 1 0,0 0 0,8 10 0,8 9 12,-2 0 1,19 32 0,-24-33-28,-1 1 1,-2 0 0,16 40 0,-24-52-2,-1 1 0,0 0 0,0 0 0,-2 0 0,0 0 0,0 0 0,-1 1 0,-1-1 1,-2 15-1,1-22 6,-1 0 1,-1 0-1,1-1 1,-1 1-1,0 0 1,0-1 0,-1 0-1,0 0 1,0 0-1,-1 0 1,1-1-1,-1 1 1,0-1-1,-1-1 1,1 1 0,-1-1-1,-7 5 1,-10 6 36,-2-2-1,1 0 1,-31 10 0,28-12-19,-1-1-1,0-1 1,-1-2-1,0 0 1,0-2-1,-57 2 1,61-7-37,-1 1 34,1-1 0,-1-2 1,-41-7-1,61 7-51,0 1 0,0-1 1,0 0-1,1 0 0,-1 0 0,1-1 0,-1 0 1,1 0-1,0 0 0,0-1 0,0 0 0,1 0 1,-1 0-1,1 0 0,0-1 0,0 0 0,1 0 1,0 0-1,-1 0 0,-3-10 0,-5-19-1313,9 3-2528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20.11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53 0 9506,'0'0'11907,"-8"0"-10710,-18 0-482,8 0 2072,34 10-2574,11 1-149,-1-1 1,1 0-1,1-2 0,52 8 1,117 2-8,-162-15-65,93 2-1108,-123-4-149,-13 1 320,-23 2-1189,24-4 1102,-35 5-7114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20.44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5953,'0'0'17972,"125"21"-17028,-72-17-240,14 0-384,0 1-304,20-5-16,-20 0-1944,-23 0-15428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28.84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47 1 12042,'0'0'8658,"-3"0"-8254,-27 4 2288,30-4-2663,-1 0 0,0 0 0,1 0 0,-1 0 0,1 1 0,-1-1 0,0 0 0,1 0 0,-1 1 0,1-1 0,-1 0 0,0 1 0,1-1 0,-1 0 0,1 1 0,-1-1 0,1 1 0,0-1 0,-1 1 0,1-1 0,-1 1 0,1-1 0,0 1 0,0 0 0,-1-1 0,1 1 0,0-1 0,0 1 0,0 0 0,-1-1 0,1 1 0,0 0 0,0-1 0,0 1 0,0 0 0,0-1 0,0 1 0,0 0 0,1-1 0,-1 1 0,0-1 0,0 1 0,0 0 0,1-1 0,-1 1 0,0-1 0,1 1 0,-1-1 0,0 1 0,1 0 0,-1-1 0,2 1 0,-1 1-32,1 0-1,0-1 1,0 1 0,1 0 0,-1-1-1,0 0 1,0 0 0,1 0 0,-1 0-1,1 0 1,-1 0 0,5 1 0,37 4 34,-39-5-27,321 15 273,-54-6-128,-36 19-121,-71-7-3,302 20 97,-192-20-249,92 1 68,121 13 60,-103 15 26,336 33 40,-290-36 21,-358-43-43,-72-5 114,-12 0-543,-8 0-1983,-4 0-5271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12.06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22 14091,'0'-5'9857,"-1"-11"-6735,1 16-3114,-1 1 1,1-1-1,-1 1 0,1-1 0,0 1 0,-1 0 0,1-1 0,0 1 0,-1 0 1,1-1-1,0 1 0,0 0 0,0 0 0,-1-1 0,1 1 0,0 0 0,0 0 1,0-1-1,0 1 0,0 0 0,1 0 0,-1-1 0,0 2 0,0 0 11,0 992 857,1-999-1089,-1 1 0,1 0 0,0 0 0,0-1 0,3-5 0,2-10-1332,0-17-3620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31.04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13 16075,'0'0'7032,"13"0"-4557,142-12-1499,-146 12-971,1 0-1,-1 1 0,1 0 0,-1 0 1,1 1-1,-1 1 0,0 0 0,0 0 1,0 0-1,-1 1 0,13 8 0,-16-9-13,0 1 0,-1-1 0,1 1 0,-1 1 0,0-1 0,-1 1 0,1-1 0,-1 1 0,1 0 0,-1 0-1,-1 1 1,1-1 0,-1 0 0,0 1 0,0 0 0,-1-1 0,0 1 0,0 0 0,1 10 0,-1-7-1,0 0 0,-1 0 0,0 0 0,-1 0 0,0 0 0,0 0 1,-1-1-1,0 1 0,-1 0 0,0-1 0,0 1 0,0-1 0,-1 0 1,-10 14-1,-1-3-8,-34 33 1,36-40 10,1 0 0,0 1 0,0 1 0,2 0 1,-12 20-1,18-27-5,1 0 0,1 0 0,0 1 0,0-1 0,0 1 0,1-1 0,0 1 0,0 0 1,1-1-1,0 1 0,0 0 0,2 8 0,-1-14 11,0 0 0,-1-1 0,1 1 0,0-1-1,0 1 1,0-1 0,0 1 0,0-1 0,1 0 0,-1 1 0,0-1 0,1 0-1,-1 0 1,1 0 0,-1 0 0,1 0 0,-1 0 0,1 0 0,0-1 0,-1 1-1,1 0 1,3 0 0,40 5 72,32-4-237,-1-4 0,0-4 0,110-20 0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31.84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287 94 8937,'0'0'12146,"2"-9"-10870,8-29-339,-10 37-896,0 0-1,1 0 1,-1 0 0,0 0-1,0 0 1,0-1-1,0 1 1,-1 0 0,1 0-1,0 0 1,0 0 0,-1 0-1,1 0 1,0 0-1,-1 0 1,1 0 0,-1 1-1,1-1 1,-1 0-1,1 0 1,-1 0 0,0 0-1,0 1 1,1-1 0,-1 0-1,0 1 1,0-1-1,0 0 1,0 1 0,1-1-1,-3 0 1,-29-7 206,28 7-208,-24-3-18,-1 1 0,-34 2 0,60 1-20,-1 1-1,0-1 1,1 1-1,0 0 1,-1 0 0,1 1-1,-1-1 1,1 1 0,0-1-1,0 1 1,0 0-1,0 0 1,0 1 0,1-1-1,-1 1 1,0-1-1,1 1 1,0 0 0,-3 3-1,-3 7 32,0-1 0,1 1 0,-7 17 0,8-13-39,1-1 1,0 1-1,1 1 0,1-1 1,1 0-1,0 1 0,2-1 1,0 1-1,4 31 0,-4-45-6,1 0 0,0 0-1,0 0 1,0 0 0,1-1-1,-1 1 1,1 0 0,0-1-1,0 1 1,0-1 0,0 1 0,1-1-1,-1 0 1,1 0 0,0 0-1,0-1 1,0 1 0,0-1-1,1 1 1,-1-1 0,1 0-1,-1 0 1,1-1 0,4 3-1,2-2-21,-1 1-1,1-2 0,0 1 0,0-1 1,0 0-1,-1-1 0,1 0 0,0-1 0,10-2 1,-12 1-12,0 0 1,0-1-1,0 0 1,0 0 0,-1-1-1,1 0 1,-1 0-1,0-1 1,-1 0 0,1 0-1,-1-1 1,10-11-1,0 0 19,-2 0-1,0-2 1,16-29-1,-24 38 309,-1 0 0,0 0-1,0-1 1,-1 0-1,-1 1 1,0-1 0,0 0-1,-1 0 1,1-14 433,-2 40-839,6 98 151,-7-81-1,2 0 0,1 0 0,8 33 1,-11-62-29,1-1 0,0 0 0,0 0 1,0 1-1,0-1 0,0 0 0,0 0 1,0 0-1,1 0 0,-1 0 0,1 0 1,-1-1-1,1 1 0,0 0 0,0-1 1,0 1-1,0-1 0,0 0 0,0 1 0,0-1 1,0 0-1,0-1 0,3 2 0,4 0-627,-1 0 0,1-1 0,0 0 0,16-1 0,-18 0-174,17 0-6841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34.47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15 0 14331,'0'0'11327,"0"2"-11263,4 206 936,-9 220-684,-1-395-306,4-25-29,0 0-1,1 0 1,-1 16-1,2-23-42,1-8 56,31-72-382,55-98 0,-83 171 380,0-1 0,0 1 0,1-1 0,0 1 0,0 1 0,0-1 0,1 1 0,0 0 0,9-6-1,-13 9 9,0 1 0,1-1-1,0 1 1,-1 0-1,1 0 1,0 0 0,-1 0-1,1 1 1,0-1-1,0 1 1,0 0 0,0-1-1,-1 1 1,1 1-1,0-1 1,0 0 0,0 1-1,0-1 1,-1 1-1,1 0 1,0 0 0,0 0-1,-1 0 1,1 0 0,-1 1-1,1-1 1,3 4-1,4 4 8,-1 0 0,0 1-1,-1 0 1,0 0 0,0 1-1,-1 0 1,8 16 0,-10-16-1,0 1 0,0-1 0,-1 1 0,0 1 0,-1-1 0,0 0 0,-1 1 0,-1 0 0,0 22 0,-1-32 1,-1 0 0,0 0 1,0 0-1,0 0 1,0 0-1,0-1 0,0 1 1,-1 0-1,1 0 1,-1-1-1,0 1 0,0-1 1,0 0-1,0 1 1,0-1-1,-1 0 1,1 0-1,-1-1 0,1 1 1,-1 0-1,0-1 1,1 1-1,-6 1 0,-6 3 55,0-1-1,-1 0 0,-19 4 0,3-2-40,4 0-141,0-2 1,0-1 0,-37 2 0,63-6 37,1 0 0,-1 0 0,1 0-1,0 0 1,-1 0 0,1-1-1,-1 1 1,1 0 0,-1 0 0,1 0-1,0 0 1,-1-1 0,1 1-1,0 0 1,-1 0 0,1-1 0,0 1-1,-1 0 1,1-1 0,0 1 0,-1 0-1,1-1 1,0 1 0,0 0-1,0-1 1,-1 1 0,1-1 0,0 1-1,0 0 1,0-1 0,0 1 0,0-1-1,0 1 1,0-1 0,-1 1-1,1 0 1,1-2 0,-2 0-776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35.01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4 0 11386,'0'0'10199,"0"0"-10168,0 0-1,-1 0 1,1 0-1,0 0 1,0 0-1,0 0 1,0 0-1,0 0 1,0 0-1,0 0 1,-1 0-1,1 0 1,0 0-1,0 0 0,0 0 1,0 1-1,0-1 1,0 0-1,0 0 1,0 0-1,-1 0 1,1 0-1,0 0 1,0 0-1,0 0 1,0 0-1,0 0 1,0 1-1,0-1 1,0 0-1,0 0 1,0 0-1,0 0 1,0 0-1,0 0 0,0 0 1,0 0-1,0 1 1,0-1-1,0 0 1,0 0-1,0 0 1,0 0-1,0 0 1,0 0-1,0 1 1,0-1-1,0 0 1,0 0-1,0 0 1,0 0-1,0 0 1,0 0-1,0 0 1,333 21 1794,-217-11-1646,-73-7 36,-42-3-136,-16 0-1434,-3 0-722,-1 0-2656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35.34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16867,'0'0'8679,"0"11"-8451,0 369 1453,0-123-4710,0-245-1137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36.02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37 19396,'0'0'6518,"17"-6"-6355,55-17-70,-64 21-69,-1 0 0,1 1 0,0 0 1,0 0-1,0 1 0,0 0 0,8 0 0,7 1 63,-20 0-85,0-1 1,1 1-1,-1 0 0,0 0 0,1 0 0,-1 0 0,0 1 0,0-1 0,0 1 0,0 0 0,0 0 1,-1 0-1,1 0 0,0 0 0,-1 0 0,0 1 0,1-1 0,-1 1 0,0 0 0,2 4 0,1 0-4,-1 0 0,-1 0 0,1 1 0,-1-1 0,-1 1-1,1-1 1,1 16 0,-3-15-13,0-1 1,0 0-1,-1 1 0,-1-1 0,1 1 1,-1-1-1,-1 0 0,1 0 0,-1 0 1,0 0-1,-1 0 0,-5 12 0,3-10-13,-1-2-1,0 1 0,0-1 0,0 0 0,-1 0 0,0 0 1,0-1-1,-1 0 0,-10 6 0,-1-1-67,15-10 27,1 1 0,-1-1 0,1 1 1,0 0-1,0 1 0,-1-1 1,1 1-1,1-1 0,-1 1 1,-4 5-1,10-7-196,0 1-1,0-1 1,0 0-1,1 0 1,-1-1-1,0 1 1,1-1-1,3 1 1,9 0 291,-1 2 1,1 0-1,-1 0 1,22 9-1,-32-10-25,1 1 0,-1 0 0,1 0 0,-1 0 0,0 0-1,0 1 1,0 0 0,-1 0 0,0 1 0,1-1 0,-1 1 0,-1 0 0,1 0-1,3 6 1,-1 2 14,-1-1-1,0 1 0,-1 0 1,-1 0-1,0 0 0,0 0 1,-2 1-1,0-1 1,0 1-1,-1-1 0,-1 1 1,-3 19-1,3-28 25,-1 1 1,0 0-1,0-1 0,-1 1 1,1-1-1,-1 0 0,0 0 1,-1 0-1,1 0 0,-1-1 1,0 1-1,0-1 0,-1 0 1,1 0-1,-1 0 0,0-1 1,-7 4-1,-5 2 166,-1 0-1,1-1 1,-37 10-1,34-14-62,0 0 0,-1-1 0,1-1-1,-38-2 1,42 0-31,15 0-110,1 0-1,-1 0 1,1 0-1,-1 0 1,1 0-1,-1 0 1,1 0-1,-1 0 1,1 0-1,-1 0 1,1 0-1,-1-1 1,1 1-1,0 0 0,-1 0 1,1-1-1,-1 1 1,1 0-1,-1 0 1,1-1-1,0 1 1,-1 0-1,1-1 1,0 1-1,-1-1 1,1 1-1,0-1 1,0 1-1,-1 0 1,1-1-1,0 0 1,-1-1-22,1 1 0,0-1 1,0 1-1,0-1 1,1 1-1,-1-1 1,0 1-1,0-1 0,1 1 1,0-3-1,2-2-396,0 0 1,0 0-1,0 1 0,6-9 0,15-11-4399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36.61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303 108 17387,'0'0'8233,"-4"-16"-7711,-15-48-151,19 63-363,0-1 1,0 1-1,-1 0 0,1-1 0,-1 1 1,1 0-1,-1 0 0,0 0 0,0-1 1,1 1-1,-1 0 0,0 0 0,0 0 1,0 0-1,0 0 0,0 0 0,0 1 1,0-1-1,0 0 0,-1 0 0,1 1 1,0-1-1,0 1 0,-1-1 0,1 1 1,0 0-1,-1-1 0,1 1 0,0 0 1,-1 0-1,1 0 0,-3 0 0,-2 0 3,-1-1-15,0 1 1,0 0 0,0 0 0,0 1 0,0 0-1,0 0 1,0 1 0,0 0 0,1 0 0,-1 0-1,0 1 1,1 0 0,-10 6 0,6-2-9,1 1 1,0-1 0,1 1-1,-1 1 1,2 0-1,-1 0 1,-9 15 0,9-11-27,1 0 1,0 0 0,1 0 0,0 1 0,1 0-1,0 0 1,1 1 0,1-1 0,0 1-1,1 0 1,1 0 0,1 24 0,0-36 24,0 0 0,1 1 0,-1-1 0,1 0 0,0 1 1,0-1-1,0 0 0,0 0 0,1 0 0,-1 0 0,1 0 0,0 0 0,0-1 1,0 1-1,0-1 0,0 1 0,1-1 0,-1 0 0,1 1 0,-1-1 1,1-1-1,0 1 0,0 0 0,0-1 0,0 1 0,0-1 0,5 2 1,7 0-31,-1 0 1,0-1 0,1-1 0,-1 0 0,15-1-1,-23 0 44,1 0-1,-1-1 1,0 0-1,-1 0 0,1-1 1,0 1-1,0-1 1,0-1-1,-1 1 0,1-1 1,-1 0-1,0 0 1,6-5-1,-3 1 8,0 0 0,0-1 0,-1 0 0,0 0 1,0-1-1,10-17 0,-4 1 149,-1-1 0,-1 0 0,-1-1 0,10-50 0,-19 70-21,-1 4-78,1 1-1,-1 0 0,0 0 0,0 0 0,1 0 1,-1 0-1,1 0 0,0 0 0,1-3 0,2 12 50,2 64-186,-1-3 121,-4-62-51,20 110 83,-17-99-214,1-1 0,1 0-1,0 0 1,1-1 0,10 15 0,-16-28 58,0 0 1,0 0 0,0-1-1,0 1 1,1-1 0,-1 1-1,0-1 1,1 1-1,0-1 1,-1 0 0,1 0-1,0 0 1,-1 0 0,1 0-1,0 0 1,0 0 0,2 0-1,24 2-6264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37.25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125 2 17267,'0'0'9499,"0"0"-9496,0 0 0,1 0-1,-1-1 1,0 1-1,0 0 1,0 0 0,1 0-1,-1 0 1,0 0 0,0 0-1,0 0 1,1 0-1,-1 0 1,0 0 0,0 0-1,0 0 1,1 0 0,-1 0-1,0 0 1,0 0-1,1 0 1,-1 0 0,0 0-1,0 0 1,0 0-1,1 0 1,-1 0 0,0 0-1,0 0 1,0 1 0,0-1-1,1 0 1,-1 0-1,0 0 1,0 0 0,0 0-1,0 1 1,0-1 0,1 0-1,-1 0 1,0 0-1,0 1 1,0-1 0,0 0-1,0 0 1,0 0 0,0 1-1,0-1 1,0 0-1,0 0 1,0 0 0,0 1-1,0-1 1,0 0-1,0 0 1,0 0 0,0 1-1,2 12 16,0 0 0,-1 0 0,-1 0 0,0 0 0,-2 15 0,0-2 49,-16 209 445,-2 82-632,31-347 17,-9 25 78,15-42-248,2 0-1,2 1 1,39-63 0,-56 103 257,1 1 0,-1-1 0,1 1 0,0-1 0,7-5 0,-11 10 8,0 1 0,0-1 0,1 0 0,-1 0 0,0 0 0,0 1 0,0-1 0,1 1 0,-1-1-1,0 1 1,1-1 0,-1 1 0,0 0 0,1 0 0,-1 0 0,1-1 0,-1 1 0,0 0 0,1 1 0,-1-1-1,1 0 1,-1 0 0,0 1 0,1-1 0,-1 1 0,0-1 0,0 1 0,1-1 0,-1 1 0,0 0 0,0 0-1,0-1 1,0 1 0,0 0 0,0 0 0,2 2 0,2 5-14,1 0-1,-1 1 1,0-1 0,-1 1-1,0 0 1,-1 0-1,0 1 1,0-1 0,2 12-1,0 10 19,3 51 0,-8-71-2,2 3 40,-2 0 0,0 0-1,0 0 1,-2-1-1,-2 15 1,3-24-4,0 0 0,-1 0 1,1-1-1,-1 1 0,0-1 1,0 1-1,0-1 0,0 1 1,0-1-1,-1 0 0,0 0 1,1 0-1,-1-1 0,0 1 1,-1-1-1,1 1 0,0-1 1,-1 0-1,1 0 0,-1-1 1,0 1-1,-3 1 0,-22 5-80,-1-2 1,1 0-1,-1-2 0,1-1 0,-1-1 0,0-2 1,-34-4-1,62 4-73,1 0 1,0 0 0,0 0-1,0 0 1,0 0 0,0-1 0,0 1-1,0 0 1,0-1 0,0 1-1,0-1 1,0 1 0,0-1 0,0 1-1,0-1 1,0 0 0,0 1-1,1-1 1,-1 0 0,0 0-1,1 0 1,-1 0 0,0 1 0,1-1-1,-1 0 1,1 0 0,-1-2-1,-1-13-5869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41.20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145 6 1992,'-4'-5'27113,"-1"36"-30838,4-26 5593,-27 273-986,13-88-774,3-79-76,-32 218 37,43-327-67,-6 31 8,-15 44 1,22-72-263,6-9 83,7-9 149,-1-2 1,-1 1-1,-1-1 1,12-21-1,-1 0-67,70-135-126,-76 140 199,-10 20 10,0 1 1,1 0-1,0 0 0,1 1 0,14-17 1,-17 23-8,-1 0 1,1 0 0,0 0 0,0 0 0,0 1 0,0-1 0,1 1 0,-1 0-1,1 0 1,-1 1 0,1 0 0,0-1 0,-1 1 0,1 1 0,0-1-1,7 1 1,4 0-7,-1 0-1,24 4 1,-33-2 15,0-1 1,0 1 0,0 0 0,0 0-1,-1 1 1,0 0 0,1 0 0,-1 0-1,8 7 1,-6-4 0,1 1 1,-1 0-1,0 1 0,-1-1 0,0 1 1,0 1-1,-1-1 0,0 1 1,0 0-1,-1 0 0,5 17 1,-5-12-9,-1 0 1,-1 1 0,0 0-1,-1-1 1,0 1 0,-1 0 0,-3 19-1,2-27 9,0-1 1,0 1-1,-1-1 0,0 1 0,0-1 0,0 1 0,-1-1 0,0 0 1,0 0-1,-1 0 0,0-1 0,0 1 0,0-1 0,-8 8 0,4-6 15,0-1-1,0-1 1,0 1-1,-1-2 1,0 1-1,0-1 0,0 0 1,0-1-1,-11 3 1,-9 0 13,-1-1 0,0-2 0,-1-1 0,1-1 0,-43-5 0,60 2-99,0 0-1,0 0 1,1-1-1,-1-1 1,-22-10-1,19 7-1531,-26-18 0,10 0-6668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49.99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14219,'4'7'12136,"0"-6"-11293,281 2-260,-80-1-5700,-236-2 384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12.8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238 55 6385,'0'0'15895,"-18"-9"-15263,-55-28-152,71 35-436,-1 1 1,1 0-1,-1 0 0,0 0 0,1 0 0,-1 1 0,0-1 1,1 1-1,-6-1 0,7 2-27,1-1 0,-1 0 0,0 0 0,0 1 1,0-1-1,0 0 0,0 1 0,1-1 0,-1 1 0,0-1 0,0 1 0,1-1 0,-1 1 0,0-1 0,0 2 1,-5 3 94,-1 1-39,-1 0 0,1 0 0,1 1 0,-1 0 0,1 0 0,0 1 0,1 0 1,0 0-1,0 0 0,0 1 0,1-1 0,1 1 0,-1 0 0,1 0 0,-3 18 0,2 2 83,1 0-1,1 1 0,4 55 0,-1-62-152,2 0-1,1-1 0,0 1 1,2-1-1,1 0 0,0-1 1,2 1-1,0-2 0,1 1 1,2-1-1,15 22 0,-23-38 3,0 0 1,0 0-1,0 0 0,1-1 0,0 1 0,-1-1 0,1 0 0,1 0 0,-1-1 1,0 1-1,0-1 0,1 0 0,-1-1 0,1 0 0,10 2 0,6-1 61,0-1-1,41-4 0,-57 3-59,3-1-6,-1-1-1,0 0 0,1 0 0,-1 0 0,0-1 1,0-1-1,0 1 0,9-7 0,0 0-52,-2-1-1,23-20 0,-32 27 58,-1-1 0,0-1 0,0 1 0,-1-1-1,1 0 1,-1 0 0,-1 0 0,1-1-1,-1 1 1,0-1 0,0 0 0,-1 1 0,0-1-1,0-1 1,-1 1 0,0 0 0,0 0 0,0-13-1,-1 9 8,0 0-1,0 0 0,-1 0 0,0 0 0,-1 0 0,-1 0 1,1 0-1,-2 1 0,1-1 0,-11-18 0,1 9 31,-1 0 0,-1 2-1,-1-1 1,-1 2 0,0 0-1,-1 2 1,-1 0 0,0 0-1,-1 2 1,0 1 0,-45-20-1,63 31 10,-10-6-395,13 4-733,7 1-968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7:50.32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19676,'0'0'6681,"130"39"-6505,-72-31-176,43-4-64,-15 5-792,-14-5-2905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8:09.95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247 7 20212,'0'0'5816,"5"-7"-5395,-6 12-402,0 0 1,-1 0-1,1 0 0,-1-1 0,0 1 1,-1-1-1,1 1 0,-1-1 0,0 0 1,0 0-1,0 0 0,0 0 1,-5 3-1,-5 9 63,-12 13 76,-3-1 0,-32 26 1,-17 17-163,66-56-107,11-15 101,0 0 0,0 1 0,0-1 0,0 0 0,0 0 0,0 1 0,0-1 0,0 0 0,0 0 0,0 1 0,0-1 0,0 0 0,0 0 0,0 1 0,0-1-1,0 0 1,0 0 0,0 1 0,1-1 0,-1 0 0,0 0 0,0 0 0,0 1 0,0-1 0,0 0 0,1 0 0,-1 0 0,0 1 0,0-1 0,0 0 0,1 0 0,-1 0 0,0 1 0,4-1-50,-1 1 0,1 0 1,-1-1-1,1 1 1,-1-1-1,8 0 1,-4-1 130,31 1-38,0 2 1,60 10-1,-84-9-30,1 0 0,-1 1 0,-1 1-1,1 0 1,-1 1 0,0 1 0,0 0 0,0 0 0,-1 1 0,13 12 0,-14-10-3,0 2 0,0 0 0,-1 0 0,0 1-1,-1 0 1,-1 1 0,0 0 0,10 24 0,-14-25 0,1-1 0,-2 1 0,1 0 0,-2 1 0,0-1 0,-1 0 0,0 1 0,0-1 0,-2 0 0,-3 24 0,3-32 5,-1 0-1,0 0 1,0-1 0,-1 1-1,1 0 1,-1-1-1,0 0 1,0 0 0,0 0-1,-1 0 1,1 0 0,-1-1-1,0 1 1,0-1-1,0 0 1,-1 0 0,1-1-1,-6 3 1,-5 2 13,0 0-1,0-1 1,0-1-1,-24 5 1,21-7-34,1-1 1,-1-1-1,-20-1 1,18 0-87,18 0 64,0 0 1,-1-1-1,1 1 0,-1 0 0,1-1 1,-1 0-1,1 1 0,0-1 1,0 0-1,-1 0 0,1 0 1,0 0-1,0-1 0,0 1 0,0 0 1,0-1-1,0 0 0,-1-1 1,0-1-452,0 0 0,0-1 0,0 1 0,1 0 0,0-1 1,0 0-1,0 1 0,-1-8 0,-4-25-9642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8:10.29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90 7585,'0'0'18687,"0"-5"-18145,0-15-90,0 19-427,1 0 0,-1 0 0,1 0 0,-1 0 0,1 0 0,0 0 0,-1 0-1,1 1 1,0-1 0,0 0 0,0 0 0,-1 1 0,1-1 0,0 0 0,0 1 0,0-1-1,0 1 1,0-1 0,0 1 0,0-1 0,0 1 0,1 0 0,-1-1 0,0 1 0,0 0 0,0 0-1,1 0 1,3-1 17,35-9-21,-1 1 0,1 2 0,59-2 0,-68 7-15,270-7-360,-301 9 329,-1 0-1,1 0 1,0 0-1,0 0 1,0 0-1,0 0 1,0 0-1,0 0 1,-1 0-1,1 0 1,0 0-1,0 0 1,0 0-1,0 0 1,0 0-1,0 0 1,-1 0-1,1 0 1,0 0-1,0 0 1,0 0-1,0 0 1,0 0-1,0 1 1,0-1-1,0 0 1,-1 0-1,1 0 1,0 0-1,0 0 1,0 0-1,0 0 1,0 0-1,0 1 1,0-1-1,0 0 1,0 0-1,0 0 1,0 0-1,0 0 1,0 0 0,0 1-1,0-1 1,0 0-1,0 0 1,0 0-1,0 0 1,0 0-1,0 0 1,0 1-1,0-1 1,0 0-1,0 0 1,0 0-1,0 0 1,1 0-1,-1 0 1,0 0-1,0 1 1,0-1-1,0 0 1,0 0-1,0 0 1,0 0-1,0 0 1,0 0-1,1 0 1,-1 0-1,0 0 1,-19 12-3013,-1 0-1974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8:10.83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501 109 14867,'0'-3'365,"-1"-1"1,0 1-1,1 0 1,-1-1-1,-1 1 1,1 0-1,0 0 0,-1-1 1,0 1-1,1 1 1,-1-1-1,0 0 0,-1 0 1,1 1-1,0-1 1,-1 1-1,0-1 1,-4-2-1,-1-1-52,0 1 1,0 0-1,-1 1 0,1-1 1,-16-4-1,10 5-264,0 1 0,0 0 0,0 0 0,0 2 0,-1 0 1,1 0-1,0 1 0,-24 4 0,28-2-37,0 0 1,0 0-1,1 1 1,-1 1-1,1 0 1,-1 0-1,1 0 1,1 1-1,-1 1 1,1-1-1,0 1 1,-15 15-1,11-8-3,0 2 0,1-1 0,0 2 0,2-1 0,-1 1 0,2 1 0,0 0-1,1 0 1,1 0 0,1 1 0,0 0 0,1 0 0,1 0 0,1 1 0,0-1 0,2 1-1,2 34 1,-1-48-18,-1 0 0,1 0-1,0 0 1,1 0 0,-1 0 0,1-1-1,0 1 1,0-1 0,1 1-1,-1-1 1,1 0 0,0 1 0,0-2-1,0 1 1,0 0 0,1 0-1,0-1 1,0 0 0,0 0 0,0 0-1,0 0 1,0-1 0,1 0-1,-1 0 1,1 0 0,0 0-1,0-1 1,-1 1 0,1-1 0,0 0-1,7 0 1,5 0 36,0 0 0,0 0 0,27-4-1,-37 2-17,0-1 0,0 1-1,0-1 1,0-1-1,-1 1 1,1-1 0,-1 0-1,1 0 1,-1-1-1,0 0 1,7-7 0,-2 1 4,-1-1 0,0 0 0,-1-1 1,-1 0-1,0-1 0,0 0 1,-1 0-1,-1 0 0,0-1 0,-1 0 1,4-18-1,3-18 439,8-96 0,-20 139-370,2-7 417,-2 26-243,0 16-283,6 42 23,22 100 0,-22-144 57,2 0 0,0 0 0,14 29 1,-18-46-269,0 0 1,1-1-1,0 1 1,1-1-1,0 0 1,0-1 0,0 0-1,1 0 1,0 0-1,0 0 1,1-1 0,11 6-1,5-2-4391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8:11.37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5817,'0'0'20124,"7"20"-19665,-2-4-366,3 9 33,-1-1 0,-1 1 0,5 49 0,-5 317 258,-8-234-868,8-159 273,4-9 157,-1 0 1,0-1-1,-1 0 0,0 0 0,8-17 0,0-2-95,18-29-173,-14 23 131,32-46 0,-50 80 192,1 0 0,-1 0 0,1 0 0,0 0 1,0 1-1,0-1 0,0 1 0,0 0 0,1 0 0,-1 0 0,1 0 0,4-1 0,-6 2-2,1 1 0,-1-1 0,1 1 0,-1 0 0,1-1 1,0 1-1,-1 1 0,1-1 0,0 0 0,-1 0 0,1 1 0,-1 0 0,1-1 1,-1 1-1,1 0 0,-1 0 0,0 1 0,1-1 0,1 2 0,2 2-14,0-1 0,0 2 0,-1-1 0,0 0-1,0 1 1,0 0 0,-1 0 0,4 8 0,27 57-5,-34-69 22,10 22 30,-1 1 0,-1 0 0,-2 1 0,0-1 1,-2 2-1,-1-1 0,2 34 0,-6-55-26,0 0 0,0 0-1,-1 0 1,0 0 0,1 0 0,-2 0-1,1 0 1,0-1 0,-1 1 0,-3 6-1,3-8 6,-1 0-1,1 0 0,-1 0 1,1 0-1,-1-1 0,0 1 1,0-1-1,0 0 0,0 0 1,-1 0-1,1 0 0,0 0 1,-7 2-1,-12 1-4,1 0 0,0-1 0,-1-1 1,0-1-1,0-2 0,-25-1 0,17 1-154,-53-2-1332,9-9-1884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8:12.10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 18 11386,'0'0'14118,"-1"-3"-13388,1 3-714,0 0 0,0-1 0,0 1 0,0 0-1,0-1 1,0 1 0,0-1 0,0 1 0,0 0-1,0-1 1,0 1 0,0 0 0,0-1 0,0 1-1,0 0 1,0-1 0,1 1 0,-1 0 0,0-1-1,0 1 1,1 0 0,-1-1 0,0 1 0,0 0-1,1 0 1,-1-1 0,0 1 0,0 0 0,1 0-1,-1 0 1,0 0 0,1-1 0,-1 1 0,21-5 171,35 6-230,-35-1 116,549 12 44,-384-6-82,521 23-181,-3 34-643,-613-55 752,25 6 14,-106-11 60,-14 2-48,-19 6-87,22-11 90,-96 37-1593,45-20-2204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8:12.80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232 30 19740,'0'0'4190,"1"-5"-2720,6-15-472,-6 15-3,-1 13-740,23 559 741,-8-281-867,-14-114-273,-1-168 93,0 0 0,0 1 0,-1-1 0,1 0 0,-1 1 1,-1 3-1,2-8 47,0 0 1,0 0-1,0 0 1,0 0-1,0 0 1,0 0-1,0 0 1,0 0-1,-1 0 1,1-1-1,0 1 1,0 0 0,0 0-1,0 0 1,0 0-1,0 0 1,0 0-1,0 0 1,0 0-1,0 0 1,0 0-1,0 0 1,-1 0-1,1 0 1,0 0-1,0 0 1,0 0-1,0 0 1,0 0 0,0 0-1,0 0 1,0 0-1,0 0 1,-1 0-1,1 0 1,0 0-1,0 0 1,0 0-1,0 0 1,0 0-1,0 0 1,0 0-1,0 0 1,0 0-1,0 0 1,0 0 0,0 0-1,-1 1 1,1-1-1,0 0 1,0 0-1,0 0 1,0 0-1,0 0 1,0 0-1,0 0 1,0 0-1,0 0 1,0 0-1,-2-10-7,3-9-36,1 1 0,1 0 0,0 0 0,1 0-1,1 0 1,11-27 0,56-103-261,-48 101 302,-16 31-5,10-19 11,28-42 0,-40 68 7,0 1 1,0 0-1,1 0 1,0 1-1,0 0 1,1 0 0,0 1-1,0 0 1,1 0-1,11-5 1,-15 8-7,1 1 1,0 0-1,0 0 0,0 1 1,1-1-1,-1 2 0,0-1 0,0 1 1,1-1-1,-1 2 0,0-1 1,0 1-1,8 1 0,-5 1 0,0 0-1,-1 0 1,0 1-1,1 0 1,-2 0-1,1 1 0,0 0 1,9 8-1,-1 1 2,-1 2 0,-1 0 0,0 0-1,-1 1 1,-1 1 0,20 37 0,-25-41-2,0 1 0,0 0 0,-1 0 0,-1 1 0,-1 0 0,0 0 0,-1 0 0,-1 0 0,0 1 0,-2-1 0,0 17 0,-1-26-3,0 0 0,0-1 1,-1 0-1,0 1 1,0-1-1,-1 0 1,1 0-1,-1 0 0,-1 0 1,1 0-1,-1-1 1,-8 10-1,5-8 2,-1 0-1,0 0 1,0-1-1,0-1 1,-1 1 0,0-1-1,-15 6 1,-6 0 18,0-2 0,0-1 0,-1-2 0,-45 4 0,-227 1 139,171-20-168,113 6-298,0 0-1,0-2 1,0-1-1,-25-10 1,15-1-2714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38:13.67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1290 43 13826,'0'0'6294,"31"6"-5511,130 16 10,81-17 149,82-10-19,71-4-168,1409 37 621,-1399-3-1170,-61 0-119,-78-4-75,4 0-72,-243-19-15,-27-2 22,-26 0-66,-186-10 4,116 3 113,-190-7 7,-71-2 18,-1643-49 63,754 27 45,822 23-31,66 5 50,87 3 36,10 5 150,241 2-260,18 0-56,6 0-11,40 0-38,401 3-313,-37 7 196,1402 73 186,-7 130-1021,-1786-210 836,11 3-406,-68-4 22,-397-23 727,43-15 690,-285-28 184,-394-39-260,793 73-641,110 8-31,159 21-107,1 0 1,0-1-1,-20-6 1,31 5 7,10 0 3,43-1 54,183 0 45,155 7-136,149 21-94,106 34 48,869 162-339,-523-9-2652,-637-118-1512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1.12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47 3816,'0'0'21777,"3"-8"-21140,6-23-131,-6 23 468,-3 15-734,4 628 397,-4-634-973,0-3-186,0-22-1240,0 7-2329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1.68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4304,'0'0'18059,"16"2"-16999,104 17 370,171 18-206,-3-26-929,98 8-142,-376-18-154,-8-2 1,-1 1 0,1 0 0,0 0 1,0 0-1,-1 0 0,1 0 0,0 0 0,-1 0 0,1 0 0,0 1 0,-1-1 0,1 1 0,-1-1 0,1 1 0,2 1 0,-5 0-10,0-1-1,-1 0 1,1 0 0,0 0 0,-1 0-1,1 0 1,-1 0 0,0-1 0,1 1-1,-1 0 1,1-1 0,-1 0-1,0 1 1,1-1 0,-1 0 0,0 0-1,-2 0 1,-7 3-65,-68 20-2398,40-14-2507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13.46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 15603,'0'0'9259,"11"0"-8785,107-2 822,-28 0-2346,-30 2-4260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2.30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34 34 2128,'0'0'23086,"1"-5"-22178,2-18-350,-2 17-301,-1 17-80,-2 37 184,-14 74-1,6-52-318,0 91-14,9-156-37,2 1-1,-1-1 1,0 0-1,1 1 1,0-1-1,0 0 1,1 0-1,0 0 1,-1 0-1,2 0 1,-1 0-1,0 0 1,6 6 0,-4-6-28,0-1 1,1 0 0,-1 0 0,1 0 0,0 0-1,0-1 1,1 0 0,-1 0 0,1 0 0,-1-1 0,11 4-1,-1-2-57,-1-1-1,1 0 0,-1-1 1,1-1-1,0 0 0,29-3 1,-33 1 35,0 0 1,0-1-1,0 0 1,0-1-1,-1 0 0,1-1 1,-1 0-1,1-1 1,16-11-1,-21 12 54,-1-1 1,1 0-1,-1 0 0,-1 0 0,1-1 0,-1 1 0,0-1 1,0 0-1,0-1 0,-1 1 0,0-1 0,-1 1 0,1-1 1,-1 0-1,0 0 0,-1 0 0,0 0 0,1-14 0,-2 11 98,0-1-1,-1 1 0,0 0 0,0-1 0,-1 1 0,-1 0 0,0 0 0,0 0 0,-1 1 0,0-1 0,-1 1 1,-7-13-1,4 16 391,5 13-344,3 23-237,0-22 152,0 22-3,-3 202 613,-1-163-436,-18 91 1,12-110-210,-17 120-515,26-167 406,1-1-1,0 0 1,0 0 0,0 0 0,0 0 0,0 0 0,0 0 0,0 0 0,1 0 0,-1 0 0,1 0 0,1 3 0,-1-4-152,0 0 0,0 0 0,0-1 0,0 1 0,0 0-1,0-1 1,0 1 0,1-1 0,-1 1 0,0-1 0,0 0-1,1 0 1,-1 1 0,0-1 0,0 0 0,1 0 0,-1 0 0,0 0-1,2-1 1,21 1-9467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2.82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2 10850,'0'0'14894,"6"-1"-14688,16 1-58,0 0-1,0 1 0,0 2 0,27 5 0,15 2 24,216 15-206,-358-24-4694,30-1-1161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3.15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32 14091,'0'0'12025,"8"-6"-11716,25-18-61,-33 24-246,0-1 1,0 1-1,0 0 0,0 0 1,1 0-1,-1 0 0,0 0 0,0 0 1,0 0-1,1 0 0,-1 0 1,0-1-1,0 1 0,0 0 1,1 0-1,-1 0 0,0 0 1,0 0-1,0 0 0,1 0 1,-1 0-1,0 1 0,0-1 0,0 0 1,1 0-1,-1 0 0,0 0 1,0 0-1,0 0 0,1 0 1,-1 0-1,0 0 0,0 1 1,0-1-1,0 0 0,1 0 1,-1 0-1,0 0 0,0 0 0,0 1 1,0-1-1,0 0 0,0 0 1,0 0-1,0 1 0,1-1 1,-1 0-1,0 0 0,0 0 1,0 1-1,0-1 0,0 0 1,0 0-1,0 0 0,0 1 1,0 14 65,0-11-22,-1 122 689,2 154-778,1-254-967,0 0-1,8 32 1,0-22-4508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3.73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14635,'0'0'9555,"0"9"-7829,0 512 1085,0-166-4606,-1-343-1215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4.20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13858,'0'0'9766,"25"14"-8933,-20-11-796,16 10 90,0-2 1,1 0-1,1-1 1,0-1-1,0-1 1,1-1-1,-1-1 1,39 4-1,364 21 456,41 4-471,-438-33-102,-21-2-10,-1 0 1,1 1-1,-1 0 1,0 0-1,0 1 1,9 2-1,-16-4-9,0 1-1,0-1 1,0 1-1,0-1 1,0 0 0,0 1-1,0-1 1,0 1-1,0-1 1,0 0 0,0 1-1,0-1 1,0 1-1,0-1 1,0 0 0,-1 1-1,1-1 1,0 1-1,0-1 1,0 0 0,0 1-1,-1-1 1,1 0-1,0 0 1,0 1-1,-1-1 1,1 0 0,0 1-1,-1-1 1,1 0-1,0 0 1,-1 0 0,1 1-1,0-1 1,-1 0-1,0 0 1,-14 8-613,0-1 1,-29 9-1,21-8-1431,-11 4-4835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4.68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184 23 15491,'0'0'9539,"-3"-4"-8931,2 3-587,0-1 0,0 1 0,0-1 0,0 1 0,-1 0 0,1 0 0,0 0 0,-1 0 0,1 0-1,-1 0 1,1 0 0,-1 0 0,0 1 0,1-1 0,-1 1 0,0-1 0,1 1 0,-1-1 0,0 1 0,-3 0 0,1 0 7,0 0 1,0 1 0,-1 0 0,1 0 0,0 0 0,0 0 0,0 0 0,-7 5 0,4-2-8,-1 0 0,1 1 1,0 0-1,0 0 1,0 1-1,1 0 1,0 0-1,-11 14 0,15-16-24,-1 1 0,1 0 1,0 0-1,0 0 0,0 0 0,1 0 0,-1 0 0,1 1 0,1-1 0,-1 0 0,1 1 0,0-1 0,0 0 0,0 1 0,1-1 0,0 0 0,3 11 0,-1-6 2,1 1 0,1 0 0,0-1 0,0 0 0,1 0 0,0-1 0,12 13 0,82 84-42,5 3-80,-92-93 119,0 0 0,-1 1 0,-1 1 0,-1 0-1,9 22 1,-15-32 3,-1 1 0,0-1-1,-1 1 1,0 0 0,-1 0-1,0 0 1,0 16 0,-1-21 6,0 1 0,-1-1 1,1 1-1,-1-1 0,0 0 0,-1 0 1,1 1-1,-1-1 0,0 0 0,0 0 1,0-1-1,0 1 0,-1 0 0,1-1 1,-1 1-1,0-1 0,-6 5 0,-1-1 21,0 0-1,0-1 1,-1 0-1,0 0 0,0-2 1,0 1-1,-1-1 1,-21 4-1,9-4-219,1-1-1,0 0 1,-38-3-1,13-5-1666,12-10-2063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5.07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35 11794,'0'0'12247,"3"-6"-11683,13-22 928,5 28-520,456 0-1515,-412 0-2458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38.85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35 14091,'0'-14'6629,"0"-6"-1271,3 30-5296,5 6 17,20 25 0,-6-9 5,101 144-46,-68-96-1161,-53-70-2766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39.1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370 3 15083,'0'0'10163,"-2"-2"-10132,1 2-28,0 0 0,0 0 1,0 0-1,0 0 0,0 0 0,0 0 0,1 0 1,-1 0-1,0 0 0,0 0 0,0 0 1,0 1-1,0-1 0,0 0 0,0 1 0,0-1 1,1 1-1,-1-1 0,0 1 0,0-1 0,1 1 1,-1 0-1,0-1 0,1 1 0,-2 1 0,-25 28 155,11-11-80,-28 22 120,-76 57 0,9-9-4733,84-63-4296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39.62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68 0 17099,'0'0'5380,"-4"5"-5354,3-3-7,-1 1 1,0 0-1,0 0 0,1 0 0,0 0 0,0 0 0,0 0 0,0 0 1,0 1-1,0-1 0,1 0 0,0 0 0,-1 1 0,1-1 0,0 0 1,1 1-1,-1-1 0,1 0 0,-1 0 0,1 1 0,0-1 0,0 0 1,1 0-1,-1 0 0,0 0 0,1 0 0,2 3 0,40 48 217,-27-35-201,-1 1 0,-1 0 1,-1 1-1,22 43 0,-34-62-37,-1 1 1,0 0-1,0-1 0,0 1 1,-1 0-1,1-1 0,-1 1 1,1 0-1,-1 0 0,0 0 1,0-1-1,0 1 0,-1 0 1,1 0-1,-1 0 0,1-1 1,-2 5-1,0-4 2,0-1-1,0 1 0,0-1 1,0 0-1,0 1 0,0-1 1,-1 0-1,1 0 0,-1-1 1,0 1-1,1 0 1,-1-1-1,0 1 0,0-1 1,-4 1-1,-4 1-110,0 0 1,-1-1-1,1 0 0,-1-1 1,1 0-1,-1-1 0,-11-1 0,-5 0-1032,-8 1-2022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13.79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17 9754,'0'0'13530,"2"0"-12792,16 1 324,0 1-1,23 5 1,-22-3-944,0 0 1,28 0-1,-20-4-414,1 0 0,-1-2 0,0-1 0,0-1 0,36-9 0,-22-4-3686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39.95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30 17883,'0'0'7578,"96"-30"-7186,-52 30-128,4 0-168,29 0-96,-15 4-888,-14 1-5794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42.73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8569,'8'0'12316,"4"2"-9928,29 39-2031,-3 2-1,51 71 1,-67-85-1003,-7-7-1639,-4-5-2708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43.07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313 0 11562,'0'0'11266,"-29"22"-10914,10 3 17,-10 5-57,-4 4-152,-6 4-88,5 1-72,-18 16-697,8-12-1503,11-9-9074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45.67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13 16523,'0'0'3465,"15"-5"-1078,-8 3-2188,23-4 2400,-30 8-2366,-1 20-35,-1 0 0,-2 0 0,-6 24 0,-1 7-18,-1 6-70,5-33-96,2 1-1,1 0 1,0 0 0,3 0 0,1 33-1,0-58-23,0 0-1,1-1 0,-1 1 1,0-1-1,1 1 0,0-1 1,-1 0-1,1 1 1,0-1-1,0 1 0,-1-1 1,1 0-1,0 0 0,1 0 1,-1 1-1,0-1 0,0 0 1,0 0-1,1-1 0,-1 1 1,0 0-1,1 0 1,-1 0-1,1-1 0,-1 1 1,0-1-1,3 1 0,4 1-58,-1-1 0,1 0-1,-1-1 1,12 0 0,-11 0 3,-1 0 15,0-1 0,0 0 1,0 0-1,0-1 0,0 0 1,0 0-1,0 0 0,0-1 0,-1 0 1,0 0-1,1-1 0,-1 0 1,10-8-1,-11 8 64,-1 0-1,0 0 1,0 0 0,0-1-1,-1 1 1,0-1 0,0 0-1,0 0 1,0 0 0,-1 0 0,1 0-1,-1-1 1,-1 1 0,1-1-1,-1 1 1,0-1 0,0-11-1,0 12 90,-1 4-81,0 0 0,0 1-1,1-1 1,-1 0 0,0 1-1,0-1 1,0 1 0,0-1 0,0 0-1,0 1 1,0-1 0,0 0-1,0 1 1,0-1 0,0 0-1,-1 1 1,1-1 0,0 1 0,0-1-1,0 0 1,-1 1 0,1-1-1,0 1 1,-1-1 0,1 1 0,-1-1-1,1 1 1,-1-1 0,1 1-1,-1-1 1,1 1 0,-1 0-1,1-1 1,-1 1 0,1 0 0,-1 0-1,1-1 1,-2 1 0,1 0-16,1 0 1,-1 1-1,0-1 0,1 1 1,-1-1-1,1 0 1,-1 1-1,1-1 1,-1 1-1,1-1 0,0 1 1,-1 0-1,1-1 1,-1 1-1,1-1 1,0 1-1,0 0 0,-1-1 1,1 1-1,0 0 1,0-1-1,0 1 1,0 0-1,0-1 0,0 1 1,0 0-1,0 1 1,-1 24 76,1-22-48,0 7 21,-1 13 24,2 1 0,0-1 0,1 0-1,2 1 1,8 29 0,-2-24-110,-5-17-323,-1 0-1,0 0 0,2 14 0,-6-12-3171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50.95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7793,'0'0'10415,"3"1"-9214,11 5 154,1-1 1,24 6-1,75 6-729,-63-11-315,430 46 563,-264-39-642,55 4-194,-166-7-24,-1 5 0,-1 5 1,101 33-1,-176-42-14,14 4 75,-9-2 371,-34-10-442,0-3-37,0 0 26,0 1-10,0-1 0,0 0 0,0 0 1,0 0-1,0 1 0,0-1 0,0 0 1,0 0-1,0 0 0,0 0 0,0 1 1,0-1-1,0 0 0,-1 0 0,1 0 1,0 0-1,0 1 0,0-1 0,0 0 1,0 0-1,-1 0 0,1 0 0,0 0 1,0 0-1,0 0 0,0 1 0,-1-1 1,1 0-1,0 0 0,0 0 0,0 0 1,-1 0-1,1 0 0,0 0 0,0 0 1,0 0-1,-1 0 0,1 0 0,0 0 1,-35 5-1505,7-3-2376,-9-1-8800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53.33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72 1 10546,'0'0'15018,"3"0"-14952,11 0-63,0 0-1,1 1 0,-1 1 1,0 0-1,0 1 0,15 6 0,-24-7-10,0 0-1,0 0 0,0 0 0,-1 1 0,1-1 0,-1 1 1,0 1-1,0-1 0,0 0 0,0 1 0,-1 0 0,1 0 1,-1 0-1,0 0 0,0 1 0,0-1 0,-1 1 1,0 0-1,0-1 0,3 10 0,-3-5 1,0 1 1,0 0-1,-1-1 0,0 1 1,-1 0-1,0 0 0,-1 0 1,0-1-1,0 1 1,-1 0-1,0-1 0,-1 1 1,0-1-1,0 0 0,-1 0 1,-1 0-1,-7 12 0,-7 6-37,-1-2-1,-1 0 0,-47 42 0,55-55 8,8-8 20,-10 11-75,0 0 0,-22 29-1,34-40 84,0 1-1,0-1 1,0 1 0,1 0-1,0 0 1,0 0 0,0 0-1,0 0 1,1 1 0,0-1-1,0 0 1,1 1-1,-1-1 1,1 0 0,1 11-1,0-14 17,0 1 0,0-1-1,0 0 1,0 0-1,0 0 1,1 0 0,-1 0-1,1 0 1,-1 0-1,1-1 1,0 1 0,-1 0-1,1-1 1,0 1 0,0-1-1,0 0 1,1 0-1,-1 0 1,0 0 0,4 1-1,2 2 74,2-1 0,-1-1 0,18 3 0,21-1-35,89-7 1,-131 3-202,0-1 1,0 0-1,0 0 0,0-1 0,0 1 1,0-1-1,-1 0 0,6-4 0,24-15-4020,-11 3-3618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53.92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197 6 12106,'0'0'8498,"-16"-2"-7675,-51-1-233,64 3-544,0 1 0,0-1 0,0 1 0,0 0-1,0 0 1,0 0 0,0 1 0,0-1 0,0 0 0,1 1-1,-1 0 1,1 0 0,-1 0 0,1 0 0,0 0-1,-1 0 1,1 1 0,0-1 0,1 1 0,-1-1-1,0 1 1,1 0 0,-3 5 0,1-2 45,-5 9 39,2 0 0,-1 0 1,2 0-1,0 1 0,1-1 0,-4 28 0,4 1-51,1 54 0,3-92-79,0 0 1,1 1-1,0-1 1,0 1-1,0-1 1,1 0-1,0 0 1,0 0-1,1 0 1,-1 0-1,8 11 0,-7-13 0,0 0-1,0-1 0,1 1 1,-1-1-1,1 1 0,0-1 0,0 0 1,0-1-1,0 1 0,1-1 1,-1 0-1,1 0 0,-1 0 0,1 0 1,0-1-1,8 2 0,8 0 13,1-1-1,-1-1 1,1-1-1,35-4 1,-52 3 12,-1 0 0,1 0 0,0-1 0,-1 0 0,1 0 0,-1 0 0,1 0 0,-1-1 0,0 0 0,0 0 0,0 0 0,-1 0 0,1-1 0,-1 1 0,0-1 0,0 0 0,0 0 0,0 0 0,-1 0 0,1-1 0,-1 1 0,0-1 0,1-5 0,2-5 134,-1-1 0,0 1 0,-2-1 0,0 1 0,0-32 0,-2 35-157,-1 1 1,-1 0 0,0 0 0,-1 0-1,0 0 1,0 0 0,-1 1 0,-1-1 0,0 1-1,0 0 1,-1 1 0,0-1 0,-1 1-1,0 0 1,0 1 0,-1-1 0,0 2-1,0-1 1,-1 1 0,0 0 0,0 1-1,-1 0 1,0 0 0,-19-7 0,-5 0-1479,8 4-2370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56.25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7753,'10'2'16818,"44"13"-16620,3-2-120,0-2 0,95 4 0,-75-8-29,-69-6-31,20-1-4,-13 16-128,-12-15 141,-2-1 252,18 1-717,33-1 298,-17-1 1396,-46 1-3552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56.73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77 0 9986,'-1'5'13648,"-5"18"-13153,1 0 1,0 0-1,2 0 0,1 0 1,1 27-1,-5 35-284,1-18-231,5-48-235,-1 0-1,-1 1 1,-1-1 0,-1 0 0,0-1 0,-1 1 0,-9 20 0,4-22-3665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16.18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197 0 13682,'0'0'9486,"-10"7"-8002,-8 3-1290,0 1-1,1 1 1,-31 28 0,38-30-189,0 0 0,0 1 0,1 0 0,0 1-1,1 0 1,-11 21 0,17-28-8,0-1 0,1 1 0,-1 0 1,1-1-1,0 1 0,0 0 0,0 8 0,1-11-1,0 0 0,0-1 0,0 1 0,1 0 0,-1 0 0,0 0 0,1 0 0,0 0 0,-1-1 0,1 1 0,0 0 0,0 0 0,0-1 0,0 1 0,0-1 0,0 1 0,0-1 0,1 1 0,-1-1 0,1 0 0,-1 0 0,4 2 0,17 9 21,1-2 0,31 10 0,4 2 59,-34-12-67,1 2 0,-2 0 0,1 1 0,-2 2 0,23 18 0,-38-29-8,-2 2 0,1-1-1,0 0 1,-1 1-1,0 0 1,-1 1-1,1-1 1,-1 1-1,0-1 1,-1 1-1,0 0 1,0 1-1,0-1 1,-1 0-1,0 1 1,-1 0-1,1-1 1,-1 1 0,-1 0-1,0-1 1,0 1-1,-1 8 1,-1-9 6,1-1 0,-1 0 0,-1 0 1,1 0-1,-1 0 0,0 0 0,-1-1 1,1 1-1,-1-1 0,0 0 0,-1 0 1,1 0-1,-1-1 0,0 0 0,0 1 1,-6 3-1,4-3 0,-1-1 1,1 1-1,-1-1 1,0-1-1,0 1 1,-1-1-1,1-1 1,-1 1-1,1-1 1,-1-1-1,-12 1 1,20-2-27,0 0 0,0 0 0,0 0 0,0 0 0,0 0 0,-1 0 0,1-1 0,0 1 0,0 0 0,0-1 0,0 1 0,0-1 0,0 1 0,0-1 0,0 1 0,0-1 0,0 0 0,0 1 0,0-1 0,1 0 0,-1 0 0,0 0 0,0 0 0,0-1 0,-1-2-134,1 1 1,0 0-1,0 0 0,0-1 1,1 1-1,-1-6 1,1 5-45,-3-36-4835,-1-2-7924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19.0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6 303 13306,'-5'0'11596,"7"0"-11093,36 6-375,0-1 0,1-3-1,49-2 1,-37-1-102,27-2 18,116-22-1,-62 6-35,37-1 2,422-37 44,-378 39-35,-51 3-6,72-2-12,215-13 5,50-16 21,-162 11-13,-39 21-102,-235 5 119,-20 2-3091,-56 7 640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16.58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7 12042,'2'-1'10342,"1"0"-10198,1 0 1,0 0-1,0 0 1,0 0-1,0 1 1,-1-1-1,1 1 0,0 0 1,8 1-1,40 9 765,-11-1-389,195 7 883,-154-15-3961,-108-1-1556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58.12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13 9674,'0'0'11250,"12"-2"-10357,17-3-78,46-1 1,75 10 88,170 27 1,-166-10-844,415 63 59,-455-65-86,-114-19-42,0 0 0,0 0 0,1 0 0,-1 0 0,0 0 0,1 0 0,-1 0 0,0 0 0,0 0 1,1 0-1,-1 0 0,0 0 0,0 0 0,1 0 0,-1 1 0,0-1 0,0 0 0,1 0 0,-1 0 0,0 0 1,0 1-1,0-1 0,0 0 0,1 0 0,-1 0 0,0 1 0,0-1 0,0 0 0,0 0 0,0 1 0,1-1 1,-1 0-1,0 1 0,0-1 0,0 0 0,0 0 0,0 1 0,0-1 0,0 0 0,0 0 0,0 1 0,0-1 1,0 0-1,0 1 0,0-1 0,-1 0 0,1 0 0,0 1 0,0-1 0,0 0 0,0 1 0,-14 10-502,-18 2-920,6-5-2344,-3 0-6763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58.97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35 40 15947,'0'0'9414,"19"-6"-9258,64-20-12,-76 24-125,0 1 0,0-1 0,0 1-1,1 0 1,-1 1 0,0 0 0,0 0 0,0 1 0,1-1-1,-1 2 1,0-1 0,0 1 0,0 0 0,11 5 0,-13-4-14,1 0 1,-1 1 0,0-1-1,0 1 1,0 1 0,0-1-1,-1 1 1,0-1 0,0 1-1,0 1 1,0-1 0,-1 0-1,5 11 1,-5-7-6,1 0 1,-2 0-1,1 0 0,-1 0 1,0 0-1,-1 1 0,0-1 1,-1 1-1,0-1 0,0 0 0,-1 1 1,-1-1-1,1 0 0,-1 1 1,-1-1-1,1 0 0,-2 0 0,1-1 1,-10 17-1,-10 5-8,-2-1 0,0-1-1,-2-2 1,-43 35 0,-12 11 1,73-64 6,0 1-1,1 0 1,-9 14-1,15-21-1,0 0 0,1 1 0,0-1 0,-1 1 0,1-1 0,0 1 0,0 0 0,0 0 0,1-1 0,-1 1 0,1 0 0,-1 0 0,1 0 0,0-1 0,0 1 0,0 0-1,1 0 1,-1 0 0,2 5 0,-1-7 7,0 1 0,0 0 1,0-1-1,0 1 0,0-1 0,1 1 0,-1-1 0,0 0 0,1 1 0,-1-1 0,1 0 0,-1 0 0,1 0 0,-1 0 0,1 0 0,0-1 0,2 2 0,33 7 55,-29-7-47,30 4-234,1-2 0,0-1 0,1-2 0,-1-1 0,41-7 0,-22-5-2827,-12-4-4105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59.33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150 137 14531,'0'0'8844,"-14"8"-8258,5-3-477,2-2-53,1 0 1,0 0-1,0 1 1,1 0-1,-1 0 1,1 1-1,0-1 1,0 1-1,0 0 1,0 1-1,1-1 1,0 1-1,-4 8 1,2-1 32,0-1 1,1 1-1,1 0 0,0 0 1,1 0-1,1 1 0,0-1 1,-1 24-1,3-34-85,0 0 0,1 0 1,-1 1-1,1-1 0,-1 0 0,1 0 0,0 0 1,0 0-1,0 0 0,1 0 0,-1 0 0,1 0 1,0-1-1,-1 1 0,1-1 0,0 1 1,1-1-1,-1 1 0,0-1 0,1 0 0,-1 0 1,1 0-1,0-1 0,-1 1 0,1-1 0,0 1 1,0-1-1,0 0 0,0 0 0,0 0 0,4 0 1,10 2 57,-1-1 0,1 0 1,-1-1-1,29-2 1,-38 1-37,0-1 0,0 1 0,0-1 0,-1-1 0,1 1 0,0-1 0,0 0 0,-1-1 0,0 0 0,1 0 0,-1 0 0,0 0 0,-1-1 0,1 0 0,0-1 0,-1 1 0,0-1 0,0 0 0,-1 0 0,1 0 0,-1-1 0,0 0 0,-1 0 0,1 0 0,4-12 0,-6 9-5,1 1 0,-2-1 0,1 1 1,-1-1-1,-1 0 0,1 0 0,-2 1 1,1-1-1,-1 0 0,0 0 0,-1 1 1,0-1-1,-1 1 0,1-1 0,-1 1 0,-1 0 1,0 0-1,0 0 0,-1 1 0,1 0 1,-2 0-1,1 0 0,-1 0 0,0 1 1,-8-7-1,-3-1-109,0 1-1,-1 0 1,0 2 0,-1 0-1,0 1 1,0 1 0,-1 1 0,-1 0-1,-22-4 1,-21-2-1604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21.72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186 56 12938,'1'-2'2975,"8"-15"1246,-7 14-3711,-1 1 1,1-1-1,0 0 1,-1 0-1,0 0 1,0 0-1,0 0 1,0 0-1,0 0 1,0-5 1384,-1 11-1787,-1 4-101,0 0-1,-1-1 0,1 1 0,-1-1 1,-1 0-1,-5 12 0,-4 9 44,-58 138 209,44-110-232,2 2 0,-22 81 0,41-120-36,2 0 1,-2 18 0,5-32 2,-1 1 0,1-1 0,0 1 0,1 0 0,-1-1 0,1 1 0,0-1 0,0 1 0,0-1 0,0 1-1,1-1 1,0 0 0,4 8 0,0-6-14,1 1-1,0-1 0,0 0 1,0 0-1,1 0 0,0-1 1,0-1-1,0 1 0,1-1 1,-1-1-1,1 0 1,14 4-1,3-1-154,0-1-1,1 0 1,30-1 0,-39-2 43,39-1-309,-54-1 428,0 0 0,-1 0 0,1 0-1,0-1 1,0 0 0,-1 1 0,1-1 0,0 0-1,-1 0 1,1 0 0,-1 0 0,1-1 0,-1 1-1,0-1 1,4-2 0,-4 0 28,1 0 0,0 0 0,-1 0 0,1-1-1,-1 1 1,0-1 0,-1 1 0,1-1 0,-1 1 0,1-10 0,0-2 495,-1-31 1,-2 25 400,0 29-913,0-1 1,0 1-1,0-1 1,-5 10-1,0 6 3,-15 63-81,3 1 0,4 1-1,-3 137 1,17-185-903,0-4-1402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32.61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51 1 2816,'-14'0'15928,"0"4"-11010,9-1-4048,-11 12-110,16-15-760,-1 1 1,1-1 0,0 1 0,0-1 0,0 1 0,0-1-1,-1 1 1,1-1 0,0 1 0,0-1 0,0 1 0,0-1-1,0 1 1,0-1 0,0 1 0,1-1 0,-1 1-1,0-1 1,0 1 0,0-1 0,0 1 0,1-1 0,-1 0-1,0 1 1,0-1 0,1 1 0,-1-1 0,0 1 0,1-1-1,-1 0 1,0 1 0,1-1 0,-1 0 0,1 0 0,-1 1-1,1-1 1,-1 0 0,1 0 0,-1 1 0,0-1-1,2 0 1,18 8 59,0-1 0,1-1 0,0-1-1,0 0 1,36 1 0,-22-1-28,279 12 380,-177-13-352,-55-2-31,237 17 146,366 0 68,-481-20-226,225 22-41,-9 52 32,-409-70-8,27 3 28,57 1 0,-64-5-7,1 0 1,51 12-1,86 28-62,-165-42 39,-3 0 1,0 1-1,0-1 1,0 0 0,-1 0 0,1 0 0,0 1 0,0-1-1,0 0 1,0 1 0,-1-1 0,1 1 0,0-1 0,0 1 0,-1-1-1,1 1 1,0-1 0,0 2 0,0-2 128,-15 5-318,-54 8-2673,30-5-3482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5.73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15019,'0'0'10717,"9"0"-10341,100 6 283,114 22 0,-157-19-867,-54-7-311,1 1 0,-1 0-1,13 5 1,-14-2-2715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2:06.07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18691,'0'0'8754,"116"51"-8258,-63-42-287,9-1-97,1-3-112,14-1-393,-15-4-879,-18 0-5145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42.08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73 1616,'0'-1'23,"1"0"-1,-1 0 1,0 0 0,1 1-1,-1-1 1,1 0-1,-1 0 1,1 1 0,-1-1-1,1 0 1,0 1 0,-1-1-1,1 0 1,0 1 0,-1-1-1,1 1 1,0-1 0,0 1-1,0 0 1,-1-1-1,3 1 1,-2-1 110,0 1-1,0 0 0,0-1 1,0 1-1,0-1 1,0 0-1,11-53 23496,-12 53-23409,6 7-357,27 24 171,55 65 0,-72-75-42,-1 2 1,0 0 0,-2 0 0,18 42-1,50 136-929,-73-182 783,15 25 0,-16-31 107,-7-12 32,0 1 0,0-1-1,0 1 1,1-1 0,-1 1-1,0-1 1,0 1 0,0-1 0,0 1-1,0-1 1,0 1 0,0-1-1,0 1 1,0 0 0,0-1-1,0 1 1,0-1 0,0 1-1,-1-1 1,1 1 0,0-1-1,0 1 1,0-1 0,-1 0 0,1 1-1,0-1 1,-1 1 0,1-1-1,0 0 1,-1 1 0,1-1-1,-1 0 1,1 1 0,-1 0-1,-19 9 139,12-7-114,-38 25 131,-62 50-1,99-72-68,1-1 0,-1 1 0,-1-2 0,1 1 0,-1-1 1,-10 3-1,-38 16 126,54-19-1124,11-4-1215,-6 0 1966,12 0-4781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22.88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14635,'0'0'8452,"8"5"-7049,16 3-679,46 11-1,-31-9-468,157 26 176,-73-17-362,-100-17-65,7 2-119,-30-4 102,1 0 1,-1 0-1,0 0 1,0 0-1,0 1 1,0-1-1,0 0 0,1 0 1,-1 0-1,0 0 1,0 1-1,0-1 0,0 0 1,0 0-1,0 1 1,0-1-1,0 0 1,0 0-1,0 0 0,0 1 1,0-1-1,0 0 1,0 0-1,0 1 0,0-1 1,0 0-1,0 0 1,0 0-1,0 1 1,0-1-1,0 0 0,-1 0 1,1 0-1,0 1 1,0-1-1,0 0 0,0 0 1,0 0-1,-1 0 1,1 1-1,0-1 1,0 0-1,0 0 0,0 0 1,-1 0-1,1 0 1,0 0-1,0 0 1,0 1-1,-1-1 0,1 0 1,0 0-1,0 0 1,-1 0-1,-48 23-2790,21-14-1952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2:27.4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43 128 1832,'0'0'18745,"-7"0"-17825,-22 0-520,22 0 56,181 9 2341,200-22-2535,203-37 36,109 30 80,-476 22-366,-33-15 21,-26 1 15,-25 8 4,264-5 25,106 4 2,-450 6-69,-19 0 40,1-1-1,-1-1 1,39-7-1,-64 7-17,6-1 20,-1 1 1,1 0-1,-1 1 1,13 0 0,-19 0-60,-5 0-1129,-42 0-1406,14 0-1037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20.6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11938,'0'0'13744,"0"14"-13258,2 10-296,0 0 1,1-1 0,9 31 0,3 17 94,3 34 70,-5-36-194,-3 0 0,2 77 0,-7-90-306,-5-56 129,-1 0-1,1 0 1,0 0 0,0 1 0,0-1-1,0 0 1,0 0 0,0 0 0,0 1-1,0-1 1,0 0 0,0 0 0,0 0-1,0 0 1,0 1 0,0-1-1,1 0 1,-1 0 0,0 0 0,0 0-1,0 1 1,0-1 0,0 0 0,0 0-1,0 0 1,0 0 0,1 1-1,-1-1 1,0 0 0,0 0 0,0 0-1,0 0 1,0 0 0,1 0 0,-1 0-1,0 0 1,0 0 0,0 0 0,0 1-1,1-1 1,-1 0 0,0 0-1,0 0 1,0 0 0,1 0 0,-1 0-1,0 0 1,0 0 0,0 0 0,0 0-1,1-1 1,-1 1 0,0 0-1,0 0 1,0 0 0,1 0 0,7-10-2772,-3-9-3019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23.22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19948,'0'0'7137,"101"47"-6753,-48-30-160,9-9-128,11 1-96,23 3-240,-24-3-584,-19-1-2673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43.71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75 52 3344,'0'0'14767,"1"-6"-13541,3-39 4002,-2 48-5189,1 0 0,-1 0 0,0 0 0,0 1 0,0-1 0,-1 1 0,1-1 1,-1 1-1,2 5 0,15 35 74,2-1 0,2-2 0,2 0 0,35 47 0,17 28-94,-60-92-58,-12-19-5,0 1 1,-1-1-1,0 1 0,0-1 0,0 1 0,0 0 0,-1 0 0,0 0 0,0 1 0,-1-1 0,1 0 0,-1 12 0,-2-17 47,0 0-1,0 1 0,0-1 0,0 0 0,-1 1 1,1-1-1,0 0 0,-1 0 0,1 0 0,-1 0 1,1 0-1,-1-1 0,1 1 0,-1 0 0,0-1 1,1 1-1,-1-1 0,-2 1 0,-7 3 0,-29 17 11,0 2-1,2 2 1,1 2-1,-56 51 1,92-78-13,-15 14 45,0 0 1,-26 34-1,42-48-63,-1 1 0,1 0-1,-1 0 1,1-1 0,-1 1 0,1 0 0,0 0-1,-1 0 1,1 0 0,0 0 0,0 0 0,0-1-1,0 1 1,0 0 0,0 2 0,0-3-62,0 1 0,0-1 0,0 0 0,1 0 0,-1 0 0,0 1 0,0-1 0,0 0 0,1 0-1,-1 0 1,0 1 0,0-1 0,1 0 0,-1 0 0,0 0 0,0 0 0,1 0 0,-1 0 0,0 0 0,1 0 0,-1 0 0,0 0 0,0 1 0,1-1 0,-1-1 0,0 1 0,1 0 0,-1 0 0,0 0 0,0 0 0,1 0 0,-1 0 0,0 0 0,0 0-1,1 0 1,-1 0 0,0-1 0,0 1 0,1 0 0,-1 0 0,0 0 0,0-1 0,1 1 0,-1 0 0,0 0 0,0-1 0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54.84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351 58 16211,'-11'-14'3129,"0"0"-1,-16-13 1,27 27-3096,-1-1 1,0 1-1,0 0 1,0-1-1,0 1 1,0 0-1,0 0 0,0 0 1,0-1-1,0 1 1,0 0-1,1 0 0,-1 1 1,0-1-1,0 0 1,0 0-1,0 0 1,0 1-1,0-1 0,0 0 1,0 1-1,-1 0 1,-18 11 20,13-6-46,1 0 1,-1 0 0,1 0 0,1 1 0,-1 0 0,1 0-1,1 1 1,-1-1 0,1 1 0,-6 16 0,8-18-26,0-1 1,1 1-1,0 0 0,0-1 1,0 1-1,0 0 1,1 0-1,0 0 1,0 0-1,1 0 0,0 0 1,0 0-1,0-1 1,0 1-1,1 0 1,0-1-1,4 9 0,1-4-6,0 0 1,1 0-1,0-1 0,0 0 0,19 16 0,56 36-34,-57-43 7,-3-2-2,-8-6 22,0 1 1,14 13 0,-26-21 18,0 0-1,0 0 1,0 0 0,0 0 0,-1 1-1,1-1 1,-1 1 0,0 0 0,-1 0-1,1-1 1,0 1 0,-1 0 0,0 0-1,1 6 1,-2-8 1,0 1 0,0-1-1,-1 0 1,1 0 0,0 0 0,-1 0-1,0 0 1,1 0 0,-1 0 0,0 0 0,0 0-1,0 0 1,0 0 0,-1 0 0,1-1 0,0 1-1,-1 0 1,1-1 0,-1 0 0,0 1-1,1-1 1,-1 0 0,-3 2 0,-6 3-11,1 0 1,-1-1-1,-13 4 1,23-9 20,-55 17-885,-1-2 1,0-3-1,-108 8 0,121-18-4172,17-2-5332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55.16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60 2448,'0'0'22530,"0"-4"-22159,1 3-351,-1 0 0,0 0-1,1 0 1,-1 0 0,0-1 0,1 1 0,-1 0-1,1 0 1,0 0 0,-1 0 0,1 0-1,0 0 1,-1 1 0,1-1 0,1-1 0,23-8 167,22 1-170,1 2 0,0 2 0,73 2 0,-48 2-12,57-3-970,-149 5-779,-12 2-2381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55.50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13442,'9'7'4317,"26"8"-2444,-4-6-814,1 0-1,0-2 1,64 6 0,98-9 155,-149-4-1347,-38-2-526,-11-2-38,-12-3-2303,-12 3-5846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55.83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63 0 18187,'0'0'7311,"1"7"-6956,-1 4-277,-1 1 0,0-1 1,-1 0-1,0 0 0,-1 0 0,-6 19 0,-7 29 12,4 8-67,-1 72-1,9-3-4732,4-104-1496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56.34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11602,'0'0'12282,"1"21"-12070,3 134 169,-5-121-267,1 0-9,5 56-1,-4-82-118,0 1-1,1-1 1,0 0-1,0 1 1,1-1-1,0 0 1,1-1-1,0 1 1,0-1-1,0 1 1,12 12-1,-12-16-68,2 0 0,-1 0 0,0-1 0,1 1 0,0-1 0,-1-1 0,1 1 0,0-1 0,1 0 0,-1 0 0,0-1 0,1 1 0,8-1 0,-9 0-99,0 0-1,-1-1 1,1 0-1,0 0 1,0-1-1,0 0 1,0 0-1,-1 0 1,1 0-1,0-1 1,-1 0-1,1 0 1,-1-1-1,10-5 1,-10 3 86,0 0 0,0 0 0,0-1 0,0 0 1,-1 0-1,0 0 0,0 0 0,-1 0 0,0-1 0,0 0 1,0 0-1,-1 1 0,0-1 0,1-11 0,1-8 1425,-2 0-1,-1-42 1,-1 41 1290,0 43-2444,14 287 916,0-30-1553,-19-161-4049,1-83-5274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58.13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117 23 16547,'0'0'8347,"0"-1"-8203,0 0 0,0 0 0,0 0 0,0 0 0,1 1 0,-1-1 0,0 0 0,1 0 0,-1 1 0,0-1 0,1 0 0,-1 0 0,1 1 0,0-2 0,3 0-128,0 1-1,0 0 0,-1 0 1,1 0-1,0 0 0,0 1 1,0 0-1,0-1 0,4 2 1,9-2-10,1 0 4,1 0 0,0 2 0,0 0 0,-1 1 0,1 1 0,23 7 0,-33-7-10,0 0 1,0 0-1,0 1 1,0 1-1,-1-1 1,0 1-1,0 1 1,0 0 0,-1 0-1,0 0 1,0 1-1,0 0 1,-1 0-1,8 12 1,-11-14-11,-1 0-1,1 0 1,-1 0 0,0 0 0,0 0 0,-1 1 0,1-1 0,-1 1 0,0-1-1,-1 1 1,1 0 0,-1-1 0,0 1 0,-1 0 0,1-1 0,-1 1 0,0-1-1,-1 1 1,-1 5 0,-1-1-18,-1 1-1,0-1 0,-1 0 1,0 0-1,0 0 1,-1-1-1,0 0 0,-11 11 1,-35 28-14,-64 46 0,34-29 43,37-29-1,18-14 4,-42 41 0,69-62-11,0 0 1,0 0-1,0 0 1,0 0-1,0 0 1,0 0-1,1 0 1,-1 0-1,0 1 1,1-1-1,-1 0 1,1 1-1,-1-1 0,1 0 1,0 1-1,-1 1 1,1-2-8,1-1 1,-1 1-1,0 0 1,0 0-1,1-1 1,-1 1-1,0 0 1,1-1-1,-1 1 1,0 0-1,1-1 1,-1 1-1,1-1 1,-1 1-1,1 0 1,-1-1-1,1 1 1,0-1-1,-1 0 1,1 1-1,1 0 1,2 1-11,1-1 0,0 1 0,-1-1 0,1 0 0,0 0 0,0 0 0,7 0 0,101 5 188,169-11 0,-272 4-164,0 0 1,0-1-1,0 1 0,17-7 0,-27 8-49,1-1 0,0 1 0,0-1-1,0 1 1,-1 0 0,1-1 0,0 1-1,-1-1 1,1 0 0,0 1 0,-1-1-1,1 0 1,-1 1 0,1-1 0,-1 0-1,1 1 1,-1-1 0,1 0 0,-1 0 0,0 0-1,1 1 1,-1-1 0,0 0 0,0 0-1,0 0 1,0 0 0,1 0 0,-1 0-1,0 1 1,-1-1 0,1 0 0,0 0-1,0 0 1,0 0 0,0 0 0,-1 1-1,1-1 1,0 0 0,-1 0 0,0-1 0,-11-10-3911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3:58.63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337 11 8657,'0'-1'10878,"-6"-5"-9938,0 5-564,0 0 0,0 0 0,0 1 0,0-1 0,-1 1 0,1 1 0,-6 0 0,-8 0 178,11 0-476,0-1 0,1 2 0,-1-1 0,1 2 0,-1-1 0,1 1 0,0 0 0,0 0 0,0 1 0,1 0 0,-1 1 0,1 0 0,-9 7-1,5-2-54,0-1 0,1 2 0,0 0-1,0 0 1,2 1 0,-1 0 0,-7 14-1,9-12-10,0 1 0,0-1 0,1 1-1,1 1 1,1-1 0,0 1-1,1 0 1,1 0 0,-1 29 0,2-28-12,1-3-3,0 0 1,3 16-1,-2-26-4,0 1 1,0-1-1,0 1 0,1-1 1,0 0-1,-1 0 0,2 0 0,-1 0 1,0 0-1,5 6 0,1-2-4,1 0 0,-1 0 0,1-1-1,1 0 1,-1 0 0,1-1 0,0-1-1,1 1 1,-1-2 0,1 1 0,0-1-1,0-1 1,15 3 0,-3-2 18,1-1-1,-1-2 1,1 0 0,0-1-1,35-5 1,-53 5 8,1-1 0,-1-1 0,0 1 0,1-1 0,-1 0 0,0-1 0,0 1 0,0-1 0,-1 0 0,1-1 0,-1 1 0,1-1 0,-1 0 0,-1-1 0,1 1 0,0-1 0,-1 0 0,0 0 0,0 0 0,-1-1-1,1 1 1,-1-1 0,0 0 0,-1 0 0,1 0 0,-1 0 0,2-11 0,-2 5 58,0-1 0,-1 1-1,0 0 1,-1-1 0,-1 1 0,0 0-1,0-1 1,-1 1 0,-1 0-1,0 0 1,-1 0 0,0 1 0,-11-22-1,3 12 37,0 1-1,-25-31 0,32 44-101,-1 1 0,0 0-1,0 0 1,0 0 0,-1 1 0,0 0-1,0 0 1,0 1 0,-1 0-1,-15-6 1,9 6-364,0 2 0,0 0 0,-1 0 0,-21 1 0,0 1-4215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00.08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6 16123,'0'0'10463,"5"-1"-10280,68-4 108,113 7-1,-169-1-320,5-1-175,0 2 0,0 0 1,23 6-1,-68-1-4772,-10-6-2368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21.06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69 1 12154,'0'0'13138,"-12"10"-12866,-33 36-134,44-45-135,0 0 0,0 0 0,0 1 0,0-1 0,0 0 0,0 1 0,0-1 0,1 1 0,-1-1 0,0 1 0,1 0 0,-1-1 0,1 1 0,0-1 0,-1 1 0,1 0 0,0-1 0,0 1 0,0 0 0,0-1 0,0 1 0,1 0 0,-1-1 0,0 1 0,1-1 0,-1 1 0,2 1 0,0 0 9,0 1 0,0-1-1,1-1 1,-1 1 0,1 0-1,0 0 1,0-1 0,3 3 0,-1-2 1,20 15 79,49 26 0,-44-27-31,33 24 0,-54-34-57,-1-1 0,0 1 0,-1 1 0,0-1 0,0 1 0,0 1 0,-1-1 1,6 12-1,-10-15 3,0-1 0,0 0 0,0 1 0,-1 0 0,0-1 0,0 1 1,0 0-1,0 0 0,-1-1 0,0 1 0,0 0 0,0 0 0,-1 0 0,1-1 1,-1 1-1,0 0 0,0-1 0,-1 1 0,0 0 0,1-1 0,-1 0 0,-1 1 1,1-1-1,-1 0 0,0 0 0,1 0 0,-2-1 0,-5 7 0,-6 1-38,0-1-1,-1-1 0,0 0 0,-1-1 0,0-1 0,0-1 1,-23 6-1,38-11-113,0-1 1,0 1 0,0-1 0,-1 0-1,1 0 1,0 0 0,-1 0 0,1 0-1,0-1 1,0 1 0,-1-1 0,1 1-1,0-1 1,0 0 0,-2-1 0,-7-9-3664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00.45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19628,'0'0'6465,"91"9"-6185,-72-5-144,5 1-56,0-1-48,10 0-32,29 5-432,-6-1-952,1-4-4273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02.96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337 205 4144,'5'-2'17747,"4"-5"-15256,-5-1-2276,-1-1-1,0-1 1,-1 1 0,0 0-1,-1-1 1,1 1-1,-2-1 1,1 1-1,-1-1 1,-1 1-1,-2-12 1,3 17-215,-1 1 0,0-1-1,0 1 1,0 0 0,0-1 0,-1 1 0,1 0-1,-1 0 1,0 0 0,0 0 0,0 0 0,0 0-1,-1 1 1,1-1 0,-1 1 0,0-1 0,0 1-1,1 0 1,-1 0 0,-1 0 0,1 1-1,0-1 1,0 1 0,-1-1 0,1 1 0,0 0-1,-1 1 1,-5-2 0,2 1-3,0 0 0,0 1 0,0-1 0,0 1 1,0 1-1,1-1 0,-1 1 0,0 1 0,0-1 0,0 1 0,1 0 0,-1 1 0,1-1 1,-8 5-1,3 1-8,0 1 1,1 0 0,0 1 0,0 0 0,1 0-1,-16 24 1,9-7 0,0 0-1,-12 30 1,21-40-22,0 1 0,2 0 0,0 0 0,1 0 0,0 0 0,2 1 0,0-1 0,2 1 0,1 30 0,0-44 12,-1-1 0,1 1 0,0-1 0,1 1 0,-1-1 0,1 0 0,0 0 0,0 1 0,0-1 0,0-1 0,1 1-1,-1 0 1,1 0 0,0-1 0,0 0 0,1 0 0,-1 0 0,1 0 0,-1 0 0,1 0 0,0-1 0,0 0 0,0 0 0,7 3 0,2-1-5,2 0 0,-1-1 0,0-1 0,1 0 0,-1-1 0,21-1 0,-24 0 9,0-2-1,0 1 1,0-2 0,0 1-1,-1-1 1,1-1 0,-1 0-1,0-1 1,0 0 0,-1 0-1,1-1 1,-1 0 0,0 0-1,14-14 1,-13 10 35,0-1 0,0 1 0,-1-1 0,0-1 1,-1 0-1,-1 0 0,0-1 0,0 0 0,-1 0 0,8-27 0,-12 17 690,-2 21-230,0 14-423,-1 25 242,0 1 0,-12 57 0,-26 199-748,38-289 66,1 1 1,-1-1-1,-1 1 0,1-1 0,-1 0 0,-4 9 1,1 0-4637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03.48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2 15603,'0'0'9050,"7"0"-8785,28-2 63,0 2-1,69 9 1,-71-6-204,576 73 579,-370-33-685,-56-10-219,-178-32 161,17 3-62,-22-4 85,1 0 0,0 0-1,-1 0 1,1 0 0,0 0 0,-1 0-1,1 1 1,-1-1 0,1 0 0,0 1-1,-1-1 1,1 0 0,-1 1 0,1-1-1,-1 0 1,1 1 0,-1-1 0,1 1-1,-1-1 1,1 1 0,0 0 0,-1 0-14,-1 0 1,1-1-1,0 1 1,0-1-1,-1 1 1,1-1 0,0 1-1,0-1 1,-1 1-1,1-1 1,-1 1-1,1-1 1,0 0 0,-1 1-1,1-1 1,-1 1-1,1-1 1,-1 0-1,1 0 1,-2 1 0,2-1 14,-54 22-2320,25-10-1733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04.04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63 30 18475,'0'0'7446,"18"-5"-7045,58-15-113,-68 19-271,1-1 0,0 2 0,0-1 0,0 1 0,0 0 0,0 1 0,0 0 0,-1 0 0,1 1 0,0 0 0,-1 1 0,1 0 0,-1 0 0,0 1 0,0 0 0,0 0 0,0 1 0,-1 0 0,0 0 0,0 1 0,0-1 0,-1 2-1,0-1 1,0 1 0,0 0 0,-1 0 0,0 1 0,-1-1 0,1 1 0,-2 0 0,1 0 0,-1 1 0,0-1 0,-1 1 0,3 14 0,-3-11-30,-1 0 1,0 0-1,0 0 1,-2 0-1,1 0 0,-2 0 1,1 0-1,-2 0 0,1 0 1,-2-1-1,1 0 1,-2 1-1,0-1 0,-8 14 1,-16 15-53,-3-1 0,-1-1 0,-1-2 0,-44 35 0,-19 19 60,58-46 7,35-40-6,1 1 0,0-1 0,1 1 0,-1-1 0,1 1 0,0 0 0,0 0 0,-2 7 0,4-11 9,0 0-1,0 1 1,0-1 0,0 0 0,0 0 0,0 0 0,0 0 0,1 0 0,-1 0 0,0 0 0,1 0 0,-1 0 0,0 0-1,1 0 1,-1 0 0,1 0 0,0 0 0,-1 0 0,1 0 0,0 0 0,0 0 0,-1-1 0,1 1 0,0 0 0,0-1-1,0 1 1,0 0 0,0-1 0,0 1 0,0-1 0,0 0 0,2 1 0,4 2 24,0-1 0,0-1 1,14 2-1,-10-1-2,63 7 54,0-4-1,100-5 0,-76-1-87,-85 1-225,1 1 0,-1-2 1,0 0-1,0 0 1,0-1-1,0-1 0,0 0 1,-1-1-1,20-9 1,-6-3-3409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04.53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265 69 17051,'0'0'6004,"1"-7"-5293,-1 7-707,1-2 61,-1 0 1,0 0 0,0 1-1,1-1 1,-2 0 0,1 0-1,0 0 1,0 0 0,0 0-1,-2-3 1,1 4-33,1 0 0,-1 0 1,0 0-1,0 0 0,0 0 1,0 0-1,0 1 0,0-1 0,0 0 1,0 1-1,0-1 0,0 1 0,-1-1 1,1 1-1,0 0 0,0-1 0,0 1 1,-1 0-1,1 0 0,0 0 1,0 0-1,-1 0 0,1 0 0,-1 0 1,-5 0 70,-8 0 149,1 1 0,-16 2 0,25-3-215,0 2 0,0-1-1,0 0 1,1 1 0,-1 0 0,1 0 0,-1 1 0,1-1 0,-8 6 0,2 1-10,1-1 0,-1 2 0,2-1-1,-1 1 1,1 0 0,1 1-1,0 0 1,0 0 0,1 1 0,-8 21-1,9-16-21,0 1 0,1-1-1,1 1 1,1 0 0,0 0 0,2 0-1,1 22 1,-1-34-7,1 0 0,0 0-1,0 0 1,0 0 0,1-1 0,0 1-1,0 0 1,1-1 0,-1 1 0,1-1-1,0 0 1,1 0 0,-1 0 0,8 8-1,-4-7 4,0 0-1,1 0 0,0 0 1,0-1-1,0 0 0,1 0 0,-1-1 1,15 5-1,1-2 8,1-1 1,0-1-1,0-2 1,0 0-1,0-1 0,31-2 1,-42-1 8,0 0 1,-1-1 0,1-1-1,-1 0 1,1-1 0,-1 0-1,0-1 1,-1 0 0,24-15 0,-28 15 13,0 0 1,-1-1 0,0 0-1,0 0 1,0-1-1,-1 0 1,1 0 0,-2-1-1,1 1 1,-1-1 0,0 0-1,-1-1 1,0 1 0,-1-1-1,5-13 1,-6 10 19,1-1 1,-2 1-1,0-1 1,0 1-1,-1-1 0,-1 0 1,0 1-1,0-1 1,-2 1-1,1-1 0,-2 1 1,1 0-1,-2 0 1,0 1-1,-9-17 0,9 18-70,-1 1 0,0 0 0,-1 0 0,0 1 0,0 0-1,-1 0 1,0 1 0,0 0 0,0 0 0,-1 1-1,0 0 1,-1 1 0,1 0 0,-1 0 0,0 1-1,0 0 1,-1 1 0,-16-4 0,11 5-343,-1 1 1,-28 1 0,-8 7-4493,-2 11-12879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12.66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26 14667,'0'0'10977,"0"-4"-10719,0-18 50,1 32-265,79 171-372,-65-143-567,0-4-3397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13.0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323 0 1200,'0'0'22100,"-20"17"-21683,1 5-57,-5 12-192,-10 0-16,-4 4-96,-1 5 0,1-5-56,4-4-8,1 0-520,8-13-881,6-4-3984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13.3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17299,'0'0'7635,"0"23"-7365,0 170-112,0-178-278,-1 24-212,1-38 283,0 0 0,0 0 0,0 0 0,0 0 0,0 1-1,1-1 1,-1 0 0,0 0 0,1 0 0,-1 0 0,0 0 0,1 0 0,-1 0-1,1 0 1,0 0 0,-1 0 0,1 0 0,0-1 0,-1 1 0,1 0 0,0 0 0,0-1-1,0 1 1,1 0 0,1 0-119,1 0 0,0 0 0,0-1 0,0 1 0,0-1 0,0 0 1,0 0-1,0-1 0,0 1 0,-1-1 0,1 0 0,0 0 0,0 0 0,-1 0 0,1-1 0,0 1 0,-1-1 0,1 0 0,-1 0 0,0-1 0,4-2 0,-2 0 46,1 0 0,-1-1 0,-1 0-1,1 1 1,-1-2 0,0 1 0,0 0 0,0-1 0,-1 0-1,4-12 1,-3 7 564,0-1 1,-1 0-1,2-25 929,-6 57-799,-17 77-83,0-7 236,16-77-638,1 0-1,0 0 1,1 0-1,1 0 1,2 16-1,6-6-570,5-8-1202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14.55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294 1 16955,'0'0'8010,"-28"55"-7530,-1-17-184,-5 5-152,-9-1-72,-1 1-72,1 0-232,9 3-1104,10-11-2017,10-14-5313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14.95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 1 16035,'0'0'4389,"0"10"-2413,-4 100 17,1-48-1840,6 66-1,-3-126-204,0 1 1,1-1-1,-1 0 0,1 0 0,0 0 0,0 0 0,-1 1 0,1-1 0,1 0 0,-1 0 1,0-1-1,0 1 0,1 0 0,-1 0 0,1-1 0,0 1 0,-1-1 0,1 1 0,0-1 1,0 0-1,0 1 0,0-1 0,0 0 0,0 0 0,0-1 0,0 1 0,1 0 0,-1-1 1,0 1-1,5-1 0,-3 1-138,0-1 1,1 0-1,-1 0 1,1 0-1,-1 0 1,0-1-1,1 0 1,-1 0-1,0 0 0,1-1 1,-1 1-1,0-1 1,0 0-1,0 0 1,6-5-1,-1 0-82,0-2-1,-1 1 1,0-1-1,-1 0 1,0-1-1,0 0 1,-1 0-1,6-12 0,-9 14 908,0 1 0,0-1 0,-1 1 0,0-1 0,0 0 0,-1 0 0,1-15 0,-7 30 1223,-4 18-1665,0 1 0,2 0 0,2 0 0,0 1 0,2-1 0,-1 31 0,3 78-144,1-81-2793,0-30-6123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21.59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0 107 10626,'0'0'11809,"4"-5"-10884,12-20 2064,-16 24-2934,1 0 1,0 0-1,-1-1 0,1 1 1,0 0-1,0 0 1,0 0-1,0 0 0,0 0 1,0 0-1,0 0 0,0 0 1,0 1-1,1-1 1,-1 0-1,0 1 0,0-1 1,1 1-1,1-1 0,28-10-65,41-4-107,-1 2-1,2 3 0,87 1 1,-156 9-1092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22.10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 99 17635,'0'0'9597,"-1"-4"-8877,0 2-659,1 1-1,-1-1 1,1 1-1,0-1 1,-1 1-1,1 0 1,0-1-1,0 1 1,0-1-1,0 1 1,0 0-1,0-1 0,0 1 1,0-1-1,1 1 1,-1 0-1,1-1 1,-1 1-1,1 0 1,-1-1-1,1 1 0,0 0 1,0 0-1,-1-1 1,1 1-1,2-2 1,4-3-59,1 1 0,0 0 1,0 0-1,0 0 1,1 1-1,0 0 0,-1 1 1,1 0-1,0 0 0,18-2 1,5 1-53,59 1 0,-90 3 50,13 0-22,1 1-1,-1 0 0,0 1 0,0 1 0,0 0 0,-1 1 1,1 1-1,-1 0 0,14 7 0,-21-9-8,0 1 0,0-1 0,-1 1-1,1 0 1,-1 0 0,0 1 0,0 0 0,0 0 0,-1 0-1,0 0 1,0 1 0,0-1 0,-1 1 0,0 0 0,0 0-1,0 0 1,-1 1 0,1-1 0,-2 1 0,3 13 0,-3-10-2,-1 0 1,0 0 0,0 0 0,-1 0 0,0 0-1,-1 0 1,0 0 0,-1 0 0,0 0-1,-1-1 1,-7 16 0,-1-5 26,-1 0 1,0-2-1,-2 1 1,-16 16-1,-33 26 11,43-43-156,1 1 0,-26 32 0,46-51 132,0 0-1,0 0 0,0 1 0,0-1 0,-1 0 1,1 0-1,0 0 0,0 0 0,0 1 0,0-1 1,1 0-1,-1 0 0,0 0 0,0 0 1,0 1-1,0-1 0,0 0 0,0 0 0,0 0 1,0 0-1,0 1 0,0-1 0,0 0 1,0 0-1,1 0 0,-1 0 0,0 0 0,0 0 1,0 1-1,0-1 0,0 0 0,1 0 0,-1 0 1,0 0-1,0 0 0,0 0 0,0 0 1,1 0-1,-1 0 0,0 0 0,0 0 0,0 0 1,0 0-1,1 0 0,-1 0 0,0 0 0,0 0 1,0 0-1,0 0 0,1 0 0,-1 0 1,0 0-1,0 0 0,0 0 0,0 0 0,1 0 1,11-1-67,-2-1 83,0 0 0,0 0 0,0-1 1,0-1-1,-1 1 0,10-6 0,55-34 75,-73 42-72,28-17-70,-2-1-1,0-2 1,-1-1 0,29-32-1,-42 40 35,-1-1 0,0 0 0,-1 0 0,-1-1 0,-1 0-1,0-1 1,-1 0 0,-1-1 0,6-21 0,-10 25 74,-1 1 1,-1-1-1,0-26 1,-1 26 225,0 14-57,-2 22-167,-4-6 102,-1-1 0,0 1 0,-1-2 0,-1 1 0,0-1 0,-1 0 1,-17 18-1,15-20-123,2 1 0,0 0 0,0 0 0,1 1 1,1 1-1,0-1 0,1 1 0,-6 20 0,11-26-31,0 0 0,0 1 1,1-1-1,0 1 0,1-1 0,0 1 0,1-1 0,-1 1 0,5 16 0,-3-19 14,1-1 0,-1 0 1,1 1-1,0-1 0,0 0 0,1 0 0,0-1 0,0 1 1,0-1-1,1 0 0,0 0 0,0 0 0,0-1 0,7 5 1,-1-2 7,0-1 0,0 0 0,0-1 0,0-1 0,1 0 0,-1 0 1,16 2-1,-1-2-17,-1-1 1,39 0-1,-52-3-269,0-1 0,0-1 0,0 0 0,0 0 0,-1-1 0,1-1 1,-1 0-1,1 0 0,-2-1 0,1-1 0,19-13 0,10-10-6891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23.0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78 42 9586,'0'0'13430,"-13"-5"-12634,-39-15-260,40 15 601,445 14 147,535-18-1264,-820 7-139,152-8-951,-256 12 52,-129 22-881,42-8-2773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28.36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36 40 3968,'4'-5'22594,"16"-12"-22646,-7 13 47,0 0 0,0 1 0,1 0 0,-1 2-1,1-1 1,0 2 0,21 0 0,-14 1-14,-18-1 18,0 1-1,1 0 1,-1 0-1,0 1 1,0-1-1,0 1 1,0-1-1,0 1 1,0 0-1,0 0 1,-1 0-1,1 0 0,-1 1 1,1-1-1,-1 1 1,0 0-1,0 0 1,0-1-1,2 5 1,3 4-1,-1 1 0,0-1 1,8 23-1,-9-16 4,-1 0 0,0 0 1,-2 1-1,0-1 0,-1 1 0,0-1 1,-2 1-1,-3 22 0,2-33 8,0-1 0,0 1 0,-1-1 0,0 1 0,-1-1 0,1 0 1,-1 0-1,-1 0 0,-9 11 0,-5 4 18,-31 26 0,29-28-21,-12 11 28,-87 92 9,103-93-56,9-13-58,8-17 68,-1 0 1,1 0-1,0 1 0,0-1 0,0 0 0,-1 1 0,1-1 1,0 0-1,0 1 0,0-1 0,0 0 0,0 1 0,0-1 1,0 1-1,0-1 0,0 0 0,0 1 0,0-1 0,0 0 1,0 1-1,0-1 0,0 0 0,0 1 0,1-1 0,-1 0 0,0 1 1,0-1-1,0 0 0,1 1 0,-1-1 0,0 0 0,0 0 1,0 1-1,1-1 0,-1 0 0,0 0 0,1 1 0,-1-1 1,0 0-1,1 0 0,-1 0 0,0 0 0,1 1 0,-1-1 0,0 0 1,1 0-1,-1 0 0,0 0 0,1 0 0,-1 0 0,0 0 1,1 0-1,0 0 0,26 0 87,-18-1-89,86 1 107,143-20 0,-221 17-82,-2 0 24,0 1-1,16 1 1,-30 1 91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29.42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 9 10706,'0'0'9222,"-6"-1"-7991,-20-5-319,19 5 327,14 1-736,571 0 624,-576 0-1491,-6 0-74,-11 2 35,-41 6-1346,17-3-2790,-1-3-7507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29.7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7 14531,'0'0'10481,"2"-6"-9490,-2 6-976,0 0 1,0 0 0,0 0-1,0 0 1,0 0 0,0 0 0,0 0-1,0 0 1,0 1 0,0-1 0,0 0-1,0 0 1,0 0 0,0 0-1,0 0 1,0 0 0,1 0 0,-1 0-1,0 0 1,0 0 0,0 0 0,0 0-1,0 0 1,0 0 0,0 0-1,0 0 1,0 0 0,0 0 0,0 0-1,1 0 1,-1 0 0,0 0 0,0 0-1,0 0 1,0 0 0,0 0 0,0 0-1,0 0 1,0 0 0,0 0-1,0 0 1,0 0 0,0 0 0,1 0-1,-1-1 1,0 1 0,0 0 0,0 0-1,0 0 1,0 0 0,0 0-1,0 0 1,0 0 0,0 0 0,0 0-1,0 0 1,0 0 0,0 0 0,0-1-1,10 25 159,-1 1-1,-2 0 0,9 45 0,2 84-23,4 18-2209,-12-128-1395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34.8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111 30 13618,'0'0'11356,"0"0"-11313,0 0 0,0 0 0,-1 0 0,1 0 0,0-1 0,0 1 0,0 0 0,0 0 0,-1 0 0,1-1 0,0 1 0,0 0 0,0 0 0,0 0 0,0-1 0,-1 1 0,1 0 0,0 0 0,0-1 0,0 1 0,0 0 0,0 0 0,0-1 0,0 1 0,0 0 0,0 0 0,0-1 0,0 1 0,0 0 0,0 0 0,0-1 0,0 1 0,0 0 0,0 0 0,1 0 0,-1-1 0,0 1 0,7-4-8,1 1 0,0 0 0,-1 0 0,1 1 0,0 0 0,0 0 0,0 1 0,11-1 0,68 3-74,-75-1 56,0 1-21,-1 1 0,0-1 0,0 2 0,0 0 0,0 0 0,0 1 1,-1 0-1,1 1 0,-1 0 0,0 1 0,-1 0 0,0 1 0,0 0 0,13 12 0,-17-14-8,1 1 0,-1 0 0,0 0 0,0 0-1,-1 1 1,0-1 0,0 1 0,-1 0 0,1 0-1,-1 1 1,-1-1 0,0 1 0,0-1 0,0 1 0,-1 0-1,0 0 1,-1 0 0,0-1 0,0 1 0,0 0 0,-4 14-1,1-12 3,0-1-1,-1-1 0,0 1 1,-1-1-1,0 1 1,0-1-1,-1 0 0,0-1 1,0 0-1,-1 0 1,1 0-1,-2-1 0,-10 9 1,-12 5-22,-1 0 0,-38 18 0,-21 8-532,87-42-532,12-4 543,13-4 200,13-4 234,-17 3 111,0 1 0,0 0 0,21-1 0,-34 5 30,1 0 0,-1 0 0,0 1 0,0-1 0,0 1 0,1 0-1,-1 0 1,0 1 0,0 0 0,-1 0 0,1 0 0,0 0 0,-1 1 0,1-1 0,7 8 0,-4-3 27,-1 1-1,0 0 1,-1 0 0,0 1 0,0 0 0,-1 0 0,0 0 0,-1 1-1,1 0 1,-2-1 0,5 20 0,-6-21-22,0 0 0,-1 1 0,0-1 0,-1 0 1,1 0-1,-2 0 0,1 1 0,-1-1 0,0 0 0,-1 0 0,0 0 0,0 0 0,-1-1 0,0 1 1,-7 13-1,0-7 44,-1-1 0,0 0 0,-1 0 0,0-1 0,-1-1 0,0 0 0,-1-1 0,0 0 0,-1-1 0,0-1 0,0 0 0,-25 8 0,16-7 44,-1-1-1,0-2 0,0 0 1,-1-2-1,1-1 1,-1-1-1,-44-2 0,68 0-113,0 0-1,-1 0 0,1-1 1,0 1-1,0-1 0,-1 1 1,1-1-1,0 0 0,0 0 1,0 0-1,0 0 0,0 0 1,0 0-1,0-1 0,0 1 1,0-1-1,1 1 1,-1-1-1,1 0 0,-1 0 1,1 0-1,-1 1 0,1-1 1,0-1-1,0 1 0,-1-4 1,-1-2-316,1-1 0,1 0 1,0 0-1,0 0 0,1-16 0,0-17-4056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55.5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25 47 8297,'0'-2'4735,"4"-9"-1515,-4 11-3115,0 0 0,1-1 0,-1 1 0,0 0 0,1 0 0,-1-1 0,0 1 0,0 0 0,1 0 0,-1-1 0,0 1 0,0 0 0,0-1 0,0 1 0,1 0-1,-1-1 1,0 1 0,0 0 0,0-1 0,0 1 0,0 0 0,0-1 0,0 1 0,0-1 0,0 1 0,0 0 0,0-1 0,0 1 0,0 0 0,0-1 0,0 1 0,-1 0 0,1-1-1,0 1 1,0 0 0,0-1 0,0 1 0,-1 0 0,1-1 0,0 1 0,0 0 0,-1-1 0,-16-9 1148,5 1 2558,27 9-3719,190 12 382,-84-3-457,716 9 153,-766-21-170,1 4-1,-1 3 0,99 18 1,8 3 25,-133-24 764,-58 9-1725,1-6 97,1 0 0,-1-1-1,-13 2 1,-13 3-5843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58.63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19508,'0'0'7634,"10"14"-7479,5 4-107,-4-5-18,0 1 1,-1 0 0,11 21 0,-6-7-20,-5-8-109,1 0 1,1-1-1,1 0 0,0-1 1,27 27-1,-39-44-117,0 0-1,1 0 1,-1 0-1,1 1 1,-1-1-1,1 0 1,-1-1-1,1 1 1,0 0-1,-1 0 1,1-1-1,0 1 1,0-1-1,-1 0 1,1 1-1,0-1 1,0 0-1,2 0 1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58.97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299 1 16659,'0'0'9018,"-111"111"-8938,77-77 0,1 0-40,-1 0-40,5-9-80,0-3-328,10-5-792,9 0-2265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59.41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6 17347,'0'0'6657,"16"-1"-6167,50-3-132,-64 4-342,0-1 0,-1 1 0,1 0 0,-1 1 1,1-1-1,0 0 0,-1 0 0,1 1 0,-1-1 0,1 1 1,-1-1-1,1 1 0,-1 0 0,1 0 0,-1-1 0,0 1 1,1 0-1,-1 0 0,0 0 0,0 0 0,0 1 0,0-1 1,0 0-1,0 0 0,0 1 0,0-1 0,1 3 0,-1 1 6,0-1 0,0 0 0,0 0 0,-1 1 0,0-1 0,1 0 0,-2 6 0,1-3 0,0-2-16,-1 0-1,1-1 1,-1 1 0,0 0-1,0-1 1,0 1-1,-1-1 1,0 0-1,1 1 1,-2-1 0,-3 6-1,0-1-57,0-1 1,-1-1-1,0 1 0,-9 7 0,18-14-101,0-1-1,1 1 0,-1 0 0,0-1 1,0 1-1,1-1 0,-1 0 0,0 0 1,5 0-1,0 0 165,-1 1 0,0 0 0,1 0 0,-1 1 0,0-1 0,0 2 0,0-1 0,0 0 0,0 1 0,-1 0 0,1 1 0,-1-1 0,0 1 0,0 0 0,0 0 0,0 0 0,-1 1 0,1 0 0,-1 0-1,0 0 1,-1 0 0,0 1 0,1-1 0,-2 1 0,1 0 0,-1 0 0,0 0 0,0 0 0,0 0 0,-1 1 0,0-1 0,0 0 0,-1 1 0,0-1 0,0 1 0,0-1 0,-1 0 0,-1 7 0,1-10 26,0 0 0,0 0 0,-1 0 0,1-1 0,-1 1 1,1-1-1,-1 1 0,0-1 0,0 1 0,0-1 0,0 0 0,-1 0 0,1 0 0,-1 0 0,1 0 1,-1-1-1,0 1 0,1-1 0,-1 0 0,0 0 0,0 0 0,0 0 0,0 0 0,0 0 0,-3-1 1,-11 3 237,-1-1 0,1 0 1,-20-2-1,30 0-214,-40 0 119,47 0-190,-1 0 0,1 0 0,0 0 0,-1 0-1,1 0 1,-1 0 0,1 0 0,-1 0 0,1 0 0,-1-1 0,1 1 0,-1 0 0,1 0 0,0-1 0,-1 1 0,1 0 0,-1-1 0,1 1 0,0 0 0,-1-1 0,1 1 0,0 0 0,-1-1 0,1 1 0,0-1 0,0 1 0,-1 0 0,1-1 0,0 1 0,0-1-1,0 1 1,0-1 0,0 1 0,0-2 0,1-18-2612,-1 17 1749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24.9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202 82 11242,'2'-1'529,"-1"0"1,0 0-1,0-1 1,0 1-1,0-1 0,0 1 1,0-1-1,0 1 1,-1-1-1,1 1 0,0-1 1,-1 0-1,0 1 1,1-4-1,5-12 2600,-6 16-3092,1 0 1,-1 1-1,1-1 1,-1 0-1,0 1 1,1-1-1,-1 0 1,0 0-1,0 1 1,0-1-1,1 0 1,-1 0-1,0 1 1,0-1-1,0 0 1,0 0-1,0 0 1,0 1-1,-1-1 1,1 0-1,0 0 1,0 1-1,-1-1 1,1 0-1,0 0 1,-1 1-1,1-1 1,0 0-1,-1 1 1,1-1-1,-1 1 1,1-1-1,-1 0 1,0 1-1,1-1 1,-1 1-1,1 0 1,-1-1-1,0 1 1,1-1-1,-1 1 1,0 0-1,-1-1 1,-4-1-86,0 0-1,0 1 1,0 0 0,-9-1 0,7 1 140,3 0-77,0 1 0,1-1 0,-1 1 0,0 0 0,0 0-1,0 1 1,1-1 0,-1 1 0,0 0 0,1 1 0,-1-1 0,0 1 0,1 0 0,0 0 0,-1 0-1,-4 3 1,4 0 4,0-1-1,1 1 1,-1-1 0,1 1-1,0 1 1,0-1-1,0 1 1,1-1-1,0 1 1,0 0-1,-3 9 1,0 5 71,0-1-1,1 1 1,1 0 0,-1 25 0,1 82 4,4-111-98,0-4 2,1-1 0,0 1 1,0-1-1,1 0 0,1 1 0,0-1 1,0 0-1,1-1 0,11 21 1,-12-26 2,0 0 0,0-1 0,0 0 0,1 1 0,-1-1 0,1-1-1,0 1 1,0 0 0,1-1 0,-1 0 0,1 0 0,-1 0 0,1-1 0,0 1 0,0-1 0,0-1 0,1 1 0,-1 0 0,0-1 0,1 0 0,-1-1 0,11 1 0,-6-1 20,0 0 0,-1-1 0,1 0 0,0-1 0,0 0 0,17-7 0,-22 7-15,0 0 0,0-1 0,0 0 0,0 0 0,-1 0 0,1 0 0,-1-1 0,0 0 0,0 0 0,-1 0 0,1 0 0,-1 0 0,0-1 0,4-7 0,-3 3-12,0 0-1,0-1 1,-1 0-1,0 0 1,-1 0 0,1-11-1,2-65-118,-3 36-23,-1-59 136,1 94 243,-2 15-221,0 0 0,0 0 0,0 0 0,0 0 0,0 0 0,0 0 0,0 0 0,1-1 0,-1 1 1,0 0-1,0 0 0,0 0 0,0 0 0,0 0 0,0 0 0,0 0 0,1 0 0,-1 0 0,0 0 0,0 0 1,0 0-1,0 0 0,0 0 0,1 0 0,-1 0 0,0 0 0,0 0 0,0 0 0,0 0 0,0 0 0,0 1 0,0-1 1,1 0-1,-1 0 0,0 0 0,0 0 0,0 0 0,0 0 0,0 0 0,0 0 0,0 0 0,0 0 0,0 1 1,0-1-1,1 0 0,-1 0 0,0 0 0,12 23 451,23 74 395,-21-55-617,32 68 0,-36-92-271,-4-4 73,1-1 1,11 15 0,-16-25-99,0 0 1,1 0-1,-1-1 1,0 1-1,1-1 1,0 1-1,0-1 1,0 0-1,0 0 1,0 0-1,0-1 1,0 1 0,0-1-1,6 2 1,9 1-1451,-3-4-2118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00.51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8 1656,'0'0'21251,"1"-7"-19016,53 91-912,-23-37-1148,87 160-167,-59-101-2764,-58-102 1732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00.83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381 26 2992,'0'0'20385,"0"-4"-19801,0-18 856,-2 22-1155,-2 2-264,0-1-1,0 1 1,0 0-1,1 0 0,-1 0 1,1 1-1,-1-1 1,1 1-1,0-1 0,0 1 1,0 0-1,-3 5 1,-8 6 1,-77 63 81,-94 91 33,181-165-337,0 1 1,1-1-1,0 1 1,-1 0-1,1 1 0,1-1 1,-1 0-1,1 1 1,0 0-1,0-1 0,0 1 1,0 0-1,1 0 0,0 0 1,0 0-1,0 8 1,1-2-4024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01.16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77 1 16867,'0'0'6563,"17"5"-6021,53 22-205,-67-26-316,0 0 1,0 1-1,0 0 0,0-1 0,-1 1 1,1 0-1,-1 1 0,0-1 0,1 0 1,-1 1-1,0-1 0,0 1 0,0 0 1,-1-1-1,1 1 0,-1 0 1,1 0-1,0 5 0,0 0 3,-1 0 0,0 0 0,0 0 0,-1-1 0,0 12 0,0-4 1,-1-7-9,0 1 1,0-1-1,-1 0 0,0 0 0,0 0 0,-1 0 0,0 0 0,-1 0 0,1-1 0,-1 1 0,-1-1 1,1 0-1,-1 0 0,-10 10 0,-3 1 72,-1 0 0,-1-1 1,-30 20-1,44-33-63,2-2-10,1 0 0,0 0 0,-1 1-1,1-1 1,0 1 0,0-1 0,1 1-1,-1 0 1,1 0 0,-1 0 0,1 1-1,0-1 1,0 0 0,-2 7 0,4-10-16,-1 0 1,1 1 0,0-1 0,0 0 0,0 1 0,0-1-1,0 0 1,0 1 0,0-1 0,0 0 0,0 1 0,0-1-1,0 0 1,0 1 0,1-1 0,-1 0 0,0 1-1,0-1 1,0 0 0,0 0 0,0 1 0,1-1 0,-1 0-1,0 0 1,0 1 0,1-1 0,-1 0 0,0 0 0,0 1-1,1-1 1,-1 0 0,0 0 0,1 0 0,14 4 4,-11-4-1,110 4 17,79-4-1301,-106 0-1651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06.66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606 121 6801,'0'0'3529,"1"-10"-1571,0 0-1319,1-3 752,-1 1 0,0-1-1,-3-22 1,2 34-1227,0-1 1,0 1-1,0 0 0,-1 0 1,1 0-1,-1-1 0,1 1 1,-1 0-1,1 0 0,-1 0 1,0 0-1,0 0 1,1 0-1,-1 0 0,0 0 1,0 0-1,0 0 0,0 1 1,0-1-1,0 0 1,0 1-1,0-1 0,0 0 1,0 1-1,-1-1 0,-1 1 1,-2-1 121,-1 0 0,1 0 0,-1 1 0,1 0 0,-7 1 0,-4 0-157,0 0-52,1 0 1,0 1-1,0 1 0,0 1 1,0 0-1,0 1 0,1 0 1,0 1-1,-20 12 1,6-1-52,1 1 1,0 1-1,-34 33 1,39-31 9,2 1-1,1 0 1,1 1 0,0 1-1,2 1 1,1 1 0,1 0-1,2 1 1,-11 30 0,12-23-35,1-1 1,3 1 0,0 0 0,2 1-1,2 0 1,1-1 0,4 50 0,-2-75-12,1 0 0,1-1 0,-1 1 0,2-1 0,-1 1 0,1-1 1,0 0-1,0 0 0,1-1 0,0 1 0,1 0 0,0-1 0,0 0 1,0-1-1,1 1 0,0-1 0,0 0 0,1 0 0,0-1 0,0 0 0,0 0 1,0 0-1,1-1 0,0 0 0,0-1 0,0 0 0,0 0 0,0 0 1,17 2-1,-15-4-3,0 1 0,1-1 0,-1-1 1,0 0-1,0 0 0,16-3 1,-22 2 18,0 0 1,1 0 0,-1-1-1,0 1 1,0-1 0,0 0 0,0 0-1,-1-1 1,1 1 0,0-1 0,-1 0-1,0 0 1,1 0 0,-1 0-1,-1 0 1,1-1 0,4-6 0,-3 3 13,-1-1 1,0 1-1,0-1 1,0 1-1,-1-1 1,0 0-1,-1 0 1,0 0-1,0 0 1,0-1 0,-1 1-1,-1 0 1,1 0-1,-1 0 1,0 0-1,-1 0 1,-4-11-1,2 6 43,-1 0 0,-1 0 0,0 0 0,-1 1 0,0 0 1,-1 0-1,0 1 0,-1 0 0,-14-13 0,17 18-48,0 0 1,0 1 0,0 0 0,-1 0-1,0 0 1,0 1 0,0 0 0,-1 0-1,1 0 1,-15-3 0,22 7-42,-1 0 0,1 0 0,0 0-1,-1 0 1,1 0 0,0 0 0,-1 0 0,1 0 0,0 0 0,0 0 0,-1 1-1,1-1 1,0 0 0,-1 0 0,1 0 0,0 1 0,0-1 0,-1 0-1,1 0 1,0 0 0,0 1 0,0-1 0,-1 0 0,1 0 0,0 1 0,0-1-1,0 0 1,0 1 0,0-1 0,0 0 0,-1 1 0,1-1 0,0 0 0,0 1-1,0-1 1,0 0 0,0 0 0,0 1 0,1 16-2139,-1-14 789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07.51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68 38 1024,'-25'-16'13835,"-17"-6"-6491,55 22-4006,63 1-3142,142 23 131,19 1-365,-216-24-1,-21-1 24,0 0-1,0 0 0,0 0 1,0 0-1,0 0 1,0 0-1,0 0 0,0 0 1,0 0-1,0 0 1,0 0-1,0 0 0,0 0 1,0 0-1,0-1 1,0 1-1,0 0 0,-32-5-958,7 2 139,-13-3-1113,12 4-2784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07.85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102 12 3920,'0'0'21036,"2"-3"-20754,3-6-28,-7 17 184,-4 10-248,-49 274 1036,34-157-1242,2-12-2065,16-97-173,1 6-4434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08.61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78 1 7433,'0'0'8086,"-13"0"-6714,-38 0-250,38 0-226,24 0 687,7 1-900,1 1 0,26 6 0,7 1-417,437 39 245,-260-38-147,359 23-28,-31 21-253,-284-47 183,-169-9 619,-103 2-899,-1 0-1,1 0 1,0 0 0,-1 0 0,1 0 0,-1 0 0,1 0 0,-1 0 0,1 0-1,0 1 1,-1-1 0,1 0 0,-1 0 0,1 1 0,-1-1 0,1 0 0,-1 0 0,1 1-1,-1-1 1,1 1 0,-1-1 0,0 0 0,1 1 0,-1-1 0,0 1 0,1-1-1,-1 1 1,0-1 0,1 1 0,-1-1 0,0 1 0,0-1 0,0 1 0,1-1-1,-1 1 1,0 0 0,0-1 0,0 1 0,0-1 0,0 1 0,0 0 0,0-1-1,-1 2 1,1-2 6,0 0 0,0 0 0,0 0 0,0 1 0,0-1 0,0 0 0,0 0 0,0 1-1,0-1 1,0 0 0,0 0 0,-1 0 0,1 1 0,0-1 0,0 0 0,0 0 0,0 0 0,-1 1-1,1-1 1,0 0 0,0 0 0,0 0 0,-1 0 0,1 0 0,0 0 0,0 0 0,0 1 0,-1-1-1,1 0 1,0 0 0,0 0 0,-1 0 0,1 0 0,0 0 0,0 0 0,-1 0 0,1 0 0,0 0-1,-1 0 1,-74 11-1925,32-10-1468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09.5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480 26 12186,'0'0'11522,"0"-4"-11169,0-13-86,0 12 1270,-10 5-1124,1 1-394,1 0 0,-1 1 0,1-1 0,0 2 0,-1-1 0,1 1 0,0 0 0,0 1 0,1 0 0,-1 0 0,1 1 0,0 0 0,-7 6 0,-7 7 5,1 0 0,-31 39 0,19-18-21,2 2 0,2 2 0,2 0-1,1 2 1,-30 80 0,40-85-12,3 0 1,1 1-1,2 0 0,2 0 0,2 1 0,1 0 0,3 51 0,1-85 7,1-1 0,0 1 0,0-1 0,1 0 0,0 0 0,0 0 0,0 0-1,1 0 1,0 0 0,0-1 0,1 1 0,0-1 0,0 0 0,7 8 0,-4-7-11,1 0-1,-1-1 1,2 0 0,-1 0 0,0-1 0,1 0 0,0 0 0,0-1 0,19 6 0,-2-4-43,0-1 0,1-2 0,-1 0 1,52-2-1,-76-1 51,9 0-11,1 0 0,-1-1 0,0-1 0,1 0 0,-1 0 0,0-1 0,0-1 0,-1 0 0,15-6 0,-20 7 17,0 0 1,0-1-1,0 1 0,-1-1 1,1 0-1,-1 0 0,0 0 1,0 0-1,0-1 1,-1 0-1,0 0 0,0 0 1,0 0-1,0 0 1,-1-1-1,0 1 0,0-1 1,0 1-1,1-10 1,-2 5 25,0 0 1,-1 0-1,0 1 1,-1-1 0,0 0-1,0 1 1,-1-1-1,0 0 1,-1 1-1,0 0 1,-1 0 0,0 0-1,0 0 1,-1 1-1,0-1 1,-9-11-1,-1 2 53,-1 0-1,0 1 1,-2 0-1,0 2 1,-32-23-1,35 29-167,1 1-1,-1 0 1,-1 1 0,0 1 0,1 1-1,-2 0 1,1 1 0,-1 0 0,1 2-1,-1 0 1,0 0 0,0 2 0,0 0-1,0 1 1,-28 5 0,-5 6-3721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23.47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15819,'7'2'10579,"202"309"-10529,-208-310-80,1 3-235,1 1 0,-1-1 0,0 0 0,0 0 0,0 1 0,-1-1 0,1 1 0,-1 0 0,0-1 0,0 7 0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23.80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385 28 10106,'3'-3'6406,"1"-2"-6742,10-14 8481,-26 27-6964,-6 10-1073,1 0 0,-17 25 0,-12 13-12,24-33-212,-113 121-166,40-58-3907,69-63-1991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25.88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0 14235,'0'0'9092,"0"18"-8221,-1 1-655,1-4-48,0 0 0,0 0 0,1 0 0,1-1 0,6 25 0,48 142 870,-26-93-901,23 123 0,-50-191-128,4 20 36,-3-36-53,-4-35-204,-1-45-68,3-89-1107,-1 160 1367,0 0 1,0 0-1,1 1 1,-1-1-1,1 0 1,0 1-1,0-1 1,1 1-1,-1 0 1,1 0-1,0 0 1,0 0-1,0 0 1,1 1-1,-1-1 1,1 1-1,0 0 1,0 0-1,0 0 1,1 1-1,-1-1 1,0 1-1,6-2 1,-1 1 40,0-1 1,-1 2-1,1-1 1,1 2 0,-1-1-1,0 1 1,0 0-1,0 1 1,1 0-1,-1 1 1,16 2 0,-21-1 13,0 0 0,0 0 0,-1 0 1,1 0-1,0 1 0,-1 0 1,0 0-1,1 0 0,-1 0 0,-1 0 1,1 1-1,0-1 0,3 7 1,-2-5 8,7 12-5,-1 0 0,0 0-1,-1 1 1,-1 0 0,0 0-1,-2 1 1,8 31 0,-13-43 0,0 0 0,0 0 1,0 0-1,-1 0 0,0 0 0,-1 0 1,1 1-1,-1-1 0,-1 0 1,1 0-1,-4 7 0,3-9 1,-1 0-1,1-1 0,-1 0 0,0 1 1,-1-1-1,1 0 0,-1-1 0,1 1 1,-1 0-1,0-1 0,-1 0 1,1 0-1,0 0 0,-1-1 0,-8 4 1,-12 5 5,1-1-1,-1-1 1,-1-1 0,1-2 0,-1 0 0,0-2-1,-30 1 1,54-5-71,0 0 0,-1 0 0,1 0-1,0 0 1,0 0 0,0-1 0,0 1-1,-1-1 1,-1 0 0,3 0-111,0 0-1,0 0 1,1 1-1,-1-1 1,0 0-1,0 0 1,1 0-1,-1 0 1,0 0 0,1 0-1,-1 0 1,1 0-1,-1 0 1,1 0-1,0 0 1,-1 0-1,1-2 1,-5-17-6882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24.30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28 8 3760,'0'0'21206,"20"-2"-21222,4-1-17,31 1 0,-53 2 32,-1 0 0,1 0 0,0 0 1,-1 1-1,1-1 0,0 0 0,-1 1 1,1 0-1,-1-1 0,1 1 0,-1 0 0,1 0 1,-1-1-1,0 1 0,1 0 0,-1 1 1,0-1-1,0 0 0,1 0 0,-1 0 1,0 1-1,0-1 0,-1 1 0,1-1 0,0 1 1,0-1-1,-1 1 0,1-1 0,-1 1 1,1-1-1,-1 1 0,0 0 0,1-1 1,-1 1-1,0 2 0,0 1-1,1 1-7,0-1 0,0 0 0,-1 1 0,0-1-1,0 1 1,-1-1 0,0 0 0,0 1 0,0-1 0,0 0-1,-1 1 1,0-1 0,-2 6 0,-1-4 0,0 0-1,1 0 1,-2-1 0,1 1 0,-1-1-1,0-1 1,-11 9 0,12-10-27,-20 17 94,24-21-79,1 1-1,-1 0 0,0-1 1,1 1-1,-1-1 0,0 1 1,1 0-1,-1 0 0,1-1 0,-1 1 1,1 0-1,-1 0 0,1 0 1,0-1-1,0 1 0,-1 0 1,1 0-1,0 0 0,0 0 1,0 0-1,0 0 0,0 0 0,0-1 1,0 1-1,0 1 0,8 0-470,-3-1 470,18 2-4,0 0 0,1 2 0,25 9 0,-43-12 44,1 1 1,0 0-1,-1 1 0,1-1 1,-1 1-1,8 7 1,-11-8-6,-1-1 0,1 1 0,0 0 0,-1 0 0,0 0 1,0 0-1,0 1 0,0-1 0,0 1 0,-1-1 0,1 1 1,-1 0-1,1 3 0,-1-4 17,-1-1-1,0 1 1,0-1-1,1 1 1,-1-1 0,-1 1-1,1-1 1,0 1-1,-1-1 1,1 1 0,-1-1-1,0 1 1,0-1-1,0 0 1,0 1 0,-2 3-1,0-3 17,0 1-1,0-1 1,0 0-1,0 0 1,0 0-1,0-1 1,-1 1-1,0-1 1,-4 2-1,-7 3 90,-1-1 1,1 0-1,-33 6 0,44-11-127,-26 5 15,-32 3 0,20-7-3290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28.4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83 7585,'1'-8'15572,"4"-9"-13456,2 9-1875,-5 6-238,-1 0 0,1 0 0,-1 1 0,1-1 0,0 1 0,0-1 0,-1 1 1,1 0-1,0-1 0,3 0 0,70-24 27,-63 23-36,1 2 0,0 0 0,-1 0 0,1 1 0,0 1 0,-1 0 0,1 1 0,-1 0 0,20 6 0,-27-7-5,0 1-1,0-1 0,0 1 1,-1 0-1,1 0 1,-1 1-1,1-1 0,-1 1 1,5 4-1,-7-5-13,0 1 0,0-1 0,0 1 0,0-1 0,0 1 0,-1-1 0,0 1 0,1 0 1,-1 0-1,0-1 0,0 1 0,-1 0 0,1 0 0,0 0 0,-1 0 0,0 0 0,0 5 0,1-3 19,-1 0 0,0 1 0,0-1 0,0 0 0,-1 0 0,0 0 0,0 0-1,0 0 1,0 0 0,-1 0 0,0 0 0,0 0 0,0 0 0,-1-1 0,1 1 0,-1-1 0,0 0 0,0 0 0,-6 5 0,-4 5 29,-1-1 1,-1-1-1,0 0 1,0-1-1,-30 16 1,39-23-36,24-4-80,4-4 49,0 2 0,26 0 0,-42 2 29,-1 0 0,1 0 0,-1 1 0,1 0 0,-1 0 0,1 0 0,-1 1 0,1 0 0,-1 0 0,0 0 0,0 0 0,8 6 0,-10-6 6,0 1 1,-1 0 0,1-1-1,-1 1 1,1 0 0,-1 0-1,0 0 1,0 0 0,0 1-1,-1-1 1,1 1 0,-1-1-1,0 1 1,0-1 0,0 1-1,0-1 1,-1 1 0,1 0-1,-1 0 1,0 3 0,-1 4 27,1-1 1,-1 1 0,-1-1-1,0 0 1,-1 1-1,1-1 1,-2 0 0,0-1-1,0 1 1,0 0 0,-2-1-1,1 0 1,-1-1 0,0 1-1,-1-1 1,0 0-1,0 0 1,0-1 0,-1 0-1,-12 8 1,8-7 98,0 0 0,-1-1 0,0-1-1,0 0 1,-1-1 0,1 0 0,-28 5 0,25-7 110,0 0 0,-29 0 1,45-4-224,-1 1 0,0 0 0,1 0 0,-1-1 0,1 1 0,-1-1 0,1 1 0,0-1 0,-1 1 0,1 0 0,-1-1 1,1 1-1,0-1 0,-1 0 0,1 1 0,0-1 0,0 1 0,-1-1 0,1 1 0,0-1 0,0 0 0,0 1 0,0-1 0,0 0 0,0 1 1,0-1-1,0 1 0,0-2 0,-1-23-1331,1 20-77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29.5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2024,'0'0'21908,"5"16"-20959,-2-16-939,6 1 90,-9-1-108,1 0 0,-1 0 1,0 0-1,0 1 1,0-1-1,0 0 1,1 0-1,-1 0 1,0 0-1,0 0 1,0 1-1,0-1 1,0 0-1,1 0 1,-1 0-1,0 1 1,0-1-1,0 0 1,0 0-1,0 0 1,0 1-1,0-1 1,0 0-1,0 0 1,0 0-1,0 1 1,0-1-1,0 0 1,0 0-1,0 1 1,0-1-1,0 0 1,0 0-1,0 0 0,0 1 1,0-1-1,0 0 1,-1 0-1,1 0 1,0 1-1,0-1 1,0 0-1,0 0 1,0 0-1,-1 1 1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30.5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49 32 13498,'0'0'10568,"5"-4"-10216,-2 1-277,1 1 0,1-1 0,-1 1 0,0-1 0,0 1 1,1 1-1,0-1 0,-1 1 0,1-1 0,5 1 0,0-1 90,-2 1-82,0-1 1,1 2-1,-1-1 1,0 1-1,0 0 1,1 1-1,8 1 1,-15-1-87,-1 0 1,0 0-1,1 0 1,-1 0-1,0 0 1,0 0-1,0 0 0,0 0 1,0 0-1,0 0 1,0 1-1,0-1 1,0 0-1,0 1 0,-1-1 1,1 1-1,-1-1 1,1 0-1,-1 1 1,1 0-1,-1-1 0,0 1 1,0 2-1,0 40-40,0-36 45,-2 5-16,-1 1-1,0-1 0,0 1 1,-1-1-1,-1 0 1,0-1-1,-12 21 0,-56 80-282,68-106 263,-10 14 16,-2-1 0,0 0 0,-25 22 0,42-42-34,7-2-653,18-13-104,37-30-1,-2 1-124,-33 27 558,14-9 29,-2-1 1,53-48-1,-87 70 574,-1 0 1,1 0-1,-1-1 0,0 1 0,-1-1 1,1 0-1,-1 0 0,-1 0 0,1 0 1,-1-1-1,0 1 0,0-1 0,-1 0 1,1-6-1,-2 11-151,0 1-1,0 0 1,1 0-1,-1-1 1,1 1-1,-1 0 1,1 0 0,-1 0-1,1-1 1,-1 1-1,1 0 1,0 0 0,0 0-1,-1 0 1,1 0-1,0 1 1,0-1-1,0 0 1,0 0 0,0 0-1,0 1 1,2-2-1,34-13 89,-4 2-297,-27 10 158,-4 2 10,0 0-1,1 0 1,-1-1 0,0 1-1,0 0 1,0-1 0,0 0 0,0 1-1,0-1 1,0 0 0,2-4 0,-4 6 265,-2 0 14,-5-1-302,0 1 0,0 1-1,0-1 1,0 1-1,1 1 1,-1-1 0,0 1-1,1 0 1,-1 0 0,1 1-1,-1 0 1,1 0 0,0 1-1,1 0 1,-1 0-1,0 0 1,-7 8 0,-2 4-18,1 0 1,0 0 0,1 2 0,1 0 0,0 0 0,1 1-1,2 0 1,0 1 0,1 0 0,1 1 0,0-1 0,2 1-1,0 0 1,2 1 0,0-1 0,1 37 0,2-54-1,0 0 0,0 0 1,1-1-1,0 1 0,-1 0 1,1-1-1,1 1 0,-1 0 1,0-1-1,1 1 0,0-1 1,0 0-1,0 0 0,0 1 1,0-1-1,0-1 0,4 4 1,-1-2-14,0 1 1,1-1 0,0-1 0,-1 1-1,1-1 1,1 0 0,-1 0 0,12 3-1,3-1-163,1-1-1,1 0 1,-1-2-1,33 0 1,11-4-2085,-15-5-3936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38.11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9273,'1'0'18056,"9"6"-18312,24 27 303,-2 2 1,33 47-1,-10-13-46,-49-62-126,0 0 1,0 1 0,0 0-1,-1 0 1,0 0 0,-1 1 0,1-1-1,5 19 1,-10-26 53,0-1-1,0 0 1,0 1 0,0-1 0,0 0-1,0 1 1,0-1 0,0 1 0,0-1-1,0 0 1,0 1 0,0-1 0,0 1-1,0-1 1,0 0 0,0 1-1,0-1 1,-1 1 0,1-1 0,0 0-1,0 1 1,0-1 0,-1 0 0,1 1-1,0-1 1,0 0 0,-1 0-1,1 1 1,0-1 0,-1 0 0,1 0-1,-1 1 1,-12 0-3583,8-1 2467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38.45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304 21 5713,'0'0'16268,"2"-3"-15046,8-11-299,-8 10 412,-3 6-1309,0-1 1,0 1-1,0-1 0,0 1 1,0 0-1,1 0 0,-1 0 0,1-1 1,-1 1-1,0 4 0,0 0-3,-6 7 20,0-1 1,-1 1-1,-1-2 1,1 1-1,-14 12 1,-56 46 68,10-10-520,-7 19-3671,49-48-2113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38.90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16 16243,'0'0'7270,"18"-3"-6835,56-8-61,-72 11-340,1-1 0,-1 1 0,0 0-1,1 0 1,-1 0 0,1 0 0,-1 0 0,1 1-1,-1-1 1,0 1 0,1-1 0,-1 1-1,0 0 1,0 0 0,1 0 0,-1 0-1,0 1 1,0-1 0,0 0 0,0 1 0,0 0-1,-1-1 1,1 1 0,0 0 0,-1 0-1,1 0 1,-1 0 0,1 2 0,1 1 34,-2 1 0,1-1 0,0 1 0,-1-1 0,0 1 0,-1-1 0,1 1 0,-1 8 0,0-5-25,0 0 0,-1 0 0,0 0 0,-1 0 0,0 0 0,0 0-1,-1-1 1,0 1 0,-5 8 0,0-3-14,0 0 1,-2-1-1,0 0 1,-14 15-1,17-21-10,-30 37 90,34-40-102,0 0-1,1 1 1,-1-1-1,1 1 1,0-1-1,0 1 1,0 0-1,-1 8 1,3-12-6,0 0-1,0 0 1,0 0 0,0 0 0,0 0-1,0 0 1,0 0 0,1 0-1,-1 0 1,0 0 0,1 0-1,-1 0 1,1 0 0,-1 0 0,1 0-1,0 0 1,-1 0 0,1 0-1,0-1 1,-1 1 0,1 0-1,0 0 1,0-1 0,0 1 0,0-1-1,0 1 1,0-1 0,0 1-1,0-1 1,0 1 0,1-1-1,40 8 43,-40-7-41,205 4-702,-133-5-1679,23 0-6547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49.53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18667,'0'0'7587,"3"0"-7348,344 0-44,-317 5-199,-20 2-1495,-10-7 1329,0 1 0,0-1 0,0 1 0,0-1 0,0 0 0,0 1 0,0-1 0,0 1 0,0-1 0,-1 0 0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49.8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13514,'0'0'13011,"101"25"-12635,-72-25-72,10 0-168,-1 0-88,1 0-48,19 5-288,-10-1-1016,-10-4-6458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53.7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1 127 9674,'0'0'17315,"2"0"-17339,213 15-22,-62-2 1,203-7-68,-294-6 110,-16-3 11,-1-2-1,1-2 0,64-18 1,-8 2 21,185-16 29,-240 35-64,34-6 12,-22 2 39,63 0-1,128 16-32,130-4 72,-264-11-79,200-7 15,-279 15-19,28-1 6,117-13 0,-140 8-22,0 3 0,52 3 0,-22 0 20,-40 1-11,30 5 1,-30-3 69,34 0 676,-66-3-746,0-1 0,0 0-1,0 0 1,0 0 0,1 0 0,-1 0-1,0 0 1,0 0 0,0 0 0,0 0 0,0 1-1,0-1 1,0 0 0,0 0 0,0 0-1,0 0 1,0 0 0,0 0 0,0 0 0,0 1-1,0-1 1,0 0 0,0 0 0,0 0-1,0 0 1,0 0 0,0 0 0,0 1 0,0-1-1,0 0 1,0 0 0,0 0 0,0 0-1,0 0 1,-1 0 0,1 0 0,0 0 0,0 0-1,0 1 1,0-1 0,0 0 0,0 0-1,0 0 1,0 0 0,0 0 0,-1 0 0,1 0-1,0 0 1,0 0 0,0 0 0,0 0-1,0 0 1,0 0 0,0 0 0,-1 0 0,1 0-1,0 0 1,0 0 0,0 0 0,0 0-1,0 0 1,0 0 0,0 0 0,-1 0 0,1 0-1,0 0 1,0 0 0,0 0 0,-7 2-553,1-1 1,-1 1-1,1-1 1,-10 1 0,-16-2-4822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26.9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14 15539,'0'0'7898,"10"-8"-7307,-4 7-422,0-1 0,0 1 1,0 0-1,0 1 0,0-1 1,11 2-1,-7-1-44,-8 0-113,1 0 0,-1 0 0,0 0 0,0 0 0,0 0 0,0 1 0,1-1 0,-1 1-1,0-1 1,0 1 0,0 0 0,0 0 0,0 0 0,0 0 0,0 0 0,-1 1 0,4 1-1,-3 0-10,0 1-1,0-1 1,0 0-1,0 0 1,-1 1-1,0-1 0,1 1 1,-1-1-1,-1 1 1,2 6-1,0-2 34,0 0-1,-1 0 1,0 0-1,-1 0 1,0 0 0,0 1-1,0-1 1,-1 0 0,0 0-1,-1 0 1,0 0-1,0 0 1,-6 13 0,-13 12 155,13-22-150,1 0 1,1 1-1,-1 0 1,2 0 0,-7 20-1,11-11-111,1-20 83,0-1 12,2 1-22,-1 0 1,1 0 0,0-1 0,-1 1-1,1-1 1,0 0 0,0 1-1,-1-1 1,1 0 0,0 0 0,0 0-1,-1 0 1,1 0 0,2-1 0,-2 1 12,25-2 33,1-1 1,-1-1-1,1-1 1,50-18-1,-3 2-387,-66 19-69,-29 7-4490,-7 3-3192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6:15.1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715 72 15819,'0'0'6805,"0"-27"-4461,0 26-2321,0-1 1,-1 0 0,1 1 0,0-1 0,0 0 0,-1 0-1,1 1 1,-1-1 0,1 1 0,-1-1 0,0 0-1,0 1 1,0-1 0,0 1 0,0 0 0,0-1 0,0 1-1,0 0 1,0 0 0,-1-1 0,1 1 0,0 0-1,-1 0 1,1 1 0,-1-1 0,1 0 0,-1 0 0,1 1-1,-1-1 1,0 1 0,1-1 0,-1 1 0,0 0-1,0-1 1,-2 1 0,-31-2-9,0 0 0,-52 6 0,68-2 27,1 1-1,0 1 1,0 0-1,1 2 1,-1 0-1,1 1 1,0 0-1,1 1 1,-21 14-1,7-1 125,0 1 1,2 1-1,-45 47 0,54-46-122,1 0-1,1 1 0,1 0 1,1 2-1,1-1 0,2 2 1,0 0-1,2 0 0,-10 48 1,17-52 0,0 1 0,2 0 1,0 0-1,4 26 1,-3-48-43,2 15 9,1 1 1,0-1 0,1 0-1,1-1 1,1 1 0,9 19-1,-2-9 33,2 0-1,33 47 1,-43-68-40,0 0-1,1 0 1,0-1 0,0 1 0,0-1 0,1-1 0,0 1 0,0-1-1,0-1 1,1 1 0,0-1 0,-1 0 0,1-1 0,1 0 0,-1 0-1,0-1 1,1 0 0,14 2 0,6-1 15,-1-1 0,1-2 0,32-2 0,-43 0-10,0-1 1,-1-1 0,0 0 0,0-1-1,0 0 1,18-10 0,-30 12-6,-1 1 0,0-1-1,0 0 1,0 0 0,-1 0 0,1-1 0,-1 1 0,0-1-1,0 0 1,0 0 0,0 0 0,-1 0 0,1 0 0,-1-1-1,0 1 1,-1-1 0,1 0 0,-1 1 0,1-7-1,2-8 17,-2-1-1,0 0 1,-2-28-1,-1 27-8,1 8 15,0 0 1,-1 1-1,-1-1 0,-1 0 1,1 0-1,-2 1 0,0 0 0,0-1 1,-1 2-1,-13-23 0,11 21 31,-1 1 0,0 0 0,-1 0 0,0 1 0,0 1 0,-2-1 0,1 1-1,-1 1 1,0 0 0,-1 1 0,-23-13 0,15 12-32,1 2-1,-1 0 1,-1 1 0,1 0 0,-1 2-1,0 1 1,0 0 0,-42 2 0,45 0-175,13 0-24,1 1 1,-1-1 0,1 1-1,-1 0 1,1 1-1,-1-1 1,1 1-1,-1 0 1,1 0-1,0 0 1,-1 0-1,1 1 1,0-1-1,-6 5 1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6:34.61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0 347 20452,'0'0'2914,"7"-2"-2390,154-37 267,27-3-551,62-7-27,1022-117 77,-974 146-274,-51 6 8,52 2 34,-260 10-54,-20 2 44,-56 4 51,-407 61 33,-6 24-136,-1055 273-571,1358-315 517,144-46 55,0-1-1,0 1-1,0 0 1,-1 0 0,1 1-1,0-1 1,0 1 0,0 0 0,1-1-1,-1 1 1,0 0 0,1 1-1,-5 4 1,7-7 1,-1 0 1,1 1-1,0-1 1,0 0-1,0 1 1,0-1-1,0 0 1,0 1-1,0-1 1,-1 0-1,1 1 1,0-1-1,0 0 1,0 1-1,0-1 1,0 0-1,0 1 1,1-1-1,-1 0 1,0 1-1,0-1 1,0 0-1,0 1 1,0-1-1,0 0 1,1 0-1,-1 1 1,0-1-1,0 0 1,0 1-1,1-1 1,-1 0-1,0 0 0,0 0 1,1 1-1,-1-1 1,0 0-1,1 0 1,-1 0-1,0 0 1,0 1-1,1-1 1,0 0-1,4 2-10,1-1-1,0 1 0,0-1 0,1 0 0,11 0 1,46-1 13,-1-4 0,124-21 0,548-137 74,-354 70-68,596-91-13,-954 179 7,-30 3-3,-33 4-15,-110 19-68,-112 23 58,-82 13 12,-651 121 98,935-167-54,10-3 99,0 2 1,-86 31-1,132-40-99,0 0 0,0-1 1,0 2-1,0-1 0,1 0 0,-1 1 0,-5 5 0,9-8-25,-1 0 0,1 1 0,0-1 0,0 0 0,-1 1 0,1-1 0,0 1 0,0-1 1,0 0-1,-1 1 0,1-1 0,0 1 0,0-1 0,0 0 0,0 1 0,0-1 0,0 1 0,0-1 0,0 1 0,0-1 0,0 0 0,0 1 0,0-1 1,1 1-1,-1-1 0,0 0 0,0 1 0,0-1 0,0 1 0,1-1 0,-1 1 0,2 0 4,0 1 0,-1-1-1,1 0 1,0 0 0,0 0 0,0 0 0,0 0-1,0 0 1,0 0 0,4 1 0,20 4 0,1-1 0,49 2 0,179-1 14,109-8 70,704-75-117,-141 5-1868,-764 67-211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31.8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15 37 5953,'-3'-4'10689,"2"1"-9786,-10-27 7525,12 39-8313,1 1 0,-1-1 0,1 0 0,1 0 0,7 17 0,0 4-4,2 7-68,1-2 0,2 0-1,25 46 1,-29-64-80,0 0 1,1-1-1,0 0 1,1-1-1,1 0 0,1-1 1,0 0-1,18 11 1,-26-20-38,1 0-1,-1-1 1,1-1 0,0 1 0,0-1 0,1-1 0,-1 1 0,1-1 0,-1-1 0,1 0-1,-1 0 1,1-1 0,10 0 0,-13 0-42,-1-1 0,1 0 0,-1 0 0,1 0 1,-1-1-1,0 0 0,0 0 0,0 0 0,0 0 0,0-1 0,0 0 0,0 0 0,-1 0 0,0-1 1,1 1-1,-1-1 0,-1 0 0,1 0 0,-1-1 0,6-8 0,-4 4 55,0-1-1,-1-1 1,-1 1-1,0 0 1,0-1-1,-1 0 1,1-12-1,1-79 461,-5 80-215,1 4 169,-7-32 1,4 32 483,-1-33 317,4 65-821,-3 41 53,-2 0 0,-13 56 0,1-8-149,5 12-156,4 146 1,8-256-88,0 1 0,1-1 1,-1 0-1,1 1 0,2 7 1,-2-11-163,-1-1 0,1 0 1,-1 0-1,1 0 0,-1 0 1,1 0-1,0 0 0,0 0 1,-1 0-1,1 0 0,0 0 1,0 0-1,0 0 0,0 0 1,0-1-1,0 1 0,0 0 1,0-1-1,1 1 0,-1-1 1,0 1-1,0-1 0,0 0 1,1 1-1,-1-1 0,0 0 1,0 0-1,3 0 0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32.8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34 9 8417,'0'0'12904,"-5"-2"-11888,-23-5 588,83 19-1033,0-2 0,71 3 0,108-9-508,-119-4 81,859 4-3,-855-4-157,-118 0-38,-12 2-146,-65 47-3736,47-32-5114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35.8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31 7737,'0'0'14563,"16"-3"-14051,-4 1-436,26-5 494,65-2 0,316 0-710,-409 9-953,-21 0 142,-25 0-1932,-10 0-5372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4:36.13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4072,'0'0'19116,"38"26"-18211,-9-17-33,19 3-160,24 1-64,10-9-320,5 1-328,14-5-32,-39 0-1648,-14-13-17236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6:59.71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65 4200,'0'0'2242,"5"-6"-353,-1-1-1465,2 1 1,-1 0 0,1 0 0,6-5 0,-9 9-9,0-1 0,0 1-1,0 0 1,1 0 0,-1 0 0,0 1 0,1-1 0,-1 1-1,1-1 1,17-1 7843,-20 31-3502,0 17-5190,6-18 426,1-1 0,1 0 0,2 0-1,1-1 1,0-1 0,28 39 0,-22-37-87,0 0 1,2-1-1,41 38 0,-54-55-2,2-1 0,-1 0 0,1-1 0,0 0 0,0 0 0,1-1 0,0 0 0,0-1 0,0 0 0,0-1 0,1 0 1,-1 0-1,1-1 0,18 1 0,-27-3 92,0 0 1,0 0 0,1-1-1,-1 1 1,0-1 0,0 0-1,0 1 1,0-1 0,0 0-1,0 0 1,0 0-1,0-1 1,-1 1 0,1 0-1,0-1 1,-1 1 0,1-1-1,-1 0 1,1 1 0,-1-1-1,2-3 1,3-5-7,-1 0 0,0-1 0,4-12 0,1-4-44,81-176 180,-89 199 15,-1-1 0,0 1 0,0-1 0,-1 0 0,1 1 0,-1-1 0,0 0 0,-1-5 0,1-3 686,-5 31-711,-27 163 235,20-103-307,-1 40-42,3 201 1,10-313-3,-1 40 6,-2 0-1,-2 0 0,-14 55 1,-8 55 67,26-151-70,0 0 0,-1 0-1,0 0 1,0 0 0,-1 0 0,1-1 0,-1 1 0,-6 7-1,8-11-1,0 0 0,0 0 0,0 1 0,-1-1 0,1 0 0,0 0 0,-1-1 0,1 1 0,0 0 0,-1 0 0,1-1 0,-1 1 0,1 0 0,-1-1 0,1 0 0,-1 1 1,0-1-1,1 0 0,-1 0 0,1 0 0,-1 0 0,0 0 0,1 0 0,-1 0 0,1-1 0,-1 1 0,0 0 0,1-1 0,-1 0 0,1 1 0,-1-1 0,-1-1 0,-15-10-23,1-1 1,-24-23 0,20 17 10,16 15 10,0-1 1,0 1-1,0-1 0,0 0 0,1-1 1,0 1-1,0-1 0,1 1 0,-1-1 1,1 0-1,1-1 0,-1 1 0,1 0 1,0-1-1,0 1 0,1-1 1,0 0-1,0 1 0,0-13 0,1 8-4,0 1-1,0-1 1,1 1-1,1-1 1,-1 1-1,2-1 1,0 1-1,6-16 1,6-12 4,-11 26 0,0 1-1,1 0 1,0 0 0,8-11 0,-11 19 0,0 0 0,1 1 1,-1-1-1,0 1 0,1-1 1,0 1-1,-1 0 0,1 0 1,0 0-1,0 1 0,0-1 1,0 1-1,1-1 0,-1 1 1,0 0-1,1 0 0,-1 0 1,6 0-1,109 0-20,-67 1 61,-23 2-13,35 5 1,-35-3-9,35 0 0,101 1 33,-110-4-117,61-3-3605,-91-2-2277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41.61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0 115 3712,'0'0'16029,"6"-17"-14187,17-49-417,-22 65-1355,-1-1 0,1 0 0,-1 1 0,1-1 0,0 1 0,-1-1-1,1 1 1,0-1 0,0 1 0,0-1 0,0 1 0,1 0 0,-1-1 0,0 1 0,0 0 0,1 0 0,-1 0-1,1 0 1,-1 0 0,1 1 0,-1-1 0,1 0 0,0 1 0,-1-1 0,1 1 0,0-1 0,-1 1-1,1 0 1,0 0 0,0 0 0,-1 0 0,1 0 0,0 0 0,-1 0 0,1 0 0,0 1 0,2 0-1,7 0 72,11-1-55,0 1 1,0 0-1,0 2 1,41 10-1,-55-10-79,-1-1 1,1 1-1,-1 1 0,0-1 0,1 1 0,-2 1 0,1-1 0,0 1 0,-1 0 1,0 1-1,0-1 0,-1 1 0,1 0 0,-1 1 0,0-1 0,7 14 0,-9-12-7,0 0 0,0 0-1,-1 0 1,0 1 0,-1-1-1,1 1 1,-2-1-1,1 1 1,-1-1 0,0 1-1,-1-1 1,0 1 0,0-1-1,-1 0 1,0 1 0,-1-1-1,0 0 1,0 0-1,0 0 1,-1-1 0,-6 9-1,-14 14 2,-2-1-1,-1-1 0,-1-1 0,-37 27 0,-59 56-29,119-105 25,1 1 0,0-1 0,0 1 0,-6 10 0,9-14 2,1-1 0,-1 0-1,0 0 1,1 0 0,-1 1 0,1-1-1,-1 0 1,1 1 0,0-1-1,-1 0 1,1 1 0,0-1 0,0 1-1,0-1 1,0 0 0,0 1-1,1-1 1,-1 0 0,0 1-1,0-1 1,1 0 0,-1 1 0,1-1-1,-1 0 1,1 0 0,0 1-1,0-1 1,-1 0 0,1 0 0,0 0-1,2 2 1,5 1 11,0 0 0,0 0-1,1-1 1,0 0 0,-1 0 0,1-1-1,17 2 1,-7 0 4,48 8-405,1-2 1,106 1-1,-174-11 282,0 0-1,1 0 1,-1 0 0,0 0 0,1 0-1,-1 0 1,1 0 0,-1-1-1,0 1 1,1 0 0,-1 0-1,0 0 1,1-1 0,-1 1 0,0 0-1,1 0 1,-1-1 0,0 1-1,0 0 1,1 0 0,-1-1-1,0 1 1,0 0 0,0-1 0,1 1-1,-1 0 1,0-1 0,0 1-1,0 0 1,0-1 0,0 1-1,0-1 1,0 1 0,0 0 0,0-1-1,0 1 1,0-1 0,0 1-1,0 0 1,0-1 0,0 1-1,0 0 1,0-1 0,0 1 0,-1-1-1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41.95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18 17659,'0'0'9114,"19"-17"-8914,-19 21-32,5 9 8,-5-1-72,5-3-40,0 4-32,-1-5-32,1-3 0,0-1-264,5-4-384,4 0-1032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5:42.50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 17603,'6'-3'5448,"3"-2"-1865,-9 38-3552,2 0-1,2 0 1,1 0-1,1 0 1,1-1-1,19 47 1,-24-73-127,0-1 1,1 1 0,0-1-1,1 1 1,-1-1-1,1 0 1,0 0 0,0 0-1,0-1 1,1 1 0,0-1-1,0 0 1,0-1-1,0 1 1,0-1 0,1 0-1,-1 0 1,1-1-1,0 1 1,0-1 0,0-1-1,0 1 1,0-1 0,1 0-1,-1 0 1,0-1-1,0 0 1,1 0 0,8-1-1,-10-1 42,-1 1-1,1-1 1,-1 0-1,1 0 1,-1-1 0,0 1-1,0-1 1,0 0-1,0 0 1,0 0-1,0-1 1,-1 1-1,0-1 1,0 0-1,4-6 1,6-9-214,-2-1-1,10-21 1,-14 25 226,0 4 459,-1 0 0,-1-1 0,0 0 0,-1-1 0,-1 1 0,0-1 0,0 1 0,-1-1 0,0-14 0,-2 28-342,1 0-74,-1 1 0,0-1 1,1 0-1,-1 1 0,0-1 0,1 0 0,-1 1 0,0-1 1,1 0-1,-1 1 0,0-1 0,0 1 0,0-1 1,1 0-1,-1 1 0,0-1 0,0 1 0,0-1 0,0 1 1,0-1-1,0 1 0,0-1 0,0 1 0,0-1 1,0 0-1,0 1 0,0-1 0,0 1 0,-1 0 0,1 0 7,-1 19 99,0 0 1,-2 1-1,0-1 1,-2 0-1,-10 30 0,-47 96 11,18-47-103,6 0 13,-53 123-485,75-192-798,2-7-1998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39.4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2 17435,'-5'-1'9833,"5"1"-9727,1 23-76,1 0-1,1 0 1,8 31-1,26 72 204,-15-55-141,4 30-3,15 134 1,-35-218-214,-6-17 111,0 0-1,0 1 1,0-1 0,0 0-1,0 0 1,1 0 0,-1 0 0,0 0-1,0 0 1,0 1 0,0-1-1,1 0 1,-1 0 0,0 0-1,0 0 1,0 0 0,0 0-1,1 0 1,-1 0 0,0 0-1,0 0 1,0 0 0,1 0-1,-1 0 1,0 0 0,0 0-1,0 0 1,1 0 0,-1 0-1,0 0 1,0 0 0,0 0-1,0 0 1,1-1 0,-1 1-1,0 0 1,0 0 0,0 0-1,0 0 1,0 0 0,1-1-1,0 0-122,1-1 1,-1-1-1,0 1 0,0 0 0,0 0 0,0 0 0,0-1 0,0 1 0,0-4 0,5-28-4431,-1-4-7746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7:04.18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401 1 3816,'4'0'16416,"-6"1"-16073,1 1 1,-1 0-1,0 0 1,1 0-1,-1 0 0,1 0 1,0 1-1,0-1 0,-2 4 1,-5 8 59,-22 28 68,16-21-437,-1-1-1,-1 0 0,-1-1 0,0 0 1,-2-2-1,-31 24 0,42-35-22,-122 74 50,119-73-62,-1 0 0,1 1 0,-18 16 0,28-23 66,1-3 31,0-17-32,0-7-118,4-37-1,-2 54-2,-1-1-1,2 1 1,-1-1 0,2 1-1,-1 0 1,1 0 0,7-11-1,-10 19 54,4-9-52,1 0 0,1 1 1,14-17-1,-18 23 53,0 1-1,0-1 1,0 1-1,0 0 1,0 0 0,0 0-1,1 1 1,-1-1-1,1 1 1,-1-1 0,1 1-1,-1 0 1,1 1-1,0-1 1,0 1-1,5-1 1,-2 2 39,0-1 0,0 1 0,0 0 0,0 1 0,0-1 0,0 1 0,0 1 0,-1-1 0,1 1 0,-1 1 0,0-1 0,0 1 0,0 0 0,0 0 0,8 9 0,0-2 80,-1 0 0,1 0 1,1-2-1,0 0 0,0 0 0,1-2 1,0 0-1,0 0 0,0-2 0,30 7 1,-33-9-433,-1 0 0,0 1 0,0 0 0,23 13 0,-32-16-35,17 9-3262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6:01.0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106 54 9906,'0'-19'10290,"0"-8"-4308,16 22-5402,-6 4-577,1 0-1,-1 1 0,1 0 0,-1 0 1,0 1-1,1 0 0,-1 1 1,0 0-1,0 1 0,0 0 0,0 1 1,18 8-1,-23-9-20,0 1 0,0-1 0,0 1 0,0 0 0,-1 0 1,1 0-1,-1 1 0,0-1 0,0 1 0,-1 0 0,1 0 0,-1 0 0,0 1 0,-1-1 0,1 1 1,-1 0-1,0-1 0,-1 1 0,1 0 0,-1 0 0,0 0 0,-1 0 0,1 7 0,-1-7 16,0-1-1,-1 1 1,1-1-1,-1 1 1,0-1-1,0 0 1,-1 1-1,1-1 0,-1 0 1,-1 0-1,1 0 1,-1 0-1,1-1 1,-1 1-1,-1-1 1,1 1-1,-1-1 1,1 0-1,-1 0 0,0-1 1,-9 7-1,4-4 6,0 1 0,1 1 0,0-1 0,1 1 0,0 1 0,0-1 0,-6 11 0,14-18-5,-1-1-1,0 0 0,0 1 0,1-1 1,-1 0-1,0 0 0,0 1 0,1-1 1,-1 0-1,0 0 0,1 1 0,-1-1 1,0 0-1,1 0 0,-1 0 0,1 0 1,-1 0-1,0 1 0,1-1 0,-1 0 1,1 0-1,-1 0 0,0 0 0,1 0 1,-1 0-1,1 0 0,-1 0 0,0 0 1,1-1-1,19 1-102,-18 0 99,39-1-2,-21 0-2,0 1-1,32 4 0,-50-3 8,1-1 1,-1 1-1,0 0 0,0 0 0,0 0 1,0 1-1,-1-1 0,1 0 1,0 1-1,0-1 0,-1 1 0,1 0 1,-1-1-1,1 1 0,-1 0 1,0 0-1,0 0 0,0 0 0,0 0 1,0 0-1,0 0 0,0 0 1,-1 0-1,1 1 0,-1-1 1,0 0-1,1 0 0,-1 4 0,0 0 4,1 0 0,-1 0-1,-1 0 1,1 0 0,-1 0-1,0 1 1,0-1 0,-1-1-1,-3 11 1,-1-7 8,1 0 0,-2 0 0,1 0-1,-1-1 1,0 0 0,-13 10 0,-1 1 14,-32 19 0,40-29 24,0-1 0,0-1 0,-1 0-1,0-1 1,0 0 0,0-1 0,-1-1 0,0 0 0,0-1 0,0-1 0,0 0-1,-16 0 1,24-2-31,-1 0 19,0 0-1,0-1 0,-1 1 0,-10-4 1,18 4-44,0 0 0,0 0 1,0-1-1,0 1 0,-1 0 1,1-1-1,0 1 0,0-1 0,0 1 1,0-1-1,0 0 0,0 1 1,1-1-1,-1 0 0,0 0 1,0 1-1,0-1 0,1 0 1,-1 0-1,0 0 0,1 0 1,-1 0-1,1 0 0,-1 0 1,1 0-1,-1 0 0,1-1 1,0 1-1,0 0 0,-1 0 0,1 0 1,0 0-1,0 0 0,0-1 1,0 1-1,1 0 0,-1 0 1,0 0-1,1-2 0,0 1-131,-1 0-1,1-1 1,0 1-1,0 0 1,1 0-1,-1 0 1,0 1-1,1-1 1,-1 0-1,1 0 1,-1 1-1,1-1 0,0 1 1,0-1-1,0 1 1,0 0-1,3-2 1,22-10-3969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6:01.7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66 22 11562,'0'0'15212,"7"1"-15198,-3-1-12,0 0 0,0 1 1,1 0-1,-1 0 0,0 0 0,0 0 1,-1 0-1,1 1 0,0 0 1,0 0-1,-1 0 0,1 0 0,-1 1 1,0-1-1,0 1 0,0 0 1,0 0-1,0 0 0,0 0 1,-1 0-1,0 1 0,1-1 0,-1 1 1,1 4-1,-1-3-1,0 0 0,0 0 0,0 0 0,-1 0 1,0 0-1,0 1 0,0-1 0,-1 0 0,0 1 0,0-1 0,0 1 0,-1-1 0,0 0 0,0 1 1,0-1-1,0 0 0,-1 0 0,0 0 0,0 0 0,0 0 0,-1 0 0,0-1 0,0 1 0,0-1 1,0 0-1,-1 0 0,1 0 0,-8 6 0,-9 6-48,-39 23-1,25-17-57,27-19-21,4-2-222,10 0 19,5-2 295,1-1 0,-1 1 0,1-2 0,-1 0-1,0 0 1,0-1 0,0-1 0,0 0 0,-1 0-1,0-1 1,0-1 0,13-9 0,-8 3-32,-1 0 0,0-1 0,0 0 1,-1-1-1,-1-1 0,22-34 0,-31 42 107,0 0-1,0 0 1,0-1 0,-1 1-1,-1-1 1,0 0 0,0 0-1,0 0 1,-1 0 0,0 0-1,-1-11 337,-7 38-80,-35 48-46,26-45 6,-21 42-1,33-54-225,0 0 0,1 1 0,0-1 0,0 1 0,1-1 0,0 1 0,1 0 0,0 14 0,1-21-31,0-1-1,1 1 1,0 0 0,-1-1-1,1 1 1,0-1 0,0 1-1,1-1 1,-1 1 0,1-1-1,-1 0 1,1 0 0,-1 1-1,1-1 1,0 0-1,0-1 1,0 1 0,0 0-1,1 0 1,3 2 0,8 3-31,-1 0 1,23 9 0,-26-12-5,1-1-190,-1 1 1,1-1 0,-1-1-1,22 2 1,17-2-5584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6:02.23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18 16499,'0'0'8197,"7"0"-7796,301 0-36,-308 0-370,0 0-1,0 0 1,0 0 0,0 0-1,-1 0 1,1 0-1,0 0 1,0 0-1,0 0 1,0 0 0,0 0-1,0 0 1,0 0-1,0 0 1,0 0-1,0 0 1,-1 0 0,1-1-1,0 1 1,0 0-1,0 0 1,0 0-1,0 0 1,0 0-1,0 0 1,0 0 0,0 0-1,0 0 1,0 0-1,0 0 1,0 0-1,0-1 1,0 1 0,0 0-1,0 0 1,0 0-1,0 0 1,0 0-1,0 0 1,0 0 0,0 0-1,0 0 1,0-1-1,0 1 1,0 0-1,0 0 1,0 0 0,0 0-1,0 0 1,0 0-1,0 0 1,0 0-1,0 0 1,0-1-1,0 1 1,0 0 0,0 0-1,0 0 1,0 0-1,0 0 1,1 0-1,-1 0 1,0 0 0,0 0-1,0 0 1,0 0-1,-6-5-638,-5 1-1486,-7 0-2351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6:02.56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11354,'4'0'11326,"11"1"-8736,-10 369-1506,-5-343-2382,0-8-3892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6:03.35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17 53 1552,'0'-3'16681,"2"-8"-12637,1 8-3865,-1 1 0,1-1 0,1 1 0,-1-1 0,0 1 0,1 0-1,-1 0 1,1 1 0,-1-1 0,1 1 0,0-1 0,0 1-1,4 0 1,56-8 126,-57 8-186,2 0-75,1 0 0,-1 1 0,0 0 0,0 1 0,0 0 0,11 2 0,-18-2-37,1 0 1,0 0-1,0 0 1,0 0 0,-1 1-1,1-1 1,-1 1-1,1 0 1,-1 0-1,0 0 1,1 0-1,-1 0 1,0 0-1,0 1 1,-1-1 0,1 0-1,0 1 1,-1 0-1,0-1 1,1 1-1,-1 0 1,1 3-1,0 1 4,0 0 0,0 0 0,0 0 0,-1 1 0,0-1 0,-1 0 0,0 0 0,0 1 0,0-1 0,-1 0 0,0 1 0,0-1 0,-1 0 0,0 0 0,0 0 0,-1 0 0,0 0 0,0-1 0,0 1-1,-9 11 1,-4 0 6,0-1 1,-1 0-1,-1-1 0,0-1 0,-22 14 0,12-9-4,-34 32 0,60-49-13,-1-1 0,1 1 0,0 0 0,-1-1 0,1 1 0,0 0 0,1 0 0,-1 0 0,1 1 0,-1-1 0,1 0 0,0 1 0,0-1 0,0 0 0,1 1 0,-1-1 0,1 1 0,0 0 0,0-1 0,0 1 0,0-1 0,1 1 0,-1-1 0,1 1 0,0-1 0,0 0 0,0 1 0,2 2 0,0 0 33,0-1 1,0 0 0,1 0 0,0-1-1,0 1 1,0-1 0,0 0 0,1 0-1,-1 0 1,1-1 0,0 1 0,0-1-1,0-1 1,1 1 0,-1-1 0,8 3-1,14 1-7,0-1 1,0-1-1,0-2 0,49-1 0,-74-1-33,6 0-286,-1 0-1,1-1 1,-1 0 0,1 0-1,-1-1 1,1 0-1,-1 0 1,0-1-1,0 1 1,0-2-1,0 1 1,0-1-1,7-5 1,12-13-6618</inkml:trace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6:03.96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1 13930,'0'0'12115,"0"9"-11703,-1 20-131,0-2 2,4 47 0,-2-67-273,0 0 1,1 1-1,-1-1 0,1 0 1,0 0-1,1 0 0,0 0 0,0-1 1,1 1-1,-1-1 0,10 12 1,-7-12-124,0 0 0,0-1 0,0 0 1,0 0-1,1-1 0,0 0 1,0 0-1,0 0 0,1-1 0,-1 0 1,1 0-1,0-1 0,0 0 0,-1 0 1,1-1-1,1 0 0,-1-1 0,0 0 1,8 0-1,-13-1-5,0 0 0,0 0 0,0 0 0,0 0 0,0 0 0,0-1 0,-1 1 0,1-1 0,0 0-1,-1 1 1,1-1 0,-1 0 0,0-1 0,0 1 0,0 0 0,0-1 0,0 1 0,0-1 0,2-5 0,3-6-185,0-1 1,8-23-1,-13 31 278,11-27 13,-7 23 518,-1-1 1,-1 0-1,0 0 1,-1-1 0,0 1-1,1-18 1058,-5 44-1346,-22 42 216,15-38-366,0 1-1,-5 20 1,-7 42-26,-4-2 0,-52 117 1,50-134-832,-20 67 0,36-102-2497</inkml:trace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47:05.96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251 77 6921,'0'0'9537,"-1"18"-6859,-10 9-1381,-2 0 0,-20 33-1,13-29-906,-1-1-1,-1-2 0,-35 36 1,-15-4-70,71-60-198,1-2-20,1-12-143,0 0 1,1-1 0,0 1 0,1 0-1,1 0 1,0 1 0,1-1 0,0 1-1,8-13 1,-7 13-63,11-22-141,29-44-1,-38 68 232,0 0 0,1 1 0,0 0-1,1 0 1,0 1 0,0 0 0,19-12 0,-23 18 8,7-6 134,0 1 1,1 1 0,27-11 0,-36 17-98,1-1 1,-1 1 0,0 0-1,1 1 1,-1-1-1,0 1 1,1 0 0,-1 1-1,0-1 1,1 1 0,-1 0-1,0 0 1,0 1-1,1-1 1,6 5 0,15 9 42,-1 2-1,-1 1 1,0 1 0,27 29 0,-26-25-39,17 19 8,-31-29-57,1 0 1,1-1-1,-1 0 1,2-1-1,29 17 0,-29-26-2008</inkml:trace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3.06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21 62 14291,'0'0'12875,"5"-8"-12719,-2 1-133,-2 5-18,0-1-1,0 1 0,1-1 1,-1 1-1,0 0 1,1 0-1,-1 0 0,1 0 1,0 0-1,0 0 1,0 0-1,0 0 0,0 1 1,0-1-1,0 1 1,0-1-1,1 1 0,-1 0 1,1 0-1,-1 0 1,1 0-1,3 0 0,14-2-1,0 1 0,0 1 0,1 1 0,-1 0-1,38 7 1,-46-4-7,0 0 0,0 1-1,-1 0 1,1 0 0,-1 1-1,0 1 1,-1 0 0,1 0 0,-1 1-1,0 0 1,9 10 0,-16-15-12,-1 1 0,1 0 1,-1 0-1,1 0 0,-1 0 1,0 0-1,0 1 0,0-1 0,-1 1 1,1-1-1,-1 1 0,0 0 1,0-1-1,0 1 0,0 0 1,-1 0-1,1 0 0,-1-1 1,0 1-1,-1 0 0,1 0 1,0 0-1,-1 0 0,0-1 0,0 1 1,0 0-1,0-1 0,-1 1 1,0-1-1,1 1 0,-1-1 1,0 0-1,-4 5 0,-3 2 17,-1 0 0,0-1 0,0 0 1,-1 0-1,-15 8 0,-65 32-27,31-18-227,57-30 205,2-1 14,0 1 0,1-1-1,-1 0 1,0 1 0,1-1 0,-1 0 0,0 1 0,1-1-1,-1 1 1,1-1 0,-1 1 0,0-1 0,1 1 0,-1-1 0,1 1-1,0-1 1,-1 1 0,1 0 0,-1-1 0,1 1 0,0 0-1,0-1 1,-1 1 0,1 0 0,0 0 0,0 1 0,17-2-318,172-4 618,-185 4-257,1 0-1,-1 0 0,1 1 0,-1-1 0,1 1 0,-1 0 1,1 1-1,-1-1 0,0 1 0,0-1 0,1 1 1,-1 1-1,-1-1 0,1 0 0,0 1 0,0 0 0,3 3 1,-4-2-8,0 0 1,0 0 0,-1 1-1,1-1 1,-1 0 0,0 1 0,0 0-1,0-1 1,-1 1 0,0 0-1,1 0 1,-2 0 0,1 0 0,-1 0-1,0 7 1,1 0 8,-1-1 0,-1 1 0,0 0 0,0-1-1,-1 1 1,-1-1 0,0 1 0,0-1 0,-1 0 0,0 0 0,-1-1 0,-1 1-1,0-1 1,0 0 0,-1-1 0,-9 12 0,-6 2 198,-1 0 0,-1-2 1,-1 0-1,-1-2 0,0 0 0,-2-2 0,-52 24 0,25-21-49,50-19-148,1 0 0,0 0-1,-1 0 1,1-1 0,-1 1 0,1-1 0,-1 0-1,1 0 1,-1-1 0,-7-1 0,10 1-32,1 1 0,0-1 0,-1 0 0,1 0 0,0 0 0,0 0 0,0 0 0,0 0 0,0 0 0,0-1 1,0 1-1,0 0 0,0-1 0,1 1 0,-1 0 0,0-1 0,1 1 0,0-1 0,-1 1 0,1-1 0,0 1 0,-1-1 1,1-2-1,0-1-801,0-1-1,0 1 1,0-1 0,0 1 0,1 0 0,2-7 0</inkml:trace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3.64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29 141 15723,'0'0'7461,"-5"0"-7120,-14 0-50,14 0-39,7 0 78,15-1 211,-1-1-1,34-8 0,-7 1-282,239-38 30,336-11 0,-542 55-288,137-3-13,-78 2-50,-134 4 115,-4 0-24,-69 3-827,23 2-2538,14 0-5341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39.9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131 5 18403,'0'0'8035,"-8"-1"-7816,3 0-195,3 0-18,0 1-1,0-1 0,1 1 1,-1-1-1,0 1 1,0 0-1,0 0 0,0 0 1,0 0-1,1 0 0,-1 1 1,0-1-1,0 0 0,0 1 1,0 0-1,1-1 1,-1 1-1,0 0 0,1 0 1,-1 0-1,0 0 0,1 0 1,-1 0-1,1 0 1,0 0-1,-1 1 0,1-1 1,-2 3-1,-9 13-3,0 0 1,-11 23-1,20-32-13,0 0 0,0 0 0,0 0 0,1 0-1,0 1 1,1-1 0,0 1 0,0 11 0,1-18 3,0 0 0,0 0 1,1 0-1,-1 1 1,1-1-1,-1 0 0,1 0 1,0 0-1,0-1 1,0 1-1,0 0 0,0 0 1,0 0-1,0-1 1,3 4-1,0-2 3,0 1 0,0-1-1,1 0 1,-1 0 0,1 0 0,5 2 0,7 2 11,0-1 1,30 8-1,7-3 39,47 14-99,-89-21 42,-1 0 0,0 1 1,0 0-1,0 1 0,-1 0 0,15 11 0,-23-15 7,1 0 0,-1 0 0,0 0 0,0 1 0,1-1 0,-2 1 0,1 0 0,0 0 0,0 0 0,-1-1 0,0 2 0,1-1 0,-1 0 0,0 0 0,-1 0 0,1 0 0,0 1 0,-1-1 0,0 0 0,0 0 0,0 1 0,0-1 0,0 0 0,-1 1 0,1-1 0,-1 0 0,0 0 0,0 0 0,0 0 0,-1 0 0,-1 5 0,-2 1 9,-1 0-1,0 0 0,0 0 1,-1-1-1,0 0 1,0 0-1,-1-1 0,-9 8 1,6-7-157,-14 11 208,-27 17 0,45-32-487,1 0 1,-1-1 0,0 0-1,0 0 1,0-1-1,0 0 1,-1 0-1,1 0 1,-15 0 0,12-2-3489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4.1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 14419,'0'0'10323,"0"-3"-9944,17 258 2140,1-1-1705,-17-204-919,4 60 422,-3-92-943,0-1 1,2 1-1,10 33 1,-9-41-2535</inkml:trace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5.1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342 11 12298,'-8'-10'12415,"-11"12"-10190,13-1-2337,1 1 0,0 0-1,0 1 1,-1-1 0,-4 5 0,-11 10 217,1 2-1,0 0 1,2 1 0,0 1-1,-23 37 1,22-27-72,1 0 1,1 2-1,-20 58 0,28-61-19,1 0 0,-8 61-1,14-70-11,1 0 0,0 0 0,2 0 0,1 0-1,5 29 1,-3-39-4,0-1 0,0 1 0,1-1 0,0 1 0,1-2 0,0 1 0,1-1 0,0 0 0,0 0 0,1 0 0,0-1 0,1-1 0,11 9 0,-4-4-39,1 0 0,0-1 0,0-1 0,1-1 0,1-1-1,25 9 1,-32-14 0,1-1-1,-1 0 1,1 0-1,0-1 1,0-1-1,14-1 1,4 0-53,-28 2 89,0-1 0,1 0 0,-1-1 0,0 1 0,0 0 0,0-1-1,1 0 1,-1 0 0,0 0 0,0 0 0,0 0 0,0-1 0,0 1-1,-1-1 1,1 0 0,0 1 0,-1-2 0,1 1 0,-1 0 0,0 0-1,1-1 1,-1 1 0,0-1 0,-1 1 0,1-1 0,0 0 0,-1 0 0,1 0-1,-1 0 1,0 0 0,0 0 0,0 0 0,0-4 0,0-2 34,-1 1 1,0 0-1,0 0 1,-1 0 0,0-1-1,0 1 1,-1 0-1,0 0 1,0 0 0,-1 1-1,0-1 1,0 0-1,-1 1 1,0 0 0,0 0-1,-1 0 1,0 0-1,-9-9 1,0 2 98,0 0 0,-1 1 1,0 0-1,-1 2 0,0 0 0,-32-16 1,24 16-168,0 1-1,0 1 1,-1 2 0,-1 0 0,1 1 0,-1 2 0,0 1 0,-47 0 0,71 3-46,2 0 14,-1 0 0,1-1 0,-1 1 0,0 0 0,1 0 0,-1 0 0,1 0 0,-1 0 0,0 0 0,1 0 0,-1 0 0,1 1-1,-1-1 1,0 0 0,1 0 0,-1 0 0,1 1 0,-1-1 0,1 0 0,-1 0 0,1 1 0,-1-1 0,1 1 0,-1-1 0,1 0 0,-1 1 0,1-1 0,-1 1 0,1-1 0,0 1 0,-1-1 0,1 1 0,0-1 0,-1 2 0,0 10-4570</inkml:trace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5.84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13786,'0'0'10938,"25"0"-10569,300 1 51,-251 0-387,144 6-70,-190-2-862,-28-3 215,-6 1-43,-42 4-875,-6-4-1802,1-2-4131</inkml:trace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6.18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17 12626,'0'0'10982,"1"-4"-10357,2-7-407,-1 10 36,1 18 309,0 1-183,15 95 883,49 320-488,-60-376-2118,0 71 0,-7-56-3717</inkml:trace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7.65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 33 13722,'0'0'11402,"1"-7"-10866,0 4-497,3-17 253,-1 18-137,-3 15-59,-9 396 1222,6-374-1308,0-3-4,1 0 1,2 0 0,5 55 0,-4-83-17,0 0-1,1 1 1,-1-1 0,1 0 0,0-1-1,0 1 1,0 0 0,0 0-1,1-1 1,-1 0 0,1 1-1,0-1 1,0 0 0,0 0 0,0 0-1,1-1 1,-1 1 0,1-1-1,0 0 1,0 0 0,-1 0-1,1 0 1,0-1 0,1 0 0,-1 0-1,0 0 1,4 1 0,6 0-41,1-1 0,-1 0 0,0-1 1,0 0-1,0-1 0,1-1 0,13-3 0,-18 3-15,0-1 0,1 0 0,-1-1 0,0 0-1,-1-1 1,1 0 0,-1 0 0,0-1 0,0 0 0,14-15-1,-17 16 34,0-1 0,-1-1 0,0 1 0,0-1 0,-1 1 0,0-1 0,0-1 0,-1 1 0,0-1 0,0 1 0,0-1 0,-1 0-1,0 0 1,1-15 0,-3 20 33,1-14 19,0-1-1,-3-21 0,1 33 46,1 1 1,-2 0 0,1-1 0,0 1 0,-1 0 0,0 0 0,0 0 0,-1 0 0,1 0 0,-1 1 0,-6-8 0,9 12-58,0 0 0,0-1 0,0 1 0,0 0-1,0 0 1,0-1 0,-1 1 0,1 0 0,0 0 0,0-1 0,0 1 0,-1 0 0,1 0 0,0 0 0,0-1 0,0 1 0,-1 0 0,1 0 0,0 0 0,0 0 0,-1 0 0,1 0 0,0-1 0,-1 1 0,1 0 0,0 0 0,0 0 0,-1 0 0,1 0 0,0 0 0,-1 0 0,1 0 0,0 0 0,-1 0 0,1 0 0,0 1-1,0-1 1,-1 0 0,1 0 0,0 0 0,0 0 0,-1 0 0,1 0 0,0 1 0,0-1 0,-1 0 0,1 0 0,0 0 0,0 1 0,0-1 0,-1 0 0,1 0 0,0 1 0,0-1 0,0 0 0,0 0 0,0 1 0,-1-1 0,1 0 0,0 1 0,0-1 0,0 0 0,0 0 0,0 1 0,0-1 0,0 0 0,0 1 0,0-1-1,-2 31-17,1-21 102,-4 411 530,6-248-578,-2-140-57,0-20-191,1 0-1,0 0 0,3 21 1,-3-34 125,0 0 0,1 1-1,-1-1 1,0 0 0,0 1 0,0-1 0,1 1 0,-1-1 0,0 0 0,0 0 0,1 1 0,-1-1 0,0 0 0,1 1 0,-1-1 0,0 0 0,1 0 0,-1 0 0,0 1 0,1-1-1,-1 0 1,1 0 0,-1 0 0,0 0 0,1 0 0,-1 0 0,1 0 0,-1 0 0,0 0 0,1 0 0,-1 0 0,1 0 0,-1 0 0,0 0 0,1 0 0,2 0-799</inkml:trace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9.27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169 1 14635,'0'0'6424,"-5"3"-5891,-7 8 150,0 1 1,-18 21-1,-22 23 385,40-46-962,-18 16 48,28-24-159,1 0 0,-1-1-1,1 1 1,0 0 0,0-1-1,-1 1 1,1 0 0,1 0-1,-1 0 1,0 0 0,0 0-1,1 0 1,-1 0 0,0 4-1,2-6-3,0 1 0,-1-1 0,1 1-1,0-1 1,-1 1 0,1-1 0,0 0-1,-1 1 1,1-1 0,0 0-1,0 0 1,-1 1 0,1-1 0,0 0-1,0 0 1,0 0 0,-1 0 0,1 0-1,0 0 1,1 0 0,24-1 22,-20 1-13,175 1 53,-174-1-60,0 1 1,-1 0-1,1 0 0,0 0 0,0 1 0,-1 0 0,1 1 0,-1-1 0,0 1 0,1 0 0,-1 1 0,-1 0 1,1 0-1,-1 0 0,1 0 0,-1 1 0,0 0 0,-1 0 0,1 0 0,-1 1 0,0-1 0,0 1 0,3 7 0,0 2 7,-2 0 0,1 0 0,-2 1 0,0-1 0,0 1 0,-2 0 0,0 0 0,-1 29 0,0-24 21,-1-3-5,0 0 0,-1-1 0,-4 19 0,4-31-8,0 0-1,0 0 1,-1 0-1,0-1 1,0 1 0,0 0-1,-1-1 1,1 1-1,-1-1 1,0 0-1,0 0 1,-1 0-1,1 0 1,-8 6-1,7-8 15,1 0 0,-1 0 1,1-1-1,-1 1 0,0-1 0,0 0 0,0 0 0,0 0 0,0 0 0,-7 0 0,-44-2 87,43 0-129,6 1-28,0-1 0,0 0-1,0-1 1,1 1 0,-1-1-1,0 0 1,1 0 0,-1-1 0,-8-5-1,-1-2-1149,-24-23 0,36 31 1008,-27-28-4840</inkml:trace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9.6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38 6233,'0'0'17283,"1"-2"-16821,-1 1-442,1 0 0,-1 0-1,0 0 1,1 0 0,-1 0 0,1 1-1,0-1 1,-1 0 0,1 1-1,0-1 1,-1 0 0,1 1-1,0-1 1,0 0 0,-1 1 0,1 0-1,0-1 1,0 1 0,0-1-1,0 1 1,0 0 0,-1 0-1,1-1 1,0 1 0,2 0 0,31 0 330,-14 0-147,59 1 351,17 0-319,-1-3 0,111-18 1,-242 19-3206,2 1-1785</inkml:trace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1:58.26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102 26 12938,'0'0'11180,"-16"-4"-10434,-49-13-238,45 13-147,20 4-162,4 0-142,589 4 207,-457-4-246,551 8 12,-623-8-102,-57 2-63,-7 0 48,-5-1-47,-145 19-3261,88-15-4536</inkml:trace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00.5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329 1 10882,'0'0'9063,"-4"-1"-8505,2 1-465,-1 0 1,1 0 0,-1 0 0,1 1 0,0-1-1,-1 1 1,1-1 0,-1 1 0,1 0-1,0 0 1,-1 0 0,1 0 0,0 0-1,-2 2 1,-37 26 1014,26-17-773,-3 3-173,0 0-1,1 1 1,1 1-1,0 0 1,1 2-1,1 0 1,1 0-1,0 1 1,2 1-1,0 0 1,2 0-1,-11 32 1,9-14-145,2 1 0,1 0 1,2 1-1,2-1 0,2 1 1,3 53-1,0-85-17,-1-1 0,1 1 0,1-1 0,0 1 0,0-1 0,0 0 0,1 0 0,0 0 0,1 0 0,0 0 1,0-1-1,1 0 0,0 0 0,0 0 0,0 0 0,1-1 0,0 0 0,0 0 0,1 0 0,-1-1 0,1 0 0,1 0 0,-1-1 0,1 0 0,-1 0 0,11 3 0,1-1-70,0 0 0,0-1 0,34 5 0,-43-9 36,0 0-1,0-1 1,1 0 0,-1 0-1,0-1 1,0 0-1,0-1 1,0-1 0,10-2-1,-17 3 44,0 0 1,0 0-1,0 0 0,0 0 0,0 0 0,-1-1 0,1 1 0,-1-1 0,1 0 0,-1 0 1,0 1-1,0-2 0,0 1 0,-1 0 0,1 0 0,-1 0 0,0-1 0,1 1 0,-2-1 0,1 1 1,0-1-1,-1 1 0,1-1 0,-1 1 0,0-1 0,-1-5 0,1-2 87,-1 1 0,-1 0 0,1 0 0,-2-1 0,1 1 0,-2 1 0,1-1 0,-6-10 0,3 8-56,-1 1 1,0 0 0,-1 1 0,0-1 0,0 2 0,-1-1-1,0 1 1,-1 0 0,0 1 0,0 0 0,-1 1-1,0 0 1,-1 1 0,1 0 0,-1 1 0,0 0-1,0 0 1,-1 2 0,1 0 0,-1 0 0,0 1 0,-17-1-1,-8 3-1161,7 0-1768</inkml:trace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01.33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 10170,'0'0'14356,"2"0"-13886,266-2 1454,5 0-3950,-285 3 1171,1 0-1,-1 1 0,-14 3 1,-8 2-3308,-5-2-8201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40.2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0 141 7993,'0'0'15689,"6"-6"-15311,-2 2-334,0 0 1,1 0 0,-1 0 0,1 1 0,0-1-1,0 1 1,0 0 0,1 1 0,10-5 0,96-26 430,76-26-176,-183 57-279,10-1 24,-15 3-322,0 1 33,0 0 1,-1 1 0,1-1 0,0 0 0,-1 0-1,1 0 1,-1 0 0,0 0 0,1 0-1,-1 0 1,0 0 0,0-1 0,1 1-1,-1 0 1,0 0 0,0-1 0,0 1 0,-2 1-1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01.67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10994,'0'0'10262,"11"1"-8948,79 7 600,110-6 1,93 7-2253,-217 0-1202,-19 0-2441</inkml:trace>
</inkml:ink>
</file>

<file path=ppt/ink/ink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14.02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448 15 8417,'-14'-8'9369,"13"7"-9160,-1 0 0,0 0 1,1 1-1,-1-1 0,1 0 1,-1 1-1,0 0 0,0-1 1,1 1-1,-1 0 0,0 0 0,0 0 1,1 0-1,-1 0 0,-2 0 1,-31 4 10,18 0-153,1 1 1,0 1-1,0 0 0,-16 10 1,-58 36 23,86-50-86,-24 16-1,0 1-1,-25 22 1,46-36-36,1 0 0,0 1 0,1 0 0,-1 1 0,1-1 1,0 1-1,1 0 0,-1 0 0,1 0 0,1 1 0,0-1 0,0 1 0,-4 14 0,6 12-937,4-33 942,1-1-1,-1 1 1,0-1 0,0 0 0,1 0 0,-1 0-1,4-2 1,83-27 788,-29 8-720,-2 2-28,0 3 1,2 2-1,0 4 1,111-7 0,-172 17-19,0 0 0,1 0 0,-1 0 1,0 0-1,1 0 0,-1 0 1,0 0-1,0 0 0,1 0 0,-1 0 1,0 0-1,1 0 0,-1 0 0,0 0 1,0 0-1,1 0 0,-1 0 1,0 0-1,0 0 0,1 1 0,-1-1 1,0 0-1,0 0 0,1 0 0,-1 0 1,0 1-1,0-1 0,0 0 1,1 0-1,-1 1 0,0-1 0,0 0 1,0 0-1,0 1 0,0-1 0,1 0 1,-1 0-1,0 1 0,0-1 1,0 0-1,0 1 0,0-1 0,0 0 1,0 1-1,-7 11 38,-2-5 11,0 0 0,-1 0-1,0 0 1,-1-2 0,-14 8 0,8-5-15,-69 34 26,38-20-31,0 2 1,1 3-1,-43 32 1,81-52-73,1 0 0,0 1-1,0 0 1,-12 17 0,18-22 30,0 0-1,1 0 1,-1 0-1,1 0 1,0 0-1,0 0 1,0 0 0,0 0-1,-1 6 1,2-8 12,0 1-1,0 0 1,1-1 0,-1 1 0,0 0 0,1-1 0,-1 1 0,0-1 0,1 1-1,0 0 1,-1-1 0,1 1 0,0-1 0,0 1 0,0-1 0,0 0-1,0 1 1,0-1 0,3 2 0,-1 0-11,1-1 0,0 0-1,0 0 1,0 0 0,1 0 0,-1 0-1,0-1 1,1 0 0,-1 0 0,1 0 0,5 0-1,58 1-69,-50-2 89,40-1-16,-20-1-60,56 6-1,-90-3 26,-1-1 0,0 1 0,1 0 0,-1 0 0,0 0 0,0 1 0,5 1 0,-8-2 35,1-1-1,0 1 0,-1-1 0,1 1 1,-1-1-1,1 1 0,0-1 0,-1 1 1,1-1-1,-1 1 0,0 0 1,1-1-1,-1 1 0,1 0 0,-1-1 1,0 1-1,1 0 0,-1 0 0,0-1 1,0 1-1,0 0 0,0 0 1,0-1-1,0 1 0,0 0 0,0 0 1,0 0-1,0-1 0,0 1 0,0 0 1,0 0-1,-1-1 0,1 1 0,0 0 1,-1 0-1,1-1 0,0 1 1,-1 0-1,1-1 0,-1 2 0,-8 7 33,0 1-1,-1-2 1,0 1-1,0-1 0,-1-1 1,1 0-1,-17 7 1,2 2 62,-69 34 359,66-37 78,1 1 0,1 1 0,-48 37 0,66-42-386,10-5-185,0-4 15,0-1 0,1 1 0,-1-1 0,0 0 0,0 0 1,1 0-1,-1 0 0,4-1 0,8-1-648,-1-1 0,1 0 0,-1-1 0,0 0 0,17-9 0</inkml:trace>
</inkml:ink>
</file>

<file path=ppt/ink/ink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15.24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654 58 9826,'0'0'12689,"-5"-10"-12276,2 4-340,2 3-43,0-1-1,-1 0 1,0 1-1,0-1 1,0 0-1,-4-3 1,5 6-21,0 0 1,0 0 0,0 0 0,0 0-1,-1 0 1,1 0 0,0 0 0,-1 0-1,1 1 1,-1-1 0,1 0 0,-1 1-1,1-1 1,-1 1 0,1 0 0,-1 0-1,0-1 1,1 1 0,-1 0 0,1 0-1,-1 0 1,1 1 0,-1-1 0,-1 1 0,-16 4 39,0 1 1,1 1 0,-21 11-1,7-3-6,-53 22 7,2 4 0,-135 89 1,211-125-59,-37 31 10,41-33-25,0 0 0,0 0 0,0 0 0,1 1 0,0-1 0,0 1-1,0-1 1,0 1 0,0 0 0,1 0 0,-2 4 0,3-7 0,0 0 1,-1 0 0,1 0-1,0 0 1,0 0-1,0 1 1,0-1 0,0 0-1,1 0 1,-1 0 0,0 0-1,0 0 1,1 0-1,-1 0 1,0 0 0,1 0-1,-1 0 1,1 0-1,0 0 1,-1 0 0,1-1-1,0 1 1,-1 0-1,1 0 1,0 0 0,0-1-1,0 1 1,0 0-1,-1-1 1,1 1 0,0-1-1,0 1 1,0-1-1,0 0 1,0 1 0,1-1-1,-1 0 1,0 0 0,1 0-1,7 2-118,1-1 0,0 0 0,16-2 0,-11 1 24,-10 0 77,46 0-823,77-9-1,-101 4 593,5-1 113,-1 1 0,1 2 1,-1 0-1,60 5 0,-90-2 173,0 0 0,-1 1 0,1-1 0,0 0 0,-1 1 0,1-1 0,0 1 0,-1-1 0,1 1 0,-1-1 0,1 1 0,-1-1 0,1 1 0,-1-1 0,1 1 0,-1 0 0,1-1 0,-1 1 0,0 0 0,1-1 0,-1 1 0,0 0 0,0 0 0,0-1 0,0 1 0,1 0 0,-1 0 0,0-1 0,0 1 0,0 0 0,0 0 0,-1-1 0,1 1 0,0 0 0,0 0 0,0-1 0,-1 1 0,1 0 0,0 0 0,-1-1 0,1 1 0,0-1 0,-1 1 0,1 0 0,-2 0 0,-2 4 136,-1-1 1,0 0-1,0 0 1,0 0-1,-1-1 0,1 0 1,-12 5-1,9-5-57,-86 36 545,67-30-606,2 1 0,-1 1 0,-38 24 0,60-32-41,1-1 1,0 1 0,0 0-1,0 0 1,0 0 0,1 0-1,-1 1 1,1-1-1,-4 8 1,5-10-5,1 1 0,-1-1 0,0 0 0,1 1 0,0-1 0,-1 1 0,1-1 0,0 0 0,0 1 0,-1-1 0,1 1 0,1-1 0,-1 1 0,0-1 0,0 1 0,0-1 0,1 0 0,-1 1 0,1-1 0,-1 1 0,1-1 0,-1 0 0,1 1 0,0-1 0,0 0 0,-1 0 0,1 0 0,0 0 0,0 0 0,0 0 0,0 0 0,2 1 0,6 3-78,1-1-1,0 0 0,0-1 1,0 0-1,0 0 0,17 1 0,-24-3 52,140 17-1991,-87-13 943,105 24-1,-153-27 1097,-1 1 1,1 0 0,-1 0 0,0 0 0,10 7-1,-16-10 18,0 1-1,0 0 0,0 0 1,-1-1-1,1 1 0,0 0 0,0 0 1,0 0-1,-1 0 0,1 0 1,0 0-1,-1 0 0,1 0 0,-1 0 1,1 1-1,-1-1 0,0 0 1,1 1-1,-1 0 35,0-1 0,-1 0 0,1 0 0,0 1 0,-1-1 1,1 0-1,-1 0 0,0 0 0,1 0 0,-1 1 0,0-1 0,1 0 0,-1 0 1,0 0-1,0-1 0,0 1 0,0 0 0,0 0 0,0 0 0,0-1 0,-2 2 1,-16 8 320,-1-1 0,0-1 0,0 0 0,-24 4 0,1 1 4,14-3-171,7-4-97,0 1-1,1 0 1,0 2-1,1 1 1,-36 22-1,54-30-119,-1 1 0,1-1 1,0 1-1,-1 0 0,1-1 0,1 1 0,-3 4 0,3-7-4,1 1 0,0 0 0,-1-1 0,1 1 0,0 0 0,-1-1 0,1 1 0,0 0 0,0-1 0,0 1 0,-1 0 0,1 0 0,0-1 0,0 1 0,0 0 0,0 0 0,0-1 0,0 1 0,0 0 0,1-1 0,-1 1 0,0 0 0,0 0 0,1-1 0,-1 1 0,0 0 0,1-1 0,-1 1 0,0-1 0,1 1 0,-1 0 0,1-1 0,-1 1 0,1-1 0,-1 1 0,1-1 0,0 1 0,0 0 0,9 1-51,-1 0 0,1-1 0,-1 1 0,1-2 0,-1 0 0,1 0 0,11-1 0,8 0-1042,-2-2-2295</inkml:trace>
</inkml:ink>
</file>

<file path=ppt/ink/ink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19.11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14091,'0'0'2772,"11"0"929,15 6-3300,1-2-1,0 0 1,0-2 0,34-2-1,-3 1-100,148 13-15,82 1-38,-288-14-169,1-1 1,-1 0-1,0 0 0,1 0 1,-1 0-1,1 0 0,-1 1 1,0-1-1,1 0 0,-1 0 1,1 1-1,-1-1 0,0 0 1,1 1-1,-1-1 0,0 0 1,0 1-1,1-1 1,-1 0-1,0 1 0,0-1 1,1 1-1,-1-1 0,0 0 1,0 1-1,0-1 0,0 1 1,3 21 307,-5 23-604,2-43 353,-3 18-29,-1 0 0,-1 0 0,-10 28 0,0-3 18,-27 81 31,-13 50-121,41-122 24,3 1 0,-8 86 1,16-24 8,2-86-3324,1-50 27</inkml:trace>
</inkml:ink>
</file>

<file path=ppt/ink/ink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19.49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16099,'0'0'9786,"16"3"-9406,214 36 204,165-5-2283,-358-30-3217</inkml:trace>
</inkml:ink>
</file>

<file path=ppt/ink/ink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25.18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87 6905,'0'0'17631,"6"-4"-17127,137-9-226,-75 5-224,101-17 267,-32 12-276,-85 9-7,80 0-24,65-5 1,207 3 27,-238 7-12,-108-1-30,111 4-28,-74 0 32,-38-3-4,191 12-152,10-6 164,-30-2 16,-217-5-9,26 3-191,-61-1-1913,-4-2-4095</inkml:trace>
</inkml:ink>
</file>

<file path=ppt/ink/ink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31.009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324 0 16523,'0'0'7050,"-21"10"-6735,-2-1-266,-106 53 166,108-51-169,2-2-39,0 1 0,1 1 0,0 1 0,-29 24 0,47-35-60,-1-1 0,0 1 0,0 0-1,1 0 1,-1 0 0,0-1 0,1 1 0,-1 0 0,1 0 0,-1 0 0,1 0-1,-1 0 1,1 0 0,0 0 0,0 0 0,-1 2 0,1-3 15,0 1 0,1-1 0,-1 1 0,0-1 0,0 0 0,0 1 0,1-1 0,-1 1-1,0-1 1,0 0 0,1 1 0,-1-1 0,0 0 0,1 1 0,-1-1 0,1 0 0,-1 0 0,0 1 0,1-1 0,-1 0 0,1 0 0,-1 0 0,1 0 0,-1 1 0,1-1 0,5 1-204,0 0-1,-1-1 1,1 0 0,9 0-1,-7-1 315,18-1-216,1-1-1,-1-2 0,-1 0 0,1-2 1,45-19-1,10-1 192,-97 34 243,2 0 0,-1 0 0,-20 16 0,-56 46 67,86-65-352,1 0 0,0 0 0,1 0-1,-1 1 1,1-1 0,-5 9 0,7-11-7,0 0-1,0-1 1,0 1 0,1 0 0,-1 0 0,1-1 0,0 1 0,-1 0 0,1 0 0,0 0 0,0 0-1,0-1 1,0 1 0,0 0 0,1 0 0,-1 0 0,0 0 0,1-1 0,-1 1 0,1 0-1,0 0 1,0-1 0,0 1 0,0-1 0,2 4 0,27 23 97,-24-23-61,1 0 0,-1 1 0,0 0 0,8 11 0,-8-9-6,-1 1 0,0 0 0,0 0 0,-1 0 0,-1 1 0,1-1 0,-2 1 0,4 14 0,3-1 121,-8-21-144,0 0 1,0 0-1,0 0 1,0 0-1,0 0 1,0 0-1,-1 1 1,1-1-1,-1 0 1,1 0-1,-1 4 1,-4 31-3741</inkml:trace>
</inkml:ink>
</file>

<file path=ppt/ink/ink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32.010"/>
    </inkml:context>
    <inkml:brush xml:id="br0">
      <inkml:brushProperty name="width" value="0.3" units="cm"/>
      <inkml:brushProperty name="height" value="0.6" units="cm"/>
      <inkml:brushProperty name="color" value="#FF40FF"/>
      <inkml:brushProperty name="tip" value="rectangle"/>
      <inkml:brushProperty name="rasterOp" value="maskPen"/>
    </inkml:brush>
  </inkml:definitions>
  <inkml:trace contextRef="#ctx0" brushRef="#br0">467 9 13306,'0'0'10231,"-16"-2"-10022,7 1-192,-6-2-3,1 2-1,-1-1 0,0 2 0,0 0 0,1 1 0,-23 4 1,-20 10 26,2 3 0,-74 33 0,128-50-40,-42 20-108,40-19 81,1-1 1,-1 1 0,1 0 0,-1 0 0,1 0 0,0 0-1,0 0 1,0 1 0,0-1 0,0 1 0,1-1 0,-3 5 0,4-7-12,0 1 1,-1 0-1,1-1 1,0 1 0,0 0-1,0-1 1,0 1 0,-1-1-1,1 1 1,0 0 0,0-1-1,0 1 1,0 0 0,1-1-1,-1 1 1,0 0 0,0-1-1,0 1 1,0 0 0,1-1-1,-1 1 1,0-1 0,0 1-1,1-1 1,-1 1 0,1 0-1,-1-1 1,0 0 0,1 1-1,-1-1 1,1 1 0,-1-1-1,1 1 1,-1-1 0,1 0-1,0 1 1,-1-1 0,1 0-1,0 1 1,27 3-443,-25-4 454,218 2-3470,-121 6 4316,-101-8-785,-6 6 381,-1-1 0,0 0 0,-13 5 1,-16 10 51,29-15-438,1 0 0,0 0-1,1 1 1,-1 0 0,-9 13 0,13-16-59,1 0 1,0 1-1,0-1 1,1 1-1,-1-1 1,1 1-1,0 0 1,0-1-1,0 1 1,0 0-1,1 0 1,0 0-1,-1 0 1,1 0-1,1 6 1,0-7-26,0 0 0,0 0 1,0 0-1,0 0 1,1-1-1,-1 1 0,1 0 1,0-1-1,0 1 1,0-1-1,0 1 0,0-1 1,0 0-1,1 0 1,4 3-1,45 27-480,-44-27 439,35 17-175,-26-14 143,0 0-1,-1 2 0,0 0 0,0 0 1,-1 1-1,19 20 0,-32-30 159,-1 0-1,0 1 1,0-1-1,0 0 0,0 1 1,0-1-1,0 1 1,0-1-1,0 1 1,0 0-1,-1-1 0,1 1 1,-1 0-1,1-1 1,-1 1-1,0 0 0,1 0 1,-1-1-1,0 1 1,0 0-1,-1 0 1,1-1-1,0 3 0,-2-2 117,1 0 0,0 0 0,0 0-1,-1 0 1,1 0 0,-1 0 0,1 0-1,-1-1 1,0 1 0,0-1 0,0 1-1,0-1 1,0 0 0,-4 2 0,-7 3 297,-1-1 0,0 0 0,0-1 0,-18 2 0,28-5-711,-27 4-301,2-1-1917</inkml:trace>
</inkml:ink>
</file>

<file path=ppt/ink/ink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45.16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401 137 7825,'0'0'7530,"-6"2"-7231,-16 7 399,16-7 14,9-3-290,3-2-398,0-1 1,0 0 0,0-1 0,0 1 0,-1-1-1,1 0 1,-1-1 0,5-6 0,8-8-460,-7 9 203,-5 6 146,0 0-1,-1-1 1,0 0-1,6-9 1,-9 12 528,-1 1-1,0 0 1,0-1 0,0 1 0,0-1-1,-1 1 1,1-1 0,-1 0 0,1 1 0,-1-5 1001,-8 7-269,3 0-1142,0 1-1,1 0 1,-1 0 0,0 0-1,0 0 1,1 1 0,-1 0-1,1 0 1,-1 0 0,1 1-1,0-1 1,-5 4 0,-8 8 114,-22 23-1,36-34-120,-35 35 112,2 2-1,2 1 1,1 2 0,3 2 0,1 0-1,3 2 1,1 1 0,-34 96 0,53-121-133,0-1 0,1 1 0,2 1 0,0-1 1,1 0-1,2 30 0,1-48-14,-1 0 0,1 0 1,0 0-1,0 0 0,0 0 0,1 0 1,0 0-1,-1 0 0,2-1 0,-1 1 0,1-1 1,-1 0-1,1 0 0,0 1 0,1-2 0,-1 1 1,1 0-1,0-1 0,0 0 0,0 1 1,0-2-1,0 1 0,1 0 0,-1-1 0,1 0 1,0 0-1,-1 0 0,8 1 0,9 2-74,-1-1 1,1-1-1,0-1 0,0-1 0,32-2 0,-45 1 71,1-1-1,-1 0 0,1-1 1,-1 0-1,0 0 1,0 0-1,0-1 0,0-1 1,-1 1-1,1-1 1,-1 0-1,0-1 0,11-8 1,-15 10 22,1-1 1,-1 1 0,1-1 0,-1 0-1,0 0 1,-1-1 0,1 1-1,-1 0 1,0-1 0,0 0-1,0 1 1,0-1 0,-1 0 0,0 0-1,0 0 1,0 0 0,-1 0-1,1 0 1,-1 0 0,0 0 0,-1 0-1,1 0 1,-1 0 0,-2-5-1,1 3 30,0 1 0,-1 0 0,0 1 0,0-1 0,-1 0 0,0 1 0,1 0 0,-2 0 0,1 0 0,-1 0 0,1 1 0,-1 0 0,0 0 0,-9-6 0,-5-1 73,1 1 0,-1 1 1,-26-10-1,17 9 20,-1 2 0,0 0 0,0 2 1,-1 1-1,-56-1 0,83 6-127,0 0-1,0 0 1,0 0-1,0 0 1,0 1-1,0-1 1,0 1 0,-3 1-1,5-2-43,1 1 1,-1-1-1,1 1 0,-1 0 0,0-1 0,1 1 0,-1-1 1,1 1-1,0 0 0,-1 0 0,1-1 0,0 1 0,-1 0 1,1 0-1,0-1 0,0 1 0,0 0 0,-1 0 0,1 0 1,0-1-1,0 1 0,0 0 0,0 0 0,0 0 0,1-1 1,-1 1-1,0 0 0,0 0 0,0-1 0,1 1 0,-1 0 1,1 1-1,7 11-2698</inkml:trace>
</inkml:ink>
</file>

<file path=ppt/ink/ink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51.44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481 77 12970,'0'0'5432,"14"-17"-36,-12 14-5137,0 0 0,0-1-1,-1 1 1,1-1 0,-1 1-1,0-1 1,0 0 0,0 1-1,0-1 1,-1 0 0,1-7-1,-2 10-254,0 1 0,1-1 0,-1 1 0,0-1 0,0 1 0,0-1 0,0 1-1,0 0 1,0-1 0,0 1 0,0 0 0,1 0 0,-1 0 0,0 0 0,0 0-1,-2 0 1,-1-1 0,-4 0-5,-1 0 0,0 0 0,0 0-1,1 1 1,-1 1 0,0 0 0,0 0 0,1 0 0,-1 1 0,1 0 0,-1 1 0,1 0 0,-14 7 0,-2 5 6,1 1 0,0 1 0,1 1 0,0 1 0,2 1 0,0 1 0,-17 24-1,15-14-12,1 0 0,2 1 0,1 1 0,-26 68 0,35-73-20,1 1 1,1-1 0,-4 53 0,7-26-51,4 60 1,1-101 64,0-1 0,1 1 1,0 0-1,1-1 0,1 0 1,0 1-1,0-1 0,2-1 1,0 1-1,9 14 0,-9-18 5,0 0 0,1-1 0,0 0 0,1 0 0,0 0 0,0-1 0,0 0 0,1-1 0,0 0 0,0 0 0,1-1 0,0 0 0,15 5 0,-7-4-31,0-1 0,1-1 0,-1-1 1,1 0-1,0-2 0,0 0 1,-1-1-1,1 0 0,35-7 0,-46 5 29,1 0 0,0-1-1,-1 0 1,1 0 0,-1-1-1,0 0 1,0-1-1,0 0 1,12-10 0,-15 10 17,0 0 0,0 0 0,-1 0-1,0-1 1,0 0 0,0 1 0,-1-2 0,0 1 0,0 0 0,0-1 0,-1 1 0,0-1 0,-1 1 0,2-9 0,-1 5 47,-1 0 1,-1 0-1,0 0 1,0 1-1,-1-1 1,0 0-1,-1 0 1,0 1-1,0-1 0,-1 1 1,0-1-1,-1 1 1,0 0-1,-6-10 1,4 9-15,-1 1 1,0 1-1,0-1 1,-1 1-1,1 1 0,-2-1 1,1 2-1,-1-1 1,0 1-1,-1 0 1,1 1-1,-19-8 1,13 8-149,-1 1 1,0 0 0,1 1-1,-1 1 1,0 0 0,0 1 0,-1 1-1,1 1 1,0 0 0,0 1-1,0 0 1,-30 10 0,-4 5-3634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40.6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215 1 17387,'0'0'5492,"-20"1"-5047,-65 5-236,81-5-198,0-1 0,1 1 1,-1 0-1,0 0 0,1 1 0,-1-1 1,1 1-1,0 0 0,-1 0 0,1 0 1,0 0-1,0 0 0,0 1 0,0-1 1,1 1-1,-1 0 0,1 0 0,0 0 1,-1 0-1,1 0 0,-1 4 0,0-2 9,-3 6 32,0 0 0,1 1 0,1-1 0,0 1 0,0 0 0,1 0-1,1 1 1,0-1 0,0 25 0,1-27-47,2 0-1,-1 0 0,1 0 0,0 0 1,1 0-1,1-1 0,-1 1 0,1 0 0,1-1 1,0 0-1,0 0 0,10 15 0,-8-17 10,0 0-1,1-1 1,-1 1-1,2-1 1,-1 0-1,1-1 1,0 0-1,0 0 0,0-1 1,1 0-1,-1 0 1,1-1-1,0 0 1,0 0-1,0-1 1,17 1-1,-20-2-4,0-1 0,0 0-1,-1 0 1,1 0 0,0-1 0,-1 0-1,1 0 1,0 0 0,-1-1 0,0 0-1,1 0 1,-1 0 0,0-1 0,0 0-1,0 0 1,0 0 0,-1 0 0,1-1-1,-1 0 1,0 0 0,0 0 0,0 0-1,0-1 1,-1 1 0,0-1 0,0 0-1,0 0 1,3-8 0,-4 6 4,0 0-1,0 1 1,0-1 0,-1 0 0,0 0-1,0 0 1,-1 0 0,0 0-1,0-1 1,-1 1 0,0 0 0,0 0-1,0 1 1,-1-1 0,0 0-1,0 0 1,-1 1 0,-5-9-1,3 5 26,-1 0 0,-1 1 0,0 0 0,0 1-1,-1-1 1,0 1 0,0 1 0,-1-1 0,0 2 0,-18-12-1,23 16-51,0 0 0,0 0 0,0 0 0,0 1 0,0-1 0,0 1 0,-1 0 0,1 0-1,-1 1 1,1-1 0,0 1 0,-1 0 0,-5 1 0,8 11-3178</inkml:trace>
</inkml:ink>
</file>

<file path=ppt/ink/ink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53.66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14923,'0'0'11506,"11"0"-11203,5 1-319,0 0 1,25 6-1,13 2 31,469 11-1021,-607-16-6203,31-4-3963</inkml:trace>
</inkml:ink>
</file>

<file path=ppt/ink/ink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53.99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3144,'0'0'20309,"135"17"-19341,-58-8-224,29-5-280,-5-4-296,-5 0-168,5 0-256,-33 0-1096,-20 0-6338</inkml:trace>
</inkml:ink>
</file>

<file path=ppt/ink/ink4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57.5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18123,'0'0'7635,"7"0"-7196,414 4 164,-132-4-989,-289 25 352,-2 12 143,-2-1 0,-2 0 0,-1 0 0,-13 40 1,7-26-108,-51 170 26,8-34 26,47-149-252,0-1 0,3 1 0,0 0 0,1 43 0,5-80 156,0 0-1,0 0 1,0 0 0,0 1 0,0-1 0,0 0 0,0 0-1,0 0 1,0 0 0,0 1 0,0-1 0,0 0 0,0 0 0,0 0-1,0 0 1,0 0 0,0 1 0,0-1 0,1 0 0,-1 0 0,0 0-1,0 0 1,0 0 0,0 0 0,0 1 0,0-1 0,0 0 0,1 0-1,-1 0 1,0 0 0,0 0 0,0 0 0,0 0 0,0 0 0,1 0-1,-1 0 1,0 0 0,0 0 0,0 0 0,0 0 0,0 0-1,1 0 1,-1 0 0,0 0 0,0 0 0,0 0 0,0 0 0,1 0-1,-1 0 1,0 0 0,0 0 0,0 0 0,0 0 0,0 0 0,1 0-1,-1 0 1,0 0 0,0 0 0,0 0 0,0-1 0</inkml:trace>
</inkml:ink>
</file>

<file path=ppt/ink/ink4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2:58.01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13018,'0'0'9659,"5"4"-9396,11 4-43,-1 0 0,1-2 0,0 1 0,1-2 0,-1 0 0,1-1 0,0-1 0,21 1 0,148 2 319,-144-6-504,-14 1-169,24-2-200,-22-7-3067</inkml:trace>
</inkml:ink>
</file>

<file path=ppt/ink/ink4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05.84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9874,'1'26'16166,"5"-24"-14194,4 0-3674,369 11-114,-368-14 367,-9-7-1944</inkml:trace>
</inkml:ink>
</file>

<file path=ppt/ink/ink4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06.17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9 18307,'0'0'7074,"9"-8"-6954,-9 29-56,0 18-32,0 7 184,0 14 88,0 4-96,0 4-96,0 0-112,0-4-128,5-4-360,10-1-848,-1-16-1985,1-9-10626</inkml:trace>
</inkml:ink>
</file>

<file path=ppt/ink/ink4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06.5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20916,'0'0'5409,"10"98"-5137,-1-43 0,-4 14-56,0 7-80,5 22-136,-6 30-40,1 13-632,0-22-1120,-5-34-13636</inkml:trace>
</inkml:ink>
</file>

<file path=ppt/ink/ink4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07.1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14995,'0'0'10538,"53"0"-10242,0 13-128,19-4-56,5 3-40,0-7-72,-9-1-104,-25 0-640,-24-4-840</inkml:trace>
</inkml:ink>
</file>

<file path=ppt/ink/ink4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07.49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5 20356,'0'0'3993,"130"0"-3417,-44 0-344,30 0-232,38 0-192,-24 0-1208,-24-5-4386</inkml:trace>
</inkml:ink>
</file>

<file path=ppt/ink/ink4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07.94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308 300 19164,'0'0'4446,"-12"2"-3320,3-2-971,3 0-100,0 1 1,1-1-1,-1 1 1,0 1-1,1-1 1,-1 1 0,1-1-1,-1 2 1,1-1-1,0 0 1,0 1-1,0 0 1,0 1 0,0-1-1,-4 5 1,-4 6-9,1 0 0,0 1-1,2 1 1,-1 0 0,2 0 0,0 1 0,1 1 0,1-1 0,-8 32 0,6-15-54,2 2 1,2-1-1,1 1 0,1 43 1,3-66-31,0 0 0,1 0 0,0-1 0,1 1 1,1 0-1,0-1 0,1 0 0,0 0 0,0 0 1,2 0-1,-1 0 0,1-1 0,1 0 0,0-1 1,1 1-1,0-1 0,0-1 0,1 1 0,16 12 1,-12-13-18,-1 0 0,2 0 0,-1-2 1,1 1-1,0-2 0,0 0 1,1 0-1,-1-2 0,1 0 0,0 0 1,1-2-1,-1 0 0,1 0 1,-1-2-1,1 1 0,25-5 0,-36 3 58,-1 0-1,1 0 0,-1 0 0,1-1 0,-1 0 1,0 0-1,0 0 0,1 0 0,-2-1 1,1 0-1,0 1 0,0-1 0,-1-1 0,0 1 1,0 0-1,0-1 0,0 0 0,0 0 1,-1 1-1,1-2 0,-1 1 0,0 0 0,0 0 1,-1-1-1,1 1 0,-1-1 0,0 1 1,0-9-1,0 2 10,0 0 0,-1 0 0,0 0 1,-1-1-1,0 1 0,-1 0 0,-1 0 0,1 1 1,-2-1-1,1 0 0,-7-11 0,-10-14-6,-1 0-1,-2 2 1,-49-58 0,-98-84 60,53 57 323,104 105-310,0 0 0,1-1 0,-11-20 0,19 28-61,0 0-1,1 0 1,0 0 0,0-1 0,0 1 0,1-1 0,0 0-1,1 0 1,0 0 0,-1-8 0,3 11-20,-1 1-1,0 0 1,1 0 0,0-1-1,0 1 1,0 0 0,1 0-1,-1 0 1,1 0 0,0 1-1,0-1 1,5-5 0,-2 2-4,0 1 0,1 0 0,0 0 0,0 1 0,0 0 0,9-6 0,-1 3-8,1 0 0,0 1 0,0 1-1,0 0 1,1 1 0,17-4 0,-14 5 6,0 1 1,1 0-1,28 1 1,-44 2 5,1 0 1,-1 0-1,0 1 0,0-1 1,1 1-1,-1 0 1,0 0-1,0 0 0,0 1 1,0 0-1,0-1 0,0 1 1,0 1-1,-1-1 0,1 0 1,-1 1-1,1 0 1,-1 0-1,0 0 0,0 0 1,4 6-1,-4-2 5,0-1 1,-1 1-1,1 0 0,-1 0 1,-1 0-1,1 0 0,-1 0 1,-1 0-1,1 1 0,-1-1 0,-1 0 1,1 0-1,-1 1 0,0-1 1,-1 0-1,-4 13 0,-9 17-126,-2-1-1,-1-1 0,-2 0 1,-36 47-1,-24 22-1802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2:29.1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405 454 4040,'0'0'19416,"-1"-3"-18699,0 2-648,0-1 0,0 1-1,0 0 1,0 0 0,0 0 0,-1 0 0,1 0 0,0 0-1,0 1 1,-1-1 0,1 0 0,-1 0 0,1 1 0,-1-1-1,1 1 1,-1 0 0,-1-1 0,-3 0 59,0 0 0,-1 1 0,1 0 0,-10 1 0,5 0-59,1 1-1,-1 0 1,1 1 0,-1 0-1,-13 6 1,7 1-47,0 0 1,1 1-1,1 1 1,0 0-1,0 1 1,1 1-1,1 0 1,0 1-1,1 0 1,0 1-1,2 1 1,-10 17-1,9-10-9,0 0 0,1 1 0,1 0 0,1 1-1,2-1 1,1 2 0,0-1 0,0 32 0,4-33-10,1 0 0,1 0 0,1 0-1,1-1 1,8 33 0,-8-46-2,1-1-1,0 0 0,0 0 0,1 0 0,0-1 0,1 0 0,0 1 1,1-2-1,-1 1 0,2-1 0,-1 0 0,1-1 0,0 0 1,15 10-1,-11-10-19,1 0 1,-1 0 0,2-2 0,-1 1 0,1-2-1,0 0 1,0 0 0,16 1 0,-2-2-102,0-1 1,0-2 0,35-3-1,-53 2 74,-1 0 0,0-1-1,0 0 1,-1 0-1,1-1 1,0 0 0,-1-1-1,1 0 1,7-5 0,-10 5 44,-1 0 1,1 0 0,-1-1 0,0 1 0,0-1 0,-1 0 0,0-1-1,0 1 1,0-1 0,0 0 0,-1 0 0,5-12 0,-2 0 17,-2 0-1,0 0 1,-1 0 0,0 0 0,-2 0 0,0-1 0,-1 1-1,-4-33 1,1 40 21,0 1 0,0 0 0,-1 1 0,0-1 0,0 1-1,-1-1 1,-1 1 0,0 1 0,-10-13 0,-9-8 48,-35-31 0,-120-123-9,156 154-88,0-1 0,2 0 0,1-2 0,-29-60 0,36 51-164,1 1 1,-13-67-1,21 84 133,1 0-1,-2-42 1,6 64 31,1 0 0,-1-1 0,0 1 0,1-1 0,-1 1 0,1 0 0,-1-1 0,1 1 0,0 0 0,-1-1 0,1 1 0,0 0 0,0 0 0,0 0 0,0 0 0,0 0 0,0 0 0,0 0 0,0 0 0,1 0 1,1-1-1,34-14-41,-29 13 39,22-7 66,0 2-1,0 1 1,0 1-1,1 1 1,0 2-1,-1 2 1,63 4-1,-83-2-32,1 0 0,-1 1 0,0 0-1,0 0 1,0 2 0,0-1 0,17 9-1,-23-9-15,0-1 1,-1 1-1,1-1 0,0 1 0,-1 0 0,1 0 0,-1 1 0,0-1 0,0 1 0,0 0 0,-1 0 1,1 0-1,-1 0 0,0 0 0,0 0 0,0 0 0,-1 1 0,0-1 0,2 8 0,-2 0 5,0-1-1,-1 1 1,0-1 0,-1 0-1,0 1 1,-1-1-1,0 0 1,-1 1 0,0-1-1,-1-1 1,-5 12-1,-8 10-346,0-1 0,-26 34-1,12-18-1115,-5 10-3457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41.3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206 35 17267,'0'0'1638,"0"-4"-250,0-2-1129,0 5-176,1 1 0,-1-1 0,0 0 0,0 0 0,0 1 0,0-1 0,0 0 0,1 0 0,-1 1 0,-1-1 0,1 0 0,0 0 0,0 1 0,0-1 0,0 0 0,-1 0 0,1 1 0,0-1 0,0 0 0,-1 1 0,1-1 0,-1 0 1,1 1-1,-1-1 0,1 0 0,-1 1 0,1-1 0,-1 1 0,1-1 0,-1 1 0,0-1 0,1 1 0,-1 0 0,0-1 0,1 1 0,-1 0 0,0 0 0,0-1 0,1 1 0,-1 0 0,0 0 0,0 0 0,1 0 0,-1 0 0,0 0 0,0 0 0,0 0 0,-8 0-38,0 0 0,1 1-1,-1 0 1,1 1 0,-1 0 0,1 0-1,0 1 1,-1 0 0,1 0 0,-7 5-1,9-5-40,0 1 0,1 0 0,0 0 0,0 1-1,0-1 1,0 1 0,1 0 0,-1 1-1,1-1 1,1 1 0,-1-1 0,1 1 0,-4 10-1,3-7-5,1 1 1,0-1-1,0 1 0,1 0 0,0 0 0,1 0 0,0 0 0,1 0 0,0 0 0,0 0 0,1 0 0,1 0 1,-1 0-1,2 0 0,-1 0 0,1-1 0,1 1 0,0-1 0,0 0 0,1 0 0,0 0 0,0-1 1,1 0-1,0 0 0,1 0 0,0 0 0,12 9 0,-14-13 6,-1-1 0,1 0 0,0-1 0,1 1 1,-1-1-1,0 0 0,1 0 0,-1-1 0,8 2 0,-9-3-6,-1 1-1,0-1 1,0 0-1,1 0 1,-1 0-1,0 0 1,1 0-1,-1-1 1,0 1-1,0-1 1,0 0-1,1 0 1,-1 0-1,0 0 1,0-1-1,0 1 1,4-4-1,-2 0-23,-1 0 0,1-1 1,-1 1-1,0-1 0,-1 0 0,0 0 0,0 0 0,0-1 1,0 1-1,-1-1 0,0 1 0,0-1 0,-1 0 1,1-7-1,1-16-55,-3-60 0,-1 48 67,1-3-19,0 44 27,0 1 1,0 0-1,0-1 0,-1 1 1,1 0-1,0-1 0,0 1 1,0 0-1,0-1 1,0 1-1,0-1 0,0 1 1,0 0-1,0-1 0,0 1 1,1 0-1,-1-1 0,0 1 1,0 0-1,0-1 0,0 1 1,0 0-1,1-1 0,-1 1 1,0 0-1,0-1 1,1 1-1,-1 0 0,0 0 1,0-1-1,1 1 0,-1 0 1,0 0-1,1-1 0,-1 1 1,1 0-1,5 4 30,0 6 100,0 0 0,0 1 0,-1 0 0,-1 0 0,1 0 0,2 14 0,5 12 121,16 54 214,-20-61-401,2 0-1,21 47 1,-30-74-96,0-1-1,0 0 1,1 1-1,-1-1 1,0 0-1,1 0 1,0 0-1,0 0 1,-1 0-1,1 0 1,0-1-1,5 4 1,-4-4-552,1 0 1,0 0-1,-1 0 1,1-1-1,0 1 0,-1-1 1,1 0-1,4 0 1</inkml:trace>
</inkml:ink>
</file>

<file path=ppt/ink/ink5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26.62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1 115 15155,'0'0'10567,"0"-14"-9356,0 12-1190,0-1 0,0 1 0,0-1-1,0 1 1,1-1 0,-1 1 0,1 0 0,0-1 0,-1 1 0,1 0 0,0-1-1,0 1 1,0 0 0,3-4 0,-1 3-22,1 0 0,-1 1 0,1-1 0,-1 1 0,1-1 0,0 1 0,0 0 0,7-2 0,9-3-5,1 0 1,0 1-1,0 2 1,41-5-1,91 4 9,-136 5-2,5 0-3,1 1 1,-1 1-1,1 1 0,-1 1 1,23 6-1,-38-7-6,0-1-1,-1 1 1,1 0-1,-1 0 1,0 1 0,0 0-1,0 0 1,9 9-1,-11-9-3,-1-1 0,0 1 0,-1 0 0,1-1 0,-1 1 0,0 1 0,0-1 0,0 0 0,0 0 0,-1 1 0,1-1 0,-1 1-1,0 0 1,0 8 0,-1-6 6,-1 0-1,0 0 0,0 0 0,0 0 0,-1 0 0,0 0 1,0 0-1,-1 0 0,0-1 0,0 1 0,-1-1 1,0 0-1,0 0 0,0 0 0,-1-1 0,1 1 0,-1-1 1,-7 5-1,-13 11-48,0-1 0,-47 28 0,64-43 40,-20 11-75,17-11-1,1 1 0,-1 1 0,-11 9-1,15-9-102,7-4-81,15-7-36,-8 2 402,24-8-31,1 1 0,-1 2-1,2 1 1,-1 1 0,53 1 0,-82 4-57,0 0 1,0 0-1,0 0 0,0 1 1,0 0-1,0-1 1,0 1-1,-1 0 1,1 0-1,0 1 0,-1-1 1,1 1-1,-1-1 1,1 1-1,-1 0 1,0 0-1,1 0 0,-1 0 1,0 0-1,0 0 1,-1 1-1,1-1 1,0 1-1,-1-1 0,0 1 1,1 0-1,-1-1 1,0 1-1,0 0 1,0 4-1,3 9-2,-2 0-1,0 0 1,-1 0-1,-1 22 1,0-26-5,-1 0 2,0 0 0,-1-1 1,-1 1-1,0 0 0,-1-1 0,0 0 0,0 0 0,-1 0 1,-1 0-1,-13 18 0,5-9 39,0-2 0,-1 0-1,-1-1 1,-31 27 0,33-34 24,0 0 0,-1 0 0,0-2 0,0 0 0,-1 0 0,0-2 0,-1 0 0,0-1 0,0 0 0,0-1 0,0-1 0,0-1 0,-1-1 0,1 0 0,-1-1 0,-20-3 0,33 2-39,-1 0 0,1 0-1,-1-1 1,1 0 0,0 0-1,0-1 1,0 1 0,0-1-1,0 0 1,0 0 0,-6-6-1,10 8-71,-1-1 0,0 0 0,1 1-1,-1-1 1,1 0 0,0 0 0,0 0 0,0 0-1,0 0 1,0 0 0,0 0 0,0 0 0,0-3 0,1 3-87,0 1 1,0-1 0,0 1-1,0-1 1,0 1 0,0-1-1,1 1 1,-1-1 0,0 1-1,1-1 1,0 1 0,-1 0-1,1-1 1,0 1 0,0 0 0,-1-1-1,1 1 1,0 0 0,0 0-1,1 0 1,1-2 0,19-14-6474</inkml:trace>
</inkml:ink>
</file>

<file path=ppt/ink/ink5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28.24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0 220 10426,'5'-6'2810,"-3"4"-1873,-1 0 0,0-1-1,0 1 1,0 0 0,0-1 0,0 1-1,0-1 1,-1 1 0,1-4 0,-1 4-775,1-1 0,-1 1 0,1-1 1,0 0-1,-1 1 0,1 0 1,1-1-1,-1 1 0,0-1 1,0 1-1,1 0 0,-1 0 0,1 0 1,0 0-1,0 0 0,-1 0 1,5-3-1,4 0-149,-1 1 1,1 0-1,-1 0 1,1 1-1,0 0 0,0 0 1,14-1-1,8 2 21,34 0 1,-61 2-35,2 1 1,-1-1 0,1 1 1,-1 1-1,1-1 0,-1 1 0,0 0 1,0 0-1,0 1 0,0 0 0,0 0 1,-1 1-1,1-1 0,-1 1 0,0 0 1,0 0-1,0 1 0,0 0 0,-1 0 1,0 0-1,0 0 0,-1 0 0,1 1 1,-1 0-1,0 0 0,0 0 0,-1 0 1,0 0-1,0 0 0,0 1 0,-1-1 1,1 11-1,-1-7 2,0 1-1,0-1 1,-1 0 0,0 1 0,-1-1-1,0 1 1,0-1 0,-1 0 0,-1 0-1,0 0 1,0 0 0,-1 0 0,0-1-1,-1 1 1,0-1 0,-1 0 0,-12 16-1,-16 12-25,-77 62 0,103-93-79,1 0 0,0 1 0,-10 13 0,17-17-311,7-3 285,10-5 99,1-3 12,0-1 1,-1-1-1,0 0 0,25-21 0,-13 6-58,39-42 1,-50 47 35,-1-1 1,15-24-1,-25 34 38,0-1 1,-1 1-1,-1-1 0,0 0 0,-1 0 0,5-20 1,0-29-2,-4 30-59,10-41 0,-13 63 46,2 0-1,-1 0 1,1 1-1,0-1 1,0 1-1,1 0 1,1 0-1,10-13 1,-2 8-68,-9 10 238,-5 7 748,-13 21-185,-27 39 1,24-40-482,-23 44 1,30-44-177,1 1 0,0 0 0,2 0 0,1 0 1,1 1-1,1 0 0,1-1 0,3 30 0,-1-47-46,0-1-1,1 0 1,0 0 0,0 1-1,1-1 1,0 0-1,0 0 1,1-1-1,-1 1 1,2 0-1,-1-1 1,1 1 0,0-1-1,7 8 1,-5-7-7,0-1 0,1 0 0,-1-1 1,1 0-1,1 0 0,-1 0 0,1-1 1,-1 0-1,1 0 0,0-1 0,1 0 0,9 2 1,-1-1-110,-1 0 1,1-2 0,-1 0 0,1 0 0,0-2 0,-1 0-1,1-1 1,0-1 0,-1 0 0,1-1 0,-1-1 0,0-1-1,0 0 1,0-1 0,16-9 0,10-15-2756</inkml:trace>
</inkml:ink>
</file>

<file path=ppt/ink/ink5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28.97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65 10770,'0'0'14004,"6"0"-13820,411-20 532,-184 6-580,1068-16-198,-1300 30 12,-5 0-9,0 1 0,1 0 0,-1-1 0,1 1 0,-1 1 0,1-1 0,0 0 0,-4 3 0,-7 2-398,-20 6-2816,-4-3-5850</inkml:trace>
</inkml:ink>
</file>

<file path=ppt/ink/ink5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30.61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361 183 16371,'0'0'7919,"3"-2"-7384,-2 1-500,1 0 0,-1 0-1,0 0 1,0 0 0,0 0 0,0 0-1,0 0 1,-1 0 0,1-1 0,0 1-1,0 0 1,-1 0 0,1-1 0,-1 1 0,1 0-1,-1-3 1,2-28 255,-2 28-296,0-1 12,0 0-1,-1-1 1,0 1 0,0 0 0,-1 0 0,1 0 0,-1 0 0,0 0-1,0 0 1,-1 0 0,0 0 0,0 1 0,0 0 0,0-1 0,0 1 0,-1 0-1,0 0 1,0 1 0,0-1 0,0 1 0,-1 0 0,1 0 0,-1 1-1,1-1 1,-1 1 0,0 0 0,0 0 0,0 0 0,-8-1 0,6 2-7,1 0 1,0 0-1,-1 0 1,1 0-1,-1 1 1,1 0-1,0 1 1,-1-1-1,1 1 1,-1 0-1,1 1 1,0 0-1,0 0 1,0 0-1,-10 6 1,7-3 5,0 2-1,1-1 1,0 1 0,0 0 0,1 1-1,0 0 1,0 0 0,-10 18-1,3-3 4,2 0-1,1 1 0,1 1 0,1 0 0,1 0 1,1 1-1,1 0 0,2 0 0,0 0 1,2 1-1,1 34 0,2-49-8,-1 0 1,2-1-1,0 1 1,0 0-1,1-1 0,0 1 1,1-1-1,0 0 0,1 0 1,11 19-1,-11-23-6,0 0 1,0-1-1,0 1 0,0-1 0,1-1 0,0 1 0,1-1 1,-1 0-1,1 0 0,0 0 0,0-1 0,1 0 1,-1-1-1,1 0 0,0 0 0,13 3 0,-9-4 5,-1 0-1,0-1 0,1-1 0,-1 0 0,1 0 1,-1-1-1,0-1 0,0 0 0,1 0 0,-1-1 1,11-4-1,-15 4 0,1-1 1,-1 0-1,1 0 0,-1 0 1,0-1-1,-1 0 1,1-1-1,-1 1 1,0-1-1,-1 0 0,1 0 1,-1-1-1,0 0 1,-1 0-1,0 0 1,4-9-1,6-22-88,-1-1 0,-2-1 0,7-48 0,-2 6-85,-11 72 674,-1 18-284,1 28-102,-3-23 56,10 49 276,0 4-174,41 128 0,-48-181-263,0-1 0,1 1 0,1-1 0,0-1 0,0 1 0,10 10 0,-12-16-42,0-1-1,0 0 1,1 0 0,0 0-1,0-1 1,0 0 0,0 0-1,1 0 1,-1-1 0,1 0 0,0 0-1,0-1 1,9 3 0,22 1-1727,62 1-1,-36-6-5401</inkml:trace>
</inkml:ink>
</file>

<file path=ppt/ink/ink5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31.54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 2 776,'-6'4'23574,"10"-4"-22578,175 1-399,275-5-508,-426 2-230,-27 2 2,-5 0-34,-42 2-621,-1 5-1204,3 2-2658</inkml:trace>
</inkml:ink>
</file>

<file path=ppt/ink/ink5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31.94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11 12546,'0'0'12342,"1"0"-12260,-1-1 1,0 0-1,0 1 1,1-1-1,-1 0 1,0 1-1,1-1 1,-1 0-1,1 1 1,-1-1-1,1 1 1,-1-1-1,1 1 1,-1-1-1,1 1 1,0 0-1,0-1 1,8 30 329,-1 2 0,-2-1 0,3 40 0,-1-14-240,10 106-32,-12-85-707,26 115 1,-17-133-769,-5-14-1638</inkml:trace>
</inkml:ink>
</file>

<file path=ppt/ink/ink5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34.07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463 135 11274,'0'0'9862,"0"-8"-8855,-1-29-99,0 35-805,1 0 0,-1 0 0,1 0 0,-1 0 0,0 0 0,0 0 0,0 0 0,0 0 0,-1 0 0,1 1 0,0-1 0,-1 0 0,1 1 0,-1-1 0,1 1 0,-1-1 0,-3-1 0,-33-15 643,32 17-661,-18-8 185,-1 1 1,-48-8 0,65 14-248,0 1 0,0 0 0,0 1 0,0 0 0,0 0 0,0 1 0,0 0-1,0 0 1,0 1 0,0 0 0,0 1 0,0 0 0,-10 5 0,9-2-8,0 1 1,0-1-1,0 2 0,1-1 0,0 1 1,1 1-1,0-1 0,-10 16 1,9-9 0,-1 1 1,2-1-1,0 1 1,1 1-1,-3 16 1,2 0 0,1-1-1,2 1 1,1 0 0,2 0 0,4 45-1,-1-63-13,0 0 1,1 0-1,1 0 0,0-1 0,1 0 0,0 0 0,1 0 0,1 0 0,0-1 0,1 0 1,0-1-1,1 0 0,1 0 0,-1 0 0,2-2 0,0 1 0,0-1 0,1-1 0,0 0 1,1 0-1,-1-2 0,2 1 0,-1-2 0,1 0 0,0 0 0,23 5 0,0-2 13,0-2-1,38 2 1,-56-8-43,1 0 0,-1-2 0,1 0 0,-1-1 0,32-7 1,-47 7-14,1 1 1,-1-1-1,0 1 1,0-1 0,0-1-1,0 1 1,0 0-1,0-1 1,5-4 0,-9 6-16,1 0 1,-1 1-1,1-1 1,-1 0-1,1 0 0,-1 1 1,1-1-1,-1 0 1,1 0-1,-1 1 1,0-1-1,0 0 1,1 0-1,-1 0 1,0 0-1,0 0 1,0 0-1,0 1 1,0-1-1,0-1 0,-1 0-121,1 1-1,-1 0 1,1-1-1,-1 1 1,0 0-1,0 0 1,0 0-1,0 0 1,0 0-1,0 0 1,0 0-1,0 0 1,0 0-1,0 1 1,0-1-1,0 0 1,-3 0-1,-23-9-8528</inkml:trace>
</inkml:ink>
</file>

<file path=ppt/ink/ink5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34.70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52 13986,'0'0'9914,"0"-1"-9890,0 1 0,0 0 1,1-1-1,-1 1 0,0 0 0,0-1 1,0 1-1,0 0 0,0-1 1,0 1-1,1 0 0,-1 0 0,0-1 1,0 1-1,0 0 0,1 0 1,-1-1-1,0 1 0,0 0 1,1 0-1,-1 0 0,0-1 0,1 1 1,-1 0-1,0 0 0,0 0 1,1 0-1,-1 0 0,0 0 0,1 0 1,0 0-1,3-1 95,0 0 0,0 0-1,0 1 1,0 0 0,8 0 0,8 0 151,141-9 645,697-23 62,-145 61-1241,-629-21 195,53 6-182,-136-14 237,24 4-190,-24-4 177,0 0 0,0 1-1,-1-1 1,1 0 0,0 0-1,0 0 1,0 1 0,-1-1-1,1 0 1,0 1 0,0-1-1,-1 0 1,1 1 0,0-1-1,-1 1 1,1 0 0,0-1-1,-1 1 1,1 0 0,-5 5-133,-10 1-354,0-1 0,-16 5 0,-4-2-2568</inkml:trace>
</inkml:ink>
</file>

<file path=ppt/ink/ink5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38.29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592 215 16011,'0'0'6796,"6"-3"-6013,16-13-71,-21 15-647,0 0-1,0 0 0,-1 0 1,1 0-1,0-1 0,-1 1 1,1 0-1,-1 0 0,0-1 1,1 1-1,-1 0 1,0-1-1,1 1 0,-1 0 1,0-1-1,0 1 0,0 0 1,0-1-1,-1 1 0,1 0 1,-1-2-1,1-5 204,-1 4-228,1-1 0,-1 0 0,0 1-1,-1-1 1,1 1 0,-1 0-1,0-1 1,0 1 0,0 0 0,0 0-1,-1 0 1,0 0 0,1 1 0,-1-1-1,-1 1 1,1 0 0,-4-4-1,-6-3 11,0 0 0,0 1 0,-24-12 0,26 15-43,-1 1-1,0 1 1,0 0-1,0 0 1,0 1 0,-1 1-1,1 0 1,-1 1-1,0 0 1,1 1 0,-1 0-1,0 1 1,1 1 0,-1 0-1,1 0 1,-1 1-1,1 1 1,0 0 0,0 1-1,1 0 1,-1 1-1,-16 11 1,10-3 13,2 1 1,-1 0-1,2 2 0,0-1 1,1 2-1,1 0 1,0 1-1,2 0 0,0 0 1,-16 41-1,18-35 0,1 2 1,1-1-1,1 1 1,1 0-1,2 0 1,0 0-1,2 1 1,4 43-1,-3-61-20,2-1 0,-1 0 0,1 0 0,0 0 0,1 0 0,0 0 0,1-1 0,0 1 0,0-1 0,0 0 0,1 0-1,0 0 1,1-1 0,0 0 0,0 0 0,1 0 0,-1-1 0,2 0 0,-1 0 0,0-1 0,1 0 0,0 0 0,0-1 0,1 0 0,-1 0 0,1-1 0,0 0 0,0-1 0,0 0 0,13 2 0,-3-2-12,0-1 0,0 0 0,0-2 1,0 0-1,32-6 0,-42 5 9,0-1 0,0 0-1,-1 0 1,1-1 0,-1 0-1,1 0 1,-1-1-1,-1 0 1,1-1 0,-1 0-1,0 0 1,0 0 0,9-12-1,-7 6 3,0 0-1,-2-1 1,1-1-1,-2 1 1,1-1-1,-2 0 1,0-1 0,-1 1-1,0-1 1,2-24-1,-2-12 14,-3-93 0,-3 64 84,12 148 67,-8-52-87,11 152 561,-11-124-553,1 1-1,15 67 1,-14-95-87,0 0 1,2 0-1,0-1 1,1 1-1,0-1 1,2-1-1,0 0 0,0 0 1,19 21-1,-20-26-60,2-2-1,-1 1 1,1-1-1,1 0 0,0-1 1,17 9-1,-4-5-735,0-1 1,31 8-1,8-4-4711</inkml:trace>
</inkml:ink>
</file>

<file path=ppt/ink/ink5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39.02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16987,'0'0'8765,"2"4"-8081,6 0-632,0-1 1,0 0-1,0-1 1,0 1-1,17 1 1,-4-1 44,123 20-249,178 4 0,-320-27 42,0 0 0,0 0 0,0 0-1,0 1 1,0-1 0,0 0 0,0 1 0,0 0 0,0-1 0,2 2 0,-7 2-1455,-13 1-702,-19 3-4231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41.8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15987,'0'0'9141,"6"16"-8683,3 8-299,24 77 385,24 136 196,-13-37-663,-39-191-414,-1-13 98,1-18 23,-4 18 211,3-22-398,-2 0 0,0-44 1,0-11-461,-2 79 846,1-1 0,-1 0-1,1 0 1,0 1-1,-1-1 1,1 0 0,0 1-1,1-1 1,-1 1-1,0-1 1,1 1 0,-1-1-1,1 1 1,0 0 0,0 0-1,0 0 1,3-3-1,-1 3 6,0-1-1,0 1 1,0 0 0,0 0-1,1 0 1,-1 1-1,1-1 1,-1 1-1,1 0 1,4 0-1,-1 0 47,0 0 1,0 1-1,0 0 0,0 1 0,0 0 0,0 0 1,-1 1-1,1 0 0,0 0 0,-1 0 1,1 1-1,7 4 0,-3 1 95,0 0 1,-1 0-1,0 1 1,-1 0-1,14 16 0,-19-19-61,-1 0 0,1 0 0,-2 0 0,1 1 0,-1-1 0,1 1 0,-2 0 0,1-1 0,-1 1 0,0 1 0,-1-1 0,2 9 0,-3-12-31,1 0 0,-1 0 0,1 1 0,-1-1 0,-1 0 0,1 0 0,0 1 0,-1-1 0,0 0 0,0 0 0,0 0 0,-1 0 0,1 0 0,-1 0 0,0 0 0,0 0 0,-1 0 0,1-1-1,-1 1 1,1-1 0,-1 0 0,0 0 0,0 0 0,-1 0 0,-5 4 0,-7 4-25,-1-1 0,-1 0 0,0-1 0,0-1 0,0-1 0,-1-1-1,0 0 1,0-1 0,-32 3 0,28-5-1027,1-2 0,-31-2-1,23-2-4676</inkml:trace>
</inkml:ink>
</file>

<file path=ppt/ink/ink5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39.35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18635,'0'0'9114,"120"34"-8697,-58-30-113,20 4-192,5-3-112,-1-5-8,25 4-505,-44 0-959,-9-4-8226</inkml:trace>
</inkml:ink>
</file>

<file path=ppt/ink/ink5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45.2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10626,'0'0'15522,"2"4"-15504,4-2-26,-1 0-1,1 0 1,0-1-1,0 1 1,0-2 0,0 1-1,0-1 1,0 0-1,9 0 1,8-1 12,471 19-121,-490-18 114,8 0-4,0 1 1,0 0-1,19 5 1,-31-6 6,1 0 1,-1 1 0,1-1-1,-1 0 1,0 0 0,1 1 0,-1-1-1,1 0 1,-1 1 0,0-1-1,1 0 1,-1 1 0,0-1-1,0 0 1,1 1 0,-1-1 0,0 1-1,0-1 1,0 1 0,1-1-1,-1 0 1,0 1 0,0-1 0,0 1-1,0-1 1,0 1 0,0-1-1,0 1 1,0-1 0,0 1-1,0-1 1,0 1 0,0-1 0,0 0-1,-1 1 1,1-1 0,0 1-1,0-1 1,-1 1 0,-8 17 88,4-9-70,0 0 0,1 0 1,0 1-1,1-1 0,0 1 0,0 0 1,-2 18-1,-1 75 168,5-61-24,-4 37-42,-3 0-1,-3-1 1,-26 92 0,-11 2-84,45-159-152,0 1-1,1-1 1,1 1-1,-1 21 1,25-36-3414,-12-6-90</inkml:trace>
</inkml:ink>
</file>

<file path=ppt/ink/ink5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3:45.7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5 13706,'0'0'10519,"0"0"-10495,0 0 0,0-1 0,0 1-1,0 0 1,0 0 0,0 0 0,0 0 0,0 0 0,0 0-1,0 0 1,1 0 0,-1 0 0,0 0 0,0 0 0,0-1-1,0 1 1,0 0 0,0 0 0,0 0 0,0 0 0,0 0-1,0 0 1,0 0 0,0 0 0,0-1 0,0 1-1,0 0 1,0 0 0,0 0 0,0 0 0,0 0 0,0 0-1,0 0 1,0 0 0,0 0 0,-1-1 0,1 1 0,0 0-1,0 0 1,0 0 0,0 0 0,0 0 0,0 0 0,0 0-1,0 0 1,0 0 0,0 0 0,0 0 0,0 0 0,-1 0-1,1-1 1,0 1 0,0 0 0,0 0 0,0 0 0,20 2 245,0 0 0,36 9 0,17 3 8,258 11-20,-190-23-5838</inkml:trace>
</inkml:ink>
</file>

<file path=ppt/ink/ink5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05.00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68 28 8505,'2'-8'9664,"3"-4"-4979,0 4-2441,-5 8-2216,0 0 1,-1 0 0,1 0-1,0 1 1,0-1-1,0 0 1,0 0 0,0 0-1,0 0 1,0 0-1,0 0 1,0 0-1,0 0 1,0 0 0,0 0-1,0 1 1,0-1-1,0 0 1,1 1 457,-1-1-457,0 0-1,0 0 1,0 0-1,0 0 1,0 0 0,1 0-1,-1 0 1,0 0-1,0 0 1,0 0-1,0 0 1,0 0 0,0 0-1,0 0 1,0 0-1,0 0 1,0 0 0,0 0-1,1 0 1,-1 0-1,0 0 1,0 0 0,0 0-1,0 0 1,0 0-1,-5 205 414,-1-2-134,-49 310 1,47-451-327,0 85 0,9-147 5,-1 0 0,0 1 0,1-1 0,-1 0 0,1 0 0,-1 0 0,0 1 0,1-1 1,-1 0-1,1 0 0,-1 0 0,0 0 0,1 0 0,-1 0 0,1 0 0,-1 0 0,1 0 0,-1 0 0,1 0 0,-1 0 0,0 0 0,1-1 0,-1 1 0,1 0 0,-1 0 0,0 0 1,1-1-1,-1 1 0,0 0 0,1 0 0,-1-1 0,0 1 0,1 0 0,-1-1 0,0 1 0,0 0 0,1-1 0,-1 1 0,0 0 0,1-1 0,7-17-761,11-34 0,-9 17-2324</inkml:trace>
</inkml:ink>
</file>

<file path=ppt/ink/ink5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05.72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348 29 7913,'0'0'15896,"-7"-5"-15473,4 2-387,-1 0-1,0 1 1,1 0 0,-1 0 0,0 0 0,0 0-1,0 0 1,-1 1 0,1 0 0,0 0 0,-1 0 0,1 0-1,0 1 1,-1-1 0,1 1 0,-1 0 0,1 1 0,0-1-1,-1 1 1,1 0 0,0 0 0,-1 0 0,-4 3 0,-3 2 11,0 0 1,0 1 0,1 1 0,0 0-1,0 0 1,1 1 0,0 0 0,1 1-1,0 0 1,0 1 0,-12 21 0,6-9 24,2 2 0,1 0 1,1 0-1,-15 52 0,19-48-52,2 0-1,1 1 0,-1 34 1,6 91 17,0-140-61,0-1 0,1 1 0,1-1 0,0 1 0,1-1 0,0 0 0,1 0 0,1 0 0,0-1 0,1 0 0,16 23 0,-16-27 7,0-1 0,1 1 0,0-1 0,0-1 0,1 1 1,0-2-1,0 1 0,1-1 0,0 0 0,0-1 0,0 0 1,0-1-1,1 0 0,0-1 0,0 0 0,12 2 0,-5-2 19,0-2 0,-1 1-1,1-2 1,0-1-1,-1 0 1,1-1 0,-1 0-1,1-2 1,18-6-1,-28 7 6,1-1 0,0 0-1,-1 0 1,0-1-1,0 0 1,0 0 0,-1-1-1,0 0 1,0 0-1,0-1 1,-1 0 0,0 0-1,0 0 1,-1-1-1,0 0 1,0 0 0,-1 0-1,0-1 1,4-12-1,-2-1 17,0 0 0,-2 0 0,0 0-1,0-24 1,-5-90 86,0 115-57,-2 0 0,0 0 0,-1 1 0,-2 0 0,0 0 0,-1 0 0,0 0 0,-19-32 0,20 43-28,0-1 0,0 1 0,0 0 0,-1 1 0,-1-1 0,1 1 0,-2 1 0,1-1 0,-1 1 0,0 1 1,0 0-1,0 0 0,-1 1 0,0 0 0,0 1 0,-1 0 0,1 0 0,-13-2 0,15 5-137,0 0-1,0 1 0,1 0 0,-1 0 0,-11 3 0,-22 7-3518,-2 6-8457</inkml:trace>
</inkml:ink>
</file>

<file path=ppt/ink/ink5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08.29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25 18 13618,'0'0'7855,"-3"-3"-6787,2 1-1006,0 1 94,1 0 0,-1 0 1,0 1-1,0-1 0,1 0 1,-1 0-1,0 0 0,0 1 0,0-1 1,0 0-1,0 1 0,0-1 1,0 1-1,0-1 0,0 1 1,0 0-1,0-1 0,0 1 1,-1 0-1,1 0 91,7 0-153,193 9-408,-54-1 300,741 0-372,-633-18 383,71-1 54,-274 11-50,557 16-2,-192-2 19,-403-14 11,-8 1 0,1-1-1,-1 0 1,0 0-1,1 0 1,-1 0-1,1-1 1,-1 0-1,0 0 1,1 0-1,-1 0 1,0-1-1,0 0 1,5-2-1,-8 3 196,-4 2-338,1 0 0,-1 0 0,1 0 0,-1 1 0,1-1-1,0 0 1,-1 1 0,1 0 0,-3 2 0,-2 2-867,-17 10-2679</inkml:trace>
</inkml:ink>
</file>

<file path=ppt/ink/ink5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10.49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53 18187,'0'0'5925,"0"-3"-5168,0 2-693,0 0 1,0 0-1,0 0 1,0-1-1,1 1 1,-1 0-1,0 0 1,1 0-1,-1-1 1,0 1-1,1 0 1,0 0-1,-1 0 1,1 0-1,0 0 1,-1 0-1,2-1 1,1-1-19,0 2-1,-1-1 1,1 0 0,0 0 0,0 1-1,0 0 1,4-2 0,7-1-23,1 1 0,0 0 0,0 1 0,0 1-1,0 0 1,0 1 0,0 1 0,18 2 0,-27-1-24,0-1-1,-1 1 0,1 0 0,-1 1 0,1-1 0,-1 1 1,0 0-1,0 1 0,0-1 0,0 1 0,-1 0 0,0 0 1,1 0-1,-1 1 0,-1-1 0,1 1 0,-1 0 0,0 0 1,0 0-1,0 1 0,-1-1 0,1 1 0,-1-1 0,2 10 1,-2-6-31,-1-1 0,1 1 0,-1-1 0,0 1 0,-1-1 0,0 1 0,-1-1 0,1 1 1,-2 0-1,1-1 0,-1 0 0,0 1 0,-1-1 0,0 0 0,0 0 0,-8 12 0,-9 7-106,-2-2 0,0 0 0,-2-2 0,-34 27 0,20-17-237,36-31 311,-1 0 1,1 1-1,0-1 0,0 0 1,0 1-1,0-1 0,0 1 1,0-1-1,1 1 0,-1 0 1,-1 3-1,3-6 26,0 1 1,0-1-1,0 0 1,0 0-1,0 1 1,1-1-1,-1 0 0,0 0 1,0 1-1,0-1 1,0 0-1,0 0 1,0 1-1,0-1 0,0 0 1,0 0-1,1 0 1,-1 1-1,0-1 1,0 0-1,0 0 0,1 0 1,-1 0-1,0 1 1,0-1-1,0 0 1,1 0-1,-1 0 0,0 0 1,0 0-1,0 0 1,1 0-1,-1 0 1,0 0-1,0 1 0,1-1 1,-1 0-1,0 0 1,0 0-1,1 0 1,-1 0-1,0-1 0,0 1 1,1 0-1,-1 0 1,17-1-253,-15 0 242,11-1 22,0-2-1,0 0 1,0-1 0,0 0 0,16-9 0,61-40-299,-60 33 297,1-2 1,26-26-1,-41 34 185,-1 0 0,-1-1 0,-1-1 0,21-34 0,-30 43 130,0 1 1,0-1-1,-1 0 1,-1 0 0,1-1-1,-1 1 1,-1 0 0,1-1-1,-2 1 1,1-15 426,-7 26-462,-8 12-208,2 0-1,0 1 1,0 0-1,2 1 1,0 0-1,-12 31 1,9-22 32,1-1-31,1 1 1,-9 29-1,17-45-46,1 0 1,0 1-1,0-1 1,1 0-1,0 0 1,1 1-1,0-1 1,1 1-1,2 13 1,-2-20-6,1-1 0,-1 1-1,1-1 1,0 1 0,0-1 0,0 0-1,0 0 1,1 0 0,0 0 0,-1 0 0,1 0-1,0-1 1,0 1 0,0-1 0,1 0-1,-1 0 1,0 0 0,7 2 0,2 2-57,1-2 0,0 1 1,0-2-1,14 3 0,-1-2-831,1-2 0,51-2 1,-32 0-3634,3 0-8829</inkml:trace>
</inkml:ink>
</file>

<file path=ppt/ink/ink5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10.82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10 7385,'0'0'18333,"9"-2"-18137,55-4-44,108 4 0,-97 3-142,-16 4-368,-58-5 77,-5 0-458,-26 0-1423,7 0-2101,-6 0-6321</inkml:trace>
</inkml:ink>
</file>

<file path=ppt/ink/ink5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11.16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16,'0'0'26040,"0"2"-25866,0 290 1226,0-98-6524,0-171-2851</inkml:trace>
</inkml:ink>
</file>

<file path=ppt/ink/ink5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11.54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213 18 8385,'0'0'14991,"-1"-3"-14198,1 2-759,0 1-1,0-1 1,-1 0-1,1 0 1,0 1-1,-1-1 1,1 0-1,0 1 1,-1-1-1,1 1 1,-1-1-1,1 0 1,-1 1-1,1-1 1,-1 1-1,0-1 1,1 1-1,-1-1 1,1 1-1,-1 0 1,0-1-1,0 1 1,1 0-1,-1-1 1,0 1 0,1 0-1,-1 0 1,0 0-1,-1 0 1,0 0 5,-1 0 1,1 0 0,0 1-1,-1-1 1,1 1 0,-1 0 0,1 0-1,0 0 1,-4 1 0,-3 4 25,0-1 0,0 1 0,1 1 0,-8 7 0,4-2-37,1 1 1,0 0-1,1 0 0,0 2 0,1-1 1,1 1-1,0 0 0,1 1 1,1-1-1,1 2 0,0-1 0,1 0 1,0 1-1,1 0 0,1 0 0,1 0 1,1 0-1,2 25 0,-1-34-43,0 1-1,1-1 1,0 0 0,1 0-1,0 0 1,0 0-1,0 0 1,1-1 0,0 1-1,1-1 1,0 0-1,0-1 1,0 1-1,1-1 1,0 0 0,0 0-1,1-1 1,-1 1-1,1-1 1,0-1 0,1 0-1,8 4 1,3 1-681,1-1-1,1-1 1,-1-1 0,1-1 0,0-1 0,0-1 0,35 2 0,-1-5-9285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43.6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 10 11578,'2'-5'12753,"2"1"-10968,0 4-1784,3 0 11,0 0 0,0 0-1,0 0 1,0 1 0,0 0 0,13 5 0,-18-5-15,0 0 1,0 0-1,0 0 1,0 0 0,-1 1-1,1-1 1,0 1 0,-1 0-1,1-1 1,-1 1-1,0 0 1,1 0 0,-1 0-1,0 0 1,0 0-1,0 0 1,0 0 0,-1 0-1,1 0 1,-1 0 0,1 0-1,-1 1 1,0-1-1,1 0 1,-1 0 0,0 0-1,-1 3 1,1 2 17,-1 0 1,0-1-1,0 1 0,0 0 1,-1-1-1,0 1 0,0-1 1,-6 12-1,-3 1 77,-19 26 1,17-28-34,-16 31 0,26-41-67,0-1 0,0 1 0,1 0 0,0 0 0,0 0-1,0 0 1,1 0 0,0 13 0,1-18 11,0-1 1,0 0-1,0 0 0,0 0 1,0 0-1,0 0 0,0 0 0,0 0 1,0 1-1,1-1 0,-1 0 1,1 0-1,-1 0 0,1 0 1,-1 0-1,1 0 0,-1 0 0,1-1 1,0 1-1,0 0 0,-1 0 1,1 0-1,0-1 0,0 1 1,0 0-1,0-1 0,0 1 1,1 0-1,2 0 8,0 0 0,0-1 0,0 1 0,0-1 1,0 0-1,7 0 0,4-1-76,32-1-5,-1-3-1,74-17 1,-51 9-308,-11 3-220,9-2-1017,-24 3-3132</inkml:trace>
</inkml:ink>
</file>

<file path=ppt/ink/ink5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11.94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20 5 7585,'5'-5'14379,"0"5"-12370,4 0-1041,6 9-616,9 16 24,10 18 16,-1 12-72,-18 137-24,-15 17-184,-44 4-2112,-13-17-57,-1-141-5272</inkml:trace>
</inkml:ink>
</file>

<file path=ppt/ink/ink5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12.72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197 0 8537,'0'0'15704,"0"6"-14992,-2-1-645,-1 0 0,1 0 1,-1 0-1,0-1 0,0 1 0,-6 6 0,-8 13 44,-6 19 9,2 1 0,3 1 0,1 1 0,-20 86 0,23-59-13,3 2 0,-1 98 1,11-127-66,2 0-1,13 86 1,-7-100-45,1-1 0,1-1 0,1 1 0,29 56 0,-12-39-540,3-2-1,1-1 1,2-1-1,77 77 1,-50-62-3094</inkml:trace>
</inkml:ink>
</file>

<file path=ppt/ink/ink5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18.70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608 227 3344,'9'-4'23150,"-6"-20"-23076,-2 21-64,-1-1 1,1 0-1,-1 1 0,0-1 0,0 0 0,0 1 1,0-1-1,-1 0 0,1 1 0,-1-1 1,0 1-1,-2-7 0,-5-3-10,0 1-1,-1 0 1,-1 1 0,0 0-1,0 0 1,-1 1 0,0 0-1,-1 1 1,0 0 0,0 1-1,-22-10 1,29 15 5,-1 1 0,1 1 0,-1-1 0,1 1 0,-1 0 0,0 0 1,1 0-1,-1 1 0,0 0 0,0 0 0,1 1 0,-1 0 0,0 0 0,1 0 0,-1 0 0,1 1 0,-1 0 0,1 0 1,0 0-1,0 1 0,0 0 0,0 0 0,-8 7 0,-7 6-8,0 1 0,2 2 0,-31 37 0,39-45 8,-28 35-9,2 1 0,-42 71 0,67-98 0,1 0 0,1 1-1,-11 39 1,17-46-7,0-1 1,1 1-1,1-1 0,0 1 0,1 0 1,0 0-1,3 16 0,-1-23-9,-1 0 1,2 0-1,-1 0 0,1 0 0,0-1 1,0 1-1,1-1 0,0 0 1,0 0-1,1 0 0,-1 0 0,1-1 1,0 0-1,1 0 0,-1 0 1,1-1-1,0 0 0,0 0 0,1 0 1,-1-1-1,7 3 0,6 2-20,0-1 0,0-1 0,1-1 0,-1 0 1,1-2-1,27 2 0,-22-3 13,1-1 0,39-5 0,-56 3 14,0-1 0,0 0 0,0 0 0,0-1 0,0 0 0,-1-1 0,1 0 0,-1 0 0,0-1 0,10-7 0,-8 4 16,-1 0-1,0 0 1,-1-1 0,0 0 0,-1-1 0,1 0 0,-2 0 0,1 0 0,-2-1 0,1 0-1,-2 0 1,1 0 0,-1-1 0,-1 0 0,0 1 0,-1-1 0,1-13 0,1-40 66,2-14 347,-5 77-385,0 0-1,-1 0 1,1 1-1,0-1 1,0 1 0,0-1-1,0 1 1,0-1-1,0 1 1,0-1 0,2-1-1,4 1 292,-3 13-23,-5 93 764,3 143-677,0-229-394,0-1 0,1 1 0,0-1 0,2 0 0,0 0 0,1 0 0,0-1 0,2 1 0,14 23 0,-15-29-19,1 0-1,0-1 0,1 1 1,0-2-1,1 1 0,0-1 1,1-1-1,-1 0 0,1 0 1,1-1-1,0 0 0,0-1 1,17 6-1,2-3-476,0-2 0,1-1 0,-1-1-1,33 0 1,12-4-5446</inkml:trace>
</inkml:ink>
</file>

<file path=ppt/ink/ink5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20.08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12546,'0'0'3793,"34"13"-1885,131 42-371,-106-41-978,77 6 1,100 7 210,922 55 196,-886-67-916,282 15 28,641 41 61,-6 41 152,-947-79-232,17 13-167,-257-46 60,0 0 0,0 0 0,1 1 0,-1-1 0,0 1 1,0 0-1,0-1 0,0 1 0,0 0 0,0 0 0,0 0 0,0 0 0,2 3 0,-5-3-113,-1 0 0,1 0 0,-1 0 0,1 0 0,-1 0-1,0 0 1,1 0 0,-1 0 0,0-1 0,0 1 0,1-1-1,-1 1 1,-4-1 0,-54 11-4746,-14-5-221</inkml:trace>
</inkml:ink>
</file>

<file path=ppt/ink/ink5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4:20.42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582 17 6545,'-164'-4'3047,"-215"-1"3204,346 5-4974,28 0-474,18 0 910,297 0 183,-1 0-1529,102-1 93,84-2 259,62-1 52,68 4-115,1641 68-65,-770 33-6058,-1162-74-3504</inkml:trace>
</inkml:ink>
</file>

<file path=ppt/ink/ink5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00.80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15315,'0'0'8757,"20"0"-8252,229 12 2,-43-12-1616,-200 2 537,-12 1-302,-69 9-5384,31-3-1692</inkml:trace>
</inkml:ink>
</file>

<file path=ppt/ink/ink5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01.13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9506,'0'0'12034,"57"21"-10842,-23-13-151,19-8-265,24 0-264,0 0-280,5 0-176,4 0-56,-18-8-112,-11-1-704,-23 1-1793</inkml:trace>
</inkml:ink>
</file>

<file path=ppt/ink/ink5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07.37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6 31 14395,'-5'-9'8779,"5"8"-8592,0 0-72,1 1 1,-1-1 0,0 0 0,1 0 0,-1 1 0,1-1 0,-1 0 0,1 1 0,-1-1 0,1 1 0,-1-1 0,1 0 0,0 1 0,-1-1 0,1 1 0,0 0 0,-1-1 0,1 1 0,1-1 0,15-2-16,1 0 1,0 1 0,0 1 0,23 2 0,-19-1-73,-10 0-28,0 0 0,-1 2 0,1-1 0,-1 1 0,1 1 0,-1 0 0,0 1 0,0 0 0,0 0 1,0 2-1,-1-1 0,0 1 0,16 12 0,-18-11-10,-1 0 1,0 0-1,0 1 0,0 0 1,-1 0-1,0 1 0,-1-1 1,0 1-1,0 0 0,-1 1 1,0-1-1,-1 1 1,0 0-1,0 0 0,-1 0 1,1 11-1,-2-4-14,0 1 0,-1-1 0,-1 1 0,-1-1 0,0 1 0,-1-1 0,-1 0 0,-1 0 0,0 0 0,-14 27 1,2-12 12,-1 0 1,-2-2 0,-1 0 0,-29 32-1,0-7 11,27-32 6,2 1 1,0 1-1,-23 39 1,42-61-6,1 0 0,-1 0 0,1 0 0,0 0 0,0 0 0,0 0 0,0 0 1,1 1-1,-1-1 0,1 6 0,0-7 4,0-1 0,0 1 0,0-1 0,1 0 0,-1 1 1,1-1-1,-1 0 0,1 1 0,-1-1 0,1 0 0,0 1 0,0-1 0,0 0 1,-1 0-1,1 0 0,0 0 0,0 0 0,1 0 0,-1 0 0,0 0 0,0 0 1,0-1-1,1 1 0,-1 0 0,2 0 0,16 6 61,-1-2 0,1 0 0,0-1 0,0-1 0,20 1 0,100-2 23,-82-3-81,-30 2-159,-12 0 127,1-1 0,23-3 0,-36 3-162,1-1 0,0 0 0,-1 1 0,1-1 0,-1-1 0,1 1 0,-1 0 0,0-1 0,0 0 0,0 0 0,0 0 0,0 0 0,0 0 0,0-1 0,4-4 0,4-14-4217</inkml:trace>
</inkml:ink>
</file>

<file path=ppt/ink/ink5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07.98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12762,'0'0'9589,"1"3"-9147,0-1-393,0 0 1,1-1-1,-1 1 0,0-1 0,1 0 0,-1 1 0,1-1 1,-1 0-1,1 0 0,-1 0 0,1 0 0,0 0 0,0 0 1,0 0-1,-1 0 0,1-1 0,0 1 0,0-1 0,0 0 1,0 1-1,4-1 0,59 4 674,-49-3-609,482 1 793,-263-4-784,406 10 20,-590-7-150,-25-1-110,0 1 0,43 7 1,-64-5-1011,-9-1 170,-11 1-946,-8-3-1363</inkml:trace>
</inkml:ink>
</file>

<file path=ppt/ink/ink5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10.08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24 52 11386,'-9'-9'3089,"-1"-16"6713,5 16-8722,5 1 1336,15 8-2416,57 34 8,10 17 16,-5 4-464,0 5-72,-58-30-312,-14-5-808,-5-8-2465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50.521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38 348 11386,'0'0'7378,"-6"-2"-6647,-20-7-165,26 9-532,0 0 0,0 0 0,-1 0-1,1 0 1,0 0 0,0 0 0,0 0 0,-1 0-1,1 0 1,0 0 0,0 0 0,0 0 0,-1 0-1,1 0 1,0 0 0,0 0 0,0-1 0,0 1-1,-1 0 1,1 0 0,0 0 0,0 0 0,0 0-1,0 0 1,0 0 0,-1-1 0,1 1 0,0 0-1,0 0 1,0 0 0,0 0 0,0-1-1,0 1 1,0 0 0,0 0 0,0 0 0,0 0-1,0-1 1,0 1 0,0 0 0,0 0 0,0 0-1,0-1 1,0 1 0,0 0 0,0 0 0,0 0-1,0-1 1,0 1 0,0 0 0,0 0 0,0-1-1,10-2 1324,-8 2-1691,365-121 1233,-190 60-927,-54 18-121,95-29-575,-192 67 588,-18 4 13,0 0-1,0 0 0,-1 0 0,1-1 0,8-5 1,-44 12-533,5 4-140,1 1 0,-29 17 0,28-14-1532,-11 5-3981</inkml:trace>
</inkml:ink>
</file>

<file path=ppt/ink/ink5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10.42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255 0 16547,'0'0'7266,"-34"98"-6674,6-47-296,-1 1-96,0 3-64,-5 0-96,0-8-40,6-9-160,8-3-248,6-10-352,9-16-825</inkml:trace>
</inkml:ink>
</file>

<file path=ppt/ink/ink5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10.75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14331,'0'0'10279,"9"17"-9985,31 55-90,-35-64-188,1 0 1,0 0 0,1-1 0,0 1-1,0-2 1,0 1 0,1-1-1,13 9 1,14 11 23,-31-23-40,11 10 7,-1 0 1,22 28 0,-32-37-16,-1 1 1,0-1 0,-1 1-1,1-1 1,-1 1 0,0 0-1,0 0 1,0 0 0,-1 0 0,0 1-1,0-1 1,0 0 0,-1 1-1,0-1 1,0 6 0,0-8-1,0-1 0,-1 0 0,0 0 1,1 1-1,-1-1 0,0 0 0,0 0 1,0 0-1,0 0 0,-1 0 0,1 0 0,0 0 1,-1 0-1,0 0 0,1-1 0,-1 1 1,-3 2-1,-3 1-15,1-1 1,-1 0-1,-12 5 0,10-5-14,0 1-337,-1-1 0,0-1 0,0 0 0,0-1-1,0 0 1,-1 0 0,1-1 0,-15-1 0,1 0-4352</inkml:trace>
</inkml:ink>
</file>

<file path=ppt/ink/ink5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11.09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1 167 19996,'0'0'7793,"87"-90"-7561,-39 73-135,9 0-97,1 4-57,38 0-599,-19 9-704,-9-9-5994</inkml:trace>
</inkml:ink>
</file>

<file path=ppt/ink/ink5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11.73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17931,'0'0'6434,"82"77"-5882,-53-30-160,4 4-32,1 0-128,-5 5-152,0-5-80,-5-4 0,-5-9-352,-9-8-456,-10-5-673</inkml:trace>
</inkml:ink>
</file>

<file path=ppt/ink/ink5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12.09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352 1 18860,'0'0'5905,"-29"97"-5129,-5-50-320,-9 4-184,-5 1-136,-5-1-112,5-4-24,4-1-368,11 1-888,13-8-1921</inkml:trace>
</inkml:ink>
</file>

<file path=ppt/ink/ink5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12.42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409 1 18323,'0'0'6863,"-18"20"-6553,4-4-243,-104 128 404,92-106-362,1 1 0,1 1 1,-26 64-1,42-85-137,1 1 1,1 0-1,1 0 0,0 0 1,2 1-1,1-1 1,0 1-1,1 0 1,1-1-1,4 26 1,-3-42 7,0 0 0,0 0 0,0 0 0,1 0 0,-1 0 0,1-1 0,0 1 0,0 0 0,0-1 0,1 0 0,-1 1 0,1-1-1,0 0 1,0 0 0,0-1 0,0 1 0,1 0 0,-1-1 0,1 0 0,-1 0 0,1 0 0,0 0 0,0-1 0,0 1 0,0-1 0,4 1 0,4 0-9,0 0-1,1 0 1,-1-1-1,1-1 1,-1 0 0,1 0-1,17-4 1,-25 3 38,-1 0 1,1-1 0,-1 1 0,1-1-1,-1 0 1,0 0 0,1-1 0,-1 1-1,0-1 1,0 0 0,-1 0-1,1 0 1,-1 0 0,1-1 0,-1 1-1,0-1 1,0 0 0,-1 0 0,1 0-1,-1 0 1,0-1 0,2-5-1,-2 6 8,-1 0 0,0 0 0,0 0 0,-1 0 0,1 0 0,-1 0 0,0 0 0,0 0 0,0 0 0,-1 0-1,1 0 1,-1 0 0,0 0 0,0 0 0,0 0 0,-1 0 0,1 1 0,-1-1 0,0 0 0,0 1 0,-1 0 0,1-1-1,0 1 1,-1 0 0,0 0 0,0 0 0,-3-2 0,-2-1-10,1 1-1,-1 1 1,0-1 0,-1 2-1,1-1 1,0 1 0,-15-4-1,-1 2-75,-35-4 0,-38 4-1377,9 4-3172</inkml:trace>
</inkml:ink>
</file>

<file path=ppt/ink/ink5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15.70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41 13330,'0'0'10750,"10"-5"-9005,13-2-1541,-3 1-146,1 0-1,-1 1 0,41-3 0,-44 7-33,3-1 1,0 2 1,-1 0-1,34 5 0,-48-4-26,-1-1 0,0 1 0,1 0 0,-1 1 1,0-1-1,0 1 0,0 0 0,0 0 0,0 0 0,0 1 0,-1-1 0,1 1 0,-1 0 0,1 0 1,-1 0-1,0 0 0,0 1 0,-1-1 0,1 1 0,-1 0 0,1 0 0,1 5 0,-1 1-25,0 1 0,-1-1 0,0 0 0,0 1 0,-1-1 0,-1 1 0,0-1-1,0 1 1,-1-1 0,0 1 0,-1-1 0,0 1 0,-1-1 0,-4 10 0,-2 2-38,0 1 1,-2-2 0,-1 0 0,0 0 0,-18 21 0,26-38 73,1 1-64,-1 0 0,0 0 0,1 0-1,0 1 1,-4 9 0,7-14 24,-1 0 0,1 1-1,0-1 1,0 0 0,-1 1 0,1-1-1,0 1 1,0-1 0,1 0 0,-1 1 0,0-1-1,0 1 1,1-1 0,-1 0 0,0 1-1,1-1 1,0 0 0,-1 0 0,1 1 0,0-1-1,-1 0 1,1 0 0,0 0 0,0 0-1,0 0 1,0 0 0,0 0 0,0 0 0,3 1-1,61 36-210,-45-29 243,0 2 0,-2 0 0,21 16 0,-35-23 0,0 0 0,1 0 0,-2 0 0,1 0 0,0 0 0,-1 1 0,0 0 0,0-1 0,0 1 0,-1 0 0,1 1 0,-1-1 0,0 0 1,-1 1-1,1-1 0,0 12 0,-1-10 10,-1 1 1,0 0-1,0 0 1,-3 14-1,2-18-2,0 0 0,0-1 0,-1 1 0,1-1 0,-1 1 0,0-1-1,0 0 1,0 0 0,-1 0 0,1 0 0,-6 5 0,-4 3 53,-2-1 0,1 0 0,-2-1 0,1-1 1,-1 0-1,0 0 0,-1-2 0,1 0 0,-1-1 0,-1 0 0,1-1 0,-1-1 0,1-1 1,-20 1-1,35-4-76,1 1 0,-1 0 1,1 0-1,0 0 0,-1 0 1,1 0-1,0-1 0,-1 1 1,1 0-1,0 0 0,0-1 1,-1 1-1,1 0 0,0 0 1,0-1-1,-1 1 0,1 0 1,0-1-1,0 1 1,0 0-1,-1-1 0,1 1 1,0-1-1,0 1 0,0 0 1,0-1-1,0 1 0,0 0 1,0-1-1,0 1 0,0-1 1,0-15-439,0 12 200,3-22-2927,9 1-5211</inkml:trace>
</inkml:ink>
</file>

<file path=ppt/ink/ink5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16.14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146 13 3936,'-1'0'17156,"-12"6"-16108,-2 8-723,0 0 1,2 2-1,0-1 0,0 2 0,2 0 1,0 0-1,-17 38 0,24-45-297,2 1-1,-1 0 0,2 0 0,0 0 0,0 0 1,0 0-1,3 15 0,-2-1-11,0-21-21,1 0 0,-1 0 0,1-1 1,0 1-1,0 0 0,0 0 0,0 0 1,1-1-1,0 1 0,-1-1 0,1 1 1,1-1-1,-1 1 0,0-1 0,1 0 1,0 0-1,-1-1 0,1 1 0,0 0 0,1-1 1,-1 0-1,0 0 0,1 0 0,-1 0 1,1 0-1,0-1 0,3 2 0,8 2-30,1-1-1,-1 0 1,0-1-1,1-1 1,24 1-1,-26-2 7,1-1-1,-1 0 1,1-1-1,-1-1 1,0 0-1,16-5 1,-26 5 50,1 0 0,0 1 0,-1-2 0,1 1 0,-1 0-1,0-1 1,1 0 0,-1 0 0,-1 0 0,1-1 0,0 1 0,-1-1 0,0 0 0,1 0 0,-2 0 0,1 0 0,0 0 0,-1-1 0,0 1 0,0-1 0,2-6 0,-2 2 80,0 0 0,-1 0 0,0 0 1,0-1-1,-1 1 0,0 0 0,-1-1 1,0 1-1,0 0 0,-1 0 0,0 0 1,-1 0-1,0 0 0,0 0 0,-8-14 0,0 5 13,0 0 0,-1 0-1,-1 1 1,-1 0-1,-27-25 1,38 39-183,0 0-1,0 0 1,0 0-1,0 0 1,-1 1-1,1-1 1,-1 1-1,0 0 1,1 0-1,-1 0 1,0 1-1,0-1 1,0 1-1,0 0 1,-1 0 0,1 0-1,0 1 1,0 0-1,0 0 1,-8 0-1,1 4-3636</inkml:trace>
</inkml:ink>
</file>

<file path=ppt/ink/ink5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2.12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22 6353,'0'0'18559,"1"-6"-18219,2-10-235,-3 17-103,0-1-1,0 0 0,0 0 0,0 0 0,0 0 1,0 0-1,0 0 0,0 0 0,0 0 1,0 0-1,0 0 0,0 0 0,0 0 0,0 0 1,1 0-1,-1 0 0,0 0 0,0 0 0,0 0 1,0 0-1,0 0 0,0 0 0,0 1 0,0-1 1,0 0-1,0 0 0,0 0 0,0 0 1,0 0-1,0 0 0,0 0 0,0 0 0,1 0 1,-1 0-1,0 0 0,0 0 0,0 0 0,0 0 1,0 0-1,0 0 0,0-1 0,0 1 0,0 0 1,0 0-1,0 0 0,0 0 0,0 0 1,0 0-1,0 0 0,0 0 0,0 0 0,1 0 1,-1 0-1,0 0 0,0 0 0,0 0 0,0 0 1,4 31 119,0 0 28,19 103 183,-6-43-164,-4 1 1,1 98 0,-13-158-179,-2 31-2500</inkml:trace>
</inkml:ink>
</file>

<file path=ppt/ink/ink5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2.59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126 13 13306,'0'0'10289,"2"-2"-9814,-1 1-465,-1 0 1,1 0-1,0 1 0,0-1 0,0 0 0,0 0 0,0 1 0,-1-1 0,1 0 0,0 1 1,0-1-1,1 1 0,-1 0 0,0-1 0,0 1 0,0 0 0,0-1 0,0 1 0,0 0 0,0 0 1,0 0-1,1 0 0,-1 0 0,1 1 0,2-1-2,-1 1 0,1 0 1,-1 1-1,0-1 0,0 1 0,0-1 0,1 1 0,2 2 0,5 5 13,0 0-1,0 1 0,10 13 0,-15-15 6,0 0-1,0 1 1,-1 0-1,-1 0 1,1 0 0,-2 0-1,1 1 1,-1 0 0,0 0-1,-1 0 1,2 20-1,-3-19 0,-1 0 0,0 0 0,0 0 0,-1 0 0,0 0-1,-1 0 1,0-1 0,-1 1 0,0 0 0,-1-1-1,-5 10 1,1-5 17,-2-1 0,0 0 0,0-1 0,-2 0 0,-17 17 0,-73 52 122,51-42-138,46-36-41,1 0-1,0 0 1,0 0 0,0 1 0,-5 6 0,9-10 10,-1 0-1,1 0 1,-1-1 0,0 1-1,1 0 1,0 0-1,-1 0 1,1 0 0,-1-1-1,1 1 1,0 0-1,0 0 1,-1 0 0,1 0-1,0 0 1,0 0-1,0 0 1,0 0 0,0 0-1,0 0 1,1 0-1,-1 0 1,0 0 0,0-1-1,1 1 1,-1 0-1,0 0 1,1 0 0,-1 0-1,1 0 1,-1-1-1,1 1 1,-1 0 0,1 0-1,0-1 1,-1 1-1,1-1 1,0 1 0,0 0-1,-1-1 1,1 1-1,0-1 1,1 1 0,11 3 47,1 0 1,-1-1-1,1-1 1,-1 0-1,28 0 1,-16 0-12,268 2-381,-198-4-2707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6:50.891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0 256 10898,'0'0'9159,"10"2"-8413,-4-1-613,3 1 27,1 0-1,0 0 1,0-1 0,-1 0-1,1-1 1,0 0 0,10-1-1,15-8 47,0 0 0,40-18 1,-16 6-123,313-127 92,-259 97-80,-112 50 44,-6 2-232,-1 0 0,0 0 0,1 0 0,-1 1 0,1 0 0,0 0 0,-1 0-1,1 1 1,0-1 0,1 1 0,-1 1 0,-6 4 0,-17 10-2154,-14 4-4789</inkml:trace>
</inkml:ink>
</file>

<file path=ppt/ink/ink5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4.18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236 5 13154,'0'-4'9706,"-10"4"-9113,-9 21-129,-5 17-232,-10 9 32,0 9-32,6-1-72,4-8-80,-1-5-80,11-8-56,0-4-312,4-17-648</inkml:trace>
</inkml:ink>
</file>

<file path=ppt/ink/ink5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4.52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 15035,'0'0'8855,"20"3"-8233,-3 0-490,-8-3-78,-1 1-1,1 1 0,-1 0 0,1 0 0,-1 0 0,0 1 1,0 0-1,0 1 0,0 0 0,0 0 0,-1 0 1,0 1-1,11 10 0,139 159 360,-89-92-690,-35-49-664,-9-19-5813</inkml:trace>
</inkml:ink>
</file>

<file path=ppt/ink/ink5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4.85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16459,'0'0'8298,"17"12"-7923,6 6-270,77 50 226,-45-37-188,-37-21-118,0 0 1,-1 1 0,0 1 0,29 25 0,-42-33-27,-1 0 1,0 0-1,1 0 1,-1 1 0,-1-1-1,1 1 1,-1 0-1,1-1 1,-1 1 0,1 6-1,-2-8-13,-1-1-1,0 1 1,1 0 0,-1 0-1,0 0 1,0-1 0,0 1-1,-1 0 1,1 0-1,-1 0 1,1-1 0,-1 1-1,0 0 1,0-1-1,0 1 1,0-1 0,-1 1-1,1-1 1,-1 0-1,-3 4 1,0-1-34,0 0 0,0 0-1,-1-1 1,0 0 0,0 0 0,0 0 0,0-1-1,-9 3 1,-55 17-2050,26-13-1635</inkml:trace>
</inkml:ink>
</file>

<file path=ppt/ink/ink5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5.18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1 163 20332,'0'0'6417,"62"-81"-6177,-14 64-136,5-4-24,10 8-80,19 0-176,-15 0-592,-14 9-2993</inkml:trace>
</inkml:ink>
</file>

<file path=ppt/ink/ink5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6.25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12778,'0'0'10466,"16"4"-9742,42 6 21,96 6 0,-56-14-651,179 9 63,-223-3-401,-54-8 231,0 0 0,0 0 0,-1 0-1,1 0 1,0 1 0,0-1 0,0 0 0,0 0 0,0 0 0,0 0-1,-1 0 1,1 1 0,0-1 0,0 0 0,0 0 0,0 0 0,0 0 0,0 1-1,0-1 1,0 0 0,0 0 0,0 0 0,0 0 0,0 1 0,0-1-1,0 0 1,0 0 0,0 0 0,0 1 0,0-1 0,0 0 0,0 0-1,0 0 1,0 0 0,0 1 0,1-1 0,-1 0 0,0 0 0,0 0-1,0 0 1,0 0 0,0 1 0,0-1 0,0 0 0,1 0 0,-1 0 0,0 0-1,0 0 1,0 0 0,0 0 0,1 0 0,-1 1 0,0-1 0,0 0-1,0 0 1,0 0 0,1 0 0,-1 0 0,0 0 0,0 0 0,0 0-1,1 0 1,-1 0 0,0 0 0,0 0 0,0 0 0,0-1 0,1 1-1,-1 0 1,-16 8-726,-56 12-2630,37-12-2617</inkml:trace>
</inkml:ink>
</file>

<file path=ppt/ink/ink5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6.58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7 16395,'0'0'9671,"0"-1"-9661,0 1 0,0 0-1,0 0 1,0-1-1,0 1 1,0 0 0,0 0-1,0-1 1,1 1 0,-1 0-1,0 0 1,0-1-1,0 1 1,0 0 0,0 0-1,0 0 1,0-1 0,1 1-1,-1 0 1,0 0-1,0 0 1,0-1 0,0 1-1,1 0 1,-1 0 0,0 0-1,0 0 1,0 0-1,1-1 1,-1 1 0,0 0-1,10 64 263,8 61-79,3 165 0,-18-195-1176,-1-6-5584,-2-55-7130</inkml:trace>
</inkml:ink>
</file>

<file path=ppt/ink/ink5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7.41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44 0 7617,'-11'2'5415,"-6"3"-1425,16-5-3739,1 1 0,-1-1 0,0 1 0,0-1 0,0 1 1,0 0-1,0-1 0,0 1 0,1 0 0,-1-1 0,0 1 1,1 0-1,-1 0 0,0 0 0,1-1 0,-1 1 0,1 0 1,-1 0-1,1 0 0,0 0 0,-1 0 0,1 0 0,0 2 0,0-2-218,0-1-1,1 1 0,-1 0 1,1 0-1,-1-1 0,1 1 1,0 0-1,-1-1 0,1 1 0,-1 0 1,1-1-1,0 1 0,0-1 1,-1 1-1,1-1 0,0 1 0,0-1 1,0 0-1,0 1 0,0-1 1,-1 0-1,3 0 0,24 7-9,-22-6 44,217 40 179,52 12-496,-270-52 201,-1 0 78,1-1-1,-1 1 1,1 0 0,-1 1-1,1-1 1,-1 1 0,4 2 0,-6-4-12,-1 0 0,0 1 0,1-1 1,-1 1-1,0-1 0,1 0 1,-1 1-1,0-1 0,0 1 1,1-1-1,-1 0 0,0 1 0,0-1 1,0 1-1,0-1 0,0 1 1,0-1-1,1 1 0,-1-1 0,0 1 1,-1 0-1,-7 15 338,0-4-279,0-1-1,1 2 1,0-1-1,1 1 0,-9 26 1,-15 74 334,21-78-389,-103 379 129,102-380-149,-32 115-705,42-147 411,-1-1 0,1 1 0,-1-1 0,1 1 0,-1-1 0,1 0 0,-1 1 0,0-1 0,0 0 0,0 1 0,-1 0 0</inkml:trace>
</inkml:ink>
</file>

<file path=ppt/ink/ink5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7.77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33 9041,'0'0'17608,"18"-7"-17581,-2 1-16,-10 3-2,0 0-1,0 0 1,0 1-1,1 0 1,-1 0 0,1 0-1,0 1 1,-1 0-1,1 1 1,0-1-1,0 1 1,0 0 0,-1 1-1,1 0 1,0 0-1,10 3 1,45 13-381,2-2-1,0-4 1,92 5 0,-95-14-3328</inkml:trace>
</inkml:ink>
</file>

<file path=ppt/ink/ink5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28.52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4408,'0'0'17765,"7"1"-17339,673 51 2167,-457-37-2263,131 7-71,699 57-124,-838-57-185,-169-17-6,-46-4 2,0-1 1,0 1-1,0-1 0,0 1 0,0-1 0,0 1 0,0-1 1,0 1-1,-1-1 0,1 1 0,0-1 0,0 1 0,-1-1 1,1 1-1,0-1 0,-1 1 0,1-1 0,0 1 0,-1-1 0,1 0 1,0 1-1,-1-1 0,1 0 0,-1 1 0,1-1 0,-1 0 1,1 0-1,-2 1 0,-40 12-3526,26-9-199,-17 4-10175</inkml:trace>
</inkml:ink>
</file>

<file path=ppt/ink/ink5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30.786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75 17051,'0'0'8350,"12"-5"-8171,13-8-76,0 2 0,1 1 0,0 1 0,29-6 1,-23 10-32,0 2 0,1 1 0,-1 1 0,40 4 0,-67-2-76,-1 0 1,0 0-1,1 0 1,-1 0-1,0 1 1,1 0-1,-1 0 1,0 0-1,0 0 1,-1 1-1,1-1 1,0 1-1,-1 0 1,0 0-1,1 0 0,-1 1 1,0-1-1,-1 1 1,1 0-1,-1-1 1,0 1-1,1 0 1,-2 1-1,1-1 1,2 7-1,-2-4-10,-1 1-1,1-1 1,-1 0 0,-1 1-1,1-1 1,-1 1-1,-1-1 1,1 0-1,-1 1 1,0-1-1,-1 0 1,0 1-1,0-1 1,-1 0-1,-3 8 1,-5 5 57,5-11-111,1 1-1,0 1 1,1-1 0,-7 22-1,10-28 45,1 0-1,0 0 0,-1 0 1,1 0-1,1 0 1,-1 0-1,0 0 0,1 0 1,0-1-1,0 1 0,0 0 1,1 0-1,-1 0 1,1-1-1,0 1 0,0-1 1,0 1-1,3 3 0,16 17-178,44 42 1,-47-50 84,-1 0 1,0 2 0,-1 0 0,25 38-1,-39-52 113,0 0 0,0 0 0,0-1 0,0 1 0,-1 0-1,0 0 1,0 1 0,0-1 0,0 0 0,-1 4 0,0-6 7,0 0-1,0 0 1,-1 0 0,1 0 0,-1 0 0,1-1 0,-1 1 0,0 0 0,1 0 0,-1-1 0,0 1 0,0-1 0,0 1 0,-1-1 0,1 1 0,0-1 0,0 1 0,-1-1 0,1 0 0,-1 0 0,1 0-1,-1 0 1,0 0 0,-2 1 0,-14 6 183,-1-1-1,-1 0 1,1-2-1,-1 0 1,0-1-1,-24 1 1,-125 1 586,162-6-766,-21-1 61,20 0-99,-1 1 1,1 0-1,-1 0 0,1 1 0,-16 3 1,79-29-4254,-13 4-5642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7:09.66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487 162 10738,'4'-10'884,"1"1"-1,11-18 1,-12 21-450,0 0 0,0 0 0,0-1 1,-1 0-1,0 0 0,0 1 0,-1-2 0,3-12 0,-4-18 2698,-1 38-3100,0 0 0,0 0 1,0 0-1,0 0 0,0-1 0,0 1 0,0 0 0,1 0 0,-1 0 0,0 0 0,0 0 0,0-1 0,0 1 0,0 0 0,-1 0 0,1 0 0,0 0 0,0 0 0,0 0 0,0-1 0,0 1 0,0 0 0,0 0 0,0 0 1,0 0-1,0 0 0,0 0 0,0 0 0,0-1 0,-1 1 0,1 0 0,0 0 0,0 0 0,0 0 0,0 0 0,0 0 0,0 0 0,0 0 0,-1 0 0,1 0 0,0 0 0,0 0 0,0 0 0,0 0 0,0 0 0,0 0 1,-1 0-1,1 0 0,0 0 0,0 0 0,0 0 0,0 0 0,0 0 0,-1 0 0,1 0 0,0 0 0,0 0 0,0 0 0,0 0 0,-11 20 282,-2 19-108,1 1-1,-10 62 1,11-42-94,-21 89 19,-6-2 0,-98 248-1,132-386-132,-63 158 61,60-143-91,0-1 0,2 1 0,0 0 0,2 1 0,0 28 0,2-52 13,1 0 0,0 0 0,0 0-1,0 0 1,0 0 0,0 1-1,0-1 1,1 0 0,-1 0-1,0 0 1,1 0 0,-1 0-1,0 0 1,1 0 0,-1 0-1,1 0 1,0 0 0,-1 0-1,1 0 1,0 0 0,-1 0 0,1 0-1,0-1 1,0 1 0,0 0-1,0-1 1,0 1 0,0 0-1,0-1 1,0 1 0,0-1-1,0 0 1,0 1 0,0-1-1,0 0 1,0 0 0,0 1-1,0-1 1,1 0 0,-1 0 0,0 0-1,0 0 1,0-1 0,0 1-1,0 0 1,0 0 0,1-1-1,-1 1 1,0-1 0,1 0-1,4-1 39,0 0-1,0-1 1,0 0 0,-1 0-1,1 0 1,-1-1-1,9-7 1,63-70 62,-42 42-54,52-43-1,-73 71-23,0 0 0,1 1 0,0 1 0,0 0 0,1 1-1,0 1 1,31-10 0,31-2-26,-44 11 65,-26 7 52,-9 2 72,-17 4-71,2 2 0,-1 1 0,1 0 0,-20 13 0,-58 46-47,76-54-24,-28 25-14,2 2 0,2 1-1,-48 61 1,79-88-13,1-5 15,10-9 0,-1-1 1,0 1 0,1-1-1,-1 1 1,0-1 0,1 0 0,-1 1-1,1-1 1,-1 0 0,1 0-1,0 1 1,-1-1 0,1 0 0,0 0-1,-1 0 1,1 0 0,0-1-1,-2-2 0,-1 0 0,1-1 0,-1 1 0,1 0 0,-1 0 0,0 0 0,-1 1 0,1-1 1,-1 1-1,0 0 0,1 0 0,-1 0 0,-1 0 0,1 1 0,0-1 0,-1 1 0,1 0 0,-1 1 0,1-1 0,-9-1 0,-7-1 11,1 1 0,-1 1 0,-34 1 1,54 1-2,-1-1 0,0 1 1,1 0-1,-1 0 0,0-1 1,1 1-1,-1-1 0,1 1 1,-1 0-1,1-1 0,-1 1 0,1-1 1,-1 1-1,1-1 0,-1 0 1,1 1-1,-1-1 0,1 1 1,0-1-1,-1 0 0,1 1 1,0-1-1,0 0 0,0 1 1,-1-1-1,1 0 0,0 1 1,0-1-1,0 0 0,0 0 1,0 1-1,0-1 0,0 0 0,1 1 1,-1-2-1,4-35 284,-2 29-275,4-40 10,-1 1 1,-3-77 0,-2 115-44,-2 1 0,1-1-1,-1 0 1,0 1 0,-1 0 0,0-1 0,0 1-1,-1 0 1,0 0 0,-1 1 0,1-1 0,-1 1 0,-9-9-1,3 9-30,11 7 12,-1 0 0,1 0-1,-1 0 1,1 0 0,0 0-1,-1 0 1,1 1 0,-1-1-1,1 0 1,0 0 0,-1 0-1,1 1 1,0-1 0,-1 0-1,1 0 1,0 1 0,-1-1-1,1 0 1,0 1 0,0-1-1,0 0 1,-1 1 0,1-1-1,0 0 1,0 1-1,0-1 1,-1 1 0,1-1-1,0 0 1,0 1 0,0-1-1,0 1 1,0-1 0,0 0-1,0 1 1,0-1 0,0 1-1,0-1 1,0 0 0,0 1-1,1-1 1,-1 1 0,0-1-1,0 52-1010,0-9-3210,0 7-10518</inkml:trace>
</inkml:ink>
</file>

<file path=ppt/ink/ink5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31.12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180 23 15539,'-1'-2'476,"0"1"0,0-1 0,0 1 1,-1-1-1,1 1 0,0 0 0,-1-1 0,1 1 0,0 0 0,-1 0 1,1 0-1,-1 0 0,0 0 0,-2-1 0,2 1-288,0 1 0,-1-1 1,1 1-1,0-1 0,0 1 0,0 0 0,-1 0 0,1 0 0,0 0 1,0 1-1,-3 0 0,1 0-171,1 0 1,-1 0-1,0 1 0,1-1 1,-1 1-1,1 0 1,-1 0-1,1 1 0,0-1 1,0 1-1,0-1 1,0 1-1,-2 4 0,-6 8 18,2 0-1,0 1 1,1 0 0,0 1-1,1-1 1,1 2-1,1-1 1,0 0 0,2 1-1,0 0 1,1 0-1,0 0 1,2 0-1,0 1 1,3 21 0,-2-33-48,1 0-1,0 0 1,0 0 0,0-1 0,1 1 0,0-1 0,0 0 0,0 0-1,1 0 1,0 0 0,0-1 0,1 1 0,-1-1 0,1 0 0,1 0-1,-1-1 1,0 0 0,1 0 0,8 5 0,-2-3-20,1 0 1,0-1 0,1 0 0,-1-1-1,1 0 1,-1-1 0,1-1 0,26 2-1,-35-4 43,0 0-1,0 0 1,1 0 0,-1-1-1,0 0 1,1 0-1,-1 0 1,0-1-1,0 1 1,0-1 0,0 0-1,-1-1 1,7-3-1,-8 3 35,1 0-1,-1 0 0,0 0 0,0 0 0,0-1 0,0 0 1,-1 1-1,1-1 0,-1 0 0,0 0 0,0 0 0,0 0 1,-1-1-1,0 1 0,0 0 0,1-8 0,-1 2 17,-1 0 0,0 0 0,0 0 0,-1 0 0,-1 0 0,0 0 0,0 0 0,-1 0 0,0 1 0,-1-1 0,0 1 0,0 0 0,-10-15 0,1 5-20,0-1 1,-2 2-1,0 0 0,-32-29 1,41 41-108,-1 0 0,0 1 0,-1 0 0,1 0 0,-1 0 0,0 1 1,-14-5-1,-15 2-5180</inkml:trace>
</inkml:ink>
</file>

<file path=ppt/ink/ink5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32.25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17707,'0'0'9417,"5"28"-9023,0 0-287,4 20 131,5 92-1,-18 224-70,-6-310-179,7-39-945,0-1 0,-1 27 1</inkml:trace>
</inkml:ink>
</file>

<file path=ppt/ink/ink5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32.58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131 0 17515,'0'0'7326,"-11"8"-7153,7-5-161,-3 2 19,-1 0-1,1 1 0,0 0 0,0 0 1,0 1-1,1 0 0,0 0 0,0 0 1,-9 17-1,7-5 11,1 2 1,1-1-1,1 1 0,0-1 1,2 2-1,0-1 0,1 0 1,2 33-1,0-47-50,0 0-1,0 0 1,0 0 0,1 0-1,0 0 1,1 0 0,0 0-1,0-1 1,0 1 0,1 0-1,0-1 1,0 0 0,0 0-1,1 0 1,0 0 0,0 0-1,1-1 1,0 0 0,-1 0-1,2 0 1,-1 0 0,0-1-1,1 0 1,7 4 0,-2-2 2,-1-2 0,0 1 1,1-1-1,0-1 0,0 0 1,0 0-1,0-1 1,0-1-1,0 0 0,1 0 1,15-2-1,-22 1 31,0-1 0,0 0 1,0 0-1,0 0 0,-1 0 0,1-1 1,-1 0-1,1 0 0,-1 0 0,1 0 0,-1-1 1,0 0-1,0 1 0,-1-2 0,1 1 0,0 0 1,-1-1-1,0 1 0,0-1 0,0 0 1,0 0-1,-1-1 0,1 1 0,-1 0 0,0-1 1,-1 1-1,1-1 0,1-8 0,-1 0 19,0 0 1,-1 0-1,-1 0 0,0 0 0,0 0 0,-2 0 0,0 0 0,0 0 0,-1 1 1,0-1-1,-1 1 0,-1-1 0,0 1 0,-1 1 0,0-1 0,-1 1 1,0 0-1,0 0 0,-1 1 0,-1 0 0,0 1 0,0 0 0,-1 0 0,0 1 1,-11-8-1,14 12-150,0 0 1,0 1-1,-1 0 1,1 0-1,-1 0 0,1 1 1,-1 0-1,0 1 1,-14-2-1,-12 3-2586</inkml:trace>
</inkml:ink>
</file>

<file path=ppt/ink/ink5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33.60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34 13 19740,'0'0'6337,"-7"-2"-6240,-14-6-46,16 6 32,15 6 126,4 1-29,0-1-1,1 0 1,0-1-1,28 2 1,61-4 113,-55-2-259,-3 0-38,-24 0-228,1 1-1,35 4 1,-57-4 140,-1 0-1,1 0 1,-1 0 0,1 0 0,-1 0-1,1 0 1,-1 0 0,1 0-1,-1 0 1,1 0 0,-1 0-1,1 0 1,-1 1 0,1-1 0,-1 0-1,1 0 1,-1 1 0,1-1-1,-1 0 1,0 1 0,1-1-1,-1 0 1,0 1 0,1-1 0,-1 1-1,0-1 1,1 1 0,-1-1-1,0 0 1,0 1 0,0-1-1,1 1 1,-1-1 0,0 1 0,0-1-1,0 1 1,0-1 0,0 1-1,0-1 1,0 1 0,0-1-1,0 1 1,0-1 0,0 1 0,0-1-1,-1 1 1,1 0 0,-8 11-5108</inkml:trace>
</inkml:ink>
</file>

<file path=ppt/ink/ink5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33.94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0 14467,'0'0'12354,"120"60"-11842,-62-56-216,24-4-176,33 0-120,15 0-272,-14-8-648,-25-5-2953</inkml:trace>
</inkml:ink>
</file>

<file path=ppt/ink/ink5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37.67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535 477 10106,'7'0'11735,"-7"0"-11597,1 0 1,-1 0-1,1 0 1,0 0-1,-1 0 1,1 0-1,-1-1 1,1 1-1,-1 0 1,1 0-1,0 0 1,-1 0-1,1-1 1,-1 1-1,1 0 1,-1-1-1,0 1 1,1 0-1,-1-1 1,1 1-1,-1 0 1,1-2-1,-1-17 439,1-3-457,-1 1 0,0-1 1,-2 0-1,-1 1 0,-1-1 0,0 1 1,-9-25-1,4 26-92,-1 0 0,0 1 0,-2 0 0,0 1 1,-1 0-1,-1 1 0,0 0 0,-29-24 0,34 33-28,-1 0 0,-1 1 0,1 0 0,-1 1-1,0 1 1,-1-1 0,-15-4 0,18 8 2,1 0-1,-1 0 1,0 1 0,0 0-1,0 1 1,0 0 0,0 0-1,0 1 1,0 0 0,0 0-1,-9 3 1,11-1 1,0 0 0,0 0 0,1 1 0,-1 0 0,1 0 0,0 0 0,0 1 1,1 0-1,-1 0 0,1 0 0,0 1 0,0 0 0,1 0 0,-5 8 0,-3 5 4,2 1 0,0 0 0,-11 33-1,14-30 7,1 0 0,1 1-1,-3 42 1,4 72 45,4-116-56,0-10-13,1 0 0,0 1 0,0-1 1,1 0-1,1 0 0,0 0 0,1 0 0,8 17 0,-9-24 5,-1 1-1,1-1 0,1 0 0,-1-1 0,1 1 1,0 0-1,0-1 0,0 0 0,1 0 1,0 0-1,-1-1 0,1 0 0,0 1 0,1-2 1,-1 1-1,0-1 0,1 1 0,0-1 0,10 2 1,-2-2-18,0-1 1,0 0-1,0-1 1,1 0 0,-1-1-1,0-1 1,0 0 0,0-1-1,0-1 1,-1 0-1,1 0 1,-1-1 0,0-1-1,0-1 1,15-10-1,-14 8 14,-1-1 0,0 0 0,-1-1 0,0 0 0,0-1 0,-1-1 1,-1 0-1,0 0 0,-1-1 0,0 0 0,-1-1 0,11-29 0,-15 30 97,0-1 1,-1 0-1,-1 0 1,0 0-1,-1-28 1,-5 124 309,-3 0 1,-25 111-1,21-135-646,-19 109 784,26-134-2278,1 1 1,4 66-1,3-76-5233</inkml:trace>
</inkml:ink>
</file>

<file path=ppt/ink/ink5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38.70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7 13 12370,'0'0'13106,"-6"0"-12156,15 0-623,119-6 401,-4 0-576,1395 18 73,54 65-883,-1170-49 175,-377-27 184,-30 3 166,-27 4-568,-49 5 0,47-8-888,-25 3-4078</inkml:trace>
</inkml:ink>
</file>

<file path=ppt/ink/ink5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39.77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10 7401,'0'0'17436,"14"-2"-16912,-1 1-415,86-5 567,-72 6-488,-5-1-79,1 2 0,0 0 0,32 6 0,-48-5-107,0 0 0,0 0 1,0 1-1,0 0 1,0 0-1,0 1 0,-1 0 1,0 0-1,0 0 0,0 1 1,0 0-1,0 0 0,-1 0 1,7 10-1,-6-7-6,-1 0 0,-1 0 1,0 1-1,0 0 0,0-1 0,-1 1 1,-1 0-1,1 1 0,-1-1 0,-1 0 1,0 1-1,0-1 0,-1 1 0,0-1 1,-1 1-1,0-1 0,0 1 0,-1-1 1,0 0-1,-1 0 0,0 0 0,-1 0 0,1 0 1,-2-1-1,1 1 0,-1-1 0,-6 8 1,-13 11-15,-1-1 0,-1-1 1,-42 31-1,-19 18 49,82-69-32,1 0 0,-1 0 0,1 0 0,1 0 0,-4 7 0,6-11-1,0 0 0,0 0 1,1 1-1,-1-1 1,1 0-1,-1 0 1,1 1-1,-1-1 0,1 0 1,0 1-1,0-1 1,-1 1-1,1-1 1,0 0-1,0 1 0,0-1 1,1 0-1,-1 1 1,0-1-1,0 0 1,1 1-1,-1-1 0,1 0 1,-1 1-1,1-1 1,0 0-1,-1 0 1,1 0-1,1 2 0,2 0 2,0-1 1,1 1-1,-1-1 0,0 0 0,1 0 0,0-1 0,-1 1 0,1-1 0,0 0 1,6 1-1,57 2 20,-61-3-16,145-3-237,-126 0-572,1-1 0,0-2-1,40-12 1,-7-5-4386</inkml:trace>
</inkml:ink>
</file>

<file path=ppt/ink/ink5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40.153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29 18 7401,'19'-7'13180,"-4"3"-10189,-10 2-2808,1 1 0,-1 0 0,1 0 0,-1 0 0,8 1 0,-2 0-17,0 0 1,0 1-1,0 0 0,0 1 0,12 3 0,-16-2-125,-1-1 0,1 1 0,-1 1 0,0-1-1,0 1 1,0 0 0,0 0 0,-1 1 0,7 6 0,-6-4-26,0-1 0,-1 1 0,0 1 0,0-1 0,-1 1 0,0-1 0,0 1 0,-1 0 0,0 0 0,-1 1 1,1-1-1,-2 1 0,1-1 0,-1 1 0,0 0 0,-1-1 0,0 1 0,-1 0 0,1-1 0,-2 1 0,1 0 0,-1-1 1,0 1-1,-1-1 0,0 0 0,0 0 0,-1 0 0,-7 11 0,-9 5 1,-1 0-1,0-1 1,-2-2-1,-43 32 1,-23 22 42,86-72-61,0 0-1,0 0 1,0 1 0,0-1-1,0 1 1,1 0 0,0 0-1,0 0 1,-3 6 0,5-9 2,0 1 0,-1-1 1,1 1-1,0-1 0,0 0 1,0 1-1,0-1 0,0 0 1,0 1-1,0-1 0,1 0 1,-1 1-1,0-1 0,1 0 0,-1 1 1,1-1-1,-1 0 0,1 0 1,0 1-1,0-1 0,-1 0 1,1 0-1,0 0 0,0 0 1,0 0-1,0 0 0,0 0 0,0-1 1,1 1-1,-1 0 0,0-1 1,0 1-1,0 0 0,2 0 1,10 4 12,0-1 0,0 0-1,1-1 1,-1 0 0,25 1 0,-11-1 3,321 33-434,-198-27-2679,-80-7-5316</inkml:trace>
</inkml:ink>
</file>

<file path=ppt/ink/ink5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40.919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1 130 13722,'0'-1'8686,"0"-7"-7161,0 5-1372,1-1-1,0 1 1,0 0 0,0 0 0,0 0 0,1 0-1,-1 0 1,1 0 0,-1 1 0,1-1-1,0 0 1,0 1 0,1-1 0,-1 1 0,0 0-1,1 0 1,-1 0 0,1 0 0,5-3-1,3-2-71,1 1 0,0 0 0,20-7 0,-7 5-38,0 1 0,0 1 1,0 2-1,0 0 1,1 2-1,-1 0 1,1 2-1,35 4 0,-57-3-44,0-1-1,0 1 1,0 0-1,-1 0 0,1 1 1,0-1-1,0 1 1,-1 0-1,1-1 1,0 2-1,-1-1 1,0 0-1,0 1 0,0-1 1,0 1-1,0 0 1,3 4-1,-4-3-5,0 0-1,0 0 1,0 0 0,0 0-1,-1 1 1,1-1 0,-1 0 0,-1 1-1,1-1 1,0 1 0,-1-1-1,0 1 1,0-1 0,0 1-1,-2 7 1,0-4-12,0 1 1,-1-1 0,0 0-1,0 0 1,-1 0-1,0-1 1,0 1-1,-1-1 1,0 0-1,-9 10 1,-7 6-37,-38 31 0,34-33 32,22-19 3,1 0 0,0 0 1,-1 0-1,1 1 0,0-1 0,0 1 1,0-1-1,1 1 0,-1 0 0,-2 5 1,4-7 9,0 0 0,0 0 0,0 0 1,0 0-1,0 0 0,1 0 0,-1 0 0,0 0 1,0 0-1,1 0 0,-1 0 0,1 0 1,-1 0-1,1 0 0,-1 0 0,1 0 0,-1 0 1,1 0-1,0-1 0,0 1 0,-1 0 1,1 0-1,0-1 0,0 1 0,0 0 0,0-1 1,0 1-1,0-1 0,0 0 0,0 1 1,0-1-1,2 1 0,28 12-134,-4-2 71,-1 1-1,-1 0 1,46 32 0,-66-40 71,0 0 1,0 0-1,0 0 0,0 1 1,-1-1-1,0 1 1,0 0-1,0 1 1,-1-1-1,1 1 1,-1-1-1,-1 1 0,1 0 1,-1 0-1,0 0 1,0 1-1,-1-1 1,0 0-1,0 1 1,0-1-1,-1 1 0,0-1 1,-1 8-1,0-9 12,-1 0 0,0 1-1,0-1 1,0-1 0,0 1 0,-1 0-1,0 0 1,0-1 0,0 0-1,-1 1 1,1-1 0,-1-1-1,0 1 1,0 0 0,0-1 0,-1 0-1,1 0 1,-8 4 0,-8 3 102,0 0 0,-1-1 0,-22 6 1,25-10-46,-1-1 1,0 0-1,0-2 1,0 0-1,-31-1 1,49-1-76,0 0-1,0 0 1,0 0-1,0 0 1,0 0 0,0-1-1,0 1 1,0 0-1,0 0 1,0-1-1,0 1 1,1 0 0,-1-1-1,0 1 1,0-1-1,0 1 1,0-1 0,1 0-1,-1 1 1,0-1-1,0 0 1,1 1-1,-1-1 1,1 0 0,-1 0-1,1 0 1,-1 0-1,1 1 1,-1-1 0,1 0-1,0 0 1,-1 0-1,1 0 1,0 0-1,0 0 1,0 0 0,0 0-1,0 0 1,0 0-1,0 0 1,0 0 0,0 0-1,0 0 1,1-1-1,0-4-226,1-1 0,-1 1-1,1-1 1,1 1 0,4-9-1,21-28-5010,9 1-9097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04.19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65 15019,'0'0'10305,"0"-1"-10255,1 0 1,-1 0-1,0 0 0,1 0 1,-1 0-1,1 0 1,0 0-1,-1 0 0,1 1 1,0-1-1,-1 0 1,1 1-1,0-1 1,0 0-1,0 0 0,15-7 30,0 1 0,0 0 0,1 2 0,0 0 0,22-4 0,-7 4-23,0 2 1,33 2-1,-57 1-53,1 0-1,-1 1 0,1 1 0,-1-1 0,1 1 0,-1 1 1,0-1-1,0 1 0,0 1 0,-1 0 0,1 0 0,-1 0 1,0 1-1,0 0 0,0 0 0,-1 1 0,1 0 0,-1 0 1,-1 0-1,1 1 0,-1 0 0,-1 0 0,1 0 0,-1 1 1,0 0-1,-1-1 0,0 1 0,4 13 0,-3-1 4,-1 1-1,0 0 0,-1 0 0,-2 29 0,-1-37-12,0-1 0,-1 1 0,-1-1 0,0 1 0,0-1 0,-1 0 0,-1 0-1,-8 16 1,-5 2 5,-1 1-1,-1-2 0,-48 52 1,-90 93 49,123-127-42,32-43-12,1 0 1,0 0-1,0 0 0,0 1 1,0-1-1,1 1 0,-1-1 1,1 1-1,1 0 0,-2 5 1,2-9-42,26-3 103,-1-1 0,0 0 1,0-2-1,29-10 0,-11 4-40,238-60-17,-269 68 55,13-2-402,-25 5 338,0 0 0,0 0 1,0 0-1,0 0 1,0 0-1,0 0 0,0 0 1,0 0-1,0 0 0,0 0 1,0 0-1,0 0 1,0 0-1,0 1 0,0-1 1,0 0-1,0 0 0,0 0 1,0 0-1,0 0 1,0 0-1,0 0 0,0 0 1,0 0-1,0 0 0,0 0 1,0 0-1,0 0 1,0 0-1,0 0 0,0 0 1,1 0-1,-1 0 0,0 0 1,0 0-1,0 0 1,0 0-1,0 0 0,0 0 1,0 0-1,0 0 0,0 0 1,0 0-1,-13 7-584,10-6 281,-14 6-1221,5-4-3239</inkml:trace>
</inkml:ink>
</file>

<file path=ppt/ink/ink5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41.271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217 158 13618,'0'0'11344,"-18"-8"-10392,-60-23-486,77 30-458,-1 1 1,0-1 0,0 0 0,0 1 0,0-1-1,1 1 1,-1-1 0,0 1 0,0 0-1,0 0 1,0 0 0,0 0 0,0 0 0,0 0-1,0 1 1,0-1 0,0 1 0,1-1 0,-1 1-1,0 0 1,0 0 0,1-1 0,-1 1-1,0 0 1,1 1 0,-1-1 0,1 0 0,-1 0-1,1 1 1,0-1 0,-1 1 0,1-1-1,0 1 1,0-1 0,0 1 0,-1 2 0,-2 2 10,-3 7 9,0 0 1,1 0-1,0 1 1,1 0 0,0 0-1,1 0 1,-3 21-1,4-11 6,0 0-1,2 1 1,3 41-1,-2-59-32,1 0-1,0 0 0,1 0 1,0 0-1,0 0 1,0-1-1,1 1 0,0-1 1,0 1-1,1-1 1,0 0-1,0 0 0,6 6 1,-4-6-1,1 1 0,0-1-1,1 0 1,0-1 0,-1 0 0,2 0 0,-1-1 0,0 0 0,10 3 0,2-1-1,0 0 0,0-2 1,1-1-1,-1 0 1,1-1-1,0-2 0,-1 0 1,29-4-1,-40 3 6,0 0 0,0-1-1,0 0 1,0-1 0,-1 0 0,1 0 0,-1-1-1,1 0 1,-1 0 0,0-1 0,-1 0-1,1-1 1,-1 1 0,0-2 0,-1 1 0,1-1-1,-1 1 1,-1-2 0,1 1 0,-1-1 0,0 0-1,-1 0 1,0 0 0,0 0 0,-1-1 0,3-10-1,-3 4 29,-1-1-1,0 0 1,-1 0-1,-1 0 0,-1-1 1,0 1-1,-1 1 1,0-1-1,-1 0 0,-1 0 1,-1 1-1,0 0 1,-10-19-1,8 21-45,0 0 0,0 1 0,-1 0 0,-1 1 0,0 0-1,0 0 1,-1 0 0,-1 2 0,0-1 0,0 1 0,-1 1 0,0 0 0,0 1 0,-24-11 0,19 12-436,1 0 0,-19-2 0,-20-2-3600</inkml:trace>
</inkml:ink>
</file>

<file path=ppt/ink/ink5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51.33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76 14963,'0'0'13500,"0"-8"-13246,2-21-72,-2 27-177,0 1 0,1 0 1,-1 0-1,1 0 0,0 0 0,-1 0 0,1 0 0,0-1 0,0 2 0,-1-1 0,1 0 0,0 0 0,0 0 0,0 0 0,0 0 0,0 1 0,0-1 0,0 1 0,1-1 1,-1 0-1,0 1 0,0 0 0,0-1 0,1 1 0,-1 0 0,0 0 0,2-1 0,3 0 4,21-5-3,0 2 1,1 1-1,-1 1 0,1 1 0,29 4 1,-30-2-2,-10-1-10,1 2-1,-1 0 1,0 1 0,0 1 0,0 0 0,0 1 0,-1 1 0,30 15 0,-40-18-27,-1 0 1,0 1-1,0-1 1,0 1-1,0 0 1,0 0-1,-1 1 1,1-1-1,-1 1 1,0 0 0,-1 0-1,1 0 1,-1 1-1,0-1 1,-1 1-1,1 0 1,-1 0-1,0 0 1,0 0-1,-1 0 1,0 0 0,0 0-1,0 0 1,-1 1-1,0-1 1,0 0-1,-3 13 1,1-10 10,-1 0 1,0 1-1,-1-1 1,1 0-1,-2 0 1,0-1-1,0 0 1,0 1 0,-1-1-1,0-1 1,-11 11-1,-10 7 19,-49 37-1,56-46-16,-13 8-4,19-15-32,2 0-1,-1 1 0,2 0 0,-20 22 0,30-31 31,0 0 0,1 0-1,-1 0 1,0 0 0,1 0-1,-1 0 1,0 0 0,1 0-1,0 0 1,-1 0 0,1 1-1,0-1 1,-1 0 0,1 0 0,0 3-1,0-3 8,0-1-1,1 1 0,-1 0 1,0-1-1,1 1 1,-1-1-1,0 1 0,1-1 1,-1 1-1,0 0 1,1-1-1,-1 1 0,1-1 1,-1 0-1,1 1 1,-1-1-1,1 1 1,0-1-1,-1 0 0,1 1 1,0-1-1,5 2-66,-1-1-1,1 1 0,0-1 1,0-1-1,8 1 1,-2 0 84,5 0-4,149 21 98,-149-18-66,0 0 1,0 2-1,0-1 0,0 2 0,-1 0 0,0 1 0,20 14 1,-33-20-21,1 1 1,-1 0 0,1 0 0,-1 0 0,0 0-1,0 1 1,-1-1 0,1 1 0,-1-1-1,1 1 1,-1 0 0,0 0 0,-1 0-1,1 1 1,-1-1 0,0 0 0,0 0 0,0 1-1,0-1 1,-1 1 0,0-1 0,0 1-1,0-1 1,0 0 0,-1 1 0,0-1-1,0 1 1,0-1 0,0 0 0,0 0 0,-1 0-1,0 0 1,0 0 0,0 0 0,-1 0-1,1 0 1,-1-1 0,0 1 0,0-1 0,-4 4-1,-10 8 103,-1 0-1,-1 0 0,0-2 1,-37 19-1,8-8 42,-51 17 1,76-33-96,-1-1 0,1-1 1,-1-1-1,0-1 0,0-1 1,-25 0-1,45-3-51,1-1 0,0 1 1,-1 0-1,1-1 0,0 1 1,0-1-1,-1 0 0,1 0 1,0 0-1,0-1 0,0 1 0,0-1 1,0 0-1,1 0 0,-5-3 1,6 4-24,-1-1-1,1 0 1,-1 0 0,1 0 0,0 0 0,0 0 0,0 0 0,0 0 0,0 0 0,0-1 0,1 1 0,-1 0 0,1 0-1,-1-1 1,1 1 0,0 0 0,0-1 0,0 1 0,0 0 0,1-1 0,-1 1 0,1 0 0,-1-1 0,2-1 0,1-5-208,1 1 0,0 0 1,0 1-1,0-1 0,1 1 1,0 0-1,1 0 1,0 0-1,0 1 0,12-10 1,33-23-4712</inkml:trace>
</inkml:ink>
</file>

<file path=ppt/ink/ink5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52.358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405 120 16787,'0'0'6211,"0"-6"-4648,0 1-1466,0 0 0,0 1 0,-1-1 0,1 0 1,-1 1-1,-1-1 0,1 1 0,0-1 0,-1 1 0,0 0 1,0-1-1,0 1 0,-1 0 0,1 0 0,-1 0 0,0 1 0,0-1 1,-1 1-1,1 0 0,-6-5 0,3 5-67,0 0 1,0 0-1,0 1 1,0-1-1,-1 1 1,1 1-1,-1-1 1,1 1-1,-1 0 1,0 1-1,1 0 1,-1 0-1,0 0 1,1 1-1,-1 0 1,-11 3-1,7-1-17,0 0 0,1 1-1,0 1 1,0-1 0,0 2-1,1-1 1,-1 2 0,1-1 0,-10 10-1,7-4-6,0 0 0,1 1 0,1 0-1,0 1 1,0 0 0,2 0 0,0 1 0,-11 28-1,12-22-10,0 1 0,2-1-1,1 1 1,1 0 0,1 0-1,0 27 1,2-41-4,0 0-1,0-1 1,0 1-1,1 0 1,0 0-1,1-1 1,0 1-1,0-1 1,1 1-1,0-1 1,0 0-1,0 0 1,1 0 0,0-1-1,1 1 1,-1-1-1,1 0 1,0 0-1,1-1 1,11 10-1,-9-10-10,0 0-1,1 0 0,-1-1 0,1 0 0,0-1 1,0 0-1,1 0 0,-1-1 0,0 0 0,1 0 1,0-1-1,-1-1 0,1 0 0,-1 0 0,11-2 1,-5 0 4,-1 0 0,0-1 1,0-1-1,0 0 0,0-1 1,-1-1-1,0 0 0,0-1 1,16-10-1,-20 11 16,0-1 0,0 0 0,0-1 0,-1 0 0,0 0 0,0-1 0,-1 0 0,0 0 0,-1 0 0,0-1 0,0 0 0,-1-1 0,-1 1 0,0-1 0,0 0 0,-1 0 0,0 0 0,-1 0 0,2-16 0,-4 10 4,2-61 72,-3 69-64,0 0 0,0 0 0,0 0-1,-1 0 1,-1 0 0,-4-11 0,4 16-49,2 6 2,2 5-25,52 141 330,-20-65 29,-22-51-194,27 68 152,-32-86-257,1-1 0,0 0-1,1-1 1,0 0 0,12 13 0,-16-22-133,-1 0 0,1 0 0,-1-1-1,1 0 1,0 1 0,0-1-1,0-1 1,0 1 0,0 0 0,1-1-1,-1 0 1,0 0 0,1 0 0,-1-1-1,0 0 1,1 1 0,-1-2-1,8 0 1,8 1-4177</inkml:trace>
</inkml:ink>
</file>

<file path=ppt/ink/ink5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52.90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73 14795,'0'0'11149,"11"-2"-11007,16-4 170,0 1-1,52-3 1,311-13 371,344-9-466,-420 30-402,-303 0 114,15 1-311,-25 0 343,0-1 1,-1 0 0,1 0-1,-1 0 1,1 0 0,0 1-1,-1-1 1,1 0 0,-1 1-1,1-1 1,-1 0 0,1 1-1,-1-1 1,0 1 0,1-1-1,-1 1 1,1-1-1,-1 1 1,0-1 0,1 1-1,-1-1 1,0 1 0,0-1-1,1 1 1,-1 0 0,0-1-1,0 1 1,0-1 0,0 1-1,0 0 1,0 0 0,0 0 11,0-1-1,0 1 1,0-1 0,0 1 0,0-1 0,0 1 0,0-1 0,0 0 0,0 1 0,-1-1-1,1 1 1,0-1 0,0 1 0,0-1 0,-1 0 0,1 1 0,0-1 0,-1 0 0,1 1-1,0-1 1,-1 0 0,1 1 0,0-1 0,-1 0 0,1 0 0,-1 1 0,-12 6-66,0-1 0,0 0 1,0 0-1,-21 4 0,4 0-194,-45 15-2431,3-3-5551</inkml:trace>
</inkml:ink>
</file>

<file path=ppt/ink/ink5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53.58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48 17875,'0'0'8722,"1"-9"-7867,3-30-275,-4 52-614,0 149 331,-4 320-51,3-325-306,1-157 54,0 1 1,-1 0 0,1-1 0,0 1-1,0-1 1,0 1 0,0 0-1,0-1 1,0 1 0,1 0 0,-1-1-1,0 1 1,0-1 0,0 1 0,1 0-1,-1-1 1,0 1 0,0-1-1,1 1 1,-1-1 0,1 1 0,-1-1-1,0 1 1,1-1 0,-1 1 0,1-1-1,-1 0 1,1 1 0,-1-1-1,2 1 1,-1-1 3,0-1-1,0 1 1,0 0-1,0 0 1,-1-1-1,1 1 1,0-1-1,0 1 1,0-1 0,-1 1-1,1-1 1,0 0-1,0 1 1,-1-1-1,1 0 1,0 1-1,-1-1 1,1 0-1,-1 0 1,1 0 0,-1 0-1,1-1 1,23-45 25,24-70 0,-35 79-80,3 1 0,0 0 0,3 1 0,23-34 0,-38 64 51,0 0 0,1 1-1,0 0 1,0 0-1,1 0 1,-1 1 0,1-1-1,0 1 1,0 1-1,0-1 1,1 1-1,-1 0 1,10-3 0,-12 5 3,1 0 1,-1 1-1,1-1 1,0 1-1,-1 0 0,1 0 1,-1 0-1,1 0 1,-1 1-1,1 0 1,-1 0-1,1 0 1,-1 1-1,0-1 1,0 1-1,0 0 1,0 0-1,0 0 1,0 1-1,0 0 1,5 4-1,3 6 6,1 1 0,-2 0 0,0 0 1,0 2-1,-2-1 0,0 1 0,0 1 0,-2-1 0,0 1 0,-1 1 0,0-1 1,-2 1-1,0 0 0,-1 0 0,-1 0 0,0 1 0,-2-1 0,0 0 1,-5 33-1,4-45 12,-1 1 1,0 0-1,0-1 1,-1 0 0,0 1-1,0-1 1,0 0-1,-1 0 1,0-1 0,-9 11-1,6-8 9,-1-1 1,-1 0-1,1 0 0,-1-1 0,0 0 0,-14 6 1,2-3 1,0-1 1,-1 0-1,0-2 1,0-1-1,0 0 1,-25 1-1,39-5-21,-73 4 40,72-5-56,0-1-1,-1 1 0,1-1 1,-1-1-1,1 0 1,-11-4-1,18 5-5,0 1 1,0-1-1,0 0 0,0 0 0,1-1 0,-1 1 0,0 0 0,1-1 0,-1 1 1,0 0-1,1-1 0,0 0 0,-1 1 0,1-1 0,0 0 0,0 0 1,0 0-1,-1-3 0,0-1-97,1 0-1,0 0 1,0 0 0,0-12 0,1 12-4,1-51-2573,12-6-5289</inkml:trace>
</inkml:ink>
</file>

<file path=ppt/ink/ink5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54.525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4 13650,'0'0'13202,"0"0"-13185,0 0 0,-1 0 1,1 0-1,0 0 0,0 0 0,0 0 1,0 0-1,0 0 0,0-1 1,0 1-1,0 0 0,0 0 0,0 0 1,0 0-1,0 0 0,0 0 1,0 0-1,0-1 0,0 1 0,0 0 1,0 0-1,0 0 0,0 0 0,0 0 1,0 0-1,0 0 0,0-1 1,0 1-1,0 0 0,1 0 0,-1 0 1,0 0-1,0 0 0,0 0 1,0 0-1,0 0 0,0 0 0,0 0 1,0-1-1,0 1 0,0 0 1,1 0-1,-1 0 0,0 0 0,0 0 1,0 0-1,0 0 0,0 0 1,0 0-1,0 0 0,1 0 0,-1 0 1,0 0-1,0 0 0,643 0 127,-725 8-1736,-9-7-1667,63-1 412,-22 0-7231</inkml:trace>
</inkml:ink>
</file>

<file path=ppt/ink/ink5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54.864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1 15755,'0'0'11618,"0"43"-11242,0 12 393,5 9-225,-1 4-136,-4 4-312,0-3-96,0-1-320,0-9-536,10 1-241,9-17-1495,5-14-9811</inkml:trace>
</inkml:ink>
</file>

<file path=ppt/ink/ink5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56.040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0 11 14059,'5'-10'14139,"-5"390"-13192,1-351-936,0 0 1,8 38-1,-6-53-36,0-1 1,1 1-1,0-1 1,1 0-1,0-1 1,15 24-1,-17-31-6,1-1 0,0 0-1,0 0 1,0-1 0,0 1-1,0-1 1,1 0 0,0 0-1,-1 0 1,1 0 0,0-1-1,0 0 1,1 0 0,-1 0-1,0-1 1,9 1 0,-8-1-19,1 0 1,-1 0 0,1-1-1,0 0 1,-1-1 0,1 1-1,-1-1 1,0 0 0,1-1-1,-1 0 1,0 0 0,0 0-1,11-6 1,-9 2 24,1 0-1,-1-1 1,-1 0 0,1 0-1,-1-1 1,-1 0 0,1-1 0,-1 1-1,-1-1 1,1 0 0,-2-1-1,1 1 1,-1-1 0,-1 0 0,0 0-1,0 0 1,-1 0 0,0 0 0,-1-1-1,1-19 1,-1 5 28,-1 16 48,1 0 1,-2-1-1,-1-17 0,2 27-48,0 0 1,0 0-1,0-1 0,0 1 0,0 0 1,0 0-1,0 0 0,0-1 0,0 1 1,0 0-1,0 0 0,0-1 0,0 1 1,0 0-1,0 0 0,0-1 0,0 1 1,-1 0-1,1 0 0,0 0 0,0-1 1,0 1-1,0 0 0,0 0 0,-1 0 1,1 0-1,0-1 0,0 1 0,0 0 1,-1 0-1,1 0 0,0 0 0,0 0 1,0 0-1,-1 0 0,1 0 0,0-1 1,0 1-1,0 0 0,-1 0 0,1 0 1,0 0-1,0 0 0,-1 0 1,1 0-1,0 0 0,0 0 0,-1 1 1,1-1-1,0 0 0,0 0 0,0 0 1,-1 0-1,1 0 0,0 0 0,0 0 1,0 0-1,-1 1 0,1-1 0,0 0 1,0 0-1,0 0 0,0 0 0,-1 1 1,1-1-1,0 0 0,0 1 0,-8 17-9,2 125 349,15 173 1,-9-309-529,0 0-1,1 0 1,0 0-1,0 0 1,0 0-1,1 0 1,0 0-1,0 0 1,1 0-1,0-1 1,0 0-1,0 1 1,6 6-1,9 6-3936</inkml:trace>
</inkml:ink>
</file>

<file path=ppt/ink/ink5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57.51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370 57 12122,'0'0'7358,"0"-6"-5263,0-39 1174,0 45-3237,-1-1 1,1 1-1,0 0 1,0-1-1,0 1 1,-1 0-1,1-1 0,0 1 1,-1 0-1,1 0 1,0 0-1,0-1 1,-1 1-1,1 0 1,-1 0-1,1 0 1,0 0-1,-1-1 1,1 1-1,0 0 1,-1 0-1,1 0 1,0 0-1,-1 0 1,1 0-1,-1 0 0,1 0 1,-1 0-1,-17 0 184,11 1-108,-23-2 60,2 1 35,-35 3 0,54-2-163,0 1 0,0 0 0,1 0-1,-1 1 1,0 0 0,1 1-1,-16 8 1,14-5-7,0 1-1,1-1 1,0 2 0,0 0 0,0 0-1,1 0 1,1 1 0,0 0 0,0 1-1,1-1 1,0 1 0,1 1 0,0-1-1,1 1 1,-5 21 0,6-22-27,1 0 0,0 0 1,1 1-1,0-1 1,1 0-1,0 0 0,1 1 1,1-1-1,-1 0 1,2 0-1,-1 0 0,2-1 1,-1 1-1,1-1 1,1 1-1,0-1 0,10 15 1,-4-12 2,1 0 1,0 0 0,1-1 0,0-1-1,1 0 1,0-1 0,1-1 0,0 0-1,0-1 1,1 0 0,0-1 0,0-1-1,24 6 1,2-3-17,1-1 0,0-2 0,0-2 0,50-1 0,-91-3 0,7 0-51,0-1 0,0 1 1,15-4-1,-22 4 35,-1-1 0,0 1 0,1 0 0,-1-1 0,0 0 0,1 1 0,-1-1 0,0 0 0,0 0 0,0 1 0,1-1 0,-1 0 0,1-2 0,-1 2-1,-1 1 0,0-1 0,1 0 0,-1 0 0,0 0 0,0 1-1,0-1 1,1 0 0,-1 0 0,0 0 0,0 0 0,0 1 0,0-1 0,-1 0-1,1 0 1,0 0 0,0 0 0,0 1 0,-1-1 0,1 0 0,0 0 0,-1 1 0,1-1-1,-1-1 1,-1 0-203,1 0-1,-1 0 0,0 0 0,1 1 0,-1-1 1,0 1-1,0-1 0,0 1 0,0 0 0,-3-2 1,-31-14-6995</inkml:trace>
</inkml:ink>
</file>

<file path=ppt/ink/ink5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8:58.037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9 10 8777,'0'0'16023,"-3"1"-15527,-3 3-229,11-2-135,26-1 38,-21-1-90,5 0 31,612-8 1706,32-1-1435,-578 9-374,-61 0-8,-16-1-20,1 1 1,0 0-1,-1 1 0,1-1 0,0 1 0,8 2 0,-13-3 8,0 0 0,0 0 0,0 0 0,0 0 0,0 0 0,1 0 0,-1 0 0,0 1 0,0-1 0,0 0 0,0 0 0,0 0 0,0 0 0,0 0 0,0 0 0,0 1 0,1-1 0,-1 0 0,0 0 0,0 0 0,0 0 0,0 0 0,0 1 0,0-1 0,0 0 0,0 0 0,0 0 0,0 0 0,0 1 0,0-1 0,0 0 0,0 0 0,0 0 0,0 0 0,-1 0 0,1 1 0,0-1 0,0 0 0,0 0 0,0 0 0,0 0 0,0 0 0,0 1 0,0-1 0,0 0 0,-1 0 0,1 0 0,0 0 0,0 0 0,0 0 0,0 0 0,0 0 0,-1 0 0,1 0 0,0 0 0,0 1 0,0-1 0,-1 0 0,-9 6-110,-37 8-583,0-3 0,-48 5 0,35-6-3816,-9 3-10856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04.85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184 41 8737,'0'0'13977,"-4"-6"-13070,-14-20-122,17 25-722,-1 0 0,1 0 0,-1 0 0,1 1 0,-1-1 0,1 0 0,-1 1 0,1-1 0,-1 1 0,0-1 0,1 1 0,-1 0 0,0 0 0,1 0 0,-1 0 0,0 0 0,1 0 0,-1 0 0,-3 1-1,0 0-17,1-1-39,0 1-1,0 0 1,0-1-1,0 2 0,0-1 1,0 0-1,0 1 1,0 0-1,0 0 1,1 0-1,-1 0 0,1 1 1,0-1-1,0 1 1,0 0-1,0 0 0,0 0 1,0 0-1,1 0 1,-4 7-1,0 0-3,0 0 0,1 0 0,0 0-1,1 1 1,0 0 0,-2 14 0,2 2-12,1 0-1,1 52 1,2-59 8,0-12-2,0 1 1,1 0-1,1-1 1,-1 1-1,1-1 1,1 1-1,-1-1 1,1 0-1,1 0 1,0 0-1,0 0 1,0-1-1,1 1 1,0-1-1,1-1 1,-1 1-1,1-1 1,0 0-1,1 0 1,0 0-1,0-1 1,0 0-1,0-1 1,1 1-1,0-1 1,0-1-1,0 0 1,0 0-1,0 0 1,1-1-1,15 2 1,-7-3 8,1 0 1,-1-1 0,1-1 0,-1 0-1,22-5 1,-33 4-3,1 0-1,-1 0 1,0 0 0,0-1-1,0 0 1,-1 0 0,1-1 0,-1 1-1,0-1 1,1-1 0,-2 1-1,1 0 1,-1-1 0,1 0-1,-1 0 1,0-1 0,3-6-1,-2 4 38,-1 0-1,-1 0 1,0 0-1,0 0 0,0-1 1,-1 1-1,-1-1 1,1 0-1,-1 1 1,-1-1-1,1 0 0,-1 0 1,-1 0-1,0 1 1,0-1-1,-1 0 1,0 1-1,0-1 0,-1 1 1,-7-15-1,0 8 41,0 0 1,-1 0-1,-1 2 0,0-1 0,-1 1 0,0 1 0,-16-12 0,19 17-108,1 1-1,-1 0 0,0 1 1,0 0-1,-1 0 0,1 1 1,-1 1-1,0 0 0,0 0 0,0 1 1,-1 0-1,-14 0 0,15 4-1312</inkml:trace>
</inkml:ink>
</file>

<file path=ppt/ink/ink5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00.17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8 20 15795,'0'0'10649,"-2"-3"-10229,1 2-408,1 0 1,-1 1-1,1-1 0,0 1 1,-1-1-1,1 1 1,-1-1-1,1 0 1,0 1-1,0-1 0,-1 0 1,1 0-1,0 1 1,0-1-1,0 0 1,0 1-1,0-1 1,0 0-1,0 0 0,0 0-2,0 1-1,1 0 0,-1 0 1,1 0-1,-1-1 0,0 1 1,1 0-1,-1 0 0,1 0 1,-1 0-1,1 0 0,-1 0 1,1 0-1,-1 0 0,0 0 1,1 0-1,-1 0 0,1 0 1,-1 0-1,1 1 0,-1-1 1,0 0-1,1 0 0,44 22 387,-18-9-156,63 20-104,172 38 0,-196-56-435,-26-2-373,-40-12 593,1-1 0,0 0 1,0 1-1,0-1 0,-1 1 0,1 0 0,0-1 1,-1 1-1,1-1 0,-1 1 0,1 0 0,-1 0 1,1-1-1,-1 1 0,1 0 0,-1 0 0,1 1 1,-1-2-66,0 1 1,0-1-1,0 0 1,0 1-1,0-1 0,0 0 1,0 1-1,0-1 1,0 0-1,0 1 1,-1-1-1,1 0 1,0 1-1,-23 11-8906</inkml:trace>
</inkml:ink>
</file>

<file path=ppt/ink/ink5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00.502"/>
    </inkml:context>
    <inkml:brush xml:id="br0">
      <inkml:brushProperty name="width" value="0.1" units="cm"/>
      <inkml:brushProperty name="height" value="0.1" units="cm"/>
      <inkml:brushProperty name="color" value="#FF0066"/>
    </inkml:brush>
  </inkml:definitions>
  <inkml:trace contextRef="#ctx0" brushRef="#br0">1 0 17123,'0'0'10010,"110"43"-9586,-47-39-264,38 5-160,-10-5-472,-14-4-2512</inkml:trace>
</inkml:ink>
</file>

<file path=ppt/ink/ink5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13.25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438 239 4336,'5'-26'18255,"-5"21"-17835,0 0 0,0 0 0,0 0 0,-1 0 0,0 0 0,0 0 0,0 0 0,0 1 1,-4-7-1,0-1-403,0 2 0,-1-1 0,0 1 0,-1 0 1,0 0-1,-1 1 0,0 0 0,0 0 0,-1 1 0,-16-13 1,17 16 5,-1 0 0,0 0 1,0 1-1,-1 0 0,1 1 1,-1 0-1,1 0 1,-1 1-1,0 0 0,0 1 1,0 0-1,0 1 0,-13 0 1,17 1-20,1 0-1,-1-1 1,1 2 0,0-1 0,0 1 0,-1 0 0,1 0-1,0 0 1,1 0 0,-1 1 0,-8 6 0,6-3-3,0 0 0,0 1 0,1 0 0,-1 0 0,2 1 1,-8 10-1,3 0-3,1 0 0,1 0 0,1 1 0,0 0 0,-7 38 0,8-32-10,2 1-1,1 0 1,1 0-1,1 0 1,6 49-1,-4-68 7,0 0 0,1 0-1,0 0 1,1 0 0,-1 0 0,1 0 0,1 0 0,-1-1-1,1 0 1,0 0 0,5 7 0,-4-9 0,-1-1 0,0 1-1,1 0 1,-1-1 0,1 0 0,0 0 0,0-1 0,0 1 0,1-1 0,-1 0 0,1-1 0,-1 1-1,1-1 1,-1 0 0,1 0 0,7-1 0,-1 2-2,-1-2-1,1 0 1,0 0-1,0-1 1,0 0-1,0-1 1,-1-1-1,1 0 1,-1 0-1,14-6 1,-9 0-46,-1-1 1,0 0 0,0-2-1,-1 1 1,0-2 0,-1 0-1,0 0 1,-1-1 0,-1-1-1,0 0 1,-1 0 0,8-18-1,-10 16 56,12-36 0,-4 9 256,-12 27 7,-4 15-194,0 0-1,1 1 1,-1-1 0,0 1-1,1-1 1,-1 0 0,1 1-1,-1-1 1,1 1 0,0-1-1,-1 1 1,1-1 0,0 1-1,0 0 1,2-3 0,-3 18 25,-1 66 685,2 76-340,1-127-430,1-1 0,1 0 0,13 42 0,-14-62-40,0 0-1,0 1 1,1-1-1,1-1 1,-1 1 0,1 0-1,0-1 1,1 0-1,0-1 1,0 1 0,0-1-1,1 0 1,0-1 0,0 1-1,1-1 1,-1-1-1,1 1 1,0-1 0,0-1-1,1 0 1,-1 0-1,1 0 1,-1-1 0,1 0-1,14 0 1,-4 0-429,1-2 0,0 0 0,-1-1 0,1-2-1,-1 0 1,20-5 0,30-19-7314</inkml:trace>
</inkml:ink>
</file>

<file path=ppt/ink/ink5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41.3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9522,'0'0'15470,"12"1"-14870,-10 0-582,1 0-1,-1 0 1,1 0 0,-1 1 0,0-1 0,0 1 0,1 0 0,-1 0-1,0-1 1,0 1 0,2 4 0,24 32 172,-14-18-89,82 120 214,-24-34-426,-69-103-56,20 27 71,-22-30-39,0 1 1,0 0-1,-1 0 1,1 0-1,0 0 0,0-1 1,0 1-1,0 0 0,0-1 1,0 1-1,0-1 0,0 1 1,0-1-1,0 0 1,0 1-1,0-1 0,0 0 1,0 0-1,1 0 0,-1 1 1,0-1-1,0 0 0,0-1 1,0 1-1,0 0 0,0 0 1,2-1-1</inkml:trace>
</inkml:ink>
</file>

<file path=ppt/ink/ink5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41.70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337 0 9410,'0'0'12885,"-14"25"-11419,-2-4-1057,-1 0 1,-29 26-1,-5 6-172,16-13-360,-50 62 496,71-83-1215,2 0 0,0 1 0,-16 37 0,21-38-4847</inkml:trace>
</inkml:ink>
</file>

<file path=ppt/ink/ink5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42.5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301 18 11578,'0'0'9523,"-19"-3"-8976,-6-2-377,8 2 10,1 0 1,-1 1 0,-28 1 0,40 1-103,0 0 0,1 1 0,-1-1 0,1 1 0,0 0 0,-1 0 0,1 1 0,0-1 0,-1 1 0,1 0 0,0 0 0,0 1 0,1-1 0,-5 4 0,2-1-23,1 1 1,0-1 0,0 1 0,0 0-1,1 0 1,-1 1 0,-5 11 0,1 4-23,1 1 0,1 0 1,1 0-1,-5 34 1,8-36-29,1 0 0,0 1 1,1-1-1,2 1 0,2 22 1,-2-42-17,0 1 0,0-1 0,0 0 0,0 1 0,0-1 0,0 0 0,0 0 0,1 0 0,-1 0 0,1 0 0,0 0 0,-1 0 0,1 0 0,0-1 0,0 1 1,0-1-1,0 1 0,0-1 0,1 0 0,-1 0 0,0 0 0,1 0 0,-1 0 0,0-1 0,1 1 0,-1-1 0,4 1 0,3 0-50,1 0 1,0-1-1,0 0 0,-1 0 1,19-4-1,-22 3 44,-1-1 1,1 0-1,0-1 1,-1 1-1,1-1 0,-1 0 1,0 0-1,0-1 1,0 0-1,-1 1 0,1-2 1,-1 1-1,0 0 1,0-1-1,0 0 0,-1 0 1,6-9-1,3-9-52,-1 1 1,13-44-1,-23 64 69,22-80 227,-12 232 2268,-8-124-2444,1-1 0,16 49 0,-17-65-230,0 0 0,1 0-1,0-1 1,0 0 0,1 1 0,1-1 0,-1-1 0,1 1-1,0-1 1,1 0 0,8 7 0,1-4-2042</inkml:trace>
</inkml:ink>
</file>

<file path=ppt/ink/ink5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43.48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9394,'0'0'7580,"0"6"-5799,0 1-1667,0-2 295,0-1-1,0 1 1,0 0 0,0 0-1,1-1 1,0 1-1,0 0 1,0-1 0,0 1-1,1-1 1,0 1-1,4 7 1,68 94 903,87 169 0,-155-266-1566,-1 1-1,0 0 1,0 0-1,-1 1 1,-1-1 0,0 1-1,0 0 1,-1 0-1,1 11 1</inkml:trace>
</inkml:ink>
</file>

<file path=ppt/ink/ink5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43.80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408 2 14419,'0'0'9002,"0"-2"-8537,-7 4-353,-6 7 110,0 1-1,0 0 1,1 1-1,-20 24 1,1-2-8,-90 95 189,61-62-421,-3 6-344,37-33-1551,23-32 360,0-1-1,0 1 1,-4 13 0</inkml:trace>
</inkml:ink>
</file>

<file path=ppt/ink/ink5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44.4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144 0 15563,'0'0'8101,"1"20"-7188,-1 136 123,-2 210-216,3-193-1228,10-179 261,1-10 15,0-1-1,-1-1 1,13-27-1,-13 24 5,14-32-222,-18 37 298,0 1 0,0 0 0,2 0 0,-1 1 0,22-26 0,-28 37 50,0 1 0,0 0 0,0 1 0,0-1 0,1 0-1,-1 1 1,0-1 0,1 1 0,-1 0 0,1 0 0,0 0-1,-1 0 1,1 0 0,0 0 0,-1 1 0,1-1 0,0 1-1,0 0 1,0 0 0,-1 0 0,1 0 0,0 0 0,0 1-1,2 0 1,-1 1 8,0-1 1,0 1-1,0 0 0,0 0 1,-1 1-1,1-1 0,-1 1 0,1 0 1,-1 0-1,0 0 0,-1 0 1,1 0-1,0 1 0,3 5 0,2 5 68,-1 0 0,0 0 0,-1 0 0,-1 1 0,0 0-1,-1 0 1,0 0 0,-2 1 0,1-1 0,-2 1 0,0-1-1,-3 32 1,1-43-55,0 0 0,0 0 1,-1 0-1,1 0 0,-1 0 0,0 0 0,0 0 0,-1-1 0,1 1 0,-1-1 0,0 0 0,0 1 0,0-1 0,0-1 0,0 1 0,0 0 1,-1-1-1,0 1 0,1-1 0,-1 0 0,-8 3 0,-6 1 21,-1 0 1,0-1-1,-28 4 0,38-7-33,-42 5-587,-97 2 1,105-8-910,-27 0-4734</inkml:trace>
</inkml:ink>
</file>

<file path=ppt/ink/ink5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50.49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14 61 8113,'0'-6'16289,"0"-14"-15037,0 18-1216,0 1-1,0 0 0,0-1 1,0 1-1,0 0 1,1 0-1,-1-1 0,0 1 1,1 0-1,-1 0 1,0-1-1,1 1 0,0 0 1,-1 0-1,1 0 1,0 0-1,-1 0 0,2-1 1,0 0-38,0 1 0,0 0 0,0 0 0,0 0 1,0 1-1,0-1 0,0 0 0,0 1 0,0 0 1,1-1-1,2 1 0,145-2 16,-81 3-8,-64-1-7,0 0 0,0 0 1,0 1-1,0 0 0,0 0 0,0 0 0,0 0 1,-1 1-1,1 0 0,0 0 0,-1 0 1,7 4-1,-8-4-5,-1 1 0,1-1 0,-1 1 0,1-1-1,-1 1 1,0 0 0,0 0 0,0 0 0,-1 0 0,1 0 0,-1 0 0,1 1 0,-1-1 0,0 1 0,0-1 0,-1 0 0,1 1 0,0 6 0,-1 2 2,-1 1 1,1 0-1,-2-1 1,0 1-1,0 0 1,-1-1 0,-1 0-1,0 0 1,-7 14-1,-8 13-35,-32 47 1,49-84 35,-10 16-8,-2 0 0,0 0 0,-1-2 0,-29 26 0,39-36-208,11-8 104,24-12 73,0-1 40,-15 10-2,0 1 1,0 0-1,0 0 1,1 2-1,-1 0 1,1 1-1,-1 0 1,30 4-1,-38-3 8,-1 2 1,0-1-1,1 1 0,-1 0 0,0 0 1,0 1-1,0 0 0,-1 0 0,1 0 1,6 5-1,-8-4 3,-1-1 1,0 0 0,1 1-1,-1 0 1,0 0 0,-1 0-1,1 0 1,-1 0 0,0 1-1,0-1 1,0 1-1,0-1 1,-1 1 0,0 0-1,1 5 1,1 4-3,-1 1 0,-1 0 0,0 0 0,-1 0 0,0 0 0,-1 0 0,-1 0 0,-1 0 0,0 0 0,-1-1 0,0 1 0,-1-1 0,0 0 0,-2-1 0,-9 18 0,2-11 60,-1-1-1,-1-1 1,-1 0 0,0-2 0,-1 1-1,-1-2 1,0-1 0,-1 0-1,0-1 1,-1-2 0,-1 0-1,0-1 1,0-1 0,-1-1 0,0-1-1,0-1 1,-1-1 0,-34 3-1,50-7-64,-23-1 114,30 0-122,0 0 0,1 0 0,-1 0 0,0-1 0,1 1 0,-1 0 0,0 0 0,1-1 0,-1 1 0,0 0 0,1-1 0,-1 1 0,1-1 0,-1 1 0,1-1 0,-1 1 0,1-1 0,-1 1 0,1-1 0,0 1 0,-1-1 0,1 0 0,0 1 0,-1-1 0,1 0 0,0 1 0,0-1 0,-1 0 0,1 1 0,0-1 0,0 0 0,0 0 0,0 1 0,0-1 0,0 0 0,0 1 0,1-2 0,-1-2-236,1 1 0,0 0 0,0 0 0,0-1 0,1 1 0,-1 0 0,1 0-1,-1 1 1,1-1 0,0 0 0,0 0 0,0 1 0,4-3 0,17-17-6596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06.0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90 15443,'0'0'8157,"11"-9"-7861,35-26-74,-39 30-169,0 1 0,0 1 0,1-1-1,0 1 1,0 0 0,0 1 0,0 0-1,0 0 1,0 0 0,0 1 0,11 0-1,-12 1-21,-3 0-21,0 0 0,1 0 0,-1 1-1,0-1 1,0 1 0,0 0 0,0 0-1,0 1 1,0-1 0,0 1 0,0 0-1,0 0 1,-1 0 0,1 1 0,-1-1-1,1 1 1,-1 0 0,0-1 0,0 2-1,0-1 1,-1 0 0,1 0 0,-1 1-1,3 5 1,2 4 10,-1-1-1,0 1 0,-1 1 1,-1-1-1,0 1 1,2 15-1,-3-12-19,-1 0-1,-1 0 0,-1 1 0,0-1 1,-1 0-1,-1 0 0,-1 0 0,0 0 0,-8 22 1,7-26-3,-2 1 1,1-1-1,-2 0 1,0-1-1,0 0 1,-1 0-1,0 0 1,-1-1-1,-1 0 1,0-1-1,-17 14 1,13-13 2,12-12-104,4-6 44,7-12-57,168-220-1548,-86 122 1130,-52 70 643,-22 26 22,0-1 1,16-27 0,-27 35 1819,-14 20-1420,-15 22-490,10-8 37,0 0 0,1 0 0,1 2 0,1-1 0,1 1 0,1 1 1,1-1-1,1 1 0,0 0 0,2 1 0,1-1 0,0 33 0,3-52-66,0 7 21,0 0-1,1 1 1,0-1-1,3 14 1,-3-21-27,0-1-1,1 1 1,-1-1-1,1 0 1,0 0 0,0 0-1,0 0 1,0 0 0,0 0-1,1 0 1,-1-1 0,1 1-1,-1-1 1,1 0-1,0 1 1,0-1 0,4 1-1,4 2-8,-1-1 0,1 0 0,0-1-1,1 0 1,-1 0 0,0-2 0,1 1 0,-1-1-1,13-1 1,-5-1-198,1 0-1,-1-1 1,0-1-1,28-8 1,-36 7-629,1 0-1,-1-1 1,11-6 0,20-18-9754</inkml:trace>
</inkml:ink>
</file>

<file path=ppt/ink/ink5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51.9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15 43 7145,'-15'15'18607,"56"-14"-18513,-13 0 85,285-2-29,329 2 16,-118 7 297,-398-16 53,-125 8-539,-16-4-633,-34-21-1705,30 15-1066,-19-11-10097</inkml:trace>
</inkml:ink>
</file>

<file path=ppt/ink/ink5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54.2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275 86 15971,'0'0'6949,"0"-7"-6666,0-53 736,-1 59-987,1 0-1,0 0 0,-1 1 1,1-1-1,-1 0 0,1 0 0,0 1 1,-1-1-1,0 0 0,1 1 1,-1-1-1,1 0 0,-1 1 1,0-1-1,1 1 0,-1-1 0,0 1 1,0 0-1,1-1 0,-1 1 1,0 0-1,0-1 0,0 1 1,0 0-1,1 0 0,-2 0 0,-25-4 200,20 4-217,0 0 1,0 0-1,0 1 0,0 0 0,0 0 0,0 0 0,0 1 1,1 0-1,-1 1 0,0 0 0,1 0 0,0 0 0,-1 0 0,1 1 1,1 0-1,-1 1 0,-5 4 0,1 2 3,1-1 0,0 1 0,1 0 0,0 1 0,1 0 0,0 0 0,1 1 0,0 0 0,1 0 0,-5 19 0,3-4-6,2 0 0,0 0 0,2 1 1,1 33-1,2-53-19,1 0-1,-1 0 1,1 0 0,1-1 0,0 1 0,0 0 0,0-1 0,1 1-1,5 8 1,-6-13-4,1 0-1,-1 0 0,1 0 0,0 0 1,1 0-1,-1-1 0,0 1 1,1-1-1,0 0 0,0 0 1,0 0-1,0-1 0,0 1 0,1-1 1,-1 0-1,1 0 0,0-1 1,5 2-1,-1-1-13,0 0 0,0 0-1,0-1 1,0 0 0,0-1 0,1 0 0,-1 0-1,0-1 1,0 0 0,0-1 0,0 0 0,0 0-1,-1-1 1,1 0 0,-1-1 0,1 0 0,-1 0 0,0-1-1,-1 1 1,1-2 0,-1 1 0,0-1 0,0 0-1,-1-1 1,0 0 0,0 0 0,0 0 0,-1 0-1,0-1 1,7-15 0,-5 5 145,0-1 0,-1 0 0,-1 0 0,0-1 0,-2 0 0,0 1 0,-1-39 0,0 113 161,3-1 0,2 1 0,27 105 0,-31-153-307,-1 1-1,1 0 1,0-1 0,1 0 0,8 13-1,-10-17-195,-1-1-1,1 1 0,1-1 0,-1 1 1,0-1-1,0 0 0,1 0 0,0 0 1,-1-1-1,1 1 0,0 0 0,0-1 1,0 0-1,-1 0 0,1 0 0,1 0 1,3 1-1,13-2-6347</inkml:trace>
</inkml:ink>
</file>

<file path=ppt/ink/ink5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59:54.86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16 15875,'0'0'8686,"6"-3"-8137,-4 1-461,16-7 95,-18 9-174,1 0 0,-1 0 1,0-1-1,1 1 0,-1 0 0,0 0 0,1 0 0,-1 0 0,0 0 0,1 0 0,-1 0 0,0 0 1,1 0-1,-1 0 0,0 0 0,1 0 0,-1 0 0,0 0 0,1 0 0,-1 0 0,0 0 0,1 1 0,-1-1 1,0 0-1,1 0 0,-1 0 0,0 0 0,1 1 0,-1-1 0,0 0 0,0 0 0,1 1 0,-1-1 1,0 0-1,0 1 0,0-1 0,0 0 0,1 1 0,-1-1 0,0 0 0,0 0 0,0 1 0,0-1 1,0 1-1,0-1 0,0 0 0,0 1 0,0-1 0,0 0 0,0 1 0,0 0 0,5 234 1543,2-86-1386,0 0-144,-2-99-208,-5-50 169,0 1 1,1-1 0,-1 0-1,0 1 1,0-1-1,0 0 1,0 1 0,0-1-1,1 0 1,-1 1 0,0-1-1,0 0 1,1 1-1,-1-1 1,0 0 0,0 0-1,1 0 1,-1 1 0,0-1-1,1 0 1,-1 0 0,0 0-1,1 0 1,-1 1-1,0-1 1,1 0 0,-1 0-1,0 0 1,1 0 0,-1 0-1,0 0 1,1 0-1,-1 0 1,0 0 0,1 0-1,-1 0 1,1 0 0,-1 0-1,0-1 1,1 1-1,-1 0 1,0 0 0,1 0-1,-1 0 1,0-1 0,0 1-1,1 0 1,-1 0 0,0 0-1,1-1 1,-1 1-1,0 0 1,0-1 0,12-16-130,-2 0 1,0-1 0,-1 0 0,-1-1 0,9-28 0,2-5-86,-7 20 170,11-26 36,-21 54 29,0 0-1,0 1 1,1-1 0,-1 1 0,1 0-1,-1-1 1,1 1 0,0 0 0,0 1-1,0-1 1,7-3 0,-8 5-1,0 0-1,0 0 1,0 0 0,0 1-1,0-1 1,0 1-1,0-1 1,0 1 0,0 0-1,1 0 1,-1 0 0,0 0-1,0 0 1,0 1 0,0-1-1,1 1 1,-1-1-1,0 1 1,0 0 0,0 0-1,0-1 1,0 1 0,-1 1-1,1-1 1,0 0-1,0 0 1,-1 1 0,1-1-1,0 1 1,1 2 0,5 6 23,0 0 0,-1 0 0,0 1 0,6 13 0,-3-5 1,8 11-18,26 63 1,-39-83 0,-2 1-1,0-1 1,0 0 0,-1 1 0,0 0-1,-1-1 1,0 1 0,0 0 0,-1 0 0,-3 18-1,2-26 8,0 0 0,-1 0 0,1 0 0,-1 0 0,0 0 0,0-1 0,0 1 0,0-1 0,0 1 0,-1-1 0,1 0 0,-1 0 0,1 0 0,-1 0 0,0 0 0,0-1 0,1 1 0,-7 1 0,-5 3 72,-1-1 0,-25 6 0,-13-1-281,-1-2 1,0-3 0,-60-1-1,85-7-4240</inkml:trace>
</inkml:ink>
</file>

<file path=ppt/ink/ink5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02.6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 9209,'2'0'15781,"23"0"-15457,80 0 92,70-2-250,239 30-1,-354-16-172,-57-12-30,-19 4-203,-87 14-4009,83-14-948</inkml:trace>
</inkml:ink>
</file>

<file path=ppt/ink/ink5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03.02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38 9738,'0'0'12965,"7"-6"-11922,22-21-219,-29 27-779,0 0 0,0-1-1,1 1 1,-1 0-1,0 0 1,0-1-1,1 1 1,-1 0 0,0 0-1,1-1 1,-1 1-1,0 0 1,0 0 0,1 0-1,-1-1 1,0 1-1,1 0 1,-1 0 0,1 0-1,-1 0 1,0 0-1,1 0 1,-1 0 0,0 0-1,1 0 1,-1 0-1,0 0 1,1 0 0,-1 0-1,1 0 1,-1 0-1,0 0 1,1 0 0,-1 0-1,0 1 1,1-1-1,-1 0 1,0 0 0,0 0-1,1 1 1,-1-1-1,0 0 1,1 0-1,-1 1 1,0-1 0,0 0-1,0 1 1,1-1-1,-1 0 1,0 1 0,0-1-1,0 0 1,0 1-1,1-1 1,-1 0 0,0 1-1,5 27-272,-4-19 490,14 61 161,12 83-3,-20-71-474,-4 129 0,-4-200-60,0-1-1,-1 1 1,0-1 0,-4 11 0,-10 16-3363</inkml:trace>
</inkml:ink>
</file>

<file path=ppt/ink/ink5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05.7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116 39 3656,'0'0'13164,"0"-5"-11294,0-14-457,0 4 3601,-4 18-3954,-1 6-976,-43 223 708,19-77-675,20-113-87,1 0 0,-4 79 0,12-117-30,0-1 0,0 0 0,0 0 0,0 0 0,1 0 0,0 0 0,-1 0 0,1 0 1,0 0-1,1 0 0,-1 0 0,0 0 0,1 0 0,0-1 0,0 1 0,-1 0 0,4 1 0,0 1-1,0-1-1,1 0 1,-1-1-1,1 0 1,0 1-1,0-2 1,8 4-1,13 1-130,-1 0 1,1-2-1,0 0 1,0-2-1,0-1 1,1-2-1,-1 0 1,32-5-1,-53 4 113,0 0 1,-1 0-1,0 0 1,1 0-1,-1-1 1,0 0-1,1 0 1,-1-1-1,-1 0 1,1 1-1,0-1 1,-1-1-1,1 1 1,-1-1-1,0 0 1,0 0-1,0 0 1,-1 0-1,1-1 1,-1 1-1,0-1 1,-1 0-1,1 0 1,-1 0-1,0 0 1,0 0-1,0-1 1,-1 1-1,0-1 1,0 1-1,0-1 1,-1-9-1,1-1 238,-2-1 0,0 1-1,0-1 1,-2 1 0,0 0-1,-7-21 1,9 98 68,6 62 140,-1-81-329,-2 0 1,-2 1-1,-11 79 1,6-97-113,-5 22-48,2 1 0,-3 80 0,11-127 34,0 0-1,0 0 1,0 0 0,0 0-1,0 0 1,0 0 0,0-1-1,1 1 1,-1 0-1,0 0 1,0 0 0,1 0-1,-1 0 1,1 0 0,-1-1-1,1 1 1,-1 0-1,1 1 1,1-2-57,-1 1 0,0-1 0,0 1 0,1-1 0,-1 1 0,0-1 1,1 0-1,-1 0 0,0 0 0,1 0 0,-1 0 0,0 0 0,3 0 0,28-4-2667</inkml:trace>
</inkml:ink>
</file>

<file path=ppt/ink/ink5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06.3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87 10 10738,'-6'-3'7822,"-8"-3"-4665,-52 6 699,65 0-3523,18 4-219,387 44 616,-212-31-684,189 27 88,343 30-16,-457-69-107,-208-5-16,-65 8-92,-1-2-106,-1 0 0,0-1-1,-1 0 1,1 0 0,-1-1 0,-18 6-1,-9 2-3241,29-9 2336,-36 9-10814</inkml:trace>
</inkml:ink>
</file>

<file path=ppt/ink/ink5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07.11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416 91 15755,'0'0'8902,"-18"-15"-8650,-61-45-32,77 59-206,0-1 0,-1 0 0,1 1 0,0 0 0,-1-1 0,1 1 0,-1 0 0,0 0 0,1 0 0,-1 1 0,0-1 0,0 1 0,1-1 0,-1 1 0,0 0 0,0 0 0,0 0 0,1 0 0,-1 1-1,0-1 1,0 1 0,1 0 0,-1 0 0,0-1 0,1 2 0,-4 1 0,-2 0 32,-5 3 11,0 1-1,0 1 1,1 0 0,0 1 0,1 0 0,-1 0 0,-17 21-1,12-9-5,0 0 0,1 1-1,-18 35 1,27-45-48,2 0 0,0 1-1,0 0 1,1 1 0,1-1 0,0 0-1,1 1 1,0 0 0,1 0 0,1-1-1,0 1 1,4 26 0,-3-35-12,0 1-1,1-1 1,0 0 0,0 0-1,0 0 1,1 0-1,0 0 1,0-1 0,0 1-1,0-1 1,1 1 0,-1-1-1,1-1 1,0 1 0,0 0-1,1-1 1,-1 0-1,1 0 1,0 0 0,0 0-1,0-1 1,0 0 0,10 3-1,2 0-23,1-1-1,-1-1 1,1-1 0,0 0-1,0-1 1,20-2-1,-31 1 26,0-1 0,0 0 0,0 0 0,0-1 0,0 0 0,0 0 0,-1-1-1,1 0 1,-1 0 0,0 0 0,0-1 0,0 0 0,0 0 0,0 0 0,-1-1 0,0 0-1,0 0 1,0 0 0,-1-1 0,8-11 0,-4 3 14,-1-1 0,-1 1 0,0-1 0,0 0 0,-2 0 0,0-1 0,0 0 0,1-22 0,4-86 606,-6 181-435,3 0 0,2-1 0,2 0 0,3 0 0,29 80 0,-40-132-330,-1 0 0,1 0 0,0 1 1,0-1-1,1-1 0,-1 1 1,1 0-1,0-1 0,0 1 0,0-1 1,0 0-1,1 0 0,-1 0 0,1 0 1,0-1-1,0 1 0,0-1 1,0 0-1,0 0 0,0 0 0,0-1 1,1 0-1,4 1 0,15 0-3673</inkml:trace>
</inkml:ink>
</file>

<file path=ppt/ink/ink5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07.71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53 1 17707,'0'0'7971,"1"8"-7741,7 220 1330,2 25-1346,-6-177-186,-3-48-148,1 1 1,7 38 0,-9-67 108,-1 0 0,1 1 0,0-1 0,0 0 0,0 0 0,0 1 0,0-1 0,0 0 0,0 0 0,1 0 0,-1 1 0,0-1 0,0 0 0,0 0 1,0 1-1,0-1 0,0 0 0,0 0 0,0 0 0,1 1 0,-1-1 0,0 0 0,0 0 0,0 0 0,0 0 0,0 1 0,1-1 0,-1 0 0,0 0 0,0 0 0,0 0 0,1 0 1,-1 0-1,0 0 0,0 0 0,1 0 0,-1 0 0,0 1 0,0-1 0,0 0 0,1 0 0,-1 0 0,8-11-160,10-32 169,-11 25-118,10-20-69,-1-1 104,2 0-1,40-63 0,-57 100 88,0 1 0,0-1-1,1 1 1,-1-1 0,0 1-1,1 0 1,-1 0-1,1 0 1,-1-1 0,1 1-1,-1 1 1,1-1 0,0 0-1,-1 0 1,1 1 0,0-1-1,0 1 1,0-1-1,-1 1 1,1 0 0,0 0-1,0-1 1,0 1 0,0 1-1,0-1 1,-1 0 0,1 0-1,0 1 1,0-1-1,0 1 1,-1 0 0,1-1-1,0 1 1,-1 0 0,3 1-1,2 2 3,0 0-1,-1 0 1,1 0-1,-1 1 1,0 0-1,0 0 1,8 11-1,-3 0 10,0 0-1,0 1 1,-2 1-1,0-1 1,-1 1-1,0 1 1,-2-1-1,0 1 1,-1 0 0,-1 0-1,1 38 1,-5-54-6,1 1 1,-1-1-1,0 1 1,0-1-1,0 1 1,0-1-1,0 1 1,-1-1-1,0 0 1,1 0-1,-1 0 1,0 0-1,-1 0 0,1 0 1,-1 0-1,1-1 1,-1 1-1,0-1 1,1 0-1,-1 0 1,-6 4-1,-3-1 13,0 1 1,0-2-1,-1 1 0,-23 3 0,-10 1-466,0-3-1,-80 1 1,115-6 117,-57-1-4196</inkml:trace>
</inkml:ink>
</file>

<file path=ppt/ink/ink5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18.5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315 111 13442,'4'-19'8368,"0"9"-6695,-3 6-1178,0 1 0,1-1-1,-1 0 1,-1 1 0,2-9 0,-2 10-455,0 0 1,0 0 0,-1 0 0,1 0 0,0 0-1,-1 1 1,1-1 0,-1 0 0,0 0 0,0 0-1,0 0 1,0 1 0,0-1 0,0 0 0,0 1-1,0-1 1,-1 1 0,1-1 0,-1 1 0,1 0-1,-1 0 1,1 0 0,-1-1 0,0 1 0,1 1-1,-1-1 1,0 0 0,0 0 0,0 1 0,-2-1-1,-6-2-63,-1 2 0,1-1 0,0 1 0,-17 1 0,21 0 67,-2 1-44,0 0-1,0 1 1,0 0-1,0 0 1,1 0-1,-1 1 1,1 0 0,-1 1-1,1 0 1,0 0-1,0 0 1,1 1 0,-1 0-1,1 0 1,0 1-1,1 0 1,-9 10-1,4-4-18,1 1-1,0 0 1,1 0 0,0 1-1,1 0 1,1 0-1,0 1 1,-5 20-1,8-23-46,1 0 0,0 1 0,0 0 0,2-1 0,-1 1 0,4 23 0,-2-31 41,-1 0 0,2 0 0,-1 0 1,0-1-1,1 1 0,0 0 0,0-1 1,1 0-1,-1 1 0,1-1 1,0 0-1,0 0 0,0 0 0,0-1 1,1 1-1,-1-1 0,1 0 0,0 0 1,8 5-1,-1-4-31,-1-1 0,1 1-1,0-2 1,0 1 0,0-2 0,0 1-1,1-2 1,20 0 0,-29 0 43,2 0-8,1 0-1,-1-1 0,0 1 0,0-1 0,0 0 0,1-1 1,-1 1-1,0-1 0,0 0 0,-1 0 0,1-1 0,0 1 1,-1-1-1,1 0 0,-1 0 0,0-1 0,0 1 1,0-1-1,3-4 0,-2 1 13,-1 0 0,0 0 0,0 0 0,0 0 1,-1-1-1,0 1 0,-1-1 0,1 0 0,-1 0 0,-1 1 1,1-16-1,0-41-36,-3 37 155,1 22 6,0 8 51,7 104 538,1 2-270,-5-75-417,-2-33-36,-1 1 1,1-1-1,-1 0 0,1 1 1,-1-1-1,1 0 1,0 0-1,-1 0 0,1 1 1,0-1-1,0 0 1,0 0-1,0 0 0,0 0 1,0 0-1,0 0 1,0-1-1,1 1 0,-1 0 1,0 0-1,0-1 1,3 1-1,41 1-3837,-25-2-4128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06.5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 8585,'0'0'13498,"17"-1"-12962,54 1-84,-67 0-399,0 1 0,1-1 0,-1 1 0,0 0 0,-1 1 0,1-1 0,0 1 0,0-1 0,-1 1-1,1 0 1,-1 1 0,1-1 0,-1 0 0,0 1 0,0 0 0,0 0 0,0 0 0,0 0 0,-1 0 0,0 1 0,1-1 0,1 5 0,-2-4 10,1 0-1,-1 1 1,0-1-1,0 1 1,0-1-1,-1 1 1,0 0-1,0 0 1,0 0 0,0-1-1,-1 1 1,0 0-1,0 0 1,0 0-1,0 0 1,-1 0-1,-2 8 1,-2 1 56,0-1-1,-1 1 1,-1-1 0,-12 18-1,-13 27 90,31-57-210,1 0 0,-1 0 0,1 0 0,-1 0 0,1-1 1,-1 1-1,1 0 0,0 0 0,-1 0 0,1 0 0,0 0 0,0 0 1,0 0-1,0 0 0,0 0 0,0 0 0,0 0 0,0 0 0,0 0 0,0 0 1,1 0-1,0 2 0,0-3 1,1 1 0,0 0 1,0-1-1,-1 1 0,1-1 1,0 0-1,0 1 0,0-1 1,0 0-1,-1 0 0,1 0 0,2-1 1,9 1-1,0-2 1,0 0 0,0 0-1,0-1 1,0-1-1,23-10 1,-10 4-56,65-22-700,-3-5-1277</inkml:trace>
</inkml:ink>
</file>

<file path=ppt/ink/ink5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18.93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13466,'5'0'12971,"0"0"-12499,0 0-224,-5 4-152,5-4-96,-5 4-80</inkml:trace>
</inkml:ink>
</file>

<file path=ppt/ink/ink5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19.37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246 94 8737,'0'0'17203,"1"-14"-16549,1-43-254,-2 56-386,0 0-1,0 0 0,0 0 0,0 0 0,0 0 1,-1 0-1,1 1 0,0-1 0,0 0 0,-1 0 1,1 0-1,0 0 0,-1 1 0,1-1 0,-1 0 1,1 0-1,-1 1 0,1-1 0,-2-1 0,-9 1 170,7 1-118,-2-1-56,0 0 0,0 0 1,0 1-1,0 0 0,0 0 0,0 0 0,-1 1 0,1 0 0,0 0 0,0 0 0,1 1 0,-1 0 0,0 0 0,0 0 0,1 1 0,-1 0 0,1 0 1,0 0-1,0 1 0,0 0 0,1 0 0,-1 0 0,1 0 0,-6 9 0,1-2-19,0 0 1,2 1-1,-1 0 1,1 0-1,1 1 1,0 0-1,-7 23 1,8-15-84,1-1 0,1 1 0,0 0 0,1 33 0,2-50 42,0 1 0,0-1 0,1 1 0,-1-1 0,1 0 0,0 1 0,1-1 0,-1 0 0,1 1 0,-1-1 0,1 0 0,1 0 0,-1 0 0,0-1 0,1 1 0,0 0 0,0-1 0,0 0 0,0 0 0,1 0 1,-1 0-1,5 3 0,-2-3-52,0 0 0,0 0 1,0-1-1,1 0 1,-1 0-1,1 0 1,-1-1-1,1 0 0,0 0 1,0-1-1,-1 1 1,1-2-1,0 1 1,6-2-1,-8 1 33,-1 0 0,0 0 0,0-1 0,0 0 0,0 0 0,0 0 0,0 0 0,0-1 0,-1 1 0,1-1 0,-1 0 0,1 0 0,-1 0 0,0 0 0,3-6 0,5-7-211,-1 1 1,11-23-1,-14 24 198,0-1 288,-1 0-1,0 0 1,-1-1 0,4-21 0,-9 52 812,-1 0 1,4 28 0,0-17-929,1-1 0,0 1 0,17 47 0,-20-71-148,-1 1 1,1-1-1,0 0 1,0 0-1,0 0 0,0 0 1,0 0-1,0 0 1,0-1-1,1 1 1,-1 0-1,1-1 0,-1 1 1,1-1-1,0 1 1,-1-1-1,1 0 0,0 1 1,0-1-1,0 0 1,0 0-1,0-1 0,0 1 1,0 0-1,1-1 1,-1 1-1,0-1 0,0 0 1,0 0-1,1 1 1,-1-2-1,3 1 1,6 0-3194</inkml:trace>
</inkml:ink>
</file>

<file path=ppt/ink/ink5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26.53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60 10314,'3'-3'16160,"-1"-2"-15865,-2-2-71,0-14-9,0 21-212,0-1 0,0 1 1,0-1-1,0 1 0,0-1 1,0 1-1,0 0 0,0-1 1,0 1-1,0-1 0,0 1 0,0-1 1,0 1-1,1-1 0,-1 1 1,0-1-1,0 1 0,1 0 1,-1-1-1,0 1 0,0 0 0,1-1 1,-1 1-1,1-1 0,0 1 24,-1-1-187,0-10 177,0 10 23</inkml:trace>
</inkml:ink>
</file>

<file path=ppt/ink/ink5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29.78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135 57 15115,'10'-23'4970,"-10"20"-4491,1 0-1,0 0 1,1 0-1,-1 0 1,0 1-1,1-1 1,0 0-1,0 1 1,-1-1-1,4-2 1,-4 29 1954,-1 2-2570,1 80 181,-1 94-18,-2-156-35,-3 0 0,-14 65 0,10-72 1,-1 0 1,-2-1 0,-2 0 0,-21 39 0,32-69 3,1-3 3,1-1-1,-1 0 1,1 1 0,0-1-1,0 1 1,0-1 0,0 1-1,0-1 1,1 1-1,-1 0 1,1 2 0,0-4-54,7-11-53,31-34-102,47-75 0,-38 51 101,-43 62 104,1 0 1,-1 1 0,1-1 0,0 1-1,1 0 1,5-5 0,-7 8-4,-1 1 0,0-1 1,1 0-1,-1 1 0,1-1 0,0 1 1,-1 0-1,1 0 0,0 1 0,0-1 1,0 1-1,4 0 0,-3 0 1,-1 0 0,1 0 0,-1 0 0,0 1 0,1 0 0,-1 0 0,1 0 0,-1 0 0,0 1 0,0 0 0,0 0 0,0 0 0,0 0 0,0 0 0,-1 1 0,1 0 0,-1 0 0,1 0 0,-1 0 0,3 4 0,-1-2-8,0 1 0,-1-1-1,0 1 1,0 0-1,0 0 1,0 0 0,-1 1-1,0-1 1,-1 1-1,1 0 1,-1 0 0,1 8-1,0 8-11,0 0-1,-2 34 1,-1-54 28,-1 5 0,0 0 1,0 0-1,-1-1 1,0 1-1,0-1 1,-1 1-1,0-1 0,0 0 1,0 0-1,-1 0 1,-1 0-1,-9 12 0,1-3 14,-2 0 0,0-1 0,-28 21-1,37-31 12,-1-1-1,1 0 1,-1-1-1,0 0 1,0 0-1,0 0 1,-1-1-1,1 0 1,0 0-1,-10 1 1,-9-1 125,-43-2 1,29-1-100,35 1-51,1 0-1,-1-1 0,1 1 0,0-1 1,-1 0-1,1 0 0,0 0 0,0-1 0,0 0 1,0 1-1,0-1 0,0-1 0,0 1 1,0-1-1,1 1 0,-1-1 0,1 0 1,0 0-1,-3-4 0,3 3-197,1 1 1,0-1-1,0 1 1,0-1-1,1 0 1,-1 0-1,1 0 1,0 0-1,0 0 1,0 0-1,0 0 1,1 0-1,0-5 1,0-9-3756</inkml:trace>
</inkml:ink>
</file>

<file path=ppt/ink/ink5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30.63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288 31 12074,'-9'-21'9730,"7"19"-9244,0 1-298,0 0 0,0 0 0,1 0 0,-1 0 0,0 1-1,0-1 1,0 1 0,0-1 0,0 1 0,0 0 0,0 0 0,-2 0 0,0 0-186,0 0-1,1 0 1,-1 1 0,0 0 0,0 0 0,0 0 0,0 0 0,1 1 0,-1-1 0,0 1 0,1 0 0,-7 4 0,-9 13 116,0 2-1,1-1 0,1 2 0,1 0 0,1 1 1,1 1-1,1 0 0,1 1 0,1 0 1,1 1-1,-7 30 0,13-40-99,1-1 0,0 1 0,2 0 0,-1 0 0,2 0 0,0 0 1,1 0-1,4 22 0,-3-32-4,0 0 0,1 0 0,0 0 0,0-1 0,0 1 0,1-1 1,0 0-1,0 0 0,0 0 0,0 0 0,1 0 0,10 6 0,-6-4 13,1 0 0,0-1 0,0-1 0,1 0 0,-1 0 0,15 4 0,-1-3-87,-1-1 1,1-1-1,0-1 1,1-1 0,-1-1-1,33-3 1,-53 2-116,0 0 0,1 0 0,-1-1 0,0 0 0,0 0 0,1 0 0,-1-1 0,0 1 0,0-1 0,0 0 0,0 0 1,-1 0-1,1-1 0,0 1 0,5-7 0,4-15-3706</inkml:trace>
</inkml:ink>
</file>

<file path=ppt/ink/ink5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33.53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35 20620,'0'0'6689,"53"-17"-6393,-19 17 0,14-4-111,5 4-41,0 0-48,9-5-64,-4 5-32,0-4-112,-15 0-225,-9 4-303,-29 0-624</inkml:trace>
</inkml:ink>
</file>

<file path=ppt/ink/ink5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33.87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21588,'0'0'5633,"159"26"-5369,-53-26-264,33 0-72,-13-5-832,-21-7-5105</inkml:trace>
</inkml:ink>
</file>

<file path=ppt/ink/ink5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36.8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 14 13754,'-2'-8'9727,"269"9"-8080,425-6-1330,-299 3-256,-209 3-21,328 4 716,-351-6-681,361 5-51,-175-3 16,169 7-5,360 31-2,-625-40-12,279 3 46,-296 16-83,-78-4 9,-119-13 349,-36-1-182,-13 0-114,-74 0-2467,35 0-2420</inkml:trace>
</inkml:ink>
</file>

<file path=ppt/ink/ink5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46.60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12834,'0'0'9462,"13"0"-7326,147 14-878,-63-3-1176,410 11 63,-496-22-147,-4-1 2,1 1-1,0 1 0,0-1 1,13 4-1,-19-4-4,-1 1 0,1-1 0,-1 1 0,0-1 0,1 1 0,-1 0 0,0 0 0,0-1 0,1 1 1,-1 0-1,0 0 0,0 0 0,0 0 0,0 0 0,0 0 0,0 1 0,-1-1 0,1 0 0,0 0 0,-1 1 0,1-1 0,0 0 0,-1 1 0,0-1 0,1 1 0,-1-1 0,0 0 0,0 1 0,0-1 0,0 3 0,3 47 122,-1-36-38,-2 0 1,1-1-1,-2 1 1,0 0-1,-4 22 1,-42 127 207,-6 26-206,44-149-82,-14 56 61,-50 136-1,65-212-39,-57 155 62,63-166-17,1 0 0,0 0 1,0 20-1,1-7-2335</inkml:trace>
</inkml:ink>
</file>

<file path=ppt/ink/ink5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47.10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44 22 8777,'0'0'13600,"-7"-4"-12986,-19-10-164,15 11 663,14 3-1079,21 1 273,0 2 0,-1 1 0,25 7 0,19 3 25,191 9 302,-16-20-2995,-218-3 1421,-54 0-5082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2:30.97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477 195 13858,'0'0'7441,"0"-6"-7037,0-15-214,1 9 117,-1 0 0,0 0 0,-4-19 0,3 27-247,0 0 1,0 0-1,0 0 0,-1 1 0,1-1 1,-1 0-1,0 1 0,0-1 0,-1 1 1,1 0-1,-1 0 0,1 0 0,-1 0 1,0 0-1,-5-3 0,-1 0-22,-1 0 0,0 1 0,0 1 0,0 0 0,0 0 0,-1 1 0,1 0 0,-1 0 0,0 2 0,0-1 0,0 1 0,0 1 0,0 0 0,0 0 0,-13 3 0,13-1-27,1 0 0,-1 0 0,1 1 0,0 1 0,0-1-1,0 2 1,0-1 0,1 1 0,-1 1 0,1 0-1,1 0 1,-1 1 0,1 0 0,0 0 0,-11 15-1,8-7 0,1 1 0,0 1 0,1 0 0,1 0 0,1 1 0,0 0-1,2 0 1,-5 23 0,3 0 14,2 1 1,1 69-1,4-100-29,0 0 0,1 0 0,0 0 1,1 0-1,0 0 0,1 0 0,0-1 0,1 1 1,0-1-1,9 16 0,-9-21-4,-1 0 1,1 0-1,0 0 1,0-1-1,0 1 0,1-1 1,0 0-1,0-1 1,0 1-1,0-1 0,0 0 1,1 0-1,-1-1 1,1 1-1,0-1 0,0 0 1,0-1-1,0 0 1,0 0-1,10 1 0,-6-1 2,-1-1 1,1 0-1,0 0 0,-1-1 0,1-1 0,0 1 0,-1-1 0,0-1 1,1 0-1,-1 0 0,0-1 0,-1 0 0,1-1 0,-1 1 0,1-2 1,-1 1-1,-1-1 0,1 0 0,-1-1 0,11-13 0,-3 1-55,-1 0-1,-1-1 0,-1 0 1,0-1-1,-2 0 0,0-1 1,-2 0-1,0-1 0,-2 0 1,0 0-1,-2 0 0,0-1 1,-2 1-1,0-35 0,-1 48 185,-1 7-34,0 1-1,1 0 0,-1-1 0,0 1 0,0-1 1,0 1-1,-1-1 0,1 1 0,-1-1 0,1 1 0,-1 0 1,0-1-1,-2-2 396,3 8-523,3 45 283,2 0-1,13 57 1,-16-92-226,8 46 180,-6-31-156,1 0 1,1 0-1,14 38 1,-17-61-164,0 1 1,0-1-1,1 0 0,-1 0 0,1 0 1,0-1-1,0 1 0,1-1 1,-1 0-1,1 0 0,0-1 1,0 1-1,0-1 0,1 0 0,-1 0 1,1-1-1,0 1 0,-1-2 1,1 1-1,0 0 0,6 0 0,18 3-4425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08.22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89 16523,'4'-19'7473,"-4"19"-7412,0 0-1,0 0 1,0 0-1,1 0 1,-1 0-1,0 0 0,0 0 1,0-1-1,0 1 1,1 0-1,-1 0 1,0 0-1,0 0 0,0 0 1,0 0-1,1 1 1,-1-1-1,0 0 0,0 0 1,0 0-1,0 0 1,1 0 241,-1 0-242,18 22 203,-14-16-118,18 26 31,1-1 1,30 30-1,-43-51-171,0 0 0,0-1 0,1 0 0,0-1 0,1 0 0,0-1 0,0 0-1,0-1 1,20 7 0,-27-11-33,0 0-1,1-1 0,-1 0 1,1 0-1,-1 0 0,1 0 1,0-1-1,-1 0 1,1 0-1,0-1 0,-1 1 1,1-1-1,-1-1 0,1 1 1,-1-1-1,0 0 0,0 0 1,1 0-1,-1-1 0,-1 1 1,1-1-1,0-1 0,-1 1 1,1-1-1,-1 1 1,0-1-1,0-1 0,-1 1 1,1 0-1,4-8 0,-4 4-26,0 1 1,-1-1-1,0 0 0,0 0 0,0 0 0,-1 0 0,2-16 0,-2 7-30,-1-1 1,-2-33-1,0 45 92,0 1 1,-1-1-1,1 0 0,-1 1 1,0 0-1,-1-1 0,1 1 0,-5-7 1,-9-21 645,16 33-639,0 0-1,0 1 1,0-1 0,0 0 0,0 0 0,0 0 0,0 0 0,0 0 0,0 0 0,0 0 0,0 0 0,0 0 0,0 0-1,-1 0 1,1 0 0,0 0 0,0 1 0,0-1 0,0 0 0,0 0 0,0 0 0,0 0 0,0 0 0,0 0 0,0 0-1,0 0 1,0 0 0,0 0 0,0 0 0,0 0 0,-1 0 0,1 0 0,0 0 0,0 0 0,0 0 0,0 0-1,0 0 1,0 0 0,0 0 0,0 0 0,0 0 0,0 0 0,0 0 0,0 0 0,-1 0 0,1 0 0,0 0 0,0 0-1,0 0 1,0 0 0,-2 15 153,1 19-70,3 3 205,9 54 0,0-9-163,-9-61-106,34 441 139,-35-292-142,-1-97-55,-1-61 14,0 0 0,0 0-1,-1-1 1,0 1 0,-1-1-1,0 1 1,-1-1 0,-1 0-1,1 0 1,-2 0 0,-10 16-1,15-26 11,1-1 0,0 1 0,-1-1 0,1 0 0,-1 1 0,1-1 0,0 0 0,-1 0 0,1 1 0,-1-1 0,1 0 0,-1 0 0,1 1 0,-1-1 0,1 0-1,-1 0 1,1 0 0,-1 0 0,1 0 0,-1 0 0,1 0 0,-1 0 0,1 0 0,-1 0 0,1 0 0,-1 0 0,1 0 0,-1 0 0,1-1 0,-1 1 0,1 0 0,-1 0 0,1-1-1,-1 1 1,1 0 0,0 0 0,-1-1 0,1 1 0,-1-1 0,1 1 0,0 0 0,-1-1 0,1 1 0,0-1 0,-1 0 0,-15-24-27,14 22 27,-18-37 13,2-1 0,-14-47-1,15 40-5,5 17 9,2 0-1,0-1 0,2 0 0,2 0 0,-5-63 1,11 92-14,0-1 1,0 1-1,1 0 1,-1 0 0,1 0-1,0 0 1,0 0 0,0 0-1,0 0 1,0 0-1,1 0 1,-1 0 0,1 1-1,0-1 1,3-3-1,-1 2-1,-1 1-1,1-1 0,0 1 0,1 1 0,-1-1 1,0 0-1,1 1 0,9-3 0,3 0-21,0 0-1,1 2 1,-1 0 0,24 0-1,4 3-271,2-1-4363</inkml:trace>
</inkml:ink>
</file>

<file path=ppt/ink/ink6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49.39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559 203 12626,'4'-4'13002,"-3"-1"-13484,-1-1 513,0 0-1,0 1 0,0-1 1,0 0-1,-1 1 0,0-1 0,-1 0 1,1 1-1,-1 0 0,0-1 1,0 1-1,0 0 0,-1 0 0,0 0 1,0 0-1,0 1 0,-7-8 1,3 4-19,-2 0 1,1 0-1,-1 0 1,0 1-1,0 1 1,-1 0-1,0 0 1,0 0-1,-1 1 1,1 1-1,-1 0 0,0 1 1,0 0-1,-1 0 1,1 1-1,0 0 1,-1 1-1,1 1 1,-1 0-1,1 0 1,-18 4-1,19-2-3,1 1 0,-1 0 0,1 0 0,0 1 0,0 0 0,1 1 0,-1 0 0,1 0 0,0 1 0,0 0 0,1 0 0,-1 1 0,-9 12 0,0 1-9,1 1-1,1 1 1,-23 44-1,25-39-8,2 0 0,1 1 0,1 0 0,2 1 0,0 0 0,2 0 0,1 0 0,2 1 0,1 32 0,1-57 5,0-1 1,0 1-1,0 0 1,1-1-1,-1 1 1,1-1-1,0 1 1,1-1-1,-1 1 1,1-1 0,0 0-1,0 0 1,0 0-1,1 0 1,-1 0-1,1 0 1,0 0-1,0-1 1,0 0-1,1 1 1,-1-1-1,1-1 1,0 1-1,4 3 1,2-1 3,-1-1-1,1 0 1,0 0-1,0-1 1,0 0 0,0-1-1,0 0 1,1 0-1,-1-1 1,1-1-1,16 0 1,-11-1 3,0-1-1,-1 0 0,1-2 1,-1 1-1,1-2 1,-1 0-1,16-8 1,-18 6-13,1-2 1,-2 1 0,1-2 0,-1 0 0,-1 0-1,0-1 1,0-1 0,-1 1 0,0-2 0,-1 1-1,12-24 1,-4 2 120,0-1 0,-3-1 0,16-56 0,-34 164 781,-6 212-584,11-221-284,-2-53-26,1 0-17,0 0 0,1 1 0,3 15 0,-4-23 10,1-1 0,-1 1 0,1-1-1,0 0 1,0 1 0,0-1 0,0 0-1,1 0 1,-1 0 0,1 0 0,-1 0-1,1 0 1,0 0 0,-1 0 0,1 0-1,0-1 1,0 1 0,0-1 0,0 0-1,4 2 1,5 1-377,1-1 0,-1-1 0,1 0 0,21 1 1,9-2-3351</inkml:trace>
</inkml:ink>
</file>

<file path=ppt/ink/ink6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50.15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 16 10770,'0'0'16556,"3"-4"-16334,6-8-153,-9 12-68,0 0 0,0 0-1,0 0 1,0 0 0,0 0-1,1 0 1,-1 0 0,0 0 0,0 0-1,0 0 1,0 0 0,0 1-1,0-1 1,1 0 0,-1 0 0,0 0-1,0 0 1,0 0 0,0 0-1,0 0 1,0 0 0,0 0 0,1 0-1,-1 1 1,0-1 0,0 0-1,0 0 1,0 0 0,0 0 0,0 0-1,0 0 1,0 1 0,0-1-1,0 0 1,0 0 0,0 0-1,0 0 1,0 0 0,0 1 0,0-1-1,0 0 1,0 0 0,0 0-1,-1 21 45,1-19-28,-8 53 129,-2 16-34,-4 455-12,13-356-668,1-168 400,1-2 161,-1 0 0,1 0 0,0 0-1,-1 1 1,1-1 0,0 0 0,-1 0 0,1 0 0,0-1 0,-1 1 0,1 0 0,0 0 0,-1 0 0,1 0 0,-1-1 0,1 1 0,0 0 0,-1 0 0,1-1 0,0 0 0,3-3 0,-1-1 0,0 0 0,0 1 1,0-1-1,-1 0 0,1-1 1,2-9-1,3-6-46,37-92-162,-27 64 151,39-72 0,-55 116 62,1 0 0,0 1 0,0 0-1,0 0 1,1 0 0,0 0 0,0 0 0,0 1-1,0-1 1,0 1 0,1 0 0,-1 0-1,1 1 1,0 0 0,6-3 0,1 2-2,0 0 0,0 1 0,0 0-1,1 1 1,17 1 0,-25 0 10,0 1-1,1 0 0,-1 0 0,0 1 0,0-1 1,0 1-1,-1 0 0,1 0 0,0 1 1,-1 0-1,1-1 0,-1 1 0,0 1 0,0-1 1,0 1-1,3 3 0,4 5-6,-1 1 0,0 0 1,16 27-1,-20-28-12,-1 0 0,0 0 0,0 0 0,-1 1 0,-1-1 0,0 1 0,-1 0 0,0 0 0,-1 0 0,-1 0 0,0 0 0,0 0 0,-4 18 0,2-25 12,1-1 0,-1 0 0,-1 0 0,1 0 0,-1 0 0,1 0-1,-1-1 1,-1 1 0,1-1 0,-1 0 0,1 0 0,-1 0 0,0 0 0,-1-1-1,1 0 1,-1 0 0,1 0 0,-1 0 0,0-1 0,0 1 0,0-1 0,0 0-1,-8 1 1,-9 2 29,1-1-1,-1-1 1,0-1-1,-34 0 1,25-2-557,-1 0 0,1-2 0,0-2 1,-38-8-1,18-4-4873</inkml:trace>
</inkml:ink>
</file>

<file path=ppt/ink/ink6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53.3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376 226 4408,'0'0'15263,"0"-5"-13605,0-7-1063,-3-50 2420,2 56-2899,0 0-1,0 0 1,-1 1 0,1-1 0,-1 0 0,-1 0-1,1 1 1,-7-10 0,4 8-101,-1 0 1,0 0-1,0 1 0,0 0 1,-1 0-1,1 1 0,-2-1 1,1 2-1,0-1 0,-1 1 1,0 0-1,0 1 0,0-1 1,0 2-1,-1-1 0,1 1 1,-1 0-1,0 1 0,1 0 1,-1 1-1,-17 0 0,21 1-14,0 0-1,0 0 0,1 1 1,-1 0-1,0-1 0,1 2 1,-1-1-1,1 0 1,0 1-1,0 0 0,0 0 1,0 0-1,0 0 0,1 1 1,-1 0-1,-4 7 0,-2 2-10,1 0 0,1 1 0,-13 29 0,11-18-4,2 1 1,1-1-1,1 1 1,1 1-1,1-1 1,2 1-1,1 41 1,1-64 9,0-1 1,0 1 0,0-1-1,1 1 1,0-1 0,0 0 0,0 1-1,0-1 1,0 0 0,1 1-1,-1-1 1,1 0 0,0 0-1,0 0 1,0-1 0,5 6 0,-3-4 2,0-1 1,1 0 0,-1 0 0,1 0 0,0 0 0,0-1 0,0 0 0,0 0 0,0 0-1,7 1 1,-2-1 7,1 0-1,0-1 1,-1 0 0,1-1-1,0 0 1,0-1-1,-1 0 1,1-1-1,0 0 1,-1 0-1,12-5 1,-12 2-5,0 0 0,1-1-1,-2 0 1,1 0 0,-1-1 0,0 0-1,0-1 1,9-11 0,-6 5 0,0-1 1,-1 0-1,-1-1 1,12-24-1,-17 30 27,-4 8 32,1-1-1,-1 0 0,0 1 1,0-1-1,0 0 0,0 0 1,-1 1-1,1-1 0,-1 0 1,1 0-1,-1-4 538,-1 16-573,-8 32-4,-5 38 49,10-32-64,4 87 1,0-127-51,1 0 0,0 0 0,0 0 0,1 0 0,-1 0 0,2 0 1,-1-1-1,1 1 0,0-1 0,0 0 0,1 0 0,0 0 0,0 0 0,0 0 0,1-1 0,-1 0 0,1 0 0,1 0 0,-1-1 1,1 0-1,-1 0 0,1 0 0,1 0 0,-1-1 0,0 0 0,1-1 0,-1 1 0,1-1 0,0 0 0,0-1 0,0 0 0,7 1 0,21-1-3011</inkml:trace>
</inkml:ink>
</file>

<file path=ppt/ink/ink6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55.6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2 16611,'0'0'6065,"4"0"-5522,0-1-508,-2 1 26,-1 0 1,1 0-1,0 0 1,0-1-1,0 2 0,0-1 1,0 0-1,0 0 0,-1 1 1,1-1-1,0 1 0,0-1 1,0 1-1,-1 0 0,1-1 1,0 1-1,2 2 0,0 2 8,0-1 0,1 0-1,0-1 1,-1 1 0,1-1 0,0 0-1,7 3 1,16 11 172,-22-12-216,0 0-1,0 0 1,0 1-1,-1 0 1,0 0-1,0 0 1,-1 1 0,0-1-1,0 1 1,0 0-1,-1 1 1,0-1-1,0 0 1,2 14-1,-4-15-19,0 1-1,-1 0 0,1-1 0,-1 1 0,-1-1 1,1 1-1,-1-1 0,-1 1 0,1-1 0,-1 1 1,0-1-1,0 0 0,-1 0 0,0 0 0,0 0 1,0 0-1,-9 10 0,0-3 27,-1 0 0,0-1 0,-21 15 0,22-18-14,0 0 0,0 1 0,1 1 0,0 0 1,-10 14-1,20-24-25,1-1 0,-1 0 0,1 1 1,-1-1-1,1 1 0,-1-1 0,1 1 1,0-1-1,-1 1 0,1 0 0,0-1 1,-1 1-1,1-1 0,0 1 0,0 0 1,0-1-1,0 1 0,0 0 0,0-1 0,-1 1 1,1 0-1,1-1 0,-1 1 0,0 0 1,0-1-1,0 1 0,0-1 0,0 1 1,1 0-1,-1-1 0,0 1 0,0 0 1,1-1-1,-1 1 0,0-1 0,1 1 1,-1-1-1,1 1 0,-1-1 0,1 1 1,-1-1-1,1 0 0,-1 1 0,1-1 0,-1 0 1,1 1-1,0-1 0,-1 0 0,1 1 1,1-1-1,4 1 6,0 0 0,0 0 1,0 0-1,10-1 0,-4 0 31,244 4-97,-174-4-1853</inkml:trace>
</inkml:ink>
</file>

<file path=ppt/ink/ink6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56.30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27 11602,'0'0'14126,"12"-4"-14069,-8 3-55,14-4 4,0 0 0,0 1-1,35-2 1,246 5 104,-198 1-178,-146 7-998,11-2-953,8-4-1832</inkml:trace>
</inkml:ink>
</file>

<file path=ppt/ink/ink6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56.77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21 14835,'0'0'9902,"2"-3"-9303,8-11-206,-8 10-109,-2 18-93,10 187 1389,-6-152-1590,-3 121-238,-2-94-7044</inkml:trace>
</inkml:ink>
</file>

<file path=ppt/ink/ink6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57.5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34 14635,'0'-13'6746,"0"-8"-991,0 28-5454,5 432 190,-5-429-488,-9 205-66,7-191-224,4-21-148,3-12 282,122-245-1712,-125 249 1859,1 1 0,0-1 0,0 1 0,1 0 0,-1 0 0,1 0 0,0 0 0,0 1 0,0 0 0,0-1 0,1 1 0,-1 1 0,1-1 0,0 1 0,0 0 0,10-3 0,-12 4 11,1 1 0,-1-1 0,1 1 0,-1 0 0,1 0 0,-1 0 0,1 0 0,-1 1 0,1 0 0,-1-1 0,0 1 0,1 1 0,-1-1 0,0 0 0,0 1 0,0-1 0,0 1 0,0 0 0,0 0 0,0 0 0,0 1 0,-1-1 0,1 1 0,-1-1 0,3 5 0,6 8 20,-1 1 0,-1 0-1,-1 0 1,0 1 0,-1 0 0,-1 0 0,0 1 0,-1 0 0,-1 0 0,-1 0 0,-1 0 0,1 35 0,-3-48-9,-1 1 0,0-1 0,0 0 0,0 1 0,0-1 0,-1 0 1,0 0-1,0 0 0,0 0 0,-1 0 0,0-1 0,0 1 0,0-1 1,0 0-1,-1 0 0,1 0 0,-1 0 0,0 0 0,0-1 0,-1 0 0,1 0 1,-1 0-1,-7 4 0,-5 1 40,0-1 1,0-1 0,0 0-1,-1-1 1,-31 5-1,37-9-211,-81 11 448,80-12-1405,0 1-1,-22-4 0</inkml:trace>
</inkml:ink>
</file>

<file path=ppt/ink/ink6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58.18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309 13 16867,'0'0'9195,"-17"-3"-9017,-57-6-34,71 9-135,-1 0 1,1 1-1,0-1 1,0 1-1,0 0 1,-1 0-1,1 0 1,0 0-1,0 0 1,0 1-1,0-1 1,1 1-1,-1 0 1,0 0-1,1 0 1,-1 0-1,1 1 1,0-1-1,0 0 1,0 1-1,0 0 0,0-1 1,0 1-1,1 0 1,-3 4-1,-3 5 9,-19 27 55,2 0 1,-22 51-1,37-71-45,2 1 0,1-1-1,0 1 1,1 0-1,1 0 1,1 0-1,0 31 1,2-43-21,0-1 0,1 1-1,1-1 1,-1 0 0,1 1 0,0-1-1,1 0 1,0 0 0,0 0 0,0 0-1,1 0 1,0 0 0,1 0 0,5 7-1,-4-6 4,1-1 0,0-1-1,0 1 1,0-1 0,1 0-1,0 0 1,0-1 0,1 0-1,0 0 1,0-1 0,0 0-1,0 0 1,0-1 0,1 0-1,15 3 1,-7-2-8,0-1 0,0-1-1,1 0 1,29-1 0,-39-1-246,0-1-1,0 0 1,0-1 0,0 0-1,0 0 1,-1 0 0,1-1-1,-1 0 1,0-1 0,0 0 0,0 0-1,8-6 1,8-15-5379</inkml:trace>
</inkml:ink>
</file>

<file path=ppt/ink/ink6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58.5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395 0 13074,'0'0'12898,"20"12"-12510,61 40-40,-77-48-318,1 0 0,-1 0 1,1 1-1,-1 0 0,0-1 0,-1 1 1,1 1-1,-1-1 0,0 0 1,0 1-1,-1 0 0,0-1 0,0 1 1,0 0-1,1 10 0,1-1 27,3 12-3,-2-1 0,-1 1 0,-1 0 0,-1 0 1,-1 0-1,-2 0 0,-4 30 0,-1-19-33,-2 0 0,-1-1 0,-2 0 0,-21 47 0,2-20-115,-56 90 0,-47 44-351,128-192 425,-110 145-1606,89-124-1164,-35 31 1,15-24-6890</inkml:trace>
</inkml:ink>
</file>

<file path=ppt/ink/ink6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4:00:59.5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110 1 8081,'3'4'15404,"-3"-4"-15283,-17 21 1135,10-13-1031,0 1-1,0 0 0,-7 14 1,3 1-85,1 0 0,1 0 0,2 1 0,0 0 0,2 0 0,0 1 0,0 29 0,4 181 178,1-229-307,7 93 16,5-2-1,4 0 1,49 164 0,-51-218-554,3-1 0,1-1 0,37 64 1,-49-96 298,37 64-2501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09.6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0 388 13210,'0'0'7687,"6"0"-6988,34-2 323,-1-3 0,72-17 0,-52 10-687,462-58 547,-488 66-861,692-34 148,-628 35-144,172-15-30,1 0 44,-113 8-33,57-1-7,107-8 9,-297 16-8,145-14 13,85-7 13,27-1-12,44-2-56,-35 5 39,-147 9 8,92-3 9,-191 12 138,-37 1-11,-27 2-506,-5 1-2172,-3 0-4475</inkml:trace>
</inkml:ink>
</file>

<file path=ppt/ink/ink6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09.8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64 18011,'0'0'9274,"1"-17"-8793,0 15-475,0 0-1,1 1 1,-1-1 0,0 1-1,1-1 1,-1 1-1,0 0 1,1 0-1,0-1 1,-1 1 0,1 0-1,0 0 1,0 1-1,2-2 1,31-9-5,-28 9 6,18-3-6,-1 1-1,1 1 0,47 1 1,-60 3-5,-1 0 0,0 0 1,0 1-1,0 0 0,0 1 0,-1 0 1,1 1-1,18 8 0,-24-9 2,0 0-1,0 0 1,0 0 0,0 1-1,0 0 1,0 0-1,-1 0 1,0 0-1,0 1 1,0-1-1,0 1 1,-1 0 0,0 0-1,0 1 1,0-1-1,-1 1 1,3 8-1,-3-4 2,0 0 0,-1 0-1,-1-1 1,1 1-1,-1 0 1,-1 0-1,0 0 1,-1 0 0,0 0-1,0-1 1,-1 1-1,0-1 1,0 1 0,-1-1-1,-1 0 1,0-1-1,-11 17 1,-23 23-1,-48 47 0,-5 4-135,86-92 116,0 1 1,0 0 0,-5 10-1,10-16 17,0 1 0,-1-1 0,1 0 0,1 1 0,-1-1 0,0 1 0,1 0 0,-1-1 0,1 1 0,-1-1 0,1 1-1,0 0 1,1-1 0,-1 1 0,0-1 0,1 1 0,0 3 0,0-5 7,0 0 0,-1-1-1,1 1 1,0 0 0,0 0 0,0 0 0,0-1-1,0 1 1,0-1 0,0 1 0,0-1 0,0 1-1,0-1 1,1 1 0,-1-1 0,0 0 0,2 1 0,28 3 86,-20-3-60,14 2-2,0-1-1,1-1 1,34-4 0,74-16-18,-49 5-313,-76 13 89,22-4-955,-15-2-2766</inkml:trace>
</inkml:ink>
</file>

<file path=ppt/ink/ink6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0.2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119 1 11826,'0'0'10846,"-14"0"-9997,-43 1-332,55-1-493,0 1 0,0-1 0,0 0 0,0 1 0,0-1 0,0 1 0,0 0 0,0-1 0,0 1 0,0 0 0,0 0 0,0 1 0,1-1 0,-1 0 0,0 0 0,1 1 0,-1-1 0,1 1 0,-1 0 0,1-1 0,0 1 0,0 0-1,0 0 1,0 0 0,0 0 0,0 0 0,0 0 0,1 0 0,-2 3 0,2-2-17,0 0 1,-1 0-1,1 0 0,0 0 0,0-1 0,0 1 0,1 0 0,-1 0 1,1 0-1,0-1 0,-1 1 0,1 0 0,0-1 0,1 1 0,-1 0 1,0-1-1,1 0 0,3 5 0,26 21 106,52 37-1,22 19-88,-94-73-19,0 0 1,0 0-1,-2 1 1,1 1-1,-2 0 0,12 20 1,-19-30-1,1 0 0,0 1 0,-1-1 0,0 1-1,0-1 1,0 1 0,0-1 0,0 1 0,-1 0 0,1 0 0,-1-1 0,0 1 0,-1 0 0,1-1 0,0 1 0,-1 0 0,0-1 0,0 1 0,0-1 0,0 1 0,-1-1 0,1 1 0,-1-1 0,0 0 0,0 0 0,0 0 0,-1 0 0,1 0 0,0 0 0,-1-1 0,0 1-1,0-1 1,0 0 0,0 1 0,-3 0 0,-6 4-3,0 0 0,0-1-1,0-1 1,-1 0 0,0-1-1,0 0 1,0-1 0,0-1-1,0 0 1,-1-1 0,-18 0-1,30-1-133,1 0 0,-1 0 0,0 0-1,0-1 1,1 1 0,-1-1 0,0 1-1,0-1 1,1 1 0,-1-1 0,1 0-1,-1 0 1,0 0 0,1 0 0,0 0-1,-1 0 1,1-1 0,0 1 0,-1 0-1,1-1 1,0 1 0,0-1 0,0 1-1,0-1 1,0-1 0,-10-22-7261</inkml:trace>
</inkml:ink>
</file>

<file path=ppt/ink/ink6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0.65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1 177 10658,'0'0'11665,"6"-8"-10436,2-3-904,2-3 551,1 1-1,17-17 1,-16 20-754,1 1 0,1 0 1,-1 1-1,2 1 1,-1 0-1,1 1 1,-1 0-1,28-6 0,-1 3-110,0 2-1,46-1 1,-77 7-48,-2 0 54,0 0-1,0 1 1,12 1 0,-19-1-55,0 0 0,0 0 0,0 0 0,0 1 1,0-1-1,0 0 0,0 0 0,0 1 0,0-1 0,0 0 0,-1 1 0,1-1 0,0 1 1,0-1-1,0 1 0,0 0 0,-1-1 0,1 1 0,0 0 0,-1 0 0,1-1 1,0 1-1,-1 0 0,1 0 0,-1 0 0,0 0 0,1 0 0,-1 0 0,1 0 1,-1-1-1,0 1 0,0 0 0,0 2 0,0 9-1880</inkml:trace>
</inkml:ink>
</file>

<file path=ppt/ink/ink6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2.14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17 13650,'0'0'8805,"19"-3"-8473,-16 3-301,40-6 591,61-2 0,-98 8-528,1 0 0,0 1 0,-1 0-1,1 0 1,0 1 0,-1-1 0,1 1 0,-1 1-1,0-1 1,0 1 0,7 4 0,-9-4-73,0 0 1,0 0 0,0 0 0,-1 1 0,1-1 0,-1 1-1,0 0 1,0 0 0,0 0 0,-1 1 0,1-1 0,-1 0-1,0 1 1,0 0 0,1 8 0,0 1 12,0 0 0,-2 0 0,0 1 1,0-1-1,-2 0 0,1 1 0,-2-1 0,0 0 0,-1 0 0,0 0 0,-1 0 1,-1-1-1,0 1 0,-12 22 0,-6 5 37,-43 60-1,28-40-26,32-50-46,14-22-115,2 0 1,18-19 0,3 0-58,83-102-1455,96-95-3272,-209 225 4910,7-6 89,-1 0 0,0-1-1,-1 0 1,0 0 0,8-15 0,-19 32 582,-1-1 0,0 1 0,0-1 1,-1-1-1,0 1 0,0-1 0,-15 10 1,9-7-543,0 1 0,1 1 0,1-1 1,0 2-1,-15 18 0,20-19-80,1 0-1,0 1 0,0-1 1,1 1-1,1 0 0,0 0 1,1 0-1,0 0 0,1 0 1,0 1-1,1 19 1,1-22-36,0-1 1,0 1 0,1-1-1,0 0 1,1 0 0,-1 0 0,2 0-1,0 0 1,0 0 0,0-1 0,1 0-1,0 0 1,0 0 0,1-1 0,12 12-1,-8-11-6,0 0-1,1-1 1,0 0-1,1-1 0,-1 0 1,1-1-1,0 0 1,1-1-1,-1-1 0,1 0 1,-1 0-1,18 1 1,-13-3-374,0-1 0,0 0 0,27-4 0,-29 2-1017,1-2 0,-1 0 0,27-10 1,8-11-13561</inkml:trace>
</inkml:ink>
</file>

<file path=ppt/ink/ink6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2.97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103 1 16691,'0'0'7038,"-6"2"-6733,-1 1-280,1 0-1,0 1 1,0-1 0,0 1-1,0 0 1,1 0-1,0 1 1,0 0-1,0 0 1,0 0-1,1 0 1,0 1-1,0 0 1,0-1 0,1 2-1,-5 10 1,6-10-8,0-1 0,1 1 1,0-1-1,0 1 1,1 11-1,0-15-15,0-1 0,0 0 0,1 1 0,-1-1 0,1 0 0,0 1 0,-1-1 0,1 0 0,0 0-1,0 0 1,1 0 0,-1 0 0,0 0 0,1 0 0,-1 0 0,1 0 0,0-1 0,3 4 0,13 6 67,1 0 0,1-1 0,0-1 0,24 7 0,-24-9-47,0 1 0,-1 1 0,0 0 1,25 17-1,-41-24-16,1 1 1,0 0-1,-1 0 1,0 1-1,0-1 1,0 1-1,0-1 0,-1 1 1,1 0-1,-1 0 1,0 0-1,0 0 1,0 0-1,-1 1 0,0-1 1,0 1-1,0-1 1,0 1-1,0-1 1,-1 1-1,0-1 1,0 1-1,0-1 0,-1 1 1,1-1-1,-1 1 1,0-1-1,0 1 1,-1-1-1,0 0 0,1 1 1,-1-1-1,-4 6 1,0-3 25,0 0 1,-1 0-1,1 0 1,-1-1-1,-1 0 0,-14 9 1,17-12-86,0 0 0,0 0 0,-1-1 0,1 0 1,-1 0-1,0 0 0,1-1 0,-1 0 0,0 0 0,0 0 0,0-1 1,-9 0-1,14 0-79,-1-1 0,0 1 0,1 0 0,-1-1 0,0 1 0,1-1 0,-1 1 0,1-1 0,-1 0 0,1 1 0,-1-1 0,1 0 1,0 0-1,-1 0 0,-1-2 0,-8-14-4144</inkml:trace>
</inkml:ink>
</file>

<file path=ppt/ink/ink6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3.4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1 119 12514,'6'-14'13778,"32"-6"-12928,153-40-59,-121 35-706</inkml:trace>
</inkml:ink>
</file>

<file path=ppt/ink/ink6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5.55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 30 3360,'0'0'24400,"-1"-4"-24112,-2-10-144,3 19-85,9 30-79,3-12 22,1-1-1,1 0 1,1 0-1,1-2 1,1 0-1,0 0 1,2-2-1,32 26 1,-42-37-55,1-1 0,0 1-1,0-2 1,0 1 0,1-1 0,0-1 0,0 0 0,0-1 0,1 0 0,-1 0 0,1-1 0,-1-1 0,1 0 0,0-1-1,0 0 1,14-2 0,-22 1 12,1 0-1,0 0 1,-1-1 0,1 1-1,-1-1 1,0 0-1,0 0 1,1-1-1,-1 1 1,-1-1 0,1 0-1,0 0 1,-1 0-1,1 0 1,-1-1-1,0 0 1,4-6 0,-3 4 29,-1-1 1,1 1 0,-2-1 0,1 1-1,-1-1 1,0 0 0,0 0 0,-1 0-1,0 0 1,1-14 0,-2 11 56,1 0 1,-2 0-1,0 0 0,0 0 1,0 0-1,-1 0 0,-1 1 1,0-1-1,0 1 0,-6-13 1,1 6 80,5 10-57,1 1 0,-1-1 0,0 1 1,0 0-1,0 0 0,-6-6 0,8 10 75,1 28-60,0 21-9,3 0-1,1 1 0,12 52 0,105 464-2,-111-503-38,-4 1-1,-2 106 0,-4-135-26,0-20-11,-1-1 0,0 0 0,-1 1-1,0-1 1,-1 0 0,-1 0 0,0-1 0,0 1 0,-8 13 0,11-24-1,-1 0 1,1-1 0,-1 1 0,1-1-1,-1 1 1,1-1 0,-1 0 0,0 0-1,0 0 1,1 0 0,-1 0 0,0 0-1,0 0 1,0 0 0,0-1 0,0 1-1,0-1 1,0 0 0,0 1 0,0-1 0,-1 0-1,-1-1 1,-1 1 6,1 0 0,0 0 0,0-1 0,0 0 0,-1 0 1,1 0-1,0 0 0,0-1 0,0 0 0,-3-1 0,-7-7 0,2 0 1,-1-1-1,1 0 0,1-1 1,0 0-1,0-1 0,1 0 1,1-1-1,-10-20 0,-3-9 20,-29-87 0,43 106 14,2 0 1,0 0 0,2-1-1,1 0 1,0 0 0,2 0-1,2-28 1,0 48-35,-1 1 1,1-1-1,0 0 1,0 1-1,1-1 0,-1 0 1,1 1-1,0 0 1,0-1-1,1 1 1,-1 0-1,1 0 0,0 0 1,4-4-1,-2 3-11,1 0 1,-1 1-1,1 0 0,0 0 1,1 0-1,-1 0 0,1 1 0,9-3 1,7-1-337,-1 2 1,0 0 0,1 2 0,41-1-1,-13 0-2906,-10 0-5685</inkml:trace>
</inkml:ink>
</file>

<file path=ppt/ink/ink6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6.3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35 44 14923,'0'0'8306,"2"-6"-7534,-2 6-770,0-2 27,0 1 0,1-1-1,-1 0 1,1 1-1,-1-1 1,1 0-1,0 1 1,0-1-1,0 0 1,-1 1-1,2-1 1,-1 1-1,0 0 1,0-1 0,0 1-1,1 0 1,-1 0-1,0 0 1,1 0-1,-1 0 1,1 0-1,-1 0 1,1 0-1,0 1 1,-1-1-1,1 1 1,0-1 0,0 1-1,2-1 1,2 0 1,1 1 1,0 0 0,0 0-1,0 0 1,0 1-1,0 0 1,-1 0 0,1 1-1,0 0 1,-1 0-1,1 0 1,-1 1 0,12 7-1,-13-7-23,-1 1 0,1-1 0,-1 1 0,0 0 0,0 1 0,-1-1 0,1 1 0,-1-1 0,0 1 0,0 0-1,-1 0 1,1 0 0,-1 1 0,0-1 0,0 1 0,-1-1 0,2 8 0,-3-8-1,1 0 0,-1-1 0,0 1 0,0 0-1,0 0 1,0-1 0,-1 1 0,0 0 0,0-1 0,0 1 0,0-1 0,-1 1 0,-3 6 0,-1-2 0,-1 1 0,1-1 0,-2-1 0,-8 10 0,-10 10-159,26-28 118,0 0 0,-1 0 0,1 0 0,0 0 0,0 1 0,-1-1 0,1 0 0,0 0 0,0 0 0,-1 1 0,1-1 0,0 0 0,0 0 0,0 1 0,-1-1-1,1 0 1,0 0 0,0 1 0,0-1 0,0 0 0,0 0 0,0 1 0,0-1 0,0 0 0,0 1 0,0-1 0,0 0 0,0 1 0,0-1 0,0 0 0,0 0 0,0 1 0,0-1 0,0 0 0,0 1 0,0-1 0,0 0 0,0 1 0,0-1 0,1 0 0,-1 0 0,0 1 0,0-1 0,0 0 0,1 0 0,-1 0-1,0 1 1,0-1 0,0 0 0,1 0 0,-1 0 0,0 0 0,1 1 0,-1-1 0,0 0 0,0 0 0,1 0 0,-1 0 0,0 0 0,1 0 0,-1 0 0,0 0 0,26 0-281,-15 0 202,6-1 45,0 1 27,0 0 0,23 4 0,-35-3 26,1 1 0,0-1 0,-1 1 1,1 0-1,-1 0 0,0 1 0,1 0 0,-1 0 0,0 0 1,8 7-1,-7-4 31,0 1-1,0-1 1,-1 1 0,0 0 0,0 1 0,0-1 0,-1 1 0,0 0 0,-1 0 0,0 0 0,0 1-1,0-1 1,-1 1 0,-1 0 0,1-1 0,-2 1 0,1 0 0,-1 0 0,0 0 0,-1-1 0,0 1 0,0 0-1,-1 0 1,0-1 0,-1 1 0,0-1 0,0 0 0,-1 0 0,0 0 0,0 0 0,-1-1 0,0 1-1,-9 9 1,1-4 177,-2 0 0,1-1 0,-2-1 0,1 0 0,-2-1 0,1-1 0,-1 0 0,-1-2-1,1 0 1,-1-1 0,-1 0 0,1-2 0,-1 0 0,1-1 0,-1-1 0,-36 0 0,54-2-188,-1 0 1,0 0-1,0 0 1,1 0-1,-1 0 1,0 0 0,0 0-1,1-1 1,-1 1-1,0-1 1,1 1-1,-1-1 1,0 0-1,1 0 1,-1 1 0,1-1-1,-1 0 1,-1-2-1,2 1-53,0 0-1,0 0 0,0-1 0,0 1 1,1 0-1,-1 0 0,1-1 0,-1 1 1,1 0-1,0-1 0,0 1 0,0-4 1,1-28-2620,3 0-4579</inkml:trace>
</inkml:ink>
</file>

<file path=ppt/ink/ink6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7.5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2 380 7673,'-2'-3'12994,"24"-3"-10851,32-6-767,972-127 232,-1011 137-1594,1001-79 578,563 47-467,-1309 35-122,264-2 1,-5-29-3,-444 17-72,99-26-1,-144 32 63,48-4 0,-68 10 27,3 0 19,-15 1-70,-15 0-221,-66 4-3855,31 0-4392</inkml:trace>
</inkml:ink>
</file>

<file path=ppt/ink/ink6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8.99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166 7 13682,'0'0'13179,"-16"-1"-13143,5-1-31,8 1-4,-1 0 1,0 0-1,0 1 1,0-1-1,0 1 1,0 0-1,0 0 1,0 0 0,0 1-1,0 0 1,0-1-1,0 1 1,0 0-1,0 1 1,1-1-1,-1 1 1,0 0-1,1 0 1,0 0 0,-1 0-1,-4 5 1,2-1-3,1 0 0,0 0 0,0 1 0,1 0 1,0 0-1,0 1 0,1-1 0,-1 1 0,2-1 1,-1 1-1,-1 8 0,4-12-7,-1 1 0,1-1 0,0 0 0,0 0 0,0 0 0,0 0 0,1 0 1,-1 1-1,1-1 0,0 0 0,1 0 0,-1-1 0,1 1 0,-1 0 0,1 0 0,0-1 0,1 1 0,-1-1 0,1 1 0,-1-1 0,1 0 1,0 0-1,4 3 0,4 2 6,0-1 0,0 0 1,0-1-1,1 0 1,21 8-1,67 14 7,-70-21-5,1 2 1,39 16-1,-58-19-5,-1 0 1,0 0-1,0 1 1,-1 0-1,0 1 1,16 15-1,-22-18 4,1 0 0,-1 0 0,0 1 0,0 0 0,-1 0 1,0 0-1,0 0 0,0 0 0,-1 0 0,0 1 0,0-1 0,0 1 0,-1 0 0,1 7 0,-1-5 7,-1 1-1,0 0 0,-1 0 1,0 0-1,-3 16 0,2-20 2,0 0 0,-1 0 1,1 0-1,-1 0 0,-1-1 0,1 1 0,-1-1 0,0 0 0,-7 8 0,-2 0 7,0-1 0,-1-1 0,0 0 0,0-1 0,-1-1 0,-1 0 0,1-1 0,-2 0 1,1-2-1,-24 7 0,33-11-11,0 0 1,0-1 0,0 0 0,0 0-1,-14-1 1,18 0-37,0 0 0,0 0 0,0-1-1,0 1 1,0-1 0,0 0 0,0 0 0,0 0 0,1 0-1,-1-1 1,0 1 0,1-1 0,-1 0 0,1 0 0,-1 0 0,-2-2-1,-2-5-642,1 0-1,0-1 1,1 1-1,0-1 1,0 0-1,-3-11 1,-3-21-8917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11.2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201 0 19596,'0'0'4692,"-6"15"-4472,-14 16 436,-46 55 0,46-62-609,1 0-1,1 1 0,-25 47 0,42-69-57,0-1 0,-1 0-1,1 1 1,0-1 0,1 1 0,-1 0-1,0-1 1,1 1 0,0 0 0,-1-1-1,1 1 1,0 0 0,1 4 0,-1-6-3,1 0 0,0 0 0,0 0 0,-1 1 0,1-1 0,0 0 0,0 0 0,0 0 0,0 0 0,0 0 0,0-1 0,0 1 0,1 0 0,-1 0 0,0-1 0,0 1 0,1-1 0,-1 1 0,0-1 0,1 1 0,-1-1 0,0 0 0,1 0 0,-1 0 0,1 0 0,-1 0 0,2 0 0,92 0 106,-75-1-78,0 0-1,0 2 1,-1 0 0,1 1-1,0 0 1,38 12 0,-47-10-15,0 0 1,0 1 0,0 1-1,0 0 1,14 11-1,-21-14 13,0 1-1,0 0 1,-1 0 0,1 0-1,-1 0 1,0 0-1,0 1 1,-1-1-1,1 1 1,-1 0 0,0 0-1,0 0 1,-1 0-1,1 0 1,0 6-1,-1-2 4,0 0-1,-1 0 0,0 0 0,0 0 0,-1 0 1,0-1-1,-1 1 0,0 0 0,0 0 0,-1-1 1,0 1-1,0-1 0,-1 0 0,0 0 0,-6 9 1,0-3-10,-1 0 0,-1-1 0,0 0 0,0-1 0,-1-1 0,-27 20 0,35-28-159,1-1-1,0 0 1,0 0 0,-1 0-1,1 0 1,-1-1 0,0 0 0,1 0-1,-1 0 1,0 0 0,0-1-1,1 0 1,-1 0 0,0 0-1,0 0 1,0-1 0,1 0-1,-1 0 1,0 0 0,1-1 0,-1 1-1,1-1 1,-1 0 0,1 0-1,0-1 1,-7-4 0,-13-17-5694</inkml:trace>
</inkml:ink>
</file>

<file path=ppt/ink/ink6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19.38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1 133 12106,'0'0'13988,"18"-15"-13568,58-42-104,-73 54-291,0 1 1,1 0-1,0 0 0,-1 0 0,1 1 0,0-1 0,0 1 0,0 0 1,0 0-1,0 0 0,0 0 0,0 1 0,0 0 0,0 0 0,6 0 1,9 0 74,247-31 374,-204 21-477,-55 10-375,-8 0 84,-14 4-679,1-1-1431,-9 2-5500</inkml:trace>
</inkml:ink>
</file>

<file path=ppt/ink/ink6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20.94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0 115 17883,'0'0'6629,"3"-3"-5847,0-2-708,1 0 0,0 0 0,0 1 0,0-1-1,1 1 1,-1 0 0,1 0 0,0 1 0,0 0-1,0 0 1,1 0 0,-1 0 0,1 1 0,-1 0-1,1 0 1,8-2 0,-1 1-28,0 1-1,0 0 1,1 1 0,-1 0 0,0 1-1,0 0 1,1 1 0,12 3 0,-20-3-42,-1 0 1,1 1-1,-1 0 0,0 1 1,1-1-1,-1 1 1,0 0-1,0 0 1,-1 0-1,1 1 1,-1 0-1,0-1 1,0 2-1,0-1 1,0 0-1,-1 1 0,1 0 1,-1 0-1,0 0 1,3 9-1,-3-7-1,0 1 0,-1-1 0,0 1 0,-1-1 0,1 1 0,-1-1 0,-1 1 0,0 0 0,0 0 0,0 0 0,-1-1 0,0 1 0,0 0 0,-1-1 0,0 1-1,-4 8 1,-1 0 12,-1-1-1,-1 1 1,0-2-1,-1 1 0,0-1 1,-14 14-1,-3 0-22,15-16-37,0 1 1,0 1-1,-16 25 0,25-28-172,9-12-218,13-14 189,29-29-267,-3-1 0,49-63 0,-70 76 271,-1 0 0,-2-2 0,-1-1 0,28-67 0,-46 96 424,-1 1 0,0 0-1,0-1 1,0 1 0,0-1 0,-1-9 0,0 10 839,-3 6-973,1 0-1,-1 0 1,1 0 0,0 0 0,0 0-1,-1 1 1,1-1 0,0 1-1,0-1 1,0 1 0,1 0 0,-1 0-1,0 0 1,1 0 0,-1 0-1,1 0 1,-2 3 0,-9 11 176,3-6-158,1 0 1,0 0-1,1 1 1,0 0-1,0 0 0,2 1 1,-1 0-1,1 0 1,1 0-1,-5 24 1,4-11 2,2 1-1,0-1 1,2 1 0,3 40-1,-2-60-67,1 0-1,-1-1 1,1 1-1,1-1 0,-1 1 1,1-1-1,0 1 1,0-1-1,1 0 1,-1 0-1,1 0 0,1 0 1,-1 0-1,0-1 1,1 0-1,0 1 1,0-1-1,0-1 0,1 1 1,-1-1-1,1 1 1,0-1-1,0-1 1,0 1-1,0-1 0,1 0 1,6 2-1,6 1-183,1-1 0,-1-1 0,1 0 0,0-2 0,0 0 0,0-1 0,0-1 0,0-1 0,0 0-1,-1-2 1,1 0 0,31-12 0,5-9-3187</inkml:trace>
</inkml:ink>
</file>

<file path=ppt/ink/ink6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23.7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 3 8473,'0'-3'18493,"-1"74"-18209,-1-37-212,1 0 1,2 0-1,2 0 0,12 64 1,-14-94-75,0-1 0,0 1 1,1-1-1,-1 1 1,1-1-1,-1 0 1,1 1-1,0-1 0,0 0 1,1 0-1,-1 0 1,1-1-1,-1 1 0,1 0 1,0-1-1,0 0 1,0 0-1,0 0 1,1 0-1,-1 0 0,0-1 1,1 1-1,-1-1 1,1 0-1,-1 0 0,1 0 1,0 0-1,0-1 1,-1 0-1,1 0 1,5 0-1,2 0-87,1 0-1,0-1 1,-1-1-1,1 0 1,-1 0-1,0-1 1,14-6 0,-19 7 2,-1-1 0,1 0 0,-1 0 1,0 0-1,0-1 0,0 1 1,-1-1-1,1-1 0,-1 1 1,0 0-1,0-1 0,-1 0 0,1 0 1,-1 0-1,0-1 0,2-5 1,-3 7 79,-1-1 1,1 0-1,-1 0 0,0 0 1,-1 0-1,1 0 1,-1-1-1,0 1 1,0 0-1,0 0 0,-1 0 1,-2-8-1,1 3 309,-2-1 0,0 1-1,0 0 1,-9-16 769,11 101-816,0-33-123,3 0 0,6 59 0,-4-72-109,2 16 42,-5-42-102,1-1 1,-1 1 0,1 0 0,0-1 0,0 1-1,0-1 1,0 1 0,1-1 0,-1 1-1,1-1 1,-1 0 0,3 3 0,-3-5-61,0 1 0,-1-1 0,1 0 0,-1 0 1,1 0-1,-1 1 0,1-1 0,0 0 0,-1 0 0,1 0 0,0 0 0,-1 0 1,1 0-1,-1 0 0,1 0 0,0-1 0,-1 1 0,1 0 0,-1 0 1,1 0-1,0-1 0</inkml:trace>
</inkml:ink>
</file>

<file path=ppt/ink/ink6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25.29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60 14259,'0'0'12071,"1"2"-11875,5 11-43,1-1-1,0 0 0,1-1 1,0 0-1,1 0 0,10 10 1,-2-2-100,-6-6-32,1-1 0,0 0-1,1 0 1,25 17 0,-30-25-44,-1 0 0,1 0 0,0 0 0,1-1-1,-1 0 1,1 0 0,-1-1 0,1-1 0,0 1 0,-1-1 0,11 0 0,-13-1-74,0 0 1,1 0-1,-1-1 0,0 1 1,0-1-1,0-1 0,0 1 1,0-1-1,8-3 1,-11 3 44,0 0 0,-1-1 0,1 1 1,0 0-1,-1-1 0,1 0 1,-1 0-1,0 0 0,0 0 0,0 0 1,0 0-1,-1 0 0,1-1 1,-1 1-1,0 0 0,0-1 0,1-4 1,0-1 17,0 1 1,-1-1 0,0 0-1,-1 1 1,0-1 0,0 0-1,-1 0 1,0 1 0,0-1-1,-3-9 1,0 5 149,-1 0 0,0 0 0,-1 1 0,-1-1 0,-12-17 0,8 16 751,10 27-155,3 10-779,1 40 291,23 123 1,-7-69-63,6 125-94,7 51 105,-19-189-146,-1 188 0,-12-289-29,0 1-1,-1 0 0,1-1 1,-1 1-1,1-1 1,-1 0-1,0 1 0,-1-1 1,-1 5-1,3-8 4,-1 1-1,1 0 1,-1 0 0,0-1 0,1 1-1,-1 0 1,1-1 0,-1 1 0,0-1-1,0 1 1,1-1 0,-1 1-1,0-1 1,0 1 0,0-1 0,0 0-1,1 0 1,-1 1 0,0-1-1,0 0 1,0 0 0,0 0 0,0 0-1,0 0 1,0 0 0,0 0-1,1 0 1,-1 0 0,0-1 0,0 1-1,0 0 1,0 0 0,0-1-1,1 1 1,-1-1 0,0 1 0,0-1-1,0 1 1,1-1 0,-1 1 0,0-1-1,1 0 1,-1 0 0,-14-13 12,0 0 0,1-1 0,1-1 0,1 0 0,0-1 0,-11-21 0,7 12-8,-16-24 49,-47-102 1,70 129-45,0 0 0,2-1 0,0 0 0,2 0 0,0-1 0,2 1 0,0-32 0,2 42-6,1 1 2,0 0 1,1 0 0,3-16 0,-3 25-5,0-1 0,1 1-1,0-1 1,-1 1 0,1 0-1,1 0 1,-1 0 0,1 0-1,-1 0 1,1 0 0,0 1 0,7-6-1,-3 3 2,1 0-1,-1 1 0,1 0 0,1 1 0,-1 0 1,1 0-1,-1 1 0,1 0 0,0 0 1,18-2-1,4 1-485,61 1 1,-23 1-2293,-39-2-3125</inkml:trace>
</inkml:ink>
</file>

<file path=ppt/ink/ink6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26.5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353 48 17987,'0'0'7953,"-2"-6"-7655,-10-20-42,11 24-239,0 1-1,0 0 0,-1 0 1,1 0-1,-1 0 0,1 0 1,-1 0-1,1 0 1,-1 0-1,0 1 0,1-1 1,-1 1-1,0-1 0,1 1 1,-1-1-1,0 1 0,0 0 1,0 0-1,1 0 1,-1 0-1,-2 1 0,-4-2 24,-3 0-22,1 0 0,0 1 0,-1 0 0,1 1 0,-1 0 0,1 0 0,0 1 0,0 1 0,0 0 0,0 0-1,0 1 1,0 0 0,1 0 0,0 1 0,0 1 0,0-1 0,1 2 0,0-1 0,0 1 0,0 0 0,1 0 0,0 1-1,1 0 1,-11 17 0,8-10 10,2 0 0,0 1 0,1 0 0,0 0 0,2 0-1,0 0 1,-3 25 0,4-4 47,1 1 0,4 46 0,-1-71-61,1-1-1,1 1 0,0-1 0,0 0 1,2 0-1,-1 0 0,1 0 0,1 0 1,0-1-1,1 0 0,0-1 0,1 0 1,0 0-1,11 11 0,1-1 15,1-2 0,1 0 1,0-1-1,1-2 0,37 20 0,-43-27-20,1 0 1,1-1-1,-1-1 0,1-1 0,0 0 1,25 2-1,-9-4 9,0-2-1,58-4 1,-74 0-46,1-1 0,-2 0 0,1-2-1,0 0 1,-1-1 0,0 0 0,-1-2 0,19-11 0,-34 19-56,-1-1 1,0 1-1,0 0 1,0 0-1,0 0 1,0-1-1,0 1 1,0 0-1,-1-1 1,1 1-1,0-1 1,-1 1 0,1-1-1,-1 1 1,1-1-1,-1 0 1,0 1-1,0-1 1,0 1-1,0-1 1,0 0-1,0 1 1,0-1-1,0 1 1,-1-1-1,0-2 1,1 3-45,-4-12-4541</inkml:trace>
</inkml:ink>
</file>

<file path=ppt/ink/ink6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27.51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1 132 7977,'0'0'12344,"8"-1"-11233,-1 1-904,20-2 799,1-2 1,42-10-1,73-24 80,-112 30-1065,0 2 1,1 1 0,-1 2-1,1 1 1,54 3 0,14 0-27,144-15 12,-181 6 10,72-18 1,-127 24-20,-8 2-7,0 0 0,0 0-1,0 0 1,0 0 0,-1 0 0,1 0 0,0 0 0,0 0-1,0 1 1,0-1 0,0 0 0,0 0 0,0 0-1,0 0 1,0 0 0,0 0 0,0 0 0,0 0 0,0 0-1,0 0 1,0 0 0,0 0 0,0 1 0,0-1-1,1 0 1,-1 0 0,0 0 0,0 0 0,0 0 0,0 0-1,0 0 1,0 0 0,0 0 0,0 0 0,0 0-1,0 0 1,0 0 0,0 0 0,0 0 0,0 1 0,0-1-1,0 0 1,1 0 0,-1 0 0,0 0 0,0 0-1,0 0 1,0 0 0,0 0 0,0 0 0,0 0 0,0 0-1,0 0 1,0 0 0,0 0 0,1 0 0,-1 0-1,0 0 1,0 0 0,0 0 0,0 0 0,0-1 0,0 1-1,0 0 1,-8 9-289,-13 8-1250,6-8-2146</inkml:trace>
</inkml:ink>
</file>

<file path=ppt/ink/ink6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28.1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17 18275,'0'0'7566,"2"0"-7414,397-16 177,-355 15-573,-42 1-113,-18 1-1666,-6 3-1967,-3 4-6445</inkml:trace>
</inkml:ink>
</file>

<file path=ppt/ink/ink6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1:28.5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22 13570,'0'0'10528,"3"1"-10054,24 5 104,1 0 0,-1-2 0,47 2 1,89-8-289,-137 2-263,3-2-193,48-8 0,-9-8-3746,-36 6-4123</inkml:trace>
</inkml:ink>
</file>

<file path=ppt/ink/ink6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2:52.49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198 1 9241,'0'0'16104,"0"9"-15663,-1-5-409,0 0 1,0 0-1,0-1 0,0 1 0,-1 0 0,0-1 0,1 1 0,-1-1 0,-1 1 0,1-1 0,-5 6 0,-4 6 50,-74 136 110,37-62-177,46-84-19,-3 1-4,1 1-1,0 1 1,1-1-1,0 0 1,0 1-1,-3 13 1,6-20-52,7-3-21,4-6 117,5-3 33,31-15 0,-41 23-69,1 0 0,1 1 0,-1-1 0,0 2 0,0-1-1,1 1 1,-1 0 0,9 0 0,-4 1-12,0 0-1,0 1 1,0 1-1,0 0 1,0 0-1,0 1 1,-1 1-1,1 0 1,-1 0 0,0 1-1,19 12 1,-13-7 10,-1 1 0,-1 1 0,0 0 1,0 1-1,-1 0 0,20 27 0,-28-33 3,0 1-1,0 0 0,-1 1 1,-1-1-1,0 1 1,0 0-1,0 0 1,-1 1-1,-1-1 1,1 1-1,-1-1 1,-1 1-1,0 0 0,0-1 1,-2 14-1,0-18 24,-1 1 0,1-1-1,-1 1 1,-1-1 0,1 0-1,-1 0 1,0 0 0,0 0-1,0 0 1,-1-1 0,1 1-1,-1-1 1,0 0 0,-1 0-1,1 0 1,-6 3 0,-11 7 72,0 0 0,-28 13 0,36-20-109,0 0 0,0-1-1,-1 0 1,0-1 0,0-1 0,0 0 0,0-1 0,-26 2-1,38-5-20,1 0 0,0 0 0,-1 0 0,1 0 0,0 0 1,0-1-1,-1 1 0,1-1 0,0 1 0,0-1 0,-1 1 0,1-1 0,0 0 0,0 1 0,0-1 0,0 0 0,0 0 0,0 0 0,0 0 0,0 0 0,-1-2 0,-11-29-2874,9 22 948,-5-19-6957</inkml:trace>
</inkml:ink>
</file>

<file path=ppt/ink/ink6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2:53.67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0 8737,'-2'0'16379,"355"0"-15861,-352 0-499,3 12-4101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11.6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6 107 11386,'0'0'11576,"-6"-7"-10485,9 6-1021,0 1 0,-1-1-1,1 1 1,0 0 0,0 0 0,-1 0-1,6 0 1,1 1 101,43-1 199,0-2 0,-1-3 0,0-1 0,74-20 0,41-28-354,-147 49-307,-15 4-398,-13 2-558,-13 4-2501</inkml:trace>
</inkml:ink>
</file>

<file path=ppt/ink/ink6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2:54.60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0 111 17683,'0'0'7546,"8"-2"-7503,38-12-48,-42 14 1,0-1 0,0 1 0,0-1 0,0 1 0,0 0 0,0 1 0,0-1 0,0 1 0,0 0 0,-1 0 1,1 0-1,6 3 0,-3 0-10,0 1 1,0 0-1,0 0 0,-1 0 1,1 1-1,-2 0 1,1 1-1,-1-1 0,0 1 1,0 0-1,0 0 1,-1 1-1,0-1 1,3 12-1,-2-7 2,-2 1 1,1-1-1,-2 1 1,0-1-1,0 1 1,-1 0-1,-1 0 1,0-1-1,-2 15 1,0-18 17,0 0 0,-1 0 0,0 0 0,0-1-1,-1 1 1,0-1 0,-1 0 0,0 0 0,0 0 0,-1-1 0,-9 11 0,-5 2 74,0 0 1,-34 24-1,46-39-67,7-4-12,-1-1 0,1 1 0,0 0 1,0-1-1,0 1 0,0 0 0,0 0 0,0-1 0,0 1 0,0 0 0,1 0 1,-1 0-1,0 0 0,0 0 0,1 0 0,-1 0 0,0 2 0,1-2-34,1-3-488,1-3 501,1 0 1,-1 1-1,1-1 1,1 1-1,-1 0 1,0 0-1,6-5 1,10-11-175,39-56-1817,74-126-1,-121 182 2402,-1-1 1,0 0-1,-2 0 1,0-1 0,-1 0-1,-2 0 1,4-24-1,-3 19 1460,-7 29-1705,-15 33 187,-31 53 0,1 0 247,41-77-532,1 1 0,-5 21 1,3-8-6,3-17-36,1 1 1,1 0-1,-1 0 1,1 0-1,1 0 1,0 0-1,0 0 1,1 0-1,3 16 1,-3-20-5,1 0 1,0 0-1,0 0 1,0 0-1,0 0 1,1 0 0,0-1-1,0 1 1,0-1-1,0 0 1,1 0-1,0 0 1,0 0-1,0-1 1,0 1 0,0-1-1,7 4 1,-1-3-18,0 0 0,0-1 0,1 0 0,-1-1 0,1 0 0,-1 0 0,1-1 0,0 0 0,-1-1 0,1 0 0,0-1 0,0 0 0,-1-1 0,1 0 0,-1-1 0,12-4 0,-8 1-142,0-1 0,18-10 1,-32 16 154</inkml:trace>
</inkml:ink>
</file>

<file path=ppt/ink/ink6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2:55.8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27 9858,'0'0'14842,"12"0"-14604,209 7 102,-39 0-224,5-4-11,363 4-568,-2-26-16,-234-10 391,-282 27 297,38 2-1,-26 1-65,-28 0-47,-16-1-100,0 0-1,0 0 1,0 0 0,0 0-1,0 0 1,1 0-1,-1 0 1,0 0 0,0 0-1,0 0 1,0 0 0,0 0-1,0 0 1,0 0-1,0 0 1,0 0 0,1 0-1,-1 0 1,0 0 0,0 0-1,0 1 1,0-1-1,0 0 1,0 0 0,0 0-1,0 0 1,0 0 0,0 0-1,0 0 1,0 0-1,0 0 1,0 0 0,0 0-1,0 0 1,1 0 0,-1 1-1,0-1 1,0 0-1,0 0 1,0 0 0,0 0-1,0 0 1,0 0 0,0 0-1,0 0 1,0 0-1,0 1 1,0-1 0,0 0-1,0 0 1,-1 0 0,1 0-1,0 0 1,0 0-1,0 0 1,0 0 0,0 0-1,0 0 1,-22 9-1796,2-5-735</inkml:trace>
</inkml:ink>
</file>

<file path=ppt/ink/ink6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2:57.95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 16595,'0'-2'11279,"0"5"-10904,1 12-385,0 0 0,1 0 0,1 0 0,0-1 0,1 1 0,1-1 0,0 0 0,1 0 0,9 16 0,-5-13 5,0-1-1,1 0 1,1-1-1,0 0 1,1-1 0,28 24-1,-34-34-40,0 1-1,0-1 1,0-1 0,1 1-1,0-1 1,0-1-1,0 0 1,0 0 0,0 0-1,0-1 1,9 0-1,-11 0-40,0 0-1,0-1 0,0-1 1,0 1-1,1-1 0,-1 0 1,0 0-1,0 0 0,0-1 1,0 0-1,-1 0 0,1-1 1,-1 0-1,1 0 0,6-4 1,-7 2-12,0-1 0,0 1 0,-1-1-1,0 0 1,0 0 0,0-1 0,0 1 0,-1-1 0,0 1 0,-1-1 0,0 0 0,0 0 0,0 0 0,1-14 0,-2 12 147,-1 0 0,0 1 1,0-1-1,-1 0 0,0 0 0,0 1 1,-1-1-1,0 1 0,-1-1 0,0 1 1,-8-15-1,2-1 397,8 21-316,0 0 1,-1 0 0,1-1-1,-1 1 1,1 0-1,-1 0 1,-3-4 1379,7 65-1482,3-1 0,2 0 0,17 61 0,-9-36 3,6 101 1,-9 86-11,-8-140-6,-3 64-4,-1-109-24,0-79 4,0 0 1,0 0 0,-1 0 0,1 0 0,-1 0-1,0 0 1,-1 0 0,1 0 0,-1-1-1,0 1 1,0-1 0,-5 9 0,5-12 7,0-1 0,1 1 1,-1-1-1,0 1 0,0-1 0,1 0 1,-1 0-1,0 0 0,0 0 1,0 0-1,1 0 0,-1 0 1,0-1-1,0 1 0,1-1 0,-1 1 1,-3-2-1,-1-4 2,-1 0 1,2-1-1,-1 1 1,0-1-1,1 0 1,1-1-1,-8-14 0,1 4 0,-18-33 43,-41-95 1,60 122-31,2 0 0,1-1 0,1 0 0,1-1-1,1 1 1,-1-41 0,5 58-15,1 1 1,0-1-1,0 1 0,0-1 1,1 1-1,0 0 0,0 0 1,1 0-1,0 0 0,0 0 1,5-7-1,-1 5-5,-1 0 1,1 1-1,1-1 0,0 2 0,0-1 0,17-12 0,-5 7-8,1 1-1,1 1 0,-1 1 1,2 0-1,0 2 0,29-7 0,6 8-639,-50 6-2276,-25 5-811</inkml:trace>
</inkml:ink>
</file>

<file path=ppt/ink/ink6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00.7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368 1 8569,'0'0'16713,"-15"0"-16058,1 0-637,-1 0 1,1 1-1,-1 1 1,1 0-1,-1 1 0,1 1 1,0 0-1,0 1 0,1 0 1,-1 1-1,1 0 1,1 1-1,-17 12 0,14-6 56,0 0-1,-26 29 0,35-34-17,0 0 0,1 0 0,0 0 0,0 0 0,0 1 0,1 0 0,-5 18 0,8-24-52,-6 21 83,2 0-1,1 1 0,-3 43 1,6-45-57,1-17-22,-1 0 0,1 0-1,0 0 1,0-1 0,1 1-1,0 0 1,0 0-1,0 0 1,1 0 0,3 7-1,17 34 18,-17-34-14,1-1 0,0 0 1,13 19-1,-17-29-11,7 12 10,2-1 1,-1-1-1,1 1 0,1-2 0,15 13 0,-17-18 0,0-1-1,1 0 1,-1 0 0,1-1-1,0 0 1,0-1-1,1 0 1,18 2 0,8-2 14,51-2 1,-43-2-14,-36 1-63,0-1 0,0 0 1,0 0-1,1-1 1,-2-1-1,1 0 1,0 0-1,0-1 0,-1 0 1,0 0-1,0-1 1,16-12-1,-4-3-1612</inkml:trace>
</inkml:ink>
</file>

<file path=ppt/ink/ink6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07.51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1916 0 11714,'0'0'4004,"-21"0"-1912,-126 0-25,83 0-927,-335 12 1561,354-8-2686,-191 29 27,211-27-40,0 0 0,0 2-1,0 1 1,1 1 0,1 2 0,-1 0-1,-23 17 1,8-2 27,2 3 0,1 1 0,1 1 0,-40 49 0,34-27-11,3 2-1,-55 109 0,-38 83-22,112-213 189,2 1 1,2 1-1,1 1 0,-13 54 0,10-36-60,-28 67 0,11-37 4,19-42-54,1 0 0,3 0 0,1 1 0,-6 85 0,9 405 788,8-343-743,1-148-70,1-1 0,10 47-1,25 85 38,-2-15-77,-23-95 6,3-1 1,28 72-1,-27-93-14,3 0 1,1-1 0,50 72-1,-26-51-15,83 120-90,-110-157 54,2 0 0,0-2 1,2-1-1,1 0 0,0-2 1,2-1-1,26 18 0,16 4 27,116 55 0,-114-66 21,2-4 1,117 30-1,155 14 212,-235-51-70,402 51 9,-280-65-106,-153-7-15,-33 0-16,0-3 0,84-17 0,83-36-22,-131 34 3,149-51-70,-187 57 77,0-2 1,-1-2-1,47-32 1,135-111 8,-169 119 39,92-99 0,-114 106-27,-2-2 0,-2-1 0,-1-1 0,-3-2 1,-1 0-1,-2-2 0,-2 0 0,18-70 0,39-207 79,-62 247-109,-4 0 0,0-103 0,-9 134 98,-3 1-1,-1-1 1,-2 0-1,-14-53 1,-7 14 74,-59-130 0,-55-69 72,7 15-110,-26-50-78,137 280-51,-2 1 0,-1 0 1,-1 2-1,-3 1 0,0 1 0,-2 2 1,-2 1-1,-42-31 0,-22-11-9,-61-42 0,117 87-9,-87-41 0,-159-53 22,209 79 9,57 29-22,0 2-1,-40-17 1,-49-4-1581,-174-27-1,162 37-1615,48 8-5547</inkml:trace>
</inkml:ink>
</file>

<file path=ppt/ink/ink6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08.45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291 0 16331,'0'0'6619,"-1"7"-6044,-4 12-387,1 0 0,1 1 1,1-1-1,0 0 0,2 1 0,2 25 0,-1 2-36,0 8-16,2-1-1,16 78 1,39 182-52,-54-292-82,0 0 1,-2 0-1,0 0 0,-1 0 0,-2 1 1,-2 24-1,2-44 3,0-1 0,0 0 0,0 1 0,0-1 1,0 0-1,0 1 0,-1-1 0,1 0 0,-1 0 0,0 0 0,1 0 0,-1-1 1,0 1-1,0 0 0,0-1 0,0 1 0,0-1 0,-1 0 0,1 1 0,0-1 1,-1 0-1,1-1 0,0 1 0,-1 0 0,1-1 0,-6 1 0,-6 1 69,-1-1 0,0 0 0,-21-2 0,31 0-45,-7 0-8,0-1 1,0-1 0,0 0 0,1-1-1,-1 0 1,1 0 0,0-1 0,0-1-1,1 0 1,-1-1 0,1 0-1,1 0 1,-1-1 0,1 0 0,1 0-1,-1-1 1,2-1 0,-1 1 0,-7-15-1,12 19-138,0-1 0,1 1 0,0-1 0,0 0 0,1 0 0,-1 0 0,1-1 0,0-11 0,4-29-3674,5 10-5313</inkml:trace>
</inkml:ink>
</file>

<file path=ppt/ink/ink6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08.82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1 119 5953,'0'0'19089,"3"-3"-18745,0 0-306,0 1-1,0 0 1,0 0-1,1 0 1,-1 0-1,0 1 1,1-1-1,-1 1 1,1 0-1,0 0 1,-1 0-1,8 0 1,58-3 51,-37 2-60,216-18 94,-172 11-73,92-25 1,-154 31-35,-9 2-5,0 0 1,0 0-1,0 0 0,-1-1 1,1 0-1,0 0 1,-1 0-1,7-5 0,-11 7-11,0 0 0,0 0 0,0 0 0,0 0 0,0 0 0,0 0 0,0 0 0,0 0 0,-1 0 0,1 0 1,0 0-1,0 0 0,0 0 0,0 0 0,0 0 0,0 0 0,0 0 0,0 0 0,0 0 0,0 0 0,0 0 0,0 0 0,-1 0 0,1-1 0,0 1 0,0 0 0,0 0 0,0 0 0,0 0 0,0 0 0,0 0 0,0 0 0,0 0 0,0 0 0,0 0 0,0 0 0,0 0 0,0-1 0,0 1 0,0 0 0,0 0 0,0 0 0,0 0 0,0 0 0,0 0 0,0 0 0,0 0 0,0 0 0,0 0 0,0-1 0,0 1 0,0 0 0,0 0 0,0 0 0,1 0 0,-1 0 0,0 0 0,0 0 0,0 0 0,0 0 0,0 0 0,0 0 0,0 0 0,0 0 0,0 0 0,0 0 0,0 0 0,-6 0-219,-25 5-1559,10 3-3122,0 8-10378</inkml:trace>
</inkml:ink>
</file>

<file path=ppt/ink/ink6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09.99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252 106 19164,'0'0'6133,"-20"-15"-6037,-64-45-87,81 59-9,1-1-1,0 0 1,-1 1 0,1 0-1,-1-1 1,1 1-1,-1 0 1,1 0-1,-1 0 1,0 1-1,0-1 1,1 1-1,-1-1 1,0 1 0,0 0-1,0 0 1,1 0-1,-1 1 1,0-1-1,0 1 1,0-1-1,1 1 1,-4 1-1,3 0 1,-1 1-1,1 0 0,0 0 1,-1 0-1,1 0 0,1 0 1,-1 1-1,0-1 0,-3 8 1,0-2-4,0 1-4,1 0 1,0 0-1,1 0 1,0 1-1,0-1 0,1 1 1,1 0-1,-2 17 0,2-6-4,0 1 0,2-1 0,3 29 0,-2-44-15,0 0 1,1 0-1,-1 0 1,1 0-1,1-1 1,-1 1-1,1-1 1,0 1-1,0-1 1,1 0-1,0 0 1,0-1-1,1 1 1,9 9-1,-10-12 16,1 1 0,-1-1-1,1 0 1,0 0-1,0 0 1,0-1-1,0 0 1,1 0-1,-1 0 1,1 0 0,-1-1-1,1 0 1,-1 0-1,1-1 1,0 1-1,-1-1 1,1-1-1,9 0 1,-11 0 14,0-1-1,0 1 1,-1-1 0,1 1 0,0-1-1,-1 0 1,0 0 0,1 0 0,-1-1-1,0 1 1,0-1 0,-1 0 0,1 0-1,0 0 1,-1 0 0,0 0 0,0 0-1,0-1 1,0 1 0,2-6-1,1-3-1,-1 0-1,0 0 1,0 0-1,-1 0 1,1-16-1,5-145 236,-6 155-28,-2 18-207,-1 0 0,0-1-1,0 1 1,0 0 0,0 0 0,1-1-1,-1 1 1,0 0 0,0 0 0,0 0 0,1 0-1,-1-1 1,0 1 0,0 0 0,0 0 0,1 0-1,-1 0 1,0 0 0,0 0 0,1 0-1,-1-1 1,0 1 0,1 0 0,-1 0 0,0 0-1,0 0 1,1 0 0,-1 0 0,0 0-1,0 0 1,1 1 0,-1-1 0,3 1-12,-1 1 0,0-1 0,0 1 0,0-1-1,0 1 1,0 0 0,0 0 0,0 0 0,-1 0 0,3 4 0,15 20 43,7 11 225,52 58-1,-76-94-265,-1 1-1,1-1 0,-1 1 0,1-1 1,-1 0-1,1 0 0,0 0 0,-1 0 0,1 0 1,0 0-1,0 0 0,0 0 0,0-1 1,0 1-1,0-1 0,0 0 0,0 1 1,3-1-1,-4 0-9,1-1 1,-1 1-1,1-1 1,-1 1-1,0-1 1,1 0-1,-1 1 0,0-1 1,1 0-1,-1 0 1,0 0-1,0 0 1,0 0-1,0 0 1,0 0-1,0-1 1,0 1-1,0 0 0,0-1 1,-1 1-1,1 0 1,0-1-1,0-1 1,10-29-278,-1-1 0,7-42 1,-17 72 291,6-17-8,-6 19 9,0 1-1,0-1 1,0 1-1,1-1 1,-1 0-1,0 1 1,0-1-1,1 1 1,-1-1-1,0 1 1,1-1-1,-1 1 1,0 0-1,1-1 1,-1 1 0,1-1-1,-1 1 1,1 0-1,-1-1 1,1 1-1,-1 0 1,1-1-1,-1 1 1,1 0-1,-1 0 1,1 0-1,0-1 1,2 4-72,0 0 64,-1 1-1,1-1 1,-1 1 0,0-1-1,-1 1 1,1-1 0,0 1-1,-1 0 1,0 0 0,2 7-1,5 17 22,-7-25-11,29 61 193,-26-56-102,0 0 1,0-1 0,1 0 0,1 0-1,10 12 1,-15-18-82,0 0 0,0-1 0,0 1 1,0 0-1,1 0 0,-1-1 0,0 1 0,0-1 0,1 1 0,-1-1 1,0 1-1,1-1 0,-1 0 0,1 0 0,-1 1 0,0-1 0,1 0 1,-1 0-1,1 0 0,-1-1 0,0 1 0,1 0 0,-1-1 0,0 1 1,1 0-1,-1-1 0,0 0 0,1 1 0,-1-1 0,0 0 0,0 0 0,0 1 1,0-1-1,0 0 0,0 0 0,0 0 0,0 0 0,0 0 0,1-3 1,5-5 16,-1 0 1,0 0 0,-1 0 0,5-12-1,-7 14-60,4-9 5,2 1 0,-1 0 0,2 0 0,0 1 0,14-16 1,-20 26 14,1-1 1,0 1 0,0 0 0,0 0 0,0 0 0,1 1-1,0 0 1,-1 0 0,1 0 0,0 1 0,0 0 0,1 0-1,-1 0 1,0 1 0,1 0 0,-1 0 0,7 1 0,4-1-357,1-1 0,26-6 0,-17 2-2431,-21 5 2075,0 0 0,0-1 0,-1 0-1,1 0 1,-1 0 0,7-5 0,7-8 2734,-7-4 3293,-10 36-1191,13 24-3901,-2-6-227,-7-11 25,2 6-8,1 0 0,1-1 0,19 36-1,-29-65-20,0 0-1,0 0 1,0 0-1,0 0 0,0 0 1,0 0-1,0 1 1,0-1-1,0 0 0,0 0 1,1 0-1,-1 0 1,0 0-1,0 0 0,0 0 1,0 0-1,0 0 1,0 0-1,1 0 0,-1 0 1,0 0-1,0 1 1,0-1-1,0 0 0,0 0 1,1 0-1,-1 0 1,0 0-1,0-1 0,0 1 1,0 0-1,0 0 1,0 0-1,1 0 0,-1 0 1,0 0-1,0 0 1,0 0-1,0 0 0,0 0 1,0 0-1,1 0 1,-1 0-1,0 0 0,0-1 1,0 1-1,0 0 1,0 0-1,0 0 0,0 0 1,0 0-1,0 0 1,0-1-1,0 1 0,0 0 1,1 0-1,-1 0 1,3-9-1028,-2-10-1640</inkml:trace>
</inkml:ink>
</file>

<file path=ppt/ink/ink6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10.37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13 0 18715,'0'0'5419,"-5"32"-4099,1 2-1079,1 0 0,2 1 1,2-1-1,6 52 0,-4-73-299,0-1-1,0 1 1,10 21 0,-7-18-1616,-11-28-3657,-8-8-9995</inkml:trace>
</inkml:ink>
</file>

<file path=ppt/ink/ink6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10.71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0 20956,'0'0'3273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13.3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8 90 16275,'0'0'9483,"-1"-6"-9035,-6-16-192,7 22-252,0 0-1,1 0 1,-1 0-1,0 0 1,0 0-1,0 0 1,0 0-1,0 0 1,1 0-1,-1 0 1,0 0-1,0 0 1,0 0-1,0 0 0,0 0 1,1 0-1,-1 0 1,0 0-1,0 0 1,0 0-1,0 0 1,0-1-1,0 1 1,1 0-1,-1 0 1,0 0-1,0 0 1,0 0-1,0 0 1,0 0-1,0 0 1,0-1-1,0 1 0,0 0 1,1 0-1,-1 0 1,0 0-1,0 0 1,0 0-1,0-1 1,0 1-1,0 0 1,0 0-1,0 0 1,0 0-1,0 0 1,0-1-1,0 1 1,0 0-1,0 0 1,0 0-1,0 0 0,0 0 1,0 0-1,0-1 1,-1 1-1,2 0 17,12 8 56,-1 1 1,0 0 0,-1 1 0,0 0 0,0 0 0,13 19-1,-5-8-5,-6-7-56,0-1 0,0-1 1,2 0-1,28 19 0,-34-26-59,0-1 0,0 0 0,1 0 0,-1 0 0,1-1 0,0-1 0,0 0 0,0 0 0,0-1 0,14 0 0,-21-1 25,-1 0-1,1-1 1,-1 1 0,0-1 0,1 0 0,-1 0 0,0 0 0,1 0-1,-1 0 1,0 0 0,0 0 0,0-1 0,0 1 0,0-1 0,0 0 0,-1 0-1,1 1 1,-1-1 0,1 0 0,-1 0 0,1-1 0,-1 1 0,0 0 0,0 0-1,1-5 1,3-5-43,-2-1 0,1 1-1,2-20 1,-3 13 27,-1 1 0,-1-1 0,0 0 0,-1 0 1,-3-19-1,-5 21 124,2 0 2040,6 26-2168,1 0 46,0 0 0,0 0 0,1-1-1,4 14 1,3 11 15,30 113 64,2 17-78,-8 78 21,-6-39-13,-14-112-31,2 173 1,-15-258 5,0 7-38,0 0-1,-1 0 1,-3 16 0,3-25 26,0 1 1,0-1-1,0 0 1,0 1 0,-1-1-1,1 0 1,-1 0 0,0 0-1,0 0 1,0-1 0,0 1-1,-1 0 1,1-1 0,-1 0-1,-5 5 1,6-6 20,-1 0-1,1 0 1,-1 0 0,1 0-1,-1 0 1,1-1-1,-1 1 1,0-1 0,1 0-1,-1 1 1,0-1 0,1-1-1,-1 1 1,0 0-1,1 0 1,-1-1 0,-3-1-1,0 1 6,0-2-1,-1 1 1,1-1-1,0 0 1,-10-6-1,3-2-10,0 1 0,0-2 0,1 0 1,-18-23-1,-38-61-3,58 81 26,-1-3-5,1 1 0,1-1 0,0-1 0,2 0 0,0 0 0,0 0 0,2-1 0,1 0 0,0 0 1,2 0-1,0-1 0,1 1 0,1-1 0,4-28 0,-3 42-22,1-1-1,0 1 1,1 0 0,0-1 0,0 1-1,0 1 1,1-1 0,0 0-1,0 1 1,1 0 0,0 0 0,0 0-1,10-8 1,2-1-94,1 1 1,1 0-1,27-15 0,38-10-1957,-50 22-1904</inkml:trace>
</inkml:ink>
</file>

<file path=ppt/ink/ink6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11.03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1 124 20812,'0'0'3438,"17"8"-3326,56 23-36,-66-28-115,1-1 0,-1 0 0,1-1-1,0 1 1,0-2 0,0 1 0,0-1-1,0 0 1,13-2 0,-6 0-351,-12 2 226,-1 0 1,1 0-1,-1-1 1,0 1 0,1-1-1,-1 0 1,0 1-1,0-1 1,1 0 0,-1 0-1,0-1 1,0 1-1,0 0 1,0-1 0,-1 1-1,1-1 1,0 0-1,0 1 1,-1-1 0,1 0-1,-1 0 1,0 0-1,0 0 1,1 0 0,-1 0-1,-1-1 1,1 1-1,0 0 1,0 0 0,-1-1-1,1 1 1,-1 0-1,0-1 1,0-3 0,0 0-283,0 1 0,0 0 1,-1-1-1,0 1 1,0 0-1,0 0 1,-1 0-1,-2-7 0,2 8 486,-1 0-1,1 0 0,0 0 1,-1 0-1,-4-5 0,5 6 224,-1 1-1,0-1 1,0 1-1,0-1 1,0 1-1,0 0 1,-1 0-1,1 0 1,-1 1-1,1-1 1,-1 1-1,1 0 1,-1 0-1,0 0 1,0 0-1,0 1 1,1-1-1,-1 1 1,0 0-1,0 0 1,0 1-1,-5 0 0,6 0-190,-1 0 0,1 0 0,0 0 0,0 1 0,0-1 0,0 1 0,0 0 0,1 0-1,-1 0 1,0 0 0,1 0 0,0 1 0,-1-1 0,1 1 0,0-1 0,0 1-1,-1 3 1,-5 10 109,1 1 0,1 0 0,0 0-1,1 0 1,1 0 0,1 1-1,0-1 1,1 1 0,1 0 0,1 0-1,3 24 1,-3-37-164,1 1 0,0 0 0,0 0 0,1-1 0,0 1 0,-1-1 0,2 1 0,-1-1 0,1 0 0,0 0 0,0 0 0,0 0 1,1-1-1,-1 1 0,1-1 0,0 0 0,1 0 0,-1 0 0,1 0 0,-1-1 0,10 5 0,-3-3-18,1 0 0,0-1 1,0-1-1,0 0 1,0 0-1,1-1 0,-1-1 1,0 0-1,14-1 0,-18 0-118,1 0 0,-1-1 0,1 0-1,-1-1 1,0 0 0,1 0-1,-1-1 1,0 0 0,10-6 0,-4 1-980,-1-1 0,0 0 0,0-1 0,11-12 1,17-20-10101</inkml:trace>
</inkml:ink>
</file>

<file path=ppt/ink/ink6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11.40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5 1 3816,'0'0'13895,"0"20"-11412,0 145 1177,1-50-2016,-6 209-361,4-259-1824,17-84-335,71-98-2267,26-72-8313,-100 155 23406,-28 65-10789,-21 32 1,-6 10 392,41-71-1518,-45 100 928,41-89-893,1 1 1,0-1 0,1 1 0,1-1 0,0 1 0,1 14 0,1-26-69,0 0-1,0 0 1,0-1-1,0 1 1,1 0-1,-1 0 1,0 0-1,1-1 1,0 1-1,-1 0 1,1-1-1,0 1 0,0 0 1,0-1-1,0 1 1,0-1-1,0 0 1,1 1-1,-1-1 1,0 0-1,1 0 1,-1 1-1,1-1 1,2 1-1,3 1-2,1 0 0,-1 0 0,1-1 0,0 0 0,8 0 0,28 4-166,84-2-1,-106-4 37,86-4-1775,-6-14-3424</inkml:trace>
</inkml:ink>
</file>

<file path=ppt/ink/ink6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18.7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8585,'0'0'18256,"6"0"-17955,185 59 287,30 0-1573,-255-58-3491,6-1-2030</inkml:trace>
</inkml:ink>
</file>

<file path=ppt/ink/ink6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19.1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1 912,'6'1'25328,"86"11"-24474,-15 6-1966,140 14-1,-190-31-3240</inkml:trace>
</inkml:ink>
</file>

<file path=ppt/ink/ink6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24.131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8 4 5905,'0'0'15606,"-7"-4"-10435,53 6-5372,50 10-1,-2-1 91,189-1-1223,-152-7 230,105 2-2611,-230-3 3369,-9 0 222,-37 6-4091,16-8-2778</inkml:trace>
</inkml:ink>
</file>

<file path=ppt/ink/ink6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25.18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27 11466,'0'0'13890,"9"0"-13617,117 0-62,340-13-3095,-368 4-564,-75 5-2058</inkml:trace>
</inkml:ink>
</file>

<file path=ppt/ink/ink6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45.46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28 56 8657,'-2'0'5445,"-17"2"-1240,13-1-1189,16 0 1955,-2-1-4985,267-5-62,-199 0-239,118-23 0,-156 18 131,-28 7 126,0 1-1,0-1 1,1 2 0,10-2-1,-46 5-1172,1 1 1,0 1-1,-28 8 0,33-8-1639,-26 5-12763</inkml:trace>
</inkml:ink>
</file>

<file path=ppt/ink/ink6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45.87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96 9642,'0'0'14067,"3"0"-13682,49-3-19,1-3 0,99-23-1,-47 7-308,90-11-124,-178 31 91,-37 3 95,12-1-217,-1 0-1,1 1 1,-1 0 0,1 1 0,-1 0 0,1 0 0,-10 4 0,-14 10-5363</inkml:trace>
</inkml:ink>
</file>

<file path=ppt/ink/ink6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46.76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90 9289,'0'0'11276,"2"0"-10074,41-3-470,-1-1 0,53-13 1,-21 3-587,201-29-36,-248 38-124,-17 3 20,-13 1 60,-14 1-199,1 1-1,-1 1 1,-18 5 0,-21 8-3292,17-2-4397</inkml:trace>
</inkml:ink>
</file>

<file path=ppt/ink/ink6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47.11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48 7825,'0'0'15727,"11"0"-14815,48 3-359,0-3 0,1-2 1,59-11-1,-71 4-561,78-16-740,-119 24 4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14.4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22 10962,'0'0'10466,"4"-2"-9893,31-17 2458,-20 19-2834,-12 0-195,8-1-1,-1 1 0,1 1-1,0 0 1,-1 0-1,15 5 1,-21-5 6,-1 0 1,0 1-1,0-1 1,0 1-1,0 0 1,0 0-1,0 0 0,-1 0 1,1 1-1,-1-1 1,1 1-1,-1-1 1,0 1-1,0 0 0,0 0 1,0 0-1,-1 0 1,1 0-1,-1 0 1,0 0-1,1 4 0,0-1 8,-1 1 0,0-1 0,0 0 0,0 1 1,-1-1-1,1 0 0,-2 1 0,1-1 0,-1 1 0,0-1 0,0 0 0,-1 0 0,0 1 0,0-1 0,-5 10 0,-3 1 27,-1 1 0,0-1 0,-21 23 0,32-40-41,-4 5-5,0-1 0,1 0 0,-1 1 0,1 0 0,1 0 0,-1 0 0,1 0 0,0 0 0,0 1 0,0-1 1,1 1-1,-1-1 0,2 1 0,-1 0 0,0-1 0,1 7 0,0-12 5,1 1 0,-1-1 0,0 1 0,0-1 1,1 0-1,-1 1 0,0-1 0,0 0 0,1 1 0,-1-1 0,0 0 0,1 0 0,-1 1 1,0-1-1,1 0 0,-1 0 0,1 0 0,-1 1 0,0-1 0,1 0 0,-1 0 0,1 0 1,-1 0-1,1 0 0,-1 0 0,0 0 0,1 0 0,-1 0 0,1 0 0,-1 0 1,1 0-1,-1 0 0,1 0 0,-1 0 0,1-1 0,1 1 12,11-1 10,0-1 0,-1 0-1,1-1 1,22-8-1,4-1-20,10-3-10,-32 9-100,0 1 0,1 0 1,-1 1-1,36-2 0,-71 18-5297,-2-3-2614</inkml:trace>
</inkml:ink>
</file>

<file path=ppt/ink/ink6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34.90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221 4 10882,'0'0'12405,"0"0"-12372,0 0 1,0 0 0,0 0-1,0 0 1,0-1 0,0 1-1,0 0 1,0 0 0,0 0-1,0 0 1,0 0 0,0-1-1,-1 1 1,1 0 0,0 0-1,0 0 1,0 0 0,0 0-1,0 0 1,0 0-1,0-1 1,-1 1 0,1 0-1,0 0 1,0 0 0,0 0-1,0 0 1,0 0 0,-1 0-1,1 0 1,0 0 0,0 0-1,0 0 1,0 0 0,0 0-1,-1 0 1,1 0 0,0 0-1,0 0 1,0 0-1,0 0 1,0 0 0,-1 0-1,1 0 1,0 0 0,0 0-1,0 0 1,-1 1 0,-43 33 664,11-6-459,-104 86 77,137-111-464,8-1 136,8-2 83,-16 0-71,25 1 8,0 1 0,0 1 0,0 1-1,-1 1 1,0 1 0,0 1 0,0 2 0,-1 0 0,0 1 0,-1 2 0,39 25 0,-47-27-24,-1 0-1,-1 0 1,1 1 0,-2 1 0,1 0-1,-2 1 1,0 0 0,0 0-1,-1 1 1,-1 0 0,0 1-1,-1 0 1,-1 0 0,0 0-1,-1 1 1,-1 0 0,0 0-1,3 30 1,-6-30 18,-1 1-1,0-1 1,-1 0-1,-5 26 1,5-36 8,-1 0 1,0 0-1,0-1 1,-1 1-1,0 0 1,0-1-1,0 0 1,0 1-1,-1-1 1,0-1-1,0 1 1,-1 0-1,1-1 1,-10 7-1,1-3 32,0-1 0,0 0-1,0-1 1,-1-1-1,0 0 1,0-1 0,-1 0-1,1-1 1,-1-1-1,1 0 1,-1-1 0,0-1-1,0 0 1,-23-4-1,34 4-53,1 0 1,-1-1-1,0 0 0,0 0 0,1 0 0,-1-1 0,1 1 0,-1-1 0,1 0 1,0 0-1,0 0 0,0 0 0,0 0 0,0-1 0,0 1 0,0-1 0,1 0 1,-1 0-1,1 0 0,0 0 0,0 0 0,0-1 0,-1-3 0,-1-4-311,0 0 0,2-1 0,-1 1 0,1-1 0,1 1 0,-1-14-1,2-19-3095</inkml:trace>
</inkml:ink>
</file>

<file path=ppt/ink/ink6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35.35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13 44 6145,'0'0'15096,"-2"-7"-14573,-8-18 201,10 24-620,0 1 1,0 0-1,0-1 1,0 1-1,0-1 1,0 1-1,0-1 1,0 1-1,0 0 1,0-1-1,1 1 1,-1-1-1,0 1 1,0 0-1,0-1 1,1 1-1,-1-1 1,0 1-1,0 0 1,1-1-1,-1 1 1,0 0-1,1 0 1,-1-1-1,0 1 1,1 0-1,-1 0 1,0-1-1,1 1 1,-1 0-1,1 0 1,-1 0-1,1 0 1,-1 0-1,0 0 1,1-1-1,-1 1 1,1 0-1,-1 0 1,1 0-1,-1 0 1,0 1-1,1-1 1,0 0-1,31 0-715,-19 0 1014,347 0-937,-345 0-1240</inkml:trace>
</inkml:ink>
</file>

<file path=ppt/ink/ink6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8.0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43 12938,'-6'-1'14850,"2"-2"-14483,5 2-368,-1 0-1,0 0 1,1 0 0,-1 0-1,1 0 1,0 0-1,-1 0 1,1 0-1,0 0 1,-1 0 0,1 0-1,0 0 1,0 1-1,0-1 1,0 0 0,0 1-1,0-1 1,0 0-1,0 1 1,0 0-1,0-1 1,2 0 0,28-9-9,-29 10 10,14-4-27,0 2 1,0 0-1,0 0 1,24 2 0,-23 0-18,-13 0 32,0 1-1,0-1 1,-1 0-1,1 1 1,0 0-1,0 0 1,-1 0-1,1 0 1,-1 1-1,1-1 1,-1 1-1,0 0 1,1 0-1,-1 0 1,4 4-1,-3-2-6,0 0 0,-1 0 0,1 1 0,-1 0 0,0 0 0,0-1 0,-1 2 0,1-1 0,2 8 0,-1 2-16,0 1 1,-1 1 0,-1-1-1,-1 0 1,0 0 0,-2 23-1,0-25 31,-2 1-1,1-1 1,-2 1-1,0-1 1,-1 0-1,0-1 1,-1 1-1,0-1 1,-17 24-1,0-4 53,-1-2 0,-40 40 0,57-64-21,6-6-22,0 1-1,0-1 1,0 1-1,-1-1 1,1 0-1,0 1 1,-1-1-1,1 0 1,-1 0-1,0 0 1,1 0-1,-1 0 1,0 0-1,0-1 1,1 1-1,-5 0 1,8-11 3,3-1-61,0 0 0,1 0 0,0 0-1,1 1 1,0 0 0,0 0 0,1 0 0,12-10 0,10-6-381,41-28 1,15-12 26,-45 30 279,-3 4-16,-1-2 0,57-67 0,-92 97 263,0 1-1,0-1 1,0 1 0,0-1 0,-1 0-1,0 1 1,1-1 0,-1 0-1,-1 0 1,1 0 0,-1 0-1,1 0 1,-1 0 0,-1-7 0,1 10-21,-23 22 376,-8 10-213,12-11-59,-23 27-1,36-39-180,1-1-1,1 0 0,-1 1 0,1 0 1,1 0-1,-1 0 0,1 1 0,-2 10 1,1 11-18,1 0 0,1 52 0,2-80-3,0 2 0,0 0 0,1 0 0,-1-1 0,1 1 0,0 0 0,1 0 0,-1-1 0,1 1 0,-1-1 0,1 1 0,0-1 0,0 0 0,1 1 0,-1-1 0,1 0 0,-1-1 0,1 1 0,0 0 0,0-1 0,0 1 0,0-1 0,1 0 0,-1 0 0,1-1 0,-1 1 0,6 1 0,3 2 0,0-2 0,0 1 0,1-1 0,0-1 0,-1-1 0,24 1 0,3-1-46,68-4-435,-94 1 378,-1 0 0,0 0 1,0-1-1,0-1 0,0 0 0,19-9 1,18-19-1360,-18 6-4361</inkml:trace>
</inkml:ink>
</file>

<file path=ppt/ink/ink6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21.62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282 1 13410,'1'1'7660,"-4"7"-5770,-116 83-577,78-62-1118,-63 58-1,102-85-206,0-1-1,1 1 0,-1 0 0,1 0 0,-1 0 0,1 0 1,0 0-1,-2 4 0,3-6-5,0 1-1,0-1 1,0 0-1,0 1 1,0-1-1,0 1 1,0-1 0,0 1-1,0-1 1,0 0-1,1 1 1,-1-1-1,0 0 1,0 1 0,0-1-1,0 0 1,1 1-1,-1-1 1,0 0-1,1 1 1,-1-1-1,0 0 1,0 1 0,1-1-1,-1 0 1,0 0-1,1 0 1,-1 1-1,1-1 1,-1 0 0,0 0-1,1 0 1,-1 0-1,0 0 1,1 0-1,-1 1 1,1-1 0,-1 0-1,1 0 1,-1 0-1,0 0 1,1-1-1,-1 1 1,1 0-1,-1 0 1,0 0 0,1 0-1,8-1-69,-1 0 0,1 0 0,-1 0 0,1-1 0,-1 0 0,0-1 0,13-6 0,54-32 206,-49 25-258,-11 7 99,-1 1 23,-1 0 1,22-17 0,-34 24 446,-5 4 33,-37 34-117,2-1-109,-63 45 1,63-52 7,37-24-431,9-4-292,12-4-1306,13-12-3285</inkml:trace>
</inkml:ink>
</file>

<file path=ppt/ink/ink6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22.38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212 1 6177,'0'0'18487,"-13"8"-18406,-81 57-36,72-49-37,0 2 0,-33 35 0,55-53-25,0 0 1,0 0-1,0 0 0,0 1 0,0-1 0,-1 0 0,1 0 0,0 0 1,0 0-1,0 0 0,0 0 0,0 0 0,0 0 0,0 0 1,0 0-1,0 1 0,0-1 0,0 0 0,0 0 0,0 0 0,0 0 1,0 0-1,0 0 0,0 0 0,0 0 0,0 1 0,0-1 0,0 0 1,0 0-1,0 0 0,0 0 0,0 0 0,0 0 0,0 0 0,0 1 1,0-1-1,0 0 0,0 0 0,0 0 0,0 0 0,0 0 0,0 0 1,0 0-1,0 0 0,0 0 0,0 0 0,0 1 0,1-1 0,-1 0 1,0 0-1,0 0 0,0 0 0,0 0 0,0 0 0,0 0 0,10 0-419,15-6 177,1-6-64,0-1 1,38-27-1,14-7-15,-72 44 430,13-7-285,-14 9 549,-8 6 739,-29 30-472,-61 48 0,56-51-130,-56 60-1,92-92-488,1 1 0,-1-1 0,1 1 0,-1 0 0,1-1 0,-1 1 0,1 0 0,-1-1 0,1 1 0,0 0 0,-1 0 0,1 0 0,0-1 0,0 1 0,-1 0 0,1 1 0,0-1-10,0-1-1,1 0 1,-1 0-1,0 1 1,0-1 0,0 0-1,1 0 1,-1 1-1,0-1 1,0 0 0,1 0-1,-1 0 1,0 1-1,0-1 1,1 0 0,-1 0-1,0 0 1,1 0-1,-1 0 1,0 0-1,1 0 1,-1 1 0,0-1-1,1 0 1,-1 0-1,0 0 1,1 0 0,-1 0-1,1-1 1,2 1-44,1-1 1,-1 1-1,1-1 1,-1 0-1,1 0 0,-1-1 1,0 1-1,5-3 1,22-17-1398,38-34 0,-56 45 15,37-33-10313</inkml:trace>
</inkml:ink>
</file>

<file path=ppt/ink/ink6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59.9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1 106 22812,'0'0'4353,"13"-6"-4185,46-15-131,-57 20-35,1 1-1,-1 0 0,1-1 1,-1 1-1,1 0 0,-1 1 0,1-1 1,-1 0-1,1 1 0,-1-1 1,1 1-1,-1 0 0,1-1 1,-1 1-1,0 1 0,1-1 1,-1 0-1,0 0 0,0 1 1,0-1-1,0 1 0,0 0 0,0 0 1,-1 0-1,3 3 0,1-1 0,0 3-27,1 0 0,-1 0 0,0 0 0,-1 0-1,0 1 1,0 0 0,0-1 0,-1 2 0,0-1 0,-1 0 0,2 11 0,-1-3-55,-1 0 1,-1 0 0,-1 1 0,-3 31-1,2-40 65,-1 0 0,0 0 0,0 1 0,-1-1 0,0-1 0,0 1 0,-1 0 0,0-1-1,-1 0 1,1 0 0,-1 0 0,-1 0 0,-9 9 0,15-16 13,0 1-1,-1-1 1,1 0 0,0 1-1,0-1 1,-1 0 0,1 1 0,0-1-1,-1 0 1,1 1 0,0-1-1,-1 0 1,1 1 0,-1-1-1,1 0 1,-1 0 0,1 0-1,0 1 1,-1-1 0,1 0 0,-1 0-1,1 0 1,-1 0 0,1 0-1,-1 0 1,1 0 0,-1 0-1,2-7-58,-1 6 40,7-20-89,1 1 0,1 1 1,0 0-1,13-20 0,13-24-415,2-12-16,47-103 637,-137 274 1860,41-70-1900,-36 88 288,43-98-294,0-1 1,2 1 0,-1 0 0,2 0 0,-1 24 0,3-30-49,-1-2 0,1 0-1,1 0 1,-1 0-1,1 0 1,4 13 0,-4-19-7,0 1 0,0 0 1,1-1-1,-1 1 0,1-1 1,0 1-1,0-1 0,0 0 1,0 0-1,0 0 1,0 0-1,1 0 0,-1 0 1,1-1-1,-1 1 0,1-1 1,-1 0-1,6 2 0,7 2-355,1-1 1,-1 0-1,1-1 0,0-1 0,0-1 0,0 0 0,0-1 0,20-3 0,3 0-3529</inkml:trace>
</inkml:ink>
</file>

<file path=ppt/ink/ink6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0.3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 15443,'0'0'11438,"1"-3"-11203,3 10-196,-1 1 0,-1 0 0,0 0 0,0 0 1,2 14-1,17 67 30,-18-80-71,0-1-1,1 0 1,-1-1 0,8 11 0,-10-16-13,1 0-1,0 0 0,-1 0 1,1 0-1,0 0 1,0 0-1,0 0 0,0-1 1,0 1-1,1-1 1,-1 0-1,0 1 1,1-1-1,-1 0 0,1-1 1,-1 1-1,1 0 1,2 0-1,0-1-32,-1 1-1,0-1 1,0 0 0,0 0 0,0 0-1,0-1 1,1 0 0,-1 0 0,0 0-1,0 0 1,0 0 0,-1-1 0,1 0-1,0 1 1,3-4 0,-2 1-8,-1 0 1,0 0-1,0 0 1,0-1-1,0 0 1,-1 0-1,1 0 1,-1 0-1,-1 0 1,3-7-1,0 2 159,0 0-1,-1-1 1,0 0-1,-1 0 1,-1 0-1,0-1 1,0 1-1,0-16 340,-2 42-342,1 16-57,0 0 0,9 42 0,-8-60-87,1-1 1,0 1 0,1-1 0,1 0 0,0 0-1,0-1 1,1 1 0,12 17 0,1-10-1305,-5-9-3196</inkml:trace>
</inkml:ink>
</file>

<file path=ppt/ink/ink6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58.04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43 11498,'0'0'14980,"9"-4"-14613,2 3-368,-1 2 0,1-1-1,-1 1 1,1 1 0,-1 0 0,18 6-1,-23-6-3,1 1 0,-1 0 0,0 0 0,0 0 0,0 1 0,-1 0 0,1 0 0,-1 0 0,0 0-1,0 0 1,0 1 0,-1 0 0,5 7 0,-4-4 4,-1 1 0,1 0-1,-1 0 1,-1 0 0,0 0 0,0 1 0,-1-1-1,0 1 1,0-1 0,-1 1 0,0-1 0,-1 1-1,0-1 1,-1 1 0,0-1 0,0 0-1,-1 0 1,0 0 0,-1 0 0,-5 9 0,-2-1 18,0-1 0,-28 28 1,37-41-16,1-2-2,0-1 0,1 1 0,-1-1 0,0 1 0,1 0 0,-1-1 0,1 1 0,-1 0 0,1 0 0,-1 0 0,1-1 0,0 1 0,-1 0 0,1 0 0,0 0 0,-1 1 0,1-1-102,12-20-326,51-65 19,-23 32 97,-2-1-1,39-74 1,-75 122 337,2-1 91,-1-1 0,0 1 0,0-1 0,-1 0 0,1 0-1,-1 0 1,1-14 0,-3 20 159,0 4-119,-2 12-130,0-1 0,-1 0 0,-1 1 0,-11 26 0,6-15 60,-12 30 33,12-35-56,2 0 0,0 0 0,1 1 0,0-1 0,2 1 0,-2 32 0,6-52-66,0-1 1,0 1-1,1-1 1,-1 0-1,0 0 0,0 1 1,1-1-1,-1 0 0,1 1 1,-1-1-1,1 0 1,0 0-1,0 0 0,-1 0 1,1 0-1,0 0 0,0 0 1,0 0-1,0 0 1,0 0-1,0 0 0,0 0 1,0-1-1,0 1 1,1 0-1,-1-1 0,0 1 1,0-1-1,1 1 0,-1-1 1,0 0-1,2 1 1,6 0-66,1 0 1,-1 0 0,19-2 0,-24 1 41,12-1-362,0-1 0,0-1 0,0 0 0,0-1 0,0-1 1,16-6-1,26-15-4709</inkml:trace>
</inkml:ink>
</file>

<file path=ppt/ink/ink6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58.4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38 1 6233,'0'0'17308,"-7"17"-16643,-18 55-291,24-70-362,0 1 0,0 0 0,0-1 0,0 1 1,1 0-1,0 0 0,-1 0 0,1-1 1,0 1-1,0 0 0,1 0 0,-1 0 0,1-1 1,-1 1-1,1 0 0,0 0 0,0-1 0,0 1 1,0 0-1,1-1 0,-1 0 0,1 1 0,-1-1 1,1 0-1,0 1 0,3 2 0,1-1 3,1 1 0,0-1 0,0 0 0,0 0 0,0-1 0,15 4 0,-7-1 5,14 5 14,-11-5-18,1 1 0,-1 2 1,0-1-1,27 19 0,-44-26-12,1 0 1,-1 0-1,1 0 1,-1 1-1,0-1 1,0 0-1,0 1 1,1-1-1,-1 0 1,-1 1-1,1 0 1,0-1-1,0 1 1,0-1-1,-1 1 1,1 0-1,-1-1 1,0 1-1,1 0 1,-1 0-1,0-1 0,0 1 1,0 0-1,0 0 1,0 0-1,0-1 1,-1 1-1,1 0 1,-1 0-1,1-1 1,-1 1-1,1 0 1,-1-1-1,0 1 1,0-1-1,0 1 1,0-1-1,0 1 1,-2 1-1,-3 3 49,1 0-1,-1-1 1,-1 1 0,1-1-1,-1 0 1,0-1-1,-7 4 1,-16 8-267,-49 18 0,54-30-1159,16-6-2711</inkml:trace>
</inkml:ink>
</file>

<file path=ppt/ink/ink6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58.7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51 22196,'0'0'4761,"67"-4"-4721,-23 4 40,4-9-80,5 5-32,9-9-536,-14 5-1504,-9-5-6130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15.3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 21 17099,'-5'-2'7510,"20"0"-6770,228-7 251,-149 2-1213,-78 6-2149,-38 6 127,-6 2-2632</inkml:trace>
</inkml:ink>
</file>

<file path=ppt/ink/ink6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3:59.2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0 179 17099,'0'0'8585,"10"-5"-8281,17-7-162,0 1 0,1 2 0,44-10 0,429-59 28,-296 51-367,-177 23-76,12-2-1249,60-2-1,-120 14 687,6 0 762,-113 38-2255,68-23-3961</inkml:trace>
</inkml:ink>
</file>

<file path=ppt/ink/ink6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0.7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21364,'0'0'5401,"29"0"-5481,-5 0 80,5 0 32,0 0 40,4 0-72,1 0-344,-15 0-408,-4 0-2121</inkml:trace>
</inkml:ink>
</file>

<file path=ppt/ink/ink6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1.0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69 15211,'0'0'12442,"120"4"-12346,-62-29-96,-10 3-792,-14-3-3721</inkml:trace>
</inkml:ink>
</file>

<file path=ppt/ink/ink6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1.7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30 20332,'0'0'6145,"21"-6"-6089,64-15-53,-83 20-5,1 1 0,0-1 0,-1 1 0,1 0 0,0 0 0,0 0 0,0 0 0,-1 0 0,1 1 0,0-1 0,-1 1 1,1 0-1,0 0 0,-1 0 0,1 0 0,-1 0 0,1 1 0,-1-1 0,0 1 0,1-1 0,1 3 0,0 0-1,-1 1 0,0-1 0,0 1 0,0-1 0,-1 1 0,1 0 0,1 7 0,-3-9 2,2 5 0,0 1 0,-1-1 0,0 1 0,-1 0 0,0 0 0,0 0 0,-1 0 0,0 0 0,0 0 0,-1 0 0,0 0 0,-1-1 0,0 1 0,-1 0 0,1-1 0,-2 1 0,1-1 0,-1 0 0,0 0 0,-1 0 0,0-1 0,0 0 0,-12 13 0,-2 3-126,17-19-307,14-15 96,11-14 323,-1-1 0,-1 0 0,-1-2-1,-1-1 1,-2 0 0,-1-1 0,21-55 0,-47 166 1059,-2-32-984,5-22-12,-6 44 0,10-42-2,2 56 1,1-83-47,0-1-1,0 1 1,1 0 0,-1-1-1,1 1 1,-1-1 0,1 1-1,-1-1 1,1 1 0,0-1-1,0 1 1,0-1 0,0 1-1,0-1 1,0 0-1,0 0 1,0 1 0,0-1-1,1 0 1,-1 0 0,0 0-1,1-1 1,-1 1 0,3 1-1,2 0-7,0 0-1,1 0 0,-1-1 0,1 0 0,10 0 1,1 0-179,1-2 0,-1 0 0,0-1 0,1 0 0,27-9 0,21-10-2447</inkml:trace>
</inkml:ink>
</file>

<file path=ppt/ink/ink6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2.27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 0 19484,'0'0'5376,"-2"8"-5287,1-3-103,0-1 0,0 1 0,0-1 0,1 1 0,0-1 0,0 1 0,0-1 1,0 1-1,1-1 0,-1 1 0,1-1 0,1 1 0,-1-1 0,0 0 0,1 0 0,0 1 0,0-1 0,0 0 0,6 6 0,9 8 26,1-1 0,37 27-1,16 14 69,-67-54-79,1 1 0,-1 0 0,0 0 1,0 0-1,5 10 0,-8-14 2,-1 1 0,1-1 0,0 1 1,-1 0-1,1-1 0,-1 1 0,1 0 0,-1-1 1,0 1-1,0 0 0,0 0 0,0-1 1,0 1-1,0 0 0,0 0 0,0-1 0,-1 1 1,1 0-1,-1 0 0,1-1 0,-1 1 0,0-1 1,0 1-1,1-1 0,-1 1 0,-2 1 0,0 1 23,-1-1 0,0 0-1,0 0 1,0 0 0,0-1-1,0 1 1,0-1-1,-1 0 1,1 0 0,-1 0-1,0-1 1,1 0 0,-9 1-1,-6 1-887,1-1 0,-22-1 0,19-1-3714</inkml:trace>
</inkml:ink>
</file>

<file path=ppt/ink/ink6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2.6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1 107 12938,'0'0'12971,"77"-64"-12771,-44 60-64,1-5-80,4 1 0,6-1-56,-11 5-288,1 0-368,-15-1-1168</inkml:trace>
</inkml:ink>
</file>

<file path=ppt/ink/ink6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2.9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 30 17051,'0'0'6230,"-2"2"-6073,1 0-63,6 0 37,19 0 200,42-1 286,-52-1-528,7-2-55,1 0 1,-1-1-1,28-7 1,-29 5-177,-7 0-364,-14 0-368,-18-1-1785,-1 5-3115</inkml:trace>
</inkml:ink>
</file>

<file path=ppt/ink/ink6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3.4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19252,'0'0'7609,"0"8"-7510,1 33 20,9 69 0,-8-96-129,1 0 0,0-1 0,1 1 0,0-1 1,1 0-1,0 0 0,1-1 0,1 1 0,10 15 1,-13-24-46,0-1 0,0 1 1,0-1-1,0 1 0,0-1 1,1-1-1,-1 1 0,1-1 1,0 1-1,-1-1 0,1-1 1,0 1-1,0-1 0,10 2 1,-12-3-42,1 1 1,-1-1-1,1 0 0,-1 0 1,1 0-1,0 0 0,-1-1 1,1 1-1,-1-1 0,1 0 1,-1 0-1,0-1 0,1 1 1,-1-1-1,0 1 1,0-1-1,0 0 0,0 0 1,0 0-1,-1-1 0,6-4 1,-4 1 113,0 0 0,-1-1 0,1 0 1,-1 0-1,0 0 0,-1 0 1,0 0-1,0 0 0,-1-1 0,1 1 1,-1-1-1,-1 1 0,0-1 1,0 1-1,0-1 0,-3-9 0,3 16 77,0-1 1,0 1-1,-1 0 0,1-1 0,-1 1 0,1 0 0,-1 0 1,0-1-1,1 1 0,-1 0 0,0 0 0,0 0 0,0 0 0,0 0 1,0 0-1,0 0 0,0 0 0,0 0 0,0 0 0,0 1 0,0-1 1,-1 0-1,1 1 0,-2-1 0,2 9 53,4 179-555,-1 4-4661,-2-160-8421</inkml:trace>
</inkml:ink>
</file>

<file path=ppt/ink/ink6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3.8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 68 9353,'0'0'17628,"-5"-30"-17196,5 26-272,19 0-160,5-5 64,10 5-56,5 0 24,-1-5-32,1 9-160,-11-4-176,-8 4-176</inkml:trace>
</inkml:ink>
</file>

<file path=ppt/ink/ink6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4.1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64 19860,'0'0'7889,"125"-12"-7889,-77-1 0,29 0-616,-14 0-1312,-6 1-8242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15.6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26 9786,'0'0'14291,"121"0"-13635,-88-4-184,11-1-168,4 1-32,0 4-136,-5-4-72,-4 4-64,-1-5-256,-9 1-1104</inkml:trace>
</inkml:ink>
</file>

<file path=ppt/ink/ink6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4.4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 20404,'0'0'5622,"12"-1"-5558,-2 0-75,0 1-1,-1 0 0,15 3 1,-22-3 11,-1 0 0,0 1-1,0-1 1,1 1 0,-1 0 0,0-1 0,0 1 0,0 0 0,0 0 0,0 0 0,0 0 0,0 0 0,0 0 0,0 0 0,0 0 0,0 0 0,-1 0-1,1 0 1,1 3 0,5 24 53,-6-20-32,2 9 1,0 1 0,-2-1 0,0 1 1,0-1-1,-4 27 0,1-33-19,0-1 0,0 1-1,-1 0 1,0-1 0,-1 0 0,-1 0 0,1 0-1,-1 0 1,-12 16 0,11-19-52,4-5-33,0 0 0,1 0 0,-1 0 0,0 1 0,1-1 0,0 0 0,-3 6 0,111-146-5229,-42 42-595,-35 45 1273</inkml:trace>
</inkml:ink>
</file>

<file path=ppt/ink/ink6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04.82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90 0 7993,'0'0'15254,"-1"8"-14697,-1 1 1,0-1-1,-3 10 1,-47 122 1026,45-123-1440,2 0 0,-6 25-1,10-34-106,-1 0-1,2 0 0,-1 0 0,1 0 1,0 0-1,1 0 0,2 13 0,-3-19-34,1 0-1,0 0 1,0 0-1,1 0 1,-1 0-1,0 0 1,1 0-1,-1-1 1,1 1-1,-1 0 1,1-1-1,0 1 1,0-1-1,0 0 1,-1 0-1,1 0 1,1 0-1,-1 0 1,0 0-1,0 0 1,0 0-1,0-1 1,5 1-1,5 1 11,0 0 0,0-1-1,13-1 1,-7 0-214,-1-1 0,0 0 1,1-2-1,-1 0 0,0 0 0,-1-2 0,1 0 1,25-12-1,9-9-3259</inkml:trace>
</inkml:ink>
</file>

<file path=ppt/ink/ink6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27.3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2002 0 14667,'0'0'3845,"-7"2"-1628,3 2-2062,-1 0 0,1 0 0,0 0 0,0 0-1,0 1 1,1-1 0,-1 1 0,1 0-1,-4 8 1,-19 53 346,23-58-412,-3 16 104,0 1-1,2 0 1,1 0 0,1 0 0,2 0 0,2 30 0,-2-3 99,0 1098 333,0-1126-663,-1 0-1,-1 0 0,-1 0 0,-1-1 1,-2 1-1,0-1 0,-15 37 1,14-46 35,0-1 1,-1 1 0,0-1 0,-1-1 0,0 0 0,-1 0 0,0 0 0,-1-2-1,0 1 1,-1-1 0,0-1 0,-23 14 0,-30 12 3,-48 29-79,99-55 44,-2 1 10,1 1 0,-22 19 0,34-27 12,-1 1-1,1 0 1,-1 0-1,1 0 0,1 0 1,-1 0-1,0 0 0,1 1 1,0 0-1,0-1 1,0 1-1,1 0 0,0 0 1,-2 6-1,3-6-8,-1 0 0,1 0 1,0 0-1,0 0 0,1 0 0,-1 0 1,1 0-1,0 0 0,1 0 0,-1-1 1,1 1-1,0 0 0,0-1 0,0 1 1,1-1-1,-1 0 0,1 0 0,0 0 1,0 0-1,1 0 0,-1-1 0,7 5 1,83 70-160,4 3-209,-84-68 326,-1 0 0,0 0 1,-1 2-1,18 27 0,-24-32 62,0 1-1,0 0 0,-1 0 1,-1 1-1,1-1 0,-2 1 1,2 14-1,-1 84 30,-3-77-8,-1-16 6,0 0-1,-1 0 1,-1 0-1,0-1 1,-1 1-1,-12 27 1,-50 90 480,36-81-373,-2 0 96,-2-2 0,-51 57-1,78-99-198,-25 30 107,-1-3 0,-2 0 0,-2-3 0,-43 32-1,54-46-11,-131 103 804,139-105-848,1 0 0,1 0 1,0 2-1,1 0 0,1 1 1,-13 23-1,23-31-82,0 0-1,0 0 1,1 0 0,0 1-1,1-1 1,1 1 0,0-1-1,0 1 1,3 23 0,-1-3-119,4-1-41,-4-29 157,1 1 0,-1-1 0,-1 0 0,1 1 0,0-1 0,-1 1 0,0-1 0,1 1 0,-2-1 0,1 1 0,0-1 0,-1 1 0,1-1 1,-1 0-1,0 1 0,0-1 0,0 0 0,-4 7 0,-8 6 38,-1-1 1,-20 16-1,23-22-21,1 0 1,0 1-1,0 1 0,1-1 0,0 1 1,1 1-1,-13 23 0,17-24-16,0 0 0,0 1 0,1-1 0,1 1 0,0-1 0,0 1 0,1 0 0,1 0 0,0-1 0,0 1 0,1 0 0,1 0 0,0-1 0,1 1 0,5 15 0,-5-20-1,8 19 7,-1 0 0,8 34 0,-16-52-1,0-1 1,-1 1-1,0-1 0,-1 1 0,0-1 0,0 1 1,0 0-1,-1-1 0,0 1 0,-1-1 0,1 1 1,-1-1-1,-5 10 0,1-5 7,-1-1 0,0-1-1,0 1 1,-1-1 0,-13 12 0,-53 44 106,57-51-75,-93 73 192,-64 59-36,165-138-195,0 1-1,0 0 1,1 0-1,1 1 1,0 0-1,0 0 1,1 1-1,-6 17 1,10-23-11,0 0 1,1-1 0,-1 1 0,1 0-1,1 0 1,-1 1 0,1-1 0,0 0-1,0 0 1,1 0 0,0 0 0,0 0 0,0 0-1,1 0 1,0-1 0,0 1 0,1 0-1,-1-1 1,1 1 0,4 5 0,6 5-11,1 0 1,1-1 0,1-1-1,-1-1 1,32 21 0,22 20-52,-58-45 58,-1 0 0,0 1 0,-1 0 1,0 1-1,-1 0 0,13 23 0,-18-29 16,-1 1-1,0 0 1,0 0-1,0 0 1,0 0-1,-1 0 1,0 0 0,-1 0-1,1 1 1,-1-1-1,0 0 1,-1 0-1,0 1 1,0-1-1,0 0 1,0 0-1,-5 11 1,-3 1 32,-1-1 1,-1 0-1,0-1 1,-1 0-1,-1-1 0,-18 17 1,3-1 31,-9 12 17,-40 58 1,65-81-75,-1 0 1,2 1 0,1 0 0,1 1-1,-12 41 1,-7 112-2,10-48 3,18-126-12,-9 53-8,-2 1 0,-3-2-1,-30 76 1,40-119-53,-1-1 0,0 1 1,-1-1-1,0 0 0,-1 0 0,0-1 0,-13 13 0,13-15-479,0 0 0,0-1 0,-1 0-1,1-1 1,-15 7 0,-18 0-7434</inkml:trace>
</inkml:ink>
</file>

<file path=ppt/ink/ink6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28.5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21748,'0'0'6447,"4"3"-6361,1 6-82,1-1 0,-1 1-1,-1 1 1,0-1 0,0 0 0,-1 1 0,4 14 0,11 29 9,-18-52-12,9 19-49,0 1 0,21 30 1,-27-46 8,0-1 0,0 1 0,1-1 0,0 0-1,0 0 1,0 0 0,0 0 0,1-1 0,-1 0 0,1 0 0,0 0 0,0 0 0,0-1 0,0 0 0,1 0-1,6 2 1,-5-3-71,0 0 1,1 0-1,-1-1 0,0 0 0,1 0 0,-1-1 0,0 0 0,0 0 0,1 0 0,-1-1 0,0 0 0,0-1 0,-1 0 1,1 0-1,0 0 0,-1-1 0,8-5 0,-9 5 88,0-1 1,0 0-1,-1 1 0,1-2 1,-1 1-1,0 0 0,-1-1 0,1 0 1,-1 0-1,0 0 0,-1 0 1,0 0-1,0-1 0,0 1 1,0-1-1,-1 0 0,0 1 1,-1-1-1,0-8 0,0 15 24,1-9 165,-2 1 1,1 0-1,-3-14 0,2 19-64,0 0 0,0 0 0,-1 0 0,1 0 1,-1 0-1,1 0 0,-1 1 0,0-1 0,0 1 0,0-1 0,0 1 0,-4-3 0,5 4 57,1 8-119,3 20-11,0 1-1,1 0 1,14 43-1,3 16-11,4 56 12,11 193-1,-30-46-21,-6-290-8,0 0-1,0 0 1,-1 0 0,1 0 0,0 0-1,0 0 1,0 0 0,0 1-1,0-1 1,-1 0 0,1 0-1,0 0 1,0 0 0,0 0 0,0 0-1,-1 0 1,1 0 0,0 0-1,0 0 1,0 0 0,0 0-1,-1 0 1,1 0 0,0 0 0,0 0-1,0 0 1,0-1 0,-1 1-1,1 0 1,0 0 0,0 0-1,0 0 1,0 0 0,0 0 0,-1 0-1,1 0 1,0-1 0,0 1-1,0 0 1,0 0 0,0 0 0,0 0-1,0 0 1,0-1 0,-10-9 23,1-1 1,0 0-1,1-1 1,-13-25 0,-3-3 20,9 17-12,2 0-1,1-1 0,1-1 0,1 1 1,1-2-1,1 1 0,1-1 0,2 0 0,1-1 1,0 0-1,1-41 0,3 61-12,0-5 9,0 0 0,1-1 0,0 1-1,1 0 1,3-13 0,-4 21-25,0 1-1,1-1 1,0 0-1,0 1 1,0-1-1,0 1 0,0 0 1,1 0-1,-1 0 1,1 0-1,0 0 1,0 0-1,0 1 1,0-1-1,0 1 1,1 0-1,-1 0 1,1 0-1,-1 1 1,6-3-1,2 1-252,0 1 1,1 0-1,-1 1 0,0 0 0,1 0 0,-1 1 0,0 1 1,1 0-1,15 4 0,6 2-3915</inkml:trace>
</inkml:ink>
</file>

<file path=ppt/ink/ink6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29.2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44 18035,'0'0'8058,"0"-5"-7755,0-20 313,7 21-475,4 1-119,1 0 0,0 2 0,-1-1 0,1 2 0,18 0 0,-15 0-22,-10 0-12,-1 0 1,0 1-1,1-1 0,-1 1 0,0 0 1,0 0-1,0 0 0,1 1 1,-1-1-1,0 1 0,-1 0 0,1 0 1,0 1-1,-1-1 0,1 1 1,-1 0-1,0 0 0,5 5 0,-4-3-15,-1 0-1,1 0 0,-1 0 0,0 1 0,-1 0 0,1 0 0,-1-1 0,0 1 0,-1 0 0,0 1 0,1-1 1,-1 9-1,0-5-1,-1-1 1,0 1-1,-1-1 1,0 1 0,-3 13-1,3-19 26,-1 1 0,1 0-1,-2-1 1,1 1 0,0-1 0,-1 1-1,0-1 1,1 0 0,-2 0 0,1-1 0,-7 7-1,10-10-22,0 0 0,-1 0 0,1 1-1,0-1 1,0 0 0,0 0 0,-1 0-1,1 0 1,0 0 0,0 1 0,0-1-1,-1 0 1,1 0 0,0 0-1,0 1 1,0-1 0,0 0 0,0 0-1,0 1 1,0-1 0,-1 0 0,1 0-1,0 1 1,0-1 0,0 0 0,0 0-1,0 1 1,0-1 0,0 0 0,0 0-1,0 1 1,0-1 0,0 0 0,1 0-1,-1 0 1,0 1 0,0-1 0,0 0-1,0 1 1,13 3-562,25-4 212,-29 0 328,0 0 30,35 3-67,-41-3 83,0 1-1,-1 0 1,1 0 0,-1 0-1,1 0 1,-1 0 0,0 1-1,1-1 1,-1 1 0,0-1 0,0 1-1,0 0 1,0 0 0,2 2-1,-1 1 39,0 0 0,0 0-1,0 0 1,-1 0-1,1 1 1,-1-1-1,-1 1 1,1-1 0,-1 1-1,0 0 1,0-1-1,-1 1 1,1 0-1,-1 0 1,-1 8 0,1-12-14,0 1 14,-1-1-1,1 1 1,0-1-1,-1 0 0,1 1 1,-1-1-1,0 0 0,0 0 1,0 1-1,0-1 1,0 0-1,0 0 0,-1 0 1,1 0-1,-3 2 1,0 0 38,0 0 1,0-1 0,-1 0 0,1 0-1,-1 0 1,-8 4 0,0-2 27,0 0-1,-1-1 1,1 0-1,-23 3 1,33-7-199,-4 1 118,0 0-1,1 0 1,-1-1 0,0 0 0,-6-1 0,11 1-226,0 0 0,1-1 0,-1 1 0,1-1 0,-1 0 0,1 1-1,-1-1 1,1 0 0,-1 0 0,1 0 0,-1 0 0,1 0 0,0 0 0,0 0 0,0 0 0,-1-1 0,1 1 0,1 0 0,-1-1 0,0 1 0,0-1 0,0 1 0,1-1 0,-2-2 0</inkml:trace>
</inkml:ink>
</file>

<file path=ppt/ink/ink6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29.8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31 17515,'0'0'7009,"4"-1"-6767,18-2 97,1 1 0,0 0 0,35 4 0,11-1-51,528-25-586,-587 23 417,9 0-1381,-38 8 138,-86 25-2816,49-19-5243</inkml:trace>
</inkml:ink>
</file>

<file path=ppt/ink/ink6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0.5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84 18587,'0'-9'3496,"1"-11"1195,0 19-4634,-1-1 1,1 1-1,-1 0 1,1-1-1,0 1 1,0 0-1,0-1 1,-1 1-1,1 0 1,0 0-1,1 0 1,-1 0-1,0 0 1,0 0-1,0 0 1,1 0-1,-1 0 1,2 0-1,8-5-41,-1 1 0,2 1-1,-1 0 1,0 1 0,1 0-1,-1 0 1,1 1 0,0 1-1,0 0 1,0 1 0,0 0-1,-1 1 1,16 2 0,-23-2-38,0 0 1,-1 0 0,1 0-1,0 0 1,-1 1-1,0 0 1,1 0-1,-1 0 1,0 0 0,0 0-1,0 0 1,0 1-1,0 0 1,-1-1 0,1 1-1,-1 0 1,0 0-1,1 0 1,-1 1-1,-1-1 1,1 0 0,0 1-1,-1 0 1,0-1-1,0 1 1,0 0-1,0-1 1,0 8 0,-1-3-46,1 0 0,-1 0 1,-1-1-1,1 1 0,-1-1 1,-1 1-1,0 0 0,0-1 1,0 0-1,-1 1 1,0-1-1,0 0 0,-7 10 1,-32 30-320,42-47 359,0 1 1,0-1-1,0 0 0,0 0 0,0 1 0,0-1 0,1 0 1,-1 0-1,0 0 0,0 1 0,0-1 0,0 0 0,0 0 0,1 0 1,-1 1-1,0-1 0,0 0 0,0 0 0,1 0 0,-1 0 1,0 0-1,0 1 0,0-1 0,1 0 0,-1 0 0,0 0 0,0 0 1,1 0-1,-1 0 0,0 0 0,0 0 0,1 0 0,-1 0 0,0 0 1,0 0-1,1 0 0,-1 0 0,0 0 0,0 0 0,1 0 1,17 1 8,-12-1-57,-1 0 67,0 1 1,0 0-1,0 0 1,0 1-1,0-1 1,0 1-1,-1 0 1,1 0-1,-1 1 0,1-1 1,-1 1-1,0 0 1,0 0-1,0 1 1,0-1-1,6 9 1,-7-7 18,1 0 0,-1 1 0,0 0 0,0-1 0,-1 1 0,0 0 0,0 1 0,0-1 0,-1 0 0,0 0 0,0 1 0,0 12 0,-1-12 54,0 0 0,-1 0 1,1-1-1,-1 1 1,-1 0-1,1 0 0,-4 6 1,4-9-13,-2 0 1,1 0 0,0 0 0,-1-1-1,1 1 1,-1-1 0,0 1 0,0-1-1,-1 0 1,1 0 0,-7 4 0,-1 0 40,-1-1 1,1 0 0,-1-1-1,0 0 1,-1-1 0,1 0-1,-1-1 1,1 0 0,-1-1-1,0 0 1,0-1 0,0-1-1,-22-2 1,33 2-108,1 0 0,-1 0 0,1-1 0,-1 1 0,1 0 0,-1-1 0,1 0 0,-1 1 1,1-1-1,-1 0 0,1 1 0,0-1 0,-1 0 0,1 0 0,0 0 0,0 0 0,0 0 0,0-1 0,0 1 0,0 0 0,0 0 0,0-1 0,0 1 0,1-1 1,-1 1-1,0-1 0,1 1 0,-1-1 0,1-1 0,-2-5-527,1 0 0,1-1 0,0 1 0,1-14 0,0 1-2939,-1-21-11326</inkml:trace>
</inkml:ink>
</file>

<file path=ppt/ink/ink6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1.48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26 85 2552,'-12'-20'9181,"10"19"-8782,1-1 1,0 1-1,0-1 1,0 0-1,0 0 1,0 0-1,0 1 0,0-1 1,1 0-1,-1 0 1,1 0-1,-1 0 1,1 0-1,0-4 0,-1 0 445,1 4-477,0 1 0,-1-1 1,1 1-1,0-1 1,0 1-1,0-1 1,0 1-1,0-1 0,1 1 1,-1-1-1,5-9 4513,2 21-4860,77 109-58,-37-50-214,70 77-1,-113-141 143,1 0 0,0 0 0,0-1 0,0 0 0,0 0 0,9 4 1,-12-7-18,0 0 0,0 0 0,0 0 0,1-1 0,-1 1 0,1 0 0,-1-1 0,0 0 0,1 0 0,-1 1 0,1-1 0,-1-1 0,1 1 0,-1 0 0,0 0 0,1-1 0,-1 0 0,0 1 0,1-1 0,-1 0 0,4-2 0,4-5-752,-1 0-1,-1 0 0,1 0 0,9-15 1,-11 15-132,22-26-4941</inkml:trace>
</inkml:ink>
</file>

<file path=ppt/ink/ink6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2.1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289 56 7193,'0'0'16713,"-4"-9"-15927,-12-28-274,12 28 733,4 19-1030,14 347 434,-7-278-623,-3 1-1,-4 0 1,-4-1 0,-2 1 0,-5-1-1,-32 123 1,9-103-69,33-98 36,0 0 0,1-1-1,-1 1 1,0 0 0,0 0-1,0 0 1,0-1 0,0 1-1,0 0 1,0-1 0,0 1-1,0-1 1,0 1 0,-1-1-1,1 0 1,0 1 0,0-1-1,0 0 1,-1 0 0,1 0-1,0 0 1,0 0 0,0 0-1,-2-1 1,-1 1 8,0 0 0,0-1 1,0 1-1,0-1 0,0 0 0,-7-3 1,5 1-3,1-1 0,-1 0 0,1 0 0,-1 0-1,1-1 1,0 0 0,1 0 0,-1 0 0,1 0 0,0-1 0,-6-11 0,0-4-3,1 0 0,-8-26 0,9 26 6,2-4 13,1 1 0,1-1 0,1 0 0,1 0 0,2-37 0,0 56-6,1-8-6,0 0 0,1 0 1,0 0-1,2 0 0,-1 0 0,1 1 1,1-1-1,1 1 0,0 1 1,0-1-1,1 1 0,9-12 1,-1 5 35,0 0 1,0 2 0,2 0 0,0 1-1,1 1 1,29-20 0,-38 30 9,0 0 0,0 1 0,0 0 0,0 0 0,1 1 0,-1 0 0,1 1 1,0 0-1,12-1 0,10 1 29,48 4 0,-57-1-81,98 11-142,-3 0-2312,-69-11-2262</inkml:trace>
</inkml:ink>
</file>

<file path=ppt/ink/ink6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3.52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14 18908,'0'0'7530,"0"0"-7495,0 0 0,0 0-1,0 0 1,0 0 0,0 0-1,0 0 1,0 0 0,0 0-1,-1-1 1,1 1 0,0 0-1,0 0 1,0 0 0,0 0-1,0 0 1,0 0 0,0 0-1,0-1 1,0 1 0,0 0-1,0 0 1,0 0 0,1 0-1,-1 0 1,0 0 0,0 0-1,0-1 1,0 1 0,0 0-1,0 0 1,0 0-1,0 0 1,0 0 0,0 0-1,0 0 1,0 0 0,0 0-1,1 0 1,-1-1 0,0 1-1,0 0 1,0 0 0,0 0-1,0 0 1,0 0 0,0 0-1,0 0 1,1 0 0,-1 0-1,0 0 1,0 0 0,0 0-1,0 0 1,0 0 0,217-8-848,-216 7 729,-1 1-1,1 0 1,-1 0 0,1 0 0,0 0 0,-1 0 0,1 0 0,0 0 0,-1 0 0,1 0 0,-1 0 0,1 1 0,0-1-1,-1 0 1,1 0 0,-1 0 0,1 1 0,0-1 0,-1 0 0,1 1 0,-1-1 0,1 0 0,0 2 0,-1-1-273,-1 0 0,1 0 0,0-1 0,-1 1 0,1 0 0,-1 0 0,1 0 0,-7 5-2498,-15 11-6178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56.76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52 0 13074,'0'0'13283,"0"10"-13212,-1 88 85,-22 151 1,19-219-156,-6 25 10,3 0 0,2 1 0,3 64 0,3-114-17,0 0 1,0-1-1,0 1 0,0-1 0,1 1 0,0-1 0,0 1 0,1-1 1,-1 0-1,1 0 0,0 0 0,1-1 0,-1 1 0,1-1 0,0 1 1,0-1-1,0 0 0,1-1 0,-1 1 0,1-1 0,7 4 0,-2-2-31,1 0 0,-1 0 0,1-1-1,0-1 1,0 0 0,1 0 0,-1-1-1,1-1 1,19 1 0,-23-2-35,0 0 0,0 0 0,0-1 0,0 0 1,0-1-1,14-3 0,-18 2 42,1 1-1,-1-1 1,0 1 0,0-1 0,0 0-1,0-1 1,-1 1 0,1-1 0,-1 1 0,0-1-1,0 0 1,3-5 0,-2 2 16,0 0 1,0-1-1,0 0 1,-1 0-1,0 0 0,-1 0 1,0 0-1,2-15 0,-1-3 31,-2-38 0,-2 41 4,1 22-13,-1-28 265,1 28-235,0 0 0,0 0 0,0 1 0,0-1 1,0 0-1,-1 0 0,1 1 0,0-1 0,0 0 0,0 0 1,-1 1-1,1-1 0,-1 0 0,1 1 0,0-1 1,-1 0-1,1 1 0,-1-1 0,1 1 0,-1-1 1,1 1-1,-1-1 0,0 1 0,1-1 0,-1 1 0,0-1 1,1 1-1,-2-1 0,1 1 377,0 0-339,-2 0-47,2 14-37,1 28 73,1 0 0,3 0 0,11 57 0,-6-64-60,16 72 21,17 146-1,-42-240-52,2 1 0,0-1 0,0 0 0,6 15 0,-8-28 11,0 1-1,0-1 0,0 0 1,1 0-1,-1 1 0,0-1 1,0 0-1,0 0 0,0 1 1,0-1-1,1 0 0,-1 0 1,0 0-1,0 1 1,1-1-1,-1 0 0,0 0 1,0 0-1,0 0 0,1 0 1,-1 1-1,0-1 0,1 0 1,-1 0-1,0 0 0,0 0 1,1 0-1,-1 0 0,0 0 1,0 0-1,1 0 0,-1 0 1,0 0-1,1 0 0,-1 0 1,0 0-1,0 0 0,1 0 1,-1-1-1,0 1 0,0 0 1,1 0-1,-1 0 0,0 0 1,0 0-1,1-1 1,-1 1-1,0 0 0,0 0 1,0 0-1,1-1 0,-1 1 1,0 0-1,0 0 0,0-1 1,0 1-1,12-17-778,-11 16 693,13-26-3097,-4-9-6068</inkml:trace>
</inkml:ink>
</file>

<file path=ppt/ink/ink6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3.8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26 17347,'0'0'9090,"115"-17"-9178,-81 9-1976</inkml:trace>
</inkml:ink>
</file>

<file path=ppt/ink/ink6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5.9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19 21140,'0'0'5128,"4"20"-4643,1 5-347,-1-1 20,1 1-1,17 46 1,-16-53-101,2-2 1,0 1-1,18 27 1,-23-39-67,1 1 0,0-1 1,0-1-1,1 1 0,-1 0 1,1-1-1,0 0 0,0 0 1,0-1-1,1 0 0,-1 1 1,1-2-1,0 1 0,9 2 1,-8-3-11,0 0 1,0-1 0,0 0-1,0-1 1,0 0 0,1 0-1,-1 0 1,0-1-1,0 0 1,0 0 0,0-1-1,8-2 1,-10 1-8,1 1 1,-1-1-1,0-1 1,0 1-1,0-1 0,0 0 1,0 0-1,-1 0 1,0-1-1,0 1 0,0-1 1,0 0-1,-1 0 1,4-8-1,-1 0 13,-2 1 0,0-1 0,0 0 0,-1 0 0,0 0 0,-2 0 0,1-1 0,-1 1 0,-1 0 0,-1-1 0,-3-20 0,4 29 48,-1-1 0,0 1 0,-1-1 0,0 1 0,1 0-1,-2-1 1,1 1 0,-1 0 0,1 0 0,-1 1 0,-1-1 0,1 1 0,-1-1 0,1 1 0,-1 0-1,-8-6 1,12 10-32,0 0-1,-1 0 0,1-1 0,0 1 0,-1 0 0,1 0 1,0 0-1,0-1 0,-1 1 0,1 0 0,0 0 0,-1 0 1,1 0-1,0 0 0,-1 0 0,1 0 0,0 0 0,-1 0 1,1 0-1,0 0 0,-1 0 0,1 0 0,0 0 1,-1 0-1,1 0 0,0 0 0,-1 0 0,1 0 0,0 0 1,-1 1-1,1-1 0,0 0 0,-1 0 0,1 0 0,0 1 1,0-1-1,-1 0 0,1 0 0,0 1 0,0-1 1,-1 0-1,1 0 0,0 1 0,0-1 0,0 0 0,0 1 1,0-1-1,-1 1 0,0 18-55,1-15 57,14 282-15,1 126 20,-15-345-9,-4 27-26,-3 0-1,-4-1 0,-29 112 1,39-201 17,0 0 0,0 0 1,0 0-1,0-1 1,-1 1-1,1 0 0,-1-1 1,0 1-1,-3 2 0,4-5 11,0 0 0,-1 1-1,1-2 1,0 1 0,-1 0-1,1 0 1,-1 0-1,0-1 1,1 1 0,-1-1-1,0 1 1,1-1 0,-1 0-1,0 0 1,1 0 0,-1 0-1,0 0 1,1 0-1,-1 0 1,-3-1 0,2 1 8,0-1-1,0 0 1,0 0 0,0 0 0,1-1 0,-1 1 0,0 0 0,1-1 0,-1 0 0,1 0 0,-1 1-1,-2-5 1,-24-28 79,28 32-85,-10-12 30,2-2-1,0 1 1,0-1-1,2-1 1,0 0-1,1 0 1,0 0 0,-4-25-1,6 15-15,1-1 0,1 0 0,1 0 0,5-48 0,-4 71-24,1 0 0,0 0 0,1 0 0,-1 0 0,1 0-1,0 0 1,0 1 0,0-1 0,1 0 0,-1 1 0,1 0 0,0 0 0,1 0 0,-1 0 0,1 0-1,0 1 1,8-6 0,-1 1-117,2 1-1,-1 0 1,1 1-1,0 1 1,16-5-1,32-8-1640,-6 5-2406</inkml:trace>
</inkml:ink>
</file>

<file path=ppt/ink/ink6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6.51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74 17875,'0'0'8778,"4"-10"-8414,14-31-165,-17 39-195,0 1 0,1-1 0,-1 1 0,0-1 0,1 1 0,-1 0 0,0-1 0,1 1 0,0 0 0,-1 0 0,1 0 0,0 0 0,-1 1 0,1-1 0,0 0 0,0 1 0,0-1 0,-1 1 0,1-1 0,0 1 0,0 0 0,0 0 0,0 0 0,0 0 0,2 1 0,7-2 12,-3 0-17,-1 1 0,0 0 0,1 0 1,-1 0-1,0 1 0,1 0 0,-1 1 1,0-1-1,0 1 0,0 1 0,0-1 1,0 1-1,8 5 0,-10-4-25,-1 0 0,1-1 0,-1 1 0,0 1 0,0-1 1,0 1-1,-1-1 0,0 1 0,0 0 0,0 0 0,0 1 0,-1-1 0,0 0 0,0 1 0,0 0 0,-1-1 0,2 12 0,-3-5-38,1 0-1,-2 0 1,0 0-1,0 0 1,-1 0-1,0 0 1,-8 20-1,9-27 11,-1 1-73,1 0 0,0-1 0,0 1 0,0 12 0,1-17 91,0 1 0,0 0-1,0-1 1,0 1 0,0 0-1,1-1 1,-1 1 0,1-1-1,-1 1 1,1-1 0,0 1-1,0-1 1,-1 1 0,1-1-1,0 0 1,0 1 0,0-1-1,0 0 1,1 0 0,1 2-1,5 1-40,-1 1 0,0 0-1,0 0 1,-1 1 0,0 0-1,11 13 1,-15-17 77,-1 0 0,0 0 0,0 0 1,0 0-1,0 0 0,0 0 0,-1 0 0,1 0 1,-1 1-1,1-1 0,-1 0 0,0 0 0,0 1 1,0-1-1,0 0 0,0 0 0,0 1 1,0-1-1,-1 0 0,0 0 0,1 1 0,-1-1 1,0 0-1,0 0 0,0 0 0,0 0 0,0 0 1,-1 0-1,1-1 0,0 1 0,-1 0 0,-2 2 1,-4 3 55,-1 1 1,0-1 0,0-1-1,-1 0 1,1 0 0,-1-1-1,-1 0 1,1-1 0,-1 0-1,0 0 1,0-1 0,0-1-1,-19 2 1,24-4-1250</inkml:trace>
</inkml:ink>
</file>

<file path=ppt/ink/ink6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6.9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26 13050,'0'0'12554,"11"0"-11502,21 0-1036,0-1 0,-1-2 0,0 0 1,37-11-1,-68 14-46,0 0 0,0 0 0,0 0-1,0 0 1,0 0 0,1 0 0,-1 0 0,0 0 0,0 0-1,0 0 1,0 0 0,0 0 0,0 0 0,1-1 0,-1 1 0,0 0-1,0 0 1,0 0 0,0 0 0,0 0 0,0 0 0,0 0 0,0-1-1,0 1 1,0 0 0,0 0 0,0 0 0,0 0 0,0 0-1,1-1 1,-1 1 0,0 0 0,0 0 0,0 0 0,0 0 0,-1 0-1,1-1 1,0 1 0,0 0 0,0 0 0,0 0 0,0 0 0</inkml:trace>
</inkml:ink>
</file>

<file path=ppt/ink/ink6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7.5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8025,'0'0'18281,"0"10"-18163,5 111 601,27 146 0,-25-219-668,-3-9-126</inkml:trace>
</inkml:ink>
</file>

<file path=ppt/ink/ink6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8.1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22 17011,'0'0'10106,"82"-22"-9946,-58 22-48,4 0-72,-3 0-40,-1 0-56,-10 0-408,-9 0-672</inkml:trace>
</inkml:ink>
</file>

<file path=ppt/ink/ink6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8.4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77 16099,'0'0'9458,"111"-22"-9394,-68 1-64,-4 4-1224,-10 0-5858</inkml:trace>
</inkml:ink>
</file>

<file path=ppt/ink/ink6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8.9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11962,'0'0'13339,"4"17"-12832,0-4-449,22 66 149,-22-69-200,1 0 0,0 0 0,0-1 0,1 0-1,0 0 1,1 0 0,7 7 0,-11-12-79,0-1 1,0 0-1,1 0 1,-1-1 0,0 1-1,1-1 1,0 1-1,0-1 1,0-1-1,0 1 1,0 0 0,0-1-1,0 0 1,0 0-1,1 0 1,-1 0-1,0-1 1,1 0 0,-1 0-1,9 0 1,-11-1-6,0 0 1,-1 1-1,1-1 1,0 0-1,0 0 1,-1 0-1,1 0 1,-1 0 0,1 0-1,-1-1 1,1 1-1,-1 0 1,0-1-1,0 1 1,1-1-1,-1 1 1,0-1 0,0 0-1,-1 1 1,1-1-1,0 0 1,0 0-1,-1 0 1,1-3-1,2-5-233,-1-1-1,2-20 0,-1-40 119,-2 23 3656,-1 52-3236,0 59-129,9 257 751,-1-236-868,-4 0 0,-8 97-1,2-161 3,-1 0 0,-2 0 0,0 0-1,-9 21 1,-36 72-368,50-112 383,-1 0 0,1 0 1,-1 0-1,0 1 0,1-1 0,-1 0 0,0 0 1,0 0-1,0-1 0,0 1 0,0 0 1,0 0-1,0 0 0,0-1 0,0 1 0,0 0 1,0-1-1,0 1 0,0-1 0,-1 0 0,1 1 1,0-1-1,0 0 0,-1 0 0,1 1 0,0-1 1,0 0-1,-1 0 0,-1-1 0,1 1 19,0-1 0,0 0 0,0 1 0,0-1 0,0 0 0,0 0 0,1 0 0,-1 0 0,0 0 0,1-1 0,-1 1 0,1 0 0,-1-1 0,1 1 0,0-1 0,-1 0 0,0-2 0,-5-10 92,0-1 1,1 0-1,1 0 1,0 0-1,1-1 1,-2-17-1,2-4 73,0-56 0,3 84-203,1 0 0,1-1 0,0 1 0,0 0 0,1 0 0,0 0 0,1 0 0,0 0 1,0 1-1,1-1 0,0 1 0,0 0 0,1 0 0,0 0 0,0 0 0,1 1 0,0 0 1,0 0-1,1 1 0,0 0 0,0 0 0,1 1 0,-1-1 0,1 1 0,14-6 0,53-20-4448,-45 15-5512</inkml:trace>
</inkml:ink>
</file>

<file path=ppt/ink/ink6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39.38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21340,'0'0'3853,"14"0"-3578,42 3-86,-55-3-173,1 0-1,-1 0 1,1 0-1,-1 1 1,0-1 0,1 1-1,-1-1 1,0 1 0,1-1-1,-1 1 1,0 0-1,0-1 1,0 1 0,0 0-1,0 0 1,0 0-1,0 0 1,0 0 0,0 0-1,0 0 1,0 1 0,0-1-1,-1 0 1,2 3-1,-1-1 12,-1 0-1,1 1 0,-1-1 1,1 1-1,-1-1 0,0 8 1,-1-4 1,0 6 38,-1 0 0,0 1 0,-1-1 0,-1 0 0,0 0 0,-1-1 0,0 1 1,-1-1-1,-9 15 0,7-13 15,1-1 1,0 2-1,1-1 0,1 1 1,0-1-1,1 1 0,-2 17 1,6-31-79,-1 1 1,1 0-1,0-1 1,0 1 0,0-1-1,0 1 1,0-1-1,1 1 1,-1-1 0,0 1-1,1-1 1,-1 1-1,1-1 1,0 1 0,-1-1-1,1 1 1,0-1-1,0 0 1,0 1-1,0-1 1,0 0 0,0 0-1,0 0 1,0 0-1,0 0 1,1 0 0,-1 0-1,0 0 1,1-1-1,-1 1 1,0 0 0,1-1-1,2 2 1,5-1-7,0 1 1,1-1 0,-1-1-1,0 0 1,11-1 0,-12 1-8,16-1-500,1-2-1,-1 0 1,0-2-1,25-8 1,11-8-6653</inkml:trace>
</inkml:ink>
</file>

<file path=ppt/ink/ink6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42.1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35 17907,'0'0'8810,"10"14"-7855,30 71-625,2 3-230,-33-72-94,-1-1-16,0 0 0,2 0 0,0-1-1,15 16 1,-21-26-13,0 0 0,0 0-1,1-1 1,0 1-1,0-1 1,0-1 0,0 1-1,0-1 1,0 1-1,1-1 1,-1-1 0,1 1-1,-1-1 1,1 0-1,0 0 1,11-1 0,-8 0-68,1 0 1,0 0-1,-1-1 1,1-1-1,-1 0 0,1 0 1,9-4-1,-16 5 62,0-1 1,0 1-1,0-1 0,0 0 0,0 0 0,-1 0 0,1 0 0,-1 0 0,0-1 0,1 1 0,-1-1 0,0 1 0,0-1 0,-1 0 0,1 0 0,-1 0 0,1 0 0,-1 0 0,0 0 0,0 0 0,0-1 1,-1 1-1,1 0 0,0-5 0,-1-5 29,0 0 1,-1 0-1,0 1 1,-1-1 0,0 0-1,-1 0 1,-1 1 0,0 0-1,0 0 1,-8-14-1,11 22 65,0-1-1,-1 1 0,2-1 1,-1 1-1,0-1 1,1 0-1,0 1 0,0-10 1,1-1 1296,0 13-1355,0 0 0,0 0 0,1 0 0,-1 0 0,1 0 1,-1 0-1,1 0 0,0 1 0,0-1 0,0 1 0,4-3 0,5-5 11,13-26 1017,-24 69-1156,-1 24 168,0-9-39,2 0 0,9 64 1,3-22 0,3 183 1,-15-248-6,5 28 1,-2-29 3,0 28 0,-3-39-4,1 0 0,0-1 0,1 1 0,1-1 0,6 14 0,-4-6 6,2 4-41,-2 1 0,-1 0 1,2 39-1,-4 81-282,-3-119 298,0-23 8,0-1 0,0 1 0,-1 0 0,0 0 0,0-1 1,0 1-1,0-1 0,0 1 0,-1-1 0,1 1 0,-1-1 0,0 0 1,0 0-1,0 0 0,0 0 0,-1 0 0,-3 3 0,2-2 4,0-1-1,-1 1 0,0-1 0,1 0 0,-1 0 1,0 0-1,-1-1 0,1 0 0,0 0 0,-9 2 0,10-4 4,1 1-1,-1-1 0,1 0 0,-1 0 1,1 0-1,-1-1 0,1 1 0,0-1 1,-1 0-1,1 0 0,-1 0 0,1 0 1,0-1-1,0 1 0,0-1 0,0 0 1,0 0-1,0 0 0,-3-4 0,-2-3 15,1 0 1,0 0-1,0-1 0,1 0 0,1 0 0,0 0 0,0-1 0,1 0 0,-4-13 1,-1-2 30,4 7-26,1 0 0,0 0-1,2 0 1,0 0 0,1-1-1,1 1 1,4-31 0,-3 42-18,0-1 0,1 0 1,0 1-1,1 0 1,0-1-1,0 1 1,1 0-1,0 1 0,0-1 1,1 1-1,0 0 1,0 0-1,1 0 0,-1 0 1,2 1-1,-1 0 1,1 1-1,0-1 0,0 1 1,0 0-1,1 1 1,8-4-1,16-9-17,-25 12 36,0 1-1,1 0 0,0 0 0,0 1 1,0 0-1,0 0 0,0 1 0,1 0 1,-1 0-1,13 0 0,-10 2-55,0 0 1,0 1-1,0 0 0,0 0 0,0 1 1,0 1-1,-1 0 0,18 7 0,13 3-3495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57.72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89 17515,'0'-3'930,"0"0"0,0-1 0,1 1-1,-1 0 1,1-1 0,2-4 0,-3 6-746,1 1 0,0-1 0,-1 1 1,1-1-1,0 1 0,0 0 0,0 0 0,0-1 0,1 1 0,-1 0 1,2-1-1,1 0-174,0 0 1,0 0 0,0 0 0,1 1-1,-1-1 1,1 1 0,-1 1 0,1-1-1,7 0 1,-2 0-13,-1 1 1,1 0-1,0 0 0,-1 1 1,1 1-1,0-1 0,-1 1 1,0 1-1,1 0 0,-1 0 1,9 5-1,-11-4-5,0 1 1,0-1-1,-1 1 1,1 0-1,-1 0 1,0 1-1,-1 0 0,0 0 1,1 0-1,-2 1 1,1 0-1,-1 0 1,6 13-1,-7-12-1,0 0 1,0 0-1,0 1 0,-1-1 0,0 1 1,-1 0-1,0 0 0,-1-1 1,1 1-1,-2 0 0,1 0 0,-1 0 1,-2 9-1,-1-5 19,0 0 0,-1-1-1,0 0 1,-1 0 0,-1 0 0,1-1 0,-2 0 0,-8 10-1,-45 55 26,56-69-218,7-8-252,12-14 192,55-86-505,19-24-562,-73 107 1100,1 0 1,1 0-1,35-26 0,-32 29 33,27-27-1,-41 35 264,1 0 0,-1-1 1,-1 1-1,1-1 0,-1 0 0,-1-1 0,5-10 0,-9 19-44,0 0 0,0 0 0,0 0 0,0 0 0,0 0 0,0 0 0,0 0 0,-1 0 0,1 0 0,0 0 0,0 0 0,0 0 0,0 0 0,0 0 0,-1 0 0,1 0 0,0 0 0,0 0 0,0 0 0,0 0 0,0 0 0,0 0 0,-1 0 0,1 0 0,0 0 0,0 0 0,0 0 0,0 0 0,0 0 0,0 0 0,-1 0 0,1 0 0,0-1 0,0 1 0,0 0 0,0 0 0,0 0 1,0 0-1,0 0 0,0 0 0,0 0 0,0-1 0,0 1 0,0 0 0,0 0 0,-1 0 0,1 0 0,0 0 0,0 0 0,0-1 0,0 1 0,0 0 0,0 0 0,0 0 0,0 0 0,0 0 0,1-1 0,-1 1 0,0 0 0,-11 7-164,-7 13 320,0 0 1,2 1-1,-17 26 1,28-40-185,1 0-5,0 0 0,0 1-1,1-1 1,0 1 0,0 0-1,0 0 1,1-1 0,-1 13-1,0 4-12,2 37 0,1-48-6,0-7 5,0-1-1,1 0 1,-1 1-1,1-1 1,0 0-1,1 0 1,-1 0-1,1 0 1,0 0-1,1 0 1,-1-1-1,1 1 1,5 7 0,-3-6 9,0-1 1,1 1 0,0-1 0,0 0-1,0-1 1,1 1 0,-1-1 0,12 5 0,1-2-20,-1 0 1,2-2 0,-1 0 0,0-1 0,1-1 0,30 1 0,-41-3-257,-1-1 1,1 0 0,-1-1-1,1 0 1,-1-1-1,0 1 1,0-1 0,1-1-1,12-5 1,15-17-5494</inkml:trace>
</inkml:ink>
</file>

<file path=ppt/ink/ink6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44.20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19 13722,'2'-13'13337,"0"9"-12668,33 3-390,-15 0-206,1 1-1,27 4 0,-42-3-71,0 0-1,-1 0 1,1 1-1,-1 0 1,1 0-1,-1 0 1,0 0-1,0 1 1,0 0-1,0 0 1,0 1-1,-1-1 1,5 5-1,-7-6-5,-1 1 0,1-1 0,-1 1-1,1 0 1,-1-1 0,0 1 0,0 0-1,0 0 1,-1 0 0,1 0 0,-1-1-1,1 1 1,-1 0 0,0 0 0,0 0-1,0 0 1,-1 5 0,0-1 5,-1 0-1,1 0 1,-1 0 0,0 0 0,-6 12-1,-6 4 10,0-1 0,-19 22-1,15-21 16,-18 31 0,30-33-61,6-21 33,-1 1 1,1 0-1,0-1 0,0 1 1,0 0-1,0 0 0,0-1 1,0 1-1,0 0 0,0 0 1,0-1-1,0 1 0,0 0 0,0-1 1,0 1-1,0 0 0,1 0 1,-1-1-1,0 1 0,1 0 1,-1-1-1,0 1 0,1-1 1,0 2-1,21 2 29,0-1 0,0 0 0,0-2 1,44-2-1,-16 0-9,70-3-1025</inkml:trace>
</inkml:ink>
</file>

<file path=ppt/ink/ink6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57.68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73 1656,'-5'-21'24458,"12"26"-24378,9 3-71,0-2-1,1 1 1,0-2-1,0 0 1,0-2-1,1 1 1,19 0-1,132-3 22,-90-2 2,187-11-9,-88 3-13,581 3 16,-467 7-12,-22 2 18,140-2-23,1-27-1,-321 16 4,418-30-32,-480 40 13,212 8-19,-100 0 30,12 2-59,-141-7-31,-10 0 54,-4-1 1,-11 3-23,1 0 0,-29 4 1,-2 2-714,-4 2-1210</inkml:trace>
</inkml:ink>
</file>

<file path=ppt/ink/ink6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4:58.5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585 42 18107,'0'0'5967,"-11"-7"-5756,-37-18-64,44 23-131,-1 0 0,1 1 1,0 0-1,-1 0 0,1 0 1,-1 0-1,1 1 1,-1-1-1,1 1 0,-1 1 1,-8 0-1,-6 0 92,3 0-21,1 0-1,0 1 1,0 1 0,0 1 0,-17 5 0,-71 32 357,83-31-339,0 0-1,0 1 1,2 1-1,-1 1 1,-27 24 0,38-29-71,0 0 0,1 0 0,-1 1 0,2-1 0,-1 2 0,1-1 0,1 1 0,-1 0 0,2 0 0,-1 0 0,2 1 0,-1-1 0,-1 14 0,1 2 3,1 0 0,2 1-1,1-1 1,1 1 0,1-1 0,1 0-1,1 0 1,2 0 0,0 0 0,2-1 0,12 28-1,-11-33-10,1 1-1,1-1 0,0-1 0,2 0 1,20 24-1,-23-32 11,1 0 1,1 0-1,0-1 0,0-1 1,1 0-1,0-1 0,1 0 1,25 10-1,-15-9-4,0-2 0,0-1 0,0-1 0,32 3 0,104 0 46,-132-7-64,25 0-3,1-3-1,68-10 1,-93 8-32,-1-3 1,0 0-1,-1-1 0,0-2 1,51-26-1,-74 34-3,0-1 0,0 1 0,1-1 0,-2 0 0,8-6 0,-10 7-124,0 1 0,0 0 1,-1 0-1,1-1 0,0 1 1,0 0-1,-1-1 0,1 1 1,0-1-1,-1 1 0,0-1 1,1 1-1,-1-1 0,0 1 1,0-1-1,0 1 0,0-1 1,0 1-1,0-1 0,0 1 1,0-1-1,-1 0 0,0-1 1</inkml:trace>
</inkml:ink>
</file>

<file path=ppt/ink/ink6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5:06.58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24 18419,'3'-19'4936,"-3"19"-4862,0 0 0,0-1 0,0 1 0,0 0 0,0 0 0,0 0 0,0-1 0,1 1 1,-1-1 295,0 1-296,1 0 0,-1 0 0,0 0 0,0 0 0,0-1 0,1 1 0,-1 0 0,0 0 0,0 0 0,1 0 0,-1 0 0,0 0 0,0 0 1,0 0-1,1 0 0,-1 0 0,0 0 0,0 0 0,1 0 0,-1 0 0,0 0 0,2 1-20,0 1-1,0-1 1,0 1 0,0 0-1,-1 0 1,1-1 0,-1 1-1,1 0 1,-1 0 0,0 0-1,2 3 1,19 41 90,-2 0 1,-2 1-1,19 77 1,19 53-119,-55-174-25,0-1-1,0 1 1,0 0-1,0 0 1,0-1 0,1 1-1,-1-1 1,1 0 0,0 1-1,0-1 1,0 0-1,0 0 1,0 0 0,0 0-1,0 0 1,1 0-1,-1-1 1,1 1 0,-1-1-1,1 0 1,0 0 0,-1 0-1,1 0 1,0 0-1,0 0 1,0-1 0,0 0-1,-1 1 1,1-1-1,0 0 1,0 0 0,0-1-1,0 1 1,0 0 0,0-1-1,-1 0 1,1 0-1,4-1 1,5-4 5,0 0-1,-1-1 1,1 0-1,-1-1 1,-1 0-1,17-16 1,-21 19-4,111-102 3,176-143-22,-262 231-125,-31 19 131,0 0 0,1 0 0,-1 0 0,0 0 0,0-1 1,1 1-1,-1 0 0,0 0 0,0 0 0,1 0 0,-1 0 1,0 0-1,1 0 0,-1 0 0,0 0 0,0 0 0,1 1 0,-1-1 1,0 0-1,0 0 0,1 0 0,-1 0 0,0 0 0,0 0 1,0 0-1,1 1 0,-1-1 0,0 0 0,0 0 0,0 0 1,1 1-1,-1-1 0,0 0 0,0 0 0,0 0 0,0 1 0,0-1 1,1 0-1,-1 0 0,0 1 0,0-1 0,0 0 0,0 0 1,0 1-1,0-1 0,0 0 0,0 0 0,0 1 0,0-1 1,0 0-1,0 1 0,0-1 0,0 27-1644,-4 7-435</inkml:trace>
</inkml:ink>
</file>

<file path=ppt/ink/ink6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03.6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 38 12562,'-8'-4'14213,"8"3"-14072,3-1-132,-1 0 1,1 0-1,0 1 1,0-1-1,0 0 0,0 1 1,1 0-1,-1 0 1,0 0-1,0 0 1,6 0-1,5-2 12,2-1-30,0 1 0,0 1 0,1 0 0,-1 1 0,0 1 0,1 0 0,-1 2 0,0 0 0,30 7 0,-39-7-3,-1 0 0,1 1 0,-1 0 0,1 0 0,-1 1 0,0 0 0,0 0 0,-1 0 1,1 1-1,-1-1 0,0 1 0,0 1 0,0-1 0,-1 1 0,0-1 0,0 1 0,0 1 0,-1-1 1,0 0-1,0 1 0,-1 0 0,0-1 0,2 11 0,-2-6 11,-1 0 1,0 1-1,0-1 1,-1 1-1,-1-1 1,0 1-1,-1-1 1,0 0-1,-1 1 1,0-1-1,0 0 0,-1-1 1,-10 19-1,-12 13 23,-1-1 0,-3-2 0,-48 52 0,-25 32 5,102-123-30,1 1-1,0-1 1,-1 0 0,1 1-1,0-1 1,0 0-1,-1 1 1,1-1 0,0 0-1,0 1 1,0-1 0,-1 1-1,1-1 1,0 1 0,0-1-1,0 0 1,0 1-1,0-1 1,0 1 0,0-1-1,0 0 1,0 1 0,0-1-1,0 1 1,0-1 0,0 1-1,0-1 1,1 0-1,-1 1 1,0-1 0,0 1-1,0-1 1,1 0 0,-1 1-1,0-1 1,0 0 0,1 1-1,-1-1 1,0 0-1,1 0 1,-1 1 0,0-1-1,1 0 1,-1 0 0,0 1-1,1-1 1,-1 0 0,1 0-1,-1 0 1,0 0-1,1 0 1,-1 0 0,1 1-1,-1-1 1,1 0 0,-1 0-1,0 0 1,1-1 0,-1 1-1,1 0 1,36 0 80,-29-1-42,51-1 32,79-15 0,-80 9-51,79-3 0,-73 11-78,-64 0 111,-16 0-668,-5 0-1153,1 0-2146</inkml:trace>
</inkml:ink>
</file>

<file path=ppt/ink/ink6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04.6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124 81 3096,'0'0'14945,"-9"-3"-13311,-19-3 803,0 1 1,-31-2 0,229 8-2482,171-2-31,-2-20-117,-100-6 183,-211 21-97,4 0 370,-34 7-314,0-1 0,0 1-1,0 0 1,0 0-1,0 0 1,0 0 0,0 0-1,1 0 1,-1 0-1,0 0 1,-2 3-1,0 0-148,-16 12-1311,-4-3-2214</inkml:trace>
</inkml:ink>
</file>

<file path=ppt/ink/ink6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05.5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4 15987,'0'0'10227,"-1"-1"-10095,1 1-132,0 0 1,0 0-1,0 0 0,0 0 0,0 0 0,0 0 0,0 0 0,0 0 1,0 0-1,1 0 0,-1 0 0,0 0 0,0 0 0,0 0 0,0 0 1,0 0-1,0 0 0,0 0 0,0 0 0,0 0 0,0 0 0,0 0 1,0 0-1,0 0 0,0 0 0,0 0 0,0-1 0,1 1 0,-1 0 1,0 0-1,0 0 0,0 0 0,0 0 0,0 0 0,0 0 0,0 0 1,0 0-1,0 0 0,0 0 0,0 0 0,0-1 0,0 1 0,0 0 1,0 0-1,0 0 0,0 0 0,0 0 0,0 0 0,0 0 0,0 0 1,-1 0-1,1 0 0,0 0 0,0 0 0,0 0 0,0-1 0,0 1 0,0 0 1,0 0-1,0 0 0,0 0 0,0 0 0,0 0 0,7 0-47,79 15 59,32 4 56,80-15-167,-158-4 46,16-8 133,-56 21 129,-2 2-87,1 1 0,-2-1 0,0 0 0,-6 17 0,-7 37-33,5 35 166,3 115 0,8 154-25,-3-347-141,2-14-1577,10-29-1972,0-11-3378</inkml:trace>
</inkml:ink>
</file>

<file path=ppt/ink/ink6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06.50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30 13050,'0'0'12915,"2"0"-12850,13 0-2,304-12 225,-172-5-880,-136 17 519,-56 4-872,13 4-4202</inkml:trace>
</inkml:ink>
</file>

<file path=ppt/ink/ink6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07.05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33 10594,'1'-4'9616,"2"-13"-7441,2 5 2031,-4 19-3191,-1-7-1005,0 22 94,14 185 487,-9-155-576,3 14 10,-3-32-86,1 45 0,0 16-3407,-2-79-2377</inkml:trace>
</inkml:ink>
</file>

<file path=ppt/ink/ink6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08.37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 38 8857,'0'0'14817,"-7"0"-13441,13-1-1311,0-1 0,0 1 0,0-1 0,0 0 0,10-5 0,13-4-32,-19 8-38,0 1 0,0 0 0,0 0 0,0 1 0,1 0 0,-1 1-1,0 0 1,1 1 0,-1 0 0,15 4 0,-21-4 0,0 0 0,0 0 0,0 1 0,0 0 0,0-1 0,-1 1 0,1 1 0,-1-1 0,1 1 0,-1-1 0,0 1 0,0 0 0,0 0 0,-1 0 0,1 0 0,-1 1 0,1-1 0,-1 1 0,0 0 0,0-1 0,-1 1 0,1 0 0,-1 0 0,0 0 0,0 0 0,0 0 0,-1 0 0,1 5 0,-1-2 11,0-1 0,-1 1 0,0 0 1,0 0-1,0-1 0,-1 1 0,0-1 1,0 1-1,-1-1 0,1 0 0,-2 0 0,1 0 1,0 0-1,-1-1 0,0 1 0,-8 7 1,-6 6-4,-2-1 0,-38 29 1,56-46-6,-56 44-344,63-48 132,0 1 1,0-1-1,1 1 0,-1 0 1,0 1-1,0-1 1,1 1-1,9-1 0,58-3 384,-68 5-145,1 1 1,0 0 0,-1 1 0,1-1-1,-1 1 1,1 0 0,-1 1 0,0-1-1,0 1 1,0 0 0,0 0-1,0 1 1,-1 0 0,1-1 0,-1 1-1,6 9 1,0-2 11,0 1 1,-2 1-1,1-1 0,-2 1 0,9 19 1,-12-17-22,0-1-1,0 0 1,-2 1 0,0 0 0,-1 0 0,0 0 0,-1-1-1,-3 26 1,2-35 22,0 0-1,0-1 1,0 1 0,-1 0-1,1 0 1,-1-1-1,-1 1 1,1-1-1,-1 1 1,1-1-1,-1 0 1,-1 0-1,1 0 1,0-1-1,-1 1 1,0-1 0,0 0-1,0 0 1,0 0-1,0 0 1,-8 3-1,-2 1 158,-1-1-1,0-1 0,0 0 1,0-2-1,-25 5 0,14-6-16,-37 0 0,52-2-148,10 0-34,0 0 0,0 0 1,0 0-1,-1 0 1,1 0-1,0 0 0,0-1 1,0 1-1,0 0 0,0-1 1,0 1-1,0 0 1,0-1-1,0 0 0,0 1 1,0-1-1,0 1 1,1-1-1,-1 0 0,0 0 1,0 1-1,1-1 0,-1 0 1,0 0-1,0-1 1,0-1-235,0 0 1,0 1-1,1-1 1,-1 0-1,1 0 1,-1 0 0,1 0-1,0-4 1,0-10-3732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2:31.77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16987,'0'0'7454,"0"19"-6839,0 120 331,39 485 376,-11-453-1329,-27-168 6,-1 1-40,1 0 1,0 0-1,0 1 0,0-1 0,0 0 1,1 0-1,4 7 0,-5-21-31,6-38-266,1-68-1,-7 68-394,13-74-1,-12 112 610,1-9-35,1 0-1,1 0 0,1 1 1,10-24-1,-14 38 148,0 0 1,0 0-1,1 0 1,0 0-1,0 0 1,0 0-1,0 1 1,0 0-1,1-1 1,-1 1-1,1 0 0,0 1 1,0-1-1,0 1 1,0-1-1,1 1 1,-1 1-1,0-1 1,1 0-1,0 1 0,-1 0 1,10-1-1,-3 1 73,1 0 0,-1 1 0,0 0-1,0 0 1,1 1 0,-1 1-1,0 0 1,0 0 0,0 1 0,13 6-1,-14-4 5,0 0 0,0 1 1,0 0-1,0 0 0,-1 2 0,0-1 0,-1 1 0,15 17 0,-18-18-32,0 0-1,-1 0 1,0 1-1,0-1 1,-1 1 0,0 0-1,0 0 1,-1 0 0,0 0-1,0 1 1,-1-1 0,0 0-1,-1 11 1,0-14-19,1 4 22,-1 0 1,0 0-1,0-1 0,-1 1 1,-1 0-1,1 0 1,-1-1-1,-1 1 1,0-1-1,-5 11 1,1-7 31,-1-1 0,0 1 0,0-1 0,-1-1 0,-1 0 0,0 0 0,0-1 0,-1 0 0,0-1 0,-19 10 0,15-9-44,0-2 1,0 0-1,-1 0 1,0-2-1,0 0 0,-1-1 1,1 0-1,-24 1 1,35-5-181,0 0-1,0 0 1,0 0 0,0-1 0,0 0 0,0 0 0,0 0 0,0-1 0,0 0 0,0 0 0,0 0 0,1 0 0,-1-1-1,1 1 1,0-1 0,0-1 0,0 1 0,-7-8 0,-14-20-5995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0:58.33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27 15971,'23'-16'6420,"-18"14"-6358,0 0 1,0 0-1,1 1 1,-1 0-1,0 0 1,0 1-1,1-1 1,-1 1-1,7 0 1,-6 0-31,0 0 0,0 0 0,0 1 0,-1 0 0,1 0 0,0 0 0,9 4 0,-12-4 39,1 2 0,-1-1 0,0 0 0,0 0 0,0 1 0,0 0 0,0 0 1,0 0-1,-1 0 0,1 0 0,-1 0 0,2 5 0,0 0-12,0 0 0,-1 0 0,0 0 0,0 0 0,-1 1 0,0-1 0,-1 1 0,0 0 0,0-1 0,-1 1 0,-1 10 0,1-7 0,-1-1 0,-1 1 0,0-1 1,-1 0-1,0 0 0,-1 0 0,-8 19 0,-3-6 163,-1 0 0,-28 32 0,23-31-56,-20 33-1,29-27-108,11-30-58,1 0 0,0 0 0,0 0 0,-1 0 0,1 0 0,0 0 0,0 1 0,0-1-1,0 0 1,0 0 0,0 0 0,0 0 0,1 0 0,-1 0 0,0 0 0,0 0 0,1 0 0,-1 0-1,1-1 1,-1 1 0,1 0 0,-1 0 0,1 0 0,0 0 0,-1 0 0,1-1 0,0 1 0,-1 0-1,2 0 1,4 1 3,-1-1-1,0 0 0,1 0 1,-1 0-1,1-1 0,0 0 1,9-1-1,4 1 6,35-1-444,-1-3 1,0-2 0,71-17-1,-27 2-4605</inkml:trace>
</inkml:ink>
</file>

<file path=ppt/ink/ink7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09.06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36 72 11634,'-35'0'11985,"52"0"-11655,843-34 1222,-850 33-1545,48-2 52,-1-3 0,58-14 0,-103 14 133,-8 4-70,-7 4-125,-29 18-2705,13-8-1184</inkml:trace>
</inkml:ink>
</file>

<file path=ppt/ink/ink7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09.70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 16931,'1'-4'11433,"4"3"-12616,513 1 840,-520 1 342,1-1 0,-1 0 0,0 1 0,0-1 0,0 1 0,0 0 0,1 0 0,-1-1 0,0 1 0,1 0-1,-1 1 1,1-1 0,-1 0 0,1 0 0,-1 0 0,1 1 0,0-1 0,0 1 0,0-1 0,-1 1 0,1 0 0,1-1 0,-1 1 0,0 0-1,0 0 1,1-1 0,-1 3 0,-3 8-2,1 0 0,1 0 0,-2 13 1,2-13 2,-9 121 150,2-14 99,-90 427 33,75-426-248,18-91-81,2 0 0,-1 49 1,5-78 32,0 0 0,0 0 0,-1 1 0,1-1 0,0 0 0,0 0 0,0 0 0,0 0 0,0 1 0,0-1 0,0 0 0,0 0 0,1 0 0,-1 1 0,0-1 0,0 0 0,0 0 0,0 0 0,0 0 0,0 1 0,0-1 0,0 0 0,0 0 0,0 0 0,1 0 0,-1 0 0,0 1 0,0-1 0,0 0 0,0 0 0,0 0 0,1 0 0,-1 0 0,0 0 0,0 0 0,0 0 0,0 0 0,1 0 0,-1 1 0,0-1 0,0 0 0,0 0 0,0 0 0,1 0 0,-1 0 0,10-7-898,11-15-2197,6-13-2923</inkml:trace>
</inkml:ink>
</file>

<file path=ppt/ink/ink7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10.48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32 14395,'0'0'8223,"12"0"-5936,349-25-1275,-344 22-840,12 0-1161,-29 3 976,0 0-1,0 0 1,0 0-1,0 0 1,0 0-1,0 0 1,0 0-1,0 0 1,0 0-1,0 0 1,0 0 0,1 0-1,-1 0 1,0 0-1,0 0 1,0 0-1,0 0 1,0 0-1,0 0 1,0 0-1,0 0 1,0 0 0,0 0-1,0 0 1,1 0-1,-1 0 1,0 0-1,0 0 1,0 0-1,0 0 1,0 0-1,0 0 1,0 0-1,0 0 1,0 0 0,0 0-1,0 1 1,0-1-1,0 0 1,0 0-1,0 0 1,0 0-1,0 0 1,0 0-1,0 0 1,0 0 0,0 0-1,0 0 1,0 0-1,0 1 1,0-1-1,0 0 1,0 0-1,0 0 1,0 0-1,0 0 1,0 0-1,0 0 1,0 0 0,0 0-1,0 0 1,0 0-1,0 1 1,0-1-1,0 0 1,-13 8-974,-15 8-1239,-5 1-2786</inkml:trace>
</inkml:ink>
</file>

<file path=ppt/ink/ink7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10.8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10658,'0'0'14578,"2"1"-14198,17 2-120,0 0 0,0-1 0,0-1 0,26-2 0,-13 0-192,161 1-2435,-166 0-2878</inkml:trace>
</inkml:ink>
</file>

<file path=ppt/ink/ink7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2.13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49 7553,'-2'0'14857,"6"0"-14242,118 1 351,144-3-521,-78-17 61,-24 0-356,426 10 136,-397 10-218,20 5-57,-112-3-6,312 1 12,-313-4-12,586 12 28,-514-7-8,-87-5-714,-91 4-244,-65 4-3942,28-7-4712</inkml:trace>
</inkml:ink>
</file>

<file path=ppt/ink/ink7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3.03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 34 9586,'0'0'12082,"-5"-4"-11039,-19-18 768,565 22-527,-515 0-1272,-1-1-1,30-5 1,-55 6 0,0 0 0,0 0 0,0 0 0,1 0 0,-1 0 0,0 0 0,0 1 0,0-1 0,0 0 0,0 0-1,0 0 1,1 0 0,-1 1 0,0-1 0,0 0 0,0 0 0,0 0 0,0 1 0,0-1 0,0 0 0,0 0 0,0 0 0,0 1 0,0-1 0,0 0 0,0 0 0,0 0 0,0 1 0,0-1 0,0 0-1,0 0 1,0 0 0,0 0 0,0 1 0,-1-1 0,1 0 0,0 0 0,0 0 0,0 0 0,0 1 0,0-1 0,0 0 0,-1 0 0,1 0 0,-8 19 6,-2 2 131,-8 30 262,4-13-187,-16 69 1,-7 141-48,12-69 24,25-177-200,-12 70 30,-5 123 1,17-194-74,0-5-148,0-49-1153,0 16-1373</inkml:trace>
</inkml:ink>
</file>

<file path=ppt/ink/ink7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4.0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34 16595,'0'0'8513,"0"-2"-8404,0 1 1,0 0 0,1 0-1,-1-1 1,0 1 0,1 0-1,-1 0 1,0-1-1,1 1 1,-1 0 0,1 0-1,1-2 1,4 1-102,0-1 0,1 1 0,0 0 0,-1 0 1,1 0-1,0 1 0,0 0 0,0 1 0,7 0 0,64 4 6,-77-4-14,6 1-6,0 1 0,0-1 0,0 1 0,0 0 0,0 1 0,0 0 1,0 0-1,-1 0 0,0 1 0,0 0 0,0 0 0,0 1 0,0 0 0,-1 0 1,0 0-1,0 0 0,0 1 0,-1 0 0,0 0 0,0 0 0,0 0 1,-1 1-1,3 9 0,-2-7 9,0 1 0,-2-1-1,1 1 1,-1 0 0,0 0 0,-1 0 0,-1 0 0,1 0 0,-1 1 0,-1-1-1,0 0 1,-1 0 0,0 0 0,0 0 0,-1 0 0,-5 12 0,-6 4 25,-2-1 0,0 0 0,-1-2 0,-2 0 0,-23 23 0,-42 55-11,81-98-49,1 1 0,-1-1 0,1 1 0,0 0 1,1 0-1,-1 0 0,1 0 0,-1 0 0,1 0 0,0 6 0,25-6-361,-10-4 428,21 0 47,-1-1 0,42-6 0,177-44-7,-245 49-197,-19 3-811,2-1-652</inkml:trace>
</inkml:ink>
</file>

<file path=ppt/ink/ink7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4.5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 16187,'0'0'8354,"17"-4"-8335,383 4 842,-346 4-974,-63 0-131,-34-2-665,1 0-5124</inkml:trace>
</inkml:ink>
</file>

<file path=ppt/ink/ink7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4.8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14867,'0'0'10805,"0"3"-10732,3 41 346,2-1 0,2 0 0,13 46 0,-2-5-226,-10-42-141,4 53 0,-3 82-2661,-9-166-1032</inkml:trace>
</inkml:ink>
</file>

<file path=ppt/ink/ink7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5.7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58 13930,'0'0'8406,"12"-7"-8011,36-26-75,-44 30-283,0 1 0,1 0 0,0 0 1,-1 0-1,1 0 0,0 1 0,0 0 1,0 0-1,0 0 0,0 0 0,0 1 1,0 0-1,0 0 0,0 0 0,0 1 1,0 0-1,6 1 0,-8-1-35,0 0 0,0 1 0,0-1 0,-1 0 0,1 1 0,-1-1 0,1 1 0,-1 0 0,0 0 0,1 0-1,-1 0 1,0 0 0,0 1 0,-1-1 0,1 1 0,0-1 0,-1 1 0,0-1 0,1 1 0,-1 0 0,0 0 0,0 3 0,2 3-12,0 1 0,-1 0-1,0-1 1,-1 1 0,0 14 0,-1-18 33,-1 1 1,1 0-1,-1-1 0,-1 1 0,1-1 1,-1 1-1,-1-1 0,1 1 1,-1-1-1,0 0 0,0 0 0,-1-1 1,-4 7-1,-5 4 110,-1-1 0,-30 26 0,29-29-118,15-12-20,0 1-1,0-1 1,0 0-1,0 0 1,0 0 0,-1 0-1,1 0 1,0 0-1,0 0 1,0 0 0,0 1-1,0-1 1,0 0-1,0 0 1,0 0-1,0 0 1,0 0 0,0 0-1,0 1 1,0-1-1,-1 0 1,1 0 0,0 0-1,0 0 1,0 0-1,0 1 1,0-1 0,0 0-1,0 0 1,0 0-1,1 0 1,-1 0-1,0 1 1,0-1 0,0 0-1,0 0 1,0 0-1,0 0 1,0 0 0,0 0-1,0 0 1,0 1-1,0-1 1,0 0 0,1 0-1,-1 0 1,0 0-1,0 0 1,0 0 0,0 0-1,0 0 1,0 0-1,1 0 1,-1 1-1,0-1 1,0 0 0,0 0-1,0 0 1,0 0-1,1 0 1,16 2-724,20-3-362,-29-1 1074,5 0-5,0 0 0,1 0 0,16 1 1,-27 1 17,1 0 0,-1 1 0,0-1 0,1 1 1,-1-1-1,0 1 0,0 0 0,0 0 0,0 1 1,0-1-1,0 1 0,0-1 0,0 1 0,0 0 1,-1 0-1,1 0 0,-1 0 0,1 1 0,1 2 1,1 3 54,0 0 0,0 0 1,-1 0-1,0 0 1,-1 1-1,0 0 0,0 0 1,-1 0-1,0 0 0,0 0 1,-1 0-1,0 0 1,-1 1-1,-1 13 0,0-16 40,0 0 0,0 0 0,-1 0 0,0 0 0,0-1 0,-1 1 0,0 0 0,0-1 0,0 0 0,-1 0 0,0 0 0,0 0 0,-1 0 0,1-1 0,-1 0 0,0 0 0,-1 0 0,1-1 0,-9 6 0,0-2 59,0-1 0,-1 0 0,1-1 0,-29 7 1,33-10-47,0-1 0,0-1 0,0 1 0,0-2 0,-1 1 0,1-1 1,0-1-1,-14-2 0,23 3-103,0-1 1,-1 1-1,1 0 0,0-1 1,0 1-1,-1-1 0,1 0 1,0 1-1,0-1 0,0 0 1,0 0-1,0 0 0,0 0 1,0 0-1,0 0 0,0 0 1,1 0-1,-1 0 0,0 0 1,1 0-1,-1 0 0,1-1 1,-1 1-1,1 0 0,-1-2 0,0-3-249,0 1-1,1-1 0,-1 0 1,2-9-1,0 2-926,-1-13-3054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1:01.932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 14259,'0'0'7286,"0"7"-2382,0 38-4968,2-26 80,0 0 0,0-1-1,2 1 1,0-1 0,1 0 0,1 0 0,1 0-1,1-1 1,0 0 0,1-1 0,0 0 0,2 0-1,0-1 1,1 0 0,0-1 0,1 0 0,0-1-1,1-1 1,20 14 0,-24-20-32,0 0 0,1-2 0,-1 1-1,1-1 1,0 0 0,0-1 0,18 3 0,-23-6-3,-1 1 0,1 0 0,-1-1 0,1 0-1,-1-1 1,0 1 0,1-1 0,-1 0 0,1 0 0,-1-1 0,0 1 0,0-1 0,0 0 0,0-1 0,0 1 0,0-1 0,6-5 0,-2-1-7,-1 0 0,0 0 0,0-1 0,-1 0 0,-1 0 1,0-1-1,0 0 0,-1 0 0,0-1 0,-1 1 0,0-1 0,-1 0 0,2-15 0,1-18 21,-2 0 0,-2-56 0,-2 93 52,-4-11 419,0 17-174,3 10-283,1 28-1,-1 23 97,3 0-1,10 67 0,28 129 262,-21-130-291,5 213 0,-24-309-50,1 6 20,-7 48-1,5-72-35,-1 0 1,-1 0-1,0-1 0,0 1 1,-1-1-1,0 0 0,-1 0 0,-9 15 1,12-23-3,0 0 0,0 0 0,0 0 1,-1 0-1,1-1 0,-1 1 0,1-1 0,-1 0 1,1 1-1,-1-1 0,0 0 0,1-1 1,-1 1-1,0 0 0,0-1 0,1 0 0,-1 1 1,0-1-1,0 0 0,-5-1 0,0 0 13,0 0 0,0 0-1,0-1 1,1 0 0,-1 0-1,-11-6 1,10 4-16,0-2-1,1 1 1,0-1-1,0-1 1,0 1-1,1-1 1,0-1 0,1 1-1,-1-1 1,1 0-1,1-1 1,0 1 0,0-1-1,0 0 1,1 0-1,1-1 1,-6-19-1,2-3 10,2-1 0,1 0 0,1 0 0,2-37 0,1 58-17,0 0 0,1 0-1,1 0 1,0 0 0,0 0 0,1 0-1,1 0 1,0 1 0,0 0 0,1 0 0,1 0-1,0 0 1,0 1 0,1 0 0,0 0-1,1 1 1,0 0 0,0 0 0,1 1-1,0 0 1,1 0 0,0 1 0,0 0 0,0 1-1,1 0 1,0 1 0,15-5 0,27-6-72,93-15 0,17-4-3590,-117 19-3753</inkml:trace>
</inkml:ink>
</file>

<file path=ppt/ink/ink7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6.33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12154,'0'0'13426,"4"0"-13093,356 0-1790,-377 0-1879</inkml:trace>
</inkml:ink>
</file>

<file path=ppt/ink/ink7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6.6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15755,'0'0'8929,"5"1"-8443,19 5-158,0-1-1,0-1 0,0-1 0,36-1 0,115-2-3204,-140 0-2609</inkml:trace>
</inkml:ink>
</file>

<file path=ppt/ink/ink7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7.6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150 0 18083,'0'0'4422,"-7"9"-4279,-105 143 1129,109-148-1249,-1-1 0,1 1 0,1 0 0,-1 0 0,0 0 0,1 1 0,0-1 1,0 1-1,0-1 0,1 1 0,-2 8 0,18-11-311,233-2 584,-238 0-303,-1 1-1,0 0 1,1 0-1,-1 1 1,0 0-1,0 1 1,0 0 0,0 1-1,-1 0 1,1 0-1,-1 0 1,0 1-1,0 1 1,-1-1 0,1 1-1,11 13 1,-12-11 12,0 0 1,0 1-1,-1 0 1,0 1-1,0-1 1,-1 1-1,-1 0 1,0 1-1,0-1 1,-1 1-1,0-1 1,-1 1-1,0 0 1,0 12-1,-1-18-7,-1 56 261,-1-56-210,0 0 0,0 1 0,0-1 0,0 0 0,-1 0 0,0 0 1,0 0-1,0-1 0,-5 7 0,2-2-9,-1-1 0,-1 0 1,1-1-1,-1 1 0,-1-1 0,1-1 1,-1 1-1,0-1 0,-1-1 0,1 1 1,-1-2-1,0 1 0,0-1 0,-1 0 1,1-1-1,-1 0 0,0-1 0,0 0 1,0 0-1,0-1 0,-14 0 0,19-1-64,1 0-1,0 0 0,0 0 1,0-1-1,0 1 0,-1-1 1,1 0-1,0 0 0,0-1 0,1 1 1,-8-5-1,7 4-234,1-1 0,0 0 0,1 0 0,-1-1 0,1 1 0,-1 0 1,1-1-1,0 1 0,0-1 0,0 0 0,1 0 0,-2-4 0,-7-25-6502</inkml:trace>
</inkml:ink>
</file>

<file path=ppt/ink/ink7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8.08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89 9642,'0'0'12539,"9"-5"-11833,12-6-302,1 1 1,0 1-1,1 1 1,36-8-1,-8 10-203,55-1 0,-15 2-48,-43 2-82,51-6 79,-144 11-1702,2 0-2856,-2 2-6828</inkml:trace>
</inkml:ink>
</file>

<file path=ppt/ink/ink7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8.6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9 11890,'0'0'11087,"18"0"-10801,228-1 136,427-3 169,-471 4 39,-148-2-417,-34 1 226,-17 0 100,-7 1 304,-3 0-1314,-1 1 0,1 0 0,-1 1 0,1-1 0,-1 1 0,1 1 0,0-1 0,-11 7-1,18-9 471,-24 9-5095</inkml:trace>
</inkml:ink>
</file>

<file path=ppt/ink/ink7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9.2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29 19580,'0'0'5818,"23"-5"-5642,74-12 68,-71 14-123,0 1-1,0 0 1,35 4 0,-27 0-76,98 8 11,29 0 18,-161-8-51,0-1 0,1 0 0,-1 0 0,0 0 0,0 0 0,0 1 0,0-1 0,0 0 0,0 0 0,0 0 0,-1 0 0,1 1 0,0-1 0,-1 0 0,1 0 0,0 0 0,-1 0 0,1 0 0,-2 2 0,-2 9 118,-7 58-79,-22 122 319,-36 160 303,54-255-1187,-2 163 0,22-290-1511,0-2-774</inkml:trace>
</inkml:ink>
</file>

<file path=ppt/ink/ink7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39.7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 17 14795,'0'0'8278,"-9"-4"-4719,172 6-3368,229-8 427,-347 1-1093,-41 5 17,9-3 161</inkml:trace>
</inkml:ink>
</file>

<file path=ppt/ink/ink7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45.6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18764,'0'0'6969,"3"0"-6742,179 12 1203,6-12-1190,34 1-268,-221-1 18,7 1-184,1-1 0,-1 1 0,0 0 0,10 3 0,-43 6-2474,-16-3-231,-6-2-4226</inkml:trace>
</inkml:ink>
</file>

<file path=ppt/ink/ink7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46.01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30 16659,'0'0'7490,"29"0"-6738,5 0-88,4 0-232,5 0-208,15 0-96,5-4-72,9 0-48,-5-1-8,1 1-328,-1 0-488,-19 0-1040,-19-1-4450</inkml:trace>
</inkml:ink>
</file>

<file path=ppt/ink/ink7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46.38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18732,'0'0'6724,"8"7"-6615,55 47 98,-23-18-156,1-3 1,57 37-1,63 24-267,-158-93 195,0 1-1,0 0 0,0 0 0,0 0 1,0 1-1,-1-1 0,1 1 0,-1-1 1,5 7-1,-7-8 21,1 0 1,-1 0 0,1 0-1,-1 0 1,0 1-1,1-1 1,-1 0-1,0 0 1,0 1-1,0-1 1,0 0-1,0 1 1,0-1-1,0 0 1,0 0-1,0 1 1,-1-1-1,1 0 1,0 0 0,-1 0-1,1 1 1,-1-1-1,1 0 1,-1 0-1,0 0 1,0 0-1,1 0 1,-1 0-1,0 0 1,-1 1-1,-110 124 796,66-70-612,-73 67 1,18-31-450,59-52-3949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1:17.76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17291,'0'0'5942,"20"6"-5151,-5-2-560,-1 0 1,1-1-1,0 0 1,22 0-1,65-3 141,-46-1-319,43-6 75,-1 1-4993</inkml:trace>
</inkml:ink>
</file>

<file path=ppt/ink/ink7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0.14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 11 17219,'6'-1'10157,"32"-5"-10115,-16 4-27,0 1-1,0 1 1,0 1-1,0 1 1,42 9-1,-57-9-21,-1 0 1,0 0-1,1 0 0,-1 1 0,0 0 1,0 1-1,0-1 0,-1 1 1,1 0-1,-1 0 0,0 1 0,0-1 1,0 1-1,-1 1 0,0-1 0,0 0 1,0 1-1,-1 0 0,1 0 1,-1 0-1,-1 0 0,1 0 0,2 11 1,-3-6 1,-1 0-1,0-1 1,0 1 0,-1 0 0,-1-1 0,0 1 0,0-1 0,-1 1-1,0-1 1,-1 1 0,0-1 0,-1 0 0,0 0 0,0 0 0,-7 10 0,-11 14 16,0 0 1,-47 50 0,32-39 0,-121 134-160,154-174 141,1-1 1,-1 0-1,1 1 0,0-1 1,0 1-1,1 0 0,-1 0 1,1 0-1,0 1 0,0-1 1,1 0-1,-2 9 0,10-13-39,298-28 207,-252 20-168,-11 4-51,42 1 0,-61 2-222,-22 0-46</inkml:trace>
</inkml:ink>
</file>

<file path=ppt/ink/ink7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1.42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85 15971,'0'0'8730,"7"-6"-8325,20-21-75,-24 24-263,0 0 0,1 1 0,0-1 0,-1 1 0,1 0 0,0 0 0,0 0 0,0 1 0,0-1 0,0 1 0,0 0 0,8-1 0,0 1 5,0 1 0,-1 0 1,14 1-1,-22 0-72,1-1 0,-1 1-1,0 0 1,1 0 0,-1 0 0,0 0 0,0 1 0,0-1 0,0 1 0,0 0 0,0 0 0,0 0 0,-1 0 0,1 1 0,-1-1 0,1 0 0,-1 1-1,0 0 1,0 0 0,0 0 0,0 0 0,-1 0 0,1 0 0,-1 0 0,0 0 0,0 0 0,1 6 0,2 7 6,-1 0 0,-1 1 0,-1-1 1,0 24-1,-1-28 3,-1 0-1,-1 0 1,0 0-1,-1-1 1,0 1-1,0-1 1,-1 1-1,-1-1 1,0 0-1,-10 16 1,2-8 3,0-1 0,-1 0 0,-1-1 1,-30 26-1,16-12-99,28-30-76,8-4-401,8-7 419,-1-1 0,0 0 0,0-1 0,22-28 0,-16 19-214,22-23-641,-2-1 1,40-61-1,-76 100 1137,0-1 0,0 0 0,-1 0 0,0 0 0,0 0 0,-1 0 0,0-1 1,0 1-1,-1-1 0,2-13 0,-3 10 95,1 1-1,0-1 1,1 0 0,0 1-1,7-19 1,-4 20 1631,-11 15-1194,-11 14-479,0 0-1,1 0 1,-23 41-1,33-49-156,1 0 0,0 1 0,0-1 0,1 1 1,1 0-1,0 0 0,1 0 0,0 1 0,1 16 0,1-17-9,0 1 0,1 0 0,0-1 0,6 22 0,-6-30-21,1 0 0,0-1 0,0 1 1,0-1-1,0 0 0,1 1 0,0-1 0,0-1 0,0 1 0,0 0 0,1-1 1,0 1-1,-1-1 0,1 0 0,0 0 0,6 2 0,-2 0-3,1-2-1,0 1 0,-1-1 1,1-1-1,0 0 0,0 0 1,12 1-1,67 0-119,-73-3 77,-6 0-157,0 0-1,0-1 0,0 0 1,0-1-1,0 1 0,-1-2 0,1 1 1,-1-1-1,1 0 0,-1-1 1,0 0-1,0-1 0,-1 1 1,12-10-1,8-12-5520</inkml:trace>
</inkml:ink>
</file>

<file path=ppt/ink/ink7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2.43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56 14563,'0'0'7464,"0"-1"-7338,1 1 0,-1 0 0,0-1 0,1 1-1,-1 0 1,0-1 0,1 1 0,-1 0 0,1 0 0,-1-1 0,0 1 0,1 0 0,-1 0 0,1 0 0,-1 0 0,1-1 0,-1 1 0,1 0 0,-1 0 0,0 0 0,1 0 0,-1 0 0,1 0 0,0 1 0,757-14 1535,197 0-1901,-921 13 251,376-14-31,-322 2 993,-96 17-1460,-37 15-1358,16-11-1164</inkml:trace>
</inkml:ink>
</file>

<file path=ppt/ink/ink7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3.58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12154,'0'0'12803,"16"0"-12262,100 0 211,99 9-258,69-5 647,-284 26-855,-1-14-181,-1-1 1,0 0-1,-7 24 0,-2 6-20,-23 120 23,-12 64-67,37-166-36,-3 106 1,12-71-50,0-97 27,0 0-1,0-1 1,0 1 0,0-1 0,0 1 0,0-1 0,0 1 0,0 0 0,0-1-1,0 1 1,0-1 0,0 1 0,0-1 0,0 1 0,0-1 0,1 1 0,-1 0-1,0-1 1,0 1 0,1-1 0,-1 1 0,0-1 0,1 0 0,-1 1 0,0-1 0,1 1-1,-1-1 1,1 0 0,-1 1 0,1-1 0,-1 0 0,1 1 0,-1-1 0,1 0-1,-1 0 1,1 1 0,-1-1 0,1 0 0,0 0 0,-1 0 0,1 0 0,-1 0-1,1 0 1,-1 0 0,1 0 0,1 0 0,-1-1-196,1 1 1,0-1-1,0 0 1,-1 0-1,1 0 0,0 0 1,-1 0-1,1 0 0,-1 0 1,0-1-1,1 1 1,-1-1-1,2-2 0,11-20-6523</inkml:trace>
</inkml:ink>
</file>

<file path=ppt/ink/ink7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5.98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70 18107,'0'0'8289,"6"-7"-7916,-1 2-346,-1 0 0,1 1 0,0 0 0,0 0 0,1 0 0,-1 1 0,1-1 0,0 1 0,0 1 0,0-1 0,0 1 0,11-3 0,-4 2-13,0 1 1,1 1 0,-1-1-1,0 2 1,0 0 0,19 3-1,-24-2-26,-1 0-1,0 1 0,0 0 1,0 0-1,0 1 0,0 0 1,0 0-1,-1 1 0,1 0 1,-1 0-1,0 0 0,0 1 1,5 5-1,-5-3 16,-1 0-1,1 0 1,-2 0-1,1 1 1,-1-1 0,0 1-1,-1 0 1,0 0 0,0 1-1,0-1 1,-1 0-1,-1 1 1,1 0 0,-1-1-1,-1 1 1,0 0 0,0-1-1,0 1 1,-1 0-1,-1-1 1,1 1 0,-2-1-1,1 1 1,-1-1 0,0 0-1,-1 0 1,1 0-1,-2 0 1,-6 9 0,-8 6 22,-1-1 0,-2-1 0,-29 24 0,15-15-103,35-29-88,6-2-74,4-4 148,1 1 1,0-1 0,-1-1 0,0 0 0,10-8-1,44-42-366,-57 50 385,34-32-338,-3-1-1,0-2 1,-3-2-1,53-86 1,-85 126 579,0-1 0,0 1 1,-1 0-1,1-1 1,-1 1-1,0-1 1,0 0-1,0 1 0,0-1 1,0 0-1,-1 0 1,0-6-1,0 10-124,-1-1 1,1 1-1,-1-1 1,0 1-1,1-1 0,-1 1 1,1-1-1,-1 1 1,0-1-1,1 1 1,-1 0-1,0-1 0,0 1 1,1 0-1,-1 0 1,0 0-1,0-1 0,0 1 1,1 0-1,-1 0 1,0 0-1,0 0 0,1 0 1,-1 1-1,-1-1 1,-21 2 124,20 0-157,1-1 1,0 1-1,0 0 0,0 0 0,0 0 1,0 0-1,0 0 0,0 0 0,1 1 1,-1-1-1,1 1 0,0-1 1,-2 5-1,-13 34 179,5-6 29,-5 12 73,1 1 0,-10 72 0,23-108-281,1-1 0,0 1-1,1-1 1,1 1-1,3 20 1,-3-28-13,0 0 1,0 0-1,1-1 0,-1 1 0,1 0 1,0 0-1,0-1 0,1 1 1,-1-1-1,1 0 0,0 0 0,-1 0 1,1 0-1,1 0 0,-1-1 1,0 1-1,1-1 0,5 3 0,5 2-35,0-2 1,0 1-1,1-2 0,0 0 0,-1-1 0,1 0 0,20 0 0,107-2-730,-101-3 396,-13 2-869,31-6 0,15-13-5988</inkml:trace>
</inkml:ink>
</file>

<file path=ppt/ink/ink7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6.63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14 1864,'0'0'23474,"1"-2"-22963,0 1-502,-1 0 0,1 0 0,-1 1 0,1-1 0,-1 0 0,1 1 0,0-1 0,-1 0 0,1 1 0,0-1 0,0 1 0,-1-1 0,1 1 0,0 0 0,0-1 1,0 1-1,0 0 0,-1-1 0,1 1 0,0 0 0,0 0 0,2 0 0,27 0 130,-15 0-21,209 3 763,-76-2-4473,-166-1-191</inkml:trace>
</inkml:ink>
</file>

<file path=ppt/ink/ink7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6.96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20180,'0'0'7553,"5"153"-7160,0-89-81,-5 4-72,0 1-160,4-5-48,-4-9-8,0-8-24,5-9-144,5-4-216,4 0-233,5-12-831,-4-5-2633</inkml:trace>
</inkml:ink>
</file>

<file path=ppt/ink/ink7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00.60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96 18 5905,'-24'-3'8756,"1"-3"-3710,15 4-3643,1 0 0,-1 1-1,0-1 1,-10 1 695,20 1-1977,141 3-106,192 28 1,-334-31-9,26 6-78,-27-6 69,1 0 0,-1 0 0,1 0 0,-1 0 0,1 0 1,-1 0-1,1 0 0,-1 0 0,0 0 0,1 1 0,-1-1 0,1 0 0,-1 0 0,0 0 1,1 1-1,-1-1 0,1 0 0,-1 1 0,0-1 0,1 0 0,-1 1 0,0-1 0,0 0 1,1 1-1,-1-1 0,0 0 0,0 1 0,1-1 0,-1 1 0,0-1 0,0 1 0,0-1 1,0 0-1,0 1 0,0-1 0,0 1 0,0-1 0,0 1 0,0-1 0,0 1 1,0-1-1,0 0 0,0 1 0,0-1 0,0 1 0,0-1 0,-1 1 0,1-1 0,0 0 1,-1 2-1,-7 7 34,0 0 0,0 1 1,1 0-1,0 1 0,1-1 1,0 1-1,0 1 1,1-1-1,1 1 0,-5 17 1,-10 133 188,9-64-72,-12 40 90,-8 77 54,29-184-529,1-30 156,0 0 0,-1-1 0,1 1 0,0 0 0,0-1 0,0 1 0,0 0 0,0-1 1,0 1-1,1 0 0,-1-1 0,0 1 0,0 0 0,0-1 0,1 1 0,-1 0 0,0-1 0,0 1 0,1-1 0,-1 1 0,1-1 1,-1 1-1,1-1 0,-1 1 0,1-1 0,-1 1 0,1-1 0,-1 1 0,1-1 0,-1 0 0,1 1 0,-1-1 0,1 0 0,0 0 1,-1 1-1,1-1 0,0 0 0,-1 0 0,1 0 0,0 0 0,-1 0 0,1 0 0,0 0 0,0 0 0,1 0-212,17 1-4893</inkml:trace>
</inkml:ink>
</file>

<file path=ppt/ink/ink7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01.3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1 115 19460,'11'-3'4086,"8"-8"-2417,0 0-1055,-7 6-435,1 0 0,0 1 0,1 1 0,-1 0 0,1 1 0,-1 0 0,1 1 1,0 0-1,19 2 0,-29 0-178,-1 1 1,1-1 0,-1 0-1,1 1 1,-1 0-1,0 0 1,1 0 0,-1 0-1,0 0 1,0 1 0,-1 0-1,1-1 1,0 1-1,-1 0 1,0 0 0,0 0-1,0 1 1,0-1 0,0 0-1,0 1 1,-1-1 0,0 1-1,2 7 1,1 4 18,-1 0 0,-1 0 0,0 0 0,0 25 1,-2-30-21,0 0 1,0 0-1,-1 0 1,-1 0 0,1 0-1,-1-1 1,-1 1-1,0 0 1,0-1 0,-1 0-1,-1 0 1,1 0-1,-1 0 1,-1-1 0,1 0-1,-1 0 1,-12 11-1,-34 29-53,41-39-272,13-17-213,11-19 161,40-71-76,-27 47 36,2 1 1,2 2-1,48-61 0,-58 88 594,24-22 1,-44 43-120,0 0-1,1 0 1,-1 0 0,0 0 0,0 0 0,1-1 0,-1 1 0,0 0 0,1 0-1,-1-1 1,0 1 0,0 0 0,0 0 0,1-1 0,-1 1 0,0 0 0,0-1-1,0 1 1,0 0 0,1-1 0,-1 1 0,0 0 0,0-1 0,0 1 0,0 0-1,0-1 1,0 1 0,0 0 0,0-1 0,0 1 0,0 0 0,0-1 0,0 1-1,0-1 1,-1 1 0,1 0 0,0 0 0,0-1 0,0 0 0,-1 1-39,1 0 0,-1 0-1,1 0 1,0 0 0,-1 0 0,1 0 0,-1 0 0,1 0 0,-1 0 0,1 0 0,0 0 0,-1 0 0,1 0 0,-1 0-1,1 0 1,-1 0 0,1 1 0,0-1 0,-1 0 0,1 0 0,0 0 0,-1 1 0,1-1 0,0 0 0,-1 1-1,1-1 1,0 0 0,-1 0 0,1 1 0,0 0 0,-9 11 24,2 0 0,0 1 0,-9 22 0,10-24-19,-5 16 57,1 0-1,1 1 1,2 0-1,0 0 1,2 0-1,1 1 1,1 0-1,3 54 1,0-77-79,1-1 0,-1 1 0,1-1 0,1 1 0,-1-1 0,1 0 0,0 1 0,0-1 1,1 0-1,0 0 0,0-1 0,0 1 0,0 0 0,1-1 0,6 8 0,-3-7-3,0 0-1,0 0 1,0 0-1,1-1 1,-1 0 0,1-1-1,0 0 1,0 0 0,13 3-1,-2-2-110,0-1-1,1-1 0,-1-1 1,1-1-1,-1-1 1,0 0-1,1-1 0,24-7 1,-32 6-498,-1-1 1,0 0-1,15-8 1,23-17-6442</inkml:trace>
</inkml:ink>
</file>

<file path=ppt/ink/ink7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8.0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41 17627,'0'0'8949,"10"-6"-8795,0 0-123,-4 2-19,-1 1 1,1 0-1,-1 0 1,1 1-1,0-1 1,0 1-1,0 0 1,0 1-1,1 0 1,6-1-1,3 1 26,0 0 0,0 1 0,0 1 0,0 0 0,27 6 0,-37-5-38,0 0 0,-1 0 1,1 0-1,-1 1 0,0 0 0,0 0 1,0 0-1,0 0 0,0 1 0,-1 0 1,0 0-1,1 0 0,-1 0 0,-1 1 0,1 0 1,-1 0-1,0 0 0,5 10 0,-6-10-9,0 0-1,0 0 1,0 0 0,-1 0-1,0 0 1,0 0-1,-1 0 1,1 0 0,-1 1-1,0-1 1,0 0-1,-1 0 1,0 0-1,1 1 1,-2-1 0,1 0-1,-1 0 1,0-1-1,0 1 1,0 0 0,0 0-1,-1-1 1,0 0-1,0 1 1,-6 6-1,-6 4-51,-1 0 0,0-2-1,-1 0 1,-33 20-1,49-32-14,1-1 0,-1 0-1,1 0 1,-1 1-1,1-1 1,-1 0 0,1 0-1,-1 1 1,1-1-1,-1 1 1,1-1 0,0 0-1,-1 1 1,1-1 0,0 1-1,-1-1 1,1 1-1,0-1 1,0 1 0,-1-1-1,1 1 1,0-1-1,0 2 1,10 2-564,34-4 864,-29-1-347,-13 1 128,13 0 9,0 0 0,0 1 0,0 1 0,16 3 0,-27-4-7,-1 0 0,1 0-1,-1 0 1,1 1-1,-1 0 1,1-1-1,-1 1 1,0 0 0,0 0-1,0 1 1,0-1-1,-1 1 1,1 0 0,0-1-1,-1 1 1,0 0-1,0 0 1,0 0 0,0 1-1,0-1 1,2 7-1,-2-1 25,0-1-1,0 0 1,-1 1-1,0-1 1,-1 1-1,0-1 1,0 1-1,-1-1 1,0 1-1,-1-1 1,1 1-1,-2-1 1,1 0-1,-1 0 1,0 0-1,-1 0 1,0-1-1,0 1 1,-1-1-1,-8 11 1,1-3 41,-1-1 1,0-1 0,-1 0 0,0-1 0,-1 0 0,0-2 0,-1 1-1,-26 11 1,34-18-54,-1-1 1,0 0-1,0 0 0,0-1 0,0-1 0,0 1 0,-1-1 1,1-1-1,0 0 0,-19-2 0,26 2-22,0-1 0,0 0 0,0 1 0,1-1 0,-1 0 0,0 0 0,0 0 0,1 0 0,-1 0 0,1-1 0,-1 1 0,1 0 0,0-1 0,-1 1 1,1-1-1,0 1 0,0-1 0,0 0 0,0 1 0,0-1 0,1 0 0,-1 0 0,0 0 0,1 0 0,-1 0 0,1 1 0,0-1 0,0-2 0,1-27-1626,8 3-3463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1:18.1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8505,'0'0'17404,"52"9"-17092,-27-5-88,13-4-96,0 0-24,11 0-104,28 0-104,-10-4-632,-14 0-3097</inkml:trace>
</inkml:ink>
</file>

<file path=ppt/ink/ink7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8.96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 7041,'5'-2'19726,"-5"2"-19688,82 159 643,-69-137-696,-3-4 30,0-1 0,2 0 0,14 16 1,-22-28-41,0-1 0,0 0 1,1-1-1,-1 1 1,1-1-1,0 1 1,0-2-1,0 1 0,0 0 1,1-1-1,-1 0 1,1 0-1,-1-1 1,1 1-1,8 0 0,-7-1-92,-1-1 0,1 0 0,-1 0 0,1 0 0,0-1 0,-1 0 0,8-2 0,-11 1 31,0 1 0,1-1 0,-1 1 0,0-1 0,0 0 0,0 0 0,0 0 0,0-1 1,-1 1-1,1-1 0,-1 0 0,1 1 0,-1-1 0,3-6 0,0 1-55,-1-1 1,0 0-1,-1 0 0,0 0 1,0-1-1,-1 1 1,0-1-1,0-12 0,0-83 117,-3 65 461,1 15 300,0 18 151,0 14 811,6 112-1418,21 126 1,-17-174-240,-6-16-30,-2 77 1,-3-71-3,1-52-7,0 1 0,-1 0 0,-1-1 0,0 1 0,0-1 0,-1 1 0,0-1 0,0 0 0,-1 0 0,0 0 0,-1-1 0,0 0 0,0 0 0,-13 14 0,16-19-10,0-1 0,0-1 0,-1 1-1,1 0 1,-1-1 0,1 1 0,-1-1-1,0 0 1,1 0 0,-1 0 0,0 0 0,0 0-1,0 0 1,0-1 0,0 0 0,1 1 0,-1-1-1,0 0 1,0 0 0,0-1 0,0 1-1,0-1 1,-3 0 0,0-1 5,0 1-1,0-1 1,0-1 0,0 1-1,1-1 1,-1 0 0,1 0-1,0 0 1,0-1 0,-6-5-1,6 3-1,0 1-1,1-1 0,-1 0 0,1 0 0,1-1 0,-1 1 1,1-1-1,0 0 0,1 1 0,-1-1 0,0-8 1,-2-9-41,2 1 1,0-26 0,1 9 34,1 33 10,1-1-1,-1 0 1,2 0-1,-1 0 0,1 1 1,0-1-1,1 0 1,3-11-1,-2 14 1,-1 0 1,1 0-1,0 0 0,0 0 0,0 1 1,1 0-1,-1 0 0,1 0 1,0 0-1,1 0 0,-1 1 0,1 0 1,4-3-1,7-4-32,0 2 1,0 0-1,1 1 0,0 0 1,0 2-1,1 0 0,-1 1 1,1 0-1,0 2 0,0 0 1,24 1-1,18 1-4760</inkml:trace>
</inkml:ink>
</file>

<file path=ppt/ink/ink7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8:59.6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1 119 11962,'0'0'15408,"11"-2"-15324,394-33 242,-322 29-314,640-25-31,-439 22-80,-85-1 24,-138 5 7,71-16 1,-164 33-1717,8-3-1268</inkml:trace>
</inkml:ink>
</file>

<file path=ppt/ink/ink7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02.1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17 16123,'0'0'10061,"16"0"-9611,110-5 205,-35 1-485,122-4-1237,-232 22-839,-29 8 168,12-7-3172,1-2-9008</inkml:trace>
</inkml:ink>
</file>

<file path=ppt/ink/ink7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02.4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30 15347,'0'0'10050,"10"0"-9474,4 0-128,10 0 152,5 0-152,19 0-128,10 0-15,4-4-193,6-5-24,-1 5-88,5 0-233,-24-1-1007,-24 1-4817</inkml:trace>
</inkml:ink>
</file>

<file path=ppt/ink/ink7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28.444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0 159 14395,'0'0'7457,"16"-1"-6918,200-24 682,497-98 120,-706 122-1388,9-2-306,0 1 0,19-1-1,-52 13-1979,-13 6-154,-4 1-4905</inkml:trace>
</inkml:ink>
</file>

<file path=ppt/ink/ink7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28.79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8 176 17411,'0'0'7782,"-2"-3"-7407,1 3-363,1 0 0,0 0 0,-1 0 1,1 0-1,0 0 0,0 0 0,-1 0 1,1 0-1,0 0 0,0-1 0,0 1 1,-1 0-1,1 0 0,0 0 0,0 0 1,0-1-1,-1 1 0,1 0 0,0 0 1,0-1-1,0 1 0,0 0 0,0 0 1,-1 0-1,1-1 0,0 1 0,0 0 1,0-1-1,0 1 0,0 0 0,0 0 1,0-1-1,0 1 0,0 0 0,0 0 1,0-1-1,0 1 0,0 0 0,0 0 1,0-1-1,1 1 0,-1 0 0,0-1 1,16 0 534,-3 0-604,56-6 268,120-30 0,-77 13-204,181-29-376,-97 22-3091,-134 22-1670</inkml:trace>
</inkml:ink>
</file>

<file path=ppt/ink/ink7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29.41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30 0 9986,'0'0'13974,"-5"0"-13380,-14 0-154,14 0 98,12 1-326,58 7 39,0-3 1,94-5-1,-71-1-509,57-3-633,3 0-4770</inkml:trace>
</inkml:ink>
</file>

<file path=ppt/ink/ink7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29.81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73 18860,'0'0'7185,"121"0"-6785,-68 0-192,4-9-96,-4 1-112,5-13-424,-15 4-1456,-19-1-12491</inkml:trace>
</inkml:ink>
</file>

<file path=ppt/ink/ink7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43.88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90 9410,'0'0'14207,"15"0"-14002,144 8 177,179-1-383,-199-9-10,39-11 51,3 1-43,547 12 292,-472-16-212,-176 10 50,31-7 332,6 4-136,106-3-254,-22 8-30,-67-4 95,-55 2-82,47 3 1111,-126 3-1152,23 0 69,-22 0-226,-5 1-363,-32 11-2943,18-4-2386</inkml:trace>
</inkml:ink>
</file>

<file path=ppt/ink/ink7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50.8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 0 14995,'-3'5'10201,"20"1"-10127,1-1 1,0-1-1,0 0 0,20 0 1,-33-3-73,203 16 19,-72-8-595,-95-7 273,-29-2 205,0 0-1,-1 1 1,1 0 0,-1 1 0,1 0 0,-1 1 0,18 7-1,-25-8 18,-4-2 102,0 0 0,1 0 0,-1 0 0,1 0 0,-1 0-1,0 0 1,0 0 0,1 1 0,-1-1 0,0 0 0,1 0 0,-1 1 0,0-1 0,0 0 0,1 0 0,-1 1 0,0-1 0,0 0 0,1 0 0,-1 1 0,0-1 0,0 0 0,0 1 0,0-1 0,0 0-1,0 1 1,1-1 0,-1 1 0,0-1 0,0 0 0,0 1 0,0-1 0,0 0 0,0 1 0,0-1 0,-1 0 0,1 1 0,0-1 0,0 0 0,0 1 0,0 5 187,-1-1-129,0-1-1,-1 0 1,1 1-1,-1-1 0,0 0 1,0 0-1,0 0 1,-1 0-1,-2 4 0,-8 14 116,-3 15-132,2 2 0,2 0-1,1 1 1,-6 42-1,0-1-43,-64 293 160,67-289-88,13-83-350,1-3 23,1-11-504,4-18-4128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1:26.7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29 12 7617,'0'0'16360,"0"-12"-14557,0 75-1327,-5 400 825,-9-283-1073,5-86-171,9 20-71,0-111 11,0-1 0,1 0 0,0 1 1,-1-1-1,1 0 0,0 1 0,0-1 1,0 0-1,1 0 0,-1 0 0,0 0 0,1 0 1,1 2-1,25 23-1,-26-25-17,1-1 0,-1 1 1,1-1-1,-1 0 0,1 0 0,0 0 0,0 0 1,-1-1-1,1 1 0,0-1 0,0 0 0,5 1 1,40-4-81,-33 2 85,26-3-283,0-2-1,-1-1 1,0-3-1,73-26 1,-112 35 287,1 0 0,0 0 0,0 0-1,0 0 1,-1-1 0,1 1 0,-1 0 0,1-1 0,-1 1 0,1-1-1,-1 0 1,0 0 0,0 1 0,0-1 0,0 0 0,0 0 0,0 0-1,0 0 1,-1 0 0,1 0 0,-1 0 0,1 0 0,-1 0 0,0-3 0,1-6 60,-1 0 0,-1 0 0,-3-17 0,2 10-88,1-21 50,1 31 39,0 1 1,0-1-1,0 0 1,-1 1-1,0-1 1,-1 1-1,0-1 0,0 1 1,-4-10-1,3 11 178,3 5-188,0 0 1,0 0-1,0 1 1,-1-1-1,1 0 1,0 1-1,0-1 0,-1 0 1,1 1-1,-1-1 1,1 1-1,0-1 1,-1 0-1,1 1 1,-1-1-1,1 1 0,-1-1 1,0 1-1,1 0 1,-1-1-1,1 1 1,-1-1-1,0 1 1,1 0-1,-1 0 0,0-1 1,1 1-1,-1 0 1,0 0-1,-1 0 1,2 13-24,-1 36 132,3 1 1,10 63 0,80 271-12,-78-327-49,7 79 0,-8-49 167,-13-81-256,-1-5-5,1-1-1,0 1 1,0 0 0,0 0 0,0-1 0,0 1-1,0 0 1,0 0 0,0 0 0,0-1 0,0 1-1,0 0 1,0 0 0,1-1 0,-1 1 0,0 0-1,0 0 1,1-1 0,-1 1 0,1 0 0,-1-1 0,0 1-1,1 0 1,-1-1 0,1 1 0,0-1 0,0 1-1,0-3-173,0 0 0,0-1 0,0 1 0,-1-1 0,1 1 0,-1-1 0,0 0-1,0 1 1,0-1 0,0 1 0,0-1 0,-1-3 0,1-1-1937</inkml:trace>
</inkml:ink>
</file>

<file path=ppt/ink/ink7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39:5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1 152 12938,'0'0'11152,"1"-5"-10641,0 2-447,-1 2-34,0-1 0,1 1 0,-1-1 0,1 1 1,-1-1-1,1 1 0,-1-1 0,1 1 1,0 0-1,-1-1 0,1 1 0,0 0 1,0 0-1,0 0 0,0 0 0,0 0 1,0 0-1,1 0 0,-1 0 0,0 0 1,0 0-1,1 0 0,2 0 0,19-4 96,0 2-1,1 1 0,0 1 1,0 1-1,25 3 0,-43-2-123,0 1-1,0-1 1,0 1-1,0 1 1,0-1-1,0 1 1,-1 0-1,1 1 1,-1-1-1,0 1 1,0 0-1,0 0 1,-1 0-1,7 9 1,-5-5-1,0-1 1,-1 1-1,0 1 0,-1-1 1,1 0-1,-2 1 0,1 0 1,-1 0-1,2 11 0,-3-12 6,-1-1 0,0 1 0,0 0 0,-1-1 0,0 1-1,0 0 1,-1 0 0,0-1 0,0 1 0,-1 0 0,0-1-1,0 0 1,-1 1 0,0-1 0,0 0 0,-1 0 0,1 0-1,-2-1 1,1 0 0,-1 1 0,0-1 0,-8 7 0,-17 14 33,-35 23 0,31-25-35,26-20-27,-9 7-58,16-10-237,8-5-347,9-6 492,-1-2-1,0 1 0,0-2 0,21-22 0,-28 26 35,121-127-2659,-109 111 2636,-2 0 0,-1-1 0,-1-1-1,14-32 1,-22 41 380,0 1-1,1 0 0,18-24 1,-20 32-47,0 0 0,0 1 1,0 0-1,1 0 0,0 1 1,0 0-1,1 0 0,9-4 1,0 0 173,-10 5 2847,-24 15-3123,1 1-1,0 0 1,1 1 0,0 1-1,1 0 1,0 1 0,1 0 0,1 1-1,0 1 1,-10 19 0,13-17-30,0 1 0,2-1 1,0 2-1,1-1 0,1 0 1,0 1-1,2 0 1,0 0-1,2 0 0,1 23 1,0-38-40,-1-1 1,1 0 0,1 0-1,-1 0 1,1 0 0,-1 0 0,1 0-1,0 0 1,0 0 0,1-1-1,-1 1 1,1-1 0,0 0-1,0 0 1,0 0 0,0 0 0,1 0-1,-1 0 1,1-1 0,-1 0-1,1 0 1,0 0 0,0 0-1,4 1 1,9 3 13,0 0 0,0-2-1,1 0 1,23 2 0,-14-2-30,1-2 1,52-3 0,-67 0-376,0-1 1,0-1-1,0 1 0,-1-2 1,1 0-1,-1 0 0,0-1 1,13-8-1,7-8-6953</inkml:trace>
</inkml:ink>
</file>

<file path=ppt/ink/ink7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0.7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35 15115,'0'0'10503,"10"-10"-9703,-4 7-792,1-1-1,-1 1 1,1 0-1,0 1 1,0 0-1,0 0 1,0 0-1,0 1 1,0 0-1,1 0 1,-1 1-1,0 0 1,0 0-1,12 2 1,-9 0-9,1 0-1,-1 1 1,0 0-1,-1 0 1,1 1 0,0 0-1,-1 1 1,0 0-1,12 9 1,-9-4-18,0 0 1,-1 0-1,0 1 1,-1 0-1,0 1 1,-1 0-1,14 26 1,-19-32 12,-1 0 1,0 1 0,-1-1-1,0 1 1,0-1-1,0 1 1,-1 0 0,0-1-1,0 1 1,-1 0-1,0 0 1,0 0 0,0 0-1,-1 0 1,0-1 0,0 1-1,-1 0 1,0-1-1,-5 13 1,-7 4 24,0-1 0,-1-1 0,-2 0 0,-28 28 0,-12 14 7,25-27-21,24-29-8,2 0 0,-1 0 0,1 0 0,0 1 0,1 0-1,-1 0 1,2 1 0,-1-1 0,-5 16 0,10-23 2,0-1 0,-1 1 0,1 0 1,0-1-1,0 1 0,0 0 0,0-1 1,0 1-1,0 0 0,0-1 0,0 1 1,1 0-1,-1-1 0,0 1 0,0 0 1,0-1-1,1 1 0,-1-1 0,0 1 1,1-1-1,-1 1 0,0 0 0,1-1 1,-1 1-1,1-1 0,-1 0 0,1 1 1,-1-1-1,1 1 0,-1-1 0,1 0 1,-1 1-1,1-1 0,-1 0 0,1 1 1,0-1-1,-1 0 0,1 0 0,0 0 1,-1 0-1,2 0 0,33 2 137,-25-2-104,31-3 28,0-1 1,65-15-1,-66 10-48,-26 6-858,11-2-5241</inkml:trace>
</inkml:ink>
</file>

<file path=ppt/ink/ink7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1.83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88 13498,'0'0'10358,"3"-5"-9738,-2 2-557,0 1 0,0-1 1,0 1-1,1 0 0,-1-1 1,1 1-1,0 0 0,0 0 0,-1 0 1,1 0-1,0 0 0,1 0 1,-1 1-1,0-1 0,0 1 1,1-1-1,-1 1 0,1 0 1,-1 0-1,1 0 0,0 0 0,-1 1 1,1-1-1,0 1 0,0-1 1,5 1-1,-5 0-46,0 0 1,0 0-1,0 0 0,1 1 1,-1-1-1,0 1 0,0 0 1,0 0-1,0 0 0,0 0 1,0 1-1,5 2 0,-5-1-5,0 0 0,0 0 0,0 0-1,0 1 1,0-1 0,-1 1-1,0 0 1,0-1 0,3 8 0,-1 1-5,-1 1 1,0-1 0,-1 1-1,0 0 1,-1 0-1,-1 23 1,0-31-7,-1 1 0,0-1 0,0-1 0,-1 1 0,1 0 0,-1 0 0,0 0 0,-1-1 0,1 1 0,-1-1 0,0 0 0,0 0 0,-5 5 0,-7 9-1,-28 22 0,38-36-3,-5 4-65,8-6 20,-1-1 1,0 1-1,1 0 0,-1 0 0,1 1 0,0-1 0,0 0 1,0 1-1,0-1 0,0 1 0,-2 4 0,10-8-177,4-5 134,-1 0 0,0 0 0,-1-1 0,1 0-1,-1 0 1,10-13 0,2 0-127,6-8 169,0-1 1,-2 0-1,-1-2 0,-2-1 1,25-49-1,-43 76 144,-2 0-1,1 0 1,0 0-1,-1 0 1,0-1-1,-1 1 1,1 0-1,-1-1 1,0-7-1,0 9 10,1 2 1010,-1 2-1091,-12 7 232,3 2-229,1 1 0,0-1 0,0 1 0,1 1 0,0-1 0,0 1-1,1 0 1,1 1 0,0 0 0,1 0 0,0 0 0,0 0 0,2 0-1,-3 21 1,4-21-26,0-1 0,1 1 0,1-1 0,0 1 0,0-1-1,1 0 1,1 0 0,4 14 0,-5-20 0,0-1-1,0 1 1,1-1 0,-1 0 0,1 0-1,0 0 1,1 0 0,-1 0-1,0-1 1,1 1 0,0-1-1,0 0 1,0 0 0,0 0-1,1-1 1,-1 1 0,1-1 0,-1 0-1,1-1 1,0 1 0,7 1-1,-2-1-228,0-1-1,0 0 0,0 0 1,0-1-1,0 0 0,0-1 1,0 0-1,0 0 0,0-1 1,0 0-1,10-5 0,13-6-3896</inkml:trace>
</inkml:ink>
</file>

<file path=ppt/ink/ink7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2.4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34 21 10426,'-3'0'10095,"0"0"-9568,-14 1 1300,16-1-1801,1 0 1,0 0 0,-1 0 0,1 0-1,-1 0 1,1 0 0,-1 0 0,1 0-1,0 0 1,-1 1 0,1-1 0,-1 0-1,1 0 1,0 0 0,-1 1 0,1-1-1,-1 0 1,1 0 0,0 1 0,0-1-1,-1 0 1,1 1 0,0-1-1,-1 0 1,1 1 0,0-1 0,0 1-1,0-1 1,-1 0 0,1 1 0,0 0 219,9-2-22,0 0 1,0 0-1,0 1 0,17 1 0,5 1-95,42-3-383,96-14 1,-153 11-282,-24 1-1448,-3 0 568,-3-1-3014</inkml:trace>
</inkml:ink>
</file>

<file path=ppt/ink/ink7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2.9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11 14034,'0'0'12558,"1"-11"-11578,20 73-871,19 91 0,-35-116-301,-1 0-1,-2-1 1,-2 43-1,-1-30-4879</inkml:trace>
</inkml:ink>
</file>

<file path=ppt/ink/ink7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4.0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58 10882,'0'0'13603,"18"-9"-13315,56-28-73,-72 35-203,1 1 1,0 0 0,0-1 0,0 1 0,0 0-1,0 0 1,0 1 0,0-1 0,1 0 0,-1 1-1,0 0 1,0 0 0,0 0 0,0 0 0,4 1-1,2 1 16,-4-2-26,-1 1 1,0 0-1,1 0 1,-1 1-1,0-1 1,0 1-1,0 0 1,0 0 0,0 0-1,-1 1 1,1-1-1,-1 1 1,1 0-1,-1 0 1,0 0-1,0 1 1,0-1 0,-1 0-1,1 1 1,-1 0-1,0 0 1,0 0-1,0 0 1,0 0-1,1 7 1,-1-5 0,0 0 0,-1 0-1,0 1 1,0-1 0,0 0 0,-1 1 0,0-1 0,0 0-1,-1 1 1,0-1 0,0 0 0,0 1 0,-1-1 0,1 0-1,-2 0 1,1 0 0,-4 7 0,-6 4 37,-26 27 0,25-30-41,1 0 0,0 1 0,-10 17 0,22-32-13,0 1 0,0-1 0,0 0 0,-1 0 1,1 1-1,0-1 0,0 0 0,0 0 0,0 1 0,0-1 0,0 0 0,-1 1 0,1-1 0,0 0 1,0 1-1,0-1 0,0 0 0,0 0 0,0 1 0,0-1 0,0 0 0,0 1 0,1-1 0,-1 0 1,0 1-1,0-1 0,0 0 0,0 0 0,0 1 0,0-1 0,1 0 0,-1 1 0,0-1 0,0 0 1,0 0-1,1 0 0,-1 1 0,0-1 0,0 0 0,1 0 0,-1 0 0,0 1 0,19 0-138,24-10 31,-34 6 75,0 0 0,0 0-1,0 1 1,1 0-1,-1 0 1,1 1 0,-1 0-1,1 1 1,11 1-1,-19 0 36,0 0 1,0-1-1,0 1 0,0 1 0,0-1 0,0 0 0,0 0 0,0 1 1,-1-1-1,1 1 0,-1-1 0,1 1 0,-1 0 0,1 0 0,-1-1 1,0 1-1,0 0 0,0 0 0,0 0 0,1 3 0,1 2 17,-1 0 1,0 1-1,0-1 0,2 15 0,-3-15 25,-1 1-1,0 0 1,0-1-1,-1 1 1,0 0-1,-1-1 1,1 1-1,-1-1 1,-1 1-1,0-1 1,0 0 0,-7 14-1,4-13 22,-1 1 0,1-1 0,-1 0 0,-1 0 0,1-1-1,-1 0 1,0 0 0,-1-1 0,-11 6 0,8-5 11,0-1 0,-1 0 1,0-1-1,-1-1 0,1 0 0,-1 0 1,1-2-1,-1 0 0,0 0 0,0-1 0,-16-1 1,29 0-75,0-1 0,0 1 1,0 0-1,-1 0 0,1-1 0,0 1 1,0-1-1,0 1 0,0-1 0,0 1 1,0-1-1,0 0 0,0 1 1,0-1-1,1 0 0,-1 0 0,0 0 1,0 0-1,1 0 0,-1 0 1,0 0-1,1 0 0,-1 0 0,1 0 1,0 0-1,-1 0 0,1 0 1,0 0-1,-1 0 0,1 0 0,0-3 1,-1-18-1693,3 2-3605</inkml:trace>
</inkml:ink>
</file>

<file path=ppt/ink/ink7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5.1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15819,'0'0'5184,"10"1"-1733,-8 3-3289,0 0-1,-1 0 1,1-1-1,-1 1 1,0 0-1,0 0 1,1 7-1,0 2 102,6 20 88,-5-18-315,0 1-1,1 0 1,1-1 0,1 0-1,0 0 1,1 0 0,0-1-1,12 18 1,-16-30-46,0 1 0,0-1 0,0 1 0,0-1 0,0 0 1,0 0-1,1 0 0,-1-1 0,0 1 0,1-1 0,0 0 0,-1 0 0,6 1 0,-3-1-123,-1 0-1,1-1 1,0 1-1,-1-1 1,1 0-1,0-1 1,-1 0-1,9-1 1,-10 0 26,-1 1 0,0 0 0,0-1 0,0 0 0,0 0 1,0 0-1,0 0 0,0 0 0,-1 0 0,1-1 0,-1 1 0,0-1 0,0 0 0,0 0 0,0 0 0,0 0 0,0 0 1,-1 0-1,1 0 0,-1 0 0,0-1 0,0 1 0,1-7 0,0-7-127,0-1 1,-1 1-1,-2-29 0,0 18 538,-4-21 3889,0 63-4029,-5 145 95,9-110-228,-2 0 1,-11 54-1,-26 120-99,37-201-82,-9 34 1,9-48 102,0 0 1,0 0-1,0 0 1,-1-1 0,0 0-1,-1 1 1,-8 9 0,12-16 35,-1 1 0,0-1 0,0 0 1,0 1-1,0-1 0,0 0 0,0 0 1,0 0-1,-1-1 0,1 1 0,0 0 1,0-1-1,-1 0 0,1 1 0,0-1 1,-1 0-1,-1 0 0,1 0 11,1 0-1,0 0 0,0-1 1,0 1-1,0 0 1,1-1-1,-1 1 0,0-1 1,0 0-1,0 1 1,0-1-1,0 0 0,1 0 1,-1 0-1,0-1 1,1 1-1,-1 0 0,1-1 1,-1 1-1,1-1 1,-2-1-1,-1-5-1,0-1 0,1 0-1,0 0 1,0 0 0,1 0 0,0 0 0,-1-17-1,2-70 82,2 47 243,-1 47-311,1 0 1,-1-1 0,0 1 0,1 0 0,-1 0-1,1-1 1,0 1 0,0 0 0,0 0-1,0 0 1,0 0 0,0 0 0,0 0-1,1 0 1,-1 1 0,1-1 0,-1 0 0,1 1-1,0-1 1,-1 1 0,1-1 0,0 1-1,0 0 1,0 0 0,0 0 0,0 0-1,1 0 1,-1 1 0,3-2 0,5 0 2,1-1 1,0 2 0,-1-1 0,22 1-1,-22 3-14,-1-1 0,0 1 0,0 1 0,0-1-1,0 1 1,-1 1 0,1 0 0,13 8 0,23 10 0,-34-18-491,0-1 0,1-1 0,-1 0 0,1 0 0,-1-2-1,20 1 1,-15-1-5737</inkml:trace>
</inkml:ink>
</file>

<file path=ppt/ink/ink7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5.89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18275,'10'0'6810,"-5"0"-6114,-1 0-192,1 0-264,5 0-8,4 5-32,1 7-64,9 44-48,5 16 16,0 35 96,-15 29-192,-19 0-8,-33 5-448,-1-35-1520,-4-33-10595</inkml:trace>
</inkml:ink>
</file>

<file path=ppt/ink/ink7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6.72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71 1 15467,'-3'19'10018,"-9"24"-8873,-3 10-1234,0 22 222,3 1-1,3 0 1,4 0-1,5 98 1,2-134-110,1 0 1,2 0-1,11 43 1,-9-59-23,0-1-1,2 0 1,0-1 0,2 0 0,0 0 0,22 30 0,-4-14-179,1-1 1,56 52 0,28 5-5754,-40-44-8957</inkml:trace>
</inkml:ink>
</file>

<file path=ppt/ink/ink7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9.36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0 10394,'-1'1'15184,"4"3"-15022,11 3-74,1 0 0,0-1 1,0-1-1,0 0 0,1-1 1,30 3-1,-15-1-73,239 39-887,-263-44 577,-6-1 159,0 0-1,0 0 0,0 0 1,1 1-1,-1-1 0,0 0 1,0 0-1,0 1 0,0-1 1,0 0-1,0 1 1,0-1-1,0 1 0,0-1 1,0 1-1,0 0 0,2 1 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1:4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85 13890,'-1'-4'3614,"2"-16"2965,2 15-5147,4 10-1087,2 7-361,-1 0 1,-1 0 0,11 23 0,-3-4 32,3 3 5,26 71 1,-37-88-32,1 0 0,13 22 0,-17-32-5,-4-6 9,0 0 0,1 0 0,-1 0 0,1 0 1,-1 0-1,1 0 0,0 0 0,-1 0 1,1-1-1,0 1 0,-1 0 0,1 0 0,0-1 1,0 1-1,0 0 0,0-1 0,0 1 0,0-1 1,0 1-1,0-1 0,0 1 0,0-1 0,0 0 1,0 1-1,0-1 0,0 0 0,0 0 0,0 0 1,0 0-1,0 0 0,0 0 0,0 0 0,0 0 1,0-1-1,1 1 0,-1 0 0,0-1 1,1 0-1,3-2 5,-1 0 0,1-1 0,-1 1 0,0-1 0,-1 0 0,6-6 0,-5 5 27,127-158-269,23-26-56,-148 181 274,-5 7-142,-5 4-614,-37 35-5706,13-19-5137</inkml:trace>
</inkml:ink>
</file>

<file path=ppt/ink/ink7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09.7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18 18659,'0'0'6346,"110"0"-5794,-71 0-144,9 0-224,5-5-184,29 1-32,-20 0-640,-9 0-2793</inkml:trace>
</inkml:ink>
</file>

<file path=ppt/ink/ink7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18.95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15 124 14563,'0'0'10927,"-1"-8"-10387,-1-1-396,-2-2 198,2-1 0,0 1-1,-1-15 1,3 25-334,0 0 1,0-1-1,1 1 0,-1 0 1,0 0-1,1 0 0,-1 0 1,0 0-1,1 0 0,-1 0 1,1 0-1,0 0 0,-1 1 0,1-1 1,0 0-1,-1 0 0,1 0 1,0 1-1,0-1 0,0 0 1,0 1-1,0-1 0,0 1 1,0-1-1,1 0 0,32-8 142,-25 7-140,12-2-19,0 1 1,1 0-1,-1 1 1,1 2-1,-1 0 0,1 1 1,26 6-1,-39-6 3,0 1 0,0 1 0,0 0 0,0 0 0,0 1 0,-1 0 0,0 0 0,0 1 0,0 0 1,0 1-1,-1 0 0,0 0 0,0 0 0,-1 1 0,1 0 0,-1 0 0,-1 0 0,0 1 0,5 9 0,-6-10-10,0 1 0,-1 0-1,0 0 1,-1 0 0,0 0 0,0 0 0,0 1-1,-1-1 1,0 1 0,-1-1 0,0 1 0,-2 15-1,0-14 14,-1 0-1,0-1 0,0 1 0,-1-1 1,0 0-1,-1 0 0,1 0 0,-2-1 1,1 1-1,-11 10 0,-66 63-62,58-61-17,1 2 0,-23 30 0,42-48 38,0 0 0,1 0 0,0 0 0,0 1 0,1 0-1,-3 8 1,4-13 35,1 1-1,-1-1 1,1 0 0,0 0-1,0 0 1,-1 1-1,1-1 1,0 0-1,0 0 1,0 1 0,1-1-1,-1 0 1,0 0-1,0 1 1,1-1-1,-1 0 1,0 0 0,1 0-1,-1 0 1,1 1-1,0-1 1,-1 0-1,1 0 1,0 0 0,0 0-1,0 0 1,-1-1-1,1 1 1,0 0-1,0 0 1,0 0 0,0-1-1,1 1 1,-1-1-1,0 1 1,0-1 0,0 1-1,2-1 1,18 4 27,1-2 0,0 0 1,0-2-1,0 0 0,25-4 1,-16 0-29,-1-2 1,55-17-1,-68 18-25,6-2-368,31-14 0,-9-5-4839</inkml:trace>
</inkml:ink>
</file>

<file path=ppt/ink/ink7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19.7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74 9273,'0'0'18165,"4"-5"-17931,14-12-129,-16 15-104,0 1 1,0 0-1,0 0 0,1 0 0,-1 0 1,1 0-1,-1 0 0,1 1 1,-1-1-1,1 1 0,-1-1 1,1 1-1,-1 0 0,1 0 0,-1 1 1,1-1-1,3 1 0,7 0-15,-10-1 12,1 0-1,-1 0 0,0 1 0,1-1 0,-1 1 1,0 0-1,0 0 0,0 0 0,1 1 0,-1-1 1,0 1-1,0-1 0,-1 1 0,1 0 0,0 0 1,-1 0-1,5 4 0,-4-1-5,1-1 1,-1 1-1,0 0 1,0 0-1,-1 0 1,1 0-1,-1 0 1,0 1-1,-1-1 1,2 6-1,-2-2-1,1-1 0,-1 1 0,-1-1 0,1 1 0,-1 0 0,-1-1 0,0 1 0,0-1 0,-1 1 0,0-1 0,0 0 0,-1 1 0,0-1 0,-5 8 0,-3 0 6,0-2-1,-1 1 1,-24 20-1,21-21-244,1 0 0,-24 31 0,38-45 224,0 0 0,0 0 0,-1 0 0,1 0 0,0 1 0,0-1 1,0 0-1,0 0 0,-1 0 0,1 0 0,0 0 0,0 1 0,0-1 1,0 0-1,0 0 0,0 0 0,-1 1 0,1-1 0,0 0 0,0 0 1,0 0-1,0 1 0,0-1 0,0 0 0,0 0 0,0 0 0,0 1 0,0-1 1,0 0-1,0 0 0,0 0 0,0 1 0,0-1 0,0 0 0,0 0 1,0 1-1,0-1 0,0 0 0,1 0 0,-1 0 0,0 0 0,0 1 1,0-1-1,0 0 0,0 0 0,1 0 0,-1 0 0,0 1 0,0-1 0,0 0 1,0 0-1,1 0 0,-1 0 0,0 0 0,1 0 0,13-3-411,9-10 218,-1-1 0,0-1 0,-1-1 0,-1 0 0,24-27 0,-23 22-198,0 0 0,-2-2 0,32-49 0,-43 60 740,-2-1-1,0 0 0,0 0 1,-2-1-1,1 0 1,-2 1-1,0-1 0,0-1 1,-1 1-1,0-20 0,-30 90 1354,10-12-1500,10-26-121,0 2 1,1-1-1,1 1 0,1-1 1,0 2-1,-2 34 1,6-30-35,1 22-15,0-44-12,1-1 0,-1 1 0,1 0 0,0 0 0,0-1 0,0 1 0,0 0 0,0-1 0,1 1 0,-1-1 1,1 1-1,-1-1 0,4 4 0,1-1-22,1 1-1,0-1 1,0 0 0,1-1 0,-1 0 0,1 0 0,0 0-1,0-1 1,0-1 0,0 1 0,0-1 0,12 1 0,10 1-394,1-2 1,33-3-1,-29 1-469,34 0-2663</inkml:trace>
</inkml:ink>
</file>

<file path=ppt/ink/ink7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20.0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9 26 18884,'-7'-8'4570,"6"7"-4244,1 0 0,0-1 1,0 2-265,0 0 0,0-1 0,0 1 0,0 0 0,0 0 0,0-1 0,1 1 0,-1 0 0,0-1 0,0 1 0,0 0 0,1 0 0,-1 0 0,0-1 0,0 1 0,1 0 0,-1 0 0,0 0 0,0 0 0,1-1 0,-1 1 0,0 0 0,1 0 0,-1 0 0,0 0 0,1 0 0,-1 0 0,1 0 0,32 0-921,-20 0 1373,287 0-1056,-257-3 150,-40 1-17,-8 0-107,-12 1-1239,-6 1-2714</inkml:trace>
</inkml:ink>
</file>

<file path=ppt/ink/ink7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20.40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19124,'3'13'7980,"12"78"-7728,-10 3-69,-4-55-204,2 1 0,2-1 0,11 48 1,-15-81-170,1-1 1,0 1 0,0-1-1,0 0 1,1 0-1,0 0 1,0 0 0,4 5-1,11 7-5472</inkml:trace>
</inkml:ink>
</file>

<file path=ppt/ink/ink7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2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36 19148,'0'0'6352,"11"-6"-6107,0 1-228,-1 0 1,2 0-1,-1 1 0,20-4 1,-27 7-21,-1 1 1,1-1-1,0 1 1,0 0-1,-1-1 1,1 2-1,0-1 1,0 0-1,0 1 1,-1 0-1,1 0 1,0 0-1,-1 0 1,1 0-1,-1 1 1,1 0-1,-1 0 1,0 0-1,1 0 1,-1 0-1,0 0 1,4 6-1,-1-1 14,-1 1-1,0-1 0,0 1 0,-1 1 1,0-1-1,0 1 0,-1-1 1,0 1-1,3 17 0,-5-21-12,0 1 1,-1-1-1,1 1 0,-1 0 1,0-1-1,-1 1 0,1 0 0,-1-1 1,0 1-1,-1-1 0,1 1 1,-1-1-1,0 0 0,0 1 0,-1-1 1,0 0-1,-4 6 0,-2-2 29,0 1-1,-1-2 1,0 1-1,-14 7 1,-17 16-1320,65-31-732,-8-1 1945,0-1 95,-1 2-1,0-1 1,20 5 0,-29-4 37,-1 1 0,1 0 1,-1 0-1,0 0 0,0 1 0,0-1 0,0 1 1,0 1-1,0-1 0,-1 0 0,0 1 1,7 7-1,-6-5-20,-1 0 1,1 0-1,-1 0 1,0 1 0,0 0-1,-1 0 1,0 0-1,0 0 1,-1 1-1,0-1 1,2 10-1,-3-12 2,-1 0 0,1 0-1,-1 1 1,0-1 0,-1 0-1,1 0 1,-1 0 0,0 0-1,0 0 1,-1 0 0,1 0 0,-1 0-1,0 0 1,0-1 0,-1 1-1,0-1 1,-5 8 0,0-3 26,0-1 0,-1 0 0,0-1 0,-1 0 0,1 0 0,-17 8 0,-67 26 28,84-37-83,-3 0-1,1 0-1,-24 5 1,35-9-14,-1 0 1,1 0-1,0 0 1,-1 0-1,1 0 1,0 0-1,-1 0 0,1 0 1,0 0-1,-1 0 1,1 0-1,0 0 1,-1 0-1,1 0 1,0 0-1,-1 0 1,1 0-1,0 0 1,-1 0-1,1-1 1,0 1-1,0 0 1,-1 0-1,1 0 1,0-1-1,0 1 1,-1 0-1,1 0 0,0-1 1,0 1-1,-1 0 1,1 0-1,0-1 1,0 1-1,0 0 1,0-1-1,0 1 1,-1-1-1,3-15-2337,6-4-3355</inkml:trace>
</inkml:ink>
</file>

<file path=ppt/ink/ink7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21.82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9586,'0'0'16571,"5"17"-16403,0 4-107,6 22 110,21 55 0,-27-87-151,0 1 1,1-1 0,0 0 0,0 0 0,1-1 0,14 16-1,-18-22-73,1-1 0,0 0 0,0 0-1,1 0 1,-1 0 0,1 0 0,-1-1 0,1 0-1,0 0 1,0 0 0,0-1 0,0 0 0,0 1-1,0-2 1,0 1 0,0-1 0,0 1-1,1-2 1,4 1 0,-6-1-126,0 0 1,1 0-1,-1-1 0,0 1 0,0-1 1,-1 0-1,1 0 0,0 0 0,0 0 1,-1-1-1,0 1 0,1-1 0,-1 0 1,0 0-1,0 0 0,-1-1 0,1 1 1,-1-1-1,1 1 0,-1-1 0,2-4 1,1-4-706,0 0 0,0 0 0,-1 0 0,0 0 0,3-26 1,-3-10 1498,-3-24 6265,-1 48-3999,0 23-2591,0 12-240,0 34-50,3 178 12,1-158 6,19 94 0,5-36-2,12 59-9,-36-154-9,-1 1 1,-1-1-1,-1 1 1,-5 40-1,4-66 0,-1 0-1,1 0 1,-1 0-1,0 0 1,0 0 0,0 0-1,0 0 1,0-1-1,-1 1 1,1 0 0,-1-1-1,0 1 1,1-1 0,-1 0-1,0 1 1,-1-1-1,1 0 1,0 0 0,-1 0-1,1-1 1,-1 1-1,1 0 1,-4 0 0,-1 1-9,0-1 0,0 0 0,1-1 0,-1 0 0,0 0 0,-1 0 0,1-1 0,-14-1 0,17 0 7,0 0 0,1 1 0,-1-2 1,0 1-1,0 0 0,0-1 0,1 0 0,-1 1 0,1-2 0,-1 1 0,1 0 1,0-1-1,0 1 0,0-1 0,0 0 0,0 0 0,1 0 0,-1 0 0,1-1 1,0 1-1,0 0 0,0-1 0,1 0 0,-3-6 0,0-2-12,0-1 0,1 0 0,0 0 0,1 0 0,0 0 0,1-19 0,0-27-42,2-55 88,0 96 43,1 0 0,0 1 0,2-1 0,6-20 0,-8 34-55,0-1 0,0 2 0,0-1 0,0 0-1,0 0 1,1 1 0,0-1 0,0 1 0,0 0 0,0 0 0,0 0 0,1 0 0,-1 0-1,1 1 1,-1 0 0,1-1 0,0 1 0,0 1 0,0-1 0,0 1 0,1-1 0,-1 1-1,5 0 1,2-1-319,1 1-1,-1 0 0,1 1 1,-1 1-1,1-1 0,-1 2 1,17 4-1,-6 1-3883</inkml:trace>
</inkml:ink>
</file>

<file path=ppt/ink/ink7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22.4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1 205 15443,'89'0'12082,"549"-33"-12082,-368 14 0,817-85-1699,-924 86 1513,38-5-1326,-143 15 1324,-115 25-2984,23-8-4290</inkml:trace>
</inkml:ink>
</file>

<file path=ppt/ink/ink7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23.0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59 19108,'0'0'8605,"23"-4"-8554,-6 1-45,22-3-5,-1 1 1,44 1-1,-52 4 13,172-4-283,-158 1 200,-1-2-1,66-16 0,-107 20 105,0 1 1,-1-1-1,1 1 0,0-1 0,0 1 0,-1 0 0,1 0 0,0-1 0,0 1 0,0 0 1,2 1-1,-4 0-11,0-1 0,0 1 0,0 0 0,1-1 1,-1 1-1,0 0 0,0 0 0,0-1 0,0 1 0,0 0 1,-1-1-1,1 1 0,0 0 0,0 0 0,0-1 0,0 1 1,-1 0-1,1-1 0,0 1 0,-1 0 0,-4 13-177,-4 31 148,1 0 0,-3 78 1,2-16 112,-12 59 325,-64 247-1,82-403-436,-4 24-304,7-34 282,0 1 1,0-1 0,0 0 0,0 0 0,0 1-1,0-1 1,0 0 0,0 0 0,0 1 0,0-1-1,0 0 1,1 0 0,-1 1 0,0-1 0,0 0-1,0 0 1,0 1 0,0-1 0,1 0 0,-1 0-1,0 0 1,0 1 0,0-1 0,1 0 0,-1 0-1,0 0 1,0 0 0,0 1 0,1-1 0,-1 0-1,0 0 1,0 0 0,1 0 0,-1 0 0,0 0-1,1 0 1,-1 0 0,0 0 0,0 0 0,1 0-1,-1 0 1,16-5-947,14-14-1845,4-9-3657</inkml:trace>
</inkml:ink>
</file>

<file path=ppt/ink/ink7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23.7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17 77 21804,'0'0'6024,"11"-7"-5890,38-21-64,-45 26-70,-1 0 1,1 1 0,0 0-1,0-1 1,0 2-1,0-1 1,0 0 0,0 1-1,0 0 1,0 0 0,0 0-1,0 0 1,0 0 0,0 1-1,0 0 1,0 0-1,0 0 1,0 0 0,0 1-1,-1 0 1,1-1 0,-1 1-1,1 1 1,-1-1-1,0 0 1,1 1 0,-1 0-1,0-1 1,-1 1 0,1 0-1,-1 1 1,1-1-1,-1 0 1,0 1 0,0-1-1,0 1 1,2 6 0,-1 2-4,0 0 0,0 0 0,-1 0 0,-1 0 0,0 0 0,-1 0 0,0 0 0,-1 1 0,0-1 0,-1 0 0,0 0 0,-1 0 0,0-1 0,-1 1 0,-1-1 0,0 1 0,0-2 0,-1 1 0,-13 18 0,3-7-43,-1 0 1,-1-2 0,0 0-1,-2-1 1,-41 31 0,47-39-595,24-20-419,35-37 445,-1-3 1,53-77-1,-95 124 615,32-44 394,-2-2 1,-3-1-1,30-66 0,-56 106-114,-3 8-230,0 0 0,0 0 0,0 1 1,0-1-1,1 0 0,-1 1 0,0-1 0,0 0 1,1 0-1,-1 1 0,0-1 0,1 1 0,-1-1 1,1 0-1,-1 1 0,1-1 0,-1 1 0,2-2 467,-2 4-416,-23 39 141,2 0 1,2 2-1,-26 89 1,41-115-178,1 0 0,1 1-1,0-1 1,1 1 0,3 31 0,-2-45-64,1 0 0,0 0 0,0 0 0,0 0 0,1 0 0,0 0 0,-1-1 0,1 1 0,0-1 0,1 1 0,-1-1 0,1 0 0,-1 0 0,1 0 0,0 0 0,0 0 0,0-1 0,1 1 0,-1-1 0,0 0 0,1 0 0,4 2 0,3 0-9,1 0-1,0 0 1,0-1 0,0 0 0,0-1 0,17 0 0,11 0-521,-1-2 0,1-2 1,0-2-1,-1-1 1,1-2-1,39-13 1,3-10-7842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1:52.16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1 104 7913,'0'0'11544,"0"-34"-6068,0 33-5465,1 0 0,0 0-1,-1 0 1,1 0 0,0 0 0,0 0 0,0 0-1,0 0 1,0 1 0,0-1 0,0 0 0,0 0-1,0 1 1,0-1 0,1 1 0,0-1 0,5-3-3,5-3 3,0 1 1,1 0-1,-1 1 0,1 0 0,0 1 1,0 1-1,17-3 0,4 2 25,59 0-1,-90 4-33,1 0-1,-1 1 1,0-1 0,0 1-1,1 0 1,-1 0-1,0 0 1,0 0-1,0 1 1,0-1 0,0 1-1,-1 0 1,1 0-1,0 0 1,-1 0-1,1 0 1,-1 0 0,0 1-1,0-1 1,0 1-1,0 0 1,0 0-1,-1-1 1,1 1 0,-1 0-1,1 0 1,0 5-1,2 5 25,-1-1 0,0 1 0,-1 0 0,0 0 0,0 25 0,-2-13 10,-6 51 0,4-66-26,0-1 1,-1 1-1,0-1 1,-1 0-1,1 1 0,-2-2 1,1 1-1,-9 11 1,-6 6 27,-1-2 1,-2 0 0,0-1-1,-27 20 1,-13 13-50,61-56 12,1 0-1,0 0 1,0 0-1,0 0 0,0-1 1,-1 1-1,1 0 0,0 0 1,0 0-1,0 0 1,0-1-1,0 1 0,0 0 1,-1 0-1,1 0 1,0-1-1,0 1 0,0 0 1,0 0-1,0-1 1,0 1-1,0 0 0,0 0 1,0 0-1,0-1 0,0 1 1,0 0-1,0 0 1,0-1-1,0 1 0,0 0 1,1 0-1,-1 0 1,0-1-1,0 1 0,0 0 1,0 0-1,0 0 1,0-1-1,0 1 0,1 0 1,4-19-95,2 6 19,1 1 0,16-23 0,-1 2-76,30-39-694,2 3 0,76-74-1,-111 123 892,1 0 0,0 1-1,49-32 1,-66 50-238,-1-1 1421,-2-13-254,0 14-960,-1 1-1,0-1 1,0 1 0,0-1 0,0 0 0,0 1 0,0-1 0,0 1 0,0-1 0,0 0-1,0 1 1,0-1 0,0 1 0,-1-1 0,1 1 0,0-1 0,0 0 0,-1 1 0,1-1-1,0 1 1,-1-1 0,1 1 0,0 0 0,-1-1 0,1 1 0,-1-1 0,1 1 0,0 0-1,-1-1 1,1 1 0,-1 0 0,1-1 0,-1 1 0,0 0 0,1 0 0,-1 0 0,1-1-1,-1 1 1,1 0 0,-1 0 0,0 0 0,1 0 0,-1 0 0,1 0 0,-1 0 0,0 0-1,1 0 1,-1 0 0,1 1 0,-1-1 0,1 0 0,-1 0 0,0 0 0,1 1 0,-1-1-1,1 0 1,-1 1 0,1-1 0,-1 1 0,-33 25 42,32-25-30,-5 6-25,0 0 1,0 1-1,1 0 1,0 0-1,1 0 1,-1 0-1,2 1 0,-1 0 1,1 0-1,1 0 1,-1 1-1,2-1 1,-3 12-1,0 12 58,2 1 0,1 52 1,2-80-53,0 3 0,1 0 1,0 0 0,0 0 0,1-1 0,0 1 0,0 0-1,1-1 1,0 0 0,8 16 0,-7-19-7,-1 0-1,0 0 1,1 0 0,0-1 0,0 1 0,0-1 0,0 0-1,1 0 1,0-1 0,0 1 0,0-1 0,0 0 0,0 0-1,1-1 1,8 3 0,0-1-152,0-2-1,1 0 1,-1 0-1,1-1 1,-1-1-1,1 0 1,-1-2 0,1 1-1,-1-2 1,0 0-1,0 0 1,0-1-1,0-1 1,-1-1 0,18-8-1,4-7-3283</inkml:trace>
</inkml:ink>
</file>

<file path=ppt/ink/ink7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45.59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26 17243,'0'0'6041,"10"0"-5280,33-4-345,10-5 56,9 5 520,11-5-832,-16 9-64,35 0-88,-1 0-8,-19 18-2056,-19-1-9</inkml:trace>
</inkml:ink>
</file>

<file path=ppt/ink/ink7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45.931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56 24613,'129'-9'-80,"-61"1"-480,9-9-489,-19 4-1007,-15 4-3593</inkml:trace>
</inkml:ink>
</file>

<file path=ppt/ink/ink7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46.27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15 18 11714,'5'-16'11546,"-4"16"-11501,0-1 1,0 1-1,0 0 0,0 0 1,0 0-1,0-1 1,0 1-1,0 0 1,-1 0-1,1 0 1,0 1-1,0-1 1,0 0-1,0 0 1,0 0-1,0 1 1,0-1-1,2 1 1,111 48 591,-111-48-635,25 8-2,1 1 0,-1 1 0,0 1 0,-1 1 1,36 25-1,-60-36 4,0-1-1,-1 1 1,1 0 0,-1 0 0,1 0 0,-1 0 0,0 0 0,0 0 0,0 1 0,0-1 0,0 1 0,0 0-1,-1-1 1,1 1 0,-1 0 0,0 0 0,0 0 0,0 0 0,0 0 0,0 0 0,-1 0 0,1 0 0,-1 0-1,0 0 1,0 1 0,0-1 0,0 0 0,-2 6 0,-3 13 45,0 1-1,-12 27 1,-3 12-4,14-42-42,0 0 1,-1 0-1,-1-1 1,-13 24 0,13-31-6,-1 0 1,0 0 0,0 0 0,-1-1-1,-1 0 1,0-1 0,-15 11 0,-11 4-641,-68 36 1,37-30-1660</inkml:trace>
</inkml:ink>
</file>

<file path=ppt/ink/ink7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58.73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78 13650,'0'0'12955,"4"-4"-12792,-1 1-1,1 0 1,0 0 0,-1 1-1,9-5 1,8 0-167,0 1 0,0 1 0,0 1 1,1 0-1,-1 2 0,1 0 0,0 2 0,32 2 0,-46-1 4,1 0 0,-1 1 0,0 0 0,0 0-1,1 1 1,-1 0 0,-1 0 0,1 0 0,0 1 0,-1 0-1,0 1 1,0-1 0,0 1 0,-1 0 0,1 1 0,-1-1-1,0 1 1,-1 0 0,0 0 0,0 1 0,0-1 0,0 1-1,-1 0 1,0 0 0,-1 0 0,0 0 0,0 0 0,0 1-1,-1-1 1,1 12 0,-1-8 12,0 1 0,-1 0 0,0 0 0,-1 0 0,0 0 0,-1 0 0,0 0 0,-1 0 0,-1-1 0,1 1 0,-2-1 0,0 0 0,-9 15 0,-92 128 28,103-150-37,3-3-8,-1 0 0,0 0 0,1 0 0,-1 0 0,0 0 0,0 0 0,1 0 1,-1 0-1,0 0 0,0 0 0,0 0 0,0-1 0,-1 1 0,1 0 0,0-1 0,0 1 1,0-1-1,0 1 0,-1-1 0,1 0 0,0 1 0,0-1 0,-1 0 0,1 0 0,0 0 1,-2 0-1,2 0-6,0 0-34,-2 0-46,0 0 91,1 0-1,0 0-1,0 0 1,-1 0-1,1 1 1,0-1 0,0 1-1,0-1 1,-5 3-1,7-3 2,-1 0 0,1 0 0,-1 1 0,1-1 0,-1 0 0,1 1-1,-1-1 1,1 1 0,0-1 0,-1 0 0,1 1 0,0-1 0,-1 1-1,1-1 1,0 1 0,-1-1 0,1 1 0,0-1 0,0 1 0,0 0-1,0-1 1,-1 1 0,1 0 0,0 0 21,4-2-87,-1 0 43,1 0-1,-1-1 1,0 1 0,1-1-1,-1 0 1,0 0-1,0 0 1,0 0 0,-1-1-1,4-3 1,2 0-46,17-14-127,11-8-427,-2-1 0,53-58 0,-68 65 540,-1 0 0,-1-2 0,-1 0 0,25-50 0,-38 66 125,1 0-1,0 0 0,1 1 0,-1 0 1,2-1-1,-1 2 0,1-1 0,0 1 1,0 0-1,1 0 0,-1 0 0,1 1 1,0 0-1,1 1 0,0 0 0,14-7 1,17-6 824,-34 14-788,-1 0-1,0-1 0,1 0 1,-1 0-1,0 0 1,4-6-1,-5 6-20,1-1 1,0 1-1,-1 0 0,2 1 0,-1-1 1,6-4-1,-9 8-59,0 0 3,-1 0 0,0 0 0,0 0-1,1-1 1,-1 1 0,0 0 0,0 0-1,1 0 1,-1 0 0,0-1 0,0 1-1,0 0 1,1 0 0,-1 0 0,0-1 0,0 1-1,0 0 1,0 0 0,0-1 0,1 1-1,-1 0 1,0 0 0,0-1 0,0 1-1,0 0 1,0-1 0,0 1 0,0 0-1,0 0 1,0-1 0,0 1 0,0-1 127,-5 2-88,-1 0 1,1 1 0,0 0-1,0 0 1,0 0 0,0 0-1,0 1 1,1 0 0,-1 0-1,1 0 1,-5 4 0,0 0-8,-11 7-16,2 1 0,0 0 0,0 1 1,2 1-1,0 1 0,-22 31 0,30-36-4,1 0 1,0 1-1,0-1 0,1 1 1,1 1-1,1-1 0,0 1 1,0 0-1,2 0 0,0 0 1,0 21-1,1-25 0,2 0 0,-1-1-1,2 1 1,1 11 0,-1-17-5,0 0 0,0 0 0,0 0 0,1 0 0,-1-1 1,1 1-1,0-1 0,0 0 0,1 0 0,3 4 0,22 21 108,0-1 0,44 31 0,-68-56-113,-1-1-1,1 1 1,1-1 0,-1 0 0,0 0-1,0-1 1,1 1 0,-1-1 0,8 0-1,53 1 42,-47-2-34,-14 0-12,30 1-31,-1-2 0,0-1-1,0-1 1,55-14 0,-86 16-223,1 0 0,-1 0-1,0 0 1,1-1 0,-1 0-1,0 1 1,0-1-1,0 0 1,4-5 0</inkml:trace>
</inkml:ink>
</file>

<file path=ppt/ink/ink7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00.25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320 15 8113,'-5'-12'15821,"-35"11"-14262,14 0-790,-40 3 0,58-1-700,1 0 1,-1 0 0,1 1 0,0 0-1,0 1 1,0-1 0,0 1-1,0 1 1,-12 7 0,10-4-26,1 0 0,0 0 1,0 1-1,0 0 0,1 1 1,0 0-1,1 0 0,0 0 1,0 1-1,-7 17 0,10-15-20,0 0-1,1-1 1,0 1-1,1 0 1,0 0-1,1 0 0,1 14 1,0 1 0,1-6 27,0 0-1,2-1 0,0 1 1,14 36-1,-5-13 17,-11-37-62,0 0 0,1 0 0,0 0 0,0 0 0,0 0 0,1 0 0,0-1 0,0 0 0,1 0 0,0 0 0,0 0 0,0-1 0,1 1 0,-1-2 0,1 1 0,1-1 0,-1 1 0,1-2 0,-1 1 0,1-1 0,0 0 0,0 0 0,0-1 0,14 3 0,3-1 6,0-2 0,1 0 0,41-4-1,-13 1 17,-13-2-21,0-1 1,0-2 0,66-19 0,-87 20-9,-13 4 18,0 0 1,0-1-1,0 0 1,0-1-1,0 1 0,10-7 1,-15 8 20,-1 0-9,0-1-31,0 0-141,-1 0 0,0 0 0,0 0 0,0 1 0,0-1 0,0 0 0,0 1-1,0-1 1,0 1 0,0 0 0,-1-1 0,1 1 0,-1 0 0,1 0 0,-1 0 0,0-1 0,1 2-1,-1-1 1,-3-1 0,-6-5-3885</inkml:trace>
</inkml:ink>
</file>

<file path=ppt/ink/ink7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50.25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22 105 18587,'-11'-12'6109,"3"-5"-3443,7 16-2628,1-1-1,-1 1 0,1 0 0,0 0 1,0-1-1,0 1 0,0 0 1,-1-1-1,2 1 0,-1-1 0,0 1 1,0 0-1,0 0 0,1-1 0,-1 1 1,0 0-1,1-1 0,-1 1 1,1 0-1,0 0 0,-1 0 0,1 0 1,0 0-1,0-1 0,0 1 0,1-1 1,4-2-24,0-1 1,1 1-1,0 0 1,-1 1-1,1-1 1,1 1 0,-1 1-1,0-1 1,1 1-1,-1 1 1,15-2-1,0 1-17,1 2 0,43 3 0,-58-2-6,-1 1 0,0-1 0,0 1 0,1 0 0,-2 1 0,1-1-1,0 2 1,0-1 0,-1 1 0,0 0 0,1 0 0,-2 0 0,1 1 0,0 0 0,-1 0 0,0 1 0,0-1 0,-1 1 0,1 0-1,-1 0 1,-1 1 0,1-1 0,-1 1 0,0 0 0,-1 0 0,1 0 0,-1 0 0,-1 0 0,1 1 0,0 10 0,-2 1 9,0 0 1,0 0-1,-2 0 1,-1 0-1,0 0 1,-1-1-1,-1 1 1,-1-1-1,0-1 1,-10 19 0,4-15 4,0 0 0,-1-2 1,-1 1-1,-1-2 1,0 0-1,-2 0 1,-31 25-1,-48 37 51,89-76-76,9-10-26,12-12-48,113-91-473,-93 83 403,-1-1 0,-1-2 0,35-40-1,-50 49 167,-10 13 0,0-1-1,-1 1 1,-1-1 0,1 0 0,-1-1 0,4-9 0,-7 14-1,0 0 0,0 0 0,0 0 0,1 0 0,-1 1 0,1-1 0,0 1 0,0 0 0,0 0 0,1 0 0,3-3 0,6-5 1173,-9-3-1719,12-19 314,-12 24 170,0 0 1,1 1 0,-1-1 0,2 1-1,8-12 1,-9 16 34,1-1-1,-1 1 1,1-1 0,0 2-1,0-1 1,0 1 0,12-5 0,-11 5 19,0-1 1,0 1-1,0-1 1,0-1-1,6-4 1,-12 8 4,0 0 2,-1 1 0,1-1 0,0 0-1,0 1 1,0-1 0,0 0 0,0 1-1,0-1 1,0 1 0,0 0 0,0-1-1,0 1 1,1 0 0,-1 0 0,2-1-1,-3 1 139,2-1-164,-1 0-1,1-1 1,-1 1 0,1 0 0,-1 0 0,1 0 0,0 0-1,0 0 1,3-1 0,-4 2 52,-4 1 125,2-1-118,-8 4 45,0 0 1,0 1-1,1 0 1,-1 1-1,1 0 1,0 0-1,-11 12 1,6-4-31,0 0 0,1 1 1,-12 19-1,17-23-17,1 1 0,1-1 0,-1 1 0,2 1 1,0-1-1,-5 22 0,6-8 6,0 0 1,1 34 0,2-50-33,0-1 0,0 0 0,1 0 0,0 0 0,1 0 0,0 0 0,0 0 0,1 0 0,0-1 0,0 1 0,1-1 0,0 0 0,1 0 1,0 0-1,8 10 0,-7-11-4,-1 0 1,1-1-1,0 0 1,1 0-1,0 0 1,0-1-1,0 1 1,0-2-1,1 1 1,0-1-1,0 0 1,0-1-1,0 0 1,1 0-1,-1-1 1,12 2-1,0-1 6,0-1 0,0 0 0,1-2 0,-1 0 1,0-2-1,1 0 0,-1-1 0,34-9 0,-38 6-95,-10 4-222,0 0 1,0 0-1,0-1 1,0 0-1,-1 0 0,1 0 1,-1-1-1,1 0 1,7-8-1</inkml:trace>
</inkml:ink>
</file>

<file path=ppt/ink/ink7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51.75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 20340,'0'0'3898,"9"0"-3576,102 0 723,-110 0-1035,0 0 0,1 0 0,-1 1-1,1-1 1,-1 1 0,1-1 0,-1 1 0,0-1 0,1 1 0,-1 0 0,0 0-1,0 0 1,0 0 0,0 0 0,0 0 0,2 1 0,15 23 15,-11-15-10,-3-5-5,-1 0-1,1 1 1,-1-1-1,-1 0 1,1 1-1,-1 0 1,0 0-1,0-1 1,-1 1-1,0 0 1,0 1 0,0-1-1,-1 0 1,0 0-1,0 0 1,-2 10-1,1-8 32,-1 0 1,0 0-1,-1-1 0,0 1 0,0-1 0,0 1 0,-1-1 1,0 0-1,-1-1 0,1 1 0,-2-1 0,-5 7 0,2-4-32,-2 2 6,1-1 0,1 1 0,-14 21-1,23-32-12,-2 2-17,1 0 0,0 0 0,0 0 0,0 0 1,0 0-1,0 1 0,1-1 0,-1 0 0,0 4 1,12-6-78,208-4 158,-194 2-39,0 0-1,35-9 0,-42 7-494,0 1-1,18-1 1,-53 5-2394,-3 3-5049</inkml:trace>
</inkml:ink>
</file>

<file path=ppt/ink/ink7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55.02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10 30 16187,'-10'-30'12222,"10"37"-12197,2 14 0,1-1 1,0 1-1,1 0 0,11 29 1,1 6 55,47 355 121,-63-409-200,5 163 18,-5-117 3,0-48-31,0-9-131,7-116-333,-4 84 351,20-111-134,-22 148 247,0 0-1,1 0 0,-1 0 1,0 0-1,1 0 1,0 0-1,0 0 0,0 0 1,1 1-1,-1-1 0,1 1 1,0 0-1,0 0 1,0 0-1,0 0 0,1 0 1,-1 0-1,1 1 1,-1 0-1,1 0 0,0 0 1,0 0-1,0 1 0,0-1 1,0 1-1,0 0 1,0 0-1,1 0 0,7 1 1,-6 0 1,6-1 2,0 1 0,0 0 0,0 1 0,0 1 0,0 0 0,0 0 0,23 9 0,-21-5-5,0 1-1,0 0 1,-1 1 0,0 1-1,19 16 1,-27-21 8,-1 0 1,0 1-1,0 0 0,0-1 0,0 1 0,-1 0 0,0 1 1,0-1-1,0 1 0,-1-1 0,0 1 0,0 0 0,0 0 1,-1 0-1,0 0 0,0 0 0,0 8 0,-1 15 17,1-9 31,-4 36 1,2-50-40,0 0 1,0 0-1,-1 0 0,0 0 0,0 0 1,0-1-1,-1 1 0,0-1 1,0 1-1,-5 5 0,-1 0 20,0-2 1,-1 1-1,0-1 0,0-1 0,-1 0 0,0 0 0,-1-1 1,1-1-1,-2 0 0,1 0 0,0-1 0,-1-1 0,0 0 1,-14 2-1,-9 2 34,-2-1-1,1-2 1,-58 0 0,91-4-43,0-1 1,0 0-1,0-1 1,0 1-1,0-1 1,0 1-1,1-1 1,-1 0 0,0-1-1,-4-1 1,8 3-29,0 0 0,-1 0 1,1 0-1,0 0 0,0 0 0,-1 0 1,1 0-1,0 0 0,0 0 0,0 0 1,-1 0-1,1-1 0,0 1 1,0 0-1,0 0 0,-1 0 0,1 0 1,0 0-1,0 0 0,0-1 1,0 1-1,-1 0 0,1 0 0,0 0 1,0 0-1,0-1 0,0 1 1,0 0-1,0 0 0,-1-1 0,1 1 1,0 0-1,0 0 0,0 0 1,0-1-1,0 1 0,0 0 0,0 0 1,0-1-1,0 1 0,0 0 1,0 0-1,0 0 0,0-1 0,0 1 1,0 0-1,1 0 0,-1-1 1,0 1-1,0 0 0,0 0 0,0 0 1,0-1-1,0 1 0,0 0 1,1 0-1,-1 0 0,0 0 0,0 0 1,1-1-1,6-1-1424</inkml:trace>
</inkml:ink>
</file>

<file path=ppt/ink/ink7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0:56.56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75 328 9586,'-7'-1'965,"-1"1"0,1-1 0,0-1 1,-1 0-1,1 0 0,0 0 0,-8-4 0,15 5-838,-1 1 0,0-1 0,1 1 0,-1-1 0,1 0 1,-1 1-1,1-1 0,-1 0 0,1 1 0,-1-1 0,1 0 0,0 1 0,-1-1 0,1 0 0,0 0 1,-1 1-1,1-1 0,0 0 0,0 0 0,0 0 0,0 0 0,0 1 0,0-1 0,0 0 0,0 0 0,0 0 1,0 1-1,1-1 0,-1-1 0,7-18 2032,-1 17-2017,-1-1 0,0 1 0,1 0 0,-1 1 0,1-1 0,0 1-1,0 1 1,0-1 0,6 0 0,102-18 648,204-7-1,-160 18-616,199-14 227,130-10-178,-43 5-130,206 4-63,-410 5-44,112-4 26,-324 22 122,-1-2-1,48-11 1,12-1 89,-26 10 88,-59 5 8,-16 0-345,-45 0-1655,26 0-1946</inkml:trace>
</inkml:ink>
</file>

<file path=ppt/ink/ink7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01.09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0 10674,'0'0'14962,"10"0"-14809,3 1-3,1 1-1,-1 0 1,15 4 0,23 3 34,235-2 17,-192-8-150,-94 1-15,-20 8-690,-11-4-1737,11-3-2898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1:52.8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28 11418,'29'-18'11131,"-24"16"-10701,-1 1 0,1-1 0,0 1 0,0 0 0,5-1 1,-7 2-432,0 0 0,0-1 0,0 1 1,-1 1-1,1-1 0,0 0 1,0 1-1,-1-1 0,1 1 0,0 0 1,-1 0-1,1 0 0,-1 0 0,1 0 1,-1 0-1,1 1 0,-1-1 1,0 1-1,0 0 0,0 0 0,0 0 1,3 3-1,1 3 49,-1 0 1,-1 1-1,0-1 0,0 1 1,-1 0-1,0 0 0,0 0 1,2 17-1,-3-5 30,-1-1 0,0 1 0,-3 21 0,0-34-49,1 1 1,-2-1 0,1 0-1,-1 0 1,0 0 0,-1 0-1,0-1 1,0 1 0,0-1-1,-8 9 1,6-10-28,2 1 0,-1-1-1,1 1 1,0 0 0,0 1 0,1-1 0,0 1 0,0-1 0,1 1 0,0 0 0,0 0-1,0 10 1,2-16-4,1-1-1,-1 1 1,1-1-1,-1 1 1,1-1-1,-1 0 0,1 1 1,0-1-1,0 0 1,-1 1-1,1-1 1,0 0-1,0 0 1,1 0-1,-1 0 1,0 0-1,0 0 0,0 0 1,1 0-1,-1 0 1,0 0-1,1-1 1,-1 1-1,1-1 1,-1 1-1,0-1 1,1 1-1,0-1 0,-1 0 1,3 0-1,9 2 45,0 0 0,21-2-1,-26 0-53,21 1 9,-9-1-122,0 0 1,0-1 0,38-7 0,23-15-1157,-25 2-2420,0-3-7788</inkml:trace>
</inkml:ink>
</file>

<file path=ppt/ink/ink7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01.6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22 12730,'0'0'11414,"1"-3"-10516,2-12-211,-2 12 465,0 3-1138,0 1 0,-1-1 0,1 1 0,0-1 0,0 1 1,0-1-1,-1 1 0,1 0 0,0-1 0,-1 1 0,1 0 0,0 0 0,-1-1 0,1 1 0,-1 0 1,1 0-1,-1 0 0,0 0 0,1 0 0,-1 1 0,11 28 294,-6-15-191,8 29 54,-2 0-1,-1 0 1,4 57 0,29 154 126,-37-237-279,-4-13-11,-1 1 0,1 0 0,-1 0 1,0 0-1,0 10 0,0-15-20,-1-1 0,0 0 0,1 0 0,-1 0 0,0 0 0,1 0 0,-1 0 0,0 0 0,1 0 1,-1 0-1,0 0 0,1 0 0,-1 0 0,0 0 0,1 0 0,-1 0 0,0 0 0,1 0 0,-1 0 0,0 0 0,1-1 0,-1 1 0,0 0 0,1 0 0,-1 0 0,0-1 0,0 1 0,1 0 0,-1-1 0,14-35-1497,-9 11-1237</inkml:trace>
</inkml:ink>
</file>

<file path=ppt/ink/ink7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04.037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50 15987,'0'-3'6397,"0"-24"-520,0 37-5847,2-3-24,0 0 0,0 1-1,0-1 1,1 0 0,0 0-1,0-1 1,1 1 0,0-1 0,7 9-1,1 5 8,0-1-15,6 13 13,2-1 0,1-2 0,25 29-1,-39-50-16,0-1 0,1 0 0,0 0-1,0-1 1,1 0 0,-1 0-1,1-1 1,1 0 0,-1-1 0,1 0-1,-1 0 1,1-1 0,0 0 0,1-1-1,14 2 1,-17-3-41,0-1 0,1 1 1,-1-2-1,1 1 0,-1-1 0,1 0 1,-1-1-1,9-3 0,-14 4 16,1-1 1,0 0-1,-1 0 0,0 0 0,1-1 1,-1 1-1,0-1 0,0 1 0,-1-1 1,1 0-1,0 0 0,-1-1 0,0 1 1,0 0-1,0-1 0,0 0 0,0 1 1,1-8-1,0-2-23,0 0 0,-1-1-1,-1 1 1,0 0 0,-1 0 0,-2-17 0,1-5 37,-1 6 25,0-1 1,-8-30-1,5 30 104,3 15 352,2 20-114,2 23-278,0 31 123,12 63 1,-2-23-154,17 376 30,-25-414-79,-2-47 15,-1 1-1,0 0 1,-2 0-1,1-1 1,-2 1 0,-3 17-1,3-26-2,-1 0 0,0 0 0,0 0 0,0 0 0,-1-1-1,0 1 1,0-1 0,-8 8 0,-11 16 2,22-28-8,1 0-1,-1 0 1,0 0 0,1 0 0,-1 0-1,0 0 1,0 0 0,1-1 0,-1 1-1,0 0 1,0-1 0,0 1-1,0 0 1,0-1 0,0 1 0,0-1-1,0 1 1,0-1 0,0 0-1,0 0 1,0 1 0,0-1 0,0 0-1,-1 0 1,1 0 0,0 0 0,0 0-1,0 0 1,0 0 0,0-1-1,0 1 1,0 0 0,0 0 0,0-1-1,0 1 1,0-1 0,0 1-1,-2-2 1,0-1-1,0 1 0,0-1 0,0 0 0,0 0 0,0 0 0,1 0 0,0 0 0,-1-1-1,-2-5 1,-8-21-1,1-1 0,1-1 0,2 1 0,1-2 1,1 1-1,2-1 0,1 0 0,1-38 0,3 69 2,0-1 1,0 0-1,0 1 1,1-1 0,-1 1-1,1-1 1,-1 1-1,1-1 1,0 1-1,0-1 1,0 1 0,0 0-1,1-1 1,-1 1-1,3-3 1,-1 2-4,0 1 1,0-1-1,0 1 1,0 0-1,1 0 0,-1 0 1,1 1-1,-1-1 1,8-1-1,5-2-98,1 2 0,0 0 0,0 1 0,25 1 0,25-4-2965,-37-2-2282</inkml:trace>
</inkml:ink>
</file>

<file path=ppt/ink/ink7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05.331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46 16635,'0'0'9963,"0"-4"-9728,0 3-226,0-1 0,0 1 0,0-1 0,1 1 1,-1-1-1,0 1 0,1 0 0,-1-1 0,1 1 0,-1 0 0,1-1 0,0 1 0,0 0 1,-1 0-1,1-1 0,0 1 0,0 0 0,0 0 0,0 0 0,1 0 0,-1 0 0,0 1 1,0-1-1,0 0 0,1 0 0,-1 1 0,0-1 0,1 1 0,-1-1 0,0 1 0,1 0 1,-1-1-1,1 1 0,-1 0 0,3 0 0,14-2-28,0-1 10,1 2 0,24 0 0,-39 1 6,0 0-1,0 0 1,0 1 0,0 0-1,0 0 1,0 0 0,0 0-1,0 0 1,-1 1 0,1-1-1,-1 1 1,1 0 0,-1 0-1,0 1 1,1-1 0,4 6-1,-6-6 0,-1 0 1,1 0-1,-1 1 0,0-1 0,0 0 0,0 1 0,0-1 0,0 0 0,0 1 0,-1-1 1,1 1-1,-1-1 0,0 1 0,1 0 0,-1-1 0,0 1 0,-1-1 0,1 1 0,0-1 0,-1 1 1,1-1-1,-1 1 0,0-1 0,0 1 0,0-1 0,0 0 0,0 0 0,-1 1 0,1-1 1,-1 0-1,-1 2 0,-6 6 4,0 0 0,-1-1 0,0 0 0,-16 12 0,22-19-6,-15 10-79,-14 10-46,32-21 57,-1 0 1,1 0-1,0 0 0,0 0 0,0 0 0,0 1 1,0-1-1,0 0 0,0 1 0,0-1 0,0 0 1,1 1-1,-1-1 0,0 1 0,1 0 0,-1-1 1,1 3-1,6-3-933,33-2 694,-19-1 244,-1 2 0,0 0 1,21 4-1,-36-3 73,-1 1 0,0-1 0,0 1 0,1-1-1,-1 1 1,0 0 0,0 0 0,-1 0 0,1 1 0,0-1 0,-1 1 0,1 0-1,-1-1 1,0 1 0,0 0 0,0 0 0,0 0 0,-1 1 0,1-1 0,-1 0 0,0 1-1,1 3 1,3 8 57,-2-1 0,0 1-1,2 27 1,-4-37-1,0-1 0,-1 1 0,0 0 0,0-1 0,0 1 0,-1 0 0,0-1 0,1 1 0,-1-1 0,-1 1-1,1-1 1,-1 1 0,0-1 0,0 0 0,0 0 0,0 0 0,-1 0 0,0 0 0,0 0 0,0-1 0,0 0 0,0 1 0,-1-1 0,1 0 0,-1 0 0,0-1 0,-6 4 0,0-1 62,1-1 0,0 0 0,-1-1 0,1 0 0,-1 0 0,-17 1 0,-1-1-2,-30-1 0,57-2-128,1-1-1,-1 1 1,1 0-1,-1 0 1,1 0 0,0-1-1,-1 1 1,1 0-1,0 0 1,-1-1-1,1 1 1,0 0-1,-1-1 1,1 1-1,0 0 1,-1-1-1,1 1 1,0 0-1,0-1 1,0 1-1,-1-1 1,1 1 0,0 0-1,0-1 1,0 1-1,0-1 1,0 1-1,0-1 1,0 1-1,0-1 1,0 0-1,0-19-759,0 13 5,0-10-2189</inkml:trace>
</inkml:ink>
</file>

<file path=ppt/ink/ink7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06.48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340 35 14187,'0'0'9031,"1"-4"-8465,2-14-108,-3 17-427,0 1-1,-1-1 1,1 1-1,0-1 0,0 1 1,-1-1-1,1 1 1,0-1-1,-1 1 1,1-1-1,0 1 0,-1-1 1,1 1-1,-1-1 1,1 1-1,0 0 0,-1-1 1,1 1-1,-1 0 1,0 0-1,1-1 1,-1 1-1,1 0 0,-1 0 1,1 0-1,-1-1 1,1 1-1,-1 0 1,0 0-1,1 0 0,-1 0 1,0 0-1,-22-1 307,22 1-327,-19-1 161,0 1 0,0 1 0,0 1-1,1 1 1,-1 0 0,-28 10 0,37-9-77,0 0-1,0 1 1,0 0 0,-17 12 0,23-13-57,0 0-1,1 0 1,-1 1 0,1-1 0,0 1-1,0 0 1,1 0 0,-1 1 0,1-1 0,-4 12-1,2-2 2,1-1-1,1 2 0,1-1 0,0 0 0,1 0 0,0 1 1,3 23-1,-1 2-27,1-21 24,1-1 0,0 1 0,1 0-1,2-1 1,0 0 0,1 0 0,10 21-1,11 30 58,-22-55-44,12 28 0,-15-38-43,0 0 0,-1-1 0,2 1 0,-1-1 0,0 0 0,1 0 0,0 0 0,0-1 0,6 5 0,6 1 18,-1-1 1,1-1-1,0 0 0,0-1 1,1-1-1,0 0 1,27 3-1,-10-5 8,0 0 0,68-5 0,-91 1-20,0 0 0,0-1 0,0 0 0,-1 0 0,1-1 0,0-1 0,-1 0 0,0 0 0,0-1 0,0 0 0,-1-1 0,1 0 0,9-8 0,-19 14-20,0-1 0,1 1 0,-1 0 0,0 0 0,1-1 0,-1 1 0,0 0 0,0 0 0,1-1 0,-1 1 0,0 0 1,0-1-1,0 1 0,1 0 0,-1-1 0,0 1 0,0 0 0,0-1 0,0 1 0,0-1 0,0 1 0,0 0 0,0-1 0,0 1 0,0 0 0,0-1 0,-3-2-1406,2 3 1259,1 0-1,0-1 1,-1 1 0,1 0-1,-1 0 1,1 0-1,-1 0 1,1 0 0,-1 0-1,1 0 1,-1 0 0,1 0-1,-1 0 1</inkml:trace>
</inkml:ink>
</file>

<file path=ppt/ink/ink7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07.78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58 145 1568,'0'0'21154,"-10"0"-19983,-28 0-318,28 0 825,26 1-1476,19 5 11,-12-2-51,0-1 0,24 0 0,61 0 93,-39-1-189,86-8 0,278-31 36,-269 24-23,55 1-51,101-10 16,-135-10 0,-101 15-6,93-6-1,49 18-10,-225 5 45,-20 0-635,-2 1-780,-6 3-1962</inkml:trace>
</inkml:ink>
</file>

<file path=ppt/ink/ink7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09.297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29 11242,'-1'-6'14621,"4"-1"-12622,5 4-1993,0 0-1,1 0 1,-1 1-1,1 1 1,-1-1-1,1 1 1,0 1-1,-1-1 1,1 2-1,11 0 1,8 0-4,-22-1-2,0 1 0,0-1 0,0 1 0,0 0 0,0 1 0,0-1 0,0 1 0,-1 1 0,1-1 0,-1 1 0,1 0 0,-1 0 0,0 0 0,0 1 0,-1-1 0,1 1 0,-1 1 0,1-1 0,-1 1 0,-1-1 0,1 1 0,-1 0 0,1 0 0,-2 1 0,5 7 0,-2-1 0,-1 1 0,0-1 0,-1 1 0,0 0 0,-1 0 0,0 0 0,-1 0 0,0 0 0,-1 1 0,-4 25 0,2-30 2,-1 1 0,0-1-1,0 0 1,-1 0 0,0 0 0,0 0 0,-1-1-1,0 1 1,-1-1 0,-7 8 0,-9 8 8,-41 37 1,-22 3-75,133-101-185,-37 27 211,167-155-793,-142 129 692,-2-2-1,50-74 1,-80 105 143,0 0-1,-1 0 0,0 0 0,0-1 0,2-11 1,6-14 1444,-10 39-1151,-5 11-225,-45 62 437,27-44-347,1 0 0,-21 51 0,34-64-151,1 1 1,2-1-1,0 1 1,1 1-1,1-1 1,1 43-1,3-61-10,-1-1-1,1 1 1,0 0-1,0-1 1,1 1 0,-1-1-1,1 1 1,0-1-1,0 0 1,0 0 0,1 1-1,0-2 1,-1 1-1,1 0 1,1-1 0,-1 1-1,0-1 1,1 0-1,0 0 1,0 0 0,0-1-1,0 1 1,8 3-1,4 1 3,0 0 0,0-2 0,1 1-1,-1-2 1,24 3 0,16-1-142,103-2 0,-108-4-166,-30 0-475,0-1-1,0 0 1,-1-2-1,36-9 1,-5-5-8441</inkml:trace>
</inkml:ink>
</file>

<file path=ppt/ink/ink7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10.17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236 37 12298,'-1'-10'9951,"-2"-9"-7006,1 18-2778,0 0-1,0 0 0,0 0 1,0 1-1,0-1 0,0 0 1,0 1-1,0-1 0,-1 1 0,1 0 1,0 0-1,-4 0 0,-28 2 124,31-1-215,-3 0-51,0 1 1,0-1-1,1 1 1,-1 0-1,1 1 1,-1-1-1,1 1 1,0 1-1,0-1 0,0 0 1,-6 7-1,-1 1 28,1 0-1,1 1 0,-11 14 0,16-18-27,1 0-1,0 0 1,0 0-1,0 0 0,1 1 1,0 0-1,1-1 0,-3 19 1,2 2 26,1 41 0,2-61-43,0-2 2,1 0 1,0-1-1,0 1 1,1 0-1,-1 0 1,2-1 0,-1 1-1,1-1 1,0 1-1,0-1 1,0 0-1,1 0 1,4 5-1,8 8 22,1-1-1,25 22 0,-4-4 18,-27-26-35,-1 0 0,1-1 0,0 0 0,19 11 0,-23-17-3,-1 1 0,1-1 0,1-1 1,-1 1-1,0-1 0,0 0 0,1-1 0,-1 0 0,15 1 0,45 0 33,-35-1-11,0 0-1,1-2 0,34-6 0,-50 3-116,0 0 0,-1-1 0,1-1 0,-1 0 0,-1-1 0,1-1 0,23-15 0,-28 11-1269,-1-7-2134</inkml:trace>
</inkml:ink>
</file>

<file path=ppt/ink/ink7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11.183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 14995,'0'0'10623,"10"0"-10135,262 4 487,-201 0-1060,-59 1-723,-12-5 761,0 0 1,0 0-1,0 0 0,1 1 0,-1-1 1,0 0-1,0 0 0,0 0 0,0 0 1,0 1-1,0-1 0,0 0 0,0 0 0,0 0 1,0 1-1,0-1 0,0 0 0,0 0 1,0 0-1,0 1 0,0-1 0,0 0 1,0 0-1,0 0 0,0 1 0,0-1 1,0 0-1,0 0 0,0 0 0,0 1 1,0-1-1,0 0 0,0 0 0,-1 0 1,1 0-1,0 1 0,0-1 0,0 0 1,0 0-1,0 0 0,-1 0 0,1 0 1,0 0-1,0 0 0,0 1 0,0-1 1,-1 0-1,1 0 0,0 0 0,0 0 1,-1 0-1,-34 9-5069</inkml:trace>
</inkml:ink>
</file>

<file path=ppt/ink/ink7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11.5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18 4408,'0'0'18479,"4"0"-17453,71-6 2759,11-1-3690,201 3-1584</inkml:trace>
</inkml:ink>
</file>

<file path=ppt/ink/ink7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23.38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1 163 16691,'26'-3'8890,"100"-16"-8403,59-15-232,135-29-182,-276 53-188,-6 0-328,1 2 0,-1 1-1,54-1 1,-93 14-744,-4-2 1064,-1 0 0,1 0 0,-1 0-1,0 0 1,0-1 0,0 0-1,0 0 1,-13 3 0,-5 4-1463,-15 7-3397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02.53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17 13442,'0'0'9946,"1"-1"-9885,-1 1 0,0 0 0,0-1-1,1 1 1,-1 0 0,1 0 0,-1 0-1,0-1 1,1 1 0,-1 0 0,0 0 0,1 0-1,-1 0 1,1 0 0,-1-1 0,1 1 0,-1 0-1,0 0 1,1 0 0,-1 0 0,1 0 0,0 1-1,2 2-76,-1 1-1,1-1 0,-1 1 0,0 0 0,0-1 1,0 1-1,2 5 0,6 12 26,89 168 78,-98-187-98,0 0 1,0 0 0,1 0 0,-1 0-1,1 0 1,-1 0 0,1-1 0,0 1-1,0 0 1,-1-1 0,1 0 0,0 1-1,0-1 1,0 0 0,1 0-1,-1 0 1,0 0 0,0 0 0,1-1-1,-1 1 1,0-1 0,5 1 0,-4-1-1,0-1-1,0 1 1,0-1 0,0 1 0,0-1 0,0 0 0,0 0-1,0 0 1,0-1 0,0 1 0,0-1 0,0 1-1,-1-1 1,1 0 0,4-5 0,45-46-174,53-70-1,-87 101-97,1 1 0,31-26-1,-50 52-3927,0 7-2320</inkml:trace>
</inkml:ink>
</file>

<file path=ppt/ink/ink7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23.71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0 201 17083,'0'0'3153,"10"0"-1497,5 0-448,9 0-351,4-4-137,16-1-96,9 5-88,9-8-160,30-5-144,23-4-56,111-26-112,15 1-64,-34 8-1544,-34 0-4449</inkml:trace>
</inkml:ink>
</file>

<file path=ppt/ink/ink7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24.46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0 15315,'0'0'8599,"25"0"-7127,703 0-1934,-726 0-174,-4 2 33,-31 18-1735,5-8-830</inkml:trace>
</inkml:ink>
</file>

<file path=ppt/ink/ink7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24.79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56 19660,'0'0'6801,"126"0"-6601,-74-4-96,1-4-104,24-9 0,-19 4-712,-10 0-3161</inkml:trace>
</inkml:ink>
</file>

<file path=ppt/ink/ink7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31.60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27 65 14531,'0'0'2483,"-27"16"7095,39-12-8618,-5-3-1144,43 7 274,1-2 1,102-3-1,-116-3-56,589 0 266,-189 13-182,-202-5-99,-72-1 2,-30-1-18,53-2 5,84 4 0,29-5 23,-161-5-22,-44 3 14,-9 0-15,106-11 0,-97-7-23,-57 8 7,42-2 0,41 5 2,-55 4 8,85-13 1,-77 0-2,57-8-1,29 17-5,-106 6 11,-1-2-1,73-12 1,-79 6-17,-1 2 0,77-1 0,334 7-132,-432 1 133,45 9 0,-46-6 1,46 2 1,-60-4-64,-8 0-56,-8-1-96,-24-1-1127,7 0-3108</inkml:trace>
</inkml:ink>
</file>

<file path=ppt/ink/ink7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33.44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13 17955,'0'0'8921,"6"4"-8397,45-6-370,-30 0-129,0 2 0,31 2 0,-45-1-24,0 0 0,-1 1-1,1-1 1,-1 1 0,1 1-1,-1-1 1,0 1 0,0 0-1,0 1 1,0-1-1,9 9 1,-9-6-1,0 0-1,0 0 1,-1 0-1,0 1 1,0 0-1,0 0 1,-1 0-1,0 1 1,-1-1 0,1 1-1,2 11 1,-4-13 4,-1-1 0,0 1 1,-1 0-1,1 0 1,-1-1-1,0 1 0,-1 0 1,1 0-1,-1-1 0,0 1 1,0 0-1,-1-1 0,0 1 1,0-1-1,0 0 1,-1 0-1,-4 9 0,-3 0 17,-1-1 0,-1 1 0,0-2 0,0 1 0,-19 12 0,-76 46-37,136-88-430,66-58 150,121-122 0,-202 183 228,0-2 47,1 1 0,0 1 0,1 0 0,1 1 0,0 0-1,26-14 731,-47 26-264,-15 1-155,-27 8-300,38-4 22,-1 0 0,0 0 0,1 1-1,0 0 1,0 0 0,0 1 0,1 0 0,0 1 0,0-1-1,0 2 1,1-1 0,0 0 0,1 1 0,0 0 0,0 1 0,-6 14-1,4-6 30,0 1-1,2 0 0,0 1 1,2-1-1,0 1 0,1 0 0,0 28 1,2-39-31,1 0 0,1-1 1,-1 1-1,1 0 1,0-1-1,1 0 0,0 0 1,0 1-1,1-2 1,-1 1-1,1 0 0,1-1 1,-1 0-1,8 8 1,-2-3-3,1-1 0,0 0 0,0-1 0,1 0 1,0 0-1,20 10 0,-25-16-5,0-1-1,1 1 1,-1-1 0,1 0-1,-1-1 1,1 0-1,10 1 1,56-4 23,-62 1-25,0-1-184,1 0 1,0-1-1,-1 0 0,0-1 1,1-1-1,-2 0 1,1 0-1,-1-1 0,1-1 1,-2 0-1,20-16 0,0-2-4179</inkml:trace>
</inkml:ink>
</file>

<file path=ppt/ink/ink7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34.56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309 16 11354,'-6'-3'11607,"-8"-4"-9887,1 5-1468,1 0-1,-1 1 1,1 0 0,-1 1-1,0 1 1,1-1 0,-24 6-1,29-4-212,0 1-1,0 0 1,0 0-1,0 0 1,0 1-1,1 0 0,0 0 1,-1 1-1,2-1 1,-1 1-1,0 1 1,1-1-1,0 1 0,-5 7 1,1 1 47,1 0 0,0 1 0,0 0 0,2 1-1,-7 18 1,10-25-54,0 1-1,1-1 0,-1 0 1,2 1-1,0-1 0,0 1 1,0 0-1,1-1 1,1 1-1,0 0 0,0-1 1,0 1-1,2-1 0,4 17 1,33 71 178,-38-92-199,0 0-1,1 0 0,-1 0 0,1 0 0,0 0 1,1 0-1,-1-1 0,1 0 0,0 0 0,0 0 1,0 0-1,0 0 0,7 3 0,0 0 1,1-1 0,0 1-1,0-2 1,18 6-1,-21-9 2,0 0 0,0 0 0,0-1 0,17-1-1,4 2 38,-1 0-26,50-2-1,-70-1-19,-1 1 0,1-2-1,-1 1 1,0-1 0,1-1-1,-1 1 1,0-1 0,0-1 0,-1 1-1,12-8 1,-17 9-80,0 0-1,0 0 1,-1 0 0,1 0-1,-1 0 1,1 0 0,-1-1 0,0 1-1,1 0 1,-1-1 0,-1 1-1,1-1 1,0 1 0,0-6 0,0-8-2173</inkml:trace>
</inkml:ink>
</file>

<file path=ppt/ink/ink7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43.13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42 4 14331,'0'0'8409,"-5"0"-7712,-31 0 4131,83-1-4966,-26-1 121,0 1 1,0 1-1,-1 1 1,28 5-1,-43-5 8,0 0 0,0 1-1,0-1 1,-1 1 0,1 0 0,0 0-1,-1 1 1,0-1 0,1 1 0,-1 0-1,0 0 1,0 1 0,-1-1 0,1 1 0,-1-1-1,0 1 1,0 0 0,0 1 0,0-1-1,-1 0 1,1 1 0,2 9 0,-3-7 1,0 0-1,-1 0 1,1 0 0,-2 0 0,1 0 0,-1 1 0,0-1-1,-1 0 1,1 0 0,-2 0 0,1 0 0,-1 0 0,0 0-1,0 0 1,-1 0 0,1 0 0,-2-1 0,-4 9 0,-9 9 17,0-2 0,-1 0 0,-30 29 0,-12 15 19,55-60 22,-18 23-198,22-25 13,14-17 85,146-133-258,-105 100 13,-2-3 0,81-96 0,-130 141 546,0 1 0,-1-1 0,1 0 0,-1 0 0,0 0 0,0 0 0,2-8 0,-25 13-55,12 3-176,-1-1 1,1 2 0,0-1 0,0 1 0,1 0 0,-1 1-1,1 0 1,1 0 0,-1 1 0,1 0 0,0 0-1,1 1 1,-1 0 0,-5 9 0,6-6-3,0 0 1,0 0 0,1 0-1,0 0 1,1 1 0,0 0-1,1 0 1,1 0 0,0 0-1,-1 24 1,2-19-14,1-6-2,0 0-1,3 19 0,-2-26-3,0 0 0,0 0-1,0 0 1,1 0 0,-1-1 0,1 1 0,0 0-1,0-1 1,1 0 0,4 6 0,1 0-1,0-2 0,1 1 0,-1-1 1,2 0-1,-1-1 0,1 0 0,-1-1 0,2 0 1,-1 0-1,0-1 0,15 3 0,-3-2-88,-1-1-1,1-1 0,-1-1 1,44-2-1,-58 0-286,1-1 1,-1 1 0,1-1-1,-1-1 1,1 1 0,-1-2-1,0 1 1,0-1 0,0 0-1,13-7 1,7-14-10208</inkml:trace>
</inkml:ink>
</file>

<file path=ppt/ink/ink7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44.7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 21 7825,'0'0'15190,"5"-8"-11831,39-1-2883,-27 7-464,0 0 0,0 2 0,33 3 0,-44-2-16,-1 0 0,0 0 0,1 1 0,-1-1 0,0 1 0,0 1 0,0-1 0,0 1 0,0 0 0,-1 0 0,1 0-1,-1 0 1,0 1 0,0 0 0,0 0 0,3 5 0,-5-6-5,0 0 1,0 0-1,0 0 1,-1 1-1,0-1 0,0 0 1,0 1-1,0-1 1,0 1-1,-1-1 0,1 1 1,-1 0-1,0-1 1,0 1-1,-1-1 0,0 6 1,0-5 19,0 1 0,0-1-1,0 1 1,-1 0 0,0-1 0,0 0 0,0 0 0,0 1-1,-1-1 1,1 0 0,-5 4 0,-80 70 269,63-59-270,1 1 0,0 1 0,-25 31 0,46-48-27,0 0 0,-1 0 0,1 0 0,1 0 0,-1 0 0,1 1-1,-2 7 1,2-11 10,1 0 0,-1 1-1,1-1 1,0 0 0,0 1-1,0-1 1,0 1 0,0-1-1,0 0 1,0 1-1,0-1 1,1 1 0,-1-1-1,0 0 1,1 1 0,-1-1-1,1 0 1,0 0 0,-1 1-1,1-1 1,0 0-1,0 0 1,-1 0 0,1 0-1,0 0 1,0 0 0,2 1-1,3 1 16,0-1 0,1 1 0,0-1 0,-1-1 0,1 1-1,0-1 1,12 1 0,52-4 91,-59 1-95,-4 0-46,1 0 1,-1-1-1,0 0 1,0 0-1,0 0 1,0-1 0,0-1-1,9-5 1,-7 3-1621,0 0 1,16-14 0</inkml:trace>
</inkml:ink>
</file>

<file path=ppt/ink/ink7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46.72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36 290 2408,'9'-3'22563,"-8"1"-22313,-2-2-188,0 0 0,0 0 0,0 0 0,0 0 1,-1 0-1,-2-5 0,-5-12 207,5-3-116,0 1-1,2-1 1,0 1 0,4-47-1,-1 17 580,-5 41-83,0 11-278,1 8-310,0 22-62,1 1-1,2 51 1,1-27 25,2-8-14,14 80 0,1 20 46,-17 46-50,-1-156-182,2-69 86,1 1 0,2 0-1,2-1 1,0 2-1,17-44 1,-23 71 85,0 0 1,1 1-1,-1-1 1,1 0-1,0 0 1,0 1-1,0-1 1,0 1-1,1-1 0,-1 1 1,1 0-1,0 0 1,0 0-1,0 1 1,1-1-1,-1 1 1,0-1-1,1 1 0,0 0 1,-1 0-1,1 1 1,0-1-1,0 1 1,0 0-1,0 0 0,0 0 1,0 1-1,0-1 1,1 1-1,6 0 1,-3 0 1,0 1 1,-1-1 0,1 1-1,0 1 1,0-1 0,-1 1 0,1 1-1,-1-1 1,0 1 0,0 1-1,0-1 1,0 1 0,0 0 0,-1 1-1,0 0 1,0 0 0,11 11-1,-11-10-11,-1 0 1,0 0-1,0 1 0,0 0 0,-1 0 0,0 0 0,0 1 1,0-1-1,-1 1 0,-1 0 0,4 11 0,-6-14 17,1-1-1,-1 0 1,0 1 0,0-1-1,0 0 1,-1 1-1,1-1 1,-1 0-1,0 0 1,-1 1 0,1-1-1,0 0 1,-1 0-1,0 0 1,0 0 0,0-1-1,-1 1 1,1-1-1,-1 1 1,0-1 0,0 0-1,0 0 1,-6 4-1,-5 4 52,0-2 0,-2 0 0,1 0 0,-1-1-1,0-1 1,0-1 0,-22 6 0,1-3-40,-1-2 1,-46 4-1,83-11-28,0 1-1,0-1 0,0 0 0,0 0 0,0 0 0,1 0 0,-1 0 1,0 0-1,0 0 0,0 0 0,0 0 0,0-1 0,0 1 0,1 0 0,-1-1 1,0 1-1,0 0 0,0-1 0,1 1 0,-1-1 0,0 1 0,1-1 0,-1 1 1,0-1-1,1 0 0,-2 0 0,1-2-262,1 1 0,-1-1 1,1 1-1,-1-1 0,1 0 1,0 1-1,0-1 0,0-2 1,0 3 116,0-26-6354</inkml:trace>
</inkml:ink>
</file>

<file path=ppt/ink/ink7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47.59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9 11418,'0'0'15280,"27"0"-13840,425-8-1471,-450 8-11,-21 0-413,10 0 144,0 1 0,0 0 0,-15 4 0,-2 1-1629,2-2-2186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12.7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0 102 2408,'0'-2'24585,"1"15"-24583,0-1-1,1 1 1,1-1-1,0 0 1,0 1-1,8 16 1,2 0-5,23 40-1,-24-50-66,1 0 0,0 0-1,1-2 1,1 1 0,1-2 0,29 24-1,-36-33 24,0-1-1,0-1 0,0 0 1,0 0-1,1-1 0,0 0 1,13 3-1,-16-5 26,0-1 0,0 0 0,0 0 0,0-1 0,0 0 0,0 0 0,0-1 0,0 0 0,0 0 0,0-1 0,12-4 0,-11 2-56,0 0 1,0 0-1,-1-1 0,0 0 1,0 0-1,0-1 1,-1 1-1,0-2 0,0 1 1,0-1-1,-1 0 1,0 0-1,0 0 0,-1-1 1,0 0-1,0 1 1,3-12-1,0 0 31,-1 0-1,-1-1 1,-1 0 0,-1 0-1,0 0 1,-1-28 0,-2 25 126,1 6 51,-1 1-1,-1 0 1,-1-1 0,-5-26 0,4 32 242,0-1 1,1-1 0,0-18-1,2 30-232,0 10-380,22 327 826,26-4-587,-41-290 19,10 92 6,-5 1 1,-9 210-1,-7-300 2,-15 67-1,19-109-23,-1 1 0,1-1 0,-1 0 1,0 0-1,0 0 0,-1 0 0,1 0 0,0 0 0,-1-1 1,0 1-1,-3 4 0,3-5 9,0-1-1,0 1 1,-1-1-1,1 0 1,0 0-1,0 0 1,-1 0-1,1-1 1,-1 1-1,1-1 1,0 1-1,-1-1 1,1 0 0,-1 0-1,-3 0 1,2 0-9,1 0 1,-1 0-1,1 0 1,-1 0-1,1-1 1,-1 1 0,1-1-1,-1 0 1,1 0-1,0 0 1,-1-1-1,1 1 1,0-1 0,0 1-1,0-1 1,0 0-1,0-1 1,1 1-1,-1 0 1,1-1 0,-1 1-1,1-1 1,0 0-1,0 0 1,-3-6-1,-3-4-22,0 0 0,2 0 1,-1-1-1,2 0 0,0 0 0,1-1 0,0 1 0,-2-17 0,-6-126 43,10 121 16,1 14-1,1 0-1,1-1 1,3-23-1,-2 35-30,1 1 0,0 0-1,0 0 1,1 0 0,0 0-1,1 1 1,0-1 0,10-14 0,-2 9-5,0 0 1,0 1-1,1 0 1,1 1-1,1 0 1,19-11 0,-22 15-4,0 2 1,1-1-1,0 2 1,0 0 0,0 0-1,1 2 1,-1 0 0,24-4-1,-35 8-128,30-2-41,-31 2-77,-1 0 1,0 0-1,1 0 0,-1 0 0,0 1 1,1-1-1,-1 0 0,0 1 0,0-1 1,1 0-1,-1 1 0,0 0 0,0-1 1,0 1-1,0 0 0,1-1 0,-1 1 1,0 0-1,1 1 0</inkml:trace>
</inkml:ink>
</file>

<file path=ppt/ink/ink7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48.06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11 16275,'0'0'11265,"4"-10"-10399,-2 32-692,7 43-1,0-5 25,20 309 96,-29-367-312,5 36 70,-4-35-113,-1-1 1,1 1-1,-1 0 0,1-1 0,0 1 1,0-1-1,0 0 0,0 1 0,1-1 0,-1 0 1,3 3-1,2-3-1427</inkml:trace>
</inkml:ink>
</file>

<file path=ppt/ink/ink7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49.36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19556,'0'0'5917,"6"2"-5081,-3 1-793,0-1-1,0 1 1,0 1-1,-1-1 1,1 0-1,-1 1 1,0-1 0,3 6-1,7 11 127,35 46 190,-29-38-317,2-1 0,0-1 0,39 38 0,-51-58-93,0 0 0,0-1 0,0 0 0,1 0 0,0 0 0,0-1 0,0-1 0,1 1 1,-1-2-1,1 1 0,-1-1 0,1-1 0,0 1 0,0-2 0,0 0 0,16-1 0,-24 1 22,0-1 1,1 1-1,-1-1 0,0 1 0,0-1 0,0 0 0,1 0 0,-1 0 1,0 0-1,0 0 0,0-1 0,0 1 0,-1-1 0,1 1 0,0-1 1,-1 1-1,1-1 0,-1 0 0,1 0 0,-1 0 0,0 0 0,0 0 1,0 0-1,0 0 0,0 0 0,0-1 0,-1 1 0,2-4 0,0-6-27,0-1 0,-1 0 0,0 1 0,-2-14-1,1 13 58,-1-1 190,0 1 1,-2-1-1,1 0 1,-2 1-1,0 0 1,-8-18-1,11 28-90,3 13 116,-2 0 0,1 0-1,-1 0 1,-2 10 0,1 31-1,26 167 262,-12-121-462,1 110 1,-14-190-24,-1-1 1,0 0-1,-1 0 0,-1 0 1,-1 0-1,0-1 1,-1 0-1,-1 1 1,0-1-1,-10 16 1,-17 28-37,32-58 41,0 0 0,0 1 1,0-1-1,0 1 0,0-1 0,0 0 0,0 0 1,0 1-1,-1-1 0,1 0 0,0 0 1,-1 0-1,1 0 0,-1-1 0,1 1 0,-1 0 1,1-1-1,-1 1 0,1-1 0,-1 1 0,0-1 1,1 0-1,-1 0 0,0 1 0,1-1 1,-1 0-1,0-1 0,1 1 0,-1 0 0,0 0 1,1-1-1,-1 1 0,0-1 0,1 1 0,-1-1 1,1 0-1,-1 0 0,1 0 0,-1 0 1,1 0-1,0 0 0,0 0 0,-1 0 0,1 0 1,0 0-1,-2-3 0,-6-17 15,1 1 0,0-1 0,2-1 0,0 0 1,-4-36-1,6 18 25,2-1 1,3-49 0,0 84-36,-1 0 1,1 0 0,0 0 0,1 0-1,-1 0 1,1 0 0,1 0-1,-1 0 1,1 0 0,0 1 0,0 0-1,0-1 1,1 1 0,0 0 0,8-7-1,-6 7-41,0 0-1,0 0 0,1 1 0,0 0 1,0 0-1,0 1 0,0-1 0,1 2 1,-1-1-1,1 1 0,0 0 0,10-1 1,56 1-1519,-51 2-194,16 0-5219</inkml:trace>
</inkml:ink>
</file>

<file path=ppt/ink/ink7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50.56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24 14034,'1'-4'11608,"4"-1"-10797,13 1-810,1 0 0,0 1 0,0 1 1,0 1-1,0 1 0,30 3 0,-47-3-13,0 0 0,-1 0 0,1 0 0,-1 1 0,1-1 0,-1 0 0,1 1 0,-1-1 0,1 1 0,-1 0 0,1-1 0,-1 1 0,0 0 0,1 0 0,-1 0 0,0 0 0,0 0 0,0 0 0,0 0 0,0 1 0,0-1 0,0 0 0,0 0 0,0 1 0,0-1 0,-1 1 0,1-1 0,-1 1 0,1-1 0,-1 1 0,1-1 0,-1 1 0,0-1 0,0 1 0,0-1 0,0 1 0,0 0 0,0-1 0,0 1 0,0-1 0,-1 1 1,1-1-1,-1 1 0,0 2 0,-2 3-33,1 0 1,-1-1-1,0 1 1,0-1 0,-1 0-1,0 0 1,0 0 0,-8 9-1,-28 20 76,22-19-241,-25 27 0,43-43 166,0 0 0,0 1 0,-1-1 0,1 0 0,0 0 0,0 1 0,0-1 0,-1 0 0,1 0 0,0 1 0,0-1 0,0 0 0,0 0 0,0 1 0,0-1 0,-1 0 0,1 1 0,0-1 0,0 0 0,0 1 0,0-1 0,0 0 0,0 0 0,0 1 0,0-1 0,0 0 0,1 1 0,-1-1 0,0 0 0,0 1 0,0-1 0,10 4-814,25-4 264,-25 0 588,75 0-188,-83 0 214,0 1-1,1-1 0,-1 1 0,0 0 0,0 0 1,0 0-1,-1 0 0,1 0 0,0 0 0,0 0 1,-1 1-1,1-1 0,0 1 0,-1-1 1,1 1-1,-1-1 0,0 1 0,0 0 0,1 0 1,-1 0-1,0 0 0,-1 0 0,1 0 0,0 0 1,0 4-1,3 4 62,-2 1 1,1-1-1,1 22 1,-3-21-22,0 1 1,-1-1 0,0 0-1,-1 1 1,0-1 0,-4 15-1,3-21-12,0 0 1,0-1-1,0 1 0,0-1 0,0 0 0,-1 0 0,0 0 1,0 0-1,0 0 0,0-1 0,-1 1 0,1-1 0,-1 0 1,0 0-1,0 0 0,0-1 0,-8 4 0,0-1 68,-1-1-1,1 0 0,-1-1 0,0 0 1,1-1-1,-1-1 0,0 0 0,-23-2 1,35 2-126,0-1 0,1 0 0,-1 0 1,1-1-1,-1 1 0,0 0 0,1 0 1,-1 0-1,0 0 0,1 0 0,-1-1 0,1 1 1,-1 0-1,1-1 0,-1 1 0,1 0 1,-1-1-1,1 1 0,-1-1 0,1 1 1,-1-1-1,1 1 0,-1-1 0,1 1 0,0-1 1,-1 1-1,1-1 0,0 1 0,0-1 1,-1 1-1,1-2 0,-1-20-2816,2 14-545</inkml:trace>
</inkml:ink>
</file>

<file path=ppt/ink/ink7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51.291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266 30 8809,'-9'-4'16395,"-16"-5"-15621,6 4-509,-1 1 0,0 1 1,0 0-1,-35 1 0,51 3-265,0-1 1,1 1 0,-1 0 0,0 0-1,1 1 1,-1-1 0,1 1 0,-1-1-1,1 1 1,0 0 0,0 1 0,0-1-1,0 0 1,0 1 0,0 0 0,1 0-1,-1 0 1,1 0 0,0 0 0,0 0-1,0 0 1,-3 7 0,1-1-1,0 0 0,0-1 0,1 1-1,1 1 1,-1-1 0,1 0 0,1 0 0,-1 13 0,1 0 23,2 0 0,0 1 1,1-1-1,1 0 0,10 34 1,-3-20 111,2-1 0,1 0 0,2 0 0,27 45 0,-37-74-109,-1-1 0,1 1-1,0-1 1,1-1 0,-1 1 0,1-1-1,0 0 1,0 0 0,0-1 0,0 0-1,0 0 1,1 0 0,0-1-1,-1 1 1,8 0 0,7 1 50,0 0 1,0-1-1,35-1 1,-25-1-73,-14 0-16,1-1 1,-1-1 0,1-1 0,-1 0 0,23-6 0,-18 1-535,0-1 0,40-22 0,-26 5-2321</inkml:trace>
</inkml:ink>
</file>

<file path=ppt/ink/ink7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1:58.66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43 196 22772,'-1'-3'413,"-1"-1"-1,0 1 1,0 0-1,0 0 1,-1 0-1,1 0 1,-1 0 0,-3-3-1,-10-13 1090,16 19-1497,0 0 1,0 0-1,0 1 1,0-1-1,0 0 1,0 0-1,0 0 1,0 0-1,0 0 1,0 0-1,0 0 1,0 0-1,0 0 1,0 0-1,-1 0 1,1 0-1,0 0 1,0 0-1,0 0 1,0 1-1,0-1 1,0 0-1,0 0 1,0 0-1,0 0 1,0 0-1,0 0 1,0 0-1,0 0 1,0 0-1,-1 0 1,1 0-1,0 0 1,0 0-1,0 0 1,0 0 0,0 0-1,0 0 1,0 0-1,0 0 1,0 0-1,0 0 1,0 0-1,0 0 1,0 0-1,-1 0 1,1 0-1,0-1 1,0 1-1,0 0 1,0 0-1,0 0 1,0 0-1,0 0 1,0 0-1,0 0 1,0 0-1,0 0 1,0 0-1,0 10-11,6 22-5,1-1 0,20 51 0,-6-21 10,-1 2-4,70 205 4,17-36 48,-104-225-47,1 0 1,0-1-1,0 0 0,0 0 1,10 9-1,-12-13-3,0 0 1,1 0-1,0 0 0,-1-1 1,1 1-1,0-1 1,0 1-1,0-1 0,0 0 1,0 0-1,0 0 0,0-1 1,0 1-1,0-1 1,6 0-1,-1 0 6,1 0 1,-1-1-1,0-1 0,1 0 1,-1 0-1,0 0 0,0-1 1,-1 0-1,14-7 0,37-23 34,54-40 0,-71 45-29,583-367 45,-480 314-43,4 7 1,233-82 0,-13 52-472,-336 97-279,0 1-1,0 1 1,34 1-1,-26 3-2926</inkml:trace>
</inkml:ink>
</file>

<file path=ppt/ink/ink7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08.49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 16419,'0'0'9175,"16"0"-8963,20-1-142,-21 0-67,0 1 0,1 0 0,-1 1 0,0 0 0,15 4 0,-26-4-10,-1 0 1,1 1-1,-1-1 0,0 1 0,0 0 0,0 0 0,0 0 0,0 0 0,0 1 1,0-1-1,-1 1 0,1-1 0,-1 1 0,0 0 0,1 0 0,-1 0 0,-1 0 1,1 0-1,0 1 0,-1-1 0,0 1 0,0-1 0,0 1 0,0-1 0,0 1 0,0 6 1,-1-4 5,0 1 0,0 0 0,0-1 0,-1 1 1,0-1-1,0 0 0,-1 1 0,0-1 1,0 0-1,0 0 0,-1 0 0,0 0 1,0 0-1,-5 6 0,-18 19-142,-1-1 1,-38 32-1,64-61-32,27-2-873,-10-1 1084,3 0-13,-1 0 0,0 1 1,1 1-1,29 3 0,-42-2-28,-1 0 1,0 0-1,1 1 1,-1 0-1,0 0 1,0 0-1,0 1 0,0 0 1,0 0-1,-1 0 1,1 0-1,-1 1 1,0 0-1,0-1 1,0 2-1,-1-1 1,1 0-1,-1 1 0,0-1 1,2 6-1,0-1 4,-1-1 0,0 1 0,-1 0-1,0 0 1,-1 0 0,1 0 0,-2 0-1,1 1 1,-1-1 0,-1 1 0,0-1-1,0 1 1,-2 9 0,0-11 52,0 0 0,0 0 0,0-1 0,-1 1 1,-1-1-1,1 1 0,-1-1 0,-1 0 0,1-1 1,-1 1-1,0-1 0,-1 0 0,1 0 0,-1 0 0,-9 6 1,9-8 46,0 0 1,-1 0 0,0 0-1,1-1 1,-1 0 0,-1 0-1,1-1 1,0 1 0,-1-2-1,1 1 1,-1-1 0,1 0-1,-1-1 1,1 0 0,-12-1-1,17 1-115,0 0-1,0 0 1,0-1-1,0 1 1,0-1-1,0 0 1,0 1-1,0-1 1,0 0-1,0 0 1,0 0-1,0-1 1,1 1 0,-1 0-1,0-1 1,1 1-1,-1-1 1,1 1-1,0-1 1,0 0-1,-1 1 1,1-1-1,0 0 1,0 0-1,0-2 1</inkml:trace>
</inkml:ink>
</file>

<file path=ppt/ink/ink7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09.3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65 8825,'0'0'15633,"-9"-12"-14111,11 11-1524,1 0 1,-1 1 0,1 0 0,0-1 0,-1 1-1,1 0 1,0 0 0,-1 0 0,4 1-1,3 0 20,414-29 398,-265 13-567,-130 13 121,70-4 912,-101 6-1320,-28 0-3557</inkml:trace>
</inkml:ink>
</file>

<file path=ppt/ink/ink7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12.2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 1 2144,'4'3'24045,"-4"-3"-23961,1 0 0,-1 0 0,0 0 1,0 1-1,0-1 0,0 0 0,0 0 0,0 0 0,0 1 0,0-1 0,0 0 0,0 0 0,0 1 0,0-1 0,0 0 0,-7 59-42,0-9-14,-2 56-7,-2 90-42,11-194 15,0-1 0,0 1 1,0-1-1,1 1 0,-1 0 1,0-1-1,1 1 0,0-1 1,-1 0-1,1 1 0,0-1 0,-1 1 1,1-1-1,0 0 0,0 0 1,0 1-1,0-1 0,0 0 1,1 0-1,0 1 0,1 0-8,1 0-1,0 0 0,-1 0 0,1 0 1,0-1-1,0 0 0,6 2 0,7 0-66,0-1 1,31-1-1,-46-1 69,13 0-124,0 0 1,-1-2-1,1 1 1,0-2-1,-1 0 1,0-1-1,27-11 1,-36 13 111,-1 0 1,0 0-1,0-1 1,0 1-1,0-1 1,0 0-1,0 0 1,-1 0-1,0-1 1,1 1-1,-1-1 0,-1 0 1,1 0-1,0 0 1,-1 0-1,0 0 1,0 0-1,0-1 1,-1 1-1,1-1 0,-1 0 1,0 1-1,0-1 1,-1 0-1,0 1 1,1-1-1,-2 0 1,0-7-1,1 8 115,-1-1-1,-1 0 1,1 0 0,-1 1 0,1-1-1,-1 1 1,-1-1 0,1 1 0,-1 0-1,1 0 1,-1 0 0,0 0 0,-1 0-1,1 1 1,-1-1 0,-5-3 0,8 7-77,1 0 0,0 0 0,-1 0 1,1 0-1,0 0 0,-1 0 0,1 1 0,0-1 1,-1 0-1,1 0 0,0 0 0,0 1 1,-1-1-1,1 0 0,0 1 0,0-1 0,-1 0 1,1 0-1,0 1 0,0-1 0,0 0 1,-1 1-1,1-1 0,0 1 0,0-1 0,0 0 1,0 1-1,0-1 0,0 0 0,0 1 1,0-1-1,0 0 0,0 1 0,0-1 0,0 1 1,0-1-1,0 0 0,0 1 0,0 22-124,0-18 148,0 34-26,0 14 84,9 87-1,7 26 62,-13-119-119,-2-26-29,0 17 22,-1-36-44,1 0-1,-1 0 1,1 0-1,-1 0 0,1 0 1,0 0-1,-1 0 1,1 0-1,0 0 1,0-1-1,1 1 0,-1 0 1,3 2-1,-4-3-64,1-1-1,0 0 0,0 1 1,0-1-1,-1 0 0,1 0 1,0 0-1,0 0 0,0 0 1,0 0-1,0 0 0,-1 0 1,1 0-1,0 0 0,0 0 1,0 0-1,-1-1 0,1 1 1,0 0-1,0-1 0,0 1 1,-1 0-1,1-1 0,0 1 1,-1-1-1,1 1 0,0-1 1,-1 0-1,2 0 0,7-18-2671</inkml:trace>
</inkml:ink>
</file>

<file path=ppt/ink/ink7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13.66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30 21 7753,'-2'-3'9592,"0"1"-9162,2 2-307,0-1 0,-1 0 0,0 0 0,1 0 0,-1 0 0,0 1 0,1-1 0,-1 0 1,0 0-1,0 1 0,-15-7 6768,13 6-7250,16 4 317,-1-1 0,0-1 0,18 0 0,260 4 202,-247-5-168,-31 1 1,-11-1 9,-1 0 0,0 0 0,0 0 0,0 0-1,0 0 1,1 0 0,-1 1 0,0-1 0,0 0-1,0 0 1,0 0 0,0 0 0,0 0-1,1 0 1,-1 0 0,0 0 0,0 0 0,0 1-1,0-1 1,0 0 0,0 0 0,0 0 0,0 0-1,1 0 1,-1 1 0,0-1 0,0 0 0,0 0-1,0 0 1,0 0 0,0 1 0,0-1 0,0 0-1,0 0 1,0 0 0,0 0 0,0 0 0,0 1-1,0-1 1,0 0 0,0 0 0,0 0 0,-1 0-1,1 1 1,0-1 0,0 0 0,0 0 0,0 0-1,0 0 1,0 0 0,0 0 0,-1 1 0,1 0 212,-11-1-567,-16-1-4557</inkml:trace>
</inkml:ink>
</file>

<file path=ppt/ink/ink7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14.213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 0 2568,'0'0'23546,"0"2"-23432,-3 110 227,1-58-224,1 0-1,12 93 0,-7-106-142,-4-32-55,0-1 0,1 1 0,0 0 0,1 0 0,0-1 0,0 1 0,1-1 0,0 0 0,8 16 0,-6-20-1774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4T13:22:19.894"/>
    </inkml:context>
    <inkml:brush xml:id="br0">
      <inkml:brushProperty name="width" value="0.05" units="cm"/>
      <inkml:brushProperty name="height" value="0.05" units="cm"/>
      <inkml:brushProperty name="color" value="#FFC114"/>
    </inkml:brush>
  </inkml:definitions>
  <inkml:trace contextRef="#ctx0" brushRef="#br0">212 21 18611,'0'0'2745,"-125"-21"-1785,77 21-960,23 0-64,11 0-1544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13.53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1 247 13018,'0'0'8559,"2"-13"-5116,9 9-3369,0 1 1,0 0 0,1 0 0,0 2 0,11-1 0,19-4 28,366-38 163,-185 25-216,575-117-509,-781 132 453,-1 1 1,1 0-1,24 0 0,-40 3-44,-10 4-636,-40 34-651,25-20-960</inkml:trace>
</inkml:ink>
</file>

<file path=ppt/ink/ink8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15.6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10 8097,'0'-10'18403,"2"108"-18085,16 95 1,-5 122-45,-13-311-276,5-10-711,-1-13-721,-3-2-2320</inkml:trace>
</inkml:ink>
</file>

<file path=ppt/ink/ink8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16.64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46 7113,'0'0'12276,"45"0"-9845,238-8-682,115-16-1346,-149 10-321,-205 14 1421,-49 2-1764,-1 1-1,1-1 1,0 1-1,-1 0 1,-5 5-1,-7 4-2198,-2 1-4489</inkml:trace>
</inkml:ink>
</file>

<file path=ppt/ink/ink8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17.6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174 43 10994,'0'0'13235,"-1"-3"-12776,0 1-417,1 1-21,0 0 0,-1 1 0,1-1 0,0 0 0,0 1 0,-1-1 0,1 0 0,0 1 0,0-1 0,0 0-1,0 1 1,0-1 0,0 0 0,0 0 0,0 1 0,0-1 0,0 0 0,0 1 0,1-1 0,-1 0 0,0 1 0,0-1 0,1 0 0,-1 1 0,0-1 0,1 1 0,-1-1 0,1 0 0,-1 1 0,1-1 0,-1 1 0,1-1 0,-1 1 0,1 0 0,-1-1 0,1 1 0,0 0 0,-1-1 0,1 1 0,0 0-1,-1-1 1,1 1 0,0 0 0,-1 0 0,2 0 0,14-4-20,0 1-1,1 0 0,-1 1 0,1 1 0,28 2 1,-42-1-9,1 0 1,0 1 0,-1 0 0,1 0-1,-1 0 1,1 0 0,-1 1 0,1-1 0,-1 1-1,0 0 1,0 0 0,0 0 0,0 0-1,5 5 1,-4-3 2,-1 1 0,1-1 0,0 1 0,-1 0 0,0 1 0,-1-1 0,1 0 0,2 9 0,-2-3 4,0 1 1,0-1-1,-2 0 0,1 1 1,-1-1-1,-1 1 0,0-1 0,-4 23 1,1-25 7,0 0 0,0 0 0,-1 0 0,0-1 0,-1 0 0,0 0 0,0 0 0,0 0 0,-1-1 1,-12 12-1,7-8-27,1 1 0,-16 25 0,23-32-85,2 0-1257,12-6 773,-7 0 760,38-6-153,-10 2-83,60-4 0,-89 9 54,-1 0 0,1 1 0,0-1-1,-1 0 1,1 1 0,-1-1 0,1 1 0,0 0 0,-1 0 0,0 0 0,1 0-1,-1 0 1,0 1 0,1-1 0,-1 1 0,0-1 0,0 1 0,0 0 0,2 3-1,-1-2 26,-1 1-1,0 0 1,0-1-1,0 1 0,-1 0 1,1 0-1,-1 1 0,0-1 1,0 0-1,0 0 0,0 5 1,-1 2 38,1-1-1,-2 1 1,0-1 0,0 1 0,-1-1 0,0 0 0,0 0-1,-1 0 1,-7 14 0,-2 0 22,-1-1 0,-1-1 1,-1 0-1,-1-1 0,-23 24 0,30-35-12,-1-1 0,0 0 0,-1 0 0,0-1 0,0-1-1,-1 0 1,0-1 0,0 0 0,-1 0 0,1-1 0,-1-1-1,-15 3 1,18-5 19,0-1-1,0 0 0,-1-1 1,1 0-1,0-1 0,0 0 1,0-1-1,0 1 0,0-2 0,1 0 1,-1 0-1,1 0 0,-1-1 1,1-1-1,0 0 0,-13-9 1,10 7-97,5 2 102,-1 1 0,1-1 0,1 0 0,-13-11 0,18 14-127,0 1 0,0 0 0,0-1 0,0 1-1,0-1 1,0 1 0,0-1 0,0 0 0,1 1 0,-1-1 0,0 0-1,1 1 1,0-1 0,-1 0 0,1 0 0,0 0 0,0 1-1,0-1 1,0 0 0,0 0 0,0 0 0,1 1 0,-1-1-1,1 0 1,-1 0 0,1 1 0,-1-1 0,1 0 0,1-1 0,11-14-2827</inkml:trace>
</inkml:ink>
</file>

<file path=ppt/ink/ink8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26.48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6025,'0'0'17073,"10"0"-16205,132 9 87,-1-1-856,-26-8-633,-98-4-152,-16 0-488,-10-1-1280,-9 1-3659</inkml:trace>
</inkml:ink>
</file>

<file path=ppt/ink/ink8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26.84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0 8145,'0'0'13243,"29"17"-12235,-10-13-216,10 1-135,9-1-137,1 0-200,9-4-192,-5 0-48,0 0-80,-9 0-368,-15 4-1009</inkml:trace>
</inkml:ink>
</file>

<file path=ppt/ink/ink8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42.0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90 13986,'1'-4'7903,"3"-1"-6452,64-16 599,7 9-1747,0 3-1,88 1 1,-68 4-276,134-5-38,137-7-625,-305 15 623,-58 1 238,-4 0-23,-16 0-475,-1 1 1,-24 6-1,4-2-1685</inkml:trace>
</inkml:ink>
</file>

<file path=ppt/ink/ink8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35.12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1 145 7505,'0'0'12758,"4"0"-11965,17-6-287,0 0 0,27-13-1,-21 8-170,184-79 1111,-196 86-1439,7-4-304,-21 8-139,-17 5-1405,-7 7-312,-5 0-2814</inkml:trace>
</inkml:ink>
</file>

<file path=ppt/ink/ink8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35.48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0 102 8777,'0'0'10294,"20"0"-8580,34-6 1,-16-5-1451,35-17 0,10-3-192,-20 8-207,-91 20-3232,4 7-3165</inkml:trace>
</inkml:ink>
</file>

<file path=ppt/ink/ink8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44.30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 13986,'0'0'8435,"4"0"-8029,-1 0-300,1 1 0,-1-1 0,0 1 0,0 0 0,0 0 0,0 0 0,1 0 0,-2 0 0,1 1 0,0 0 0,0-1 0,2 3 0,36 31 843,-22-17-705,105 104 291,-111-111-577,-7-7-48,0 0 0,-1 1 0,0 0 0,0 0 0,0 0 0,-1 1 0,1-1 0,-1 1-1,5 11 1,-8-5-3296</inkml:trace>
</inkml:ink>
</file>

<file path=ppt/ink/ink8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44.64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169 1 18035,'0'0'7658,"-43"123"-7266,24-84-208,-5-1-112,0 0 8,4 1-80,1-9-8,5-1-232,9-7-640,5-9-1137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15.26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24 13306,'0'0'13096,"0"-5"-12746,-1-7-232,0 5-14,5 18-116,-1 0 30,1-1-1,1 0 1,0 0-1,0-1 1,10 13-1,-4-5 5,4 7-9,1-1 1,1-1-1,1 0 1,33 29-1,-43-43-50,0-1 0,1 0 0,0-1 1,0 0-1,1 0 0,0-1 0,0 0 0,0-1 1,0 0-1,1-1 0,0 0 0,0-1 0,-1 0 0,18 1 1,-17-3-130,0 0 0,0-1 1,0 0-1,0-1 0,20-6 1,-25 6 92,-1 0 0,1-1 1,-1 0-1,0 0 0,0 0 1,0-1-1,-1 1 0,1-1 1,-1 0-1,0-1 0,0 1 1,5-8-1,-4 5 113,-1 0 0,-1-1 0,1 1 0,-1 0-1,0-1 1,-1 0 0,0 0 0,0 0 0,-1 0 0,0 0 0,0 0 0,-1 0 0,0 0 0,0 0-1,-1 0 1,0 0 0,0 0 0,-1 0 0,0 0 0,-1 0 0,1 0 0,-1 1 0,-1-1-1,-5-8 1,3 6 297,0 0 138,6 10-460,0 0 0,-1 0 0,1 0 0,0 1 0,0-1 0,-1 0 0,1 0 0,0 0 0,0 0 0,0 0 0,-1 0 0,1 0 0,0 1 0,0-1-1,0 0 1,-1 0 0,1 0 0,0 0 0,0 1 0,0-1 0,0 0 0,0 0 0,0 1 0,-1-1 0,1 0 0,0 0 0,0 0 0,0 1 0,0-1 0,0 0 0,0 0 0,0 1 0,0-1-1,0 0 1,0 0 0,0 1 0,0-1 0,0 0 0,0 0 0,0 0 0,0 1 0,1-1 0,-7 54 84,2 100-1,5-98-63,13 128-23,1 5 8,-15 496-5,0-680-21,0 1 0,-1-1 0,1 1 1,-1-1-1,0 1 0,0-1 0,-1 0 0,1 0 1,-1 1-1,0-1 0,-1-1 0,1 1 1,-1 0-1,-6 8 0,8-12 6,0 0 0,1 0 0,-1 0 0,1-1 0,-1 1 0,0 0 0,0 0 0,0 0 0,1-1 0,-1 1 0,0 0 0,0-1 0,0 1 0,0-1 0,0 1-1,0-1 1,0 1 0,0-1 0,0 0 0,0 0 0,-1 1 0,1-1 0,0 0 0,0 0 0,0 0 0,0 0 0,0 0 0,0-1 0,0 1 0,0 0 0,-1 0 0,1-1 0,0 1 0,0 0 0,0-1 0,0 1 0,0-1 0,0 0 0,1 1 0,-3-2 0,-2-3-14,-1 0 0,1-1 0,0 0 0,0 0 0,0 0 0,1 0 0,0-1 0,0 0 0,1 0 0,-4-9 0,-1-8-5,-12-44 0,13 37 34,-2-8 22,1 1-1,2-2 1,-2-51 0,8 49-30,-1 4 14,7-63-1,-4 89-20,0 0-1,1-1 0,1 1 1,0 0-1,0 0 0,1 1 1,1-1-1,0 1 0,8-11 1,-5 10-46,2-1 1,0 2-1,0-1 1,1 2-1,26-19 1,72-36-3657,-99 60 2859,29-17-8841</inkml:trace>
</inkml:ink>
</file>

<file path=ppt/ink/ink8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45.12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58 19364,'0'0'7324,"10"-10"-7210,35-27-40,-44 36-74,1 0 1,-1 0 0,0 0 0,1 0-1,0 0 1,-1 0 0,1 1 0,-1-1-1,1 0 1,0 1 0,0-1 0,-1 1-1,1 0 1,0 0 0,0-1-1,-1 1 1,1 0 0,0 1 0,0-1-1,0 0 1,-1 0 0,1 1 0,0-1-1,-1 1 1,1-1 0,0 1 0,-1 0-1,1 0 1,-1 0 0,1 0 0,-1 0-1,1 0 1,-1 0 0,0 0 0,2 2-1,0 1-9,0 0 1,0 0-1,-1 0 0,0 0 0,0 1 0,0-1 1,0 1-1,0 0 0,0 7 0,-1-6-20,0 0 0,0 0 0,-1 0 0,0 0 0,0 0 0,-1 0 0,0 0 0,0 0 0,0 0 0,-3 7 0,-2 2-83,0-2 0,-14 23 0,8-15-45,11-20 111,0 0 0,0 0 0,1 0 0,-1 0 0,0 0 0,1 1-1,-1-1 1,1 0 0,0 0 0,-1 1 0,1-1 0,0 0 0,0 1 0,0-1 0,0 0-1,0 1 1,0-1 0,0 0 0,0 1 0,0-1 0,1 0 0,-1 0 0,1 1-1,-1-1 1,1 0 0,-1 0 0,1 0 0,0 1 0,-1-1 0,3 1 0,0 2-86,1-2 0,0 1 0,1 0 0,-1-1 1,0 0-1,10 3 0,12 8 296,-20-10-168,-2 1 0,1-1-1,0 1 1,-1 0-1,1 1 1,-1-1 0,0 1-1,-1 0 1,1 0 0,-1 0-1,0 0 1,0 0-1,3 10 1,-5-12 42,0 1 0,0-1 0,-1 0-1,1 0 1,-1 0 0,0 0 0,0 0 0,0 0-1,0 1 1,-1-1 0,1 0 0,-1 0 0,1 0-1,-1 0 1,0 0 0,0 0 0,-1 0 0,1 0-1,-1-1 1,1 1 0,-1 0 0,0-1 0,0 1-1,0-1 1,0 0 0,-1 0 0,-3 3 0,-2 2 69,0-1 1,-1 0-1,0 0 0,-1-1 1,1-1-1,-1 1 1,0-1-1,0-1 1,0 0-1,0-1 0,-1 1 1,1-2-1,-14 1 1,23-2-132,1 0-1,-1 0 1,1 0 0,-1 0 0,0-1 0,1 1 0,-1 0 0,1 0-1,-1-1 1,1 1 0,-1 0 0,1 0 0,-1-1 0,1 1 0,-1-1-1,1 1 1,-1 0 0,1-1 0,0 1 0,-1-1 0,1 1 0,0-1 0,-1 1-1,1-1 1,0 0 0,0 1 0,-1-1 0,1 1 0,0-1 0,0 1-1,0-2 1,-2-22-2446,3 18 1074,-1-19-9175</inkml:trace>
</inkml:ink>
</file>

<file path=ppt/ink/ink8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36.49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91 4128,'0'0'16459,"8"0"-15874,6 1-354,4-1 106,0 0 0,-1-1 0,1-1 0,21-4 0,10-9-202,164-51-259,-210 65-1662,-9 3 559,-34 15-2864,7-1-798</inkml:trace>
</inkml:ink>
</file>

<file path=ppt/ink/ink8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36.82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0 112 14531,'0'0'9586,"72"-18"-9074,-38 6-200,0-5-160,4 4-152,5-8-264,-4 4-1369,-20 4-8865</inkml:trace>
</inkml:ink>
</file>

<file path=ppt/ink/ink8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46.19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2 13890,'0'0'10172,"0"0"-10128,0 0 0,0 1 0,0-1 0,1 0 0,-1 0 0,0 0 0,0 0 0,0 0 0,0 0 0,0 0 0,0 1 0,0-1 0,0 0 0,1 0 1,-1 0-1,0 0 0,0 0 0,0 0 0,0 0 0,0 0 0,1 0 0,-1 0 0,0 0 0,0 0 0,0 0 0,0 0 0,0 0 0,1 0 0,-1 0 0,0 0 0,0 0 0,0 0 0,0 0 0,0 0 0,1 0 0,-1 0 0,0 0 0,0 0 0,0 0 0,0 0 0,0 0 0,0-1 0,1 1 0,-1 0 0,0 0 0,0 0 0,0 0 0,0 0 0,0 0 0,0 0 0,0-1 0,0 1 0,0 0 0,1 0 0,-1 0 0,0 0 0,0 0 0,0-1 0,0 1 0,0 0 1,0 0-1,0 0 0,0 0 0,0 0 0,0-1 0,0 1 0,0 0 0,233 261-58,-227-254-239,-3-5 44,-1 0 1,0 0-1,0 0 0,0 0 1,-1 1-1,1-1 1,0 0-1,-1 1 1,0 0-1,1-1 1,-1 1-1,0 0 0,1 3 1</inkml:trace>
</inkml:ink>
</file>

<file path=ppt/ink/ink8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46.54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193 7 16339,'0'0'4354,"-1"-7"-506,-27 62-2891,8-18-619,-38 66 247,36-68-1640,2 2-1,-17 42 0,30-56-4347</inkml:trace>
</inkml:ink>
</file>

<file path=ppt/ink/ink8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47.164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12 1 15587,'0'0'10601,"0"18"-10411,-6 151 82,4-143-250,0 7-33,1 1 0,3 34-1,-2-66-3,1-1-1,-1 1 0,1 0 0,-1-1 0,1 1 1,0 0-1,0-1 0,0 1 0,0-1 0,0 1 0,0-1 1,0 0-1,0 1 0,0-1 0,1 0 0,-1 0 1,1 0-1,-1 0 0,1 0 0,-1 0 0,1 0 1,0 0-1,-1-1 0,1 1 0,0-1 0,-1 1 1,1-1-1,3 1 0,3 0-69,0 0 1,0-1-1,1 0 0,-1 0 0,9-2 1,-11 1 43,-1-1-1,1 1 1,-1-1 0,1 0 0,-1-1 0,0 1 0,1-1-1,-1 0 1,-1 0 0,1-1 0,0 1 0,-1-1 0,0 0 0,0-1-1,0 1 1,0 0 0,-1-1 0,0 0 0,0 0 0,0 0 0,0 0-1,-1-1 1,0 1 0,0-1 0,0 1 0,-1-1 0,0 0-1,1-7 1,-2 3 7,0 7 120,1 0 0,-1 0 0,0 0 0,0 0 0,0 0 0,0 0 0,-1 0 0,1 0 0,-1 0 0,0 0 0,0 0 0,0 0 0,0 0 0,0 0 0,-1 1 0,1-1 0,-1 0 0,0 1 0,-4-5 0,6 7-71,0 0 1,0 0-1,-1 0 1,1-1-1,0 1 1,-1 0-1,1 0 1,0 0-1,0 0 1,-1 0-1,1 0 1,0 0-1,-1 0 1,1 0-1,0 0 1,-1 0-1,1 0 1,0 0-1,0 1 1,-1-1-1,1 0 1,0 0-1,-1 0 1,1 0-1,0 0 1,0 1-1,-1-1 1,1 0-1,0 0 1,0 0 0,0 1-1,-1-1 1,1 0-1,0 0 1,0 1-1,0-1 1,0 0-1,0 0 1,-1 1-1,1-1 1,0 0-1,0 0 1,0 1-1,0-1 1,0 0-1,0 1 1,-5 15-4,5-16 8,-4 25 40,2 0 0,1 1 0,2 40 0,0-13-11,3 132-977,-3-136-1377</inkml:trace>
</inkml:ink>
</file>

<file path=ppt/ink/ink8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53.56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15251,'0'0'11503,"0"9"-11407,0 616 1351,5-651-2891,0 1-1708</inkml:trace>
</inkml:ink>
</file>

<file path=ppt/ink/ink8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5:54.4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9 11418,'0'0'11301,"20"-4"-9496,42-1-537,-54 5-1245,1 1 0,-1-1 0,0 1 1,1 0-1,-1 1 0,15 5 1,-18-5-20,0 0 0,-1 1 1,0-1-1,1 1 1,-1 0-1,0 1 0,0-1 1,-1 1-1,1-1 0,-1 1 1,0 0-1,5 8 1,-4-3 35,1 0 0,-2 1 0,0-1 1,0 1-1,0 0 0,-1 0 0,-1 0 1,0 0-1,0 0 0,-1 0 0,-1 13 1,1-10 22,-2-2-29,1 0-1,-2-1 1,1 1-1,-2-1 1,1 0-1,-1 0 1,-1 0-1,-9 14 1,4 11 10,-4-7-8,-1-1 1,-1 0-1,-1-1 1,-21 24-1,31-42-41,1 0 0,1 1-1,-6 11 1,10-19 0,1-1 0,0 0 1,0 1-1,0-1 0,0 1 0,0-1 0,0 0 1,0 1-1,-1-1 0,1 1 0,0-1 1,0 0-1,0 1 0,1-1 0,-1 1 0,0-1 1,0 0-1,0 1 0,0-1 0,0 1 0,0-1 1,1 0-1,-1 1 0,0-1 0,0 0 0,0 1 1,1-1-1,-1 0 0,0 1 0,1-1 0,-1 0 1,0 1-1,1-1 0,-1 0 0,0 0 1,1 0-1,-1 1 0,0-1 0,1 0 0,-1 0 1,1 0-1,-1 0 0,0 0 0,1 0 0,-1 0 1,1 0-1,25 0 33,-18 0-42,39-3 22,0-2 0,67-15 0,-9 1-1,-34 2 34,-63 17 39,-13 0-296,-36 0-3188,17 0-3195</inkml:trace>
</inkml:ink>
</file>

<file path=ppt/ink/ink8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07.34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43 14819,'0'0'9377,"11"0"-9099,497 0-204,-507 0-5,-1 0-119,0-1 0,0 0 0,0 0-1,0 0 1,0 1 0,0-1 0,0 0 0,0 0 0,0 0 0,0 0 0,0 1-1,-1-1 1,1 0 0,0 0 0,0 1 0,-2-2 0,-20-27-4443</inkml:trace>
</inkml:ink>
</file>

<file path=ppt/ink/ink8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07.66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2024,'0'1'23825,"0"17"-23820,1 111 487,18 131-1,-17-237-749,2 0 1,8 25-1,4-11-4730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15.86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15 18275,'0'0'7889,"2"-2"-7627,-1 0-257,1 1-1,-1 0 0,1 0 0,0 0 0,-1 0 1,1 0-1,0 0 0,0 1 0,-1-1 1,1 0-1,0 1 0,0 0 0,0-1 0,0 1 1,0 0-1,0 0 0,0 0 0,3 0 1,-1 1-4,-1 0 1,1 0 0,-1 0 0,1 1 0,-1-1-1,0 1 1,0 0 0,0 0 0,5 4 0,-3-2-18,0 1 1,0-1-1,-1 1 1,1 0-1,-1 0 0,-1 1 1,1-1-1,-1 1 1,0 0-1,0-1 1,3 12-1,-4-10-14,-1 0 0,0 0-1,0 0 1,-1 0 0,0 0-1,0 0 1,-1 0 0,0 0-1,0 0 1,0 0 0,-5 13 0,-2-4 63,1 1 1,-2-1 0,-12 17 0,10-16-21,0 0 0,-15 36 0,26-53-18,0 0 0,0 0 0,0 1 0,0-1 0,0 0 0,0 0 0,0 0 0,0 1 0,0-1 0,0 0 0,0 0 0,0 0 0,0 0 0,0 1 0,0-1 0,0 0 0,1 0 0,-1 0 0,0 0 0,0 0 0,0 1-1,0-1 1,0 0 0,0 0 0,0 0 0,1 0 0,-1 0 0,0 0 0,0 0 0,0 1 0,0-1 0,0 0 0,1 0 0,-1 0 0,0 0 0,0 0 0,0 0 0,0 0 0,1 0 0,-1 0 0,0 0 0,0 0 0,0 0 0,1 0 0,-1 0 0,12 0-4,-8 0-16,32-2-262,1-2 0,-1-2 0,-1-1 0,1-1 1,35-14-1,-51 16-357,63-20-4184</inkml:trace>
</inkml:ink>
</file>

<file path=ppt/ink/ink8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08.80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64 1 11242,'-63'0'12362,"63"0"-12356,0 0 1,0 0 0,0 1 0,0-1 0,0 0 0,0 1-1,0-1 1,0 0 0,0 1 0,0-1 0,0 0 0,0 0-1,0 1 1,0-1 0,0 0 0,0 1 0,0-1 0,0 0 0,0 0-1,0 1 1,1-1 0,-1 0 0,0 0 0,0 1 0,0-1-1,1 0 1,-1 0 0,0 1 0,0-1 0,1 0 0,12 6 80,2-1 1,-1 0-1,0-1 1,1-1-1,28 3 1,80 5 11,0-6-1,144-12 1,-161 0-115,87-3-64,-38 9 37,83 0-65,-162 4-28,83 13 0,-150-13 101,22-1 1225,-46 2-2951,-5 0-1470,-7 1-5176</inkml:trace>
</inkml:ink>
</file>

<file path=ppt/ink/ink8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09.4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3 18740,'0'-2'7693,"4"599"-6194,-4-597-1566,0 1 0,1-1 1,-1 0-1,0 0 0,0 1 0,0-1 0,0 0 1,0 1-1,1-1 0,-1 0 0,0 1 1,0-1-1,1 0 0,-1 0 0,0 1 0,0-1 1,1 0-1,-1 0 0,0 0 0,0 0 1,1 1-1,-1-1 0,0 0 0,1 0 1,-1 0-1,0 0 0,1 0 0,-1 0 0,0 0 1,1 0-1,-1 0 0,0 0 0,1 0 1,-1 0-1,0 0 0,1 0 0,-1 0 1,0 0-1,1 0 0,-1 0 0,0 0 0,1-1 1,-1 1-1,0 0 0,1 0 0,-1 0 1,0 0-1,0-1 0,1 1 0,-1 0 0,0 0 1,0-1-1,1 1 0,8-15-4239</inkml:trace>
</inkml:ink>
</file>

<file path=ppt/ink/ink8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09.92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17 17291,'0'0'6507,"17"-3"-5976,5-2-374,-8 2-48,-1 1 0,0 0 0,1 1 0,19 0 1,-29 1-87,1 1 0,-1-1 0,0 1 1,0 0-1,0 0 0,0 0 1,0 0-1,0 1 0,-1 0 0,1-1 1,0 1-1,-1 1 0,1-1 0,-1 1 1,0-1-1,0 1 0,0 0 0,0 0 1,0 0-1,-1 0 0,1 1 1,-1-1-1,0 1 0,0 0 0,0-1 1,0 1-1,1 7 0,2 4 41,-1 0 0,-1 1 0,0-1 0,-1 1 0,-1 0-1,0 16 1,-2-18-22,0 0 0,-1 0-1,0 0 1,-1-1-1,-1 1 1,0-1 0,-1 1-1,0-1 1,-1-1-1,-1 1 1,-12 17 0,-9 8 5,-1-1 0,-38 35 1,44-48-32,22-22-17,0-1 1,0 1-1,0-1 0,0 1 1,0-1-1,0 1 1,0 0-1,1-1 1,-1 1-1,0 0 0,1 0 1,0-1-1,-1 1 1,1 0-1,0 0 1,0 0-1,0-1 0,0 1 1,0 0-1,1 3 1,2-4 0,-1 0 0,0 0 0,1-1 0,-1 1 0,1 0 0,-1-1 0,1 0 0,-1 1 0,1-1 0,0 0 0,-1 0 1,1-1-1,4 0 0,1 1 11,353-21-3069,-304 12-2229</inkml:trace>
</inkml:ink>
</file>

<file path=ppt/ink/ink8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21.62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9 14531,'0'0'5337,"0"0"-5051,0-1 1,0 1-1,0 0 1,0-1-1,0 1 0,0-1 1,0 1-1,0 0 1,0-1-1,0 1 1,0 0-1,0-1 0,0 1 1,0-1-1,0 1 1,1-2 1431,0 1-1431,2 2-280,-1-1 0,1 1 0,-1 0 0,1-1 0,-1 1 0,1 0 1,-1 1-1,1-1 0,-1 0 0,0 1 0,3 1 0,28 25 17,-17-14-4,28 23-139,49 52 1,-89-84-301,1 0 0,-1 1 0,0 0 0,-1-1 0,1 1 0,2 9 0,-1-6-3024</inkml:trace>
</inkml:ink>
</file>

<file path=ppt/ink/ink8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22.13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284 0 13194,'0'0'9338,"-48"98"-8970,29-60-72,0 5 105,0-5 39,-6 1-128,1-1-24,-4-4-128,4-4-160,-1-5 0,-3-3-672,4-10-1881</inkml:trace>
</inkml:ink>
</file>

<file path=ppt/ink/ink8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22.59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126 48 16483,'-1'0'378,"0"-1"1,1 0-1,-1 1 0,1-1 1,-1 0-1,1 1 0,-1-1 1,1 0-1,-1 0 1,1 1-1,0-1 0,-1 0 1,1 0-1,0 0 0,0 0 1,0 1-1,0-1 0,-1 0 1,1 0-1,0 0 0,1 0 1,-1 0-1,0-1 0,0 1-328,1 0 0,-1-1 0,1 1 0,-1 0-1,1 0 1,0 0 0,-1-1 0,1 1 0,0 0 0,0 0-1,0 0 1,0 0 0,0 0 0,0 1 0,0-1-1,0 0 1,0 0 0,0 1 0,1-1 0,-1 0-1,0 1 1,3-1 0,5-1-40,1 0 0,-1 1-1,1 1 1,-1-1 0,1 1 0,0 1-1,-1 0 1,15 4 0,-20-5-9,0 1 0,0 1 0,0-1 1,-1 1-1,1-1 0,0 1 0,-1 0 0,1 0 0,-1 1 1,0-1-1,0 1 0,0 0 0,0-1 0,0 1 0,-1 1 1,1-1-1,-1 0 0,0 0 0,0 1 0,0 0 1,0-1-1,-1 1 0,3 7 0,-1 3-17,-2 0 1,1 0-1,-2 0 1,1 0-1,-2 1 0,0-1 1,-6 25-1,5-29-43,0 0 0,-1-1 1,0 1-1,-1-1 0,0 1 0,-1-1 0,0 0 0,0-1 0,-1 1 0,0-1 0,0 0 0,-8 7 0,5-3-805,9-11 839,0-1 1,0 0-1,0 0 1,0 1-1,0-1 1,0 0-1,0 0 1,1 1-1,-1-1 1,0 0-1,0 0 1,0 0-1,0 1 1,0-1-1,1 0 1,-1 0-1,0 0 1,0 1-1,1-1 1,-1 0-1,0 0 1,0 0-1,0 0 1,1 0-1,-1 1 1,0-1-1,0 0 1,1 0-1,-1 0 1,1 0-1,29 0-811,-20 0 888,-1 0-73,0 1 1,-1 0-1,1 0 0,-1 1 0,1 0 1,-1 1-1,0-1 0,0 2 0,0-1 0,0 1 1,0 0-1,11 10 0,-14-11 33,-1 0 1,-1 1-1,1-1 1,0 1-1,-1 0 0,0 0 1,0 0-1,0 0 0,-1 1 1,1-1-1,-1 1 0,0 0 1,0 0-1,-1 0 1,1 0-1,-1 0 0,0 0 1,0 0-1,-1 0 0,0 0 1,0 0-1,0 0 0,-1 6 1,0-6 55,-1 0-1,1 0 1,-1 0 0,0 0 0,0 0 0,-1 0 0,0-1-1,0 1 1,0-1 0,0 0 0,0 0 0,-1 0 0,0 0-1,0-1 1,0 0 0,0 1 0,0-1 0,-7 3 0,-9 5 270,-1-1 0,-41 13 1,61-22-324,-40 12 188,0-1 0,0-2 0,-79 9 0,118-19-218,1 0 1,-1 0-1,1 0 1,-1 0-1,1 0 1,-1 0-1,1 0 1,-1 0-1,1-1 1,-1 1-1,1 0 1,0-1 0,-1 1-1,1-1 1,0 0-1,-1 1 1,1-1-1,0 0 1,-2-2-1,1 2-401,1-1-1,0 0 0,0 0 1,0 0-1,1 0 1,-1 0-1,0 0 1,1 0-1,-1-1 1,1 1-1,0 0 0,-1-3 1,1-20-17155</inkml:trace>
</inkml:ink>
</file>

<file path=ppt/ink/ink8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26.28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434 219 8977,'0'0'9843,"0"-3"-8798,0-4-526,-1 0-1,-1 1 1,1-1-1,-1 0 1,0 1-1,-1-1 1,0 1-1,0 0 1,0 0-1,-6-8 0,-2-3-275,-1 2 0,-23-25 0,28 34-216,0-1-1,0 1 1,-1 0-1,0 0 1,0 1 0,0 0-1,-1 1 1,1-1-1,-15-3 1,17 6-32,0 1 0,0 0 0,0 0 0,0 0 0,0 1 0,0 0 0,1 0-1,-1 0 1,0 1 0,0 0 0,0 0 0,0 1 0,0 0 0,1 0 0,-1 0 0,-9 5 0,-1 2-69,1 1-1,0 0 1,0 1-1,-16 16 1,26-22 67,0 0 0,1 1 0,-1-1 0,1 1 0,0 0 0,1 0 0,-1 0 0,1 1 0,0-1 0,1 1 0,-1 0 0,1-1 0,1 1 0,-2 7 0,2 2-13,0-1 0,1 0 0,3 26 0,-1-34 15,-1 1 1,1 0 0,1-1 0,-1 1-1,2-1 1,-1 0 0,0 0-1,10 13 1,-4-8-12,1 1 1,0-2-1,1 0 1,17 14-1,-23-20 7,1-1 0,0 0 1,1 0-1,-1-1 0,1 1 1,-1-2-1,1 1 0,0-1 0,0 0 1,0 0-1,13 1 0,-9-2-9,0-1-1,0 0 0,0-1 1,0 0-1,13-2 0,-18 1-3,1 0-1,0-1 0,-1 0 1,0 0-1,0 0 0,1 0 1,-2-1-1,1 0 0,7-7 1,-4 3-8,-1 0-1,1 0 1,-2-1 0,1 0 0,-1 0 0,-1-1 0,0 0 0,0 0 0,-1 0 0,0-1-1,6-18 1,-3 2 38,-5 21 25,-1 0 0,0 0 0,-1-1-1,2-9 1,-3 15 81,4 0 959,-3 4 128,-1 0-1473,-10 193 319,9-120 30,6 128 1,-4-167-2516</inkml:trace>
</inkml:ink>
</file>

<file path=ppt/ink/ink8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29.90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 13074,'0'1'13185,"12"12"-13271,196 220-1165,-188-204-2706</inkml:trace>
</inkml:ink>
</file>

<file path=ppt/ink/ink8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30.24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193 0 16907,'0'0'7378,"-82"119"-7266,53-80-32,5-1-80,0 5-40,10-5-824,-1-8-1065,11-9-5248</inkml:trace>
</inkml:ink>
</file>

<file path=ppt/ink/ink8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30.65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0 18635,'0'0'5985,"0"17"-5709,0 131 161,-1-139-440,1-1-1,1 0 1,-1 1 0,2-1 0,-1 0-1,3 9 1,-3-14-35,0-1-1,0 0 0,0 0 1,1 0-1,-1 0 1,0 0-1,1 0 1,0 0-1,-1-1 1,1 1-1,0 0 0,0-1 1,0 0-1,0 1 1,0-1-1,0 0 1,0 0-1,0 0 1,0 0-1,1 0 0,-1-1 1,0 1-1,1-1 1,-1 1-1,4-1 1,-1 0-111,0 1 0,0-1 0,0 0 1,0-1-1,0 1 0,0-1 0,-1 0 1,1 0-1,0-1 0,0 1 0,-1-1 1,1 0-1,-1-1 0,0 1 0,1-1 1,-1 1-1,0-1 0,-1 0 0,1-1 1,0 1-1,-1-1 0,0 0 0,0 1 1,0-1-1,0-1 0,-1 1 0,4-7 1,-3 5 263,-1 0-1,0-1 1,0 1 0,-1 0 0,0-1 0,0 1 0,0-1 0,-1 1 0,0-1 0,0 0-1,-3-11 1,3 17-36,0 1 0,0-1-1,0 0 1,0 1 0,0-1-1,0 0 1,0 1 0,-1-1-1,1 1 1,0-1 0,-1 0-1,1 1 1,0-1 0,-1 1-1,1-1 1,-1 1 0,1-1-1,-1 1 1,1-1 0,-1 1-1,1-1 1,-1 1 0,1 0-1,-1-1 1,1 1 0,-1 0-1,0-1 1,1 1 0,-1 0-1,0 0 1,1 0 0,-1 0-1,-1-1 1,1 2-38,0-1 0,1 0 1,-1 1-1,0-1 0,0 1 0,0-1 0,0 1 1,0-1-1,1 1 0,-1-1 0,0 1 1,0 0-1,1-1 0,-1 1 0,0 0 0,1 0 1,-1-1-1,1 1 0,-1 0 0,1 0 0,0 0 1,-1 0-1,1 0 0,-1 1 0,-3 20 7,0 0 0,1 0 0,2 0 0,0 0 0,3 29 0,-1-1 168,-1-37-239,0 0-1,1 0 0,1 0 0,0 0 1,0 0-1,2 0 0,-1-1 0,2 1 1,9 19-1,-5-16-1804,-8-10-3113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16.8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43 9442,'0'0'14342,"10"0"-12745,13-1-1533,0-1 0,27-7 0,-1 1-9,0 0-65,-15 2-506,57-2 0</inkml:trace>
</inkml:ink>
</file>

<file path=ppt/ink/ink8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34.64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34 48 12370,'0'0'9266,"2"-9"-7920,-1 0-1465,6-20 3107,-7 29-2949,-1 24 120,-32 267-164,23-88 54,10-200-54,0 0 0,0 0-1,0 0 1,1 0 0,-1 0 0,0 0-1,1 0 1,0 0 0,0 0 0,0-1-1,0 1 1,0 0 0,1 0 0,-1-1-1,1 1 1,3 3 0,-2-4-4,-1 0-1,1 0 1,0 0 0,0-1 0,1 1-1,-1-1 1,0 0 0,0 0 0,1 0-1,-1 0 1,1-1 0,-1 1 0,0-1-1,5 0 1,12 1-172,0-1-1,0-1 1,0 0-1,0-2 1,0 0-1,26-9 1,-38 10 91,0-1 0,0 0 0,0-1 1,0 0-1,0 0 0,-1-1 0,0 1 0,0-2 1,0 1-1,-1-1 0,0 0 0,0 0 1,0-1-1,-1 1 0,0-1 0,0-1 0,5-9 1,-8 13 162,0-1 1,-1 0 0,1 0 0,-1 0 0,0 1-1,0-1 1,0 0 0,-1 0 0,1-1-1,-1 1 1,-1 0 0,1 0 0,-1 0-1,0 0 1,0 0 0,0 1 0,-1-1-1,1 0 1,-1 0 0,0 1 0,-1-1 0,1 1-1,-1 0 1,0-1 0,0 1 0,-5-5-1,5 6-8,-12-12 671,15 14-730,0 1 0,-1 0 0,1 0 0,0-1 1,0 1-1,0 0 0,-1 0 0,1 0 0,0 0 0,0-1 0,-1 1 0,1 0 0,0 0 0,-1 0 0,1 0 0,0 0 1,0 0-1,-1 0 0,1 0 0,0 0 0,-1 0 0,1 0 0,0 0 0,-1 0 0,1 0 0,0 0 0,0 0 1,-1 0-1,1 0 0,0 0 0,-1 0 0,1 0 0,0 1 0,0-1 0,-1 0 0,1 0 0,0 0 0,0 0 1,-1 1-1,1-1 0,0 0 0,0 0 0,0 1 0,0-1 0,-1 0 0,1 0 0,0 1 0,0-1 0,0 0 1,0 0-1,0 1 0,0-1 0,0 0 0,0 1 0,0-1 0,-1 0 0,1 1 0,1-1 0,-10 68 272,3-1-1,6 107 1,1-81-169,-1-72-481,1 0 1,1 0 0,1 0 0,9 33 0,-6-34-3609</inkml:trace>
</inkml:ink>
</file>

<file path=ppt/ink/ink8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40.0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18139,'0'0'7129,"0"0"-7106,0 1 1,0 0-1,0-1 1,0 1-1,0 0 1,0-1-1,0 1 1,0-1-1,1 1 1,-1 0-1,0-1 1,0 1-1,1-1 1,-1 1-1,0-1 1,1 1-1,-1-1 1,1 1-1,-1-1 1,1 1-1,-1-1 1,1 0-1,0 1 1,15 7-6,0-1 0,1-1 0,0-1 1,0 0-1,0-1 0,30 2 0,109 0-301,-126-7 4,-14 4 50</inkml:trace>
</inkml:ink>
</file>

<file path=ppt/ink/ink8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40.35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14395,'0'0'8785,"0"4"-8472,0 0 103,14 9 280,10-5-96,0 1-176,15 0-168,9-5-16,10-4-192,33 0-48,-9-4-376,-20-5-1640</inkml:trace>
</inkml:ink>
</file>

<file path=ppt/ink/ink8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52.56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4 1 7401,'-4'4'18115,"9"-1"-18115,-1-1-1,0 0 1,1 1 0,0-2 0,-1 1 0,1 0 0,0-1 0,6 1 0,3 1 10,15 4 20,-1-2-1,56 4 1,60-8 80,-83-1-93,1435 0-522,-735 4-19,-783-2-1014,3-1-2395,-13 0-9963</inkml:trace>
</inkml:ink>
</file>

<file path=ppt/ink/ink8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53.4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18 8337,'0'0'16664,"0"-3"-16228,0-8-111,0 8 326,1 17-603,1 0 1,0 0-1,7 26 0,1 3 20,22 188 435,-31-221-491,14 192 227,-15-128-219,1-70-686,1-11-229,0-10-2985</inkml:trace>
</inkml:ink>
</file>

<file path=ppt/ink/ink8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54.0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59 16483,'0'0'7493,"8"-7"-7096,26-23-106,-30 27-230,0 0 0,0 1 1,1 0-1,-1 0 0,1 0 0,-1 0 1,1 1-1,0-1 0,-1 1 0,1 0 1,0 1-1,0-1 0,0 1 1,0 0-1,0 0 0,-1 1 0,6 0 1,14 0 105,-17 0-156,-1-1-1,1 1 1,-1 1-1,1-1 0,-1 1 1,0 0-1,0 0 1,0 1-1,0-1 1,0 1-1,-1 1 0,1-1 1,-1 1-1,0 0 1,0 0-1,0 1 1,0-1-1,-1 1 0,0 0 1,0 1-1,0-1 1,-1 1-1,1-1 1,1 7-1,-1-5-2,-1 0 1,-1 0-1,1 0 1,-1 0-1,-1 0 0,1 1 1,-1-1-1,0 1 1,-1-1-1,0 1 1,0-1-1,-1 1 0,0-1 1,0 0-1,0 1 1,-1-1-1,0 0 0,-1 0 1,0 0-1,-6 13 1,-9 4 54,0-1-1,-2 0 1,-37 33 0,28-28-38,-12 21-23,34-39-6,6-9 4,0 1-1,0-1 1,0 1-1,1-1 1,-1 1-1,0 0 1,1-1-1,0 1 1,-1 0-1,1-1 1,0 1-1,0 0 1,0-1-1,0 4 1,0-2-13,0-3 17,1 1 0,-1-1 0,0 0 0,1 1-1,-1-1 1,1 0 0,-1 1 0,0-1 0,1 0-1,-1 1 1,1-1 0,-1 0 0,1 0 0,-1 0-1,1 1 1,-1-1 0,1 0 0,-1 0 0,1 0-1,-1 0 1,1 0 0,-1 0 0,1 0 0,0 0-1,-1 0 1,1 0 0,-1 0 0,1-1 0,0 1 16,68 0 360,132-17 0,-12-9-3236,-211 26-729</inkml:trace>
</inkml:ink>
</file>

<file path=ppt/ink/ink8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57.06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338 195 11466,'0'0'13698,"0"-1"-13649,1 1 0,-1 0 1,0 0-1,0-1 0,1 1 0,-1 0 1,0-1-1,1 1 0,-1 0 0,0-1 1,0 1-1,1 0 0,-1-1 1,0 1-1,0 0 0,0-1 0,0 1 1,0-1-1,0 1 0,1 0 1,-1-1-1,0 1 0,0-1 0,0 0 1,0-8 7,0-1 1,-1 1 0,0-1 0,-1 1 0,0-1 0,0 1-1,-5-13 1,4 16-48,-1-1 0,1 1 0,-1 1 1,0-1-1,0 1 0,-1-1 0,0 1 0,0 0 0,0 1 0,-11-8 0,10 8-10,0 0 0,0 1 1,-1 0-1,0 0 0,0 0 0,1 1 0,-1 0 0,-1 0 1,1 1-1,-13-1 0,15 1-4,-1 1 0,1 1 0,0-1 0,-1 1 0,1-1 0,-1 2 0,1-1 0,0 0 0,0 1 0,0 0 0,0 0-1,0 1 1,0 0 0,-7 5 0,4-1 0,0 0 0,0 1 0,1 0 0,0 1 1,0-1-1,1 1 0,0 1 0,1-1 0,0 1 0,0 0 0,-5 17 0,6-10-36,0 1-1,1-1 1,1 1 0,0-1 0,1 1-1,3 25 1,-2-39 13,0 0 0,1 0 0,-1 0 0,1 0 0,0 0 0,0 0 0,1 0 0,-1 0 0,1-1 0,0 1 0,0 0 0,0-1 0,0 0 0,0 1 0,1-1-1,0 0 1,-1 0 0,6 3 0,-3-2-4,0-2-1,0 1 1,0 0 0,1-1-1,-1 0 1,1 0-1,-1-1 1,1 0-1,0 0 1,0 0-1,-1-1 1,11 1-1,-11-1 19,13 0-62,0-1 0,30-4 0,-41 3 50,0 1 0,0-2 1,-1 1-1,1-1 0,-1 0 0,1 0 1,-1-1-1,0 0 0,-1 0 0,8-6 1,-6 4 14,-1 1 0,0-1-1,0-1 1,-1 1 0,0-1 0,0 0 0,0 0 0,-1 0 0,0-1 0,0 0 0,-1 1 0,0-1 0,-1 0 0,0-1 0,0 1-1,0 0 1,0-17 0,-2 10 73,1 11 22,-1-1 0,0 0 0,0 1 1,0-1-1,-1 0 0,1 0 0,-1 1 1,0-1-1,-3-5 0,4 10-80,0 0-1,0 0 1,0 0 0,0 0 0,0 0-1,0 0 1,-1 0 0,1 0-1,0 0 1,0 0 0,0 0 0,0 0-1,0 0 1,-1 0 0,1 0-1,0 0 1,0 0 0,0 0 0,0 1-1,0-1 1,0 0 0,0 0-1,-1 0 1,1 0 0,0 0 0,0 0-1,0 0 1,0 0 0,0 1-1,0-1 1,0 0 0,0 0 0,0 0-1,0 0 1,0 0 0,0 0 0,0 0-1,0 1 1,0-1 0,0 0-1,0 0 1,0 0 0,0 0 0,0 0-1,0 1 1,0-1 0,0 0-1,0 0 1,0 0 0,0 0 0,0 0-1,0 0 1,0 1 0,0-1-1,0 0 1,0 0 0,0 0 0,0 0-1,-1 13-93,11 431 177,-10-439-281,2 25 579,-2-29-508,0 0 0,1 0 0,-1 0 0,0-1 0,0 1-1,1 0 1,-1 0 0,0-1 0,1 1 0,-1 0 0,1-1 0,-1 1-1,1 0 1,-1-1 0,1 1 0,-1-1 0,1 1 0,0-1 0,-1 1-1,1-1 1,0 1 0,-1-1 0,1 0 0,0 1 0,-1-1 0,1 0-1,0 1 1,0-1 0,0 0 0,-1 0 0,2 0 0</inkml:trace>
</inkml:ink>
</file>

<file path=ppt/ink/ink8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57.4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10 14739,'0'0'8714,"10"0"-6710,59 1-1932,240-9 31,-292 6-420,-31 2-687,-11 1-145,-5-1-2593,-3 0-6004</inkml:trace>
</inkml:ink>
</file>

<file path=ppt/ink/ink8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57.8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6 17371,'0'0'7937,"0"-5"-7701,2 17-93,-1 0 0,2 0 0,-1 0 0,2 0 0,7 19 0,-4-12-11,7 30 0,22 137-182,-23-119-2964,-9-57-880</inkml:trace>
</inkml:ink>
</file>

<file path=ppt/ink/ink8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58.52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18531,'0'0'7718,"0"8"-7673,0 345 603,0-343-647,1 0 0,-1 0-1,2 0 1,-1-1 0,1 1 0,1 0-1,4 11 1,-6-18-4,1 0-1,0 1 1,0-1 0,0 0 0,0 0 0,0 0-1,0 0 1,1 0 0,0 0 0,-1-1-1,1 1 1,0-1 0,0 0 0,0 0 0,1 0-1,-1 0 1,0 0 0,1-1 0,-1 1-1,1-1 1,7 1 0,0 0-101,0-1 1,0 0-1,0 0 1,0-1-1,0-1 1,0 0-1,0 0 0,18-6 1,-25 6 44,1-1 0,-1 1 0,0-1 0,0 0 0,0-1 0,-1 1 0,1 0 0,0-1 0,-1 0 0,0 0 0,0 0 0,0 0 0,0-1 0,0 1 0,-1-1 0,1 0 0,-1 0 0,0 0 0,0 0 0,0 0 0,-1 0 0,1 0 0,-1 0 0,1-7 0,-1 3 131,0 0-1,-1 0 1,0 0-1,0 0 0,0 0 1,-1-1-1,-1 1 1,1 0-1,-1 0 1,0 1-1,-1-1 0,0 0 1,-8-13-1,2 11 1401,5 15-1181,3 21-645,1-23 497,-5 176-60,5-134-73,-4 136 24,3-88-66,1-56 4,0-35-35,5-24-2027,0 1-1442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17.22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5 15411,'0'0'9234,"19"0"-8826,-4 4-64,9-4-32,14 5-24,6-5-144,13 0-144,15 0-144,-9 0-1544,-24-13-10283</inkml:trace>
</inkml:ink>
</file>

<file path=ppt/ink/ink8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59.21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19 15083,'0'0'9518,"7"-2"-9267,30-4 75,0 1 1,44-1 0,85 6-168,-72 2-1280,-109 5-3877,-7-2-2144</inkml:trace>
</inkml:ink>
</file>

<file path=ppt/ink/ink8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6:59.5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18379,'0'0'8354,"72"12"-8098,-38-12-24,9 5-128,10-5-104,29 0-40,-15 0-752,-4-5-2665</inkml:trace>
</inkml:ink>
</file>

<file path=ppt/ink/ink8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00.51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17 15507,'0'0'10711,"0"-4"-10529,0 2-139,0-6 20,0 5-10,1 5 42,22 92 148,16 77 313,-34-135-591,7 37-238,4 120 1</inkml:trace>
</inkml:ink>
</file>

<file path=ppt/ink/ink8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01.24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46 16371,'0'0'7849,"13"-7"-7701,42-21-12,-50 26-100,1 0 0,-1 0 0,0 1-1,1 0 1,-1 0 0,1 0 0,-1 1 0,1-1 0,0 1 0,-1 1 0,10 1 0,2-1 87,-10 1-106,0-1-1,1 1 1,-1 0-1,0 1 1,0 0-1,0 0 0,0 0 1,-1 1-1,1 0 1,-1 0-1,0 1 1,0 0-1,0 0 1,-1 0-1,0 1 0,0-1 1,0 1-1,-1 1 1,0-1-1,0 0 1,0 1-1,3 9 1,-4-10-12,0 1 0,-1-1 1,1 1-1,-1 0 0,-1 0 1,1 0-1,-1 0 0,0 0 1,-1 0-1,0 0 0,0 0 1,0 0-1,-1 0 0,0 0 1,0 0-1,-1 0 1,0 0-1,0 0 0,-1 0 1,0-1-1,0 0 0,0 1 1,-9 10-1,2-7 17,0-1 0,0 0 0,-1-1 0,-13 8 0,0 0-4,37-22-186,0 1 1,1 1-1,-1 0 1,1 1-1,0 0 0,16-1 1,-25 4 165,0 0 0,0 0 1,0 0-1,0 0 0,0 1 1,0 0-1,0 0 0,0 0 1,0 1-1,-1 0 1,1 0-1,0 0 0,-1 0 1,1 1-1,-1-1 0,0 1 1,0 1-1,0-1 0,0 0 1,3 5-1,1 1 8,0-1 0,-1 1 0,0 1 0,-1 0 1,0-1-1,0 2 0,-1-1 0,0 1 0,-1 0 0,0 0 0,-1 0 0,0 0 0,-1 1 0,0-1 1,-1 1-1,0-1 0,-1 1 0,-3 23 0,2-30 36,-1 0 1,0 1-1,0-1 0,0 0 1,-1 0-1,0 0 0,0-1 1,0 1-1,-1-1 0,1 1 1,-1-1-1,0 0 0,0-1 0,-1 1 1,1-1-1,-10 6 0,0-1 103,-1 0 0,0-1 0,0-1 0,-25 7 0,21-7-17,-1-2-1,0 0 1,0-2-1,0 0 1,0-1 0,-38-3-1,57 2-148,-1-1-1,1 1 1,-1-1-1,1 0 1,-1 0-1,1 0 1,0 0-1,-1 0 1,1 0-1,0 0 0,0 0 1,0 0-1,0 0 1,0-1-1,0 1 1,0 0-1,0-1 1,0 1-1,1-1 1,-1 1-1,0-1 1,1 1-1,0-1 1,-1-2-1,-6-40-2865,6 18-3471</inkml:trace>
</inkml:ink>
</file>

<file path=ppt/ink/ink8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01.77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73 16987,'0'0'5321,"12"0"-4718,179-13 1196,191-20-986,4 20-685,-216 9-37,137-6 739,-310 10-661,-9 1-340,0 1-1,0 0 1,0 1-1,0 0 1,0 0 0,-17 9-1,-27 8-5724,9-10-8804</inkml:trace>
</inkml:ink>
</file>

<file path=ppt/ink/ink8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02.2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 21156,'0'0'5742,"0"0"-5738,1 0-1,-1 0 1,0 0-1,1 0 1,-1 0-1,0 0 1,1 0-1,-1 0 1,0 0-1,1 0 1,-1 1-1,0-1 1,1 0-1,-1 0 1,0 0-1,0 0 1,1 1-1,-1-1 1,0 0-1,0 0 1,1 1-1,-1-1 1,0 0-1,0 0 1,0 1-1,0-1 1,1 0-1,-1 1 1,0-1 0,0 0-1,0 1 1,0-1-1,0 0 1,0 1-1,3 9 4,-1 0 0,0 0 1,-1 0-1,0 15 0,1 5 48,6 154 482,-7-83-278,-1-99-254,3 68 195,14 91 1,-16-156-208,0 0 1,1-1-1,-1 1 1,1-1-1,0 1 1,4 6-1,-6-10-38,1 0 1,-1-1-1,1 1 1,-1 0-1,1 0 0,0-1 1,-1 1-1,1 0 1,0-1-1,-1 1 1,1 0-1,0-1 0,0 1 1,-1-1-1,1 0 1,0 1-1,0-1 1,0 0-1,0 1 0,0-1 1,0 0-1,-1 0 1,1 0-1,0 0 1,0 1-1,0-1 0,0-1 1,0 1-1,0 0 1,0 0-1,0 0 0,0 0 1,0-1-1,-1 1 1,1 0-1,0-1 1,0 1-1,0-1 0,0 1 1,-1-1-1,2 0 1,16-20-3149,-3-11-5063</inkml:trace>
</inkml:ink>
</file>

<file path=ppt/ink/ink8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02.97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78 18355,'0'0'8486,"3"-7"-8163,-1 3-298,0 0 1,0 0-1,0 0 1,0 0-1,1 0 1,-1 1-1,1-1 1,0 1-1,0 0 0,0 0 1,0 0-1,1 0 1,0 0-1,-1 1 1,1-1-1,0 1 1,7-3-1,1 3-14,0-1 1,0 1-1,0 1 0,0 0 0,19 1 0,-17 0 4,-10 0-15,0 0 0,0 1 1,0-1-1,0 1 1,0 0-1,0 0 0,0 0 1,0 1-1,-1-1 1,1 1-1,0 0 0,-1 0 1,1 0-1,-1 1 1,3 2-1,-1-1 0,0 1-1,-1 0 1,0 0-1,0 1 1,-1-1-1,1 1 1,-1 0-1,4 10 1,-2 0-2,0 1 0,-1 0-1,0 0 1,-2 0 0,0 0 0,0 22-1,-2-22 0,-1 0 0,-1 0 0,0 0 1,-1 0-1,0 0 0,-2-1 0,0 0 0,-1 0 0,0 0 0,-1-1 0,-1 0 0,0 0 0,-14 17 0,-39 40 48,-16 21 25,73-88-70,1-1 1,0 1 0,0 0-1,0 1 1,1-1 0,-1 0-1,1 1 1,1 0 0,-1-1-1,1 1 1,0 0 0,0 0-1,0 9 1,2-14-1,-1-1 0,0 1 0,1-1 0,-1 1 0,1 0 0,-1-1 0,1 1 0,-1-1 0,1 1 0,-1-1 0,1 0 0,-1 1 0,1-1 0,0 0 0,-1 1 0,1-1 0,0 0 0,-1 0 0,1 1 0,0-1 0,-1 0 0,1 0 0,0 0 0,0 0 0,-1 0 0,1 0 0,0 0 0,27 0 7,-23 0-1,60 0 52,106-12 0,-60-4-7,90-15-1338,-189 26-1090</inkml:trace>
</inkml:ink>
</file>

<file path=ppt/ink/ink8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13.97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 9986,'0'0'8456,"0"1"-8308,0 0 0,0-1 1,0 1-1,0 0 0,0 0 0,1 0 0,-1 0 1,0-1-1,1 1 0,-1 0 0,1 0 1,-1-1-1,1 1 0,0 1 0,17 6 60,-1 0 0,1-2-1,1 0 1,22 4 0,-25-6-152,83 14-2316,-85-16 408,8 0-7363</inkml:trace>
</inkml:ink>
</file>

<file path=ppt/ink/ink8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14.34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5 18499,'0'0'5938,"110"-4"-5938,-57 4-200,34 0-528,-10 0-793,-5 0-6424</inkml:trace>
</inkml:ink>
</file>

<file path=ppt/ink/ink8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14.93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18107,'0'0'6498,"1"7"-6374,52 335 1392,-38-193-1321,-11-90-158,3-15 71,-6-42-344,-1 0 0,1 0 0,0 0-1,0 1 1,0-1 0,0 0 0,0 0 0,0 0-1,1-1 1,-1 1 0,1 0 0,-1 0 0,1-1-1,0 1 1,2 1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29.181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13 16099,'-9'-12'8924,"8"12"-8746,1 6-127,15 218 810,-2-41-654,-10-103-148,10 188 551,-12-255-603,-1-9-6,0 0 0,0 0 0,1 1 0,-1-1 0,1 0 0,0 0 0,0 0 0,2 6 0,-2-10-141,-7-13-2451,-7-3-3080</inkml:trace>
</inkml:ink>
</file>

<file path=ppt/ink/ink8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15.40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48 17627,'0'0'6806,"0"-2"-6487,0 2-323,1-1 1,-1 1 0,0-1 0,1 0 0,-1 1-1,1-1 1,-1 1 0,1 0 0,-1-1 0,1 1-1,-1-1 1,1 1 0,-1 0 0,1-1-1,-1 1 1,1 0 0,0 0 0,-1-1 0,1 1-1,-1 0 1,1 0 0,0 0 0,-1 0 0,1 0-1,0 0 1,-1 0 0,1 0 0,0 0-1,-1 0 1,1 0 0,-1 0 0,1 0 0,1 1-1,0-1-12,772-30 56,-743 23-262,-39 7-225,1 1 1,-1-1-1,-14-1 1,-5 0-1974,-6 1-4376</inkml:trace>
</inkml:ink>
</file>

<file path=ppt/ink/ink8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15.75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12 15347,'0'-11'10730,"0"18"-10734,1 1 1,0-1-1,1 0 1,3 10-1,4 26 39,11 142-3000,-15-150-2537</inkml:trace>
</inkml:ink>
</file>

<file path=ppt/ink/ink8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16.5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70 18379,'0'0'6805,"16"-12"-6715,45-33-39,-59 43-23,-1 1-1,1 0 1,0 0 0,-1 0 0,1 0-1,0 0 1,0 0 0,0 0 0,0 0-1,0 0 1,0 1 0,2-1 0,-4 1 36,1 0 1,-1 1-1,0-1 1,1 0 0,-1 1-1,0-1 1,0 0-1,0 0 1,1 1 0,-1-1-1,0 0 1,0 1-1,0-1 1,0 0 0,1 1-1,-1-1 1,0 0-1,0 1 1,0-1 0,0 1-1,0-1 1,0 0 0,0 1-1,0-1 1,0 0-1,0 1 1,0-1 0,-1 1-1,1 3-93,28 532 72,-28-534-119,0 0 0,0-1 0,1 1 0,-1 0 0,0 0 0,1-1 0,-1 1 0,1 0 0,-1-1 0,1 1 0,0-1 0,0 1 0,0-1-1,-1 1 1,4 2 0,-4-4 28,0 0-1,0 0 0,1 0 0,-1 0 0,0 0 0,1 0 0,-1 0 0,0 0 0,1 0 1,-1 0-1,0 0 0,1 0 0,-1 0 0,0 0 0,1 0 0,-1-1 0,0 1 1,1 0-1,-1 0 0,0 0 0,1 0 0,-1-1 0,0 1 0,0 0 0,1 0 1,-1-1-1,0 1 0,12-17-1692,1-8-3463</inkml:trace>
</inkml:ink>
</file>

<file path=ppt/ink/ink8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16.9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5 19532,'0'0'6596,"3"-1"-6414,-1 0-183,0 1-1,0-1 1,1 1 0,-1-1-1,0 1 1,0 0-1,0 0 1,0 0-1,1 0 1,-1 0-1,0 0 1,0 0-1,0 1 1,0-1 0,4 2-1,-1 1 1,1-1-1,-1 1 1,0 0-1,0 0 1,9 7-1,-6-3 2,-1 1-1,1-1 0,-1 1 0,-1 0 0,1 1 0,8 15 0,-12-17 2,0 1 0,0 0 0,0-1 0,-1 1 0,0 0 0,-1 0 0,1 0 1,-2 0-1,1 0 0,-1 0 0,0 1 0,-1-1 0,0 0 0,0 0 0,-3 10 0,-2-2 32,0-1-1,-1 1 0,0-1 1,-1-1-1,-1 1 0,-13 16 1,-10 9 51,18-24-58,-16 26 0,29-40-27,0 0 0,-1-1 0,1 1 0,0 0 0,0 0 0,0 0 1,1 0-1,-1 0 0,0 0 0,1 0 0,-1 1 0,1-1 0,0 0 0,0 0 0,0 0 1,0 0-1,0 0 0,0 1 0,0-1 0,1 0 0,-1 0 0,2 2 0,-1-2-1,1 0 0,-1 0 0,1 0 0,0-1 0,-1 1 0,1-1 0,0 1 0,0-1 0,0 0-1,0 0 1,0 1 0,1-1 0,-1-1 0,0 1 0,0 0 0,1-1 0,-1 1 0,5 0 0,22 2 52,59-1 1,-57-2-55,-8-1-515,-1-1-1,1 0 1,-1-2-1,1 0 1,37-14 0,-27 2-6867</inkml:trace>
</inkml:ink>
</file>

<file path=ppt/ink/ink8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27.17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57 40 10314,'0'0'16412,"1"-6"-16069,0 4-341,1 0 1,-1 0-1,1 0 0,0 0 0,0 1 1,0-1-1,0 0 0,0 1 1,0 0-1,0-1 0,0 1 0,0 0 1,1 0-1,-1 0 0,0 0 1,1 1-1,-1-1 0,6 0 1,3-1-14,1 0 1,21-1-1,-17 3 7,4 0 2,0 0-1,0 1 1,22 5 0,-35-4-4,0 0 1,-1 0-1,1 0 1,0 1-1,-1 0 0,1 1 1,-1-1-1,0 1 1,0 1-1,-1-1 1,1 1-1,5 6 1,-7-5-8,0 0 1,0 0 0,-1 0 0,0 0 0,0 1 0,-1-1-1,0 1 1,0 0 0,-1-1 0,1 1 0,-1 0 0,-1 0-1,1 0 1,-1 0 0,-1 0 0,1 0 0,-1 0 0,0 0-1,-1 0 1,0 0 0,0-1 0,-3 8 0,-5 2-69,-1-1 0,-1 0 1,0-1-1,-1 0 0,-27 22 0,21-19-214,1 0-1,-20 26 0,38-43 271,0 1 1,0-1 0,0 0-1,0 0 1,0 0-1,0 1 1,0-1 0,0 0-1,0 0 1,0 1 0,0-1-1,0 0 1,0 0 0,0 0-1,0 1 1,0-1 0,1 0-1,-1 0 1,0 0-1,0 0 1,0 1 0,0-1-1,0 0 1,1 0 0,-1 0-1,0 0 1,0 0 0,0 1-1,1-1 1,-1 0-1,0 0 1,0 0 0,0 0-1,1 0 1,-1 0 0,0 0-1,0 0 1,1 0 0,-1 0-1,0 0 1,0 0 0,0 0-1,1 0 1,-1 0-1,0 0 1,0 0 0,0 0-1,1 0 1,-1 0 0,0 0-1,0-1 1,0 1 0,1 0-1,13-1 114,39-10-84,-39 7 30,-1 0 1,18-1-1,-25 5-7,0-1-1,0 1 1,1 0 0,-1 0 0,0 1 0,0 0 0,0 0 0,0 0 0,0 1 0,0 0 0,0 0 0,8 5 0,-11-5-14,0 0 1,1 1-1,-1 0 1,-1-1-1,1 1 1,0 0-1,-1 1 1,1-1-1,-1 0 1,0 1-1,0-1 1,0 1-1,-1 0 1,1-1-1,-1 1 1,0 0-1,0 0 1,0 0-1,0 8 1,-1-4 13,0 0 0,0 0 1,0 0-1,-1 0 0,-1 0 0,1 0 1,-2 0-1,1-1 0,-1 1 0,0-1 1,0 1-1,-5 7 0,-7 9 33,-1-1-1,-21 24 0,17-22 7,11-15 31,0 1 0,0-1 0,-1 0 1,-1-1-1,0 0 0,-22 13 0,24-17-20,0-1-1,-1 0 0,1 0 1,-1-1-1,1 0 1,-1-1-1,0 0 0,0 0 1,-20 0-1,23-2-33,0-1 0,0 1 1,0-1-1,1 0 0,-1-1 0,0 0 1,1 0-1,-1 0 0,1-1 0,0 0 1,0 0-1,0-1 0,0 1 0,0-1 1,1 0-1,-8-8 0,9 8-58,0 1 32,1 0 0,-1 0 0,1 0 0,0 0 0,0-1 0,-3-6 0,5 10-45,1-1 0,0 0 0,-1 0 0,1 0 0,0 0 0,0 0 0,0 0 0,0 0 0,-1 0 0,1 0 0,1 0 0,-1 0 0,0 0 0,0 0 0,0 0 0,0 0 0,1 0 0,-1 0 0,0 0 0,1 0 0,-1 1 0,1-1 0,-1 0 0,1 0 0,-1 0 0,1 1 0,0-1 0,-1 0 0,1 1 0,0-1 0,0 0 1,0 1-1,-1-1 0,1 1 0,0-1 0,0 1 0,1-1 0,24-11-2368,-1 3-3555</inkml:trace>
</inkml:ink>
</file>

<file path=ppt/ink/ink8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28.92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42 1128,'0'0'18432,"2"-13"-13910,5 9-4426,0 1-1,0 0 1,1 0-1,-1 1 0,1-1 1,-1 2-1,15-3 0,-15 3-35,-1 0-39,0 0 1,0 0-1,0 0 0,0 1 0,0 0 1,1 0-1,-1 1 0,0-1 0,0 1 1,0 1-1,0-1 0,-1 1 0,1 0 1,0 1-1,-1-1 0,1 1 0,-1 0 1,0 0-1,0 1 0,0-1 0,0 1 1,-1 0-1,0 1 0,1-1 1,-1 1-1,-1 0 0,1 0 0,-1 0 1,0 0-1,0 0 0,0 1 0,-1-1 1,0 1-1,0 0 0,-1 0 0,3 11 1,-2-7-3,-1 0 1,0 1 0,0-1-1,-1 0 1,0 0 0,-1 0 0,0 0-1,-1 0 1,0 0 0,-1 0-1,1 0 1,-2 0 0,0-1-1,0 1 1,0-1 0,-1 0 0,-1-1-1,1 1 1,-1-1 0,-1 0-1,-14 13 1,-74 63 52,95-82-147,6-2-94,7-3-130,-1-3 177,0 0 0,0 0 0,-1-1 0,0 0-1,0-1 1,10-10 0,55-59-1427,-74 76 1510,13-16-375,-1 0 0,0-1 0,-2 0 0,18-33 0,-24 39 724,0-1 0,-1 0 0,-1 0 0,0-1 0,-1 1 0,0-1 0,-1 0 1,0-23 1364,-2 39-1502,-2 7-31,0 0 0,0 0 0,-1-1 0,0 0-1,-1 1 1,-5 7 0,4-5-49,-53 127 604,51-119-627,2 0 0,0 0 0,1 1 0,1 0 0,-1 30 0,4-34-44,-1-13-23,1 0 1,0 0-1,-1 0 1,1 1-1,0-1 1,1 0-1,-1 0 1,0 0-1,1 0 1,0 1 0,0-1-1,0 0 1,0 0-1,0-1 1,1 1-1,-1 0 1,1 0-1,-1 0 1,1-1-1,0 1 1,0-1-1,3 3 1,0-2 2,1 1-1,0-1 1,0 0 0,-1 0 0,2-1 0,-1 0 0,0 0-1,0 0 1,13 1 0,4-1-31,36-1 0,-33-2-53,-8 1-263,0-1 0,0 0 0,0-2 0,34-9 0,-2-5-2292</inkml:trace>
</inkml:ink>
</file>

<file path=ppt/ink/ink8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29.74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5 13194,'0'0'8841,"17"-1"-8353,81-3 354,-97 5-813,0-1-1,0 0 0,0 1 0,0-1 0,0 1 0,0-1 0,0 1 0,0-1 1,0 1-1,0 0 0,0-1 0,-1 1 0,1 0 0,0 0 0,0 0 0,-1 0 1,1-1-1,-1 1 0,1 0 0,-1 0 0,1 0 0,-1 0 0,1 0 0,-1 0 1,0 0-1,0 1 0,1-1 0,-1 0 0,0 0 0,0 0 0,0 2 0,-1 38 625,-1-31-598,0-1-1,-1 1 0,-1 0 0,0-1 0,0 0 1,0 0-1,-1 0 0,-1 0 0,-7 9 0,-11 20 34,14-22-68,-13 25 54,22-39-72,0 0 1,0 1 0,0-1-1,0 0 1,1 1 0,-1-1 0,1 1-1,-1-1 1,1 1 0,0-1-1,0 1 1,0-1 0,1 1 0,-1-1-1,1 4 1,0-5-2,0 0 1,-1-1-1,1 1 1,0 0-1,0 0 1,-1-1-1,1 1 0,0 0 1,0-1-1,0 1 1,0-1-1,0 1 1,0-1-1,0 0 0,0 1 1,0-1-1,0 0 1,0 0-1,1 0 1,0 0-1,27 2 43,-27-2-41,34 0-47,-1-2-1,53-8 1,-45 3-657,44-2-1,-31 7-3467</inkml:trace>
</inkml:ink>
</file>

<file path=ppt/ink/ink8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31.11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40 14835,'0'0'6020,"2"0"-5183,362-20 3962,-345 19-4718,517-9 224,-347 11-285,217-8 67,16 4-123,-224 5-123,75 6-169,-123-8 477,-184 7-1686,25-4 359,-15 4-4226</inkml:trace>
</inkml:ink>
</file>

<file path=ppt/ink/ink8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32.49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77 0 13194,'0'0'13263,"-2"7"-13134,-16 46 35,3 1-1,2 1 0,2 0 0,3 1 1,3-1-1,0 61 0,5-105-163,1 0 1,0 1-1,0-1 0,1-1 1,1 1-1,-1 0 1,2 0-1,-1-1 0,9 15 1,-9-19-4,0-1 0,1 0 1,0 0-1,0 0 0,0 0 1,0-1-1,1 1 0,0-1 1,0 0-1,0-1 1,0 1-1,0-1 0,1 0 1,0 0-1,0-1 0,-1 1 1,1-1-1,7 1 0,9 1-58,-1-1 0,1 0-1,-1-2 1,1-1 0,22-2-1,-31 1-44,0-1 0,0 0 0,-1-1 0,1 0 0,-1-1 0,0 0 0,0-1 0,0-1 0,19-12 0,-28 16 93,0 0 0,0 0 0,0-1 0,-1 1 0,0-1-1,1 0 1,-1 0 0,0 0 0,0 0 0,0 0 0,-1-1-1,1 1 1,-1 0 0,1-1 0,-1 1 0,-1-1 0,1 1-1,0-1 1,-1 0 0,1 1 0,-2-6 0,1 1 65,-1 0 1,0 1-1,-1-1 1,0 1-1,0 0 1,-1-1-1,0 1 1,-7-13-1,9 17 90,-1 0 0,0-1 0,1 1 0,0-1 0,0 1 0,0-1 0,0-6 428,1 16-526,1 9 40,0 0 0,7 27 0,1 4 98,6 81-18,19 119-121,-27-219-42,11 28-1,0-1 2,-13-46-7</inkml:trace>
</inkml:ink>
</file>

<file path=ppt/ink/ink8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34.10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184 1 16955,'0'0'8406,"0"6"-8074,-3 35 76,-2 0-1,-20 79 1,14-72-218,-111 397 390,118-433-581,0 1 0,1-1-1,1 1 1,0-1 0,0 16-1,2-27-95,2-1 81,-1-1 0,1 1 1,0-1-1,-1 0 0,1 1 0,-1-1 0,1 0 1,-1 0-1,1 0 0,-1 0 0,1 0 0,-1-1 0,0 1 1,0 0-1,0-1 0,0 1 0,1-2 0,20-32 13,-17 27-49,19-34-243,-2-1 1,-1-1-1,-3-1 0,-1-1 1,-3 0-1,-1-1 0,-3-1 1,9-95-1,-19 132 307,1-21 357,2 1 0,12-61 0,-15 91-319,0 0 0,0 1 0,0-1 1,0 1-1,1-1 0,-1 0 0,0 1 1,0-1-1,1 1 0,-1-1 0,0 1 0,0-1 1,1 1-1,-1-1 0,1 1 0,-1 0 1,0-1-1,1 1 0,-1-1 0,1 1 1,-1 0-1,1-1 0,-1 1 0,1 0 1,-1 0-1,1-1 0,-1 1 0,1 0 0,0 0 1,-1 0-1,2 0 0,-1 0-23,1 0 0,-1 1-1,1-1 1,-1 1 0,1 0 0,-1-1-1,0 1 1,0 0 0,1 0 0,-1 0-1,0 0 1,2 1 0,3 5-6,1 0 0,-1 1-1,6 8 1,104 201 568,-83-150-506,8 18-46,-20-37-34,3-2-1,39 60 0,-62-105-14,10 15-231,1 0-1,23 23 1,-35-39 186,1 0 0,-1 0 1,0 0-1,0 0 1,0 0-1,1 0 0,-1 0 1,0 0-1,0 0 1,0 0-1,1-1 0,-1 1 1,0 0-1,0 0 1,0 0-1,0 0 0,1 0 1,-1 0-1,0-1 0,0 1 1,0 0-1,0 0 1,0 0-1,0 0 0,1-1 1,-1 1-1,0 0 1,0 0-1,0 0 0,0-1 1,0 1-1,0 0 1,0 0-1,0 0 0,0-1 1,0 1-1,0 0 1,0 0-1,0-1 0,0 1 1,0 0-1,0 0 0,0 0 1,0-1-1,0 1 1,0 0-1,-1 0 0,1 0 1,0 0-1,0-1 1,0 1-1,0 0 0,0 0 1,-1 0-1,-3-13-3673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29.7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64 14995,'0'0'10013,"3"0"-9960,563-31 262,-486 25-311,113-13-303,-172 16 238,-13 1 34,0 1-1,0 0 1,0 1 0,9-1 0,-15 1 111,-22 12-4910</inkml:trace>
</inkml:ink>
</file>

<file path=ppt/ink/ink8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34.5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17 11498,'0'0'12692,"30"-4"-10497,178-5-1157,-125 5-4907,-106 4-1394</inkml:trace>
</inkml:ink>
</file>

<file path=ppt/ink/ink8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35.52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 13090,'0'0'11347,"4"0"-11072,17 3 1,0-1 0,1-1 1,32-2-1,-6 0-73,277 1-227,-324 0-155,-15 0-800,3 0 422,-36-1-4531,18-2-6352</inkml:trace>
</inkml:ink>
</file>

<file path=ppt/ink/ink8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35.86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26 12810,'0'0'10032,"4"-4"-8776,-4 3-1045,1-1-121,0 1-1,-1 0 1,1-1 0,0 1-1,0 0 1,0-1 0,0 1-1,0 0 1,0 0 0,0 0-1,1 0 1,-1 0 0,0 0-1,1 0 1,2-1 472,-4 4-261,3 45 223,2-1-1,22 88 1,-13-71-395,30 107-304,-26-110-2470,-13-45-1972</inkml:trace>
</inkml:ink>
</file>

<file path=ppt/ink/ink8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36.52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22 13754,'0'0'12202,"1"-4"-11860,2-10-118,-2 11-54,0 30 146,6 14-51,2 1 0,20 55 0,-21-74-212,15 46 38,-7-25 80,-3 1 0,-1 0-1,11 79 1,-10-40-72,-12-83-125,-1-1 1,0 0-1,1 0 1,-1 1-1,1-1 1,-1 0-1,0 0 1,1 0-1,-1 0 1,1 0-1,-1 0 1,1 0-1,-1 0 1,0 0-1,1 0 1,-1 0 0,1 0-1,-1 0 1,1 0-1,-1 0 1,0 0-1,1-1 1,-1 1-1,1 0 1,-1 0-1,0 0 1,1-1-1,-1 1 1,0 0-1,1 0 1,-1-1-1,1 0 1,4-33-3399,-5 17-2060</inkml:trace>
</inkml:ink>
</file>

<file path=ppt/ink/ink8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38.69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24 15627,'0'0'11723,"0"-4"-11565,4-13-89,-4 17-68,0 0 0,0-1 0,0 1-1,0 0 1,1 0 0,-1 0 0,0 0 0,0-1 0,1 1 0,-1 0-1,0 0 1,0 0 0,1 0 0,-1 0 0,0 0 0,0 0 0,1 0 0,-1 0-1,0 0 1,0 0 0,1 0 0,-1 0 0,0 0 0,0 0 0,1 0-1,-1 0 1,0 0 0,0 0 0,1 0 0,-1 0 0,0 1 0,0-1-1,1 0 1,-1 0 0,0 0 0,0 0 0,0 0 0,1 1 0,-1-1-1,0 0 1,0 0 0,0 0 0,0 1 0,0-1 0,1 0 0,-1 0-1,0 1 1,14 16 67,15 25-1,-4-4-15,-13-22-46,30 42 11,52 54 0,-85-103-19,-2-1-10,1 0-1,0 0 1,11 7-1,-16-13 6,1 0 0,0 0 0,0 0 0,0 0 0,-1-1 0,1 0 0,0 0 0,1 0 0,-1 0 0,0 0 0,8-1 0,-9 0-30,1 0 0,-1 0-1,0 0 1,0 0 0,0-1 0,1 0 0,-1 1 0,0-1-1,0 0 1,0-1 0,0 1 0,0 0 0,3-3 0,-3 0-27,1 1 1,0-1 0,-1 0-1,0 0 1,0 0 0,0-1 0,3-6-1,1-3-10,-1 0-1,-1 0 1,0-1-1,-1 0 1,0 0 0,-1 0-1,-1 0 1,-1 0-1,0-1 1,-1 1-1,0 0 1,-4-19-1,-6 11 147,9 22 90,0-1 0,0 0 0,0 1 1,0-1-1,0 0 0,1 0 0,-1 0 0,1 1 0,-1-4 1,-4 19 17,0 156 150,5-86-292,9 426 11,-8-403-89,-1-105 41,-1-1 0,1 1-1,0-1 1,-1 0 0,1 1 0,-1-1-1,1 0 1,-1 1 0,1-1 0,-1 0 0,0 0-1,0 0 1,1 1 0,-1-1 0,0 0-1,0 0 1,0 0 0,0-1 0,-1 1 0,1 0-1,0 0 1,0 0 0,0-1 0,-1 1-1,1-1 1,0 1 0,-1-1 0,1 1 0,0-1-1,-1 0 1,1 0 0,-1 0 0,1 0-1,0 0 1,-3 0 0,0 0 1,0 0 0,1 0 0,-1 0 1,0-1-1,0 1 0,0-1 0,1 0 0,-1 0 0,0-1 1,1 1-1,-1-1 0,-5-3 0,-3-6-2,0 0 0,1 0 0,0-2 1,1 1-1,0-1 0,1-1 0,-9-16 0,5 3 5,1 0 1,1 0-1,-8-31 1,11 9 46,7 46-48,1-1-1,0 1 0,0 0 0,0 0 0,0 0 1,1 0-1,-1 0 0,1 0 0,0 0 1,0 0-1,0 1 0,0-1 0,1 0 0,1-3 1,2 1-6,-1 1 0,1 0 0,0 1 0,0-1 0,0 1 0,1 0 0,-1 0 0,9-3 1,54-16-281,-33 12-60,34-13-936,-22 5-2319,-6-3-5822</inkml:trace>
</inkml:ink>
</file>

<file path=ppt/ink/ink8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39.17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15 0 18964,'0'0'5610,"18"3"-5306,56 12-94,-70-14-193,0 1 0,0-1-1,0 1 1,0 0 0,0 0 0,0 0 0,-1 1 0,1-1 0,-1 1 0,0 0 0,0 0 0,0 0 0,0 0 0,0 0 0,-1 1 0,1-1-1,-1 1 1,0 0 0,2 4 0,-2-1 15,0-1 1,0 0-1,-1 1 0,1 0 0,-2-1 0,1 1 0,-1 0 0,0 0 1,-1 11-1,0-12 11,-1 0 0,1 0 0,-1 0 0,0 0 1,-1 0-1,1-1 0,-1 1 0,0-1 0,-6 8 0,-5 4 156,-22 21-1,5-5-16,16-17-105,-24 30 70,37-42-143,0-1 0,0 1 0,0-1 1,0 1-1,0 0 0,1 0 0,-1 0 0,1 0 0,0 0 0,1 0 1,-1 6-1,1-8-5,0-1 0,0 1 1,1-1-1,-1 1 0,1-1 1,-1 0-1,1 1 0,-1-1 1,1 0-1,0 1 1,0-1-1,0 0 0,0 0 1,0 0-1,0 1 0,0-1 1,0 0-1,0-1 0,0 1 1,1 0-1,-1 0 0,0 0 1,1-1-1,-1 1 1,0-1-1,2 1 0,6 2 13,0 0 0,0-1 0,10 2 0,-16-4-9,36 5-109,1-3-1,52-2 1,-37-1-386,31 0-2440,-15-2-6043</inkml:trace>
</inkml:ink>
</file>

<file path=ppt/ink/ink8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40.00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44 15267,'0'0'9573,"1"0"-9188,7-2-223,0 0 0,0 1 0,0 0 0,0 0-1,0 1 1,0 0 0,12 1 0,21 0 220,1686-22-142,-1307 22-917,-397-3 567,-22 2 125,-1 0 0,1 0 0,0 0 0,-1 0 0,1 0 0,0 0 0,-1-1 1,1 1-1,0 0 0,-1 0 0,1-1 0,0 1 0,-1 0 0,1-1 0,-1 1 1,1 0-1,-1-1 0,1 1 0,-1-1 0,1 1 0,-1-1 0,1 0 0,-1 1 0,1-1 1,-1 1-1,0-1 0,0 0 0,1 0 0,-2 0 10,0 1 0,0-1 0,0 0 0,0 1 0,0-1 0,0 1 0,0 0 0,0-1 0,-1 1 0,1 0 0,0 0 0,0-1 1,0 1-1,0 0 0,-1 0 0,1 0 0,0 1 0,0-1 0,0 0 0,-2 1 0,-2-1-6,-4 0-258,-1 1-1,1 0 1,-1 1 0,1 0-1,0 0 1,0 1-1,0 0 1,-16 8 0,-10 6-3941</inkml:trace>
</inkml:ink>
</file>

<file path=ppt/ink/ink8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41.243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18 138 10218,'0'0'16904,"-3"-14"-16481,-10-41-119,12 53-289,1 1-1,0-1 1,-1 1 0,1-1-1,0 1 1,0-1 0,0 1-1,0-1 1,0 1 0,1-1-1,-1 1 1,0-1 0,1 1-1,-1-1 1,1 1 0,-1-1-1,1 1 1,0 0 0,-1-1-1,1 1 1,0 0 0,0-1-1,0 1 1,0 0 0,0 0-1,0 0 1,2-1 0,1 0-12,0 0-1,0 0 1,0 0 0,0 1 0,0 0 0,8-2 0,-5 1 20,19-3-15,1 1 0,0 1 0,-1 2-1,1 0 1,29 4 0,-47-2-10,-1 0-1,1 1 1,-1 0-1,1 1 1,-1-1 0,0 2-1,0-1 1,0 1-1,-1 0 1,1 1 0,-1 0-1,0 0 1,0 0-1,-1 1 1,1 0 0,-1 0-1,-1 1 1,1 0-1,-1 0 1,0 0-1,-1 1 1,0-1 0,0 1-1,-1 0 1,1 0-1,-2 0 1,1 1 0,-1-1-1,-1 1 1,1-1-1,-1 1 1,-1 0 0,0-1-1,0 1 1,-1 0-1,0 0 1,0-1 0,-1 1-1,0-1 1,-6 16-1,3-13-7,-1 0 0,0 0 0,-1 0 0,0-1 0,-1 1 0,-15 14-1,-62 51-123,41-39-219,42-35 57,6-2-27,10-1 255,0-1-1,0 0 0,-1-1 0,20-6 0,-19 5 57,1 0-1,0 1 1,-1 0-1,24 0 1,-29 2 7,1 2 0,0-1 0,0 1 0,14 4 0,-20-4 4,0 0-1,0 1 1,-1-1-1,1 1 1,-1 0-1,0 0 1,1 1-1,-1-1 1,0 1-1,0-1 1,-1 1-1,1 0 1,-1 0-1,4 5 1,0 1 6,-1 0 0,0 0 0,-1 1-1,0 0 1,0-1 0,-1 1 0,-1 0 0,1 0 0,-2 1-1,1-1 1,-1 18 0,-1-20 0,0 1 1,-1-1-1,0 1 1,-1-1-1,0 0 0,0 0 1,-1 0-1,0 0 0,0 0 1,-1-1-1,0 1 0,0-1 1,-1 0-1,0 0 1,-6 7-1,1-5 52,0 1 1,0-2-1,-1 1 0,0-1 1,-1-1-1,0 0 0,0-1 1,0 0-1,-1 0 0,0-2 1,-24 7-1,0-5 85,1-1-1,-1-2 1,-43-2 0,73-1-293,3 0 192,-1 0 1,1 0-1,0 0 1,-1 0-1,1-1 1,-5-1-1,8 2-75,1-1 0,-1 1 0,1 0-1,-1 0 1,1 0 0,0-1 0,-1 1-1,1 0 1,-1-1 0,1 1 0,0 0 0,-1-1-1,1 1 1,0-1 0,-1 1 0,1-1 0,0 1-1,-1-1 1,1 1 0,0 0 0,0-1-1,-1 0 1,1 0-142,1-1 0,-1 1 0,0 0 0,0 0 0,0 0 0,1 0 0,-1-1 0,0 1 0,1 0 1,-1 0-1,1 0 0,-1 0 0,1 0 0,1-1 0</inkml:trace>
</inkml:ink>
</file>

<file path=ppt/ink/ink8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43.8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112 5 16883,'0'0'8749,"-5"4"-8437,0 1-247,1 1 0,-1 0 0,1 0 1,0 0-1,1 0 0,0 1 0,0 0 1,0-1-1,1 1 0,-1 0 0,-1 12 0,-11 95 630,12-84-574,-28 367 522,23-274-615,8-92-25,0-23 0,0-1 0,0 1 0,-1 0 0,-3 13 0,3-18 105,1-6-56,2-15-64,8-28-102,72-311-880,-55 216 752,-23 121 217,-1 7 24,0 0-1,-1 0 1,0-22-1,-2 35 9,0-1 0,0-2-5,0 2-4,0-2-461,0-11 407,0 0 0,1 0 0,4-21 0,-2 29 48,1 0 0,0 1 0,0-1 1,1 1-1,0 0 0,0 0 0,0 0 0,0 1 0,7-4 0,-3 2 7,1 0-1,-1 1 0,1 0 0,0 1 1,1 0-1,-1 0 0,1 2 0,13-3 1,-4 2 24,-1 0-1,1 2 1,33 2 0,-49-1-12,1 1 0,-1-1 0,0 1-1,0 0 1,-1 0 0,1 1 0,0-1 0,0 1-1,0 0 1,-1 0 0,1 0 0,-1 0-1,0 1 1,5 4 0,-3-2 2,-1-1 0,-1 1-1,1 0 1,-1 0 0,0 1 0,0-1-1,0 1 1,-1 0 0,2 5 0,0 4 3,-1 0-1,-1 0 1,0 0 0,-1 0 0,0 0 0,-1 0 0,-3 20-1,1-26 0,-1 1-1,0-1 0,0 0 0,0 0 1,-1-1-1,-1 1 0,1-1 0,-1 0 0,-1 0 1,0 0-1,0-1 0,0 0 0,-14 12 1,4-5-29,0-1 0,-1-1 0,-1 0 0,0-1 0,-27 11 0,42-22-519,6-5 369,8-5 89,0 5 61,0 2 0,0-1-1,0 1 1,1 1 0,-1 0-1,1 1 1,0 0 0,0 1-1,-1 0 1,1 1 0,15 2-1,-23-2 13,1 1-1,-1-1 0,1 1 0,-1 0 0,0 0 1,0 0-1,0 1 0,0-1 0,0 1 1,-1 0-1,1 0 0,-1 0 0,0 1 1,1-1-1,-2 1 0,1-1 0,3 6 1,1 3-7,-1 1 1,1 0 0,-2 1 0,6 18 0,-8-15 4,0 1 0,0 0 0,-2 0 0,-1 34 0,-1-22 1,1-24 12,-1 1 0,0-1-1,-1 1 1,0-1 0,0 0 0,0 1 0,-1-1-1,1 0 1,-1 0 0,-1-1 0,1 1-1,-1-1 1,0 1 0,-7 5 0,5-4 29,0-1 0,-1 1 1,0-1-1,0-1 0,-1 0 1,0 0-1,1 0 0,-2-1 0,-16 6 1,7-5 77,0-1 1,-1-1 0,1-1-1,-1-1 1,1 0 0,-1-1-1,0-2 1,1 1 0,-1-2-1,1-1 1,-30-9 0,29 9-49,15 3-62,1 0 1,-1 1-1,0-2 0,0 1 0,1 0 0,-1-1 0,1 1 1,-5-3-1,7-6-627,1 6-556</inkml:trace>
</inkml:ink>
</file>

<file path=ppt/ink/ink8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48.0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14 4 1864,'0'0'21271,"-14"-4"-16346,410 17-5499,-382-10 232,-11 4-326,-4-6 592,1 0-1,-1 0 0,0 1 1,1-1-1,-1 0 0,0 0 0,0 0 1,0 0-1,0 0 0,0-1 1,0 1-1,0 0 0,0 0 0,0-1 1,-3 2-1,0 1-213,-23 10-1777,8-5-2153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30.79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0 176,'0'0'25441,"8"20"-25278,42 123 45,-40-113-175,22 63 1,-28-83-25,1-2-1,-1 1 1,1 0-1,1-1 1,0 0 0,0 0-1,12 11 1,-13-16-39,-1 0 0,1 0-1,-1 0 1,1-1 0,0 0 0,0 0 0,0 0 0,0-1 0,0 1 0,1-1 0,-1 0 0,0-1 0,1 1 0,-1-1 0,8-1 0,-5 0-78,1 1 1,-1-2 0,0 1 0,1-1-1,-1-1 1,0 1 0,0-1-1,11-6 1,-12 5 57,0-1-1,-1 0 1,1 1-1,-1-2 1,0 1 0,-1-1-1,1 0 1,-1 0-1,0-1 1,-1 1-1,8-14 1,-8 11 51,-1-1 0,1 0 0,-1-1-1,-1 1 1,0 0 0,-1-1 0,0 0 0,0-14 0,-6-116 2099,5 141-2085,0 0 0,0 0 0,-1 0 0,1 0 0,0 0 0,0 0 0,0 0 0,0 0 0,-1 0 0,1 0 0,0 0 0,0 0 1,0 0-1,0 0 0,-1 0 0,1 0 0,0 0 0,0 0 0,0 0 0,0 0 0,0 0 0,-1 0 0,1 0 0,0 0 0,0 0 0,0 1 1,0-1-1,0 0 0,-1 0 0,1 0 0,0 0 0,0 0 0,0 0 0,0 0 0,0 1 0,0-1 0,0 0 0,0 0 0,0 0 0,-1 0 0,1 1 1,0-1-1,0 0 0,0 0 0,0 0 0,0 0 0,0 0 0,0 1 0,0-1 0,0 0 0,0 0 0,0 0 0,0 0 0,0 1 0,0-1 0,1 0 1,-1 0-1,0 0 0,0 0 0,0 1 0,0-1 0,0 0 0,0 107 10,15 113 1,0-57 27,-10 219 1,-6-226 15,1-104-41,2-16-29,-2 0-1,-2-1 1,-1 1-1,-9 37 1,8-56-27,2-6-4,-1 0-1,0 0 1,-1-1-1,0 1 1,-1-1-1,0 0 1,-6 10-1,11-20 33,0 1-1,-1-1 1,1 1 0,0-1-1,0 0 1,0 1 0,-1-1 0,1 0-1,0 1 1,0-1 0,0 0-1,-1 1 1,1-1 0,0 0-1,-1 0 1,1 1 0,0-1-1,-1 0 1,1 0 0,0 1-1,-1-1 1,1 0 0,-1 0 0,1 0-1,0 0 1,-1 0 0,1 0-1,-1 0 1,1 0 0,0 0-1,-1 0 1,1 0 0,-1 0-1,1 0 1,0 0 0,-1 0 0,1 0-1,-1 0 1,1 0 0,0 0-1,-1-1 1,1 1 0,-1 0-1,1 0 1,0 0 0,-1-1-1,1 1 1,0 0 0,0-1-1,-1 1 1,1 0 0,0-1 0,0 1-1,-1 0 1,1-1 0,0 1-1,0 0 1,-1-1 0,-8-31 28,6 20-26,-13-56 85,2-2 1,-6-107-1,17 150-40,0-6-12,1-1 0,1 1 0,4-38 0,-2 66-35,1-1 0,0 0 0,0 1 1,0 0-1,0-1 0,1 1 0,0 0 0,0 0 0,0 1 0,1-1 0,-1 1 0,1 0 0,0-1 0,0 2 0,1-1 0,-1 0 0,1 1 0,0 0 0,8-4 0,7-3-43,-1 2 1,2 0-1,36-9 0,40-4-507,-14 4-3719,-47 8-6234</inkml:trace>
</inkml:ink>
</file>

<file path=ppt/ink/ink8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7:48.47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13 12594,'0'0'12528,"3"0"-11846,148-1 1674,78-10-3178,-211 11-2115</inkml:trace>
</inkml:ink>
</file>

<file path=ppt/ink/ink8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17.58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0 6505,'0'0'16143,"10"1"-13701,23 24-1261,-22-18-980,-1 1 1,14 12 0,8 15 14,42 59-1,1 1-172,-73-93-137,1 1 0,-1 0 0,1-1 0,-1 1 0,0 0 0,0 0 0,-1 1-1,1-1 1,-1 0 0,1 0 0,1 7 0,-11-11-2369,-8-10-2622,1-6-8659</inkml:trace>
</inkml:ink>
</file>

<file path=ppt/ink/ink8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17.95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222 1 8233,'0'0'18216,"-9"6"-18020,-2 0-133,6-3-33,-1 0-1,2 0 0,-1 0 1,0 1-1,1-1 1,-1 1-1,1 0 1,-7 9-1,-23 30 238,10-14-161,0 1 0,-36 64 0,58-91-316,0 1 0,1-1 0,0 1 1,-1 0-1,1 0 0,1 0 0,-1-1 0,0 8 0,1-1-3191</inkml:trace>
</inkml:ink>
</file>

<file path=ppt/ink/ink8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19.40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1 104 12338,'0'0'13118,"0"6"-12609,13 76 307,-11-75-802,44 148 332,-45-172-290,-1 1-1,-1-1 1,-3-17 0,-9-8-63,2 4 10,-7-39 1,17 73-4,0 0 1,1 0 0,0 1 0,0-1-1,0 0 1,0 0 0,0 0 0,1 0-1,0 1 1,0-1 0,0 0 0,0 1-1,0-1 1,1 0 0,-1 1 0,1 0-1,0-1 1,0 1 0,1 0 0,-1 0-1,1 0 1,-1 0 0,1 1 0,0-1-1,0 1 1,0-1 0,0 1 0,0 0-1,1 0 1,-1 1 0,6-3 0,-4 2-70,0 0 0,0 1 1,0-1-1,1 1 1,-1 1-1,0-1 0,1 1 1,-1 0-1,8 0 0,4 0 182,-16 0-114,7 4-4,-10-1 107,-7-2-83,-8 0-45,17-1 27,-68 0 1226,68 3-1156,0 58-55,-2 1 6,14 113 0,-11-167-46,1 0 0,0 1-1,0-1 1,1 0 0,0-1 0,5 11 0,-6-15 12,0 0 1,0 0-1,0 0 1,1 0-1,-1 0 1,1-1-1,-1 1 1,1-1-1,0 0 1,0 1-1,0-1 1,1-1-1,-1 1 1,0 0-1,1-1 1,5 2-1,4 0-54,0 0-1,0-1 1,0 0-1,1-2 1,-1 1-1,1-2 1,25-3 0,-34 3 10,0 0 0,1-1 0,-1 1 1,0-1-1,0-1 0,0 1 1,0-1-1,0 1 0,6-7 0,-8 7 38,0-1 0,-1 0 0,1 0 0,-1 0-1,0 0 1,0 0 0,0 0 0,0-1-1,-1 1 1,1 0 0,-1-1 0,0 0 0,0 1-1,0-1 1,0-5 0,0 3 106,0-1 0,0 0 0,-1 0 0,0 1 0,-1-1 0,1 0 0,-1 0 0,-1 1 0,-1-8 0,3 14-72,0 0 0,0 0-1,0-1 1,-1 1 0,1 0 0,0 0-1,0 0 1,0 0 0,0 0 0,0 0 0,0-1-1,0 1 1,0 0 0,0 0 0,0 0-1,0 0 1,-1 0 0,1 0 0,0 0 0,0 0-1,0 0 1,0-1 0,0 1 0,0 0-1,-1 0 1,1 0 0,0 0 0,0 0-1,0 0 1,0 0 0,0 0 0,-1 0 0,1 0-1,0 0 1,0 0 0,0 0 0,0 0-1,0 0 1,0 0 0,-1 0 0,1 0 0,0 0-1,0 1 1,0-1 0,-4 7 157,0 8-207,2 6 39,0 1 0,2 0 0,0-1 0,7 38 0,0-18 10,20 58 0,-20-67-42,5 15-13,-11-44-63,0 0 0,0-1-1,0 1 1,1 0 0,-1 0 0,1-1-1,0 1 1,0-1 0,0 0-1,0 1 1,0-1 0,4 2 0,3 1-2169,1-5-3056</inkml:trace>
</inkml:ink>
</file>

<file path=ppt/ink/ink8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20.09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58 80 21700,'0'0'4437,"-3"21"-4044,-1 5-289,-13 101 268,2-20-128,7-56-694,-3 78 0,13-151 417,0 1-1,7-30 0,2-19-50,-2-86 22,-2 32 256,0 73 134,-7 48-305,1 0 0,-1 1 0,1-1 0,0 1 0,0 0-1,0-1 1,0 1 0,0 0 0,0-1 0,1 1 0,-1 0 0,1 0 0,0 0 0,-1 0-1,1 0 1,0 1 0,3-3 0,-3 3-14,1 0 0,-1 1 0,0-1 0,0 1 0,0 0 0,0 0 0,0 0 0,0 0 1,0 0-1,1 0 0,-1 0 0,0 1 0,0-1 0,0 1 0,0-1 0,0 1 0,0 0 0,0 0 0,0 0 0,0 0 0,-1 0 0,1 0 0,0 1 0,-1-1 0,1 0 0,-1 1 1,1 0-1,-1-1 0,1 1 0,-1 0 0,2 3 0,4 7 49,0 0 0,0 1 0,7 21 0,-10-24 5,35 120 257,-20-60-253,-5-13-44,-11-43-40,0 1-1,1-1 1,0 0-1,1 0 0,1 0 1,0-1-1,12 19 1,-11-24-591</inkml:trace>
</inkml:ink>
</file>

<file path=ppt/ink/ink8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20.45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39 18035,'0'0'8698,"29"-30"-8162,-14 26-184,-1 0-64,1 4-71,9 0-73,0 0-80,5 0-64,4 0-176,-9 0-569,-5 0-2783</inkml:trace>
</inkml:ink>
</file>

<file path=ppt/ink/ink8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28.05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18 6833,'7'0'20005,"251"8"-19751,-57-6-229,378-12-50,-148 4-396,-257 7 315,747-1-442,-495-12-640,83 34 757,197 84 918,-686-100-479,-16-5 81,-1 1 1,1-1-1,0-1 0,0 1 1,8 0 848,-16-1-948,-37 0-3884,13 0-6654</inkml:trace>
</inkml:ink>
</file>

<file path=ppt/ink/ink8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29.57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 35 1616,'0'0'22578,"0"-6"-21827,0-17-154,0 18 430,0 47-614,-1 55 44,22 180 0,-20-269-461,1 1 0,0-1 1,0 1-1,1-1 1,0 0-1,1 0 1,0 0-1,0-1 0,1 1 1,-1-1-1,9 9 1,-9-12-4,0 0 1,1 0 0,-1-1-1,1 1 1,0-1-1,0 0 1,0 0 0,1-1-1,-1 0 1,1 1 0,-1-2-1,1 1 1,0-1 0,-1 0-1,1 0 1,0 0 0,8-1-1,2 0-73,-1 0-1,1-1 1,0-1-1,27-6 1,-39 7 35,1 0-1,-1-1 1,0 0 0,1 0-1,-1 0 1,0-1 0,0 0 0,-1 1-1,1-1 1,0 0 0,-1-1 0,0 1-1,0-1 1,0 1 0,0-1-1,0 0 1,-1 0 0,0 0 0,0-1-1,3-7 1,-3 7 33,0-1-1,-1 1 1,0-1-1,0 1 1,-1-1 0,1 0-1,-1 1 1,0-1-1,-1 0 1,1 1 0,-1-1-1,-3-9 1,0 4 112,0 0 0,-1 0 0,-1 0 0,0 1 0,-7-10 0,13 20-90,-10-13 692,14 28-435,-3-12-312,5 30 195,-1 0-1,-1 0 0,-2 0 0,-3 55 1,4 52-60,12 25-31,-9-143-178,0-19-502,1-11-808,1-12-4112</inkml:trace>
</inkml:ink>
</file>

<file path=ppt/ink/ink8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30.93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130 80 7345,'0'0'15210,"0"0"-15159,-1 0 1,1 0 0,0-1-1,-1 1 1,1 0 0,0 0-1,-1 0 1,1 0 0,-1 0-1,1 0 1,-1 0 0,1 1-1,0-1 1,-1 0-1,1 0 1,0 0 0,-1 0-1,1 0 1,-1 1 0,1-1-1,0 0 1,-1 0 0,1 1-1,-7 9 289,0 1 0,1 0-1,1 0 1,-8 22-1,-12 51 207,20-67-414,-10 38-68,3 0 0,2 1 0,2 0-1,0 58 1,8-114-76,6-62-155,1 30-84,14-56-957,14-142 1,-35 227 1208,9-81 586,-7 77-516,-1-1 1,1 2 0,0-1-1,1 0 1,0 0-1,0 1 1,0-1-1,1 1 1,5-7 0,10-5 488,-18 17-495,0 1 0,0 0 0,-1-1 0,1 1 1,0-1-1,0 1 0,0 0 0,-1 0 0,1 0 1,0-1-1,0 1 0,0 0 0,0 0 1,-1 0-1,1 0 0,0 0 0,0 0 0,0 1 1,0-1-1,-1 0 0,1 0 0,0 0 0,0 1 1,0-1-1,-1 1 0,1-1 0,0 0 0,0 1 1,-1-1-1,1 1 0,-1 0 0,1-1 0,0 1 1,24 27-363,-17-18 507,21 24-126,-1 2 0,-2 0 0,-1 2 0,-2 1 0,22 51 0,-25-50-50,-13-27-6,0 1 0,8 26 1,-10-28-27,0 0 1,0 0 0,8 11-1,-12-22-234,1 2 636</inkml:trace>
</inkml:ink>
</file>

<file path=ppt/ink/ink8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32.52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15 0 6921,'-14'5'18876,"35"-5"-18845,217 0 605,-238 0-500,-24 4-3077,10 0-2643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42.17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1 266 9009,'12'-20'9626,"-12"18"-8751,1 0 0,-1 0 0,1 0 0,-1 0 0,0 0 0,0 0 1,0-3-1,20 5-839,110-2 386,143-22 1,547-38-318,-583 51-131,201-32 38,-379 36-6,-53 6-1,95-10-57,185-45 1,-276 51 68,-10 5-20,1-1 0,0 1 0,0-1-1,0 1 1,0-1 0,1 1 0,-1 0 0,0-1-1,0 1 1,0 0 0,0 0 0,0 0 0,0 0-1,0 0 1,0 0 0,0 0 0,3 1 0,-19 7-1556,9-4 992,-22 9-3327,-5 0-7673</inkml:trace>
</inkml:ink>
</file>

<file path=ppt/ink/ink8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35.1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46 1 10898,'0'0'15942,"-10"9"-15338,5-5-590,1 0 1,0 1 0,1 0 0,-1 0-1,-3 6 1,6-9-27,0-1 0,0 1-1,0 0 1,0-1 0,1 1 0,-1 0 0,0 0-1,1 0 1,0 0 0,-1 0 0,1 0 0,0 0-1,0 0 1,0-1 0,0 1 0,0 0-1,0 0 1,1 0 0,-1 0 0,2 3 0,-1-4 5,1 0 1,-1-1 0,1 1 0,-1 0-1,1-1 1,-1 1 0,1-1 0,0 0-1,-1 1 1,1-1 0,0 0-1,0 0 1,-1 0 0,3 0 0,27-3-28,-30 3 34,0-1 0,0 1 0,1-1 1,-1 0-1,0 1 0,0-1 0,0 0 1,0 0-1,0 0 0,0 0 0,0 0 1,0 0-1,-1 0 0,1 0 0,0-1 1,0 1-1,-1 0 0,1 0 0,-1-1 1,1 1-1,-1 0 0,0-1 0,0 1 1,1 0-1,-1-1 0,0 1 0,0 0 1,0-1-1,0 1 0,-1 0 0,1-2 1,-1 1 2,0 1 0,1 0 1,-1 0-1,0 0 1,0 0-1,0 0 1,0 0-1,0 0 0,0 0 1,0 0-1,-1 1 1,1-1-1,0 0 0,0 1 1,-1-1-1,1 1 1,0-1-1,-1 1 0,1 0 1,0 0-1,-1-1 1,1 1-1,-1 0 1,1 0-1,0 0 0,-1 0 1,1 1-1,-1-1 1,1 0-1,0 1 0,-1-1 1,1 1-1,-2 0 1,3-1-25,-1 1-1,1-1 1,-1 1 0,1 0 0,-1-1 0,1 1 0,-1-1 0,1 1-1,0 0 1,-1-1 0,1 1 0,0 0 0,0 0 0,0-1 0,-1 1 0,1 0-1,0 0 1,0-1 0,0 1 0,0 0 0,0 0 0,0-1 0,0 1-1,0 0 1,1 0 0,-1-1 0,0 1 0,0 0 0,1-1 0,-1 1 0,0 0-1,1 0 1,19 1-2397</inkml:trace>
</inkml:ink>
</file>

<file path=ppt/ink/ink8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38.18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13 8385,'0'0'18009,"21"-1"-17631,1-3-367,-8 1-10,0 1 0,1 1 1,-1 0-1,0 0 0,21 3 1,-31-1-2,0 0 1,0 0 0,0 0 0,-1 0 0,1 1 0,0-1 0,-1 1-1,1 0 1,-1 0 0,1 1 0,-1-1 0,0 1 0,0-1-1,0 1 1,-1 0 0,1 0 0,-1 1 0,1-1 0,-1 0-1,0 1 1,0-1 0,0 1 0,-1 0 0,2 5 0,-1-3 2,0-1 1,0 1 0,-1 0-1,0 1 1,-1-1 0,1 0-1,-1 0 1,0 0 0,0 0-1,-1 1 1,0-1-1,0 0 1,0 0 0,-1 0-1,0 0 1,-4 8 0,1-5 0,0-1 0,-1 1 0,0-1 1,0 0-1,0-1 0,-1 0 0,-1 0 0,1 0 0,-10 6 1,6-2-69,11-11 59,0 0 0,0 0 0,0 0 1,0 0-1,0 0 0,0 1 0,0-1 0,0 0 1,0 0-1,0 0 0,0 0 0,0 0 0,0 1 1,0-1-1,0 0 0,0 0 0,0 0 1,0 0-1,0 0 0,0 0 0,0 1 0,0-1 1,0 0-1,1 0 0,-1 0 0,0 0 0,0 0 1,0 0-1,0 0 0,0 0 0,0 1 0,0-1 1,1 0-1,-1 0 0,0 0 0,0 0 1,0 0-1,0 0 0,0 0 0,0 0 0,1 0 1,-1 0-1,0 0 0,26 0-382,-12-1 467,-11 0-84,0 1-1,0 0 1,0 0-1,0 0 1,0 0-1,0 0 0,1 1 1,-1-1-1,0 1 1,0 0-1,0 0 1,0 0-1,-1 0 0,1 1 1,0-1-1,0 1 1,-1-1-1,1 1 1,-1 0-1,1 0 0,-1 0 1,0 1-1,0-1 1,0 0-1,2 4 1,1 1 2,0 2 0,-1-1 0,0 0 0,0 1 0,0 0 0,-1 0 0,-1 0 0,0 0 0,0 0 0,0 1 0,-1-1 0,-1 1 1,0 11-1,0-13 18,-1 0 0,0 0 0,-1 0 1,0 0-1,0-1 0,0 1 0,-1-1 1,0 1-1,-1-1 0,1 0 0,-2 0 1,1 0-1,-1-1 0,0 0 0,0 1 1,-7 5-1,3-4 23,0 0 0,0-1 0,-1 0-1,0 0 1,0-1 0,-1-1 0,1 1 0,-1-2 0,-1 0-1,1 0 1,0-1 0,-1 0 0,0-1 0,-18 1 0,31-20-1078,8-4-1485,5 0-3838</inkml:trace>
</inkml:ink>
</file>

<file path=ppt/ink/ink8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39.1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99 17155,'0'0'8894,"0"10"-8763,3 45 310,18 102 1,2 15-211,-15-103-216,0 17-52,-4-100 18,-18-321-417,4 58 551,11 276-117,0 0 1,-1 0 0,1-1-1,0 1 1,0 0 0,0 0-1,0 0 1,0 0-1,0 1 1,0-1 0,0 0-1,1 0 1,-1 1 0,0-1-1,0 0 1,1 1 0,-1-1-1,0 1 1,0 0-1,1-1 1,-1 1 0,1 0-1,-1 0 1,2 0 0,40-4-39,-37 4 41,0 0 0,-1 0 0,1 1 0,0 0 0,-1 0 1,1 0-1,-1 1 0,1 0 0,-1 0 0,8 5 0,-11-6 0,1 1-1,-1 0 1,0-1 0,0 1 0,0 0 0,0 1 0,0-1 0,0 0 0,0 1 0,-1-1 0,1 1-1,-1-1 1,0 1 0,0 0 0,0-1 0,0 1 0,0 0 0,-1 0 0,1 0 0,-1-1 0,1 1-1,-1 4 1,0-1 16,-1 0 0,1-1 1,-1 1-1,0-1 0,0 0 0,0 1 0,-1-1 0,0 0 0,0 0 0,0 0 0,-1 0 0,1 0 0,-1 0 0,-1-1 1,1 1-1,0-1 0,-1 0 0,0 0 0,0 0 0,-6 3 0,8-5-82,-20 19 232,17-10-355,5-11 165,0 0 0,0 1 0,0-1 0,0 0-1,0 1 1,0-1 0,1 0 0,-1 0-1,0 1 1,0-1 0,0 0 0,0 0-1,0 1 1,1-1 0,-1 0 0,0 0 0,0 0-1,0 1 1,1-1 0,-1 0 0,0 0-1,0 0 1,1 0 0,-1 0 0,0 1-1,0-1 1,1 0 0,-1 0 0,0 0 0,0 0-1,1 0 1,-1 0 0,0 0 0,1 0-1,9 2 20,-1 1-1,0 0 1,0 0-1,0 1 1,0 0-1,0 0 1,-1 1-1,1 0 1,-1 1-1,-1 0 1,1 0-1,-1 1 1,0-1-1,0 2 1,-1-1-1,0 1 1,0 0-1,-1 0 1,0 0-1,-1 1 1,0 0-1,0 0 0,-1 0 1,0 0-1,0 1 1,-1-1-1,0 1 1,-1 0-1,0-1 1,-1 12-1,1-17 37,-1 1 0,0-1 0,0 0 0,0 0 0,-1 1 0,1-1 0,-1 0 0,0 0 0,0 1 0,-1-1 0,1 0 0,-1 0 0,0-1 0,0 1 0,-5 6 0,-1-1 21,0 0-1,0-1 1,-1-1 0,0 1-1,-1-2 1,0 1-1,0-1 1,0 0-1,0-1 1,-1-1 0,0 0-1,0 0 1,0-1-1,-1 0 1,1-1-1,-1 0 1,0-1 0,1 0-1,-1-1 1,-17-2-1,28 2-72,0 0-1,0-1 1,0 1 0,0-1-1,0 1 1,0-1-1,0 1 1,0-1-1,0 0 1,1 1 0,-1-1-1,0 0 1,0 0-1,1 0 1,-1 0-1,0 1 1,1-1 0,-1 0-1,1 0 1,-1-2-1,-6-24-2254,6 3-3107</inkml:trace>
</inkml:ink>
</file>

<file path=ppt/ink/ink8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40.0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8 9394,'0'0'16787,"2"-1"-16707,4-1-67,1 1 1,0 0-1,0 0 1,-1 0-1,1 1 0,0 0 1,0 0-1,7 2 1,4-1 13,479 11-35,-495-12 159,-47-4-1115,-2 4-3277,24 0-2543</inkml:trace>
</inkml:ink>
</file>

<file path=ppt/ink/ink8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40.461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3 14563,'0'0'10433,"0"-3"-9620,5 113 1442,5-43-2067,19 189 61,-20-141-351,-1-90-563,2-13-2572</inkml:trace>
</inkml:ink>
</file>

<file path=ppt/ink/ink8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41.642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8 31 9626,'0'0'14699,"-8"-8"-12671,1022 8-1409,-504-9-450,114 9 314,-520-7-440,-18 1-41,789 6-182,-578 0-51,-296 0 174,-11 0-504,-26 0-1100,9 0-2718,-6 0-9660</inkml:trace>
</inkml:ink>
</file>

<file path=ppt/ink/ink8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42.893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29 24 15875,'0'0'9499,"6"-1"-9303,-2 0-171,74-16 712,-67 15-650,0 1-1,0 0 0,0 1 1,0 0-1,19 3 0,-27-2-81,-1-1 0,1 1 0,0 0-1,0 0 1,-1 1 0,1-1 0,-1 0 0,1 1-1,-1 0 1,1-1 0,-1 1 0,0 0-1,0 0 1,0 0 0,0 0 0,0 1 0,-1-1-1,1 1 1,-1-1 0,1 1 0,-1-1-1,0 1 1,0 0 0,1 3 0,0 3-1,0 0 0,-1 0 1,0 0-1,0 0 0,-1 0 0,-2 13 1,2-17-7,-1 0 1,-1-1 0,1 1-1,-1-1 1,1 1-1,-1-1 1,0 0 0,-1 1-1,1-1 1,-1 0 0,0-1-1,0 1 1,-7 6 0,-5 4-44,-32 22 1,31-24-60,6-1-344,10-11 426,0 0 1,0 1 0,0-1 0,0 0 0,0 0-1,0 1 1,1-1 0,-1 0 0,0 0 0,0 1-1,0-1 1,0 0 0,0 0 0,0 0-1,1 1 1,-1-1 0,0 0 0,0 0 0,0 0-1,0 0 1,1 0 0,-1 1 0,0-1 0,0 0-1,1 0 1,-1 0 0,0 0 0,0 0-1,0 0 1,1 0 0,-1 0 0,0 0 0,1 0-1,28 1-857,-22-1 1112,1 0-228,-1 1 0,0-1 0,1 1 0,-1 0 0,0 1 0,0 0 0,0 0 0,0 0 0,0 1 0,10 6 0,-13-7-4,-1 1 0,0-1 0,1 1 0,-1 0 0,-1 0 0,1 0 0,0 0 0,-1 0 0,1 0 0,-1 1 0,0 0 0,0-1 1,0 1-1,-1 0 0,1 0 0,-1 0 0,0 0 0,0 0 0,-1 0 0,1 4 0,0 0 16,0 1 1,-1-1-1,0 0 0,-1 0 1,0 1-1,-4 15 0,3-19-3,0 0 0,0-1 0,0 1 0,-1 0 0,0-1 0,0 1 0,0-1-1,-1 0 1,1 0 0,-1 0 0,-8 5 0,-1 1 67,0-1 0,-1-1 1,0 0-1,-1-1 0,1 0 0,-1-1 1,-1-1-1,1-1 0,-1 0 0,0-1 1,0 0-1,0-1 0,-30-1 0,45-1-78,0 0-1,0 0 0,0 0 0,0 0 0,0 0 1,0 0-1,0 0 0,0 0 0,0 0 1,0-1-1,0 1 0,1 0 0,-1-1 0,0 1 1,0 0-1,0-1 0,0 1 0,0-1 1,0 0-1,1 1 0,-1-1 0,0 0 0,0 0 1,0-1-53,0-1 0,1 1-1,0 0 1,-1 0 0,1 0 0,0 0 0,0 0 0,0 0 0,0-1 0,1-3 0,0 3-305,-1-1 0,1 1 0,0-1 1,0 1-1,0-1 0,1 1 0,-1-1 0,1 1 0,0 0 0,0 0 0,4-6 1,17-16-8819</inkml:trace>
</inkml:ink>
</file>

<file path=ppt/ink/ink8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43.87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0 155 12730,'0'0'11876,"0"3"-11717,2 12 91,0 1 0,0-1-1,7 20 1,4 25 262,7 186-39,-21-230-473,1-14 0,0 0 0,0 0 0,0 0 0,0 0 0,0-1 0,0 1 0,0 0 0,0 0 0,1 0 0,0 3 0,3-2 5,-4-2 29,0-3 34,-1-13-56,0-1 0,-2 1 0,0 0 0,-6-17-1,4 12-116,-6-36-1,3-17-233,4 0-1,7-99 1,-3 166 339,1 1 0,0 0 0,1-1 0,-1 1 0,1 0 0,0 0 0,0-1 0,0 1 0,1 1 0,5-8 0,-6 9-3,0 0 1,0 1 0,1-1 0,-1 1 0,1-1 0,0 1-1,0 0 1,0 0 0,0 0 0,0 1 0,0-1-1,0 1 1,1-1 0,-1 1 0,1 0 0,-1 0 0,6 0-1,4 0 8,-1 0-1,1 1 0,-1 1 0,1 0 1,-1 1-1,17 4 0,-25-5-3,0 0-1,-1 0 0,1 0 1,-1 1-1,1-1 1,-1 1-1,0 0 0,1 0 1,-1 0-1,0 1 1,0-1-1,-1 1 0,1 0 1,0 0-1,-1 0 1,0 0-1,1 0 0,-1 0 1,-1 0-1,1 1 1,0-1-1,-1 1 1,0-1-1,2 8 0,-2-8 7,0 1 1,0 0-1,-1 0 0,0 0 0,0 0 0,0-1 0,0 1 0,0 0 0,-1 0 0,1 0 1,-1-1-1,0 1 0,0 0 0,-1-1 0,1 1 0,-1 0 0,0-1 0,1 0 0,-2 1 1,1-1-1,0 0 0,-1 0 0,1 0 0,-1-1 0,0 1 0,-4 2 0,-6 6 20,0-1 0,-1-1-1,-26 13 1,40-22-72,1 0 0,-1 0-1,0 0 1,0 0 0,1 0 0,-1 0-1,0 1 1,0-1 0,0 0 0,1 0-1,-1 0 1,0 0 0,0 0 0,0 0 0,0 1-1,1-1 1,-1 0 0,0 0 0,0 0-1,0 1 1,0-1 0,0 0 0,0 0-1,1 0 1,-1 1 0,0-1 0,0 0 0,0 0-1,0 0 1,0 1 0,0-1 0,0 0-1,0 0 1,0 1 0,0-1 0,0 0-1,0 0 1,0 1 0,0-1 0,0 0 0,0 0-1,-1 0 1,1 1 0,0-1 0,0 0-1,0 0 1,0 0 0,0 1 0,0-1-1,-1 0 1,1 0 0,0 0 0,0 0 0,0 1-1,0-1 1,-1 0 0,1 0 0,0 0-1,0 0 1,0 0 0,-1 0 0,31 8-55,-14-5 50,-7 1 65,1 0 0,-1 0 0,1 1 0,-1 1 0,-1-1 0,1 1 0,-1 1 0,0-1 0,0 1 0,-1 1 0,10 12 0,-12-14 26,-1 1-1,0 0 1,0 0-1,0 0 1,-1 0-1,0 1 1,-1-1-1,0 1 1,0 0-1,0-1 1,-1 1 0,0 0-1,-1 0 1,0 0-1,-1 11 1,0-15 39,0 0-1,0 0 1,-1 0 0,1-1 0,-1 1 0,0 0-1,0-1 1,-1 1 0,1-1 0,-1 0 0,1 0 0,-1 0-1,-4 3 1,-41 32 349,40-33-332,0 0 0,-1-1 0,1 0 1,-1-1-1,0 0 0,0 0 0,0 0 0,-11 0 0,-5 0 255,-45 0 1,69-3-349,0 0 0,0-1-1,0 1 1,0-1 0,0 1 0,0-1-1,0 1 1,0-1 0,0 1 0,1-1 0,-1 0-1,0 0 1,0 1 0,1-1 0,-1 0 0,0 0-1,1 0 1,-1 0 0,0 0 0,1 0-1,0 0 1,-1 0 0,1 0 0,-1 0 0,1 0-1,0 0 1,0 0 0,0-1 0,-1-1-211,1 1 0,-1-1 1,1 1-1,0-1 1,0 1-1,0 0 0,0-1 1,0 1-1,1-1 1,-1 1-1,1-1 0,0 1 1,0-3-1,11-7-4695</inkml:trace>
</inkml:ink>
</file>

<file path=ppt/ink/ink8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44.4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54 0 1552,'0'0'24181,"-4"0"-23868,2 0-306,1 0 1,-1 0-1,0 1 0,0-1 0,0 0 0,0 1 0,1-1 1,-1 1-1,0 0 0,0 0 0,1-1 0,-1 1 0,1 0 0,-1 0 1,0 0-1,1 1 0,0-1 0,-1 0 0,1 1 0,0-1 0,-2 4 1,1-2-39,0 0 0,0 1 1,1 0-1,0-1 1,0 1-1,0 0 1,0 0-1,0 0 1,1 0-1,0 7 1,0-10 17,0 0 1,0 0-1,1 0 0,-1 0 1,0 0-1,1-1 1,-1 1-1,1 0 1,-1 0-1,1 0 0,-1-1 1,1 1-1,0 0 1,-1-1-1,1 1 1,0 0-1,0-1 1,0 1-1,-1-1 0,1 1 1,0-1-1,0 0 1,0 1-1,0-1 1,0 0-1,0 1 1,0-1-1,-1 0 0,1 0 1,0 0-1,0 0 1,0 0-1,2 0 1,35-2-119,-36 2 117,-1 0 18,0-1 1,0 1-1,0 0 1,0-1-1,0 1 1,0 0-1,1-1 1,-1 1-1,0-1 1,0 0-1,-1 1 1,1-1-1,0 0 1,0 0 0,0 1-1,0-1 1,0 0-1,-1 0 1,1 0-1,0 0 1,-1 0-1,1 0 1,-1 0-1,1 0 1,-1 0-1,0-1 1,1 1-1,-1 0 1,0 0-1,0 0 1,0 0-1,0 0 1,0-1 0,0 1-1,0 0 1,0 0-1,-1-2 1,1 1 37,0 0 1,-1 0-1,1 0 0,-1 0 1,1 0-1,-1 0 1,0 1-1,1-1 0,-1 0 1,0 1-1,0-1 1,-1 0-1,1 1 1,0 0-1,0-1 0,-1 1 1,1 0-1,-1-1 1,1 1-1,-1 0 1,-3-2-1,3 3-147,1-1 0,-1 1 0,0 0 0,0 0-1,0-1 1,0 1 0,0 0 0,0 1 0,1-1 0,-4 1 0</inkml:trace>
</inkml:ink>
</file>

<file path=ppt/ink/ink8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46.4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13754,'0'0'12018,"0"6"-11513,5 71 279,-10 190 116,5-262-905,0 0-1,1 0 1,-1 0-1,1 0 1,0 0-1,0 0 1,1 0-1,-1 0 1,4 7 0,-3-9 2,0-1 1,0 1-1,0 0 1,0-1-1,1 1 1,-1-1 0,0 0-1,1 1 1,0-1-1,-1 0 1,1-1-1,0 1 1,0-1 0,0 1-1,7 1 1,2 0-46,0 0 1,0-1-1,1 0 0,-1-1 1,1 0-1,0-1 1,-1-1-1,1 0 1,-1 0-1,0-1 1,1-1-1,-1 0 0,0-1 1,14-6-1,-23 8 22,-1 0-1,1 0 0,0 0 0,0 0 0,-1-1 0,1 1 1,-1-1-1,0 0 0,0 1 0,0-1 0,0 0 1,0 0-1,-1 0 0,1 0 0,-1-1 0,0 1 1,1-5-1,0 1 40,-1-1 0,0 1 0,-1-1 0,0 1 0,0-1 1,-2-11-1,1 16 11,0 1 0,1-1 0,-1 1 0,0-1 0,0 1 0,-1 0 0,-1-5 0,1 6 24,1 0 0,1-1 0,-1 1 1,0-1-1,0 0 0,1 1 0,-1-1 1,0 0-1,1 1 0,-1-4 0,1 5 142,0 2-220,0 541 468,0-543-497,0 1 0,0-1-1,0 1 1,0-1 0,0 1-1,-1 0 1,1-1-1,0 1 1,0-1 0,1 1-1,-1-1 1,0 1-1,0-1 1,0 1 0,0 0-1,0-1 1,1 1-1,-1-1 1,0 1 0,0-1-1,1 1 1,-1-1-1,0 0 1,1 1 0,-1-1-1,1 1 1,-1-1-1,0 0 1,1 1 0,-1-1-1,1 0 1,-1 1-1,1-1 1,-1 0 0,1 0-1,-1 0 1,1 1-1,-1-1 1,1 0 0,0 0-1,-1 0 1,1 0-1,-1 0 1,1 0 0,-1 0-1,2 0 1,7 0-3286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43.68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 26 19876,'0'0'5166,"0"-5"-4171,-1 2-986,1-13 870,0 15-471,1 11-359,3 7-5,1 0 0,0-1-1,1 0 1,11 21 0,-2-2 16,48 103 5,-54-120-90,2 0 0,0-1 0,1 0 1,1-1-1,18 18 0,-25-28-6,1-1 1,0 0 0,0-1-1,1 0 1,-1 0-1,1 0 1,0-1-1,0 0 1,1 0-1,-1-1 1,0 0-1,1-1 1,-1 0-1,1 0 1,-1-1-1,10 0 1,-11 0-35,1-1 0,-1 0 0,1 0 0,-1 0 0,0-1 0,1 0 1,-1-1-1,0 1 0,0-1 0,-1-1 0,1 1 0,-1-1 0,0 0 1,0-1-1,0 1 0,0-1 0,-1 0 0,7-9 0,-9 10 47,0-1 1,-1 0-1,1-1 0,-1 1 0,-1 0 0,1-1 0,-1 1 0,0-1 1,0 1-1,0-1 0,-1 0 0,0 1 0,0-1 0,-2-11 0,0 6 26,0 0 0,0 1 0,-1-1 0,-1 1-1,0 0 1,-8-16 0,8 20 141,1 0-1,0 0 1,0-1-1,0 1 1,1-1 0,0 0-1,0 1 1,-1-12 919,3 18-1062,-1 0-1,1 0 1,0-1-1,0 1 1,-1 0 0,1 0-1,0 0 1,-1 0-1,1 0 1,-1 0-1,1 0 1,0 0-1,-1 0 1,1 1-1,0-1 1,0 0-1,-1 0 1,1 0-1,0 0 1,-1 0-1,1 0 1,0 1 0,-1-1-1,1 0 1,0 0-1,-1 1 1,0 6 19,0-1 1,0 1-1,1-1 1,0 1 0,1 12-1,1 4 0,-3 3 14,0-12-24,1 0 1,1 0-1,0 0 1,0-1-1,7 26 1,-2-16 86,5 33-1,-4-12-4,36 286 315,-28 249-358,-15-461-23,-1-93-39,-1-1 0,0 0 0,-2 0 0,-1 0 0,-15 43 0,20-66-1,0 0 0,-1 1 0,1-1 0,-1 0-1,1 1 1,-1-1 0,0 0 0,0 0 0,1 0 0,-1 0-1,0 1 1,0-1 0,0 0 0,0-1 0,0 1-1,0 0 1,0 0 0,0 0 0,-1-1 0,1 1 0,0 0-1,0-1 1,-1 1 0,1-1 0,0 0 0,-1 1-1,1-1 1,0 0 0,-3 0 0,3 0-2,-1-1 0,0 1 0,0-1-1,1 0 1,-1 1 0,0-1 0,1 0 0,-1 0 0,0 0 0,1 0 0,0-1 0,-1 1-1,1 0 1,0-1 0,-1 1 0,1 0 0,0-1 0,0 0 0,0 1 0,0-1-1,0-2 1,-12-24-35,2-1 0,1-1 0,-9-45 0,-9-98 23,12 69-4,16 99 25,-22-148 9,20 126 26,1 0-1,1 0 1,6-44 0,-4 62-25,0 1-1,1 0 1,0 0 0,0 0 0,1 0 0,0 0 0,0 1 0,1 0 0,0 0-1,0 0 1,1 0 0,0 1 0,0 0 0,0 0 0,1 0 0,10-6-1,10-5 3,1 1 0,0 2 0,33-13 0,-31 15-115,0 0-1,1 3 1,1 0 0,-1 2 0,1 1-1,64-3 1,-73 11-1695,-7 5-3189</inkml:trace>
</inkml:ink>
</file>

<file path=ppt/ink/ink8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47.30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101 188 17771,'0'0'8946,"-1"3"-8725,-11 36-110,2 1-1,2 1 1,-5 52-1,-5 31 51,-17 55-106,32-170-302,5-29 202,5-33 18,11-38-682,-4-1-1,2-141 1,-16 200 800,2 1 0,1 0 0,11-49 0,-14 78-62,1 1 0,-1-1 1,1 1-1,0 0 0,0 0 0,0-1 0,0 1 0,0 0 1,0 0-1,1 0 0,-1 0 0,1 0 0,-1 1 0,1-1 1,0 0-1,0 1 0,-1-1 0,1 1 0,0-1 0,0 1 1,1 0-1,-1 0 0,0 0 0,0 0 0,1 0 0,-1 1 1,0-1-1,1 1 0,-1-1 0,0 1 0,1 0 0,3 0 1,-5 0-21,0 1 1,1-1 0,-1 1 0,1 0 0,-1-1-1,0 1 1,0 0 0,1 0 0,-1 0 0,0 0 0,0 0-1,0 0 1,0 0 0,0 0 0,0 0 0,0 1-1,0-1 1,1 2 0,15 31 256,-14-27-188,69 133 532,28 64-260,-56-72-142,-42-127-226,4 17-100,-1 0-1,-1 0 1,3 35-1,-17-57-3501,0-4-302</inkml:trace>
</inkml:ink>
</file>

<file path=ppt/ink/ink8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47.677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0 12402,'0'0'12931,"9"0"-12651,11 0 224,-1 0-80,14 4-56,1 1-96,5-1-128,-1 0-72,1-4-72,-6 0-320,-9 0-1312</inkml:trace>
</inkml:ink>
</file>

<file path=ppt/ink/ink8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12.30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0 8185,'0'0'11438,"10"2"-3609,23 37-7732,-18-19-48,70 71 63,3 4-89,-86-92-112,1-1 0,-1 1-1,1 0 1,-1 1 0,0-1 0,0 0-1,-1 0 1,1 1 0,-1-1 0,1 1-1,-1 0 1,0 4 0,-10-8-6152</inkml:trace>
</inkml:ink>
</file>

<file path=ppt/ink/ink8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12.95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241 61 9858,'0'0'11903,"0"-3"-11199,0-15 1461,0 17-1562,0 0-536,0 1-1,0-1 1,0 0 0,0 0 0,1 0-1,-1 1 1,0-1 0,0 0 0,1 0-1,-1 1 1,0-1 0,1 0 0,-1 1-1,1-1 1,-1 0 0,2 0 0,35-21-70,-33 20 19,-3 1 611,-7 7-97,-20 26-468,1 2 0,-21 37 0,-14 20-9,-45 40-1,102-127-56,0 0 1,0 0-1,0-1 1,0 2-1,-3 5 1,6-9-43,6-6-2078,2-3-739,-2 0-4213</inkml:trace>
</inkml:ink>
</file>

<file path=ppt/ink/ink8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15.25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90 14235,'0'0'8224,"1"-30"-4247,1 26-3939,0 1 0,-1 0 0,1 0 0,0 0 0,1 0 0,-1 0 0,0 0 1,1 1-1,0-1 0,0 1 0,0 0 0,0-1 0,0 1 0,0 1 0,0-1 0,0 0 1,1 1-1,6-2 0,0 0-49,1 0 1,-1 1-1,1 1 1,0 0-1,12 0 1,-18 1 6,0 0 1,-1 1-1,1-1 1,-1 1-1,1 0 1,-1 1-1,1-1 1,-1 1-1,1-1 1,-1 1-1,0 1 1,0-1-1,0 1 1,7 5-1,-7-3-2,1 0 0,0 0 0,-1 0 0,0 1 0,-1-1 0,1 1 0,-1 0 0,0 0 0,4 11 0,-5-9-11,1 0 0,-1 1 0,0-1 1,-1 1-1,0-1 0,0 1 0,-1-1 0,0 1 1,-1 0-1,0-1 0,0 1 0,-1-1 0,0 1 1,0-1-1,-1 0 0,-4 10 0,0-7-79,-1 0 0,0-1-1,0 1 1,-1-1-1,0-1 1,-14 11 0,23-17-1260,6-4 983,7-2 364,0-2 39,0 0 0,1 2 0,-1-1 0,1 1 0,0 1 0,24-1 0,-36 3-26,-1 0 0,1 1 0,-1-1 0,1 0 0,-1 0 0,1 1 0,-1-1 0,0 1 0,1-1 0,-1 1 0,0 0 0,1-1 1,-1 1-1,0 0 0,0 0 0,0 0 0,1 0 0,-1 0 0,1 2 0,0 0 8,0 0 0,0 1 0,0-1 0,-1 0 0,1 1 0,-1-1 0,1 8 0,1 4 53,-1 0 0,-1 30 0,-1-43-61,0 3 18,-1 0 0,1 1 0,-1-1 0,-1 0 0,1 0 0,-1 0 0,0 0 0,0 0 0,-1 0 0,1 0 0,-1-1 0,0 1 0,0-1 0,-1 0 0,1 0 0,-1 0 0,0 0 0,-7 5 0,2-3 10,0 1 0,-1-1-1,0-1 1,0 0 0,0 0 0,0-1 0,-1 0 0,-12 2 0,17-5 48,1 0 0,-1 0 0,1 0 0,-1-1 0,0 0 0,1 0 0,-1-1-1,-9-1 1,13 1-176,0 1 0,0-1-1,1 1 1,-1-1 0,1 0-1,-1 0 1,1 1-1,-1-1 1,1 0 0,-1-1-1,1 1 1,0 0 0,0 0-1,-1-1 1,1 1-1,0 0 1,0-1 0,0 1-1,1-1 1,-1 1 0,0-1-1,0 0 1,1 1-1,-1-1 1,1 0 0,0 1-1,-1-1 1,1 0 0,0 0-1,0-2 1,0-4-4409</inkml:trace>
</inkml:ink>
</file>

<file path=ppt/ink/ink8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8:16.32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0 111 10514,'0'0'16303,"0"7"-16167,3 38 4,2-1 0,15 65 0,6 38 68,-17-104-237,-9-36-81,2-8-8,0-13 15,0-60-400,0 37 283,-2 0 0,-1 0-1,-10-62 1,5 71 393,2 0 1,1-1-1,0-35 0,4 62-165,-1-1-1,1 0 1,-1 0-1,1 1 1,0-1-1,0 1 1,0-1-1,1 1 1,-1-1-1,0 1 1,1 0-1,0 0 1,-1 0-1,1 0 1,0 0-1,0 0 1,0 0-1,0 0 1,1 1-1,-1-1 1,0 1-1,5-2 1,-3 1-2,0 0 0,0 0 0,1 0 1,-1 1-1,0-1 0,1 1 0,-1 1 0,1-1 0,0 0 0,-1 1 1,1 0-1,-1 0 0,6 1 0,-8 0-4,0 0-1,0 0 1,0 0 0,-1 0-1,1 1 1,0-1 0,-1 0-1,1 1 1,-1-1 0,0 1-1,1 0 1,-1-1 0,0 1-1,0 0 1,0 0 0,0 0-1,0 0 1,0-1 0,-1 1-1,2 5 1,7 39 26,-9-40-30,1-1 1,-1 1 0,-1-1 0,1 1 0,-1-1-1,0 0 1,0 1 0,0-1 0,-3 6 0,2-8 4,1 0 0,0 0 0,-1 0 0,0 0 0,0 0 0,0 0 0,0 0 0,0-1 0,0 0 0,-1 1 1,1-1-1,-1 0 0,0 0 0,0 0 0,-4 2 0,3-3-19,3-1-87,3 0 73,0-1 0,0 1 0,0 0 0,0 0 0,0 0-1,0 0 1,0 1 0,0-1 0,0 0 0,0 1 0,3 1 0,2-1 14,4 2 16,0-1 0,-1 1 0,1 1 0,-1 0 0,0 1 0,0 0 1,0 0-1,-1 1 0,1 0 0,-1 1 0,-1 0 0,0 0 0,0 1 0,0 0 0,-1 0 0,10 15 0,-15-20 7,0 1-1,-1-1 0,1 0 1,-1 1-1,0 0 1,0-1-1,0 1 0,0 0 1,-1-1-1,1 1 1,-1 0-1,0 0 0,0-1 1,-1 1-1,1 0 0,-1-1 1,0 1-1,0 0 1,0-1-1,0 1 0,0-1 1,-1 1-1,0-1 1,1 0-1,-1 1 0,-1-1 1,1 0-1,0 0 0,-1-1 1,1 1-1,-1 0 1,-5 3-1,-9 5 49,0-1-1,-1-1 1,0 0-1,-19 6 1,28-12 20,-1 0-1,1 0 1,-1-1 0,0 0 0,0-1 0,0 0 0,1-1-1,-1 0 1,0 0 0,-11-2 0,19 1-48,0 1-15,1 0-1,0-1 0,0 1 1,0-1-1,0 1 1,0-1-1,0 1 1,0-1-1,0 0 1,0 1-1,0-1 1,0 0-1,0 0 1,0 0-1,0 0 0,1 0 1,-1 0-1,0 0 1,1 0-1,-1 0 1,0 0-1,0-2 1,1 3-54,0 0 1,0-1-1,0 1 0,0-1 1,0 1-1,-1 0 1,1-1-1,0 1 1,0-1-1,0 1 0,0 0 1,0-1-1,0 1 1,0-1-1,0 1 1,1 0-1,-1-1 1,0 1-1,0-1 0,0 1 1,0 0-1,1-1 1,-1 1-1,0 0 1,0-1-1,0 1 0,1 0 1,-1-1-1,0 1 1,1 0-1,-1 0 1,0-1-1,1 1 1,-1 0-1,0 0 0,1 0 1,-1-1-1,0 1 1,1 0-1,-1 0 1,1 0-1,-1 0 0,1 0 1,0-1-277,9-3-2923</inkml:trace>
</inkml:ink>
</file>

<file path=ppt/ink/ink8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18.420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1 178 16243,'3'0'8254,"14"-5"-7037,329-78-79,-142 37-2368,-127 29 792,25-6-192,-93 19 581,-34 5 175,-1-1-137,-4 5-407,-33 10 1,51-12 1,-37 7-2629</inkml:trace>
</inkml:ink>
</file>

<file path=ppt/ink/ink8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18.77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0 170 17555,'0'0'7838,"16"0"-7313,-11 0-486,17 0 105,0-1 0,0-1 0,37-8 0,382-113-244,-328 89-641,-145 36 46,-35 19-232,29-8-1405,-15 2-6028</inkml:trace>
</inkml:ink>
</file>

<file path=ppt/ink/ink8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21.66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1 134 8185,'-1'-5'12519,"2"-16"-9547,1 19-2738,-1 0 0,0-1 1,0 1-1,0 0 0,0-1 1,0 0-1,-1 1 0,1-1 1,-1 1-1,0-1 0,0-4 1,1 5-128,0-1 1,0 0 0,0 1 0,0-1 0,1 1-1,-1-1 1,1 1 0,-1 0 0,1-1 0,0 1-1,0 0 1,0 0 0,0 0 0,0 0-1,1 1 1,1-2 0,6-5-63,-5 4-52,0 1 1,0 0-1,0 0 1,1 1 0,-1 0-1,1 0 1,0 0-1,0 0 1,0 1-1,0 0 1,0 0-1,0 1 1,0 0 0,0 0-1,0 0 1,7 2-1,-11-2 2,0 1 0,0 0 0,-1-1-1,1 1 1,0 0 0,0 0 0,-1 0-1,1 1 1,0-1 0,-1 0 0,1 1-1,-1-1 1,0 0 0,1 1 0,-1 0-1,0-1 1,0 1 0,0 0 0,0 0-1,0-1 1,0 1 0,-1 0 0,1 0-1,-1 0 1,1 0 0,-1 0 0,0 0-1,1 4 1,-1 1-15,1 0 1,-1 1-1,0-1 0,0 0 0,-1 1 1,-3 12-1,0-10 12,-1 1 0,1-1-1,-2 0 1,0-1 0,0 1 0,-1-1-1,0-1 1,-11 13 0,7-9-22,0 0-1,-15 26 1,25-37 6,1 0-1,-1 0 1,1-1 0,-1 1 0,1 0 0,0 0 0,-1 0 0,1 0-1,0 0 1,0 0 0,-1-1 0,1 1 0,0 0 0,0 0 0,0 0 0,1 2-1,-1-3-2,0 1-1,0-1 0,1 0 0,-1 1 0,0-1 0,0 1 0,1-1 1,-1 0-1,1 1 0,-1-1 0,0 0 0,1 0 0,-1 1 0,1-1 1,-1 0-1,0 0 0,1 1 0,-1-1 0,1 0 0,-1 0 0,1 0 0,0 0 1,3 1-49,0-1 0,1 0 0,-1 0 0,0-1 0,7-1 0,27-8 56,-32 8 19,0 0 0,0 0 0,0 1 0,0-1-1,1 1 1,-1 0 0,0 1 0,1 0 0,-1 0 0,0 0 0,1 1-1,5 1 1,-9-1 9,-1 0 0,0 0 0,0 1-1,0-1 1,1 1 0,-1-1 0,-1 1-1,1 0 1,0 0 0,0-1 0,-1 1 0,1 1-1,-1-1 1,1 0 0,-1 0 0,0 0-1,0 1 1,0-1 0,0 0 0,-1 1-1,1-1 1,-1 1 0,1 3 0,1 5 18,-1 0 1,-1 0 0,1 0 0,-3 13-1,1-21-15,1 1 0,-1-1 0,0 1 0,0-1 0,0 0 0,-1 0-1,1 1 1,-1-1 0,0 0 0,0 0 0,-3 3 0,-31 30 75,20-21-41,5-5-23,-1 0 0,0-1 0,0 0 1,-1 0-1,0-2 0,-1 1 1,1-2-1,-1 0 0,-16 4 0,28-9-18,1-1-1,-1 1 0,0-1 0,0 0 1,1 1-1,-1-1 0,0 0 0,0 0 0,0-1 1,1 1-1,-4-1 0,5 1-8,-1 0 0,1 0 0,0 0 0,-1-1 0,1 1 0,-1 0 0,1 0 0,0-1 0,-1 1 0,1 0 0,0-1-1,0 1 1,-1 0 0,1-1 0,0 1 0,0 0 0,0-1 0,-1 1 0,1-1 0,0 1 0,0-1 0,0 1 0,0 0 0,0-1 0,0 1 0,0-1 0,0 1 0,0-1 0,0 0-1,1-2-156,0 0-1,0 0 0,0 0 0,0 0 0,1 1 0,-1-1 0,1 0 0,0 1 0,-1-1 0,1 1 0,4-4 0,17-19-3427</inkml:trace>
</inkml:ink>
</file>

<file path=ppt/ink/ink8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22.89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55 134 13290,'-12'-12'7365,"9"10"-6481,1-1-1,-1-1 1,0 1-1,1 0 1,0 0 0,0-1-1,-3-5 1,5 9-871,0 0 0,-1 0 0,1 0 1,0 0-1,0 0 0,0 0 0,-1 0 0,1 0 1,0 0-1,0 0 0,0 0 0,0 0 0,-1 1 1,1-1-1,0 0 0,0 0 0,0 0 1,0 0-1,-1 0 0,1 0 0,0 0 0,0 1 1,0-1-1,0 0 0,0 0 0,-1 0 0,1 0 1,0 1-1,0-1 0,0 0 0,0 0 1,0 0-1,0 1 0,0-1 0,0 0 0,0 0 1,0 0-1,0 0 0,0 1 0,0-1 0,0 0 1,0 0-1,0 0 0,0 1 0,0-1 1,0 0-1,0 1 0,1 27-16,2 0-1,1 0 1,13 51-1,33 80 2,-48-153 2,11 21-70,-10-23 47,-1 0 1,0 0 0,0 0-1,-1 0 1,1 0 0,-1 0-1,0 1 1,1 4-1,-2-8-66,0-11 0,0-8 57,-1 0 0,-1 0 1,0 0-1,-2 0 1,0 0-1,-11-30 0,-19-34-57,15 37 113,-15-58 0,32 97-19,1 0 0,-1 0 0,1 0-1,1 0 1,-1 0 0,2-11 0,-1 15-5,0 1 1,0-1-1,1 0 1,-1 0-1,1 1 0,-1-1 1,1 1-1,0-1 1,-1 0-1,1 1 0,0-1 1,0 1-1,0 0 1,0-1-1,0 1 1,1 0-1,-1-1 0,0 1 1,1 0-1,-1 0 1,1 0-1,-1 0 0,1 1 1,-1-1-1,1 0 1,-1 0-1,3 0 0,8-2 0,-1 1 0,1 0-1,0 1 1,0 0 0,-1 0 0,1 2-1,23 2 1,-32-2-3,0-1 0,0 1-1,1 0 1,-1 0 0,0 0 0,0 0 0,0 1-1,0-1 1,-1 1 0,1 0 0,0 0 0,-1 0-1,1 0 1,-1 0 0,0 0 0,1 1 0,-1-1-1,0 1 1,-1 0 0,1-1 0,0 1 0,-1 0-1,1 0 1,-1 0 0,0 0 0,0 0 0,0 1-1,-1-1 1,1 0 0,-1 0 0,0 0 0,0 6-1,0-5 1,0 1 0,0-1 0,-1 0 0,0 1 0,0-1 0,0 0 0,-1 1 0,1-1-1,-1 0 1,0 0 0,0 0 0,-1 0 0,-3 5 0,-3 1 8,-1 0 1,1 0 0,-13 8-1,11-10-51,1 1-1,0 0 1,-10 14 0,20-23 22,0 0-1,-1 0 1,1 1 0,0-1 0,0 0 0,-1 0 0,1 1-1,0-1 1,0 0 0,0 1 0,0-1 0,0 0 0,0 0 0,-1 1-1,1-1 1,0 0 0,0 1 0,0-1 0,0 0 0,0 1-1,0-1 1,0 0 0,0 1 0,0-1 0,0 0 0,0 1 0,1-1-1,-1 0 1,0 1 0,0-1 0,0 0 0,0 0 0,0 1-1,1-1 1,-1 0 0,0 0 0,0 1 0,0-1 0,1 0 0,-1 0-1,0 1 1,0-1 0,1 0 0,-1 0 0,0 0 0,1 0-1,-1 0 1,0 1 0,1-1 0,18 4-729,-13-3 844,14 2-153,-10-1 56,1 0 1,0 0-1,-1 1 1,0 0-1,1 1 1,11 6-1,-14-5 4,-1-1 0,0 1 0,0 1 0,0-1 0,-1 1 0,11 11 0,-15-13 17,1 0 1,0 0-1,-1 1 0,0-1 1,0 1-1,0-1 1,0 1-1,-1 0 0,0-1 1,0 1-1,0 0 1,-1 0-1,1 8 0,-2-11 25,1 1-1,-1 0 0,1 0 0,-1-1 0,0 1 1,0 0-1,-1-1 0,1 1 0,-1-1 1,1 1-1,-1-1 0,0 0 0,1 0 1,-1 1-1,0-1 0,0-1 0,-1 1 0,1 0 1,0 0-1,-1-1 0,-3 2 0,-9 5 70,0 0-1,-23 7 0,20-8-33,6-2-53,1-2 1,-1 1-1,0-1 0,0-1 1,0 0-1,0-1 0,-20 0 1,31-1-55,1 0 1,0 0-1,-1-1 1,1 1 0,-1 0-1,1 0 1,-1-1-1,1 1 1,0 0-1,-1-1 1,1 1 0,0-1-1,-1 1 1,1-1-1,0 1 1,0 0 0,-1-1-1,1 1 1,0-1-1,0 1 1,0-1-1,0 1 1,0-1 0,-1 1-1,1-1 1,0 1-1,0-1 1,0 1 0,0-1-1,1 0 1,-1 0-1,1-18-4716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14:54.2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222 28 9786,'0'0'15258,"2"-5"-15046,8-15-98,-10 20-113,0 0 0,0 0 0,0 1 0,0-1 0,0 0 0,0 0 0,-1 0 0,1 0 0,0 0 0,0 0 0,0 0 0,0 0 0,0-1 0,0 1 0,0 0 0,0 0 0,0 0 0,0 0 0,0 0 0,0 0 0,-1 0 0,1 0 0,0 0 0,0 0 0,0 0 0,0 0 0,0 0 0,0 0 0,0 0 0,0 0 0,0 0 0,0 0 0,0 0 0,0 0 0,0-1 0,0 1 0,0 0 0,0 0-1,0 0 1,0 0 0,0 0 0,0 0 0,0 0 0,0 0 0,0 0 0,0 0 0,0 0 0,0-1 0,0 1 0,0 0 0,0 0 0,0 0 0,0 0 0,0 0 0,0 0 0,-6 4 22,-9 10 42,-24 32 1,2-1-11,17-21-30,-31 49 0,37-52-25,6-8-1,0 0 0,1 1 0,1 0 0,0 0 0,-7 28 0,12-34-23,15-20 92,-6 4-65,1-1-1,0 1 0,1 1 1,-1 0-1,2 0 0,-1 1 0,0 0 1,1 1-1,0 0 0,1 1 1,-1 0-1,1 1 0,-1 0 0,1 0 1,0 2-1,0-1 0,15 1 1,-16 1-4,1 0 1,-1 1-1,1 0 0,17 5 1,-25-5 6,0 1 0,0-1 0,0 1 0,0 0 0,0 1 0,0-1 0,0 1 0,0 0 0,-1 0 0,0 0-1,1 0 1,-1 0 0,0 1 0,4 6 0,0 1 11,-1 1-1,-1 0 0,1 0 0,-2 0 1,0 1-1,0-1 0,-1 1 1,2 18-1,-2 13 8,-1 51 0,-2-65-15,-1-17 25,0 0-1,-1 0 0,0 0 1,-1 0-1,-1 0 0,0-1 1,0 1-1,-2-1 0,1 0 1,-1 0-1,-1-1 0,0 0 1,-1 0-1,-15 16 0,19-22-19,0-1 0,-1 0-1,1 0 1,-1 0 0,0-1-1,0 1 1,0-1 0,0-1-1,-1 1 1,1-1 0,-1 0-1,0 0 1,0 0 0,0-1-1,0 0 1,0 0 0,0 0-1,0-1 1,-7 0 0,10 0-44,0-1 1,1 1-1,-1-1 1,1 1-1,-1-1 1,1 0-1,0 0 1,-1 0-1,1 0 1,0-1-1,-1 1 1,1 0-1,0-1 1,0 0-1,0 1 0,1-1 1,-1 0-1,0 0 1,0 0-1,0-2 1,-6-7-561,2-1 0,-10-22 0,5 12-1283,-12-20-4937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54.736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39 39 13706,'-13'-2'11264,"13"2"-11214,0 0-1,0 0 1,0-1-1,-1 1 0,1 0 1,0 0-1,0 0 1,0 0-1,-1 0 1,1 0-1,0 0 1,0-1-1,0 1 1,0 0-1,-1 0 0,1 0 1,0 0-1,0-1 1,0 1-1,0 0 1,0 0-1,0 0 1,0-1-1,0 1 0,0 0 1,-1 0-1,1 0 1,0-1-1,0 1 1,0 0-1,0 0 1,0-1-1,0 1 1,0 0-1,1 0 0,-1 0 1,0-1-1,0 1 1,0 0-1,0 0 1,0 0-1,0-1 1,0 1-1,0 0 0,0 0 1,1 0-1,-1 0 1,0-1-1,0 1 1,0 0-1,0 0 1,1 0-1,-1 0 1,0 0-1,0-1 0,0 1 1,1 0-1,3-3-46,0 0 0,0 0 0,1 1 0,-1-1 0,1 1 0,0 0 0,-1 1 0,1-1-1,0 1 1,0 0 0,9-1 0,7 0-36,33 2 0,-25 1 38,-24-1-12,0-1 1,1 2-1,-1-1 0,0 0 1,0 1-1,0 0 1,0 0-1,0 1 1,0-1-1,0 1 1,-1 0-1,1 1 1,-1-1-1,1 1 0,-1 0 1,0 0-1,0 0 1,0 0-1,0 1 1,-1 0-1,1-1 1,-1 1-1,0 1 1,0-1-1,0 0 0,-1 1 1,0-1-1,1 1 1,-2 0-1,1 0 1,0 0-1,-1 0 1,1 6-1,0 8 6,0 0 0,-1 0 0,-2 0-1,1-1 1,-2 1 0,-4 21 0,2-25 2,-1-1 0,0 0 1,0-1-1,-1 1 0,-1-1 0,-1 0 0,-17 24 1,-3-3 4,-44 40 0,40-43-11,-40 50 0,59-66-39,10-12 32,-1 0 0,1 0 0,1 1-1,-1-1 1,0 1 0,1-1 0,0 1-1,0 0 1,0 0 0,0 0 0,0 0-1,1 0 1,0 0 0,0 1 0,0-1-1,0 6 1,21-10-35,1-1 62,0-1 0,36-10 0,-2 2-10,227-20 23,-297 32-129,13-1-177,0-1-1,0 1 1,0-1 0,0 1 0,0-1-1,-1 0 1,1 0 0,0 0 0,0 0 0,0-1-1,0 1 1,-4-1 0</inkml:trace>
</inkml:ink>
</file>

<file path=ppt/ink/ink9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23.49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22 17467,'2'-13'6204,"3"7"-3313,17 3-2007,-17 4-802,1-1-52,-1 1 0,1 0 0,-1 0 0,0 0 0,0 1 0,0 0 1,0 0-1,0 0 0,0 1 0,0-1 0,-1 1 0,1 1 0,-1-1 1,0 0-1,0 1 0,6 7 0,7 8-19,-1 2-1,17 28 1,-10-15-67,-12-13 332,-7-12-1347</inkml:trace>
</inkml:ink>
</file>

<file path=ppt/ink/ink9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23.842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357 0 6745,'0'0'20492,"-116"124"-20388,73-73-48,-5 0-56,-15 17-512,20-8-1472,0-18-10083</inkml:trace>
</inkml:ink>
</file>

<file path=ppt/ink/ink9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26.65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19 5 10250,'0'0'8854,"-19"-4"-1620,19 7-7226,0 1-1,0-1 1,1 1-1,-1-1 0,1 0 1,0 1-1,-1-1 1,2 0-1,-1 0 1,0 1-1,1-1 1,-1 0-1,3 3 0,0-2-6,0 0-1,0 1 1,0-2-1,1 1 0,0 0 1,9 5-1,-1-2-165,0-1 0,1 0-1,0-1 1,0 0 0,28 5 0,-15-4-1332,13 3-4737</inkml:trace>
</inkml:ink>
</file>

<file path=ppt/ink/ink9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30.52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60 13682,'0'0'9010,"1"-25"-5037,1 22-3943,0 1 1,0-1-1,1 1 0,-1 0 1,1 0-1,-1 0 0,1 0 1,0 1-1,0-1 0,-1 1 1,1-1-1,0 1 0,1 0 1,-1 0-1,0 0 0,6 0 1,5-1-32,0 0 1,20 1 0,-23 1-3,-2-1 3,0 1-1,0 1 0,0 0 0,0 0 1,9 2-1,-15-2 1,0 1-1,0-1 1,0 1 0,0-1-1,0 1 1,0 0-1,0 0 1,-1 0 0,1 0-1,-1 1 1,1-1 0,-1 1-1,0 0 1,0-1-1,0 1 1,0 0 0,1 3-1,1 4 1,0-1 0,0 1 0,-1 0 0,0 0 0,-1 0-1,0 0 1,-1 1 0,0-1 0,0 0 0,-1 1 0,-1-1-1,0 0 1,0 1 0,-1-1 0,0 0 0,-1 0 0,0 0 0,0 0-1,-1 0 1,-1-1 0,1 0 0,-2 0 0,1 0 0,-1 0-1,-7 7 1,2-4 7,0 0 0,-17 13 0,11-10-8,17-15-43,24-1-369,-12-2 402,-1 0-1,0 1 1,1 0-1,-1 1 1,1 1-1,19 0 1,-28 1 9,-1 0 0,1 0 0,-1 0 0,1 1 1,-1-1-1,0 0 0,0 1 0,1 0 0,-1-1 0,0 1 0,0 0 0,0 0 0,-1 0 0,1 0 1,0 1-1,-1-1 0,0 0 0,1 1 0,1 4 0,3 6-7,-1 1 1,4 17-1,-9-31 9,3 8 11,-1 1 0,0-1 0,-1 1-1,0 0 1,-1-1 0,1 1 0,-2 0 0,1 0 0,-1 0-1,-1-1 1,1 1 0,-2-1 0,1 1 0,-1-1 0,0 0-1,-1 0 1,0 0 0,0 0 0,0-1 0,-1 1 0,-1-1-1,-8 9 1,4-6 46,-1 0 0,0 0 1,-24 14-1,28-20-23,1-1 0,0 0 0,-1 0 0,0-1 0,1 0 0,-1 0 0,0-1 0,0 1 0,0-1 0,-9 0 0,-70-1 410,85-1-458,0 1-1,0 0 1,0 0 0,0 0-1,1 0 1,-1-1 0,0 1-1,0-1 1,0 1-1,0 0 1,0-1 0,0 0-1,0 1 1,1-1 0,-1 1-1,0-1 1,0 0 0,1 0-1,-1 1 1,1-1 0,-1 0-1,1 0 1,-1 0-1,1 0 1,-1 0 0,1 1-1,-1-1 1,1 0 0,0 0-1,0 0 1,0 0 0,-1 0-1,1 0 1,0 0 0,0 0-1,0 0 1,1 0-1,-1 0 1,0 0 0,0 0-1,0 0 1,1 0 0,-1 0-1,0 0 1,1 0 0,-1 0-1,1 0 1,-1 1 0,1-1-1,0 0 1,-1 0-1,1 0 1,0 1 0,-1-1-1,2 0 1,20-14-1602,2-1-2205</inkml:trace>
</inkml:ink>
</file>

<file path=ppt/ink/ink9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31.477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36 12882,'1'-3'8254,"3"-3"-6028,-1 3-2006,0 1-1,0-1 1,1 1 0,-1 0-1,1-1 1,0 2-1,-1-1 1,1 0 0,0 1-1,0 0 1,0 0-1,0 0 1,0 0-1,1 0 1,-1 1 0,0 0-1,0 0 1,0 0-1,7 2 1,-7-2-228,-1 1 1,0 1-1,1-1 0,-1 0 0,0 1 1,0 0-1,0 0 0,0 0 0,0 0 1,0 0-1,-1 0 0,1 1 0,-1-1 0,1 1 1,-1 0-1,0 0 0,0-1 0,0 2 1,-1-1-1,1 0 0,-1 0 0,2 6 1,0-2 5,-1-1 1,0 1 0,-1 0 0,0-1 0,0 1-1,0 0 1,-1 0 0,0 0 0,0-1 0,0 1-1,-1 0 1,0 0 0,-1 0 0,0-1-1,0 1 1,0-1 0,0 0 0,-1 1 0,0-1-1,-1 0 1,-4 6 0,-7 6-11,0-2-1,-1 1 1,-19 13-1,21-17-90,10-5-313,4-4-355,5-6 340,23-18 241,-2-1-1,0-2 0,29-32 0,63-83-18,-115 133 296,1 1-1,-1-1 1,0 1-1,0-1 1,-1 0-1,5-11 1143,-7 43-951,-1-22-235,1 0 0,-1 1 0,0-1 0,-1 0 0,1 1 0,-1-1 0,0 0 0,0 0-1,-1 0 1,0 0 0,1-1 0,-6 7 0,2-3 22,1 1 0,0 0 0,-5 12 0,-4 10-14,10-23-35,1-1-1,-1 1 0,2 0 0,-1 0 0,1 0 0,0 1 0,0-1 0,0 11 0,2-16-15,0 0-1,-1 0 1,1-1-1,1 1 1,-1 0 0,0 0-1,1 0 1,-1 0 0,1-1-1,0 1 1,0 0-1,0-1 1,0 1 0,0-1-1,1 1 1,-1-1-1,1 1 1,0-1 0,0 0-1,-1 0 1,1 0 0,1 0-1,-1 0 1,0 0-1,0-1 1,1 1 0,-1-1-1,1 1 1,-1-1-1,1 0 1,0 0 0,-1 0-1,1 0 1,0-1 0,0 1-1,-1-1 1,5 0-1,10 3-57,0-2-1,0 0 0,19-2 1,-27 0-101,0 0 1,0 0-1,0-1 1,0 0-1,-1 0 1,1-1-1,12-6 1,-15 5-233,0 0 0,0-1 1,0 1-1,5-7 0,6-10-4791</inkml:trace>
</inkml:ink>
</file>

<file path=ppt/ink/ink9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32.10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20 18507,'0'0'8522,"18"-4"-8510,56-11 17,-72 15-27,0 0-1,0-1 0,1 1 0,-1 0 0,0 0 1,0 1-1,1-1 0,-1 0 0,0 1 1,0-1-1,0 1 0,1 0 0,-1 0 1,0 0-1,0 0 0,0 0 0,-1 0 0,1 0 1,0 1-1,0-1 0,0 1 0,-1-1 1,1 1-1,-1 0 0,0-1 0,1 1 1,-1 0-1,1 3 0,1 0 0,-2 0 0,1 1-1,0-1 1,-1 1 0,0-1 0,-1 1-1,1-1 1,-1 7 0,0-6 18,-1 0-1,1 0 1,-1 0 0,0 0-1,-1 0 1,1 0 0,-1-1-1,0 1 1,-6 10 0,0-3 60,-1 0 1,-14 16 0,12-16-3,0 1 1,-9 16 0,19-29-79,0 0-1,1 0 1,-1 0 0,1 0 0,-1 0 0,1 0 0,0 0 0,-1 0-1,1 0 1,0 1 0,0-1 0,0 0 0,0 0 0,-1 0-1,2 0 1,-1 1 0,0-1 0,0 1 0,1-1 0,-1 0 1,1-1-1,-1 1 1,1 0-1,-1 0 1,1-1-1,-1 1 0,1-1 1,0 1-1,-1 0 1,1-1-1,0 0 1,0 1-1,-1-1 1,1 1-1,0-1 0,0 0 1,1 1-1,6 0-2,0 0 0,0 0 0,-1 0 0,14-2 0,-5 0-7,11 2-409,1-3 0,44-6 0,-17-8-2682</inkml:trace>
</inkml:ink>
</file>

<file path=ppt/ink/ink9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32.8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60 0 16251,'0'0'9347,"-9"9"-9021,-27 27-66,35-35-246,0 0-1,-1 1 1,1-1 0,0 0 0,0 1 0,0-1 0,0 1 0,0 0 0,1-1 0,-1 1-1,0 0 1,1-1 0,-1 1 0,1 0 0,-1 0 0,1-1 0,0 1 0,0 0 0,0 0-1,0-1 1,0 1 0,1 2 0,-1 6 40,1-9-52,-1-1 1,1 1-1,-1 0 0,1-1 1,0 1-1,-1-1 1,1 1-1,0-1 0,-1 1 1,1-1-1,0 1 0,-1-1 1,1 1-1,0-1 1,0 0-1,0 0 0,-1 1 1,1-1-1,0 0 0,0 0 1,0 0-1,0 0 1,-1 0-1,1 0 0,0 0 1,1 0-1,25-1 46,-25 0-44,0 1 0,0 0 0,-1-1 0,1 1 0,0-1 0,0 0 0,0 0 0,-1 0 0,1 0 0,0 0 0,-1 0 0,1 0-1,-1 0 1,1-1 0,-1 1 0,1 0 0,-1-1 0,0 1 0,0-1 0,0 0 0,0 1 0,0-1 0,0 0 0,0 0 0,-1 0 0,1 1 0,-1-1 0,1 0 0,-1 0 0,0 0 0,0 0 0,0 0 0,0 0 0,0-3 0,0 4 11,0 1 0,-1-1 0,1 0 0,0 0 0,-1 0 0,1 0 0,-1 0 0,1 1 0,-1-1 0,1 0 0,-1 0 0,0 1 0,1-1 0,-1 0 0,0 1 0,1-1 0,-1 1 0,0-1 0,0 1 0,0-1 0,1 1 0,-1-1 0,0 1 0,0 0 0,0 0 0,0-1 0,0 1 0,-2 0 0,1 0-99,-1-1 0,1 1 0,-1 0 0,1 0 0,-1 0 0,1 0 0,-1 0 0,1 0 0,-1 1 1,-4 1-1,-2 5-2383</inkml:trace>
</inkml:ink>
</file>

<file path=ppt/ink/ink9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34.23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50 14075,'0'0'5914,"-1"-11"-1468,3-12-1953,1 21-2458,1 0 1,-1 0-1,1 0 1,-1 1 0,1 0-1,-1-1 1,1 1-1,0 1 1,0-1 0,0 0-1,-1 1 1,6 0-1,51 2-147,-49-1 115,-6-1-8,-1 1-1,1 0 1,0 0-1,0 0 1,-1 1-1,1 0 1,-1 0 0,0 0-1,1 0 1,-1 1-1,0 0 1,0-1-1,-1 1 1,1 1 0,0-1-1,-1 1 1,0-1-1,0 1 1,0 0 0,0 0-1,2 5 1,-2-3-16,0 0 0,-1 0 1,0 0-1,1 0 1,-2 0-1,1 1 0,-1-1 1,0 1-1,0-1 0,-1 1 1,0-1-1,0 1 1,-1 0-1,1-1 0,-3 8 1,2-11 16,0 1 0,-1 0 1,1-1-1,-1 1 0,0-1 1,0 0-1,0 0 1,0 1-1,-1-1 0,1-1 1,-6 5-1,-35 24 12,2-3-550,48-27-630,32-2 645,63 2 286,-98 0 250,-1-1 0,0 0 0,1 1 0,-1 0 0,0 0 0,1 0 0,-1 0 0,0 1-1,0-1 1,0 1 0,0 0 0,0-1 0,0 2 0,-1-1 0,1 0 0,-1 0 0,1 1 0,-1-1-1,0 1 1,0 0 0,0 0 0,0 0 0,-1 0 0,1 0 0,2 6 0,-2 1 41,1-1 1,-1 1-1,-1 0 1,1 0 0,-2 0-1,1 0 1,-3 18-1,1-21-15,0-1-1,-1 1 0,0-1 1,-1 0-1,1 0 0,-1 0 1,0 0-1,0 0 0,-1 0 1,0-1-1,0 0 0,0 0 0,-1 0 1,1 0-1,-1-1 0,-6 5 1,1-1 31,0-1 0,-1 0 0,1-1 1,-1 0-1,-1-1 0,1 0 0,-20 5 1,25-8-10,-1-1 0,0 0 0,0-1 0,-10 0 0,17 0-73,-1 0 0,1 0 0,0 0 1,-1-1-1,1 1 0,-1 0 0,1-1 0,0 1 0,-1 0 1,1-1-1,0 1 0,0 0 0,-1-1 0,1 1 0,0 0 1,0-1-1,-1 1 0,1-1 0,0 1 0,0-1 0,0 1 1,0-1-1,0 1 0,0-1 0,0 1 0,0 0 0,0-1 1,0 1-1,0-1 0,0 1 0,0-1 0,0 1 0,0-1 1,0 1-1,0-1 0,1 1 0,-1 0 0,0-1 0,0 1 1,1-1-1,9-22-2978,4 7-3717</inkml:trace>
</inkml:ink>
</file>

<file path=ppt/ink/ink9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35.15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6 79 19804,'0'0'7394,"3"19"-7278,19 124 51,-12-71-69,3 93 0,-8-42-106,-8-222-326,-4 0 0,-35-177 1,39 263 327,2 0 1,-1 0-1,2-18 0,0 27 2,0 2-1,1 0 0,-1 0-1,1 0 1,0 0 0,0 0 0,0 1 0,0-1 0,0 0-1,0 0 1,0 1 0,0-1 0,1 1 0,-1-1 0,1 1-1,-1-1 1,1 1 0,-1 0 0,1 0 0,0 0-1,0 0 1,0 0 0,-1 0 0,1 0 0,0 0 0,0 1-1,3-1 1,5-2 11,1 0-1,0 1 0,20-2 0,-21 3 1,-1 0-4,0 0-1,0 1 0,0 0 0,0 1 0,15 2 0,-22-2-1,0 0 0,0-1-1,0 1 1,0 0 0,0 0-1,0 0 1,0 1 0,0-1-1,0 0 1,0 1-1,-1-1 1,1 1 0,-1-1-1,1 1 1,-1 0 0,1 0-1,-1 0 1,0 0 0,0 0-1,0 0 1,0 0 0,0 0-1,-1 0 1,1 0-1,-1 0 1,1 1 0,-1-1-1,0 3 1,1 0 8,-1 0 0,0 0 0,-1 0 0,1 0-1,-1-1 1,0 1 0,0 0 0,0 0 0,-1-1 0,0 1 0,0 0 0,-3 4-1,-3 5 46,-1-1 0,-15 17-1,1-2-33,21-26-43,1-1 1,0 1 0,-1 0 0,1 0-1,0 0 1,0 0 0,0 0 0,0 0-1,0 0 1,0 0 0,0 1-1,1-1 1,-1 0 0,1 0 0,0 1-1,0-1 1,0 0 0,0 3 0,1-3-22,0-1 1,-1 1-1,1-1 1,0 1-1,0-1 1,0 0-1,1 0 1,-1 0 0,0 1-1,0-1 1,1 0-1,-1-1 1,0 1-1,1 0 1,-1 0-1,1 0 1,-1-1-1,1 1 1,-1-1 0,1 1-1,0-1 1,-1 0-1,1 0 1,1 0-1,17 4-181,0-1-1,-1 2 0,0 1 1,27 11-1,-40-14 226,1 1 0,-1 0 0,0 0 0,0 0 1,-1 0-1,0 1 0,1 0 0,-1 0 0,-1 1 0,1-1 0,-1 1 0,0 0 0,0 0 0,-1 1 0,6 12 0,-7-11 44,1-1-1,-1 0 0,0 1 0,-1 0 0,0-1 0,0 1 0,-1 13 1,0-18 17,-1 1 1,1 0-1,-1-1 1,0 1-1,0-1 1,0 1-1,0-1 1,0 1-1,-1-1 1,0 0-1,0 0 1,1 1-1,-2-1 1,1-1-1,0 1 1,-1 0-1,-3 3 1,-7 3 149,0 0 1,-1-1-1,0 0 0,0-1 0,-1-1 1,-23 8-1,12-7 73,-1-1 0,-51 5 0,33-10-96,44-6-302,4-23-627,4 5-3032</inkml:trace>
</inkml:ink>
</file>

<file path=ppt/ink/ink9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0.41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10 18 17931,'-1'-2'4141,"-1"0"-3624,1 1-386,1 1 0,-1-1 0,1 1 0,-4-11 4522,4 38-4630,2-3-11,0 1 0,3-1 1,0 0-1,1 0 0,1-1 0,1 0 0,14 28 0,-17-39-9,0-1-1,1 0 1,0-1 0,1 1-1,10 11 1,-13-17-33,0-1 0,0-1 1,0 1-1,0 0 0,1-1 1,-1 0-1,1 0 0,0-1 1,0 1-1,0-1 1,0 0-1,0 0 0,0 0 1,6 0-1,-2 0-101,-1-1 1,0 0-1,1-1 1,-1 0-1,1 0 1,15-3-1,-21 2 114,1 0-1,-1 0 0,0 0 1,0-1-1,0 1 1,0-1-1,-1 1 1,1-1-1,0 0 1,-1 0-1,1-1 0,-1 1 1,0 0-1,1-1 1,-1 1-1,0-1 1,-1 0-1,1 0 0,0 0 1,1-6-1,2-7 85,-1 0-1,0-1 0,-2 1 1,0-1-1,-1 0 1,0 0-1,-2 1 0,-3-28 1,-10-13 1356,14 86-1393,0 47 68,-2-12-19,13 116 1,-7-155-69,19 141-12,-20-126-3,-1 0-1,-5 46 1,1-66 2,-1 1-1,0-1 0,-2-1 1,-7 21-1,10-33-23,-1-1 1,0 0-1,-1 0 1,1 0-1,-1 0 0,0-1 1,-1 0-1,1 1 1,-1-2-1,0 1 1,0 0-1,-1-1 0,1 0 1,-1 0-1,0-1 1,0 0-1,0 0 0,0 0 1,-1 0-1,1-1 1,-1 0-1,0-1 0,1 1 1,-11-1-1,12 0 28,1-2 0,0 1 0,0 0 0,-1-1 0,1 0 0,0 0 0,0 0 0,0 0 0,0-1 0,-7-3 0,9 4-6,0-1 0,0 1 0,0-1 0,1 0 0,-1 1 0,1-1 0,-1 0 0,1 0 0,0 0 0,0 0-1,0 0 1,0 0 0,0 0 0,0 0 0,0 0 0,1-1 0,-1 1 0,1 0 0,0 0 0,-1-1 0,1 1-1,0-3 1,0-27-12,-1 21 9,0 1-1,1-1 0,0 1 0,1-1 0,0 0 0,1 1 0,0 0 0,0-1 1,7-14-1,0 5 2,-5 11 9,1 0 0,0 1 0,10-16 0,-13 22 4,0 0 0,0 0 0,0 0 0,0 0 0,0 1 0,0-1 0,0 0 0,0 1 0,1 0 0,-1 0 0,1-1 0,-1 2 0,1-1 0,-1 0 0,1 0 0,-1 1 0,1-1 0,0 1 0,2 0 0,233 4-761,-213-6-1158,-5-9-2984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55.51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174 403 14691,'-2'0'479,"0"0"-1,0 0 1,0 1 0,0-1 0,1 0-1,-1 1 1,0 0 0,0-1-1,0 1 1,1 0 0,-1 0 0,0 0-1,1 0 1,-1 0 0,1 0-1,-1 1 1,-1 1 0,0 1-274,0-1 1,1 1-1,-1 0 1,1 0-1,0 1 1,0-1-1,-2 5 1,1 3-244,0-1 0,0 1 0,1 0 0,1 0 0,0 14 0,0-3 120,1-9-48,0 0 0,0-1-1,1 1 1,4 18 0,-3-28-33,-1 1 0,1-1 0,0 0 0,0 1 0,0-1 0,0 0 0,1 0 0,0 0 0,0 0 0,0-1 0,0 1 0,0-1 0,1 0 0,-1 0 0,1 0 0,7 4 0,-1-3 3,1 0 1,-1 0-1,1-1 0,0-1 1,0 0-1,0 0 1,0-1-1,0-1 1,21-1-1,-18 1-12,-9 0-11,1 0 1,0-1-1,-1 0 1,1 0 0,-1-1-1,0 1 1,1-1-1,-1 0 1,0-1 0,0 1-1,0-1 1,0 0-1,-1 0 1,1-1-1,7-6 1,-11 6 18,1 1-1,-1-1 1,0 1-1,0-1 1,0 1-1,0-1 1,-1 0 0,1 0-1,-1 1 1,0-1-1,0 0 1,-1 0 0,1 0-1,-1 1 1,0-1-1,0 0 1,0 1-1,-3-7 1,-1 3 2,0 0-1,0 1 1,-1 0 0,0 0-1,-1 0 1,1 1 0,-1 0-1,-9-5 1,-65-31-9,56 29 7,-24-14 0,33 16 2,0-1 1,1-1-1,0-1 0,0 0 0,-13-16 1,20 19-29,1 0 0,0 0 0,0-1 0,1 0 0,1 0 0,0-1 0,0 1 0,-5-23 0,6 16-9,0 0 0,1 0 1,1-1-1,0-24 0,2 37 21,1 0 1,-1 0-1,1 0 1,1 0-1,-1 1 0,1-1 1,0 0-1,0 0 1,0 1-1,1-1 0,0 1 1,0 0-1,0 0 1,1 0-1,0 0 0,8-7 1,-4 5 70,1 0 0,0 1 1,0 0-1,0 0 1,1 1-1,0 1 1,0 0-1,0 0 0,0 1 1,1 0-1,-1 0 1,1 1-1,0 1 0,0 0 1,-1 0-1,1 1 1,22 3-1,-31-3-55,0 1 1,-1-1-1,1 1 0,0-1 1,0 1-1,-1 0 0,1 0 1,0-1-1,-1 1 1,1 0-1,-1 1 0,1-1 1,-1 0-1,1 0 0,-1 1 1,0-1-1,2 3 0,-1 0 3,1-1 0,-1 1 0,0 1 0,-1-1 0,1 0 0,-1 0 0,1 5 0,1 8 25,-1 0 0,0 33 0,-2-49-29,0 20 2,-1 0 0,-7 40 0,5-49-232,0 0 0,-1-1 1,0 1-1,-1-1 0,0 0 1,-10 14-1,-14 15-3209</inkml:trace>
</inkml:ink>
</file>

<file path=ppt/ink/ink9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1.17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13 19036,'0'0'7417,"1"-2"-7200,2-6-119,-2 6-109,5 2-124,-3 0 131,0 1 0,0 0 0,0 0 0,-1 0 0,1 0 0,0 0 0,-1 1 0,1-1 0,-1 1 0,1 0 0,-1-1-1,0 1 1,0 0 0,0 1 0,3 3 0,3 3 27,-1 1 0,11 17 0,-13-17-12,0 0-1,-1 0 1,0 0-1,-1 1 1,0-1 0,2 20-1,-4-25 20,0 0 0,-1 1 0,0-1 0,0 0 0,0 1 0,-1-1 0,0 0 0,0 1 0,0-1 0,0 0 0,-1 0 0,0 0 0,0 0 0,0-1 0,-1 1 0,-3 5 0,-14 12 140,13-15-158,1 0 0,0 1 0,0 0 0,1-1 0,0 2 0,-6 11 0,11-20-21,0 1 1,0-1-1,0 0 1,-1 0-1,1 1 1,0-1-1,0 0 0,0 1 1,0-1-1,0 0 1,0 1-1,0-1 1,1 0-1,-1 1 1,0-1-1,0 0 1,0 0-1,0 1 1,0-1-1,0 0 1,0 1-1,1-1 1,-1 0-1,0 0 1,0 1-1,0-1 0,1 0 1,-1 0-1,0 0 1,0 1-1,1-1 1,-1 0-1,0 0 1,1 0-1,-1 0 1,0 1-1,0-1 1,1 0-1,-1 0 1,0 0-1,1 0 1,-1 0-1,0 0 1,1 0-1,-1 0 1,0 0-1,1 0 0,-1 0 1,22-1-103,-17 0 54,115-14-1066,-22 2-2805,-39 8-4025</inkml:trace>
</inkml:ink>
</file>

<file path=ppt/ink/ink9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2.22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36 0 15683,'-3'3'12343,"-13"16"-12340,16-18-3,-13 27-9,13-27-2,-1 1-1,1-1 0,-1 1 1,1 0-1,-1 0 1,1-1-1,0 1 0,0 0 1,0-1-1,0 1 0,0 0 1,0-1-1,0 1 1,1 0-1,0 2 0,1-3-15,1-1 0,-1 1-1,0-1 1,0 0-1,1 1 1,-1-1-1,0 0 1,1 0 0,3-1-1,0 0-26,-5 2 53,0-1-1,0 0 0,0 0 0,1 0 0,-1 0 0,0 0 1,0 0-1,0-1 0,0 1 0,0 0 0,0 0 1,0-1-1,1 1 0,-1-1 0,0 1 0,0-1 1,0 1-1,-1-1 0,1 0 0,0 1 0,0-1 1,0 0-1,0 0 0,-1 0 0,1 0 0,0 1 1,-1-1-1,1 0 0,0 0 0,-1 0 0,0-1 1,1 1-1,-1 0 0,1 0 0,-1 0 0,0 0 1,0 0-1,0 0 0,0 0 0,0-1 0,0 1 1,0 0-1,0 0 0,0 0 0,0 0 0,-1 0 1,1 0-1,0 0 0,-1 0 0,0-2 0,0 2 7,0 0 0,1 0-1,-1 0 1,0 0 0,0 0-1,0 0 1,0 0-1,0 1 1,0-1 0,0 0-1,-1 1 1,1-1 0,0 0-1,0 1 1,0 0 0,-1-1-1,1 1 1,0 0 0,-1-1-1,1 1 1,0 0 0,0 0-1,-1 0 1,1 0-1,0 0 1,-1 1 0,0-1-1,-2 0 0,4 0-21,-1 0 1,1 0-1,0 1 1,-1-1-1,1 0 1,0 0-1,-1 0 1,1 0-1,0 1 1,0-1-1,-1 0 1,1 0 0,0 1-1,0-1 1,-1 0-1,1 0 1,0 1-1,0-1 1,0 0-1,-1 1 1,1-1-1,0 0 1,0 1-1,0-1 1,0 0-1,0 1 1,0-1-1,0 0 1,0 1 0,0-1-1,0 0 1,0 1-1,0-1 1,0 0-1,0 1 1,0-1-1,0 1 1,4 13-2257,12 0-4133</inkml:trace>
</inkml:ink>
</file>

<file path=ppt/ink/ink9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4.14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6 1 17875,'0'0'9261,"-1"22"-9207,-3 131 14,4-123-44,-1-9-9,1 1 0,1 0 0,1-1 0,7 33 0,-8-49-16,0-1 1,1 1-1,-1 0 1,1-1-1,0 1 1,1-1 0,-1 1-1,1-1 1,0 0-1,0 0 1,0 0-1,1-1 1,-1 1-1,1-1 1,0 0-1,0 0 1,0 0 0,0 0-1,0-1 1,1 1-1,-1-1 1,1 0-1,0-1 1,-1 1-1,7 0 1,-1 0-64,0 0 0,-1-1 0,1 0 0,0-1 0,0 0 0,13-2 0,-20 1 40,1 1 0,-1-1 0,0 0 1,0 0-1,1 0 0,-1-1 0,0 1 1,0-1-1,0 1 0,-1-1 0,1 0 1,0 0-1,-1 0 0,1-1 0,-1 1 1,0-1-1,0 1 0,0-1 0,0 0 1,0 0-1,0 0 0,1-3 0,2-8 26,-1-1 0,-1 0 0,0 1-1,-1-1 1,0 0 0,-1-1 0,-2-21-1,1 25 48,0-13 1459,0 28-1411,0 86-103,2 148 195,2-171-257,19 105 0,-23-169-57,0 0 0,1 0 0,-1 0 0,1 0 0,0 0 0,0 0 0,0 0 0,0 0 0,0 0 0,0 0 0,0 0 0,0-1 0,1 1 0,-1 0 0,1-1 0,-1 1 0,1-1 0,0 0 1,-1 1-1,1-1 0,0 0 0,0 0 0,0 0 0,3 1 0,9-1-4188</inkml:trace>
</inkml:ink>
</file>

<file path=ppt/ink/ink9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4.87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206 51 20900,'0'0'5725,"-5"5"-5454,-8 11-190,0 1 0,1-1 0,1 2 0,0 0 0,1 0 0,1 1 0,-10 29 0,-37 152 31,46-158-106,-27 133 9,48-292-1164,50-178-958,-56 261 2057,-1 9 297,0 1 0,2 0 0,0 0 0,13-28 0,-17 48-143,0 1 0,1-1 0,0 1-1,-1 0 1,1 0 0,0 0 0,1 0-1,-1 1 1,1-1 0,-1 1 0,1 0-1,0 0 1,-1 0 0,1 0 0,0 1-1,0-1 1,0 1 0,1 0 0,-1 1 0,0-1-1,5 0 1,-7 2-86,-1-1 0,0 1 0,0-1-1,0 1 1,0 0 0,0-1 0,0 1 0,0 0 0,0 0 0,0 0 0,0 0-1,0 0 1,0 0 0,-1 0 0,2 2 0,14 22 3,-11-16 14,148 271 254,-90-158-251,-44-73-31,-16-39-15,0-1-1,0 0 1,1 0 0,1 0 0,7 11-1,-10-16-255,4 2 66</inkml:trace>
</inkml:ink>
</file>

<file path=ppt/ink/ink9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5.20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26 19412,'0'0'8501,"2"-2"-8178,1 0-277,-1 1-1,1-1 1,-1 1-1,1 0 0,0 0 1,-1 0-1,1 0 0,0 1 1,0-1-1,0 0 0,0 1 1,3 0-1,44 0 165,-25 1-157,15 1-40,-24-1-183,0-1-1,0 0 1,-1-1-1,1 0 1,16-5-1,-18-1-3482</inkml:trace>
</inkml:ink>
</file>

<file path=ppt/ink/ink9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7.55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10 14331,'4'-8'10883,"-3"7"-10448,10 1 1691,-9 0-2194,0 1 1,0-1-1,0 1 0,0 0 1,1 0-1,-1 0 0,0 0 1,0 0-1,2 2 0,2 3 158,0 1 0,0 0 0,7 12 0,8 9 8,3-1 1,52 45 1,-65-63-235,0-1 1,1 0 0,0 0 0,0-1 0,1-1-1,0 0 1,24 7 0,-29-12 318,-5-1-1698</inkml:trace>
</inkml:ink>
</file>

<file path=ppt/ink/ink9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7.89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169 0 17387,'0'0'7969,"0"7"-7833,-4 14 98,-1 1 1,-1-1-1,-16 37 0,-36 64 105,33-80-339,17-31-296,1 0 0,1 0-1,0 1 1,0 0 0,1 0-1,-4 17 1,8-19-3234</inkml:trace>
</inkml:ink>
</file>

<file path=ppt/ink/ink9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8.43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 17683,'0'0'6418,"0"3"-5117,0 20-465,-1 3-637,2 0 0,0 0-1,2 0 1,8 35 0,-5-35-197,-4-17-3,0 1 1,1-1-1,0 0 1,0 0-1,1 0 0,0-1 1,1 1-1,-1-1 0,8 9 1,-10-15-49,0-1 0,1 1 0,-1-1 0,0 0 0,1 0 0,-1 0 1,1 0-1,-1-1 0,1 1 0,0 0 0,-1-1 0,1 0 0,0 0 1,-1 0-1,1 0 0,4-1 0,-2 1-94,1 0-1,-1-1 1,0 0 0,0-1-1,1 1 1,-1-1 0,6-3-1,-6 2 32,0 0 0,0-1 0,0 1 0,-1-1 0,0 0 0,0-1 0,0 1 0,0-1 0,0 0 0,-1 1 0,0-2 0,0 1 0,-1 0 0,1-1 0,-1 1 0,2-11 0,0-3 652,-1 1 0,-1-1 0,-2-35 0,0 41 216,0 12-2,0 1-750,0 0 1,0 0-1,0 0 0,0 0 1,0-1-1,0 1 1,0 0-1,-1 0 0,1 0 1,0 0-1,0 0 1,0 0-1,0 0 1,0 0-1,0 0 0,0 0 1,0 0-1,-1 0 1,1 0-1,0 0 1,0 0-1,0 0 0,0 0 1,0 0-1,0 0 1,0 0-1,-1 0 1,1 0-1,0 0 0,0 1 1,0-1-1,0 0 1,0 0-1,0 0 0,0 0 1,0 0-1,0 0 1,0 0-1,-1 0 1,1 0-1,0 0 0,0 0 1,0 1-1,0-1 1,0 0-1,0 0 1,0 0-1,0 0 0,0 0 1,0 0-1,0 0 1,0 1-1,0-1 1,0 0-1,0 0 0,0 0 1,0 0-1,0 0 1,0 0-1,0 0 1,0 0-1,0 1 0,-1 7 10,0 0-1,0 0 1,1 0 0,1 14-1,0 3 29,-2 71 136,-1-27-280,9 95-1,-6-163 38,-1 0 0,0 1 0,0-1 0,0 0-1,1 0 1,-1 0 0,0 1 0,1-1 0,-1 0 0,1 0 0,-1 0 0,1 0-1,0 0 1,0 0 0,-1 0 0,1 0 0,1 1 0,13 4-5005</inkml:trace>
</inkml:ink>
</file>

<file path=ppt/ink/ink9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8.994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96 16595,'0'0'10075,"0"17"-9840,8 112 128,-6 104 14,-3-128-558,1-103-14,0-5-360,15-509-1605,-14 506 2281,0 0-1,0 0 1,1 1-1,-1-1 0,1 0 1,3-6-1,-4 11-95,-1 0 0,1 0 0,-1 0 0,1 0 0,-1 0 0,1 0 0,0 0 0,-1 0 0,1 0 0,0 0 0,0 0 0,0 1 0,-1-1 0,1 0 0,0 0 0,0 1 0,0-1 0,0 1 0,0-1 0,0 1 0,1-1 0,-1 1 0,0 0 0,0-1-1,0 1 1,0 0 0,0 0 0,1 0 0,-1 0 0,0 0 0,0 0 0,0 0 0,0 0 0,1 1 0,-1-1 0,0 0 0,0 1 0,0-1 0,0 1 0,2 0 0,2 3 23,0 0 0,-1 0 1,1 0-1,-1 0 0,0 1 0,0-1 0,5 11 1,24 41 185,-27-43-198,17 35 16,-3 2-1,-2-1 1,14 63 0,-25-67-28,-7-37-72,1 1 0,1-1 1,-1 1-1,1-1 0,1 0 0,4 11 0,-6-18-572</inkml:trace>
</inkml:ink>
</file>

<file path=ppt/ink/ink9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49.34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60 15131,'0'0'12578,"125"-38"-12578,-87 29-160,-9 5-1192,-15-5-4545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56.73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 85 7617,'-4'-13'17216,"15"13"-17107,285-22 31,-80 3-769,641 5-2357,-771 14 2964,-75 0 264,0 0 0,1-1 0,-1 0 0,0-1 0,0 0-1,-1-1 1,15-5 0,-43 17 1196,-22 7-4013,16-7-3489</inkml:trace>
</inkml:ink>
</file>

<file path=ppt/ink/ink9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57.27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20 1 14523,'-19'0'8703,"31"0"-4901,36 0-3221,82 7-473,-32-1-128,74 2-889,-160-6-168,-24 4 306,-24 3-1564,2-5-2539</inkml:trace>
</inkml:ink>
</file>

<file path=ppt/ink/ink9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49:57.61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 7433,'0'0'20220,"135"4"-19996,-83-4-120,1 0-104,15 0-64,-15 0-824,-15 0-3201</inkml:trace>
</inkml:ink>
</file>

<file path=ppt/ink/ink9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0:09.32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114 103 4496,'-52'5'20898,"43"3"-20699,-1-1 0,0 0-1,-23 12 1,44-14-41,7-2-137,411 7 313,-302-10-199,126-12 293,-148 6-377,406 1 13,-297 6-46,286-1 41,-280-11-40,-94 2-41,254-22 102,-329 25-68,196-26 43,-127 22-43,-32 4-5,-62 2 26,1 0-1,27-10 1,-38 11-26,-14 3 3,1 0 0,-1 0 0,1-1-1,-1 1 1,0-1 0,1 0 0,-1 1-1,0-1 1,0 0 0,0 0 0,3-3-1,-4 4 50,0-2 173,-12 0-541,-27 2-864,9 0-2477,-5 0-6997</inkml:trace>
</inkml:ink>
</file>

<file path=ppt/ink/ink9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0:33.975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1 3392,'0'0'3545</inkml:trace>
</inkml:ink>
</file>

<file path=ppt/ink/ink9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0:49.8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454 286 8265,'11'-16'7609,"-6"-8"-4265,-1-20-137,-4 35-2883,0 0 0,0 1-1,-1-1 1,0 0-1,0 1 1,-1-1 0,0 1-1,-1-1 1,1 1-1,-6-8 1,5 9-283,0 1 0,-1-1 1,0 1-1,-1 0 0,1 0 0,-1 1 1,0-1-1,-1 1 0,1 0 0,-1 0 1,0 1-1,0 0 0,0 0 0,-1 0 0,0 1 1,1 0-1,-1 0 0,0 1 0,0 0 1,-1 0-1,1 0 0,0 1 0,-1 1 1,1-1-1,-10 1 0,4 0-46,1 0 0,-1 1 0,0 1 0,1 0 0,-1 1 0,1 0 0,0 1 0,0 0 0,0 1 0,1 0 0,-1 1 0,1 0 0,1 1 0,-13 10 0,14-9-5,0 1 0,0 1 0,1 0 0,0 0 0,0 1 0,2 0-1,-1 0 1,1 0 0,1 1 0,0 0 0,1 0 0,0 0 0,1 1 0,0-1 0,1 1-1,0 0 1,1-1 0,0 1 0,1 0 0,1 0 0,3 18 0,-3-25 4,1 1 0,0-1 0,1 1 0,-1-1 0,1 0 0,1 0 0,-1 0 0,1 0 0,0 0 0,0-1 0,1 0 0,-1 0 0,1 0 0,0 0 0,1-1 0,-1 0 1,1 0-1,10 6 0,-4-5-6,-1 1 0,1-1 0,0-1-1,0 0 1,1-1 0,-1 0 0,1-1 0,0 0 0,16-1 0,-21 0-8,0-2 0,1 1 0,-1-1 0,0 0 0,1-1 0,-1 0 0,0 0-1,0-1 1,10-5 0,-12 5 17,-1 0-1,0-1 1,-1 0-1,1 0 1,-1 0 0,1 0-1,-1-1 1,0 0-1,-1 1 1,1-1-1,-1-1 1,0 1-1,4-10 1,-3 3 4,-1 0 0,0-1 0,0 1 1,-1-1-1,-1 0 0,0 0 0,-1-14 0,0 10 35,1 0-1,5-27 1,-6 43-24,2-8 331,-2 11 12,-2 12-226,1 143 650,3 167-291,-1-310-484,0 1 0,1-1-1,0 0 1,1 0 0,1 0-1,0 0 1,11 23 0,-15-37-25,1 0 1,-1 0 0,0 0 0,0 0-1,0 0 1,0 1 0,1-1-1,-1 0 1,0 0 0,0 0 0,1 0-1,-1 0 1,0 0 0,0 0-1,0 0 1,1 0 0,-1 0 0,0 0-1,0 0 1,1 0 0,-1 0-1,0 0 1,0 0 0,0 0 0,1 0-1,-1 0 1,0 0 0,0 0 0,0 0-1,1-1 1,-1 1 0,0 0-1,0 0 1,0 0 0,1 0 0,-1 0-1,0-1 1,0 1 0,0 0-1,0 0 1,0 0 0,1-1 0,5-7-636,4-11-3562</inkml:trace>
</inkml:ink>
</file>

<file path=ppt/ink/ink9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0:50.68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35 16595,'0'0'11003,"1"-4"-10864,-1 3-130,0 0 0,1-1 0,-1 1 0,1 0 0,0 0 0,-1-1 0,1 1 0,0 0 0,0 0 0,-1 0 0,1 0 0,0 0 0,0 0 0,0 0 0,0 0 0,0 0 0,3-1 0,-1 1-1,0-1 0,0 1 0,1 0 0,-1 0 0,0 0 0,1 0 1,5 0-1,-3 1-12,1-1 1,0 1 0,-1 0-1,1 1 1,-1-1 0,1 1 0,-1 0-1,1 1 1,-1 0 0,0 0-1,1 0 1,-1 1 0,9 5-1,-10-4-1,0-1 0,-1 1 0,1 1 0,-1-1-1,0 1 1,0-1 0,-1 1 0,1 0 0,-1 0-1,0 1 1,0-1 0,-1 1 0,0-1 0,0 1 0,2 9-1,-2-7 3,0 0-1,0 0 1,-1 1-1,-1-1 1,1 1-1,-1-1 1,-1 1-1,1-1 1,-1 0 0,-1 1-1,0-1 1,0 0-1,0 0 1,-1 0-1,-1 0 1,1 0-1,-9 12 1,-4 0-1,0 0 1,-2-1 0,0-1 0,-31 23 0,15-11-96,33-29-49,9-4-220,34-31-14,-1-1 1,-2-3-1,41-48 0,-66 68 306,0 0 0,-2 0 0,13-23 0,-21 32 276,1-1-1,-1 0 0,-1 0 0,0 0 0,0 0 0,-1 0 0,0-1 0,0-19 0,-2 30-191,0 0-1,0-1 1,0 1 0,0 0-1,0 0 1,0 0-1,-1-1 1,1 1-1,0 0 1,0 0 0,0 0-1,0-1 1,0 1-1,0 0 1,0 0-1,-1 0 1,1 0 0,0 0-1,0-1 1,0 1-1,0 0 1,-1 0-1,1 0 1,0 0-1,0 0 1,0 0 0,-1 0-1,1 0 1,0 0-1,0-1 1,0 1-1,-1 0 1,1 0 0,0 0-1,0 0 1,0 0-1,-1 0 1,1 0-1,0 0 1,0 1 0,0-1-1,-1 0 1,1 0-1,0 0 1,0 0-1,0 0 1,-1 0 0,1 0-1,0 0 1,0 1-1,-1-1 1,-10 9 156,-8 20 140,1 0 0,-22 49 1,34-62-255,0 0 0,1 0 0,0 1 0,2 0 0,0 0 0,0 0 0,1 19 0,2-32-50,0 3 0,0 0 0,0-1 0,1 1 0,0 0 0,1 6 1,-1-11-3,0 1 1,0-1 0,0 0 0,1 1 0,-1-1 0,1 0-1,-1 0 1,1 0 0,0 0 0,-1 0 0,1-1 0,0 1 0,0 0-1,1-1 1,-1 1 0,2 0 0,6 3-9,0-1 0,1-1 0,-1 1 0,1-2 0,-1 1 0,1-2 0,0 1 0,0-2 0,13 1 0,1-2-245,-1-1 1,45-9 0,-55 8-183,0-1-1,18-8 1,22-13-2713</inkml:trace>
</inkml:ink>
</file>

<file path=ppt/ink/ink9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0:52.51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10 1 1496,'0'0'13299,"-4"0"-13187,-1 0-328</inkml:trace>
</inkml:ink>
</file>

<file path=ppt/ink/ink9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0:54.55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24 16691,'0'0'7822,"1"-4"-7175,2-10-162,-2 13-431,0 1-1,0-1 1,0 1-1,0-1 1,0 1 0,0-1-1,0 1 1,0 0-1,0-1 1,0 1-1,1 0 1,-1 0 0,0 0-1,0 0 1,0 0-1,0 0 1,0 0 0,0 0-1,2 1 1,1-1 27,7 0-66,0 1 0,0-1 0,0 2-1,0 0 1,-1 0 0,20 7 0,-25-7-15,0 0 0,0 1 0,0 0 0,0 0 0,0 0-1,-1 1 1,0-1 0,1 1 0,-1 0 0,-1 0 0,1 1 0,-1-1 0,1 1 0,-1-1 0,3 8 0,-3-5-6,0 0 1,0 1-1,-1-1 0,0 0 0,0 1 1,-1 0-1,0-1 0,0 1 1,-1 0-1,0-1 0,0 1 1,-1 0-1,-2 14 0,0-12 1,-1 1-1,0-1 0,0 1 1,-1-1-1,0 0 0,-1-1 1,0 0-1,-14 17 0,5-8 22,8-12-14,1 1 0,0 0 0,0 1 0,0 0 0,1 0 0,-5 10 0,10-17-6,0-1 0,0 1 0,0-1 0,0 1 0,-1-1 0,1 1 0,0-1 0,0 1 0,0-1 0,0 1 0,0-1 1,0 1-1,0-1 0,1 1 0,-1-1 0,0 1 0,0 0 0,0-1 0,0 0 0,1 1 0,-1-1 0,0 1 0,0-1 0,1 1 1,-1-1-1,0 1 0,1-1 0,-1 0 0,1 1 0,-1-1 0,0 0 0,1 1 0,-1-1 0,1 0 0,-1 0 0,1 1 0,-1-1 1,1 0-1,-1 0 0,2 0 0,23 4 119,-20-4-96,199 3 306,-108-5-2534</inkml:trace>
</inkml:ink>
</file>

<file path=ppt/ink/ink9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0:57.07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56 17907,'0'0'8174,"0"-2"-7854,0 5-301,13 186 842,-2-67-594,-1 209-121,-5-221-91,-5-109 0,0-2-9,0-2 17,0 3-24,-15-340-813,1 4 482,13 331 288,1-1-1,1 1 1,-1 0-1,0 0 1,1 0-1,0 0 1,1 0-1,-1 0 1,1 0-1,0 0 1,0 0-1,0 0 1,1 1-1,-1-1 1,1 1-1,0 0 1,0 0-1,1 0 1,0 0 0,-1 1-1,1-1 1,0 1-1,0 0 1,1 0-1,-1 0 1,1 1-1,-1 0 1,1-1-1,0 2 1,0-1-1,0 0 1,0 1-1,0 0 1,0 0-1,1 1 1,-1 0-1,7 0 1,-8 0 1,0 0 0,0 0 0,0 1 0,0-1 0,0 1 0,0 0 0,0 0 0,0 1 1,-1-1-1,1 1 0,0 0 0,-1 0 0,1 0 0,-1 0 0,0 1 0,5 3 0,-4-1 6,0 0-1,0 1 1,0-1-1,0 1 1,-1 0-1,0 0 1,0 0-1,0 0 1,1 8-1,1 6 16,-1 0 0,-1 0 1,-1 0-1,-1 0 0,-2 35 0,0-44-9,-1 0 1,0 1-1,-1-1 0,0-1 1,-1 1-1,-1 0 1,1-1-1,-1 0 1,-1 0-1,0 0 0,0-1 1,-1 0-1,-9 9 1,10-13 18,6-5-34,0 0 1,0 0-1,0 0 1,0 0-1,0 0 1,0 0-1,0 0 1,0 0-1,0 0 1,0 0-1,0 0 1,0 0-1,0 0 1,0 0-1,0 0 1,0 0-1,0 1 1,0-1-1,0 0 1,0 0 0,0 0-1,0 0 1,0 0-1,0 0 1,0 0-1,0 0 1,0 0-1,0 0 1,11-1-119,2 1 96,-1 0-1,23 4 1,-30-2 27,1-1 1,-1 1-1,0 0 0,0 0 1,0 1-1,0-1 0,0 1 0,0 0 1,4 5-1,4 2-3,-2 1-1,1 0 1,-1 1 0,-1 1 0,0-1-1,10 18 1,-14-20-1,-1 0-1,0 0 0,-1 0 1,0 0-1,-1 1 0,0 0 1,-1 0-1,0-1 0,0 1 1,-1 13-1,-1-15 3,1 1 20,-2 0 0,1 1 0,-3 11 0,2-18 1,0-1 1,-1 1-1,1 0 1,-1-1-1,1 1 1,-1-1-1,0 1 1,0-1-1,-1 0 1,1 0-1,-5 5 1,-4 1 48,0 0 1,-1 0 0,0-1-1,0-1 1,0 0 0,-1 0-1,0-1 1,0-1 0,-1 0-1,0-1 1,-18 3 0,-9 0 179,0-3 1,-67 0-1,108-4-251,-1 0 0,1 0 0,-1 0 0,1-1 0,-1 1 0,1 0 0,-1 0 0,1 0-1,-1 0 1,1 0 0,0-1 0,-1 1 0,1 0 0,-1 0 0,1-1 0,0 1 0,-1 0 0,1-1 0,-1 1 0,1 0 0,0-1 0,0 1 0,-1-1 0,1 1-1,0 0 1,0-1 0,-1 1 0,1-1 0,0 1 0,0-1 0,0 1 0,0-1 0,0 1 0,-1-1 0,1 1 0,0-1 0,0 1 0,0-1 0,1 1 0,-1-1 0,0 1-1,0-2 1,8-19-781,13 2-3833</inkml:trace>
</inkml:ink>
</file>

<file path=ppt/ink/ink9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14.73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34 1 18812,'-5'165'9390,"-6"15"-6844,-6 178-7160,17-380-996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2:57.98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 2 4232,'0'0'19137,"-3"-1"-18465,6 2 159,113 20 211,219-12-1133,-273-10-147,40-7-308,-1-1 405,-130 11 701,26 0-542,0 0 0,0 0 0,0 1 0,1 0-1,-1-1 1,1 1 0,0 0 0,0 0 0,0 0-1,0 0 1,1 0 0,-1 1 0,1-1 0,-1 0-1,0 8 1,-2 6 112,1-1 1,0 23-1,-1 1-8,-1-17-78,-3 32 40,-3 161 40,-8 98-35,14-253 13,-17 145 365,19-175-392,0 54 0,3-59-70,0-26-129,1-6-167,13-66-3522,-4 27-5406</inkml:trace>
</inkml:ink>
</file>

<file path=ppt/ink/ink9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15.30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22 19036,'0'0'7062,"5"-3"-6820,-1 0-194,-1 1 0,1 0 0,0 0 0,0 0 0,1 1 0,-1-1 0,0 1 0,0 0 0,1 0 0,-1 1 0,1-1 0,-1 1 0,5 0 0,8 0 2,1 1 1,-1 0-1,0 1 1,0 1-1,0 1 1,22 7-1,-33-9-49,0 1 0,0 0-1,1 0 1,-2 0 0,1 1 0,0 0-1,-1 0 1,0 0 0,0 1-1,0 0 1,0 0 0,-1 0 0,0 1-1,0-1 1,0 1 0,-1 0 0,0 0-1,0 0 1,2 7 0,-3-5 2,1 1 0,-2-1 0,0 1 0,0-1 1,0 1-1,-1-1 0,0 1 0,-1-1 0,0 1 0,0-1 1,-1 1-1,0-1 0,0 0 0,-1 1 0,0-1 0,-1-1 1,-7 15-1,-7 5 68,-1 0 0,-1-2 0,-32 33 0,24-28 6,12-14-63,13-13-16,-1 0 0,1 0 0,0 0-1,-1 1 1,1-1 0,1 1 0,-1 0 0,1 0-1,-1 0 1,1 0 0,0 0 0,0 0-1,1 0 1,-1 1 0,1-1 0,-1 6-1,3-9 2,-1-1-1,0 1 0,1 0 0,-1 0 1,0-1-1,1 1 0,-1 0 0,1-1 1,-1 1-1,1-1 0,0 1 0,-1-1 1,1 1-1,-1-1 0,1 1 1,0-1-1,-1 1 0,1-1 0,0 0 1,0 1-1,-1-1 0,1 0 0,0 0 1,0 1-1,0-1 0,-1 0 0,3 0 1,28 3 39,-26-3-28,273 2 304,-146-3-236,-132 1-89,0 0-1,0 0 1,0 0-1,0-1 1,0 1 0,0 0-1,0 0 1,0 0 0,0 0-1,0 0 1,0 0-1,0 0 1,0 0 0,0 0-1,0 0 1,0 0-1,0-1 1,0 1 0,0 0-1,0 0 1,0 0 0,0 0-1,0 0 1,0 0-1,0 0 1,0 0 0,0 0-1,0 0 1,0-1-1,0 1 1,0 0 0,0 0-1,0 0 1,1 0 0,-1 0-1,0 0 1,-14-5-886,9 3 64,-18-9-4754</inkml:trace>
</inkml:ink>
</file>

<file path=ppt/ink/ink9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18.01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198 181 11154,'0'0'11465,"1"-12"-10356,2-3-763,-1 6 120,-1 0 1,0-1-1,0-16 1413,-1 29-1795,-1 3-65,0 0 0,0 0 0,-1 0 0,0 0 0,0-1 0,-3 7 0,-2 4 18,-130 327 307,90-199-346,45-123-86,3-21 83,-1 0 0,1 1 0,-1-1 0,0 0 0,1 0 0,-1 0 1,1 0-1,-1 0 0,1 0 0,-1 0 0,0 0 0,1 0 0,-1 0 0,1 0 1,-1 0-1,1 0 0,-1 0 0,0 0 0,1-1 0,-1 1 0,1 0 1,-1 0-1,0 0 0,1-1 0,0 1 0,5-5 5,1 0 0,-1-1 1,0 1-1,0-1 0,-1-1 0,7-8 0,28-45-48,-15 12-37,-3-2-1,31-96 0,-51 141 86,26-113 79,-20 80-22,14-45 0,-17 69-20,-4 8-32,1 1 1,-1-1-1,1 1 1,1 0-1,-1 0 0,1 0 1,0 0-1,0 0 1,6-6-1,-9 11-3,1-1-1,-1 1 1,1 0 0,-1-1 0,1 1-1,-1 0 1,1-1 0,-1 1-1,1 0 1,-1 0 0,1 0-1,-1 0 1,1-1 0,-1 1 0,1 0-1,0 0 1,-1 0 0,1 0-1,-1 0 1,1 0 0,-1 1-1,1-1 1,-1 0 0,1 0 0,0 0-1,-1 0 1,1 1 0,-1-1-1,1 0 1,-1 1 0,0-1 0,1 0-1,-1 1 1,1-1 0,-1 0-1,1 2 1,13 17 96,-12-15-59,35 59 168,40 94 0,22 112-184,-87-232-23,-10-32-52,1 1 1,-1-1-1,1 1 0,0-1 1,6 7-1,-8-10 23,0 0 1,1-1 0,-1 1-1,1 0 1,-1-1-1,1 0 1,-1 1-1,1-1 1,0 0 0,0 0-1,-1 0 1,1 0-1,0 0 1,0-1-1,0 1 1,0 0 0,0-1-1,2 1 1,-4-2-250,0 0 1,0 1-1,0-1 1,0 0-1,0 1 1,0-1-1,0 1 0,-1-1 1</inkml:trace>
</inkml:ink>
</file>

<file path=ppt/ink/ink9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18.43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 9 12986,'-1'-1'10645,"1"1"-10570,0 0 0,0 0 0,0 0 0,0-1-1,0 1 1,0 0 0,0 0 0,0 0 0,0-1 0,0 1 0,0 0 0,0 0 0,0 0-1,0-1 1,0 1 0,0 0 0,2-3 1348,-2 3-1348,0-1 0,0 1 0,0 0-1,1 0 1,-1 0 0,0 0 0,0 0 0,0 0 0,1 0 0,130 3 969,97-3-1314,-210-3-748</inkml:trace>
</inkml:ink>
</file>

<file path=ppt/ink/ink9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19.81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68 223 17555,'0'0'8185,"0"-3"-7779,0-11-192,0 10 604,-2-5-610,-39-37-32,37 41 66,1-1-1,-1 0 1,1 0-1,1 0 1,-1 0-1,1-1 1,-1-7-1,6 81-228,24 118 0,-14-105 13,34 205-85,-47-277 17,0-7 35,0-1 1,0 1-1,0-1 1,0 1-1,0-1 0,0 1 1,0-1-1,0 1 0,0-1 1,0 1-1,0-1 0,0 1 1,0-1-1,0 1 1,0-1-1,0 0 0,1 1 1,-1-1-1,0 1 0,0-1 1,1 1-1,-1-1 0,0 0 1,0 1-1,1-1 1,-1 1-1,0-1 0,1 0 1,-1 1-1,1-1 0,0 0-54,9-508-819,-11 404 891,1 95-22,1 0 0,-1 0 1,1 0-1,1 0 0,0 0 1,0 0-1,5-11 1,-6 18 5,0 0 0,0 0 1,0 0-1,0 0 0,0 0 1,1 0-1,-1 0 0,1 0 1,-1 1-1,1-1 0,0 1 1,0-1-1,0 1 1,0 0-1,0-1 0,0 1 1,0 0-1,0 0 0,0 1 1,0-1-1,0 0 0,1 1 1,-1-1-1,0 1 0,1 0 1,-1 0-1,0-1 0,1 2 1,-1-1-1,0 0 1,1 0-1,-1 1 0,0-1 1,4 3-1,1 0 3,0 0 0,-1 0 1,1 1-1,-1 0 0,0 0 0,0 1 0,-1-1 1,1 2-1,-1-1 0,0 0 0,0 1 0,-1 0 1,6 9-1,-5-7-9,0 0 1,-1 1 0,0-1 0,0 1-1,-1 0 1,0 0 0,0 0-1,-1 1 1,0-1 0,0 14-1,-2-16 9,0-1-1,-1 1 0,0-1 1,0 1-1,0-1 0,-1 0 1,0 0-1,-1 0 0,1 0 1,-1 0-1,0 0 0,0 0 1,-1-1-1,0 0 0,0 0 1,0 0-1,-1 0 0,1 0 1,-1-1-1,0 0 0,0 0 1,-9 5-1,7-5-39,6-3-4,-1-1 1,1 1-1,-1 0 1,1 0-1,0 0 0,-1 0 1,1 0-1,0 0 1,-1 0-1,1 0 1,0 1-1,0-1 0,0 0 1,0 1-1,1-1 1,-1 1-1,0-1 1,-1 4-1,23-4-810,-1-1 707,1 0 0,0 1 0,38 8 0,-53-7 150,0 0-1,0 0 0,0 0 1,-1 1-1,1 0 1,0 0-1,-1 0 1,0 1-1,0-1 1,0 1-1,0 1 0,-1-1 1,1 1-1,-1-1 1,0 1-1,-1 0 1,4 7-1,-1-2 44,-2 0 0,1 1 0,-2-1 0,1 1 0,-1 0 1,-1 0-1,0 0 0,0 0 0,-1 1 0,-1-1 0,0 0 0,0 0 0,-1 1 0,-1-1 0,-3 12 0,3-17 20,-1 0 0,0 0-1,0 0 1,-1 0 0,0 0 0,0-1-1,0 1 1,0-1 0,-1 0-1,0-1 1,0 1 0,0-1 0,-1 0-1,0 0 1,0-1 0,0 1-1,-10 3 1,0 0 99,0-2-1,-1 0 1,0 0-1,0-2 1,-28 3 0,34-5-100,1 0 0,0-1 1,-1 0-1,1-1 0,-15-2 1,23 2-82,1 1 1,-1 0 0,1-1-1,-1 0 1,0 1 0,1-1-1,-1 0 1,1 1 0,0-1-1,-1 0 1,1 0 0,0 0-1,-1 0 1,1-1 0,0 1-1,0 0 1,0 0 0,0-1-1,0 1 1,0-1 0,1 1-1,-1-1 1,0 1 0,1-1-1,-1 1 1,1-1 0,-1 1-1,1-1 1,0 0 0,0 1-1,0-1 1,0 0 0,0 1-1,0-1 1,0 0 0,0 1-1,1-1 1,-1 1 0,1-1-1,-1 0 1,1 1 0,1-3-1,10-16-2703</inkml:trace>
</inkml:ink>
</file>

<file path=ppt/ink/ink9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21.24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0 10738,'74'0'9343,"6"1"-3836,94 0-2543,106 1-5711,-164-2 4190,-114 0-1419,-6 0 25,-93 9-416,21-1-3781,41-8-3991</inkml:trace>
</inkml:ink>
</file>

<file path=ppt/ink/ink9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21.58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 15947,'0'0'11961,"3"14"-11679,14 96 117,29 215 293,-42-289-695,-3-20-127,1 0 0,0 0 0,1 0 0,10 30 0,-6-33-1046</inkml:trace>
</inkml:ink>
</file>

<file path=ppt/ink/ink9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22.83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 10202,'0'0'14782,"14"4"-14277,0 1-372,-2-1-44,1 0 0,0 0 0,0-1 0,0-1 0,19 1 0,254 0 267,11 0-234,642 12 988,-110-20-916,-481 7-198,-148-4 1,302 8-3,-388 2 17,62 1-101,-185-10-494,-1 0-1,1 0 1,-1-1-1,-16-6 0,-16-5-6015</inkml:trace>
</inkml:ink>
</file>

<file path=ppt/ink/ink9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31.40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69 0 15403,'-1'8'11044,"-2"16"-7934,-8 59-4138,-3-6 1241,-4 4-77,8-7 32,6-53-153,0-1 0,2 1 0,1-1 0,0 1-1,4 27 1,-3-45-18,1 1-1,0-1 0,0 0 0,1 0 1,-1 0-1,0 0 0,1 0 0,0 0 0,0 0 1,0 0-1,0 0 0,0-1 0,1 1 1,-1-1-1,1 0 0,-1 0 0,1 0 1,0 0-1,0 0 0,0 0 0,0-1 1,0 1-1,0-1 0,7 2 0,3 0-26,1-1-1,0 1 1,-1-2-1,26 0 1,-18-1-101,0 1-46,0-2-1,22-2 1,-38 2 142,0 0-1,0 0 1,0 0 0,-1-1 0,1 1-1,0-1 1,-1 0 0,1-1 0,-1 1-1,0-1 1,0 0 0,0 0 0,0 0-1,4-4 1,-7 4 35,1 1 0,-1-1 0,0 0 0,0 1 0,-1-1 0,1 0 0,-1 0-1,1 0 1,-1 1 0,0-1 0,0-4 0,-3-33-10,-6 16 15,7 22 40,1-1-1,0 0 1,0 0-1,0 1 0,0-1 1,0 0-1,0 0 1,0-6-1,1 9 67,-7-13 909,3 12-500,1 25-350,2-2-204,-3 218 33,4-160-19,1-43 16,1-1 1,9 40-1,-11-69-24,1 6 85,-1-13-68,0 0-1,0 1 0,0-1 1,0 0-1,0 0 0,0 0 1,0 0-1,0 0 0,0 1 1,0-1-1,0 0 0,1 0 1,-1 0-1,0 0 0,0 0 1,0 0-1,0 0 0,0 1 1,0-1-1,1 0 0,-1 0 1,0 0-1,0 0 0,0 0 1,0 0-1,1 0 0,-1 0 1,0 0-1,0 0 0,0 0 1,0 0-1,1 0 1,-1 0-1,0 0 0,0 0 1,0 0-1,0 0 0,0 0 1,1 0-1,-1 0 0,0 0 1,0 0-1,0-1 0,0 1 1,0 0-1,1 0 0,-1 0 1,0 0-1,0 0 0,0 0 1,0 0-1,0-1 0,0 1 1,0 0-1,1 0 0,-1 0 1,0 0-1,0-1 0,3-2-385,0 0-1,0 0 1,0 0-1,-1-1 1,1 0-1,2-5 1,9-19-4828</inkml:trace>
</inkml:ink>
</file>

<file path=ppt/ink/ink9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32.90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97 0 16123,'4'3'10466,"-4"-3"-10390,-1 14 199,0 1 0,-2-1 0,-6 23-1,-1 6 3,-4 27-31,-39 231-30,43-228-509,11-85 290,-1-1-1,2 1 1,-1 0 0,2 0-1,4-15 1,-6 18 352</inkml:trace>
</inkml:ink>
</file>

<file path=ppt/ink/ink9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33.8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7 11746,'0'0'12712,"0"0"-12569,1-1 0,-1 1-1,1-1 1,-1 1 0,0-1-1,1 1 1,-1-1 0,1 1-1,0-1 1,-1 1 0,1 0-1,-1-1 1,1 1 0,-1 0-1,1 0 1,0 0 0,-1-1-1,1 1 1,0 0 0,11 13-56,0 0-1,-1 1 1,-1 1 0,0-1 0,14 32 0,-11-21-25,18 24 0,-12-22-81,-6-8-61,0-2 0,1 0 0,23 23 0,-38-53-4923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01.737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9 10058,'0'0'14390,"7"0"-13937,283-8 766,-213 7-1703,-76 1 209,-11 1-1710,-5 2 303,-3 2-792</inkml:trace>
</inkml:ink>
</file>

<file path=ppt/ink/ink9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34.50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11 17555,'0'0'6934,"11"-1"-6503,-1-1-368,56-5 329,-61 6-346,1 1-1,0 0 1,-1 0-1,1 1 1,0 0-1,-1 0 1,1 0-1,-1 0 1,11 5-1,-15-5-40,1 0-1,-1 0 0,0 0 1,0 0-1,1 0 0,-1 1 1,0-1-1,0 0 0,0 1 1,0-1-1,-1 1 0,1-1 1,0 1-1,0-1 0,-1 1 1,1-1-1,-1 1 1,1 0-1,-1-1 0,0 1 1,0 0-1,0-1 0,0 1 1,0 0-1,0-1 0,0 1 1,0 0-1,-1-1 0,1 1 1,-1-1-1,-1 4 0,-1 2 47,0 0-1,0 0 0,-1 0 0,0 0 0,-6 7 0,-36 40 178,34-42-203,1 1 1,0 0 0,1 0 0,0 2 0,1-1 0,-11 25-1,19-36-22,0 0-1,0 0 1,0 0-1,0 0 1,1 0-1,-1 0 1,1 3-1,0-5 1,0-1 0,0 1 0,0 0-1,0-1 1,0 1 0,1 0 0,-1 0-1,0-1 1,1 1 0,-1-1-1,0 1 1,1 0 0,-1-1 0,0 1-1,1-1 1,-1 1 0,1-1 0,-1 1-1,1-1 1,0 1 0,-1-1 0,1 0-1,-1 1 1,1-1 0,0 0 0,-1 1-1,1-1 1,0 0 0,-1 0 0,1 0-1,0 0 1,-1 1 0,1-1 0,1 0-1,6 0-88,88 7 419,-84-7-985,1 0-1,-1-1 0,0-1 0,0 0 0,20-5 1,0-9-9351</inkml:trace>
</inkml:ink>
</file>

<file path=ppt/ink/ink9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35.263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120 27 14395,'0'7'9855,"-1"16"-9350,-2-1-1,0 1 1,-9 28 0,-2 15-86,-63 384 217,67-411-636,10-38-12,2-13-118,49-139-55,-22 45-53,48-186-269,-72 273 493,0 0 0,12-24 1,-15 37 75,1 0 0,-1 1-1,1 0 1,1 0 0,-1 0 0,1 0 0,0 0 0,0 0-1,0 1 1,1 0 0,6-5 0,-10 8-53,-1 1 0,1 0 0,0-1 0,0 1 0,-1 0 0,1 0 0,0 0 0,0-1 0,0 1 1,-1 0-1,1 0 0,0 0 0,0 0 0,0 0 0,0 1 0,-1-1 0,1 0 0,0 0 0,0 0 0,-1 1 0,1-1 0,0 0 0,0 1 0,-1-1 0,1 1 0,0-1 0,-1 1 0,1-1 0,0 1 1,-1-1-1,1 1 0,-1-1 0,1 1 0,-1 0 0,1-1 0,-1 1 0,0 0 0,1 0 0,-1 0 0,15 38 63,-12-28-18,46 167 509,-7-22-381,-30-116-166,-2-6-35,1-2 1,28 57-1,-33-80-26,-1-1-1274,-5-8 1261,0 0-1,0 0 1,0 0 0,0 0-1,0 1 1,-1-1 0,1 0 0,0 0-1,0 0 1,0 0 0,0 0-1,-1 1 1,1-1 0,0 0 0,0 0-1,0 0 1,-1 0 0,1 0-1,0 0 1,0 0 0,-1 0 0,1 0-1,0 0 1,0 0 0,0 0 0,-1 0-1,1 0 1,0 0 0,0 0-1,-1 0 1,1 0 0,0 0 0,0 0-1,0-1 1,-1 1 0,1 0-1,0 0 1,0 0 0,-14-4-3775</inkml:trace>
</inkml:ink>
</file>

<file path=ppt/ink/ink9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35.607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17 12938,'0'0'15024,"18"-2"-14872,137-12 75,-46 13-2525</inkml:trace>
</inkml:ink>
</file>

<file path=ppt/ink/ink9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41.25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19580,'0'0'9986,"0"16"-9946,18 230 358,-4-77-244,-7 114-845,-7-281 516,0-1-1,0 1 0,0-1 0,0 0 0,0 1 1,-1-1-1,1 1 0,0-1 0,-1 1 0,1-1 1,-1 0-1,1 1 0,-2 1 0</inkml:trace>
</inkml:ink>
</file>

<file path=ppt/ink/ink9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41.70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83 8185,'0'0'19568,"4"-12"-19389,16-40-74,-20 50-101,1 1-1,0 0 1,0 0 0,0 0-1,0-1 1,0 1-1,0 0 1,1 0 0,-1 0-1,0 0 1,0 1-1,1-1 1,-1 0 0,0 0-1,1 1 1,-1-1-1,1 1 1,-1-1 0,1 1-1,-1 0 1,1 0-1,-1-1 1,1 1 0,-1 0-1,1 0 1,0 1 0,-1-1-1,1 0 1,1 1-1,5 0 17,-7-1-20,17-1 17,1 2 0,-1 0 0,24 5-1,-35-5-13,0 1 0,-1 1 0,1-1 0,-1 1 0,0 0 0,0 0 0,0 1 0,0 0-1,-1 0 1,1 1 0,-1-1 0,6 7 0,-4-2-8,0 1 0,0 0-1,-1 0 1,0 0 0,-1 1 0,0 0-1,-1 0 1,0 0 0,0 0 0,-1 1-1,-1-1 1,0 1 0,0 22 0,-1-21 0,-1 1 0,-1-1 0,0 0 0,-1 0 0,-1 0 0,0 0-1,0 0 1,-1 0 0,-1-1 0,0 0 0,-1 0 0,-7 12 0,1-7 24,0-1 0,-1-1 0,0 0 0,-2-1 0,1 0 0,-2-1 0,-31 21 0,46-34-24,0 0 0,1 1 1,-1-1-1,0 0 0,1 1 0,-1-1 0,0 1 0,1-1 0,-1 1 0,1 0 0,-1-1 0,0 1 0,1-1 0,0 1 0,-1 0 1,1-1-1,-1 1 0,1 0 0,0 0 0,-1-1 0,1 1 0,0 2 0,0-3 8,0 1 0,0 0-1,1 0 1,-1-1 0,0 1 0,1 0 0,-1-1-1,1 1 1,-1 0 0,1-1 0,-1 1 0,1 0-1,-1-1 1,1 1 0,0-1 0,-1 1 0,1-1-1,1 1 1,6 3 53,-1 0 0,1-1 0,13 3 0,-12-3-49,5 2 9,0-2 0,-1 1 0,1-2 1,1 0-1,15 0 0,75-5-423,-86 1-430,0 0 0,-1-1 0,0-2 0,25-8 0,6-7-7175</inkml:trace>
</inkml:ink>
</file>

<file path=ppt/ink/ink9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42.3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144 146 6665,'0'0'21248,"-2"5"-21081,-34 128 447,-27 187 1,38-212-590,8-42-106,19-65-732,5-7 675,8-11 203,-1-5-165,0-1 0,-2 0-1,0-1 1,-2-1 0,-1 0-1,13-51 1,-7 0-177,5-85-1,-16 57 232,-5 75 108,2 1 1,1-1-1,1 0 0,8-29 1,-11 56-50,1 1 0,-1-1 1,1 1-1,-1-1 0,1 1 1,0 0-1,0-1 1,0 1-1,-1 0 0,1-1 1,0 1-1,1 0 0,-1 0 1,2-2-1,-2 3-9,0 0 0,0-1 0,-1 1 0,1 0 0,0 0 0,0-1 0,0 1 0,-1 0 0,1 0 0,0 0 0,0 0 0,0 0 0,0 1 0,-1-1 0,1 0 0,0 0 0,0 0 0,0 1 0,-1-1 0,1 0 0,0 1 0,0-1 0,-1 1 0,1-1 0,0 1 0,-1-1 0,1 1 0,-1-1 0,1 1 0,0 1 0,5 5 36,-1 0 1,0 1-1,-1 0 0,0-1 1,6 18-1,5 9 110,12 27 6,-2 1 0,21 89-1,-14-43-121,-9-28-33,-11-33 5,21 50 0,-17-69-439,-16-28 382,0 0 1,0 0 0,0 0 0,0 0 0,0 0 0,0 1-1,0-1 1,1 1-401,0-1 401,-1 0-1,0 0 1,0 0 0,0 0 0,0 0 0,0 0-1,1 0 1,-1 0 0,0 0 0,0 0 0,0 0 0,0 0-1,1 0 1,-1 0 0,0 0 0,0 0 0,0 0 0,0 0-1,0 0 1,1 0 0,-1 0 0,0 0 0,0-1 0,0 1-1,0 0 1,0 0 0,1 0 0,-1-16-4711</inkml:trace>
</inkml:ink>
</file>

<file path=ppt/ink/ink9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42.68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5 20956,'0'0'7746,"72"-4"-7506,-29 4-64,1 4-64,4-4-80,0 0-32,-5 0-208,-4 0-432,-6 0-945</inkml:trace>
</inkml:ink>
</file>

<file path=ppt/ink/ink9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43.45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60 22540,'0'0'3988,"0"21"-3340,1 143-3,4-82-465,32 157 1,-29-192-172,-4-27-60,0 1 0,9 27-1,-13-47 37,1-1 0,-1 1-1,0 0 1,0 0 0,1-1-1,-1 1 1,1 0 0,-1-1 0,0 1-1,1-1 1,-1 1 0,1-1-1,-1 1 1,1 0 0,0-1 0,-1 0-1,1 1 1,-1-1 0,1 1-1,0-1 1,0 0 0,-1 1 0,2-1-1,-1 0 12,-1 0 0,1 0-1,-1 0 1,1 0 0,-1-1 0,1 1-1,-1 0 1,1 0 0,-1-1 0,0 1-1,1 0 1,-1-1 0,1 1-1,-1 0 1,0-1 0,1 1 0,-1 0-1,0-1 1,1 1 0,-1-1-1,0 1 1,0-1 0,1 1 0,-1-1-1,0 1 1,0-1 0,0 1-1,0-1 1,0 1 0,0-1 0,0 1-1,0-1 1,2-18-3,-1 0 1,-2-28-1,0 7-6,-1 0-4,-8-52 0,-2-1 36,-2-191 29,14 282-50,0-1 1,0 0-1,0 0 0,1 0 0,0 0 1,-1 0-1,1 1 0,0-1 1,0 0-1,1 1 0,-1-1 0,0 0 1,1 1-1,0 0 0,-1-1 1,1 1-1,0 0 0,0 0 0,0 0 1,1 0-1,-1 0 0,0 1 1,1-1-1,-1 1 0,1-1 0,-1 1 1,1 0-1,0 0 0,0 0 1,-1 0-1,1 1 0,0-1 0,0 1 1,5-1-1,1 0 0,1 1 0,-1 0 0,0 1 0,1-1 0,-1 2 0,0-1 0,0 1 0,14 5 0,-20-6 0,1 1 0,-1-1 0,0 1 1,0 0-1,0 0 0,0 0 0,0 0 0,0 1 1,0-1-1,-1 1 0,1 0 0,-1-1 1,0 1-1,1 0 0,-1 1 0,-1-1 1,1 0-1,0 0 0,-1 1 0,0-1 0,0 1 1,0-1-1,0 1 0,0 5 0,0-4 4,0-1-1,-1 1 0,0-1 0,0 1 0,0-1 0,0 1 0,-1-1 1,0 0-1,0 1 0,0-1 0,0 0 0,-1 1 0,0-1 1,1 0-1,-2 0 0,1 0 0,0-1 0,-1 1 0,1 0 1,-1-1-1,0 0 0,-1 0 0,-3 4 0,-2 0-1,-17 15 56,25-21-80,-1 0 0,1 1 0,0-1 0,0 1-1,0-1 1,0 1 0,0-1 0,0 1 0,1 0 0,-1-1-1,0 1 1,1 0 0,-1 0 0,1-1 0,-1 3 0,2-3-12,-1 0 0,0 0 0,1 0 0,-1 0 0,1 0 0,-1 0 0,1 0 0,-1-1 0,1 1 0,-1 0 0,1 0 0,0-1 0,-1 1 0,1 0 0,0-1 0,0 1 0,0-1 0,-1 1 0,1-1 0,2 1 0,21 10-153,-18-9 142,14 7 7,0 0 1,0 2-1,24 16 1,-34-20 37,-1 0 1,0 0 0,0 2 0,-1-1-1,0 1 1,-1 0 0,0 0 0,7 12-1,-9-12 43,0 0-1,-1 0 1,0 1 0,0 0-1,-1 0 1,-1 0-1,1 0 1,-2 0-1,2 20 1,-3-25 4,0 0 0,-1 0-1,0 0 1,1 0 0,-2-1-1,1 1 1,0 0 0,-1-1 0,0 1-1,0-1 1,-1 1 0,1-1 0,-1 0-1,0 0 1,0 0 0,0 0 0,0-1-1,-1 1 1,1-1 0,-1 0 0,0 0-1,-7 4 1,-6 2 54,0 0 1,-1-1-1,0-1 1,0-1-1,0-1 1,-1 0-1,1-1 0,-1-1 1,-38 1-1,55-4-139,0 0 0,0 0-1,1-1 1,-1 1 0,0 0-1,0 0 1,1-1 0,-1 1-1,0-1 1,1 0 0,-1 0-1,0 1 1,1-1-1,-1 0 1,1 0 0,0 0-1,-1 0 1,1-1 0,0 1-1,-1 0 1,1-1 0,0 1-1,0 0 1,0-1 0,0 1-1,0-1 1,1 0 0,-1 1-1,0-1 1,1 0 0,-1 1-1,1-3 1,-6-21-2595</inkml:trace>
</inkml:ink>
</file>

<file path=ppt/ink/ink9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44.58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 11938,'0'0'16701,"1"0"-16579,115-1 70,131 3-579,-239-2 263,-5 0 42,0 0 0,0 0 0,0 0 0,0 0 0,0 1 0,0-1 0,-1 1 0,1 0-1,0 0 1,0 0 0,4 2 0,-7-3 57,0 1-1,0-1 1,1 0-1,-1 0 0,0 0 1,0 1-1,0-1 1,0 0-1,0 0 1,0 0-1,0 1 1,0-1-1,0 0 0,0 0 1,1 0-1,-1 1 1,0-1-1,0 0 1,0 0-1,0 1 1,-1-1-1,1 0 1,0 0-1,0 0 0,0 1 1,0-1-1,0 0 1,0 0-1,0 0 1,0 1-1,0-1 1,0 0-1,-1 0 0,1 0 1,0 1-1,0-1 1,0 0-1,0 0 1,-1 0-1,1 0 1,0 0-1,0 1 1,-1-1-1,-5 4-554,0-1-1,0 0 1,-1 0-1,1 0 1,-1-1-1,-8 3 1,9-3-202,-36 10-7192</inkml:trace>
</inkml:ink>
</file>

<file path=ppt/ink/ink9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44.91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39 19052,'0'0'8337,"101"0"-7961,-58 0-320,29-13-56,-9 5-1000,-10-9-5825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02.09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 2 12866,'0'0'10516,"11"5"-9573,19-1-433,0-1 0,0-1-1,40-3 1,-20 0-426,-9 0-681,56-10 0,-87 10-2468</inkml:trace>
</inkml:ink>
</file>

<file path=ppt/ink/ink9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49.586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1 274 13546,'0'0'11367,"7"-5"-11082,3 0-207,0 0 0,1 1-1,0 0 1,0 1 0,0 0-1,0 1 1,15-2 0,788-40 557,-721 41-613,483-46 19,-225 14-234,-81 6-56,-187 16 201,98-30 1,-123 26 207,-34 14-105,-14 1-309,-20 2-432,-9 0-1121,-4 0-2046</inkml:trace>
</inkml:ink>
</file>

<file path=ppt/ink/ink9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50.73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1 105 8705,'0'0'10765,"13"0"-10146,1300-17 1905,-687-1-2494,-203-16-534,-240 1 530,-174 31 567,-14 1-519,-25 2-1121,9 0-566,-8-1-3516</inkml:trace>
</inkml:ink>
</file>

<file path=ppt/ink/ink9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1:57.1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0 372 11338,'2'-17'13356,"27"18"-12568,32 6 0,-30-3-700,35 1-1,63-4 18,144-3-21,-94-15 159,79-3-171,54 7 17,270-17 46,174 0 65,-414 7 106,-178 8-204,125-11-61,-247 21-18,67-17-1,11-1 12,119 4-35,-132 14 1,114-22 0,-146 16-45,2 4 1,101 3 0,-88 4 15,100-13 0,-99-4 51,-59 10-21,0 1 0,60-2 0,26 8-165,-117 0 86,-6-2-189,-28-9-1339,8 2-3467</inkml:trace>
</inkml:ink>
</file>

<file path=ppt/ink/ink9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18.0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24 50 14291,'-3'-26'7515,"-7"2"-3337,10 25-4102,0-1 0,0 0 0,-1 0 0,1 0 1,0 1-1,-1 1 762,1-2-762,0 0 0,-1 0 1,1 0-1,0 0 0,0 0 0,0 0 0,-1 0 1,1 0-1,0 1 0,0-1 0,-1 0 0,1 0 1,0 0-1,0 0 0,0 0 0,-1 0 0,1 0 1,0 0-1,0 0 0,0 0 0,-1-1 0,1 1 1,0 0-1,0 0 0,-2-1 762,2 1-762,-1-1 0,0 27-451,1-22 577,30 451-50,-25-407-139,-2-17-13,12 196-40,-15-224-19,0 0 0,0 0-1,0 0 1,1 0 0,-1 0 0,1 0 0,0 0 0,-1 0-1,1 0 1,1 0 0,0 3 0,-1-6 12,-1 0 0,0 1 0,1-1 1,-1 1-1,0-1 0,1 0 0,-1 0 0,1 1 0,-1-1 1,1 0-1,-1 0 0,0 1 0,1-1 0,-1 0 0,1 0 1,-1 0-1,1 0 0,-1 1 0,1-1 0,-1 0 0,1 0 1,-1 0-1,1 0 0,-1 0 0,1-1 0,1 1-104,0-1 1,-1 0-1,1 1 0,-1-1 0,1 0 0,-1 0 0,1 0 0,-1 0 0,1 0 0,-1 0 1,1-2-1,17-17-3641</inkml:trace>
</inkml:ink>
</file>

<file path=ppt/ink/ink9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18.50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56 19508,'0'0'7698,"9"-9"-7530,-3 2-138,-4 4-18,1 0-1,-1 0 1,1 0-1,0 0 0,0 0 1,0 1-1,0-1 1,1 1-1,-1 0 1,1 0-1,-1 0 1,1 1-1,0-1 0,0 1 1,0 0-1,-1 0 1,1 0-1,0 1 1,5-1-1,-1 1 21,-1 1-1,1 0 1,-1 1 0,1 0-1,-1 0 1,1 0-1,-1 1 1,0 0 0,0 1-1,-1-1 1,1 1 0,-1 0-1,0 1 1,0 0-1,0 0 1,0 0 0,6 9-1,-4-4-12,0 0 0,-1 0 0,0 0 0,-1 1 0,0 0 0,-1 0-1,0 1 1,-1-1 0,0 1 0,2 15 0,-4-16-19,0 0 0,-1 0 0,0 0 1,0 1-1,-2-1 0,1 0 0,-1 0 0,-1 0 0,0 0 0,-1 0 1,0 0-1,0 0 0,-1-1 0,-1 1 0,1-1 0,-2 0 0,1-1 1,-11 13-1,-6 3 19,-1-1 0,-2-2 0,-30 23 0,-5 5-6,58-48-14,1-1-1,-1 1 1,0 0 0,0 0-1,1 0 1,-1 1 0,1-1-1,0 0 1,-1 1 0,1-1-1,0 0 1,0 1 0,0 2-1,1-3-1,0-1 1,0 0-1,-1 0 0,2 1 0,-1-1 0,0 0 1,0 1-1,0-1 0,1 0 0,-1 0 0,0 1 1,1-1-1,-1 0 0,1 0 0,0 0 0,-1 0 1,1 1-1,0-1 0,0 0 0,-1 0 0,1 0 1,0-1-1,0 1 0,0 0 0,0 0 0,1 0 0,0 0 1,9 4 3,-1 0 0,0-1 0,1 0 0,0 0 0,0-2 0,0 1 0,18 1 0,85-1 23,-91-3-23,36 0-436,66-9 0,-103 6-142,0-1 0,0-1 1,0-1-1,-1-1 0,0-1 0,26-14 0,-21 5-8630</inkml:trace>
</inkml:ink>
</file>

<file path=ppt/ink/ink9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19.162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154 92 19756,'0'0'7305,"0"5"-6941,1 15-117,-2 1 1,0-1-1,-9 40 0,-40 120 167,-23 104-372,65-250-85,5-20-123,0 0-1,0 0 0,0 22 1,4-39 134,-1 1 0,1-1 0,0 1 0,-1-1 0,1 1 0,0-1 0,0 1 0,1-1 0,2-3 1,4-9 27,20-63-180,-3-1 0,16-85 0,9-167-84,-48 315 404,0 0 0,1 0 0,8-27 0,-10 43-119,-1-1 0,0 1 0,1 0-1,-1-1 1,0 1 0,0-1-1,1 1 1,-1 0 0,1-1 0,-1 1-1,0-1 1,1 1 0,-1 0 0,1 0-1,-1-1 1,1 1 0,-1 0 0,1 0-1,-1 0 1,1 0 0,-1-1 0,1 1-1,-1 0 1,1 0 0,-1 0-1,1 0 1,0 0 0,-1 0 0,1 0-1,-1 0 1,1 1 0,-1-1 0,1 0-1,-1 0 1,1 0 0,-1 1 0,1-1-1,-1 0 1,1 0 0,-1 1 0,0-1-1,1 1 1,20 15 158,-11-3-90,-1-1 1,0 2 0,-1-1 0,0 1 0,5 15-1,27 79 65,-13-31-52,36 65-7,-50-119-95,1 1 0,1-2 0,29 34 0,-28-39 3,-11-14-44,-1 1-1,0 0 0,0 0 0,-1 1 0,1-1 0,3 7 1,-40-36-9199</inkml:trace>
</inkml:ink>
</file>

<file path=ppt/ink/ink9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19.50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60 15971,'0'0'12332,"6"-9"-11776,-4 8-538,0 0 1,0 0-1,1-1 0,-1 1 0,0 1 0,0-1 0,1 0 0,-1 1 0,0-1 0,1 1 1,-1 0-1,3-1 0,16-2 29,12-4-74,1 1 0,33 0 0,28-5-2353,-56 3-2193</inkml:trace>
</inkml:ink>
</file>

<file path=ppt/ink/ink9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20.26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6 167 21820,'0'0'6585,"0"14"-6411,0 0-132,-1 55 280,16 119 1,12-93-312,0 2-30,-27-96 10,0 1 0,1-1 1,-1 0-1,0 0 0,1 0 0,-1 1 0,1-1 0,0 0 1,-1 0-1,1 0 0,0 0 0,1 1 0,-1-1-100,-1-1 104,0 0 0,0 0 0,1 0 0,-1 0-1,0 0 1,0 0 0,1 0 0,-1 0 0,0 0 0,0-1 0,1 1 0,-1 0 0,0 0 0,0 0-1,0 0 1,1-1 0,-1 1 0,0 0 0,0 0 0,0 0 0,0-1 0,1 1 0,-1 0-1,0 0 1,0 0 0,0-1 0,0 1 0,0 0 0,0 0 0,0-1 0,0 1 0,0 0 0,0 0-1,0-1 1,6-37-182,-3 1 0,-1-1-1,-5-64 1,0 76 169,-1 0 0,-2 0 0,0 1 1,-2 0-1,-12-28 0,10 30 21,2 1 0,0-1 1,2 0-1,0-1 0,2 0 0,-2-30 0,6 51-3,0 1-1,0-1 1,1 1 0,-1-1-1,1 1 1,-1 0-1,1-1 1,0 1 0,0 0-1,0-1 1,0 1 0,0 0-1,1 0 1,-1 0-1,0 0 1,1 0 0,0 0-1,-1 1 1,1-1 0,0 0-1,0 1 1,0-1-1,0 1 1,0 0 0,1 0-1,-1 0 1,0 0 0,0 0-1,1 0 1,2 0-1,8-2-2,0 1 0,0 0 0,0 1 0,20 1 0,-29 0 3,5 0-1,-1 0-1,1 1 1,-1 0-1,0 1 1,0 0-1,1 0 1,-1 1 0,-1-1-1,1 2 1,10 5-1,-14-7 5,0 1 0,-1-1 0,1 1-1,-1 0 1,1 1 0,-1-1 0,0 1 0,0-1-1,0 1 1,-1 0 0,1 0 0,-1 0 0,0 0-1,0 0 1,0 1 0,-1-1 0,0 1 0,0-1-1,0 1 1,1 6 0,-2-5 0,0-1 0,0 1 0,0-1 0,-1 1 0,0-1 0,0 1 0,0-1 0,-1 0 0,0 0 0,0 0 0,-5 9 0,2-6 6,-1 1 1,0-1-1,0 0 0,-1-1 0,-13 12 1,19-18 4,-23 25-112,23-26 82,1 1-1,-1 0 0,1 0 1,-1 1-1,1-1 0,-1 0 1,1 0-1,-1 0 0,1 0 0,0 0 1,0 0-1,-1 1 0,1-1 1,0 0-1,0 0 0,0 0 1,1 1-1,-1-1 0,0 0 1,0 0-1,0 0 0,1 0 1,-1 0-1,1 0 0,-1 1 1,1-1-1,1 1 0,2 3-9,1-1 0,-1 0 0,1 0 0,1 0 0,-1-1 0,0 0 0,10 4 0,10 7-30,-3 0 35,0 0 0,-2 2 0,0 0 0,0 1 0,23 28 0,-40-41 25,-1 0 1,1 1 0,-1-1 0,0 1 0,0-1-1,0 1 1,-1 0 0,0 0 0,1 0 0,-2 0-1,1 0 1,-1 0 0,1 0 0,-1 0 0,-1 5-1,1-6 30,-1-1 3,0 0 1,1 0-1,-1 0 0,-1 0 0,1 0 0,0 0 0,-1-1 1,1 1-1,-1-1 0,0 1 0,0-1 0,0 1 0,0-1 0,0 0 1,0 0-1,-1 0 0,1 0 0,-1-1 0,1 1 0,-5 1 1,-4 4 96,0-2 0,-1 1 0,-20 5 0,8-4-14,-1-1-1,0-1 0,0-1 0,-33 0 0,57-4-129,1 0 0,-1 0 1,0-1-1,1 1 0,-1 0 0,1 0 0,-1-1 0,1 1 0,-1-1 0,1 1 0,-1-1 0,1 1 0,-1-1 0,1 1 0,-1-1 0,1 1 0,0-1 1,-1 1-1,1-1 0,0 0 0,0 1 0,-1-1 0,1 1 0,0-1 0,0 0 0,0 1 0,0-1 0,0 0 0,0 1 0,0-1 0,0-1 0,0-29-781,1 19-38,-1-21-3031</inkml:trace>
</inkml:ink>
</file>

<file path=ppt/ink/ink9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23.462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13 11154,'0'0'9821,"3"-1"-9300,-2 0-405,0 1-63,-1 0 1,1 0 0,0-1 0,0 1 0,0 0 0,0-1 0,0 1-1,-1-1 1,1 1 0,0-1 0,0 1 0,-1-1 0,1 1-1,0-1 1,-1 0 0,1 1 0,-1-1 0,2-1 0,5 1 2593,12 1-2840,-15 0 469,72 7 181,-12 0-282,95-6-45,60 6-8,124 18 35,97 8-117,61-23 23,-467-10-50,337-13-9,-302 13-4,93-12-1,-154 11-145,9 0 408,-24-3-2950,-7 1-1101</inkml:trace>
</inkml:ink>
</file>

<file path=ppt/ink/ink9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48.34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376 131 7521,'4'-5'19754,"-3"-2"-19603,-1 3-148,-1 0-1,1 0 1,-1 1-1,0-1 0,-1 0 1,1 1-1,-1-1 1,1 1-1,-1 0 1,0-1-1,0 1 0,-5-5 1,1 1-29,-1-1-1,0 2 1,-13-12 0,14 14 13,0 1 1,-1 0-1,1 0 1,-1 0-1,1 0 1,-1 1-1,0 0 1,0 1-1,0 0 1,-11-1-1,-6 1 32,-42 4 0,59-3-17,1 1 0,-1 0-1,1 0 1,0 0 0,-1 1 0,1 0 0,0 1-1,0-1 1,0 1 0,1 0 0,-1 0 0,1 1-1,-1 0 1,1 0 0,0 0 0,1 0 0,-1 1 0,1 0-1,0 0 1,0 0 0,0 1 0,1-1 0,-1 1-1,2 0 1,-1 0 0,0 0 0,1 0 0,0 0-1,1 0 1,-2 11 0,2 0 2,0 0 0,1 0-1,1-1 1,1 1 0,0-1 0,2 1-1,-1-1 1,9 20 0,-9-28-10,1 1 1,0-1-1,0-1 0,1 1 1,0-1-1,1 1 0,-1-1 0,1-1 1,1 1-1,-1-1 0,1 0 1,0-1-1,0 0 0,1 0 1,0 0-1,16 6 0,-15-7-5,0-1-1,1-1 0,-1 1 0,1-2 1,-1 1-1,1-1 0,0-1 1,14 0-1,-19-1-4,1 1 1,-1-1-1,0 0 0,0 0 1,1-1-1,-1 1 1,0-1-1,0 0 0,-1-1 1,1 1-1,0-1 1,-1 0-1,1 0 0,-1 0 1,0-1-1,5-5 1,-2-1-9,0-1 0,0 0 0,-1 0 1,0 0-1,-1-1 0,0 0 0,-1 0 0,0 0 1,-1-1-1,-1 1 0,2-17 0,-3 18 36,7-21 1056,-8 40-1030,1-1 0,0 1 0,5 13 0,1 12 58,3 72 323,-8-62-383,3-1 1,1 0-1,2-1 1,17 55-1,-22-81-136,3 7 152,-5-21-171,-1 0-1,0-1 1,1 1-1,-1-1 1,0 1 0,1 0-1,-1-1 1,1 1-1,-1-1 1,1 1-1,-1-1 1,1 1 0,0-1-1,-1 0 1,1 1-1,-1-1 1,1 0 0,0 1-1,-1-1 1,1 0-1,0 0 1,-1 1-1,1-1 1,0 0 0,1 0-1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12.71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10 21 11354,'-10'-21'14340,"29"323"-12865,23-5-1257,-41-293-215,3 21 2,-2-2-4,2-1 0,1 1 0,0-1 0,11 25 0,-14-43-14,0 0 0,1 0 0,-1-1 0,1 1 0,0-1 0,0 0 0,0 0 1,0 0-1,1 0 0,-1 0 0,1-1 0,-1 0 0,1 0 0,0 0 0,0 0 0,0 0 1,0-1-1,0 1 0,8 0 0,6 1-144,1 0 0,-1-2 0,24-1 0,-31 0 15,0 0-28,0 0 0,1-1 0,-1-1 0,0 0 1,0 0-1,-1-1 0,1-1 0,-1 0 0,1 0 0,12-8 1,-17 9 108,0-1 0,-1-1 1,1 1-1,-1-1 1,0 0-1,0 0 1,0 0-1,-1-1 0,0 1 1,0-1-1,0 0 1,-1 0-1,0-1 0,0 1 1,-1-1-1,1 1 1,1-13-1,-1-5 201,-1 1 1,-2-1-1,-4-42 0,2 55 55,0 1 0,0 0 0,-2 0 0,-6-17-1,1 7 547,9 20-726,0 0 1,0 0-1,0 0 1,0 0-1,0 1 0,0-1 1,0 0-1,0 0 0,0 0 1,-1 0-1,1 1 1,0-1-1,0 0 0,0 0 1,0 0-1,0 0 1,0 0-1,-1 1 0,1-1 1,0 0-1,0 0 0,0 0 1,0 0-1,-1 0 1,1 0-1,0 0 0,0 0 1,0 0-1,-1 0 1,1 0-1,0 0 0,0 0 1,0 0-1,-1 0 1,1 0-1,0 0 0,0 0 1,0 0-1,0 0 0,-1 0 1,1 0-1,0 0 1,0 0-1,0 0 0,-1 0 1,1-1-1,0 1 1,0 0-1,0 0 0,0 0 1,0 0-1,0 0 0,-1-1 1,1 1-1,0 0 1,0 0-1,0 0 0,0 0 1,0-1-1,0 1 1,-5 17-42,3 20 154,0-1 0,7 64 0,20 74 210,-9-67 34,-11-70-283,2 18 99,2 0 0,23 78 0,-30-127-522,6 20 993,-8-25-919,1-1 0,-1 1 0,0 0 0,0 0 1,1 0-1,-1 0 0,0 0 0,0 0 0,0 0 0,0 0 0,0 0 1,-1 0-1,1 0 0,0 0 0,0 0 0,-1 0 0,1 0 0,-1 1 1</inkml:trace>
</inkml:ink>
</file>

<file path=ppt/ink/ink9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49.5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64 11354,'0'0'11724,"1"-26"-7677,1 25-4043,0 0 0,0 0 0,0 0 0,0 0-1,0 0 1,0 0 0,1 0 0,-1 1 0,0-1 0,0 1 0,1-1 0,2 1 0,34 1 1,-19 0-5,-18-1-3,1 0-1,-1 1 1,1-1-1,-1 1 1,0-1 0,0 1-1,1 0 1,-1 0-1,0 0 1,0 0-1,0 0 1,0 1 0,0-1-1,0 0 1,0 1-1,0 0 1,-1-1 0,1 1-1,-1 0 1,1 0-1,-1 0 1,1 0-1,-1 0 1,0 0 0,0 0-1,0 1 1,1 3-1,0 3-15,1 0-1,-1 0 0,-1 1 0,0-1 0,1 18 0,-2-16 31,0-6 1,1 1 0,-1 0 0,-1-1 0,1 1 0,-1 0 0,0 0 0,0-1 1,0 1-1,-1-1 0,0 1 0,0-1 0,0 0 0,-6 10 0,-55 81 250,92-140-747,38-44 1,-23 31-338,-17 22 874,0 2-1,54-49 1559,-83 83-1581,0 0 0,-1-1-1,1 1 1,0 0-1,0 1 1,0-1 0,0 0-1,1 1 1,-1-1-1,0 1 1,0-1 0,1 1-1,-1 0 1,1-1-1,0 1 1,-1 0 0,0 3-1,-22 39 192,17-27-197,0 1 0,1-1 0,1 1 0,1 0 0,0 0 1,2 1-1,0-1 0,1 35 0,1-50-28,1 1 1,-1-1-1,1 0 1,0 0-1,0 0 1,0-1-1,1 1 1,-1 0-1,1 0 1,-1-1-1,1 1 1,0 0 0,0-1-1,0 0 1,3 3-1,0-1 6,-1-1 0,1 0 1,0 0-1,0 0 0,1 0 0,-1-1 0,10 3 1,-1-1-86,1-1 0,-1-1 0,1 0 0,0-1 0,25-1 1,-33 0-245,-1-1 1,1 0-1,-1 0 1,1 0-1,-1-1 1,0 0-1,0 0 1,0 0-1,6-4 1,10-14-7047</inkml:trace>
</inkml:ink>
</file>

<file path=ppt/ink/ink9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50.21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28 9874,'12'-10'10117,"-4"4"-6752,-6 4-3194,0 1 0,1 0-1,-1 0 1,0 0 0,1 0 0,-1 1-1,0-1 1,1 1 0,-1-1-1,1 1 1,-1 0 0,3 0 0,9-1 108,-11 1-259,0-1 1,0 1-1,-1 0 0,1 0 0,0 0 1,0 0-1,0 1 0,0-1 1,0 1-1,0-1 0,0 1 1,-1 0-1,1 0 0,0 0 0,-1 1 1,1-1-1,-1 1 0,1-1 1,2 3-1,0 4-21,0-1-1,0 1 1,-1 0 0,0 0-1,-1 1 1,1-1 0,-2 1-1,1 0 1,-1 0 0,0 0-1,-1 0 1,0 0 0,-1 0-1,0 0 1,0 0 0,-1 0-1,-2 15 1,1-18 41,-1 0 0,1-1 0,-1 1 0,0 0 0,0-1 0,-1 0 0,1 1 0,-1-2 0,0 1 0,-1 0 0,1-1 0,-7 6 0,-18 18 179,29-27-222,-1-1 0,1 0 0,-1 1 0,1-1 0,0 0 0,-1 1 0,1-1 1,0 0-1,-1 1 0,1-1 0,0 1 0,-1-1 0,1 1 0,0-1 0,0 1 0,-1-1 1,1 1-1,0-1 0,0 1 0,0-1 0,0 1 0,0 0 0,0-1 0,0 1 1,0-1-1,0 1 0,0-1 0,0 1 0,0-1 0,0 1 0,0-1 0,1 1 0,-1-1 1,0 1-1,0-1 0,1 1 0,-1-1 0,0 1 0,1-1 0,-1 1 0,0-1 0,1 0 1,-1 1-1,0-1 0,1 0 0,-1 1 0,1-1 0,-1 0 0,1 1 0,-1-1 0,1 0 1,-1 0-1,2 1 0,32 4-147,-28-5 184,160 0-2565,-122-3-462</inkml:trace>
</inkml:ink>
</file>

<file path=ppt/ink/ink9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53.002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53 4200,'0'0'19834,"0"0"-19808,0 0 0,0 0 0,0 0 0,0 0 0,0 0 0,0 0-1,0 0 1,0 0 0,0 0 0,0 1 0,0-1 0,0 0 0,0 0-1,0 0 1,0 0 0,0 0 0,0 0 0,0 0 0,0 0 0,0 0-1,0 0 1,0 1 0,0-1 0,0 0 0,1 0 0,-1 0 0,0 0-1,0 0 1,0 0 0,0 0 0,0 0 0,0 0 0,0 0 0,0 0 0,0 0-1,0 0 1,1 0 0,-1 0 0,0 0 0,0 0 0,0 0 0,0 0-1,0 0 1,0 0 0,0 0 0,0 0 0,0 0 0,1 0 0,-1 0-1,0 0 1,0 0 0,0 0 0,0 0 0,0 0 0,0 0 0,0 0-1,0 0 1,0 0 0,0 0 0,0 0 0,1 0 0,-1 0 0,0-1 0,0 1-1,0 0 1,0 0 0,0 0 0,7 53 1054,-4-20-855,37 194 375,-8-57-548,-31-163 74,-1-9-70,-3-21-96,-5-35-214,-24-175-219,28 199 442,2-64 1,2 64 6,0 33 18,1-1 1,-1 1 0,0-1-1,0 0 1,1 1 0,-1-1-1,1 1 1,-1-1 0,1 0-1,0 1 1,0 0 0,0-1-1,-1 1 1,1-1 0,0 1-1,1 0 1,1-2 0,0 0-1,1 1 1,-1-1-1,1 1 0,0 0 1,-1 0-1,9-2 1,2 0 5,-1 1 1,1 0 0,19-1 0,-24 3 0,-1 1 1,1-1-1,-1 1 1,1 1-1,-1 0 1,17 4-1,-21-4-3,-1 0-1,1 1 0,-1 0 0,0 0 1,1 0-1,-1 0 0,0 0 0,0 1 1,-1-1-1,1 1 0,0 0 0,-1 0 1,0 0-1,1 0 0,-1 0 0,-1 1 1,4 5-1,-3-4 1,0 0 1,0 1-1,0-1 0,-1 1 0,0 0 1,0-1-1,-1 1 0,1 0 0,-1 0 1,0-1-1,-1 1 0,1 0 1,-1 0-1,-1-1 0,1 1 0,-1-1 1,1 1-1,-2-1 0,1 0 0,-1 1 1,1-1-1,-1 0 0,-1-1 1,1 1-1,-1-1 0,-4 6 0,-44 44 62,51-54-178,25 0-1326,-11 1 1446,0 0 0,-1 1-1,1 1 1,0 0 0,-1 1 0,0 0 0,0 1 0,0 0 0,0 0 0,-1 2 0,0-1 0,0 2 0,-1-1 0,0 1 0,0 1 0,0 0 0,-2 0-1,1 1 1,12 18 0,-18-24 9,-1 0 0,1 1 0,-1 0 0,0-1 0,0 1 0,-1 0 0,1 0 0,-1 0 0,0 0 0,-1 0 0,1 0 0,-1 0 0,0 0 0,0 0 0,0 0 0,-1 0 0,0 1 0,0-1 0,0 0 0,-3 6 0,2-5 45,-1 0 1,0-1-1,-1 1 0,1-1 0,-1 1 0,0-1 0,0 0 0,-1-1 1,1 1-1,-1-1 0,0 0 0,0 0 0,-1 0 0,1-1 1,-12 5-1,4-2 32,3-1 1,1-1-1,-1 0 1,1-1-1,-1 0 1,-20 3 0,-4-1 69,23-3-71,-1-1 0,-1 0 0,1 0 0,0-2 0,-14 0 0,24 0-63,-1-1-1,1 1 1,-1 0 0,1-1 0,-1 1 0,1-1 0,0 0 0,0 1 0,-4-5 0,6 6-20,-1-1 0,0 1-1,1-1 1,-1 0 0,0 1 0,1-1 0,-1 1 0,1-1 0,-1 0-1,1 0 1,-1 1 0,1-1 0,0 0 0,-1 0 0,1 1 0,0-1 0,0 0-1,0 0 1,-1 0 0,1 0 0,0 1 0,0-1 0,0 0 0,0 0-1,0 0 1,0 0 0,1 1 0,-1-1 0,0 0 0,0 0 0,1 0 0,-1 1-1,0-1 1,1 0 0,-1 0 0,1 0 0,11-7-1315,3-1-1487</inkml:trace>
</inkml:ink>
</file>

<file path=ppt/ink/ink9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54.13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 7737,'0'0'7443,"16"0"-5128,195 0 4510,105 0-5980,-268 8-2565</inkml:trace>
</inkml:ink>
</file>

<file path=ppt/ink/ink9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54.8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30 9674,'0'-7'13039,"0"-15"-8286,2 58-4711,1 1 1,2-1-1,2 0 0,13 44 0,-14-56-28,3 43 0,-4-27 22,-4-24-46,0 30-1,-1-25 75,3 33 0,-2-54-50,0 0-18,-1 0 0,0 0-1,0 0 1,0 0-1,0 0 1,0 0-1,0 1 1,1-1 0,-1 0-1,0 0 1,0 0-1,0 0 1,0 0-1,0 0 1,0 0 0,1 0-1,-1 0 1,0-1-1,0 1 1,0 0-1,0 0 1,0 0 0,0 0-1,0 0 1,1 0-1,-1 0 1,0 0-1,0 0 1,0 0 0,0 0-1,0 0 1,0 0-1,0-1 1,0 1-1,0 0 1,0 0 0,1 0-1,-1 0 1,0 0-1,0 0 1,0 0-1,0-1 1,0 1 0,0 0-1,0 0 1,0 0-1,0 0 1,0 0-1,0-1 1,13-35-2041,-8 11-2603</inkml:trace>
</inkml:ink>
</file>

<file path=ppt/ink/ink9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55.88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23 13754,'0'-22'10790,"0"35"-7778,2 40-3116,2-17 193,3 1 1,1-1-1,1 0 1,20 47 0,-27-78-95,1 0-1,1 0 1,-1 0 0,1-1 0,-1 1 0,1-1 0,1 1-1,-1-1 1,0-1 0,1 1 0,0-1 0,0 1 0,0-2 0,0 1-1,1 0 1,-1-1 0,1 0 0,-1 0 0,12 2 0,1-2-97,0 0-1,0 0 1,0-2 0,0 0 0,21-4 0,-34 4 55,1-1 0,-1 1 1,1-1-1,-1-1 1,0 1-1,0-1 1,0 0-1,0 0 0,0 0 1,0-1-1,0 1 1,-1-1-1,1-1 0,-1 1 1,0 0-1,0-1 1,0 0-1,0 0 0,-1 0 1,1-1-1,-1 1 1,-1-1-1,1 0 1,0 1-1,-1-1 0,0 0 1,0-1-1,-1 1 1,1 0-1,-1 0 0,0-1 1,-1 1-1,1-9 1,-1 10 42,1-10 120,-1 0 0,-1 0-1,0 0 1,-1 0 0,-1 0 0,-5-17-1,6 38 977,1 19-747,1-11-270,0 0 0,3 17 0,25 131 140,-9-22-168,-18-120-43,4 26-56,-4-47 0,-1 1 0,0-1 1,1 1-1,-1-1 0,1 1 0,-1-1 1,1 0-1,-1 1 0,1-1 0,-1 0 1,1 1-1,-1-1 0,1 0 0,0 1 1,-1-1-1,1 0 0,-1 0 0,1 0 1,0 0-1,-1 0 0,1 0 0,-1 1 0,1-1 1,0-1-1,0 1 0,16-1-1714,-6-3-928</inkml:trace>
</inkml:ink>
</file>

<file path=ppt/ink/ink9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57.01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22 16251,'0'0'8886,"0"-3"-8062,0-12-239,0 12 413,1 6-969,10 30 85,2-1 0,2-1 0,1 0 0,1 0 0,1-2 0,30 36 0,-41-55-108,2-1-1,-1 0 0,1 0 0,13 9 0,-18-15-29,1 0-1,-1 0 0,1 0 1,-1-1-1,1 0 0,0 0 1,0 0-1,0 0 0,0-1 1,1 0-1,-1 0 0,7 0 0,-7 0-45,-1-1 0,0-1 0,1 1 0,-1 0-1,0-1 1,0 0 0,0 0 0,0 0-1,7-4 1,-9 4 32,1-1-1,-1 0 1,0 0-1,0 0 1,0 0-1,0 0 1,0 0-1,0 0 1,-1-1-1,1 1 1,-1-1-1,1 1 1,-1-1-1,1-4 1,1-3-55,0 0-1,-1 0 1,0 0-1,-1 0 1,0 0 0,0 0-1,-2-11 1,-10-69 63,11 90 31,0-14 154,-1-2 136,1 16-250,0 0 0,0-1 0,0 1 0,-1 0-1,1-1 1,0 1 0,0 0 0,0-1 0,0 1 0,-1 0-1,1-1 1,0 1 0,0 0 0,-1 0 0,1-1 0,0 1 0,-1 0-1,1 0 1,0-1 0,-1 1 0,1 0 0,0 0 0,-1 0 0,1 0-1,0 0 1,-1 0 0,1-1 0,0 1 0,-1 0 0,1 0-1,-1 0 1,1 23 21,1 20 104,11 75-1,-1-46-118,3 137 0,-9 3-57,-5-209 9,-1 0-1,1 0 0,-1 0 0,0 0 0,1 0 0,-2 0 1,1 0-1,0 0 0,0 0 0,-1 0 0,0 0 0,0-1 1,1 1-1,-1-1 0,-1 0 0,1 1 0,0-1 1,-1 0-1,1 0 0,-1 0 0,1-1 0,-1 1 0,0 0 1,-4 0-1,2 1 6,-1-1 1,0 1-1,0-2 1,0 1-1,0-1 1,0 0-1,-1 0 0,1 0 1,0-1-1,0 0 1,-10-1-1,13-1-2,0 1 0,0 0-1,1 0 1,-1-1-1,0 0 1,1 1 0,-1-1-1,1 0 1,0-1 0,-1 1-1,1 0 1,0 0-1,0-1 1,0 1 0,1-1-1,-3-5 1,0 1-4,0 0 0,1 0 1,0 0-1,1-1 0,-3-12 1,2 4 2,1-1 0,0 1 1,2-1-1,0 1 0,1-1 1,0 0-1,7-27 0,-6 37-11,0 1 0,0 0-1,1 0 1,-1 0 0,1 0-1,1 0 1,-1 1 0,1-1-1,0 1 1,0 0-1,1 0 1,-1 0 0,1 1-1,0 0 1,0 0 0,1 0-1,-1 0 1,1 1 0,0 0-1,0 0 1,0 1 0,9-3-1,-7 3-300,1 0-1,0 0 0,1 1 1,-1 1-1,0 0 0,0 0 1,0 0-1,0 1 0,15 4 1,-13-1-3466</inkml:trace>
</inkml:ink>
</file>

<file path=ppt/ink/ink9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57.4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5 8977,'0'0'14660,"13"-1"-14061,-2 0-461,-6 0-88,0 1 0,0-1 0,0 1 1,0 0-1,0 0 0,0 0 0,0 1 0,0 0 1,0 0-1,0 0 0,0 0 0,-1 1 0,1 0 1,0 0-1,7 5 0,-2 0 43,0 1 0,0 1-1,-1-1 1,0 2 0,-1-1 0,14 21 0,-18-23-92,0 0 1,-1-1-1,1 1 1,-2 1-1,1-1 1,-1 0-1,0 1 1,-1-1-1,0 1 1,0-1-1,0 1 1,-2 14-1,1-18 43,-1 1-1,-1-1 1,1 1-1,-1-1 1,0 0-1,0 1 1,0-1-1,0 0 1,-1 0-1,1-1 1,-1 1-1,0-1 1,-6 6 0,5-5-16,0 0 0,1 0 1,0 0-1,0 1 1,0-1-1,0 1 1,0-1-1,-2 10 1,5-13-40,0-1 1,0 1-1,0-1 1,1 1-1,-1 0 0,0-1 1,1 1-1,-1-1 1,0 1-1,1-1 1,-1 1-1,0-1 1,1 1-1,-1-1 1,1 1-1,-1-1 1,1 1-1,0-1 1,-1 0-1,1 1 1,-1-1-1,1 0 0,0 0 1,-1 1-1,1-1 1,-1 0-1,1 0 1,0 0-1,-1 0 1,1 0-1,1 0 1,26 5-197,95 0-2235,-60-4-2400</inkml:trace>
</inkml:ink>
</file>

<file path=ppt/ink/ink9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58.42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145 130 10546,'0'0'15492,"-8"16"-15349,3-5-111,-45 103 299,28-47-176,-18 104 0,31-130-131,6-22-23,0-1-1,-1 30 1,4-46-36,0-8 184,1-14-128,2 0 0,0 1 1,2-1-1,8-24 0,5-27-51,-11 36-7,49-223-126,-54 249 181,1 0 0,1 0 0,-1 1 0,2-1 0,-1 1 0,1 0 0,0 0-1,1 1 1,0-1 0,0 1 0,0 0 0,1 1 0,0 0 0,0 0 0,1 0 0,0 1 0,0 0-1,12-5 1,-19 9 13,0 1 0,1 0-1,-1-1 1,0 1-1,0 0 1,1 0 0,-1 0-1,0 0 1,0 0-1,1 0 1,-1 0 0,0 1-1,0-1 1,0 0-1,1 1 1,-1-1 0,0 0-1,0 1 1,0 0-1,0-1 1,0 1 0,0 0-1,0-1 1,0 1-1,0 0 1,2 2 0,21 29 28,-18-23 44,27 43-47,-2 1 0,-3 2 0,-2 1 0,20 60 0,50 127-250,-90-235-473,-27-24-8051</inkml:trace>
</inkml:ink>
</file>

<file path=ppt/ink/ink9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58.79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29 3448,'0'0'18144,"0"-2"-17787,0 1-1,0 0 1,1 0 0,-1-1 0,0 1-1,0 0 1,1 0 0,-1 0 0,1 0-1,-1-1 1,1 1 0,-1 0 0,2-1-1,16-2-108,0 1-1,1 1 1,-1 1-1,0 0 1,23 3-1,6-1-192,50 3-1321,-61 1-2342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32.5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 0 18435,'0'0'3358,"0"5"-2415,-2 112 894,2 100-782,3-174-988,1 0 1,20 84-1,-20-114-88,0 1 0,1-1 0,0 0 0,1 0 0,15 22 0,-18-30-20,0-1 0,0 0 0,0 0 0,1-1 0,-1 1 0,1-1 0,0 0 0,0 0-1,1 0 1,-1 0 0,1-1 0,-1 0 0,1 0 0,0 0 0,-1 0 0,1-1 0,0 0 0,0 0-1,7 1 1,-3-2-114,0 0 0,0-1 0,-1 0 0,1-1 0,0 0-1,-1 0 1,1 0 0,-1-1 0,0-1 0,0 1 0,0-1-1,0-1 1,0 1 0,-1-1 0,0-1 0,0 1 0,-1-1-1,1 0 1,-1-1 0,-1 0 0,8-9 0,-5 3 110,0 0 0,0 0 0,-2 0 0,0-1 1,0 0-1,-1 0 0,-1-1 0,0 1 0,-1-1 0,0 0 1,0-29-1,-2 21 516,-1-22 800,0 42-1060,0 0 1,-1-1 0,1 1-1,-1 0 1,0 0 0,1 0-1,-1 0 1,-1 0 0,1 1-1,-3-6 1,4 8-196,0 0-1,0 0 1,0-1-1,-1 1 1,1 0 0,0 0-1,0 0 1,-1-1 0,1 1-1,0 0 1,0 0-1,-1 0 1,1-1 0,0 1-1,-1 0 1,1 0 0,0 0-1,0 0 1,-1 0-1,1 0 1,0 0 0,-1 0-1,1 0 1,0 0 0,-1 0-1,1 0 1,0 0-1,-1 0 1,1 0 0,0 0-1,-1 0 1,1 0-1,0 0 1,0 1 0,-1-1-1,1 0 1,0 0 0,-1 0-1,1 0 1,0 1-1,0-1 1,0 0 0,-1 0-1,1 1 1,0-1 0,0 0-1,0 0 1,-1 1-1,1-1 1,0 0 0,0 1-1,0-1 1,0 0 0,0 0-1,0 1 1,0-1-1,0 0 1,0 1 0,0-1-1,0 1 1,-7 21-48,7-22 35,-10 73 139,4-1-1,3 118 1,4-119 41,0 47-313,6 0 0,26 140 1,-23-195-3318,-8-24-7032</inkml:trace>
</inkml:ink>
</file>

<file path=ppt/ink/ink9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38.03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22 12986,'0'0'6937,"12"0"-3537,46-10-2733,1 4 1,116 1-1,-156 5-646,-13 0-21,0 0-1,0 1 0,0-1 0,0 1 1,0 1-1,0-1 0,0 1 0,0 0 1,5 3-1,-9-4-3,0 0 0,0 0 0,0 1 0,-1-1 0,1 0 0,-1 1 0,1-1-1,-1 1 1,1 0 0,-1-1 0,0 1 0,0 0 0,0 0 0,0 0 0,0 0 0,0 0 0,0 0 0,-1 0 0,1 0 0,-1 0 0,0 0 0,1 0 0,-1 0-1,0 0 1,0 0 0,0 0 0,-1 0 0,1 1 0,0-1 0,-1 0 0,0 2 0,-1 1 21,0 0 0,0 0 0,0 0 0,0-1 0,-1 1 0,1-1 0,-1 0 0,-1 0 0,-3 4 0,-38 33 220,32-30-189,-21 23 0,33-33-66,0-1 0,0 1-1,0 0 1,0 1 0,0-1 0,0 0 0,1 0 0,-1 0 0,0 0 0,1 1 0,-1-1 0,1 0 0,-1 0 0,1 1-1,0-1 1,0 0 0,-1 1 0,1-1 0,0 0 0,0 1 0,0-1 0,0 1 0,1-1 0,-1 0 0,0 1 0,1-1 0,-1 0-1,0 0 1,1 1 0,0-1 0,-1 0 0,1 0 0,0 0 0,-1 1 0,1-1 0,0 0 0,0 0 0,0 0 0,0 0-1,0-1 1,0 1 0,2 1 0,4 3-38,1-1 0,0 0 0,0-1-1,0 0 1,10 3 0,27 7 34,35 12-26,-71-22 42,0 1 1,0 1-1,0-1 0,0 2 0,-1-1 0,8 8 0,-14-11 5,0 0 0,0 0 0,0 0 0,-1 0-1,1 1 1,-1-1 0,1 1 0,-1-1 0,0 1-1,0-1 1,0 1 0,0 0 0,-1-1 0,1 1-1,-1 0 1,0 0 0,1 0 0,-1-1 0,-1 1-1,1 0 1,0 0 0,-1-1 0,1 1 0,-1 0-1,0 0 1,-1 3 0,-1 1 88,0 1 0,-1-1 1,0 0-1,0 0 0,-1 0 0,0-1 0,-9 11 1,-13 8 114,-2-1 0,-1-1 0,-1-2 0,-56 31 0,53-31-190,32-20-230,8-8-1000,4-8-1151,3-2-4325</inkml:trace>
</inkml:ink>
</file>

<file path=ppt/ink/ink9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38.62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309 1 10674,'0'0'11687,"-20"10"-10952,-65 35-58,78-42-593,1 1 0,0 0-1,0 0 1,1 1 0,-1 0 0,1 0 0,0 0 0,0 1 0,1-1 0,-5 9-1,0-1 51,-8 11 93,2 1 1,1 0-1,1 1 0,1 1 1,2 0-1,-11 38 0,12-25-194,2 1-1,1-1 0,0 79 0,6-109-42,1 0 1,0 0-1,1 0 0,0-1 1,0 1-1,1-1 1,0 1-1,1-1 0,8 15 1,-10-20 23,1 1-1,0-1 1,0 0 0,0 0 0,0 0 0,1 0 0,-1 0 0,1-1-1,0 0 1,0 0 0,1 0 0,-1 0 0,1 0 0,-1-1 0,1 0-1,0 0 1,0 0 0,0-1 0,0 0 0,6 2 0,-4-3-16,1 0 0,-1 0 0,0 0 0,1-1 0,-1 0 1,0-1-1,0 1 0,0-1 0,0-1 0,0 1 0,0-1 0,-1 0 1,9-6-1,-10 6-9,0-1 0,-1 0 0,1 0 0,-1 0 0,0 0 1,0 0-1,-1-1 0,1 0 0,-1 0 0,0 0 0,0 0 0,-1 0 1,1 0-1,-1-1 0,-1 1 0,1-1 0,1-8 0,-2 6 11,0 0 0,0 0 0,-1 0 1,0 0-1,-1 0 0,-2-14 0,2 18 15,0 1 1,0-1-1,-1 0 1,1 0-1,-1 1 1,0-1-1,0 1 0,0-1 1,-1 1-1,1 0 1,-1 0-1,0 0 1,0 0-1,0 0 1,-4-2-1,-6-3-17,-1 0-1,0 1 0,-1 1 0,0 0 0,0 1 1,0 1-1,0 0 0,-1 1 0,1 1 1,-1 0-1,-25 1 0,35 1-112,5-1-4,-1 1 0,0 0-1,0 0 1,0 0 0,0 0 0,0 0-1,1 0 1,-1 1 0,0-1 0,0 1 0,0-1-1,0 1 1,1 0 0,-1-1 0,0 1-1,1 0 1,-1 0 0,-2 2 0,2 9-4010</inkml:trace>
</inkml:ink>
</file>

<file path=ppt/ink/ink9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39.35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38 22 15347,'0'0'6927,"16"-9"-5059,-6 9-1788,-3 0-58,0 0 0,0 0 1,0 1-1,0 0 0,0 0 0,7 2 1,-12-2-14,1 0 1,-1 1-1,1-1 1,-1 1-1,1-1 1,-1 1-1,0 0 1,0 0-1,0 0 1,0 0-1,0 0 1,-1 0-1,1 0 1,-1 1-1,1-1 1,-1 1-1,0-1 1,0 1-1,2 3 1,-1 2 31,1 0 0,-1 0 0,0 0 0,-1 0-1,0 0 1,0 1 0,-1-1 0,0 0 0,-1 0 0,1 1 0,-2-1 0,1 0 0,-1 0 0,0 0 0,-1 0 0,0-1 0,0 1 0,0-1 0,-1 1 0,0-1 0,-1 0 0,0-1 0,0 1 0,-9 8 0,12-13-34,-22 20 23,0-2-1,-39 25 1,71-45-1506,14-6 1143,-2-4-414,0-1 0,-1-1-1,23-18 1,-15 11-635,-2 0-865,-1 0-1,42-43 1,-55 49 2393,0-1-1,13-21 1,-18 26 1013,-1-1 0,0 0 0,-1 0 0,5-19 0,-7-5 4777,-4 34-5911,0 0 0,0 1 1,0-1-1,-1 1 0,1 0 0,0-1 0,0 1 0,1 0 0,-1 0 0,0 0 0,0 1 0,0-1 0,1 0 0,-1 1 0,0-1 0,1 1 0,0-1 1,-2 3-1,-24 39 272,17-26-92,0-2-98,1 1 0,1-1 0,0 2 0,1-1 0,1 1-1,0 0 1,1 0 0,1 0 0,1 1 0,-2 33 0,5-48-110,0 0 0,0 0 0,0 0 1,1 0-1,0 0 0,-1 0 0,1 0 0,0 0 0,0 0 0,1-1 1,-1 1-1,0 0 0,1-1 0,0 1 0,0-1 0,-1 1 0,2-1 1,2 3-1,0-2 5,-1 1 0,1-1 0,0 0 0,1 0 0,-1-1 0,1 0 0,-1 0 0,12 3 0,5-2-114,0 0 0,1-1 0,38-2 0,-56 0 56,61-6-1429,-11-9-1919</inkml:trace>
</inkml:ink>
</file>

<file path=ppt/ink/ink9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39.91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10 9121,'5'-3'10197,"11"-2"-7756,6 4-1723,-9 1-474,-1 0 0,20 2 1,-28-2-225,-1 1 0,0 0 0,0-1 0,0 1 0,1 1 0,-1-1 1,0 0-1,0 1 0,-1 0 0,1-1 0,0 1 0,0 0 0,-1 0 1,4 4-1,-5-4 1,1 1 1,-1-1-1,0 0 1,-1 0-1,1 0 1,0 1-1,-1-1 1,1 0 0,-1 0-1,1 1 1,-1-1-1,0 1 1,0-1-1,0 0 1,-1 1-1,1-1 1,-1 3-1,0 0 70,0 0 0,-1 0 0,1 0 0,-1 0 0,0 0 0,-5 7 0,-15 19 176,10-15-52,1 0 0,-14 29 0,25-44-217,-1-1 0,1 1 1,0-1-1,0 0 0,0 1 1,0-1-1,0 1 0,0-1 1,0 1-1,0-1 0,0 1 1,0-1-1,0 0 0,1 1 1,-1-1-1,0 1 0,0-1 1,0 1-1,0-1 0,1 0 1,-1 1-1,0-1 0,1 0 1,-1 1-1,0-1 0,0 0 1,1 1-1,-1-1 0,0 0 1,1 1-1,-1-1 0,1 0 1,-1 0-1,0 0 0,1 1 0,-1-1 1,1 0-1,0 0 0,18 5 50,-17-5-44,41 5-161,0-1-1,45-4 0,-54 0-313,42-1-2094,-11-7-3989</inkml:trace>
</inkml:ink>
</file>

<file path=ppt/ink/ink9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41.417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34 36 808,'-4'-7'27359,"2"28"-28231,-5 42 855,0-19 23,-7 349 67,15-325-34,-1-67-7,0-4-4,0-457-171,-1 449 79,2-1 0,-1 0 0,2 0 0,-1 0 1,8-22-1,-8 31 36,0-1 1,1 1 0,0 0-1,-1-1 1,1 1 0,0 0-1,1 0 1,-1 0 0,1 0-1,-1 1 1,1-1 0,0 1-1,0-1 1,0 1 0,0 0-1,0 0 1,0 1 0,1-1-1,-1 1 1,1-1 0,-1 1-1,6-1 1,-2 0 28,1 1 0,-1 0-1,1 0 1,0 0 0,0 1 0,-1 1-1,1-1 1,9 3 0,-14-3-6,-1 1-1,0-1 1,1 1 0,-1 0-1,0 0 1,0 0 0,0 1-1,1-1 1,-1 0 0,0 1-1,-1-1 1,1 1 0,0 0-1,0 0 1,-1 0-1,1-1 1,-1 2 0,1-1-1,-1 0 1,0 0 0,0 0-1,0 0 1,0 1 0,0-1-1,-1 0 1,1 1 0,-1-1-1,1 5 1,-1 0-12,1 1 0,-1-1 1,-1 1-1,1-1 0,-1 1 0,-1-1 1,1 0-1,-4 8 0,-1 2 43,-2-1 1,-10 18-1,16-31-38,-17 34 95,18-34-112,0 0-1,0 0 1,1-1 0,-1 1 0,0 0 0,1 0 0,0 0 0,0 0 0,0-1-1,0 1 1,0 0 0,1 4 0,0-6-40,0 1 0,0 0 0,0 0 0,0 0 0,1-1 0,-1 1 0,0-1 0,1 1 0,-1-1 0,1 1 0,0-1 0,-1 0 0,4 2 0,30 15-239,-21-12 317,-4-1-28,-1 1-1,1 0 1,-1 0 0,-1 0 0,13 14 0,-18-17 13,0-1 0,0 1 0,-1 1-1,0-1 1,0 0 0,0 1 0,0-1 0,0 1-1,0-1 1,-1 1 0,0 0 0,0 0 0,0 0 0,0 0-1,-1-1 1,1 1 0,-1 0 0,0 6 0,-1-7 46,0 0 1,0-1-1,0 1 1,0-1-1,0 1 1,-1-1-1,1 1 1,-1-1-1,0 0 1,0 0-1,0 0 1,0 0-1,0 0 1,0 0-1,0 0 1,0-1-1,-1 1 1,1-1-1,-1 0 1,-3 2-1,-8 3 232,-1-1 0,-21 6-1,28-9-172,-6 2 17,0-1 0,0-1 0,0 0 1,-22 0-1,35-2-142,1 0 0,0 0 0,0 0 0,-1-1 0,1 1 0,0 0 0,0 0-1,-1 0 1,1 0 0,0 0 0,0-1 0,-1 1 0,1 0 0,0 0 0,0 0 0,0-1 0,-1 1 0,1 0 0,0 0 0,0 0 0,0-1 0,0 1-1,0 0 1,0 0 0,-1-1 0,1 1 0,0 0 0,0-1 0,0 1 0,0 0 0,0 0 0,0-1 0,0 1 0,0 0 0,0-1 0,0 1 0,0-1-1,3-12-2249,9-8-4387</inkml:trace>
</inkml:ink>
</file>

<file path=ppt/ink/ink9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42.56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 18403,'0'0'7006,"0"23"-5601,0 4-1310,2 0 0,1 1-1,2-1 1,8 30 0,-8-39-96,0-1 1,2 0 0,0-1-1,1 0 1,0 0 0,1 0-1,15 18 1,-21-32-32,0 1 1,0 0-1,0-1 0,0 1 1,0-1-1,1 0 1,-1 0-1,1 0 0,-1-1 1,1 1-1,0-1 0,0 0 1,5 1-1,-7-1-8,1-1-1,0 1 0,0-1 1,-1 0-1,1 0 1,0 0-1,-1 0 0,1-1 1,0 1-1,0-1 1,-1 1-1,1-1 0,-1 0 1,1 0-1,-1 0 1,1 0-1,-1-1 1,1 1-1,3-4 0,-2 0 2,1-1 0,-1 1 0,0-1 0,-1 0 0,0 0 0,0-1 0,0 1-1,-1-1 1,1 1 0,-2-1 0,1 0 0,0-8 0,2-13 127,-2-47 1,-2 63-4,0 11-51,0 0 0,0-1 0,0 1 0,-1 0 0,1-1 0,0 1 1,-1-1-1,1 1 0,-1 0 0,1 0 0,-1-1 0,1 1 0,-1 0 1,0 0-1,0 0 0,-1-2 0,1 2-28,1 1 1,-1 0-1,1 0 0,-1-1 1,0 1-1,1 0 0,-1 0 1,1 0-1,-1 0 0,0 0 1,1 0-1,-1 0 0,1 0 1,-1 0-1,0 0 0,1 0 1,-1 0-1,1 0 0,-1 0 1,1 1-1,-1-1 1,0 0-1,1 0 0,-1 1 1,1-1-1,-1 0 0,1 1 1,-1-1-1,1 1 0,0-1 1,-1 0-1,1 1 0,-1-1 1,1 1-1,0-1 0,-1 1 1,1-1-1,0 1 0,0 0 1,0-1-1,-1 2 0,-5 10 11,0 1 0,0 1 0,1-1-1,1 1 1,-4 21 0,0-2 50,-11 55 226,-9 104 0,12-67-260,13-105-193,-1 1 0,-8 22 0,-2-11-2448</inkml:trace>
</inkml:ink>
</file>

<file path=ppt/ink/ink9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42.98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 4304,'0'0'14595,"17"3"-13543,60 14-384,-72-16-598,1 1 0,-1 0 0,0 0 1,1 0-1,-1 0 0,0 1 1,0 0-1,-1 0 0,1 0 0,-1 1 1,1 0-1,-1 0 0,0 0 1,0 0-1,-1 0 0,1 1 0,-1-1 1,0 1-1,4 9 0,-6-10 12,0 0 0,0 0 0,0 0 0,0 0 0,-1 0 0,0 0-1,0 0 1,0 0 0,0 0 0,0 0 0,-1 0 0,0 0 0,0 0 0,0 0 0,0 0 0,-1 0-1,1 0 1,-1-1 0,0 1 0,0 0 0,-1-1 0,1 0 0,-1 0 0,-4 5 0,-11 9 457,-29 21 1,-16 14 90,61-50-630,0 1 1,-1 0-1,1-1 1,0 1-1,0 0 1,1 0-1,-1 0 1,-2 6-1,4-8-1,0 0-1,-1 0 1,1 0 0,0 0 0,0 0-1,0 0 1,0 1 0,0-1-1,0 0 1,0 0 0,0 0-1,0 0 1,1 0 0,-1 0 0,0 0-1,1 0 1,-1 0 0,1 1-1,-1-1 1,1-1 0,-1 1 0,1 0-1,0 0 1,-1 0 0,1 0-1,0 0 1,0-1 0,0 1-1,-1 0 1,1 0 0,0-1 0,0 1-1,2 0 1,7 3-14,1 0 1,0 0-1,0-1 0,0-1 0,0 0 1,13 1-1,2 0-203,54 8-1368,-6-9-2516</inkml:trace>
</inkml:ink>
</file>

<file path=ppt/ink/ink9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43.60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178 147 16611,'0'0'7703,"-9"22"-7201,-63 133-22,47-95-322,-33 123 0,52-161-156,4-17-12,1 1 0,-1-1-1,1 0 1,0 1 0,0 6 0,1-11-121,0-3 61,1-2 35,1-1 1,-1 0 0,1 0-1,-1 1 1,2-1-1,-1 1 1,0 0 0,1 0-1,4-6 1,4-8-148,13-27-1474,-2-2-1,-2 0 0,-3-2 0,22-92 0,-13-8 1378,-24 138 991,-2 7-430,0-1 1,0 1-1,1-1 0,0 1 0,0-1 0,0 1 0,0 0 0,1 0 1,0 0-1,-1 0 0,2 0 0,-1 0 0,5-7 0,-6 11-256,-1-1-1,1 1 0,-1 0 1,1-1-1,-1 1 1,1 0-1,-1-1 0,1 1 1,-1 0-1,1 0 1,0 0-1,-1 0 0,1 0 1,-1-1-1,1 1 1,0 0-1,-1 0 0,1 0 1,-1 1-1,1-1 0,0 0 1,-1 0-1,1 0 1,-1 0-1,1 0 0,-1 1 1,1-1-1,-1 0 1,1 1-1,-1-1 0,1 0 1,-1 1-1,1-1 1,-1 0-1,1 1 0,-1-1 1,1 1-1,-1-1 0,0 1 1,1-1-1,-1 2 1,15 25 588,-12-21-299,5 15 157,0-1 0,-2 1-1,0 0 1,4 30-1,5 91 596,-11-95-873,0 30 58,-2-39-216,1 0 0,1-1 0,16 62 0,-18-92-215,10 24 278,2-14-3143</inkml:trace>
</inkml:ink>
</file>

<file path=ppt/ink/ink9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2:43.93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5 15915,'0'0'11274,"149"-4"-11274,-72 4-16,-14 0-864,-20 0-4369</inkml:trace>
</inkml:ink>
</file>

<file path=ppt/ink/ink9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3:11.09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4456,'0'3'9796,"1"11"-7265,0-12-2275,0 0 0,0 0-1,0 0 1,1 0 0,-1 0 0,1 0 0,-1 0 0,1-1-1,0 1 1,-1-1 0,1 1 0,0-1 0,0 0 0,0 0-1,0 0 1,0 0 0,0 0 0,0 0 0,1 0-1,2 0 1,9 2 334,0 0 1,17 1-1,-18-2-412,47 3 195,100-4 1,-68-3-297,1425 40 111,-1130-18-241,433 19 28,-415-34 36,-335-5 18,-4-16 685,-17 10-662,-41 4-520,-33 1-1011,-11 1-1670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27.215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3 15275,'0'0'10161,"8"0"-9987,60-1-172,-21-1-8,74 8 0,-110-5-17,-1 1 1,1 1 0,-1 0-1,0 0 1,0 1-1,0 1 1,15 8 0,-21-10 3,1 0 1,0 1 0,-1-1 0,0 1-1,0 0 1,0 0 0,0 0 0,0 0-1,-1 1 1,0 0 0,0 0 0,0-1-1,-1 2 1,1-1 0,-1 0 0,1 6-1,-1-2 21,-1 1-1,0-1 0,-1 0 0,0 1 0,0-1 0,-1 1 1,0-1-1,-1 0 0,0 0 0,-1 0 0,0 0 0,0 0 1,0 0-1,-1-1 0,-1 0 0,1 1 0,-2-2 0,1 1 1,-7 7-1,-13 14 50,-2-2 0,0-2 1,-44 33-1,50-42-64,14-10 12,-19 14 22,-42 44-1,65-60-38,0-1 0,1 1 0,-1 1 0,1-1 0,0 0 0,0 0 0,-1 5 0,2-8 12,1 0-1,-1 0 0,1 0 1,-1 1-1,1-1 1,0 0-1,0 0 0,0 0 1,-1 0-1,1 0 1,0 0-1,0 0 1,1 1-1,-1-1 0,0 0 1,0 0-1,0 0 1,1 0-1,-1 0 0,1 0 1,-1 0-1,1 0 1,-1 0-1,1 0 0,-1 0 1,1 0-1,0 0 1,0 0-1,-1-1 1,1 1-1,0 0 0,0 0 1,0-1-1,0 1 1,1 0-1,20 5 76,-1-1-1,1 0 1,0-2 0,1-1-1,-1-1 1,38-2 0,-19 1-22,-5-2-92,0-2-1,-1-1 1,53-14 0,-85 18-138,-2 1 27,0 0 0,1 0 0,-1-1-1,0 1 1,1 0 0,-1-1 0,0 1 0,0-1 0,0 1 0,1-1 0,-1 0 0,0 1 0,0-1 0,0 0 0,0 0 0,0 0 0,0 0 0,1-2 0</inkml:trace>
</inkml:ink>
</file>

<file path=ppt/ink/ink9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3:56.18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554 218 10090,'0'0'15996,"-15"-23"-14734,0-10-1171,11 24-101,1 1 0,-1 0 0,0 0 0,-1 1 0,-9-13-1,6 11-15,-1 0 0,0 0-1,0 1 1,-1 0-1,0 1 1,0 0 0,-1 1-1,0 0 1,0 0-1,-1 1 1,1 1 0,-1 0-1,0 0 1,0 1 0,-1 1-1,1 0 1,-1 1-1,-12 0 1,11 1 32,1 0 1,-1 1-1,1 1 0,0 0 1,0 1-1,-20 7 0,24-6 8,1 0-1,-1 0 1,1 1 0,0 0-1,0 0 1,1 1-1,0 0 1,0 0-1,0 1 1,-7 10-1,6-7-1,2 1 0,-1 0-1,1 0 1,1 0 0,0 0-1,1 1 1,0 0 0,-5 24-1,5-5-1,0-1-1,2 45 1,1-65-15,2-1 1,0 1 0,0 0-1,0 0 1,1 0 0,1-1-1,0 1 1,0-1 0,1 0 0,0 0-1,6 10 1,-7-15-2,0 1 0,1 0 0,0-1 0,0 0 0,0 0 0,0 0 0,1-1 1,-1 0-1,1 1 0,0-1 0,0-1 0,0 1 0,1-1 0,-1 0 0,0 0 0,1-1 0,0 1 0,-1-1 0,1 0 1,8 0-1,0-1 13,-1-1 1,1 0 0,0 0-1,-1-1 1,1-1 0,-1 0-1,0-1 1,0-1 0,0 0-1,-1-1 1,1 0-1,-1 0 1,-1-2 0,1 1-1,-1-1 1,-1-1 0,0 0-1,13-14 1,-13 12-12,-1 1 1,0-2-1,0 0 1,-1 0-1,0 0 1,-1-1-1,-1 0 1,0-1-1,-1 1 1,0-1-1,-1 0 1,0 0-1,-2-1 1,1 1-1,-2-1 1,0-17-1,0 30 19,-1 1 0,0-1 0,0 0 0,0 1 0,-1-1-1,1 0 1,0 1 0,0-1 0,-1 0 0,1 1 0,-1-1 0,0 0 0,1 1 0,-1-1 0,0 1 0,0-1-1,0 1 1,0 0 0,0-1 0,0 1 0,-2-1 0,1 1 133,-1 1-65,2 3-151,4 41 110,1-1 1,20 81-1,-12-72 96,7 82-1,-18-94-81,-1-21-39,1-1-1,1 1 0,6 30 0,-8-47-32,1-1-1,-1 1 1,1-1 0,0 1-1,-1-1 1,1 1-1,0-1 1,0 1-1,0-1 1,0 0-1,0 1 1,0-1-1,0 0 1,0 0 0,1 0-1,-1 0 1,0 0-1,1 0 1,-1 0-1,3 0 1,-2 0-271,1 0 0,0 0 0,0-1 0,1 0 0,-1 1 0,0-1 0,0 0 0,0-1 0,0 1 0,6-2 0,14-5-5278</inkml:trace>
</inkml:ink>
</file>

<file path=ppt/ink/ink9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3:56.98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0 209 8921,'0'0'17603,"0"-14"-17142,1 7-464,-1-1-1,1 0 1,1 1-1,-1-1 1,1 1-1,1-1 1,-1 1-1,1 0 1,1 0-1,-1 0 1,1 0-1,0 1 1,1-1 0,-1 1-1,1 0 1,1 1-1,-1-1 1,1 1-1,0 0 1,11-8-1,-6 7-10,0 0 0,0 0 0,0 1 0,0 0-1,1 1 1,0 0 0,0 1 0,0 0-1,0 1 1,0 0 0,0 1 0,21 1 0,-26 1 13,1 0 1,-1 1 0,0 0-1,0 0 1,0 1-1,0 0 1,0 0 0,-1 1-1,0 0 1,1 0 0,-1 0-1,0 1 1,-1 0-1,1 0 1,8 10 0,-2 1 27,0 0 0,0 0 1,-2 1-1,16 33 0,-21-39-16,-1 0 0,0 0 0,-1 0 0,0 0 0,-1 1 0,0-1 0,-1 1-1,0-1 1,0 1 0,-2 0 0,1-1 0,-5 24 0,2-25-119,0-1 1,0 1-1,-1 0 0,-1-1 1,1 0-1,-1 1 0,-1-2 1,0 1-1,0-1 0,0 0 1,-1 0-1,-1-1 0,1 0 1,-14 10-1,-4 0-3569,1-3-4925</inkml:trace>
</inkml:ink>
</file>

<file path=ppt/ink/ink9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3:57.727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309 95 9754,'0'0'14419,"-5"-13"-12875,1 7-1510,1 1 1,-2 0-1,1-1 0,0 1 0,-1 1 1,0-1-1,0 1 0,0-1 0,-1 1 1,0 1-1,1-1 0,-1 1 0,0 0 1,-1 1-1,-8-3 0,3 1 2,0 1-1,-1 1 1,1 0-1,-1 1 1,0 0-1,1 1 1,-16 2-1,24-2-35,0 1-1,0 0 1,0 0 0,0 0-1,0 0 1,0 0 0,1 1 0,-1 0-1,0 0 1,1 0 0,-1 0-1,1 0 1,0 1 0,0-1-1,0 1 1,0 0 0,0 0-1,1 0 1,-1 1 0,1-1-1,0 0 1,0 1 0,-3 6 0,1 1 4,1 0 0,0 0 1,1-1-1,0 2 1,0-1-1,1 0 1,1 13-1,0-8 25,0-1 0,1 1 1,1-1-1,1 0 0,6 24 0,-6-31-31,0 0 0,1 0-1,0 0 1,1 0 0,-1-1 0,1 0-1,1 0 1,0 0 0,-1-1 0,2 0-1,9 9 1,8 0 36,0 0 0,1-1 0,1-1 1,38 12-1,-30-11-16,-3-2-7,1-2 0,1-1 0,0-2 0,0-1 0,0-1 0,1-2 0,0-2 0,47-3 0,-79 2-117,0 0-1,0 0 1,1 0 0,-1-1-1,0 1 1,0-1 0,1 1-1,-1-1 1,0 0 0,0 0-1,0 0 1,0 0 0,0 0-1,0-1 1,0 1 0,-1-1 0,1 1-1,0-1 1,-1 1 0,1-1-1,-1 0 1,0 0 0,1 0-1,-1 0 1,0 0 0,0 0-1,0 0 1,-1 0 0,1 0-1,0 0 1,-1-1 0,1 1-1,-1-4 1,1-11-5161</inkml:trace>
</inkml:ink>
</file>

<file path=ppt/ink/ink9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3:58.25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35 405 5745,'0'0'19891,"-1"-13"-18877,-9-20-521,-3-16-240,8 15-251,1 0 0,3 0 0,2-49 0,0 78-60,0 0-1,0 0 1,0 0 0,0 0 0,1 0 0,0 0 0,0 0-1,0 0 1,0 1 0,1-1 0,0 1 0,0 0 0,0 0-1,0 0 1,1 0 0,7-6 0,-4 5-590,0 0 0,0 1-1,1 0 1,0 0 0,0 1 0,0 0 0,0 0 0,0 0-1,10 0 1,22 0-9699</inkml:trace>
</inkml:ink>
</file>

<file path=ppt/ink/ink9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3:59.90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 13706,'0'0'12226,"7"0"-11698,341 4-115,-271 0-3465</inkml:trace>
</inkml:ink>
</file>

<file path=ppt/ink/ink9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00.25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 12010,'0'0'15347,"14"145"-14987,-14-81-32,5 4-159,0 0-105,4 0-64,1-4-152,24 4-385,-6-13-575,1-16-3073</inkml:trace>
</inkml:ink>
</file>

<file path=ppt/ink/ink9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01.19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19252,'0'0'6425,"3"22"-6124,27 149 198,29 94-43,-55-248-449,1 0 0,1-1 0,0 0 0,14 25 0,-17-36-9,0-1-1,0 0 1,0 0-1,0 0 1,1 0-1,0 0 1,0-1-1,0 0 1,0 1-1,0-1 1,0-1-1,1 1 1,0-1-1,-1 0 1,1 0-1,0 0 1,0 0-1,0-1 1,7 1-1,-3-1-48,0 0 0,0-1-1,0 0 1,-1 0-1,1-1 1,0 0 0,0-1-1,-1 0 1,1 0-1,-1-1 1,1 0 0,-1 0-1,0-1 1,-1 0-1,1-1 1,0 1 0,-1-2-1,0 1 1,0-1-1,-1 0 1,0 0 0,0-1-1,0 1 1,-1-1-1,0-1 1,0 1 0,-1-1-1,0 0 1,0 0-1,-1 0 1,0 0 0,3-12-1,-4 9 39,-1-1 0,0 1 1,0-13-1,-1 20 43,-1 1 1,1-1 0,0 1-1,-1-1 1,0 1 0,1-1-1,-1 1 1,-1 0-1,1-1 1,0 1 0,-1 0-1,0 0 1,-3-5 0,2 5 43,2 1-35,0 1-1,0 0 1,0-1 0,0 1-1,0 0 1,0 0-1,0 0 1,-1 0 0,1 0-1,0 0 1,-1 0 0,1 0-1,0 1 1,-1-1-1,1 1 1,-1-1 0,0 1-1,1-1 1,-1 1 0,1 0-1,-1 0 1,0-1-1,1 1 1,-3 1 0,0 6 10,2 23 33,1 0 0,1 0 0,5 43 0,3-33 133,1 0 1,23 58-1,12 47-74,-42-136-414,1 7 216,10 29-1,-11-40-898,1 1 0,0-1 0,-1 0 0,2 0 0,3 5 0</inkml:trace>
</inkml:ink>
</file>

<file path=ppt/ink/ink9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04.07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10 947 12370,'0'0'11863,"0"0"-11788,0 0 1,-1 0-1,1 0 1,0 0-1,0 0 1,-1-1-1,1 1 1,0 0 0,0 0-1,-1 0 1,1 0-1,0 0 1,-1 0-1,1 0 1,0 0-1,0 0 1,-1 0-1,1 0 1,0 0-1,-1 0 1,1 0-1,0 0 1,0 0-1,-1 1 1,1-1-1,0 0 1,0 0-1,-1 0 1,1 0 0,0 0-1,0 1 1,-1-1-1,1 0 1,0 0-1,0 1 1,-1 3-68,1 0 0,0 0 1,1 0-1,-1-1 0,1 1 0,0 0 1,0 0-1,0 0 0,2 5 1,-1-7-8,-1 0 0,0-1 0,1 1 0,-1-1 0,1 1 0,-1-1 0,1 0 0,0 1 0,-1-1 0,1 0 0,0 0 0,0 0 0,0-1 0,0 1 0,0 0 0,0-1 0,0 1 0,0-1 0,0 1 0,0-1 0,2 0 0,4 0 8,-1 0-1,1 0 1,-1-1 0,0 0-1,0 0 1,1-1 0,-1 0-1,0 0 1,0-1-1,-1 0 1,1 0 0,0 0-1,-1-1 1,0 0 0,0 0-1,6-6 1,10-9 1,-2-2 0,33-40 0,-49 57-7,14-20-3,-1 0 0,-1-1 0,-1-1 0,-1 0 0,-1-1 0,13-43 0,-9 27-30,2 0-1,2 1 1,39-60 0,-24 43-101,-8 14-19,2 2 0,2 1 0,68-70 0,-85 98 114,2 1 0,0 0 0,0 2 1,1 0-1,1 1 0,0 0 0,0 2 0,26-8 0,-38 14 37,0 0-1,0 1 0,-1 0 0,9-1 0,-13 2 8,-1 0 0,1 0 0,0 0 0,-1 0 0,1 0 0,-1 1 0,1-1-1,-1 0 1,1 1 0,-1-1 0,1 1 0,-1-1 0,1 1 0,-1 0 0,0 0 0,1 0 0,-1-1 0,0 1 0,0 0-1,0 1 1,0-1 0,1 0 0,-1 0 0,0 2 0,15 32 80,-3 1 0,-1 0 1,-2 1-1,-1 0 0,7 64 0,-14 0-153,-3-60 72,1-31 3,-1 1 1,0-1-1,-1 1 1,0-1-1,-1 0 1,-4 11 0,-29 58-413,11-24-4524</inkml:trace>
</inkml:ink>
</file>

<file path=ppt/ink/ink9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04.93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11 699 13914,'-10'4'10572,"10"-3"-10306,0 16 310,-1-7-393,1 0 0,1 0 0,0 0 0,4 20 0,-4-26-187,0-1 0,0 0-1,1 0 1,-1 0-1,1 0 1,0 0 0,0 0-1,0 0 1,0-1-1,1 1 1,-1-1 0,1 1-1,-1-1 1,1 0-1,0 0 1,0 0-1,0-1 1,6 3 0,1-1 23,1-1 1,-1 0-1,1-1 1,-1 0-1,1-1 1,0 0 0,-1-1-1,21-3 1,-1-4-119,-1-1 1,-1-1-1,0-1 1,51-29-1,-62 31 2,-9 5 66,30-16-88,54-37-1,-80 49 96,-1-1 0,-1-1 1,0 1-1,0-2 0,-1 1 0,0-2 0,-1 1 0,12-21 0,0-10-258,-2-2-1,-2 0 1,16-71 0,-30 105 275,2 0 1,-1 0-1,2 0 1,-1 1-1,1-1 1,12-15-1,2 0 0,22-22 0,-10 14 92,-25 26 14,0-1 1,-1 0-1,0 1 1,0-2-1,-1 1 1,0 0-1,-1-1 0,0 0 1,0 0-1,0 0 1,-2 0-1,1 0 1,0-13-1,2 21-705</inkml:trace>
</inkml:ink>
</file>

<file path=ppt/ink/ink9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05.46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0 426 11530,'0'0'12240,"6"-9"-12024,8-13-39,1 1 0,24-26 0,31-29-76,118-119-954,-178 186 332,1 0 0,14-9 0,10-1-4514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23:27.750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122 357 17467,'-2'0'4449,"-12"2"-3080,9 0-1310,0 0 1,0 1-1,0 0 1,0 0-1,1 1 1,-1-1-1,1 1 1,0 0-1,0 0 1,1 0-1,-1 0 1,1 1-1,-4 5 1,1 0-59,0 0 0,1 0 1,1 0-1,-1 1 1,-4 18-1,6-12-38,1 0 1,0 0-1,1 1 0,1-1 0,3 28 0,-2-40 14,0-1 1,0 1-1,0 0 1,1 0-1,-1-1 1,1 1-1,0-1 1,1 0-1,-1 0 1,1 0-1,0 0 1,0 0-1,6 7 1,-3-6 0,1 0 0,-1 0 0,1 0-1,0-1 1,0 0 0,0 0 0,15 4 0,-8-3-46,1-2 0,-1 1 1,1-2-1,0 0 0,0-1 0,0 0 0,0-1 1,25-3-1,-39 2 64,1 1 1,0 0 0,-1-1-1,1 1 1,-1-1-1,1 1 1,-1-1 0,1 0-1,-1 1 1,0-1 0,1 0-1,-1 0 1,0 0 0,0 0-1,0-1 1,1 1-1,-1 0 1,0 0 0,-1-1-1,1 1 1,0 0 0,0-1-1,0 1 1,-1-1-1,1 1 1,-1-1 0,1 1-1,-1-1 1,0 1 0,0-1-1,1 0 1,-1 1 0,0-1-1,0 1 1,-1-1-1,1-1 1,-1-3 43,0 1 0,0 0 1,0 0-1,0 0 0,-1 0 0,0 1 0,0-1 1,-1 0-1,-5-8 0,-85-91 379,4 6-386,78 84-45,1 0 1,1-1-1,1 0 0,0 0 0,-11-29 0,14 29 57,1 0 0,0 0 0,1-1 0,1 1 0,0-1 0,1 0 0,1-25 0,1 34-40,0-1 0,0 1 1,1-1-1,0 1 0,0 0 1,1 0-1,0 0 0,0 0 1,1 0-1,-1 0 1,1 1-1,1 0 0,-1 0 1,1 0-1,0 0 0,1 1 1,9-8-1,-6 7-10,1-1 1,-1 1-1,2 1 1,-1 0-1,1 0 0,-1 1 1,16-4-1,-21 7 14,-1 0 1,1 0-1,-1 1 0,1-1 0,0 1 1,-1 0-1,1 0 0,-1 0 0,1 1 1,-1 0-1,1 0 0,-1 0 0,1 0 1,-1 1-1,0 0 0,1-1 0,-1 2 1,0-1-1,0 0 0,-1 1 0,5 3 1,-1 1 2,-1 0 0,0 1 0,-1-1 0,1 1 0,-1 0-1,-1 1 1,0-1 0,0 1 0,0 0 0,-1 0 0,3 19 0,-4-20-14,-1 0 0,0 1-1,-1-1 1,0 1-1,0-1 1,-1 1 0,0-1-1,0 1 1,-1-1 0,0 0-1,-1 0 1,0 0-1,0 0 1,-6 11 0,-16 16-809,-2-2 0,-47 47 0,12-22-4657</inkml:trace>
</inkml:ink>
</file>

<file path=ppt/ink/ink9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15.45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15 127 15131,'1'-3'4110,"-2"-15"-1240,-9 0-354,9 17-2421,1 1 1,0-1-1,-1 1 0,1 0 1,0-1-1,-1 1 1,1-1-1,0 1 1,-1-1-1,1 1 0,0-1 1,0 0-1,0 1 1,-1-1-1,1 1 0,0-1 1,0 1-1,0-1 1,0 1-1,0-2 1,1 1-72,1 1 0,-1-1 0,0 1 1,0-1-1,1 1 0,-1-1 0,0 1 1,0 0-1,1 0 0,-1 0 0,0 0 1,1 0-1,-1 0 0,3 0 0,115-2-228,0-5 0,-1-5 0,129-30 0,-205 33-34,-52 16 338,1-1 1,-1 1 0,-15 16 0,18-17-54,-4 5-5,0 1 0,0 0-1,1 0 1,1 1-1,0 1 1,1 0 0,0 0-1,1 0 1,1 1-1,0 0 1,1 0 0,1 1-1,-5 24 1,3 9 15,2 0 0,2 1 0,5 54 0,6-10 321,-2-25-1344,-5-23-3750</inkml:trace>
</inkml:ink>
</file>

<file path=ppt/ink/ink9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15.85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1 102 18195,'0'0'6042,"4"-8"-5258,11-1-384,14 5-248,9-5-16,10 1 80,10-1-88,9 1-64,-4-5-56,-1 5 32,-4-1-40,-15 5-248,-4-5-656,-10 5-2097</inkml:trace>
</inkml:ink>
</file>

<file path=ppt/ink/ink9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16.81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9 235 11042,'0'0'14568,"-4"-6"-14237,3 1-344,0-1-1,0 1 1,0-1 0,0 0 0,1 1-1,0-1 1,0 0 0,1 1 0,-1-1-1,1 0 1,1 1 0,-1-1-1,1 1 1,2-6 0,0 4-12,-1 0 0,2 0 0,-1 0 0,1 0 0,0 1 0,1 0 1,-1 0-1,1 0 0,7-5 0,-2 3-7,2-1 1,-1 2-1,1 0 0,0 0 1,0 1-1,1 1 0,0 0 1,0 1-1,0 0 1,23-2-1,-28 5 30,1 0 1,0 1-1,-1 0 1,1 1-1,0 0 1,-1 1-1,1 0 1,-1 0-1,1 1 1,-1 0-1,11 6 1,-12-5 4,-1 1 1,0 0-1,0 0 1,0 1-1,-1 0 0,1 0 1,-1 0-1,-1 1 1,1 0-1,-1 0 1,-1 0-1,7 14 1,-8-15-25,-1-1 0,1 1 1,-1-1-1,-1 1 0,1 0 1,-1 0-1,0-1 0,0 1 0,-1 0 1,0 0-1,0 0 0,0 0 1,-1 0-1,0 0 0,0-1 1,-3 12-1,1-11-346,0 1 0,0-1 1,0 0-1,-1 0 0,0 0 0,0-1 0,-1 1 0,-7 7 1,-17 13-5902</inkml:trace>
</inkml:ink>
</file>

<file path=ppt/ink/ink9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17.452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305 100 13722,'0'0'8969,"0"-5"-8692,0 1-242,0 1 0,0-1 0,-1 0 0,0 0 0,0 1 0,0-1 0,0 1 0,0-1 0,-1 1 0,1-1 0,-1 1 0,0 0 0,0 0-1,0 0 1,-1 0 0,1 0 0,-1 0 0,0 0 0,1 1 0,-1 0 0,0-1 0,-1 1 0,1 0 0,0 1 0,-5-3 0,-1 1 41,-1 0 0,1 0-1,-1 1 1,0 1 0,1 0 0,-1 0-1,0 1 1,0 0 0,0 0 0,-11 3 0,15-1-51,0-1 0,0 1 1,0 0-1,0 0 1,0 1-1,1 0 0,-1 0 1,1 0-1,0 0 1,0 1-1,0 0 0,1 0 1,-1 0-1,1 1 0,0 0 1,0 0-1,-4 7 1,2-2 14,1 0 0,1 1 0,0-1 1,0 1-1,1 0 0,0 0 0,1 0 0,-1 14 1,1 14 105,2 41 1,1-29-5,0-43-132,-1-1-1,1 0 1,0 1 0,1-1-1,-1 0 1,2 0 0,-1 0-1,1 0 1,0 0 0,5 9-1,-1-5-6,1-1 0,0 0 0,0 0 0,1-1 0,14 12 0,5 1 5,2-1 1,0-2 0,44 20 0,-50-27-397,1 0 1,0-2 0,1-1-1,0-2 1,0 0-1,1-1 1,46 3 0,-36-8-4083</inkml:trace>
</inkml:ink>
</file>

<file path=ppt/ink/ink9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17.84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318 1 15467,'0'0'9066,"-44"128"-8810,20-65-128,0 6-16,-5 3-64,5-4-48,-5 0 40,1-4-32,3-8-16,1-5-104,-4-9-472,8-12-1097,1-13-4472</inkml:trace>
</inkml:ink>
</file>

<file path=ppt/ink/ink9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18.33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1 444 13498,'0'0'10800,"1"-2"-10092,24-55-626,3 1 0,62-90-1,-88 143-104,18-27-1357,1 2 0,2 0 0,39-37 0,-31 37-4181</inkml:trace>
</inkml:ink>
</file>

<file path=ppt/ink/ink9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4:35.034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43 1010 16691,'0'0'5566,"23"-16"-5154,41-28-298,129-65-1,623-241-179,-547 239-257,63-22-221,63-27 354,-381 154 190,-8 4-1,-1 0 0,1 0 0,-1 0 0,1-1 0,-1 0 1,0 0-1,0-1 0,-1 1 0,6-6 0,-10 9 5,0 0 1,0 0-1,1 0 1,-1-1-1,0 1 1,0 0-1,0 0 1,0 0-1,0 0 1,1-1-1,-1 1 1,0 0-1,0 0 1,0 0-1,0 0 0,0-1 1,0 1-1,0 0 1,0 0-1,0 0 1,0-1-1,0 1 1,0 0-1,0 0 1,0 0-1,0-1 1,0 1-1,0 0 1,0 0-1,0 0 0,0-1 1,0 1-1,0 0 1,-1 0-1,1 0 1,0-1-1,0 1 1,0 0-1,0 0 1,0 0-1,0 0 1,-1 0-1,1-1 1,0 1-1,0 0 0,0 0 1,0 0-1,-1 0 1,1 0-1,0 0 1,0 0-1,0 0 1,-1 0-1,1 0 1,0 0-1,0 0 1,0 0-1,-1 0 1,1 0-1,-8-1 86,0 1 1,0 0-1,1 0 1,-1 1-1,0 0 1,0 0-1,1 1 0,-1 0 1,-12 5-1,-10 7 41,-31 18 1,39-20-51,-133 72 143,-258 135 177,-19-29-269,178-104-86,-21 7 5,269-91-78,-10 4 61,0 1-1,-23 13 0,36-19-87,0 1 0,1-1-1,-1 1 1,1 0-1,0-1 1,0 1 0,-1 1-1,1-1 1,1 0-1,-1 0 1,0 1 0,0-1-1,1 1 1,-1-1-1,1 1 1,0 0 0,0 0-1,0 0 1,0-1-1,1 1 1,-2 4 0,3-6 16,-1-1 0,1 1 1,-1-1-1,0 1 1,1-1-1,-1 1 1,1-1-1,-1 0 0,1 1 1,-1-1-1,1 0 1,-1 1-1,1-1 0,-1 0 1,1 0-1,-1 1 1,1-1-1,0 0 1,-1 0-1,1 0 0,0 0 1,-1 0-1,1 0 1,-1 0-1,1 0 0,0 0 1,-1 0-1,1 0 1,1-1-1,20-1-212,-11-1 222,-1 0 0,1-1 0,-1 0 0,0-1 0,14-8 0,7-3 24,238-121 59,352-172-154,-255 152-435,-273 124 491,2 4-1,98-16 1,-153 39 98,-33 7-8,-10 3-16,-14 6 71,-170 70 795,175-75-861,-1048 380 2123,1004-366-2091,-250 93 226,292-106-264,1 0 0,0 1 0,-19 13 0,21-3-161,10-17 106,1 1 0,0-1 0,0 0 1,0 1-1,-1-1 0,1 1 0,0-1 1,0 1-1,0-1 0,0 0 0,0 1 1,0-1-1,0 1 0,0-1 0,0 1 1,0-1-1,0 0 0,0 1 0,0-1 1,0 1-1,0-1 0,0 1 0,1-1 1,-1 0-1,0 1 0,0-1 0,0 1 1,1-1-1,-1 0 0,0 1 0,1-1 1,-1 0-1,0 0 0,1 1 0,-1-1 1,0 0-1,1 1 0,-1-1 0,0 0 1,1 0-1,-1 0 0,1 0 0,-1 1 1,1-1-1,0 0 0,11 1-135,1-1-1,0 0 1,-1-1 0,1 0-1,0-1 1,-1 0 0,16-6-1,44-16-244,116-55 0,-168 70 339,441-225-1775,-143 69-340,3 21 1010,-128 75 2904,-182 66-1431,18-6 793,-27 9-822,-4 2-25,-19 7 128,-241 107 1550,67-28-1571,-489 197 1048,288-123-364,385-157-1009,-20 7 84,0 2 1,-39 24 0,55-24-29,15-13-88,0-1 0,0 0 0,0 1-1,-1-1 1,1 0 0,0 0 0,0 1-1,0-1 1,0 0 0,0 1 0,0-1 0,0 0-1,0 1 1,0-1 0,0 0 0,0 1-1,0-1 1,0 0 0,0 0 0,0 1-1,0-1 1,1 0 0,-1 1 0,0-1-1,0 0 1,0 0 0,0 1 0,0-1-1,1 0 1,-1 0 0,0 1 0,0-1-1,1 0 1,-1 0 0,0 0 0,0 1-1,1-1 1,-1 0 0,0 0 0,1 0-1,-1 0 1,0 0 0,0 0 0,1 1 0,-1-1-1,1 0 1,45 1-575,-19-2 382,-1-2 0,0-1 0,33-9 0,84-34-462,209-106-1216,-5-25-5588,121-56 678,-395 202 8449,-67 29-1176,14-7 639,-20 10-1108,0 0 0,0 0 0,0 0 0,1 0-1,-1 0 1,0 0 0,0 0 0,0 0 0,0-1 0,0 1 0,0 0 0,0 0 0,0 0 0,0 0-1,0 0 1,0 0 0,0 0 0,0 0 0,0 0 0,0-1 0,0 1 0,0 0 0,0 0 0,0 0-1,0 0 1,0 0 0,0 0 0,0 0 0,0 0 0,0 0 0,0-1 0,0 1 0,0 0-1,0 0 1,0 0 0,0 0 0,0 0 0,0 0 0,0 0 0,0 0 0,0 0 0,-1 0 0,1 0-1,0-1 1,0 1 0,0 0 0,0 0 0,0 0 0,0 0 0,0 0 0,0 0 0,0 0 0,-1 0-1,1 0 1,-15-2 2208,-4 2-1295,1 0 0,-1 2 1,1 0-1,-20 6 0,-84 26 813,108-30-1593,-768 280 3546,259-86-2643,302-120-683,209-74-353,-55 19 173,-93 48 1,154-69-197,-18 14 57,24-16-56,0 0 1,0 0-1,-1 0 1,1 0 0,0 1-1,0-1 1,0 0-1,0 0 1,0 0-1,0 0 1,0 0 0,0 1-1,0-1 1,0 0-1,0 0 1,0 0-1,0 0 1,0 0-1,-1 1 1,1-1 0,1 0-1,-1 0 1,0 0-1,0 0 1,0 1-1,0-1 1,0 0-1,0 0 1,0 0 0,0 0-1,0 0 1,0 1-1,0-1 1,0 0-1,0 0 1,0 0-1,0 0 1,1 0 0,-1 0-1,0 0 1,0 1-1,0-1 1,0 0-1,0 0 1,0 0 0,1 0-1,17 3-121,3-3-63,1-1 0,-1 0 1,32-8-1,72-23-237,-101 26 335,211-65-989,58-36-614,147-79-5429,-115 47 2854,-126 62 3247,-143 56 1310,109-24-1,-305 94 8278,-73 23-5864,-1444 377 2890,1648-448-5541,10-3-36,25-8-61,-10 4-2,122-51-361,100-43-60,28-19-420,207-86-1731,17 30 372,-435 159 2225,0 2 0,2 2 0,78-6 0,-130 17 47,-1 1 1,0 0-1,1 0 1,-1 0-1,1 1 1,-1-1-1,1 1 1,5 2-1,-10-3-19,1 0-1,-1 0 0,0 1 1,1-1-1,-1 0 0,0 0 0,0 1 1,1-1-1,-1 0 0,0 0 0,1 1 1,-1-1-1,0 0 0,0 1 1,0-1-1,1 1 0,-1-1 0,0 0 1,0 1-1,0-1 0,0 1 0,0-1 1,0 0-1,0 1 0,0-1 1,0 1-1,0-1 0,0 0 0,0 1 1,0-1-1,0 1 0,0-1 0,-1 1 1,0 1 34,0 1 0,0-1 0,-1 0 1,1 1-1,-1-1 0,0 0 0,0 0 0,-3 3 1,-18 13 302,0-1 0,-35 20 1,-136 72 911,-54 17-872,-6-12 0,-5-11 0,-370 96 0,448-153-1993</inkml:trace>
</inkml:ink>
</file>

<file path=ppt/ink/ink9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18.53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15 5 13818,'0'0'11811,"16"-3"-11591,-9 2-219,1 0-1,0 1 1,-1 0-1,1 1 1,0-1 0,-1 1-1,1 1 1,-1 0 0,1 0-1,-1 0 1,0 1-1,0 0 1,0 0 0,0 1-1,0 0 1,-1 0 0,11 10-1,-6-5 2,-1 1 0,0 0-1,0 0 1,-2 1 0,1 0 0,-1 1-1,-1 0 1,12 25 0,-16-30-4,0 0 0,-1 0 1,0 0-1,0 0 1,-1 0-1,0 0 0,0 0 1,-1 0-1,1 1 0,-2-1 1,1 0-1,-1 1 1,0-1-1,-3 9 0,1-7 10,-1 0 0,0-1 0,0 1 0,-1-1-1,0 0 1,0-1 0,-1 1 0,0-1-1,0 0 1,-13 10 0,-127 107 92,141-120-105,0 1-1,0-1 1,1 1 0,-1 0-1,1 0 1,0 1 0,1-1-1,-1 1 1,1 0 0,0 0-1,0 0 1,1 0 0,0 0-1,0 0 1,0 1 0,1-1-1,-1 10 1,2-14 6,1-1 0,-1 1 0,1 0 0,0-1 0,-1 0 0,1 1 0,0-1 0,0 1 0,0-1 0,0 0 0,0 0 0,0 0 1,0 1-1,1-1 0,-1 0 0,0 0 0,1-1 0,-1 1 0,0 0 0,1 0 0,-1-1 0,1 1 0,0-1 0,-1 1 0,3 0 0,5 1 26,0 1-1,0-2 1,10 2-1,298 3 155,-198-7-335,-125 1-1166,-12 0-139,-14 0-2891</inkml:trace>
</inkml:ink>
</file>

<file path=ppt/ink/ink9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19.29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20 6 13226,'0'0'5870,"-2"-1"-5074,-1 0-608,2 0-141,1 1 1,-1 0-1,0-1 1,1 1 0,-1 0-1,0 0 1,0-1-1,1 1 1,-1 0-1,0 0 1,0 0 0,1 0-1,-1 0 1,0 0-1,0 0 1,0 0-1,0 0 1,2 26 2850,-1-24-2846,1-1-1,0 1 1,0-1 0,0 1-1,0-1 1,0 1-1,0-1 1,0 1 0,0-1-1,1 0 1,-1 0-1,0 0 1,1 0 0,-1 0-1,1 0 1,-1 0 0,1 0-1,0 0 1,-1-1-1,1 1 1,2 0 0,43 6 378,-31-5-242,283 12 377,-186-12-524,74 3 20,480 19 108,-624-22-143,-43-2-26,0 0-1,0-1 1,0 1 0,1 0-1,-1 0 1,0 0-1,0 0 1,0 0-1,0 0 1,0 0 0,1 0-1,-1 0 1,0 0-1,0 0 1,0 0-1,0 0 1,0 0 0,1 0-1,-1 1 1,0-1-1,0 0 1,0 0-1,0 0 1,0 0 0,0 0-1,1 0 1,-1 0-1,0 0 1,0 0-1,0 0 1,0 1 0,0-1-1,0 0 1,0 0-1,0 0 1,0 0-1,0 0 1,0 0 0,1 1-1,-1-1 1,0 0-1,0 0 1,0 0-1,0 0 1,0 0 0,0 1-1,0-1 1,0 0-1,0 0 1,0 0-1,0 0 1,0 0 0,0 1-1,-1-1 1,1 0-1,0 0 1,0 0-1,0 0 1,0 0 0,0 0-1,0 1 1,-6 3-79,5-4 67,-53 20-1903,21-7-1723</inkml:trace>
</inkml:ink>
</file>

<file path=ppt/ink/ink9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08T08:56:20.089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58 78 15539,'0'0'10499,"6"-9"-10172,18-29-20,-23 37-292,-1 0-1,1 0 1,0 0 0,0 0 0,-1 0 0,1 0 0,0 0 0,0 0 0,0 0 0,0 0 0,0 1-1,1-1 1,-1 0 0,0 1 0,0-1 0,0 1 0,1-1 0,-1 1 0,0-1 0,1 1 0,1 0-1,5-2 35,7-1 12,1-1 0,-1 2 0,1 0 0,0 1 1,27 1-1,-20 0-32,-17 0-30,-1 0 0,0 0-1,1 1 1,-1 0 0,0 0 0,1 0 0,-1 0 0,0 1 0,0 0 0,0 0 0,0 0 0,0 1 0,0-1 0,-1 1 0,1 0 0,-1 1 0,0-1-1,0 1 1,0 0 0,-1 0 0,1 0 0,-1 0 0,0 1 0,0-1 0,0 1 0,-1 0 0,1 0 0,-1 0 0,2 6 0,-3-3-2,0 0 0,0 0 0,-1-1 1,0 1-1,0 0 0,0 0 0,-1 0 1,-1-1-1,1 1 0,-1 0 1,0-1-1,-1 0 0,0 1 0,0-1 1,-8 13-1,-4 1-58,-1 0 1,0-1 0,-29 26-1,-8 11-344,52-57 392,1 0 0,0 0 0,0 0 0,0 0 0,0 1-1,-1-1 1,1 0 0,0 0 0,0 0 0,0 0 0,0 0 0,0 1 0,0-1 0,-1 0 0,1 0 0,0 0-1,0 1 1,0-1 0,0 0 0,0 0 0,0 0 0,0 1 0,0-1 0,0 0 0,0 0 0,0 0 0,0 1-1,0-1 1,0 0 0,0 0 0,0 0 0,0 1 0,0-1 0,0 0 0,0 0 0,1 0 0,-1 1 0,0-1-1,0 0 1,0 0 0,0 0 0,0 0 0,0 1 0,1-1 0,-1 0 0,0 0 0,0 0 0,14 2-92,21-6 166,-34 3-65,13-1 2,0 0 0,0 1 0,1 0 0,24 3 1,-32-1-6,0 0 0,1 1 0,-1 0 0,0 0 0,0 0 0,0 1 0,0 0 1,-1 0-1,1 1 0,-1 0 0,8 5 0,-5 0 13,-1 0 0,1 0 0,-1 0 0,-1 1 0,0 0 0,0 1 0,-1 0 0,0 0 0,-1 0 0,0 1 0,-1-1 0,0 1 0,-1 0 0,0 0 1,-1 1-1,-1-1 0,1 0 0,-2 20 0,-1-24 20,0 1 0,0-1 1,-1 0-1,0 0 1,-1-1-1,0 1 1,0 0-1,0-1 0,-1 0 1,0 1-1,-1-2 1,1 1-1,-1 0 0,0-1 1,-1 0-1,0 0 1,0-1-1,-8 7 0,3-4 18,0 0-1,-1 0 0,0-1 1,0 0-1,-1-1 1,1-1-1,-1 0 0,-1-1 1,1 0-1,-17 2 0,8-3 102,1-2-1,-1 0 0,0-1 0,-31-4 0,40 2-82,1-1 0,0 0 0,-1-1-1,1 0 1,1-1 0,-1-1 0,1 1 0,-22-16-1,29 18-170,0-1 0,-1 0 1,1 0-1,1 0 0,-1 0 0,1-1 0,-1 0 0,1 1 0,1-1 0,-1 0 0,1 0 0,0-1 0,-3-8 0,0-11-4221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24-11-2022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TefUgYbxZg?feature=oembed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WXPSPDu64Y?feature=oembed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nBWBxr3Xnc?feature=oembed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6" Type="http://schemas.openxmlformats.org/officeDocument/2006/relationships/customXml" Target="../ink/ink4.xml"/><Relationship Id="rId51" Type="http://schemas.openxmlformats.org/officeDocument/2006/relationships/image" Target="../media/image78.png"/><Relationship Id="rId3" Type="http://schemas.openxmlformats.org/officeDocument/2006/relationships/image" Target="../media/image54.png"/><Relationship Id="rId55" Type="http://schemas.openxmlformats.org/officeDocument/2006/relationships/image" Target="../media/image80.png"/><Relationship Id="rId25" Type="http://schemas.openxmlformats.org/officeDocument/2006/relationships/image" Target="../media/image65.png"/><Relationship Id="rId2" Type="http://schemas.openxmlformats.org/officeDocument/2006/relationships/customXml" Target="../ink/ink1.xml"/><Relationship Id="rId54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24" Type="http://schemas.openxmlformats.org/officeDocument/2006/relationships/customXml" Target="../ink/ink3.xml"/><Relationship Id="rId53" Type="http://schemas.openxmlformats.org/officeDocument/2006/relationships/image" Target="../media/image79.png"/><Relationship Id="rId23" Type="http://schemas.openxmlformats.org/officeDocument/2006/relationships/image" Target="../media/image64.png"/><Relationship Id="rId28" Type="http://schemas.openxmlformats.org/officeDocument/2006/relationships/customXml" Target="../ink/ink5.xml"/><Relationship Id="rId52" Type="http://schemas.openxmlformats.org/officeDocument/2006/relationships/customXml" Target="../ink/ink6.xml"/><Relationship Id="rId4" Type="http://schemas.openxmlformats.org/officeDocument/2006/relationships/customXml" Target="../ink/ink2.xml"/><Relationship Id="rId27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26" Type="http://schemas.openxmlformats.org/officeDocument/2006/relationships/customXml" Target="../ink/ink20.xml"/><Relationship Id="rId21" Type="http://schemas.openxmlformats.org/officeDocument/2006/relationships/image" Target="../media/image2011.png"/><Relationship Id="rId42" Type="http://schemas.openxmlformats.org/officeDocument/2006/relationships/customXml" Target="../ink/ink28.xml"/><Relationship Id="rId47" Type="http://schemas.openxmlformats.org/officeDocument/2006/relationships/image" Target="../media/image33.png"/><Relationship Id="rId63" Type="http://schemas.openxmlformats.org/officeDocument/2006/relationships/image" Target="../media/image41.png"/><Relationship Id="rId68" Type="http://schemas.openxmlformats.org/officeDocument/2006/relationships/customXml" Target="../ink/ink41.xml"/><Relationship Id="rId84" Type="http://schemas.openxmlformats.org/officeDocument/2006/relationships/customXml" Target="../ink/ink49.xml"/><Relationship Id="rId89" Type="http://schemas.openxmlformats.org/officeDocument/2006/relationships/image" Target="../media/image55.png"/><Relationship Id="rId16" Type="http://schemas.openxmlformats.org/officeDocument/2006/relationships/customXml" Target="../ink/ink15.xml"/><Relationship Id="rId11" Type="http://schemas.openxmlformats.org/officeDocument/2006/relationships/image" Target="../media/image1511.png"/><Relationship Id="rId32" Type="http://schemas.openxmlformats.org/officeDocument/2006/relationships/customXml" Target="../ink/ink23.xml"/><Relationship Id="rId37" Type="http://schemas.openxmlformats.org/officeDocument/2006/relationships/image" Target="../media/image28.png"/><Relationship Id="rId53" Type="http://schemas.openxmlformats.org/officeDocument/2006/relationships/image" Target="../media/image36.png"/><Relationship Id="rId58" Type="http://schemas.openxmlformats.org/officeDocument/2006/relationships/customXml" Target="../ink/ink36.xml"/><Relationship Id="rId74" Type="http://schemas.openxmlformats.org/officeDocument/2006/relationships/customXml" Target="../ink/ink44.xml"/><Relationship Id="rId79" Type="http://schemas.openxmlformats.org/officeDocument/2006/relationships/image" Target="../media/image49.png"/><Relationship Id="rId5" Type="http://schemas.openxmlformats.org/officeDocument/2006/relationships/image" Target="../media/image12.png"/><Relationship Id="rId90" Type="http://schemas.openxmlformats.org/officeDocument/2006/relationships/customXml" Target="../ink/ink52.xml"/><Relationship Id="rId95" Type="http://schemas.openxmlformats.org/officeDocument/2006/relationships/image" Target="../media/image58.png"/><Relationship Id="rId22" Type="http://schemas.openxmlformats.org/officeDocument/2006/relationships/customXml" Target="../ink/ink18.xml"/><Relationship Id="rId27" Type="http://schemas.openxmlformats.org/officeDocument/2006/relationships/image" Target="../media/image23.png"/><Relationship Id="rId43" Type="http://schemas.openxmlformats.org/officeDocument/2006/relationships/image" Target="../media/image31.png"/><Relationship Id="rId48" Type="http://schemas.openxmlformats.org/officeDocument/2006/relationships/customXml" Target="../ink/ink31.xml"/><Relationship Id="rId64" Type="http://schemas.openxmlformats.org/officeDocument/2006/relationships/customXml" Target="../ink/ink39.xml"/><Relationship Id="rId69" Type="http://schemas.openxmlformats.org/officeDocument/2006/relationships/image" Target="../media/image44.png"/><Relationship Id="rId80" Type="http://schemas.openxmlformats.org/officeDocument/2006/relationships/customXml" Target="../ink/ink47.xml"/><Relationship Id="rId85" Type="http://schemas.openxmlformats.org/officeDocument/2006/relationships/image" Target="../media/image52.png"/><Relationship Id="rId3" Type="http://schemas.openxmlformats.org/officeDocument/2006/relationships/image" Target="../media/image1111.png"/><Relationship Id="rId12" Type="http://schemas.openxmlformats.org/officeDocument/2006/relationships/customXml" Target="../ink/ink13.xml"/><Relationship Id="rId17" Type="http://schemas.openxmlformats.org/officeDocument/2006/relationships/image" Target="../media/image1811.png"/><Relationship Id="rId25" Type="http://schemas.openxmlformats.org/officeDocument/2006/relationships/image" Target="../media/image2212.png"/><Relationship Id="rId33" Type="http://schemas.openxmlformats.org/officeDocument/2006/relationships/image" Target="../media/image26.png"/><Relationship Id="rId38" Type="http://schemas.openxmlformats.org/officeDocument/2006/relationships/customXml" Target="../ink/ink26.xml"/><Relationship Id="rId46" Type="http://schemas.openxmlformats.org/officeDocument/2006/relationships/customXml" Target="../ink/ink30.xml"/><Relationship Id="rId59" Type="http://schemas.openxmlformats.org/officeDocument/2006/relationships/image" Target="../media/image39.png"/><Relationship Id="rId67" Type="http://schemas.openxmlformats.org/officeDocument/2006/relationships/image" Target="../media/image43.png"/><Relationship Id="rId20" Type="http://schemas.openxmlformats.org/officeDocument/2006/relationships/customXml" Target="../ink/ink17.xml"/><Relationship Id="rId41" Type="http://schemas.openxmlformats.org/officeDocument/2006/relationships/image" Target="../media/image30.png"/><Relationship Id="rId54" Type="http://schemas.openxmlformats.org/officeDocument/2006/relationships/customXml" Target="../ink/ink34.xml"/><Relationship Id="rId62" Type="http://schemas.openxmlformats.org/officeDocument/2006/relationships/customXml" Target="../ink/ink38.xml"/><Relationship Id="rId70" Type="http://schemas.openxmlformats.org/officeDocument/2006/relationships/customXml" Target="../ink/ink42.xml"/><Relationship Id="rId75" Type="http://schemas.openxmlformats.org/officeDocument/2006/relationships/image" Target="../media/image47.png"/><Relationship Id="rId83" Type="http://schemas.openxmlformats.org/officeDocument/2006/relationships/image" Target="../media/image51.png"/><Relationship Id="rId88" Type="http://schemas.openxmlformats.org/officeDocument/2006/relationships/customXml" Target="../ink/ink51.xml"/><Relationship Id="rId91" Type="http://schemas.openxmlformats.org/officeDocument/2006/relationships/image" Target="../media/image56.png"/><Relationship Id="rId96" Type="http://schemas.openxmlformats.org/officeDocument/2006/relationships/customXml" Target="../ink/ink5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15" Type="http://schemas.openxmlformats.org/officeDocument/2006/relationships/image" Target="../media/image1711.png"/><Relationship Id="rId23" Type="http://schemas.openxmlformats.org/officeDocument/2006/relationships/image" Target="../media/image2112.png"/><Relationship Id="rId28" Type="http://schemas.openxmlformats.org/officeDocument/2006/relationships/customXml" Target="../ink/ink21.xml"/><Relationship Id="rId36" Type="http://schemas.openxmlformats.org/officeDocument/2006/relationships/customXml" Target="../ink/ink25.xml"/><Relationship Id="rId49" Type="http://schemas.openxmlformats.org/officeDocument/2006/relationships/image" Target="../media/image34.png"/><Relationship Id="rId57" Type="http://schemas.openxmlformats.org/officeDocument/2006/relationships/image" Target="../media/image38.png"/><Relationship Id="rId10" Type="http://schemas.openxmlformats.org/officeDocument/2006/relationships/customXml" Target="../ink/ink12.xml"/><Relationship Id="rId31" Type="http://schemas.openxmlformats.org/officeDocument/2006/relationships/image" Target="../media/image25.png"/><Relationship Id="rId44" Type="http://schemas.openxmlformats.org/officeDocument/2006/relationships/customXml" Target="../ink/ink29.xml"/><Relationship Id="rId52" Type="http://schemas.openxmlformats.org/officeDocument/2006/relationships/customXml" Target="../ink/ink33.xml"/><Relationship Id="rId60" Type="http://schemas.openxmlformats.org/officeDocument/2006/relationships/customXml" Target="../ink/ink37.xml"/><Relationship Id="rId65" Type="http://schemas.openxmlformats.org/officeDocument/2006/relationships/image" Target="../media/image42.png"/><Relationship Id="rId73" Type="http://schemas.openxmlformats.org/officeDocument/2006/relationships/image" Target="../media/image46.png"/><Relationship Id="rId78" Type="http://schemas.openxmlformats.org/officeDocument/2006/relationships/customXml" Target="../ink/ink46.xml"/><Relationship Id="rId81" Type="http://schemas.openxmlformats.org/officeDocument/2006/relationships/image" Target="../media/image50.png"/><Relationship Id="rId86" Type="http://schemas.openxmlformats.org/officeDocument/2006/relationships/customXml" Target="../ink/ink50.xml"/><Relationship Id="rId94" Type="http://schemas.openxmlformats.org/officeDocument/2006/relationships/customXml" Target="../ink/ink54.xml"/><Relationship Id="rId4" Type="http://schemas.openxmlformats.org/officeDocument/2006/relationships/customXml" Target="../ink/ink9.xml"/><Relationship Id="rId9" Type="http://schemas.openxmlformats.org/officeDocument/2006/relationships/image" Target="../media/image1411.png"/><Relationship Id="rId13" Type="http://schemas.openxmlformats.org/officeDocument/2006/relationships/image" Target="../media/image1612.png"/><Relationship Id="rId18" Type="http://schemas.openxmlformats.org/officeDocument/2006/relationships/customXml" Target="../ink/ink16.xml"/><Relationship Id="rId39" Type="http://schemas.openxmlformats.org/officeDocument/2006/relationships/image" Target="../media/image29.png"/><Relationship Id="rId34" Type="http://schemas.openxmlformats.org/officeDocument/2006/relationships/customXml" Target="../ink/ink24.xml"/><Relationship Id="rId50" Type="http://schemas.openxmlformats.org/officeDocument/2006/relationships/customXml" Target="../ink/ink32.xml"/><Relationship Id="rId55" Type="http://schemas.openxmlformats.org/officeDocument/2006/relationships/image" Target="../media/image37.png"/><Relationship Id="rId76" Type="http://schemas.openxmlformats.org/officeDocument/2006/relationships/customXml" Target="../ink/ink45.xml"/><Relationship Id="rId97" Type="http://schemas.openxmlformats.org/officeDocument/2006/relationships/image" Target="../media/image59.png"/><Relationship Id="rId7" Type="http://schemas.openxmlformats.org/officeDocument/2006/relationships/image" Target="../media/image1311.png"/><Relationship Id="rId71" Type="http://schemas.openxmlformats.org/officeDocument/2006/relationships/image" Target="../media/image45.png"/><Relationship Id="rId92" Type="http://schemas.openxmlformats.org/officeDocument/2006/relationships/customXml" Target="../ink/ink53.xml"/><Relationship Id="rId2" Type="http://schemas.openxmlformats.org/officeDocument/2006/relationships/customXml" Target="../ink/ink8.xml"/><Relationship Id="rId29" Type="http://schemas.openxmlformats.org/officeDocument/2006/relationships/image" Target="../media/image24.png"/><Relationship Id="rId24" Type="http://schemas.openxmlformats.org/officeDocument/2006/relationships/customXml" Target="../ink/ink19.xml"/><Relationship Id="rId40" Type="http://schemas.openxmlformats.org/officeDocument/2006/relationships/customXml" Target="../ink/ink27.xml"/><Relationship Id="rId45" Type="http://schemas.openxmlformats.org/officeDocument/2006/relationships/image" Target="../media/image32.png"/><Relationship Id="rId66" Type="http://schemas.openxmlformats.org/officeDocument/2006/relationships/customXml" Target="../ink/ink40.xml"/><Relationship Id="rId87" Type="http://schemas.openxmlformats.org/officeDocument/2006/relationships/image" Target="../media/image53.png"/><Relationship Id="rId61" Type="http://schemas.openxmlformats.org/officeDocument/2006/relationships/image" Target="../media/image40.png"/><Relationship Id="rId82" Type="http://schemas.openxmlformats.org/officeDocument/2006/relationships/customXml" Target="../ink/ink48.xml"/><Relationship Id="rId19" Type="http://schemas.openxmlformats.org/officeDocument/2006/relationships/image" Target="../media/image1911.png"/><Relationship Id="rId14" Type="http://schemas.openxmlformats.org/officeDocument/2006/relationships/customXml" Target="../ink/ink14.xml"/><Relationship Id="rId30" Type="http://schemas.openxmlformats.org/officeDocument/2006/relationships/customXml" Target="../ink/ink22.xml"/><Relationship Id="rId35" Type="http://schemas.openxmlformats.org/officeDocument/2006/relationships/image" Target="../media/image27.png"/><Relationship Id="rId56" Type="http://schemas.openxmlformats.org/officeDocument/2006/relationships/customXml" Target="../ink/ink35.xml"/><Relationship Id="rId77" Type="http://schemas.openxmlformats.org/officeDocument/2006/relationships/image" Target="../media/image48.png"/><Relationship Id="rId8" Type="http://schemas.openxmlformats.org/officeDocument/2006/relationships/customXml" Target="../ink/ink11.xml"/><Relationship Id="rId51" Type="http://schemas.openxmlformats.org/officeDocument/2006/relationships/image" Target="../media/image35.png"/><Relationship Id="rId72" Type="http://schemas.openxmlformats.org/officeDocument/2006/relationships/customXml" Target="../ink/ink43.xml"/><Relationship Id="rId93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26" Type="http://schemas.openxmlformats.org/officeDocument/2006/relationships/customXml" Target="../ink/ink68.xml"/><Relationship Id="rId21" Type="http://schemas.openxmlformats.org/officeDocument/2006/relationships/image" Target="../media/image72.png"/><Relationship Id="rId42" Type="http://schemas.openxmlformats.org/officeDocument/2006/relationships/customXml" Target="../ink/ink76.xml"/><Relationship Id="rId47" Type="http://schemas.openxmlformats.org/officeDocument/2006/relationships/image" Target="../media/image88.png"/><Relationship Id="rId63" Type="http://schemas.openxmlformats.org/officeDocument/2006/relationships/image" Target="../media/image96.png"/><Relationship Id="rId68" Type="http://schemas.openxmlformats.org/officeDocument/2006/relationships/customXml" Target="../ink/ink89.xml"/><Relationship Id="rId7" Type="http://schemas.openxmlformats.org/officeDocument/2006/relationships/image" Target="../media/image62.png"/><Relationship Id="rId2" Type="http://schemas.openxmlformats.org/officeDocument/2006/relationships/customXml" Target="../ink/ink56.xml"/><Relationship Id="rId16" Type="http://schemas.openxmlformats.org/officeDocument/2006/relationships/customXml" Target="../ink/ink63.xml"/><Relationship Id="rId29" Type="http://schemas.openxmlformats.org/officeDocument/2006/relationships/image" Target="../media/image76.png"/><Relationship Id="rId11" Type="http://schemas.openxmlformats.org/officeDocument/2006/relationships/image" Target="../media/image67.png"/><Relationship Id="rId24" Type="http://schemas.openxmlformats.org/officeDocument/2006/relationships/customXml" Target="../ink/ink67.xml"/><Relationship Id="rId32" Type="http://schemas.openxmlformats.org/officeDocument/2006/relationships/customXml" Target="../ink/ink71.xml"/><Relationship Id="rId37" Type="http://schemas.openxmlformats.org/officeDocument/2006/relationships/image" Target="../media/image83.png"/><Relationship Id="rId40" Type="http://schemas.openxmlformats.org/officeDocument/2006/relationships/customXml" Target="../ink/ink75.xml"/><Relationship Id="rId45" Type="http://schemas.openxmlformats.org/officeDocument/2006/relationships/image" Target="../media/image87.png"/><Relationship Id="rId53" Type="http://schemas.openxmlformats.org/officeDocument/2006/relationships/image" Target="../media/image91.png"/><Relationship Id="rId58" Type="http://schemas.openxmlformats.org/officeDocument/2006/relationships/customXml" Target="../ink/ink84.xml"/><Relationship Id="rId66" Type="http://schemas.openxmlformats.org/officeDocument/2006/relationships/customXml" Target="../ink/ink88.xml"/><Relationship Id="rId5" Type="http://schemas.openxmlformats.org/officeDocument/2006/relationships/image" Target="../media/image61.png"/><Relationship Id="rId61" Type="http://schemas.openxmlformats.org/officeDocument/2006/relationships/image" Target="../media/image95.png"/><Relationship Id="rId19" Type="http://schemas.openxmlformats.org/officeDocument/2006/relationships/image" Target="../media/image71.png"/><Relationship Id="rId14" Type="http://schemas.openxmlformats.org/officeDocument/2006/relationships/customXml" Target="../ink/ink62.xml"/><Relationship Id="rId22" Type="http://schemas.openxmlformats.org/officeDocument/2006/relationships/customXml" Target="../ink/ink66.xml"/><Relationship Id="rId27" Type="http://schemas.openxmlformats.org/officeDocument/2006/relationships/image" Target="../media/image75.png"/><Relationship Id="rId30" Type="http://schemas.openxmlformats.org/officeDocument/2006/relationships/customXml" Target="../ink/ink70.xml"/><Relationship Id="rId35" Type="http://schemas.openxmlformats.org/officeDocument/2006/relationships/image" Target="../media/image82.png"/><Relationship Id="rId43" Type="http://schemas.openxmlformats.org/officeDocument/2006/relationships/image" Target="../media/image86.png"/><Relationship Id="rId48" Type="http://schemas.openxmlformats.org/officeDocument/2006/relationships/customXml" Target="../ink/ink79.xml"/><Relationship Id="rId56" Type="http://schemas.openxmlformats.org/officeDocument/2006/relationships/customXml" Target="../ink/ink83.xml"/><Relationship Id="rId64" Type="http://schemas.openxmlformats.org/officeDocument/2006/relationships/customXml" Target="../ink/ink87.xml"/><Relationship Id="rId69" Type="http://schemas.openxmlformats.org/officeDocument/2006/relationships/image" Target="../media/image99.png"/><Relationship Id="rId8" Type="http://schemas.openxmlformats.org/officeDocument/2006/relationships/customXml" Target="../ink/ink59.xml"/><Relationship Id="rId51" Type="http://schemas.openxmlformats.org/officeDocument/2006/relationships/image" Target="../media/image90.png"/><Relationship Id="rId3" Type="http://schemas.openxmlformats.org/officeDocument/2006/relationships/image" Target="../media/image60.png"/><Relationship Id="rId12" Type="http://schemas.openxmlformats.org/officeDocument/2006/relationships/customXml" Target="../ink/ink61.xml"/><Relationship Id="rId17" Type="http://schemas.openxmlformats.org/officeDocument/2006/relationships/image" Target="../media/image70.png"/><Relationship Id="rId25" Type="http://schemas.openxmlformats.org/officeDocument/2006/relationships/image" Target="../media/image74.png"/><Relationship Id="rId33" Type="http://schemas.openxmlformats.org/officeDocument/2006/relationships/image" Target="../media/image81.png"/><Relationship Id="rId38" Type="http://schemas.openxmlformats.org/officeDocument/2006/relationships/customXml" Target="../ink/ink74.xml"/><Relationship Id="rId46" Type="http://schemas.openxmlformats.org/officeDocument/2006/relationships/customXml" Target="../ink/ink78.xml"/><Relationship Id="rId59" Type="http://schemas.openxmlformats.org/officeDocument/2006/relationships/image" Target="../media/image94.png"/><Relationship Id="rId67" Type="http://schemas.openxmlformats.org/officeDocument/2006/relationships/image" Target="../media/image98.png"/><Relationship Id="rId20" Type="http://schemas.openxmlformats.org/officeDocument/2006/relationships/customXml" Target="../ink/ink65.xml"/><Relationship Id="rId41" Type="http://schemas.openxmlformats.org/officeDocument/2006/relationships/image" Target="../media/image85.png"/><Relationship Id="rId54" Type="http://schemas.openxmlformats.org/officeDocument/2006/relationships/customXml" Target="../ink/ink82.xml"/><Relationship Id="rId62" Type="http://schemas.openxmlformats.org/officeDocument/2006/relationships/customXml" Target="../ink/ink86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8.xml"/><Relationship Id="rId15" Type="http://schemas.openxmlformats.org/officeDocument/2006/relationships/image" Target="../media/image69.png"/><Relationship Id="rId23" Type="http://schemas.openxmlformats.org/officeDocument/2006/relationships/image" Target="../media/image73.png"/><Relationship Id="rId28" Type="http://schemas.openxmlformats.org/officeDocument/2006/relationships/customXml" Target="../ink/ink69.xml"/><Relationship Id="rId36" Type="http://schemas.openxmlformats.org/officeDocument/2006/relationships/customXml" Target="../ink/ink73.xml"/><Relationship Id="rId49" Type="http://schemas.openxmlformats.org/officeDocument/2006/relationships/image" Target="../media/image89.png"/><Relationship Id="rId57" Type="http://schemas.openxmlformats.org/officeDocument/2006/relationships/image" Target="../media/image93.png"/><Relationship Id="rId10" Type="http://schemas.openxmlformats.org/officeDocument/2006/relationships/customXml" Target="../ink/ink60.xml"/><Relationship Id="rId31" Type="http://schemas.openxmlformats.org/officeDocument/2006/relationships/image" Target="../media/image77.png"/><Relationship Id="rId44" Type="http://schemas.openxmlformats.org/officeDocument/2006/relationships/customXml" Target="../ink/ink77.xml"/><Relationship Id="rId52" Type="http://schemas.openxmlformats.org/officeDocument/2006/relationships/customXml" Target="../ink/ink81.xml"/><Relationship Id="rId60" Type="http://schemas.openxmlformats.org/officeDocument/2006/relationships/customXml" Target="../ink/ink85.xml"/><Relationship Id="rId65" Type="http://schemas.openxmlformats.org/officeDocument/2006/relationships/image" Target="../media/image97.png"/><Relationship Id="rId4" Type="http://schemas.openxmlformats.org/officeDocument/2006/relationships/customXml" Target="../ink/ink57.xml"/><Relationship Id="rId9" Type="http://schemas.openxmlformats.org/officeDocument/2006/relationships/image" Target="../media/image63.png"/><Relationship Id="rId13" Type="http://schemas.openxmlformats.org/officeDocument/2006/relationships/image" Target="../media/image68.png"/><Relationship Id="rId18" Type="http://schemas.openxmlformats.org/officeDocument/2006/relationships/customXml" Target="../ink/ink64.xml"/><Relationship Id="rId39" Type="http://schemas.openxmlformats.org/officeDocument/2006/relationships/image" Target="../media/image84.png"/><Relationship Id="rId34" Type="http://schemas.openxmlformats.org/officeDocument/2006/relationships/customXml" Target="../ink/ink72.xml"/><Relationship Id="rId50" Type="http://schemas.openxmlformats.org/officeDocument/2006/relationships/customXml" Target="../ink/ink80.xml"/><Relationship Id="rId55" Type="http://schemas.openxmlformats.org/officeDocument/2006/relationships/image" Target="../media/image92.png"/></Relationships>
</file>

<file path=ppt/slides/_rels/slide23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57.png"/><Relationship Id="rId21" Type="http://schemas.openxmlformats.org/officeDocument/2006/relationships/image" Target="../media/image109.png"/><Relationship Id="rId42" Type="http://schemas.openxmlformats.org/officeDocument/2006/relationships/customXml" Target="../ink/ink110.xml"/><Relationship Id="rId63" Type="http://schemas.openxmlformats.org/officeDocument/2006/relationships/image" Target="../media/image130.png"/><Relationship Id="rId84" Type="http://schemas.openxmlformats.org/officeDocument/2006/relationships/customXml" Target="../ink/ink131.xml"/><Relationship Id="rId138" Type="http://schemas.openxmlformats.org/officeDocument/2006/relationships/customXml" Target="../ink/ink158.xml"/><Relationship Id="rId159" Type="http://schemas.openxmlformats.org/officeDocument/2006/relationships/image" Target="../media/image178.png"/><Relationship Id="rId170" Type="http://schemas.openxmlformats.org/officeDocument/2006/relationships/customXml" Target="../ink/ink174.xml"/><Relationship Id="rId191" Type="http://schemas.openxmlformats.org/officeDocument/2006/relationships/image" Target="../media/image194.png"/><Relationship Id="rId205" Type="http://schemas.openxmlformats.org/officeDocument/2006/relationships/image" Target="../media/image201.png"/><Relationship Id="rId107" Type="http://schemas.openxmlformats.org/officeDocument/2006/relationships/image" Target="../media/image152.png"/><Relationship Id="rId11" Type="http://schemas.openxmlformats.org/officeDocument/2006/relationships/image" Target="../media/image104.png"/><Relationship Id="rId32" Type="http://schemas.openxmlformats.org/officeDocument/2006/relationships/customXml" Target="../ink/ink105.xml"/><Relationship Id="rId53" Type="http://schemas.openxmlformats.org/officeDocument/2006/relationships/image" Target="../media/image125.png"/><Relationship Id="rId74" Type="http://schemas.openxmlformats.org/officeDocument/2006/relationships/customXml" Target="../ink/ink126.xml"/><Relationship Id="rId128" Type="http://schemas.openxmlformats.org/officeDocument/2006/relationships/customXml" Target="../ink/ink153.xml"/><Relationship Id="rId149" Type="http://schemas.openxmlformats.org/officeDocument/2006/relationships/image" Target="../media/image173.png"/><Relationship Id="rId5" Type="http://schemas.openxmlformats.org/officeDocument/2006/relationships/image" Target="../media/image101.png"/><Relationship Id="rId95" Type="http://schemas.openxmlformats.org/officeDocument/2006/relationships/image" Target="../media/image146.png"/><Relationship Id="rId160" Type="http://schemas.openxmlformats.org/officeDocument/2006/relationships/customXml" Target="../ink/ink169.xml"/><Relationship Id="rId181" Type="http://schemas.openxmlformats.org/officeDocument/2006/relationships/image" Target="../media/image189.png"/><Relationship Id="rId216" Type="http://schemas.openxmlformats.org/officeDocument/2006/relationships/customXml" Target="../ink/ink197.xml"/><Relationship Id="rId22" Type="http://schemas.openxmlformats.org/officeDocument/2006/relationships/customXml" Target="../ink/ink100.xml"/><Relationship Id="rId43" Type="http://schemas.openxmlformats.org/officeDocument/2006/relationships/image" Target="../media/image120.png"/><Relationship Id="rId64" Type="http://schemas.openxmlformats.org/officeDocument/2006/relationships/customXml" Target="../ink/ink121.xml"/><Relationship Id="rId118" Type="http://schemas.openxmlformats.org/officeDocument/2006/relationships/customXml" Target="../ink/ink148.xml"/><Relationship Id="rId139" Type="http://schemas.openxmlformats.org/officeDocument/2006/relationships/image" Target="../media/image168.png"/><Relationship Id="rId85" Type="http://schemas.openxmlformats.org/officeDocument/2006/relationships/image" Target="../media/image141.png"/><Relationship Id="rId150" Type="http://schemas.openxmlformats.org/officeDocument/2006/relationships/customXml" Target="../ink/ink164.xml"/><Relationship Id="rId171" Type="http://schemas.openxmlformats.org/officeDocument/2006/relationships/image" Target="../media/image184.png"/><Relationship Id="rId192" Type="http://schemas.openxmlformats.org/officeDocument/2006/relationships/customXml" Target="../ink/ink185.xml"/><Relationship Id="rId206" Type="http://schemas.openxmlformats.org/officeDocument/2006/relationships/customXml" Target="../ink/ink192.xml"/><Relationship Id="rId12" Type="http://schemas.openxmlformats.org/officeDocument/2006/relationships/customXml" Target="../ink/ink95.xml"/><Relationship Id="rId33" Type="http://schemas.openxmlformats.org/officeDocument/2006/relationships/image" Target="../media/image115.png"/><Relationship Id="rId108" Type="http://schemas.openxmlformats.org/officeDocument/2006/relationships/customXml" Target="../ink/ink143.xml"/><Relationship Id="rId129" Type="http://schemas.openxmlformats.org/officeDocument/2006/relationships/image" Target="../media/image163.png"/><Relationship Id="rId54" Type="http://schemas.openxmlformats.org/officeDocument/2006/relationships/customXml" Target="../ink/ink116.xml"/><Relationship Id="rId75" Type="http://schemas.openxmlformats.org/officeDocument/2006/relationships/image" Target="../media/image136.png"/><Relationship Id="rId96" Type="http://schemas.openxmlformats.org/officeDocument/2006/relationships/customXml" Target="../ink/ink137.xml"/><Relationship Id="rId140" Type="http://schemas.openxmlformats.org/officeDocument/2006/relationships/customXml" Target="../ink/ink159.xml"/><Relationship Id="rId161" Type="http://schemas.openxmlformats.org/officeDocument/2006/relationships/image" Target="../media/image179.png"/><Relationship Id="rId182" Type="http://schemas.openxmlformats.org/officeDocument/2006/relationships/customXml" Target="../ink/ink180.xml"/><Relationship Id="rId217" Type="http://schemas.openxmlformats.org/officeDocument/2006/relationships/image" Target="../media/image207.png"/><Relationship Id="rId6" Type="http://schemas.openxmlformats.org/officeDocument/2006/relationships/customXml" Target="../ink/ink92.xml"/><Relationship Id="rId23" Type="http://schemas.openxmlformats.org/officeDocument/2006/relationships/image" Target="../media/image110.png"/><Relationship Id="rId119" Type="http://schemas.openxmlformats.org/officeDocument/2006/relationships/image" Target="../media/image158.png"/><Relationship Id="rId44" Type="http://schemas.openxmlformats.org/officeDocument/2006/relationships/customXml" Target="../ink/ink111.xml"/><Relationship Id="rId65" Type="http://schemas.openxmlformats.org/officeDocument/2006/relationships/image" Target="../media/image131.png"/><Relationship Id="rId86" Type="http://schemas.openxmlformats.org/officeDocument/2006/relationships/customXml" Target="../ink/ink132.xml"/><Relationship Id="rId130" Type="http://schemas.openxmlformats.org/officeDocument/2006/relationships/customXml" Target="../ink/ink154.xml"/><Relationship Id="rId151" Type="http://schemas.openxmlformats.org/officeDocument/2006/relationships/image" Target="../media/image174.png"/><Relationship Id="rId172" Type="http://schemas.openxmlformats.org/officeDocument/2006/relationships/customXml" Target="../ink/ink175.xml"/><Relationship Id="rId193" Type="http://schemas.openxmlformats.org/officeDocument/2006/relationships/image" Target="../media/image195.png"/><Relationship Id="rId207" Type="http://schemas.openxmlformats.org/officeDocument/2006/relationships/image" Target="../media/image202.png"/><Relationship Id="rId13" Type="http://schemas.openxmlformats.org/officeDocument/2006/relationships/image" Target="../media/image105.png"/><Relationship Id="rId109" Type="http://schemas.openxmlformats.org/officeDocument/2006/relationships/image" Target="../media/image153.png"/><Relationship Id="rId34" Type="http://schemas.openxmlformats.org/officeDocument/2006/relationships/customXml" Target="../ink/ink106.xml"/><Relationship Id="rId55" Type="http://schemas.openxmlformats.org/officeDocument/2006/relationships/image" Target="../media/image126.png"/><Relationship Id="rId76" Type="http://schemas.openxmlformats.org/officeDocument/2006/relationships/customXml" Target="../ink/ink127.xml"/><Relationship Id="rId97" Type="http://schemas.openxmlformats.org/officeDocument/2006/relationships/image" Target="../media/image147.png"/><Relationship Id="rId120" Type="http://schemas.openxmlformats.org/officeDocument/2006/relationships/customXml" Target="../ink/ink149.xml"/><Relationship Id="rId141" Type="http://schemas.openxmlformats.org/officeDocument/2006/relationships/image" Target="../media/image169.png"/><Relationship Id="rId7" Type="http://schemas.openxmlformats.org/officeDocument/2006/relationships/image" Target="../media/image102.png"/><Relationship Id="rId162" Type="http://schemas.openxmlformats.org/officeDocument/2006/relationships/customXml" Target="../ink/ink170.xml"/><Relationship Id="rId183" Type="http://schemas.openxmlformats.org/officeDocument/2006/relationships/image" Target="../media/image190.png"/><Relationship Id="rId218" Type="http://schemas.openxmlformats.org/officeDocument/2006/relationships/customXml" Target="../ink/ink198.xml"/><Relationship Id="rId24" Type="http://schemas.openxmlformats.org/officeDocument/2006/relationships/customXml" Target="../ink/ink101.xml"/><Relationship Id="rId45" Type="http://schemas.openxmlformats.org/officeDocument/2006/relationships/image" Target="../media/image121.png"/><Relationship Id="rId66" Type="http://schemas.openxmlformats.org/officeDocument/2006/relationships/customXml" Target="../ink/ink122.xml"/><Relationship Id="rId87" Type="http://schemas.openxmlformats.org/officeDocument/2006/relationships/image" Target="../media/image142.png"/><Relationship Id="rId110" Type="http://schemas.openxmlformats.org/officeDocument/2006/relationships/customXml" Target="../ink/ink144.xml"/><Relationship Id="rId131" Type="http://schemas.openxmlformats.org/officeDocument/2006/relationships/image" Target="../media/image164.png"/><Relationship Id="rId152" Type="http://schemas.openxmlformats.org/officeDocument/2006/relationships/customXml" Target="../ink/ink165.xml"/><Relationship Id="rId173" Type="http://schemas.openxmlformats.org/officeDocument/2006/relationships/image" Target="../media/image185.png"/><Relationship Id="rId194" Type="http://schemas.openxmlformats.org/officeDocument/2006/relationships/customXml" Target="../ink/ink186.xml"/><Relationship Id="rId208" Type="http://schemas.openxmlformats.org/officeDocument/2006/relationships/customXml" Target="../ink/ink193.xml"/><Relationship Id="rId14" Type="http://schemas.openxmlformats.org/officeDocument/2006/relationships/customXml" Target="../ink/ink96.xml"/><Relationship Id="rId35" Type="http://schemas.openxmlformats.org/officeDocument/2006/relationships/image" Target="../media/image116.png"/><Relationship Id="rId56" Type="http://schemas.openxmlformats.org/officeDocument/2006/relationships/customXml" Target="../ink/ink117.xml"/><Relationship Id="rId77" Type="http://schemas.openxmlformats.org/officeDocument/2006/relationships/image" Target="../media/image137.png"/><Relationship Id="rId100" Type="http://schemas.openxmlformats.org/officeDocument/2006/relationships/customXml" Target="../ink/ink139.xml"/><Relationship Id="rId8" Type="http://schemas.openxmlformats.org/officeDocument/2006/relationships/customXml" Target="../ink/ink93.xml"/><Relationship Id="rId51" Type="http://schemas.openxmlformats.org/officeDocument/2006/relationships/image" Target="../media/image124.png"/><Relationship Id="rId72" Type="http://schemas.openxmlformats.org/officeDocument/2006/relationships/customXml" Target="../ink/ink125.xml"/><Relationship Id="rId93" Type="http://schemas.openxmlformats.org/officeDocument/2006/relationships/image" Target="../media/image145.png"/><Relationship Id="rId98" Type="http://schemas.openxmlformats.org/officeDocument/2006/relationships/customXml" Target="../ink/ink138.xml"/><Relationship Id="rId121" Type="http://schemas.openxmlformats.org/officeDocument/2006/relationships/image" Target="../media/image159.png"/><Relationship Id="rId142" Type="http://schemas.openxmlformats.org/officeDocument/2006/relationships/customXml" Target="../ink/ink160.xml"/><Relationship Id="rId163" Type="http://schemas.openxmlformats.org/officeDocument/2006/relationships/image" Target="../media/image180.png"/><Relationship Id="rId184" Type="http://schemas.openxmlformats.org/officeDocument/2006/relationships/customXml" Target="../ink/ink181.xml"/><Relationship Id="rId189" Type="http://schemas.openxmlformats.org/officeDocument/2006/relationships/image" Target="../media/image193.png"/><Relationship Id="rId219" Type="http://schemas.openxmlformats.org/officeDocument/2006/relationships/image" Target="../media/image208.png"/><Relationship Id="rId3" Type="http://schemas.openxmlformats.org/officeDocument/2006/relationships/image" Target="../media/image100.png"/><Relationship Id="rId214" Type="http://schemas.openxmlformats.org/officeDocument/2006/relationships/customXml" Target="../ink/ink196.xml"/><Relationship Id="rId25" Type="http://schemas.openxmlformats.org/officeDocument/2006/relationships/image" Target="../media/image111.png"/><Relationship Id="rId46" Type="http://schemas.openxmlformats.org/officeDocument/2006/relationships/customXml" Target="../ink/ink112.xml"/><Relationship Id="rId67" Type="http://schemas.openxmlformats.org/officeDocument/2006/relationships/image" Target="../media/image132.png"/><Relationship Id="rId116" Type="http://schemas.openxmlformats.org/officeDocument/2006/relationships/customXml" Target="../ink/ink147.xml"/><Relationship Id="rId137" Type="http://schemas.openxmlformats.org/officeDocument/2006/relationships/image" Target="../media/image167.png"/><Relationship Id="rId158" Type="http://schemas.openxmlformats.org/officeDocument/2006/relationships/customXml" Target="../ink/ink168.xml"/><Relationship Id="rId20" Type="http://schemas.openxmlformats.org/officeDocument/2006/relationships/customXml" Target="../ink/ink99.xml"/><Relationship Id="rId41" Type="http://schemas.openxmlformats.org/officeDocument/2006/relationships/image" Target="../media/image119.png"/><Relationship Id="rId62" Type="http://schemas.openxmlformats.org/officeDocument/2006/relationships/customXml" Target="../ink/ink120.xml"/><Relationship Id="rId83" Type="http://schemas.openxmlformats.org/officeDocument/2006/relationships/image" Target="../media/image140.png"/><Relationship Id="rId88" Type="http://schemas.openxmlformats.org/officeDocument/2006/relationships/customXml" Target="../ink/ink133.xml"/><Relationship Id="rId111" Type="http://schemas.openxmlformats.org/officeDocument/2006/relationships/image" Target="../media/image154.png"/><Relationship Id="rId132" Type="http://schemas.openxmlformats.org/officeDocument/2006/relationships/customXml" Target="../ink/ink155.xml"/><Relationship Id="rId153" Type="http://schemas.openxmlformats.org/officeDocument/2006/relationships/image" Target="../media/image175.png"/><Relationship Id="rId174" Type="http://schemas.openxmlformats.org/officeDocument/2006/relationships/customXml" Target="../ink/ink176.xml"/><Relationship Id="rId179" Type="http://schemas.openxmlformats.org/officeDocument/2006/relationships/image" Target="../media/image188.png"/><Relationship Id="rId195" Type="http://schemas.openxmlformats.org/officeDocument/2006/relationships/image" Target="../media/image196.png"/><Relationship Id="rId209" Type="http://schemas.openxmlformats.org/officeDocument/2006/relationships/image" Target="../media/image203.png"/><Relationship Id="rId190" Type="http://schemas.openxmlformats.org/officeDocument/2006/relationships/customXml" Target="../ink/ink184.xml"/><Relationship Id="rId204" Type="http://schemas.openxmlformats.org/officeDocument/2006/relationships/customXml" Target="../ink/ink191.xml"/><Relationship Id="rId220" Type="http://schemas.openxmlformats.org/officeDocument/2006/relationships/customXml" Target="../ink/ink199.xml"/><Relationship Id="rId15" Type="http://schemas.openxmlformats.org/officeDocument/2006/relationships/image" Target="../media/image106.png"/><Relationship Id="rId36" Type="http://schemas.openxmlformats.org/officeDocument/2006/relationships/customXml" Target="../ink/ink107.xml"/><Relationship Id="rId57" Type="http://schemas.openxmlformats.org/officeDocument/2006/relationships/image" Target="../media/image127.png"/><Relationship Id="rId106" Type="http://schemas.openxmlformats.org/officeDocument/2006/relationships/customXml" Target="../ink/ink142.xml"/><Relationship Id="rId127" Type="http://schemas.openxmlformats.org/officeDocument/2006/relationships/image" Target="../media/image162.png"/><Relationship Id="rId10" Type="http://schemas.openxmlformats.org/officeDocument/2006/relationships/customXml" Target="../ink/ink94.xml"/><Relationship Id="rId31" Type="http://schemas.openxmlformats.org/officeDocument/2006/relationships/image" Target="../media/image114.png"/><Relationship Id="rId52" Type="http://schemas.openxmlformats.org/officeDocument/2006/relationships/customXml" Target="../ink/ink115.xml"/><Relationship Id="rId73" Type="http://schemas.openxmlformats.org/officeDocument/2006/relationships/image" Target="../media/image135.png"/><Relationship Id="rId78" Type="http://schemas.openxmlformats.org/officeDocument/2006/relationships/customXml" Target="../ink/ink128.xml"/><Relationship Id="rId94" Type="http://schemas.openxmlformats.org/officeDocument/2006/relationships/customXml" Target="../ink/ink136.xml"/><Relationship Id="rId99" Type="http://schemas.openxmlformats.org/officeDocument/2006/relationships/image" Target="../media/image148.png"/><Relationship Id="rId101" Type="http://schemas.openxmlformats.org/officeDocument/2006/relationships/image" Target="../media/image149.png"/><Relationship Id="rId122" Type="http://schemas.openxmlformats.org/officeDocument/2006/relationships/customXml" Target="../ink/ink150.xml"/><Relationship Id="rId143" Type="http://schemas.openxmlformats.org/officeDocument/2006/relationships/image" Target="../media/image170.png"/><Relationship Id="rId148" Type="http://schemas.openxmlformats.org/officeDocument/2006/relationships/customXml" Target="../ink/ink163.xml"/><Relationship Id="rId164" Type="http://schemas.openxmlformats.org/officeDocument/2006/relationships/customXml" Target="../ink/ink171.xml"/><Relationship Id="rId169" Type="http://schemas.openxmlformats.org/officeDocument/2006/relationships/image" Target="../media/image183.png"/><Relationship Id="rId185" Type="http://schemas.openxmlformats.org/officeDocument/2006/relationships/image" Target="../media/image191.png"/><Relationship Id="rId4" Type="http://schemas.openxmlformats.org/officeDocument/2006/relationships/customXml" Target="../ink/ink91.xml"/><Relationship Id="rId9" Type="http://schemas.openxmlformats.org/officeDocument/2006/relationships/image" Target="../media/image103.png"/><Relationship Id="rId180" Type="http://schemas.openxmlformats.org/officeDocument/2006/relationships/customXml" Target="../ink/ink179.xml"/><Relationship Id="rId210" Type="http://schemas.openxmlformats.org/officeDocument/2006/relationships/customXml" Target="../ink/ink194.xml"/><Relationship Id="rId215" Type="http://schemas.openxmlformats.org/officeDocument/2006/relationships/image" Target="../media/image206.png"/><Relationship Id="rId26" Type="http://schemas.openxmlformats.org/officeDocument/2006/relationships/customXml" Target="../ink/ink102.xml"/><Relationship Id="rId47" Type="http://schemas.openxmlformats.org/officeDocument/2006/relationships/image" Target="../media/image122.png"/><Relationship Id="rId68" Type="http://schemas.openxmlformats.org/officeDocument/2006/relationships/customXml" Target="../ink/ink123.xml"/><Relationship Id="rId89" Type="http://schemas.openxmlformats.org/officeDocument/2006/relationships/image" Target="../media/image143.png"/><Relationship Id="rId112" Type="http://schemas.openxmlformats.org/officeDocument/2006/relationships/customXml" Target="../ink/ink145.xml"/><Relationship Id="rId133" Type="http://schemas.openxmlformats.org/officeDocument/2006/relationships/image" Target="../media/image165.png"/><Relationship Id="rId154" Type="http://schemas.openxmlformats.org/officeDocument/2006/relationships/customXml" Target="../ink/ink166.xml"/><Relationship Id="rId175" Type="http://schemas.openxmlformats.org/officeDocument/2006/relationships/image" Target="../media/image186.png"/><Relationship Id="rId196" Type="http://schemas.openxmlformats.org/officeDocument/2006/relationships/customXml" Target="../ink/ink187.xml"/><Relationship Id="rId200" Type="http://schemas.openxmlformats.org/officeDocument/2006/relationships/customXml" Target="../ink/ink189.xml"/><Relationship Id="rId16" Type="http://schemas.openxmlformats.org/officeDocument/2006/relationships/customXml" Target="../ink/ink97.xml"/><Relationship Id="rId221" Type="http://schemas.openxmlformats.org/officeDocument/2006/relationships/image" Target="../media/image209.png"/><Relationship Id="rId37" Type="http://schemas.openxmlformats.org/officeDocument/2006/relationships/image" Target="../media/image117.png"/><Relationship Id="rId58" Type="http://schemas.openxmlformats.org/officeDocument/2006/relationships/customXml" Target="../ink/ink118.xml"/><Relationship Id="rId79" Type="http://schemas.openxmlformats.org/officeDocument/2006/relationships/image" Target="../media/image138.png"/><Relationship Id="rId102" Type="http://schemas.openxmlformats.org/officeDocument/2006/relationships/customXml" Target="../ink/ink140.xml"/><Relationship Id="rId123" Type="http://schemas.openxmlformats.org/officeDocument/2006/relationships/image" Target="../media/image160.png"/><Relationship Id="rId144" Type="http://schemas.openxmlformats.org/officeDocument/2006/relationships/customXml" Target="../ink/ink161.xml"/><Relationship Id="rId90" Type="http://schemas.openxmlformats.org/officeDocument/2006/relationships/customXml" Target="../ink/ink134.xml"/><Relationship Id="rId165" Type="http://schemas.openxmlformats.org/officeDocument/2006/relationships/image" Target="../media/image181.png"/><Relationship Id="rId186" Type="http://schemas.openxmlformats.org/officeDocument/2006/relationships/customXml" Target="../ink/ink182.xml"/><Relationship Id="rId211" Type="http://schemas.openxmlformats.org/officeDocument/2006/relationships/image" Target="../media/image204.png"/><Relationship Id="rId27" Type="http://schemas.openxmlformats.org/officeDocument/2006/relationships/image" Target="../media/image112.png"/><Relationship Id="rId48" Type="http://schemas.openxmlformats.org/officeDocument/2006/relationships/customXml" Target="../ink/ink113.xml"/><Relationship Id="rId69" Type="http://schemas.openxmlformats.org/officeDocument/2006/relationships/image" Target="../media/image133.png"/><Relationship Id="rId113" Type="http://schemas.openxmlformats.org/officeDocument/2006/relationships/image" Target="../media/image155.png"/><Relationship Id="rId134" Type="http://schemas.openxmlformats.org/officeDocument/2006/relationships/customXml" Target="../ink/ink156.xml"/><Relationship Id="rId80" Type="http://schemas.openxmlformats.org/officeDocument/2006/relationships/customXml" Target="../ink/ink129.xml"/><Relationship Id="rId155" Type="http://schemas.openxmlformats.org/officeDocument/2006/relationships/image" Target="../media/image176.png"/><Relationship Id="rId176" Type="http://schemas.openxmlformats.org/officeDocument/2006/relationships/customXml" Target="../ink/ink177.xml"/><Relationship Id="rId197" Type="http://schemas.openxmlformats.org/officeDocument/2006/relationships/image" Target="../media/image197.png"/><Relationship Id="rId201" Type="http://schemas.openxmlformats.org/officeDocument/2006/relationships/image" Target="../media/image199.png"/><Relationship Id="rId222" Type="http://schemas.openxmlformats.org/officeDocument/2006/relationships/customXml" Target="../ink/ink200.xml"/><Relationship Id="rId17" Type="http://schemas.openxmlformats.org/officeDocument/2006/relationships/image" Target="../media/image107.png"/><Relationship Id="rId38" Type="http://schemas.openxmlformats.org/officeDocument/2006/relationships/customXml" Target="../ink/ink108.xml"/><Relationship Id="rId59" Type="http://schemas.openxmlformats.org/officeDocument/2006/relationships/image" Target="../media/image128.png"/><Relationship Id="rId103" Type="http://schemas.openxmlformats.org/officeDocument/2006/relationships/image" Target="../media/image150.png"/><Relationship Id="rId124" Type="http://schemas.openxmlformats.org/officeDocument/2006/relationships/customXml" Target="../ink/ink151.xml"/><Relationship Id="rId70" Type="http://schemas.openxmlformats.org/officeDocument/2006/relationships/customXml" Target="../ink/ink124.xml"/><Relationship Id="rId91" Type="http://schemas.openxmlformats.org/officeDocument/2006/relationships/image" Target="../media/image144.png"/><Relationship Id="rId145" Type="http://schemas.openxmlformats.org/officeDocument/2006/relationships/image" Target="../media/image171.png"/><Relationship Id="rId166" Type="http://schemas.openxmlformats.org/officeDocument/2006/relationships/customXml" Target="../ink/ink172.xml"/><Relationship Id="rId187" Type="http://schemas.openxmlformats.org/officeDocument/2006/relationships/image" Target="../media/image192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195.xml"/><Relationship Id="rId28" Type="http://schemas.openxmlformats.org/officeDocument/2006/relationships/customXml" Target="../ink/ink103.xml"/><Relationship Id="rId49" Type="http://schemas.openxmlformats.org/officeDocument/2006/relationships/image" Target="../media/image123.png"/><Relationship Id="rId114" Type="http://schemas.openxmlformats.org/officeDocument/2006/relationships/customXml" Target="../ink/ink146.xml"/><Relationship Id="rId60" Type="http://schemas.openxmlformats.org/officeDocument/2006/relationships/customXml" Target="../ink/ink119.xml"/><Relationship Id="rId81" Type="http://schemas.openxmlformats.org/officeDocument/2006/relationships/image" Target="../media/image139.png"/><Relationship Id="rId135" Type="http://schemas.openxmlformats.org/officeDocument/2006/relationships/image" Target="../media/image166.png"/><Relationship Id="rId156" Type="http://schemas.openxmlformats.org/officeDocument/2006/relationships/customXml" Target="../ink/ink167.xml"/><Relationship Id="rId177" Type="http://schemas.openxmlformats.org/officeDocument/2006/relationships/image" Target="../media/image187.png"/><Relationship Id="rId198" Type="http://schemas.openxmlformats.org/officeDocument/2006/relationships/customXml" Target="../ink/ink188.xml"/><Relationship Id="rId202" Type="http://schemas.openxmlformats.org/officeDocument/2006/relationships/customXml" Target="../ink/ink190.xml"/><Relationship Id="rId223" Type="http://schemas.openxmlformats.org/officeDocument/2006/relationships/image" Target="../media/image210.png"/><Relationship Id="rId18" Type="http://schemas.openxmlformats.org/officeDocument/2006/relationships/customXml" Target="../ink/ink98.xml"/><Relationship Id="rId39" Type="http://schemas.openxmlformats.org/officeDocument/2006/relationships/image" Target="../media/image118.png"/><Relationship Id="rId50" Type="http://schemas.openxmlformats.org/officeDocument/2006/relationships/customXml" Target="../ink/ink114.xml"/><Relationship Id="rId104" Type="http://schemas.openxmlformats.org/officeDocument/2006/relationships/customXml" Target="../ink/ink141.xml"/><Relationship Id="rId125" Type="http://schemas.openxmlformats.org/officeDocument/2006/relationships/image" Target="../media/image161.png"/><Relationship Id="rId146" Type="http://schemas.openxmlformats.org/officeDocument/2006/relationships/customXml" Target="../ink/ink162.xml"/><Relationship Id="rId167" Type="http://schemas.openxmlformats.org/officeDocument/2006/relationships/image" Target="../media/image182.png"/><Relationship Id="rId188" Type="http://schemas.openxmlformats.org/officeDocument/2006/relationships/customXml" Target="../ink/ink183.xml"/><Relationship Id="rId71" Type="http://schemas.openxmlformats.org/officeDocument/2006/relationships/image" Target="../media/image134.png"/><Relationship Id="rId92" Type="http://schemas.openxmlformats.org/officeDocument/2006/relationships/customXml" Target="../ink/ink135.xml"/><Relationship Id="rId213" Type="http://schemas.openxmlformats.org/officeDocument/2006/relationships/image" Target="../media/image205.png"/><Relationship Id="rId2" Type="http://schemas.openxmlformats.org/officeDocument/2006/relationships/customXml" Target="../ink/ink90.xml"/><Relationship Id="rId29" Type="http://schemas.openxmlformats.org/officeDocument/2006/relationships/image" Target="../media/image113.png"/><Relationship Id="rId40" Type="http://schemas.openxmlformats.org/officeDocument/2006/relationships/customXml" Target="../ink/ink109.xml"/><Relationship Id="rId115" Type="http://schemas.openxmlformats.org/officeDocument/2006/relationships/image" Target="../media/image156.png"/><Relationship Id="rId136" Type="http://schemas.openxmlformats.org/officeDocument/2006/relationships/customXml" Target="../ink/ink157.xml"/><Relationship Id="rId157" Type="http://schemas.openxmlformats.org/officeDocument/2006/relationships/image" Target="../media/image177.png"/><Relationship Id="rId178" Type="http://schemas.openxmlformats.org/officeDocument/2006/relationships/customXml" Target="../ink/ink178.xml"/><Relationship Id="rId61" Type="http://schemas.openxmlformats.org/officeDocument/2006/relationships/image" Target="../media/image129.png"/><Relationship Id="rId82" Type="http://schemas.openxmlformats.org/officeDocument/2006/relationships/customXml" Target="../ink/ink130.xml"/><Relationship Id="rId199" Type="http://schemas.openxmlformats.org/officeDocument/2006/relationships/image" Target="../media/image198.png"/><Relationship Id="rId203" Type="http://schemas.openxmlformats.org/officeDocument/2006/relationships/image" Target="../media/image200.png"/><Relationship Id="rId19" Type="http://schemas.openxmlformats.org/officeDocument/2006/relationships/image" Target="../media/image108.png"/><Relationship Id="rId30" Type="http://schemas.openxmlformats.org/officeDocument/2006/relationships/customXml" Target="../ink/ink104.xml"/><Relationship Id="rId105" Type="http://schemas.openxmlformats.org/officeDocument/2006/relationships/image" Target="../media/image151.png"/><Relationship Id="rId126" Type="http://schemas.openxmlformats.org/officeDocument/2006/relationships/customXml" Target="../ink/ink152.xml"/><Relationship Id="rId147" Type="http://schemas.openxmlformats.org/officeDocument/2006/relationships/image" Target="../media/image172.png"/><Relationship Id="rId168" Type="http://schemas.openxmlformats.org/officeDocument/2006/relationships/customXml" Target="../ink/ink173.xml"/></Relationships>
</file>

<file path=ppt/slides/_rels/slide24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68.png"/><Relationship Id="rId21" Type="http://schemas.openxmlformats.org/officeDocument/2006/relationships/image" Target="../media/image220.png"/><Relationship Id="rId42" Type="http://schemas.openxmlformats.org/officeDocument/2006/relationships/customXml" Target="../ink/ink221.xml"/><Relationship Id="rId63" Type="http://schemas.openxmlformats.org/officeDocument/2006/relationships/image" Target="../media/image241.png"/><Relationship Id="rId84" Type="http://schemas.openxmlformats.org/officeDocument/2006/relationships/customXml" Target="../ink/ink242.xml"/><Relationship Id="rId138" Type="http://schemas.openxmlformats.org/officeDocument/2006/relationships/customXml" Target="../ink/ink269.xml"/><Relationship Id="rId107" Type="http://schemas.openxmlformats.org/officeDocument/2006/relationships/image" Target="../media/image263.png"/><Relationship Id="rId11" Type="http://schemas.openxmlformats.org/officeDocument/2006/relationships/image" Target="../media/image215.png"/><Relationship Id="rId32" Type="http://schemas.openxmlformats.org/officeDocument/2006/relationships/customXml" Target="../ink/ink216.xml"/><Relationship Id="rId53" Type="http://schemas.openxmlformats.org/officeDocument/2006/relationships/image" Target="../media/image236.png"/><Relationship Id="rId74" Type="http://schemas.openxmlformats.org/officeDocument/2006/relationships/customXml" Target="../ink/ink237.xml"/><Relationship Id="rId128" Type="http://schemas.openxmlformats.org/officeDocument/2006/relationships/customXml" Target="../ink/ink264.xml"/><Relationship Id="rId149" Type="http://schemas.openxmlformats.org/officeDocument/2006/relationships/image" Target="../media/image284.png"/><Relationship Id="rId5" Type="http://schemas.openxmlformats.org/officeDocument/2006/relationships/image" Target="../media/image212.png"/><Relationship Id="rId95" Type="http://schemas.openxmlformats.org/officeDocument/2006/relationships/image" Target="../media/image257.png"/><Relationship Id="rId22" Type="http://schemas.openxmlformats.org/officeDocument/2006/relationships/customXml" Target="../ink/ink211.xml"/><Relationship Id="rId27" Type="http://schemas.openxmlformats.org/officeDocument/2006/relationships/image" Target="../media/image223.png"/><Relationship Id="rId43" Type="http://schemas.openxmlformats.org/officeDocument/2006/relationships/image" Target="../media/image231.png"/><Relationship Id="rId48" Type="http://schemas.openxmlformats.org/officeDocument/2006/relationships/customXml" Target="../ink/ink224.xml"/><Relationship Id="rId64" Type="http://schemas.openxmlformats.org/officeDocument/2006/relationships/customXml" Target="../ink/ink232.xml"/><Relationship Id="rId69" Type="http://schemas.openxmlformats.org/officeDocument/2006/relationships/image" Target="../media/image244.png"/><Relationship Id="rId113" Type="http://schemas.openxmlformats.org/officeDocument/2006/relationships/image" Target="../media/image266.png"/><Relationship Id="rId118" Type="http://schemas.openxmlformats.org/officeDocument/2006/relationships/customXml" Target="../ink/ink259.xml"/><Relationship Id="rId134" Type="http://schemas.openxmlformats.org/officeDocument/2006/relationships/customXml" Target="../ink/ink267.xml"/><Relationship Id="rId139" Type="http://schemas.openxmlformats.org/officeDocument/2006/relationships/image" Target="../media/image279.png"/><Relationship Id="rId80" Type="http://schemas.openxmlformats.org/officeDocument/2006/relationships/customXml" Target="../ink/ink240.xml"/><Relationship Id="rId85" Type="http://schemas.openxmlformats.org/officeDocument/2006/relationships/image" Target="../media/image252.png"/><Relationship Id="rId150" Type="http://schemas.openxmlformats.org/officeDocument/2006/relationships/customXml" Target="../ink/ink275.xml"/><Relationship Id="rId12" Type="http://schemas.openxmlformats.org/officeDocument/2006/relationships/customXml" Target="../ink/ink206.xml"/><Relationship Id="rId17" Type="http://schemas.openxmlformats.org/officeDocument/2006/relationships/image" Target="../media/image218.png"/><Relationship Id="rId33" Type="http://schemas.openxmlformats.org/officeDocument/2006/relationships/image" Target="../media/image226.png"/><Relationship Id="rId38" Type="http://schemas.openxmlformats.org/officeDocument/2006/relationships/customXml" Target="../ink/ink219.xml"/><Relationship Id="rId59" Type="http://schemas.openxmlformats.org/officeDocument/2006/relationships/image" Target="../media/image239.png"/><Relationship Id="rId103" Type="http://schemas.openxmlformats.org/officeDocument/2006/relationships/image" Target="../media/image261.png"/><Relationship Id="rId108" Type="http://schemas.openxmlformats.org/officeDocument/2006/relationships/customXml" Target="../ink/ink254.xml"/><Relationship Id="rId124" Type="http://schemas.openxmlformats.org/officeDocument/2006/relationships/customXml" Target="../ink/ink262.xml"/><Relationship Id="rId129" Type="http://schemas.openxmlformats.org/officeDocument/2006/relationships/image" Target="../media/image274.png"/><Relationship Id="rId54" Type="http://schemas.openxmlformats.org/officeDocument/2006/relationships/customXml" Target="../ink/ink227.xml"/><Relationship Id="rId70" Type="http://schemas.openxmlformats.org/officeDocument/2006/relationships/customXml" Target="../ink/ink235.xml"/><Relationship Id="rId75" Type="http://schemas.openxmlformats.org/officeDocument/2006/relationships/image" Target="../media/image247.png"/><Relationship Id="rId91" Type="http://schemas.openxmlformats.org/officeDocument/2006/relationships/image" Target="../media/image255.png"/><Relationship Id="rId96" Type="http://schemas.openxmlformats.org/officeDocument/2006/relationships/customXml" Target="../ink/ink248.xml"/><Relationship Id="rId140" Type="http://schemas.openxmlformats.org/officeDocument/2006/relationships/customXml" Target="../ink/ink270.xml"/><Relationship Id="rId145" Type="http://schemas.openxmlformats.org/officeDocument/2006/relationships/image" Target="../media/image282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03.xml"/><Relationship Id="rId23" Type="http://schemas.openxmlformats.org/officeDocument/2006/relationships/image" Target="../media/image221.png"/><Relationship Id="rId28" Type="http://schemas.openxmlformats.org/officeDocument/2006/relationships/customXml" Target="../ink/ink214.xml"/><Relationship Id="rId49" Type="http://schemas.openxmlformats.org/officeDocument/2006/relationships/image" Target="../media/image234.png"/><Relationship Id="rId114" Type="http://schemas.openxmlformats.org/officeDocument/2006/relationships/customXml" Target="../ink/ink257.xml"/><Relationship Id="rId119" Type="http://schemas.openxmlformats.org/officeDocument/2006/relationships/image" Target="../media/image269.png"/><Relationship Id="rId44" Type="http://schemas.openxmlformats.org/officeDocument/2006/relationships/customXml" Target="../ink/ink222.xml"/><Relationship Id="rId60" Type="http://schemas.openxmlformats.org/officeDocument/2006/relationships/customXml" Target="../ink/ink230.xml"/><Relationship Id="rId65" Type="http://schemas.openxmlformats.org/officeDocument/2006/relationships/image" Target="../media/image242.png"/><Relationship Id="rId81" Type="http://schemas.openxmlformats.org/officeDocument/2006/relationships/image" Target="../media/image250.png"/><Relationship Id="rId86" Type="http://schemas.openxmlformats.org/officeDocument/2006/relationships/customXml" Target="../ink/ink243.xml"/><Relationship Id="rId130" Type="http://schemas.openxmlformats.org/officeDocument/2006/relationships/customXml" Target="../ink/ink265.xml"/><Relationship Id="rId135" Type="http://schemas.openxmlformats.org/officeDocument/2006/relationships/image" Target="../media/image277.png"/><Relationship Id="rId151" Type="http://schemas.openxmlformats.org/officeDocument/2006/relationships/image" Target="../media/image285.png"/><Relationship Id="rId13" Type="http://schemas.openxmlformats.org/officeDocument/2006/relationships/image" Target="../media/image216.png"/><Relationship Id="rId18" Type="http://schemas.openxmlformats.org/officeDocument/2006/relationships/customXml" Target="../ink/ink209.xml"/><Relationship Id="rId39" Type="http://schemas.openxmlformats.org/officeDocument/2006/relationships/image" Target="../media/image229.png"/><Relationship Id="rId109" Type="http://schemas.openxmlformats.org/officeDocument/2006/relationships/image" Target="../media/image264.png"/><Relationship Id="rId34" Type="http://schemas.openxmlformats.org/officeDocument/2006/relationships/customXml" Target="../ink/ink217.xml"/><Relationship Id="rId50" Type="http://schemas.openxmlformats.org/officeDocument/2006/relationships/customXml" Target="../ink/ink225.xml"/><Relationship Id="rId55" Type="http://schemas.openxmlformats.org/officeDocument/2006/relationships/image" Target="../media/image237.png"/><Relationship Id="rId76" Type="http://schemas.openxmlformats.org/officeDocument/2006/relationships/customXml" Target="../ink/ink238.xml"/><Relationship Id="rId97" Type="http://schemas.openxmlformats.org/officeDocument/2006/relationships/image" Target="../media/image258.png"/><Relationship Id="rId104" Type="http://schemas.openxmlformats.org/officeDocument/2006/relationships/customXml" Target="../ink/ink252.xml"/><Relationship Id="rId120" Type="http://schemas.openxmlformats.org/officeDocument/2006/relationships/customXml" Target="../ink/ink260.xml"/><Relationship Id="rId125" Type="http://schemas.openxmlformats.org/officeDocument/2006/relationships/image" Target="../media/image272.png"/><Relationship Id="rId141" Type="http://schemas.openxmlformats.org/officeDocument/2006/relationships/image" Target="../media/image280.png"/><Relationship Id="rId146" Type="http://schemas.openxmlformats.org/officeDocument/2006/relationships/customXml" Target="../ink/ink273.xml"/><Relationship Id="rId7" Type="http://schemas.openxmlformats.org/officeDocument/2006/relationships/image" Target="../media/image213.png"/><Relationship Id="rId71" Type="http://schemas.openxmlformats.org/officeDocument/2006/relationships/image" Target="../media/image245.png"/><Relationship Id="rId92" Type="http://schemas.openxmlformats.org/officeDocument/2006/relationships/customXml" Target="../ink/ink246.xml"/><Relationship Id="rId2" Type="http://schemas.openxmlformats.org/officeDocument/2006/relationships/customXml" Target="../ink/ink201.xml"/><Relationship Id="rId29" Type="http://schemas.openxmlformats.org/officeDocument/2006/relationships/image" Target="../media/image224.png"/><Relationship Id="rId24" Type="http://schemas.openxmlformats.org/officeDocument/2006/relationships/customXml" Target="../ink/ink212.xml"/><Relationship Id="rId40" Type="http://schemas.openxmlformats.org/officeDocument/2006/relationships/customXml" Target="../ink/ink220.xml"/><Relationship Id="rId45" Type="http://schemas.openxmlformats.org/officeDocument/2006/relationships/image" Target="../media/image232.png"/><Relationship Id="rId66" Type="http://schemas.openxmlformats.org/officeDocument/2006/relationships/customXml" Target="../ink/ink233.xml"/><Relationship Id="rId87" Type="http://schemas.openxmlformats.org/officeDocument/2006/relationships/image" Target="../media/image253.png"/><Relationship Id="rId110" Type="http://schemas.openxmlformats.org/officeDocument/2006/relationships/customXml" Target="../ink/ink255.xml"/><Relationship Id="rId115" Type="http://schemas.openxmlformats.org/officeDocument/2006/relationships/image" Target="../media/image267.png"/><Relationship Id="rId131" Type="http://schemas.openxmlformats.org/officeDocument/2006/relationships/image" Target="../media/image275.png"/><Relationship Id="rId136" Type="http://schemas.openxmlformats.org/officeDocument/2006/relationships/customXml" Target="../ink/ink268.xml"/><Relationship Id="rId61" Type="http://schemas.openxmlformats.org/officeDocument/2006/relationships/image" Target="../media/image240.png"/><Relationship Id="rId82" Type="http://schemas.openxmlformats.org/officeDocument/2006/relationships/customXml" Target="../ink/ink241.xml"/><Relationship Id="rId19" Type="http://schemas.openxmlformats.org/officeDocument/2006/relationships/image" Target="../media/image219.png"/><Relationship Id="rId14" Type="http://schemas.openxmlformats.org/officeDocument/2006/relationships/customXml" Target="../ink/ink207.xml"/><Relationship Id="rId30" Type="http://schemas.openxmlformats.org/officeDocument/2006/relationships/customXml" Target="../ink/ink215.xml"/><Relationship Id="rId35" Type="http://schemas.openxmlformats.org/officeDocument/2006/relationships/image" Target="../media/image227.png"/><Relationship Id="rId56" Type="http://schemas.openxmlformats.org/officeDocument/2006/relationships/customXml" Target="../ink/ink228.xml"/><Relationship Id="rId77" Type="http://schemas.openxmlformats.org/officeDocument/2006/relationships/image" Target="../media/image248.png"/><Relationship Id="rId100" Type="http://schemas.openxmlformats.org/officeDocument/2006/relationships/customXml" Target="../ink/ink250.xml"/><Relationship Id="rId105" Type="http://schemas.openxmlformats.org/officeDocument/2006/relationships/image" Target="../media/image262.png"/><Relationship Id="rId126" Type="http://schemas.openxmlformats.org/officeDocument/2006/relationships/customXml" Target="../ink/ink263.xml"/><Relationship Id="rId147" Type="http://schemas.openxmlformats.org/officeDocument/2006/relationships/image" Target="../media/image283.png"/><Relationship Id="rId8" Type="http://schemas.openxmlformats.org/officeDocument/2006/relationships/customXml" Target="../ink/ink204.xml"/><Relationship Id="rId51" Type="http://schemas.openxmlformats.org/officeDocument/2006/relationships/image" Target="../media/image235.png"/><Relationship Id="rId72" Type="http://schemas.openxmlformats.org/officeDocument/2006/relationships/customXml" Target="../ink/ink236.xml"/><Relationship Id="rId93" Type="http://schemas.openxmlformats.org/officeDocument/2006/relationships/image" Target="../media/image256.png"/><Relationship Id="rId98" Type="http://schemas.openxmlformats.org/officeDocument/2006/relationships/customXml" Target="../ink/ink249.xml"/><Relationship Id="rId121" Type="http://schemas.openxmlformats.org/officeDocument/2006/relationships/image" Target="../media/image270.png"/><Relationship Id="rId142" Type="http://schemas.openxmlformats.org/officeDocument/2006/relationships/customXml" Target="../ink/ink271.xml"/><Relationship Id="rId3" Type="http://schemas.openxmlformats.org/officeDocument/2006/relationships/image" Target="../media/image211.png"/><Relationship Id="rId25" Type="http://schemas.openxmlformats.org/officeDocument/2006/relationships/image" Target="../media/image222.png"/><Relationship Id="rId46" Type="http://schemas.openxmlformats.org/officeDocument/2006/relationships/customXml" Target="../ink/ink223.xml"/><Relationship Id="rId67" Type="http://schemas.openxmlformats.org/officeDocument/2006/relationships/image" Target="../media/image243.png"/><Relationship Id="rId116" Type="http://schemas.openxmlformats.org/officeDocument/2006/relationships/customXml" Target="../ink/ink258.xml"/><Relationship Id="rId137" Type="http://schemas.openxmlformats.org/officeDocument/2006/relationships/image" Target="../media/image278.png"/><Relationship Id="rId20" Type="http://schemas.openxmlformats.org/officeDocument/2006/relationships/customXml" Target="../ink/ink210.xml"/><Relationship Id="rId41" Type="http://schemas.openxmlformats.org/officeDocument/2006/relationships/image" Target="../media/image230.png"/><Relationship Id="rId62" Type="http://schemas.openxmlformats.org/officeDocument/2006/relationships/customXml" Target="../ink/ink231.xml"/><Relationship Id="rId83" Type="http://schemas.openxmlformats.org/officeDocument/2006/relationships/image" Target="../media/image251.png"/><Relationship Id="rId88" Type="http://schemas.openxmlformats.org/officeDocument/2006/relationships/customXml" Target="../ink/ink244.xml"/><Relationship Id="rId111" Type="http://schemas.openxmlformats.org/officeDocument/2006/relationships/image" Target="../media/image265.png"/><Relationship Id="rId132" Type="http://schemas.openxmlformats.org/officeDocument/2006/relationships/customXml" Target="../ink/ink266.xml"/><Relationship Id="rId15" Type="http://schemas.openxmlformats.org/officeDocument/2006/relationships/image" Target="../media/image217.png"/><Relationship Id="rId36" Type="http://schemas.openxmlformats.org/officeDocument/2006/relationships/customXml" Target="../ink/ink218.xml"/><Relationship Id="rId57" Type="http://schemas.openxmlformats.org/officeDocument/2006/relationships/image" Target="../media/image238.png"/><Relationship Id="rId106" Type="http://schemas.openxmlformats.org/officeDocument/2006/relationships/customXml" Target="../ink/ink253.xml"/><Relationship Id="rId127" Type="http://schemas.openxmlformats.org/officeDocument/2006/relationships/image" Target="../media/image273.png"/><Relationship Id="rId10" Type="http://schemas.openxmlformats.org/officeDocument/2006/relationships/customXml" Target="../ink/ink205.xml"/><Relationship Id="rId31" Type="http://schemas.openxmlformats.org/officeDocument/2006/relationships/image" Target="../media/image225.png"/><Relationship Id="rId52" Type="http://schemas.openxmlformats.org/officeDocument/2006/relationships/customXml" Target="../ink/ink226.xml"/><Relationship Id="rId73" Type="http://schemas.openxmlformats.org/officeDocument/2006/relationships/image" Target="../media/image246.png"/><Relationship Id="rId78" Type="http://schemas.openxmlformats.org/officeDocument/2006/relationships/customXml" Target="../ink/ink239.xml"/><Relationship Id="rId94" Type="http://schemas.openxmlformats.org/officeDocument/2006/relationships/customXml" Target="../ink/ink247.xml"/><Relationship Id="rId99" Type="http://schemas.openxmlformats.org/officeDocument/2006/relationships/image" Target="../media/image259.png"/><Relationship Id="rId101" Type="http://schemas.openxmlformats.org/officeDocument/2006/relationships/image" Target="../media/image260.png"/><Relationship Id="rId122" Type="http://schemas.openxmlformats.org/officeDocument/2006/relationships/customXml" Target="../ink/ink261.xml"/><Relationship Id="rId143" Type="http://schemas.openxmlformats.org/officeDocument/2006/relationships/image" Target="../media/image281.png"/><Relationship Id="rId148" Type="http://schemas.openxmlformats.org/officeDocument/2006/relationships/customXml" Target="../ink/ink274.xml"/><Relationship Id="rId4" Type="http://schemas.openxmlformats.org/officeDocument/2006/relationships/customXml" Target="../ink/ink202.xml"/><Relationship Id="rId9" Type="http://schemas.openxmlformats.org/officeDocument/2006/relationships/image" Target="../media/image214.png"/><Relationship Id="rId26" Type="http://schemas.openxmlformats.org/officeDocument/2006/relationships/customXml" Target="../ink/ink213.xml"/><Relationship Id="rId47" Type="http://schemas.openxmlformats.org/officeDocument/2006/relationships/image" Target="../media/image233.png"/><Relationship Id="rId68" Type="http://schemas.openxmlformats.org/officeDocument/2006/relationships/customXml" Target="../ink/ink234.xml"/><Relationship Id="rId89" Type="http://schemas.openxmlformats.org/officeDocument/2006/relationships/image" Target="../media/image254.png"/><Relationship Id="rId112" Type="http://schemas.openxmlformats.org/officeDocument/2006/relationships/customXml" Target="../ink/ink256.xml"/><Relationship Id="rId133" Type="http://schemas.openxmlformats.org/officeDocument/2006/relationships/image" Target="../media/image276.png"/><Relationship Id="rId16" Type="http://schemas.openxmlformats.org/officeDocument/2006/relationships/customXml" Target="../ink/ink208.xml"/><Relationship Id="rId37" Type="http://schemas.openxmlformats.org/officeDocument/2006/relationships/image" Target="../media/image228.png"/><Relationship Id="rId58" Type="http://schemas.openxmlformats.org/officeDocument/2006/relationships/customXml" Target="../ink/ink229.xml"/><Relationship Id="rId79" Type="http://schemas.openxmlformats.org/officeDocument/2006/relationships/image" Target="../media/image249.png"/><Relationship Id="rId102" Type="http://schemas.openxmlformats.org/officeDocument/2006/relationships/customXml" Target="../ink/ink251.xml"/><Relationship Id="rId123" Type="http://schemas.openxmlformats.org/officeDocument/2006/relationships/image" Target="../media/image271.png"/><Relationship Id="rId144" Type="http://schemas.openxmlformats.org/officeDocument/2006/relationships/customXml" Target="../ink/ink272.xml"/><Relationship Id="rId90" Type="http://schemas.openxmlformats.org/officeDocument/2006/relationships/customXml" Target="../ink/ink245.xml"/></Relationships>
</file>

<file path=ppt/slides/_rels/slide2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310.png"/><Relationship Id="rId21" Type="http://schemas.openxmlformats.org/officeDocument/2006/relationships/customXml" Target="../ink/ink285.xml"/><Relationship Id="rId42" Type="http://schemas.openxmlformats.org/officeDocument/2006/relationships/image" Target="../media/image3110.png"/><Relationship Id="rId47" Type="http://schemas.openxmlformats.org/officeDocument/2006/relationships/customXml" Target="../ink/ink298.xml"/><Relationship Id="rId63" Type="http://schemas.openxmlformats.org/officeDocument/2006/relationships/customXml" Target="../ink/ink306.xml"/><Relationship Id="rId68" Type="http://schemas.openxmlformats.org/officeDocument/2006/relationships/image" Target="../media/image4410.png"/><Relationship Id="rId84" Type="http://schemas.openxmlformats.org/officeDocument/2006/relationships/image" Target="../media/image5210.png"/><Relationship Id="rId16" Type="http://schemas.openxmlformats.org/officeDocument/2006/relationships/image" Target="../media/image1810.png"/><Relationship Id="rId11" Type="http://schemas.openxmlformats.org/officeDocument/2006/relationships/customXml" Target="../ink/ink280.xml"/><Relationship Id="rId32" Type="http://schemas.openxmlformats.org/officeDocument/2006/relationships/image" Target="../media/image2610.png"/><Relationship Id="rId37" Type="http://schemas.openxmlformats.org/officeDocument/2006/relationships/customXml" Target="../ink/ink293.xml"/><Relationship Id="rId53" Type="http://schemas.openxmlformats.org/officeDocument/2006/relationships/customXml" Target="../ink/ink301.xml"/><Relationship Id="rId58" Type="http://schemas.openxmlformats.org/officeDocument/2006/relationships/image" Target="../media/image3910.png"/><Relationship Id="rId74" Type="http://schemas.openxmlformats.org/officeDocument/2006/relationships/image" Target="../media/image4710.png"/><Relationship Id="rId79" Type="http://schemas.openxmlformats.org/officeDocument/2006/relationships/customXml" Target="../ink/ink314.xml"/><Relationship Id="rId5" Type="http://schemas.openxmlformats.org/officeDocument/2006/relationships/customXml" Target="../ink/ink277.xml"/><Relationship Id="rId19" Type="http://schemas.openxmlformats.org/officeDocument/2006/relationships/customXml" Target="../ink/ink284.xml"/><Relationship Id="rId14" Type="http://schemas.openxmlformats.org/officeDocument/2006/relationships/image" Target="../media/image1710.png"/><Relationship Id="rId22" Type="http://schemas.openxmlformats.org/officeDocument/2006/relationships/image" Target="../media/image2110.png"/><Relationship Id="rId27" Type="http://schemas.openxmlformats.org/officeDocument/2006/relationships/customXml" Target="../ink/ink288.xml"/><Relationship Id="rId30" Type="http://schemas.openxmlformats.org/officeDocument/2006/relationships/image" Target="../media/image2510.png"/><Relationship Id="rId35" Type="http://schemas.openxmlformats.org/officeDocument/2006/relationships/customXml" Target="../ink/ink292.xml"/><Relationship Id="rId43" Type="http://schemas.openxmlformats.org/officeDocument/2006/relationships/customXml" Target="../ink/ink296.xml"/><Relationship Id="rId48" Type="http://schemas.openxmlformats.org/officeDocument/2006/relationships/image" Target="../media/image3410.png"/><Relationship Id="rId56" Type="http://schemas.openxmlformats.org/officeDocument/2006/relationships/image" Target="../media/image3810.png"/><Relationship Id="rId64" Type="http://schemas.openxmlformats.org/officeDocument/2006/relationships/image" Target="../media/image4210.png"/><Relationship Id="rId69" Type="http://schemas.openxmlformats.org/officeDocument/2006/relationships/customXml" Target="../ink/ink309.xml"/><Relationship Id="rId77" Type="http://schemas.openxmlformats.org/officeDocument/2006/relationships/customXml" Target="../ink/ink313.xml"/><Relationship Id="rId8" Type="http://schemas.openxmlformats.org/officeDocument/2006/relationships/image" Target="../media/image1410.png"/><Relationship Id="rId51" Type="http://schemas.openxmlformats.org/officeDocument/2006/relationships/customXml" Target="../ink/ink300.xml"/><Relationship Id="rId72" Type="http://schemas.openxmlformats.org/officeDocument/2006/relationships/image" Target="../media/image4610.png"/><Relationship Id="rId80" Type="http://schemas.openxmlformats.org/officeDocument/2006/relationships/image" Target="../media/image5010.png"/><Relationship Id="rId85" Type="http://schemas.openxmlformats.org/officeDocument/2006/relationships/customXml" Target="../ink/ink317.xml"/><Relationship Id="rId3" Type="http://schemas.openxmlformats.org/officeDocument/2006/relationships/customXml" Target="../ink/ink276.xml"/><Relationship Id="rId12" Type="http://schemas.openxmlformats.org/officeDocument/2006/relationships/image" Target="../media/image1610.png"/><Relationship Id="rId17" Type="http://schemas.openxmlformats.org/officeDocument/2006/relationships/customXml" Target="../ink/ink283.xml"/><Relationship Id="rId25" Type="http://schemas.openxmlformats.org/officeDocument/2006/relationships/customXml" Target="../ink/ink287.xml"/><Relationship Id="rId33" Type="http://schemas.openxmlformats.org/officeDocument/2006/relationships/customXml" Target="../ink/ink291.xml"/><Relationship Id="rId38" Type="http://schemas.openxmlformats.org/officeDocument/2006/relationships/image" Target="../media/image2910.png"/><Relationship Id="rId46" Type="http://schemas.openxmlformats.org/officeDocument/2006/relationships/image" Target="../media/image3310.png"/><Relationship Id="rId59" Type="http://schemas.openxmlformats.org/officeDocument/2006/relationships/customXml" Target="../ink/ink304.xml"/><Relationship Id="rId67" Type="http://schemas.openxmlformats.org/officeDocument/2006/relationships/customXml" Target="../ink/ink308.xml"/><Relationship Id="rId20" Type="http://schemas.openxmlformats.org/officeDocument/2006/relationships/image" Target="../media/image2010.png"/><Relationship Id="rId41" Type="http://schemas.openxmlformats.org/officeDocument/2006/relationships/customXml" Target="../ink/ink295.xml"/><Relationship Id="rId54" Type="http://schemas.openxmlformats.org/officeDocument/2006/relationships/image" Target="../media/image3710.png"/><Relationship Id="rId62" Type="http://schemas.openxmlformats.org/officeDocument/2006/relationships/image" Target="../media/image4110.png"/><Relationship Id="rId70" Type="http://schemas.openxmlformats.org/officeDocument/2006/relationships/image" Target="../media/image4510.png"/><Relationship Id="rId75" Type="http://schemas.openxmlformats.org/officeDocument/2006/relationships/customXml" Target="../ink/ink312.xml"/><Relationship Id="rId83" Type="http://schemas.openxmlformats.org/officeDocument/2006/relationships/customXml" Target="../ink/ink3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0.png"/><Relationship Id="rId15" Type="http://schemas.openxmlformats.org/officeDocument/2006/relationships/customXml" Target="../ink/ink282.xml"/><Relationship Id="rId23" Type="http://schemas.openxmlformats.org/officeDocument/2006/relationships/customXml" Target="../ink/ink286.xml"/><Relationship Id="rId28" Type="http://schemas.openxmlformats.org/officeDocument/2006/relationships/image" Target="../media/image2410.png"/><Relationship Id="rId36" Type="http://schemas.openxmlformats.org/officeDocument/2006/relationships/image" Target="../media/image2810.png"/><Relationship Id="rId49" Type="http://schemas.openxmlformats.org/officeDocument/2006/relationships/customXml" Target="../ink/ink299.xml"/><Relationship Id="rId57" Type="http://schemas.openxmlformats.org/officeDocument/2006/relationships/customXml" Target="../ink/ink303.xml"/><Relationship Id="rId10" Type="http://schemas.openxmlformats.org/officeDocument/2006/relationships/image" Target="../media/image1510.png"/><Relationship Id="rId31" Type="http://schemas.openxmlformats.org/officeDocument/2006/relationships/customXml" Target="../ink/ink290.xml"/><Relationship Id="rId44" Type="http://schemas.openxmlformats.org/officeDocument/2006/relationships/image" Target="../media/image3210.png"/><Relationship Id="rId52" Type="http://schemas.openxmlformats.org/officeDocument/2006/relationships/image" Target="../media/image3610.png"/><Relationship Id="rId60" Type="http://schemas.openxmlformats.org/officeDocument/2006/relationships/image" Target="../media/image4010.png"/><Relationship Id="rId65" Type="http://schemas.openxmlformats.org/officeDocument/2006/relationships/customXml" Target="../ink/ink307.xml"/><Relationship Id="rId73" Type="http://schemas.openxmlformats.org/officeDocument/2006/relationships/customXml" Target="../ink/ink311.xml"/><Relationship Id="rId78" Type="http://schemas.openxmlformats.org/officeDocument/2006/relationships/image" Target="../media/image4910.png"/><Relationship Id="rId81" Type="http://schemas.openxmlformats.org/officeDocument/2006/relationships/customXml" Target="../ink/ink315.xml"/><Relationship Id="rId86" Type="http://schemas.openxmlformats.org/officeDocument/2006/relationships/image" Target="../media/image5310.png"/><Relationship Id="rId4" Type="http://schemas.openxmlformats.org/officeDocument/2006/relationships/image" Target="../media/image1210.png"/><Relationship Id="rId9" Type="http://schemas.openxmlformats.org/officeDocument/2006/relationships/customXml" Target="../ink/ink279.xml"/><Relationship Id="rId13" Type="http://schemas.openxmlformats.org/officeDocument/2006/relationships/customXml" Target="../ink/ink281.xml"/><Relationship Id="rId18" Type="http://schemas.openxmlformats.org/officeDocument/2006/relationships/image" Target="../media/image1910.png"/><Relationship Id="rId39" Type="http://schemas.openxmlformats.org/officeDocument/2006/relationships/customXml" Target="../ink/ink294.xml"/><Relationship Id="rId34" Type="http://schemas.openxmlformats.org/officeDocument/2006/relationships/image" Target="../media/image2710.png"/><Relationship Id="rId50" Type="http://schemas.openxmlformats.org/officeDocument/2006/relationships/image" Target="../media/image3510.png"/><Relationship Id="rId55" Type="http://schemas.openxmlformats.org/officeDocument/2006/relationships/customXml" Target="../ink/ink302.xml"/><Relationship Id="rId76" Type="http://schemas.openxmlformats.org/officeDocument/2006/relationships/image" Target="../media/image4810.png"/><Relationship Id="rId7" Type="http://schemas.openxmlformats.org/officeDocument/2006/relationships/customXml" Target="../ink/ink278.xml"/><Relationship Id="rId71" Type="http://schemas.openxmlformats.org/officeDocument/2006/relationships/customXml" Target="../ink/ink310.xml"/><Relationship Id="rId2" Type="http://schemas.openxmlformats.org/officeDocument/2006/relationships/image" Target="../media/image22.png"/><Relationship Id="rId29" Type="http://schemas.openxmlformats.org/officeDocument/2006/relationships/customXml" Target="../ink/ink289.xml"/><Relationship Id="rId24" Type="http://schemas.openxmlformats.org/officeDocument/2006/relationships/image" Target="../media/image2210.png"/><Relationship Id="rId40" Type="http://schemas.openxmlformats.org/officeDocument/2006/relationships/image" Target="../media/image3010.png"/><Relationship Id="rId45" Type="http://schemas.openxmlformats.org/officeDocument/2006/relationships/customXml" Target="../ink/ink297.xml"/><Relationship Id="rId66" Type="http://schemas.openxmlformats.org/officeDocument/2006/relationships/image" Target="../media/image4310.png"/><Relationship Id="rId61" Type="http://schemas.openxmlformats.org/officeDocument/2006/relationships/customXml" Target="../ink/ink305.xml"/><Relationship Id="rId82" Type="http://schemas.openxmlformats.org/officeDocument/2006/relationships/image" Target="../media/image5110.pn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90.png"/><Relationship Id="rId18" Type="http://schemas.openxmlformats.org/officeDocument/2006/relationships/customXml" Target="../ink/ink326.xml"/><Relationship Id="rId117" Type="http://schemas.openxmlformats.org/officeDocument/2006/relationships/image" Target="../media/image1611.png"/><Relationship Id="rId3" Type="http://schemas.openxmlformats.org/officeDocument/2006/relationships/image" Target="../media/image1040.png"/><Relationship Id="rId21" Type="http://schemas.openxmlformats.org/officeDocument/2006/relationships/image" Target="../media/image1130.png"/><Relationship Id="rId112" Type="http://schemas.openxmlformats.org/officeDocument/2006/relationships/customXml" Target="../ink/ink330.xml"/><Relationship Id="rId120" Type="http://schemas.openxmlformats.org/officeDocument/2006/relationships/customXml" Target="../ink/ink334.xml"/><Relationship Id="rId7" Type="http://schemas.openxmlformats.org/officeDocument/2006/relationships/image" Target="../media/image1060.png"/><Relationship Id="rId12" Type="http://schemas.openxmlformats.org/officeDocument/2006/relationships/customXml" Target="../ink/ink323.xml"/><Relationship Id="rId17" Type="http://schemas.openxmlformats.org/officeDocument/2006/relationships/image" Target="../media/image1110.png"/><Relationship Id="rId116" Type="http://schemas.openxmlformats.org/officeDocument/2006/relationships/customXml" Target="../ink/ink332.xml"/><Relationship Id="rId2" Type="http://schemas.openxmlformats.org/officeDocument/2006/relationships/customXml" Target="../ink/ink318.xml"/><Relationship Id="rId16" Type="http://schemas.openxmlformats.org/officeDocument/2006/relationships/customXml" Target="../ink/ink325.xml"/><Relationship Id="rId20" Type="http://schemas.openxmlformats.org/officeDocument/2006/relationships/customXml" Target="../ink/ink327.xml"/><Relationship Id="rId111" Type="http://schemas.openxmlformats.org/officeDocument/2006/relationships/image" Target="../media/image158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20.xml"/><Relationship Id="rId11" Type="http://schemas.openxmlformats.org/officeDocument/2006/relationships/image" Target="../media/image1080.png"/><Relationship Id="rId24" Type="http://schemas.openxmlformats.org/officeDocument/2006/relationships/customXml" Target="../ink/ink329.xml"/><Relationship Id="rId115" Type="http://schemas.openxmlformats.org/officeDocument/2006/relationships/image" Target="../media/image1600.png"/><Relationship Id="rId5" Type="http://schemas.openxmlformats.org/officeDocument/2006/relationships/image" Target="../media/image1050.png"/><Relationship Id="rId15" Type="http://schemas.openxmlformats.org/officeDocument/2006/relationships/image" Target="../media/image1100.png"/><Relationship Id="rId23" Type="http://schemas.openxmlformats.org/officeDocument/2006/relationships/image" Target="../media/image1140.png"/><Relationship Id="rId114" Type="http://schemas.openxmlformats.org/officeDocument/2006/relationships/customXml" Target="../ink/ink331.xml"/><Relationship Id="rId119" Type="http://schemas.openxmlformats.org/officeDocument/2006/relationships/image" Target="../media/image1620.png"/><Relationship Id="rId10" Type="http://schemas.openxmlformats.org/officeDocument/2006/relationships/customXml" Target="../ink/ink322.xml"/><Relationship Id="rId19" Type="http://schemas.openxmlformats.org/officeDocument/2006/relationships/image" Target="../media/image1120.png"/><Relationship Id="rId4" Type="http://schemas.openxmlformats.org/officeDocument/2006/relationships/customXml" Target="../ink/ink319.xml"/><Relationship Id="rId9" Type="http://schemas.openxmlformats.org/officeDocument/2006/relationships/image" Target="../media/image1070.png"/><Relationship Id="rId14" Type="http://schemas.openxmlformats.org/officeDocument/2006/relationships/customXml" Target="../ink/ink324.xml"/><Relationship Id="rId22" Type="http://schemas.openxmlformats.org/officeDocument/2006/relationships/customXml" Target="../ink/ink328.xml"/><Relationship Id="rId113" Type="http://schemas.openxmlformats.org/officeDocument/2006/relationships/image" Target="../media/image1590.png"/><Relationship Id="rId118" Type="http://schemas.openxmlformats.org/officeDocument/2006/relationships/customXml" Target="../ink/ink333.xml"/><Relationship Id="rId8" Type="http://schemas.openxmlformats.org/officeDocument/2006/relationships/customXml" Target="../ink/ink321.xml"/><Relationship Id="rId121" Type="http://schemas.openxmlformats.org/officeDocument/2006/relationships/image" Target="../media/image1630.png"/></Relationships>
</file>

<file path=ppt/slides/_rels/slide27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620.png"/><Relationship Id="rId21" Type="http://schemas.openxmlformats.org/officeDocument/2006/relationships/image" Target="../media/image2140.png"/><Relationship Id="rId63" Type="http://schemas.openxmlformats.org/officeDocument/2006/relationships/image" Target="../media/image2350.png"/><Relationship Id="rId159" Type="http://schemas.openxmlformats.org/officeDocument/2006/relationships/image" Target="../media/image2830.png"/><Relationship Id="rId226" Type="http://schemas.openxmlformats.org/officeDocument/2006/relationships/customXml" Target="../ink/ink446.xml"/><Relationship Id="rId107" Type="http://schemas.openxmlformats.org/officeDocument/2006/relationships/image" Target="../media/image2570.png"/><Relationship Id="rId268" Type="http://schemas.openxmlformats.org/officeDocument/2006/relationships/customXml" Target="../ink/ink467.xml"/><Relationship Id="rId11" Type="http://schemas.openxmlformats.org/officeDocument/2006/relationships/image" Target="../media/image2090.png"/><Relationship Id="rId32" Type="http://schemas.openxmlformats.org/officeDocument/2006/relationships/customXml" Target="../ink/ink350.xml"/><Relationship Id="rId53" Type="http://schemas.openxmlformats.org/officeDocument/2006/relationships/image" Target="../media/image2300.png"/><Relationship Id="rId74" Type="http://schemas.openxmlformats.org/officeDocument/2006/relationships/customXml" Target="../ink/ink371.xml"/><Relationship Id="rId128" Type="http://schemas.openxmlformats.org/officeDocument/2006/relationships/customXml" Target="../ink/ink398.xml"/><Relationship Id="rId149" Type="http://schemas.openxmlformats.org/officeDocument/2006/relationships/image" Target="../media/image2780.png"/><Relationship Id="rId5" Type="http://schemas.openxmlformats.org/officeDocument/2006/relationships/image" Target="../media/image2060.png"/><Relationship Id="rId95" Type="http://schemas.openxmlformats.org/officeDocument/2006/relationships/image" Target="../media/image2511.png"/><Relationship Id="rId160" Type="http://schemas.openxmlformats.org/officeDocument/2006/relationships/customXml" Target="../ink/ink414.xml"/><Relationship Id="rId181" Type="http://schemas.openxmlformats.org/officeDocument/2006/relationships/image" Target="../media/image294.png"/><Relationship Id="rId216" Type="http://schemas.openxmlformats.org/officeDocument/2006/relationships/customXml" Target="../ink/ink441.xml"/><Relationship Id="rId237" Type="http://schemas.openxmlformats.org/officeDocument/2006/relationships/image" Target="../media/image322.png"/><Relationship Id="rId258" Type="http://schemas.openxmlformats.org/officeDocument/2006/relationships/customXml" Target="../ink/ink462.xml"/><Relationship Id="rId22" Type="http://schemas.openxmlformats.org/officeDocument/2006/relationships/customXml" Target="../ink/ink345.xml"/><Relationship Id="rId43" Type="http://schemas.openxmlformats.org/officeDocument/2006/relationships/image" Target="../media/image2250.png"/><Relationship Id="rId64" Type="http://schemas.openxmlformats.org/officeDocument/2006/relationships/customXml" Target="../ink/ink366.xml"/><Relationship Id="rId118" Type="http://schemas.openxmlformats.org/officeDocument/2006/relationships/customXml" Target="../ink/ink393.xml"/><Relationship Id="rId139" Type="http://schemas.openxmlformats.org/officeDocument/2006/relationships/image" Target="../media/image2730.png"/><Relationship Id="rId85" Type="http://schemas.openxmlformats.org/officeDocument/2006/relationships/image" Target="../media/image2460.png"/><Relationship Id="rId150" Type="http://schemas.openxmlformats.org/officeDocument/2006/relationships/customXml" Target="../ink/ink409.xml"/><Relationship Id="rId171" Type="http://schemas.openxmlformats.org/officeDocument/2006/relationships/image" Target="../media/image289.png"/><Relationship Id="rId192" Type="http://schemas.openxmlformats.org/officeDocument/2006/relationships/customXml" Target="../ink/ink429.xml"/><Relationship Id="rId206" Type="http://schemas.openxmlformats.org/officeDocument/2006/relationships/customXml" Target="../ink/ink436.xml"/><Relationship Id="rId227" Type="http://schemas.openxmlformats.org/officeDocument/2006/relationships/image" Target="../media/image317.png"/><Relationship Id="rId248" Type="http://schemas.openxmlformats.org/officeDocument/2006/relationships/customXml" Target="../ink/ink457.xml"/><Relationship Id="rId269" Type="http://schemas.openxmlformats.org/officeDocument/2006/relationships/image" Target="../media/image338.png"/><Relationship Id="rId12" Type="http://schemas.openxmlformats.org/officeDocument/2006/relationships/customXml" Target="../ink/ink340.xml"/><Relationship Id="rId33" Type="http://schemas.openxmlformats.org/officeDocument/2006/relationships/image" Target="../media/image2200.png"/><Relationship Id="rId108" Type="http://schemas.openxmlformats.org/officeDocument/2006/relationships/customXml" Target="../ink/ink388.xml"/><Relationship Id="rId129" Type="http://schemas.openxmlformats.org/officeDocument/2006/relationships/image" Target="../media/image2680.png"/><Relationship Id="rId54" Type="http://schemas.openxmlformats.org/officeDocument/2006/relationships/customXml" Target="../ink/ink361.xml"/><Relationship Id="rId75" Type="http://schemas.openxmlformats.org/officeDocument/2006/relationships/image" Target="../media/image2411.png"/><Relationship Id="rId96" Type="http://schemas.openxmlformats.org/officeDocument/2006/relationships/customXml" Target="../ink/ink382.xml"/><Relationship Id="rId140" Type="http://schemas.openxmlformats.org/officeDocument/2006/relationships/customXml" Target="../ink/ink404.xml"/><Relationship Id="rId161" Type="http://schemas.openxmlformats.org/officeDocument/2006/relationships/image" Target="../media/image2840.png"/><Relationship Id="rId182" Type="http://schemas.openxmlformats.org/officeDocument/2006/relationships/customXml" Target="../ink/ink424.xml"/><Relationship Id="rId217" Type="http://schemas.openxmlformats.org/officeDocument/2006/relationships/image" Target="../media/image312.png"/><Relationship Id="rId6" Type="http://schemas.openxmlformats.org/officeDocument/2006/relationships/customXml" Target="../ink/ink337.xml"/><Relationship Id="rId238" Type="http://schemas.openxmlformats.org/officeDocument/2006/relationships/customXml" Target="../ink/ink452.xml"/><Relationship Id="rId259" Type="http://schemas.openxmlformats.org/officeDocument/2006/relationships/image" Target="../media/image333.png"/><Relationship Id="rId23" Type="http://schemas.openxmlformats.org/officeDocument/2006/relationships/image" Target="../media/image2150.png"/><Relationship Id="rId119" Type="http://schemas.openxmlformats.org/officeDocument/2006/relationships/image" Target="../media/image2630.png"/><Relationship Id="rId44" Type="http://schemas.openxmlformats.org/officeDocument/2006/relationships/customXml" Target="../ink/ink356.xml"/><Relationship Id="rId65" Type="http://schemas.openxmlformats.org/officeDocument/2006/relationships/image" Target="../media/image2360.png"/><Relationship Id="rId86" Type="http://schemas.openxmlformats.org/officeDocument/2006/relationships/customXml" Target="../ink/ink377.xml"/><Relationship Id="rId130" Type="http://schemas.openxmlformats.org/officeDocument/2006/relationships/customXml" Target="../ink/ink399.xml"/><Relationship Id="rId151" Type="http://schemas.openxmlformats.org/officeDocument/2006/relationships/image" Target="../media/image2790.png"/><Relationship Id="rId172" Type="http://schemas.openxmlformats.org/officeDocument/2006/relationships/customXml" Target="../ink/ink419.xml"/><Relationship Id="rId193" Type="http://schemas.openxmlformats.org/officeDocument/2006/relationships/image" Target="../media/image300.png"/><Relationship Id="rId207" Type="http://schemas.openxmlformats.org/officeDocument/2006/relationships/image" Target="../media/image307.png"/><Relationship Id="rId228" Type="http://schemas.openxmlformats.org/officeDocument/2006/relationships/customXml" Target="../ink/ink447.xml"/><Relationship Id="rId249" Type="http://schemas.openxmlformats.org/officeDocument/2006/relationships/image" Target="../media/image328.png"/><Relationship Id="rId13" Type="http://schemas.openxmlformats.org/officeDocument/2006/relationships/image" Target="../media/image2100.png"/><Relationship Id="rId109" Type="http://schemas.openxmlformats.org/officeDocument/2006/relationships/image" Target="../media/image2580.png"/><Relationship Id="rId260" Type="http://schemas.openxmlformats.org/officeDocument/2006/relationships/customXml" Target="../ink/ink463.xml"/><Relationship Id="rId34" Type="http://schemas.openxmlformats.org/officeDocument/2006/relationships/customXml" Target="../ink/ink351.xml"/><Relationship Id="rId55" Type="http://schemas.openxmlformats.org/officeDocument/2006/relationships/image" Target="../media/image2311.png"/><Relationship Id="rId76" Type="http://schemas.openxmlformats.org/officeDocument/2006/relationships/customXml" Target="../ink/ink372.xml"/><Relationship Id="rId97" Type="http://schemas.openxmlformats.org/officeDocument/2006/relationships/image" Target="../media/image2520.png"/><Relationship Id="rId120" Type="http://schemas.openxmlformats.org/officeDocument/2006/relationships/customXml" Target="../ink/ink394.xml"/><Relationship Id="rId141" Type="http://schemas.openxmlformats.org/officeDocument/2006/relationships/image" Target="../media/image2740.png"/><Relationship Id="rId7" Type="http://schemas.openxmlformats.org/officeDocument/2006/relationships/image" Target="../media/image2070.png"/><Relationship Id="rId162" Type="http://schemas.openxmlformats.org/officeDocument/2006/relationships/customXml" Target="../ink/ink415.xml"/><Relationship Id="rId183" Type="http://schemas.openxmlformats.org/officeDocument/2006/relationships/image" Target="../media/image295.png"/><Relationship Id="rId218" Type="http://schemas.openxmlformats.org/officeDocument/2006/relationships/customXml" Target="../ink/ink442.xml"/><Relationship Id="rId239" Type="http://schemas.openxmlformats.org/officeDocument/2006/relationships/image" Target="../media/image323.png"/><Relationship Id="rId250" Type="http://schemas.openxmlformats.org/officeDocument/2006/relationships/customXml" Target="../ink/ink458.xml"/><Relationship Id="rId24" Type="http://schemas.openxmlformats.org/officeDocument/2006/relationships/customXml" Target="../ink/ink346.xml"/><Relationship Id="rId45" Type="http://schemas.openxmlformats.org/officeDocument/2006/relationships/image" Target="../media/image2260.png"/><Relationship Id="rId66" Type="http://schemas.openxmlformats.org/officeDocument/2006/relationships/customXml" Target="../ink/ink367.xml"/><Relationship Id="rId87" Type="http://schemas.openxmlformats.org/officeDocument/2006/relationships/image" Target="../media/image2470.png"/><Relationship Id="rId110" Type="http://schemas.openxmlformats.org/officeDocument/2006/relationships/customXml" Target="../ink/ink389.xml"/><Relationship Id="rId131" Type="http://schemas.openxmlformats.org/officeDocument/2006/relationships/image" Target="../media/image2690.png"/><Relationship Id="rId152" Type="http://schemas.openxmlformats.org/officeDocument/2006/relationships/customXml" Target="../ink/ink410.xml"/><Relationship Id="rId173" Type="http://schemas.openxmlformats.org/officeDocument/2006/relationships/image" Target="../media/image290.png"/><Relationship Id="rId194" Type="http://schemas.openxmlformats.org/officeDocument/2006/relationships/customXml" Target="../ink/ink430.xml"/><Relationship Id="rId208" Type="http://schemas.openxmlformats.org/officeDocument/2006/relationships/customXml" Target="../ink/ink437.xml"/><Relationship Id="rId229" Type="http://schemas.openxmlformats.org/officeDocument/2006/relationships/image" Target="../media/image318.png"/><Relationship Id="rId240" Type="http://schemas.openxmlformats.org/officeDocument/2006/relationships/customXml" Target="../ink/ink453.xml"/><Relationship Id="rId261" Type="http://schemas.openxmlformats.org/officeDocument/2006/relationships/image" Target="../media/image334.png"/><Relationship Id="rId14" Type="http://schemas.openxmlformats.org/officeDocument/2006/relationships/customXml" Target="../ink/ink341.xml"/><Relationship Id="rId35" Type="http://schemas.openxmlformats.org/officeDocument/2006/relationships/image" Target="../media/image2211.png"/><Relationship Id="rId56" Type="http://schemas.openxmlformats.org/officeDocument/2006/relationships/customXml" Target="../ink/ink362.xml"/><Relationship Id="rId77" Type="http://schemas.openxmlformats.org/officeDocument/2006/relationships/image" Target="../media/image2420.png"/><Relationship Id="rId100" Type="http://schemas.openxmlformats.org/officeDocument/2006/relationships/customXml" Target="../ink/ink384.xml"/><Relationship Id="rId8" Type="http://schemas.openxmlformats.org/officeDocument/2006/relationships/customXml" Target="../ink/ink338.xml"/><Relationship Id="rId98" Type="http://schemas.openxmlformats.org/officeDocument/2006/relationships/customXml" Target="../ink/ink383.xml"/><Relationship Id="rId121" Type="http://schemas.openxmlformats.org/officeDocument/2006/relationships/image" Target="../media/image2640.png"/><Relationship Id="rId142" Type="http://schemas.openxmlformats.org/officeDocument/2006/relationships/customXml" Target="../ink/ink405.xml"/><Relationship Id="rId163" Type="http://schemas.openxmlformats.org/officeDocument/2006/relationships/image" Target="../media/image2850.png"/><Relationship Id="rId184" Type="http://schemas.openxmlformats.org/officeDocument/2006/relationships/customXml" Target="../ink/ink425.xml"/><Relationship Id="rId219" Type="http://schemas.openxmlformats.org/officeDocument/2006/relationships/image" Target="../media/image313.png"/><Relationship Id="rId230" Type="http://schemas.openxmlformats.org/officeDocument/2006/relationships/customXml" Target="../ink/ink448.xml"/><Relationship Id="rId251" Type="http://schemas.openxmlformats.org/officeDocument/2006/relationships/image" Target="../media/image329.png"/><Relationship Id="rId25" Type="http://schemas.openxmlformats.org/officeDocument/2006/relationships/image" Target="../media/image2160.png"/><Relationship Id="rId46" Type="http://schemas.openxmlformats.org/officeDocument/2006/relationships/customXml" Target="../ink/ink357.xml"/><Relationship Id="rId67" Type="http://schemas.openxmlformats.org/officeDocument/2006/relationships/image" Target="../media/image2370.png"/><Relationship Id="rId88" Type="http://schemas.openxmlformats.org/officeDocument/2006/relationships/customXml" Target="../ink/ink378.xml"/><Relationship Id="rId111" Type="http://schemas.openxmlformats.org/officeDocument/2006/relationships/image" Target="../media/image2590.png"/><Relationship Id="rId132" Type="http://schemas.openxmlformats.org/officeDocument/2006/relationships/customXml" Target="../ink/ink400.xml"/><Relationship Id="rId153" Type="http://schemas.openxmlformats.org/officeDocument/2006/relationships/image" Target="../media/image2800.png"/><Relationship Id="rId174" Type="http://schemas.openxmlformats.org/officeDocument/2006/relationships/customXml" Target="../ink/ink420.xml"/><Relationship Id="rId195" Type="http://schemas.openxmlformats.org/officeDocument/2006/relationships/image" Target="../media/image301.png"/><Relationship Id="rId209" Type="http://schemas.openxmlformats.org/officeDocument/2006/relationships/image" Target="../media/image308.png"/><Relationship Id="rId220" Type="http://schemas.openxmlformats.org/officeDocument/2006/relationships/customXml" Target="../ink/ink443.xml"/><Relationship Id="rId241" Type="http://schemas.openxmlformats.org/officeDocument/2006/relationships/image" Target="../media/image324.png"/><Relationship Id="rId15" Type="http://schemas.openxmlformats.org/officeDocument/2006/relationships/image" Target="../media/image2111.png"/><Relationship Id="rId36" Type="http://schemas.openxmlformats.org/officeDocument/2006/relationships/customXml" Target="../ink/ink352.xml"/><Relationship Id="rId57" Type="http://schemas.openxmlformats.org/officeDocument/2006/relationships/image" Target="../media/image2320.png"/><Relationship Id="rId262" Type="http://schemas.openxmlformats.org/officeDocument/2006/relationships/customXml" Target="../ink/ink464.xml"/><Relationship Id="rId78" Type="http://schemas.openxmlformats.org/officeDocument/2006/relationships/customXml" Target="../ink/ink373.xml"/><Relationship Id="rId99" Type="http://schemas.openxmlformats.org/officeDocument/2006/relationships/image" Target="../media/image2530.png"/><Relationship Id="rId101" Type="http://schemas.openxmlformats.org/officeDocument/2006/relationships/image" Target="../media/image2540.png"/><Relationship Id="rId122" Type="http://schemas.openxmlformats.org/officeDocument/2006/relationships/customXml" Target="../ink/ink395.xml"/><Relationship Id="rId143" Type="http://schemas.openxmlformats.org/officeDocument/2006/relationships/image" Target="../media/image2750.png"/><Relationship Id="rId164" Type="http://schemas.openxmlformats.org/officeDocument/2006/relationships/customXml" Target="../ink/ink416.xml"/><Relationship Id="rId185" Type="http://schemas.openxmlformats.org/officeDocument/2006/relationships/image" Target="../media/image296.png"/><Relationship Id="rId9" Type="http://schemas.openxmlformats.org/officeDocument/2006/relationships/image" Target="../media/image2080.png"/><Relationship Id="rId210" Type="http://schemas.openxmlformats.org/officeDocument/2006/relationships/customXml" Target="../ink/ink438.xml"/><Relationship Id="rId26" Type="http://schemas.openxmlformats.org/officeDocument/2006/relationships/customXml" Target="../ink/ink347.xml"/><Relationship Id="rId231" Type="http://schemas.openxmlformats.org/officeDocument/2006/relationships/image" Target="../media/image319.png"/><Relationship Id="rId252" Type="http://schemas.openxmlformats.org/officeDocument/2006/relationships/customXml" Target="../ink/ink459.xml"/><Relationship Id="rId47" Type="http://schemas.openxmlformats.org/officeDocument/2006/relationships/image" Target="../media/image2270.png"/><Relationship Id="rId68" Type="http://schemas.openxmlformats.org/officeDocument/2006/relationships/customXml" Target="../ink/ink368.xml"/><Relationship Id="rId89" Type="http://schemas.openxmlformats.org/officeDocument/2006/relationships/image" Target="../media/image2480.png"/><Relationship Id="rId112" Type="http://schemas.openxmlformats.org/officeDocument/2006/relationships/customXml" Target="../ink/ink390.xml"/><Relationship Id="rId133" Type="http://schemas.openxmlformats.org/officeDocument/2006/relationships/image" Target="../media/image2700.png"/><Relationship Id="rId154" Type="http://schemas.openxmlformats.org/officeDocument/2006/relationships/customXml" Target="../ink/ink411.xml"/><Relationship Id="rId175" Type="http://schemas.openxmlformats.org/officeDocument/2006/relationships/image" Target="../media/image291.png"/><Relationship Id="rId196" Type="http://schemas.openxmlformats.org/officeDocument/2006/relationships/customXml" Target="../ink/ink431.xml"/><Relationship Id="rId200" Type="http://schemas.openxmlformats.org/officeDocument/2006/relationships/customXml" Target="../ink/ink433.xml"/><Relationship Id="rId16" Type="http://schemas.openxmlformats.org/officeDocument/2006/relationships/customXml" Target="../ink/ink342.xml"/><Relationship Id="rId221" Type="http://schemas.openxmlformats.org/officeDocument/2006/relationships/image" Target="../media/image314.png"/><Relationship Id="rId242" Type="http://schemas.openxmlformats.org/officeDocument/2006/relationships/customXml" Target="../ink/ink454.xml"/><Relationship Id="rId263" Type="http://schemas.openxmlformats.org/officeDocument/2006/relationships/image" Target="../media/image335.png"/><Relationship Id="rId37" Type="http://schemas.openxmlformats.org/officeDocument/2006/relationships/image" Target="../media/image2220.png"/><Relationship Id="rId58" Type="http://schemas.openxmlformats.org/officeDocument/2006/relationships/customXml" Target="../ink/ink363.xml"/><Relationship Id="rId79" Type="http://schemas.openxmlformats.org/officeDocument/2006/relationships/image" Target="../media/image2430.png"/><Relationship Id="rId102" Type="http://schemas.openxmlformats.org/officeDocument/2006/relationships/customXml" Target="../ink/ink385.xml"/><Relationship Id="rId123" Type="http://schemas.openxmlformats.org/officeDocument/2006/relationships/image" Target="../media/image2650.png"/><Relationship Id="rId144" Type="http://schemas.openxmlformats.org/officeDocument/2006/relationships/customXml" Target="../ink/ink406.xml"/><Relationship Id="rId90" Type="http://schemas.openxmlformats.org/officeDocument/2006/relationships/customXml" Target="../ink/ink379.xml"/><Relationship Id="rId165" Type="http://schemas.openxmlformats.org/officeDocument/2006/relationships/image" Target="../media/image2860.png"/><Relationship Id="rId186" Type="http://schemas.openxmlformats.org/officeDocument/2006/relationships/customXml" Target="../ink/ink426.xml"/><Relationship Id="rId211" Type="http://schemas.openxmlformats.org/officeDocument/2006/relationships/image" Target="../media/image309.png"/><Relationship Id="rId232" Type="http://schemas.openxmlformats.org/officeDocument/2006/relationships/customXml" Target="../ink/ink449.xml"/><Relationship Id="rId253" Type="http://schemas.openxmlformats.org/officeDocument/2006/relationships/image" Target="../media/image330.png"/><Relationship Id="rId27" Type="http://schemas.openxmlformats.org/officeDocument/2006/relationships/image" Target="../media/image2170.png"/><Relationship Id="rId48" Type="http://schemas.openxmlformats.org/officeDocument/2006/relationships/customXml" Target="../ink/ink358.xml"/><Relationship Id="rId69" Type="http://schemas.openxmlformats.org/officeDocument/2006/relationships/image" Target="../media/image2380.png"/><Relationship Id="rId113" Type="http://schemas.openxmlformats.org/officeDocument/2006/relationships/image" Target="../media/image2600.png"/><Relationship Id="rId134" Type="http://schemas.openxmlformats.org/officeDocument/2006/relationships/customXml" Target="../ink/ink401.xml"/><Relationship Id="rId80" Type="http://schemas.openxmlformats.org/officeDocument/2006/relationships/customXml" Target="../ink/ink374.xml"/><Relationship Id="rId155" Type="http://schemas.openxmlformats.org/officeDocument/2006/relationships/image" Target="../media/image2811.png"/><Relationship Id="rId176" Type="http://schemas.openxmlformats.org/officeDocument/2006/relationships/customXml" Target="../ink/ink421.xml"/><Relationship Id="rId197" Type="http://schemas.openxmlformats.org/officeDocument/2006/relationships/image" Target="../media/image302.png"/><Relationship Id="rId201" Type="http://schemas.openxmlformats.org/officeDocument/2006/relationships/image" Target="../media/image304.png"/><Relationship Id="rId222" Type="http://schemas.openxmlformats.org/officeDocument/2006/relationships/customXml" Target="../ink/ink444.xml"/><Relationship Id="rId243" Type="http://schemas.openxmlformats.org/officeDocument/2006/relationships/image" Target="../media/image325.png"/><Relationship Id="rId264" Type="http://schemas.openxmlformats.org/officeDocument/2006/relationships/customXml" Target="../ink/ink465.xml"/><Relationship Id="rId17" Type="http://schemas.openxmlformats.org/officeDocument/2006/relationships/image" Target="../media/image2120.png"/><Relationship Id="rId38" Type="http://schemas.openxmlformats.org/officeDocument/2006/relationships/customXml" Target="../ink/ink353.xml"/><Relationship Id="rId59" Type="http://schemas.openxmlformats.org/officeDocument/2006/relationships/image" Target="../media/image2330.png"/><Relationship Id="rId103" Type="http://schemas.openxmlformats.org/officeDocument/2006/relationships/image" Target="../media/image2550.png"/><Relationship Id="rId124" Type="http://schemas.openxmlformats.org/officeDocument/2006/relationships/customXml" Target="../ink/ink396.xml"/><Relationship Id="rId70" Type="http://schemas.openxmlformats.org/officeDocument/2006/relationships/customXml" Target="../ink/ink369.xml"/><Relationship Id="rId91" Type="http://schemas.openxmlformats.org/officeDocument/2006/relationships/image" Target="../media/image2490.png"/><Relationship Id="rId145" Type="http://schemas.openxmlformats.org/officeDocument/2006/relationships/image" Target="../media/image2760.png"/><Relationship Id="rId166" Type="http://schemas.openxmlformats.org/officeDocument/2006/relationships/customXml" Target="../ink/ink417.xml"/><Relationship Id="rId187" Type="http://schemas.openxmlformats.org/officeDocument/2006/relationships/image" Target="../media/image297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439.xml"/><Relationship Id="rId233" Type="http://schemas.openxmlformats.org/officeDocument/2006/relationships/image" Target="../media/image320.png"/><Relationship Id="rId254" Type="http://schemas.openxmlformats.org/officeDocument/2006/relationships/customXml" Target="../ink/ink460.xml"/><Relationship Id="rId28" Type="http://schemas.openxmlformats.org/officeDocument/2006/relationships/customXml" Target="../ink/ink348.xml"/><Relationship Id="rId49" Type="http://schemas.openxmlformats.org/officeDocument/2006/relationships/image" Target="../media/image2280.png"/><Relationship Id="rId114" Type="http://schemas.openxmlformats.org/officeDocument/2006/relationships/customXml" Target="../ink/ink391.xml"/><Relationship Id="rId60" Type="http://schemas.openxmlformats.org/officeDocument/2006/relationships/customXml" Target="../ink/ink364.xml"/><Relationship Id="rId81" Type="http://schemas.openxmlformats.org/officeDocument/2006/relationships/image" Target="../media/image2440.png"/><Relationship Id="rId135" Type="http://schemas.openxmlformats.org/officeDocument/2006/relationships/image" Target="../media/image2711.png"/><Relationship Id="rId156" Type="http://schemas.openxmlformats.org/officeDocument/2006/relationships/customXml" Target="../ink/ink412.xml"/><Relationship Id="rId177" Type="http://schemas.openxmlformats.org/officeDocument/2006/relationships/image" Target="../media/image292.png"/><Relationship Id="rId198" Type="http://schemas.openxmlformats.org/officeDocument/2006/relationships/customXml" Target="../ink/ink432.xml"/><Relationship Id="rId202" Type="http://schemas.openxmlformats.org/officeDocument/2006/relationships/customXml" Target="../ink/ink434.xml"/><Relationship Id="rId223" Type="http://schemas.openxmlformats.org/officeDocument/2006/relationships/image" Target="../media/image315.png"/><Relationship Id="rId244" Type="http://schemas.openxmlformats.org/officeDocument/2006/relationships/customXml" Target="../ink/ink455.xml"/><Relationship Id="rId18" Type="http://schemas.openxmlformats.org/officeDocument/2006/relationships/customXml" Target="../ink/ink343.xml"/><Relationship Id="rId39" Type="http://schemas.openxmlformats.org/officeDocument/2006/relationships/image" Target="../media/image2230.png"/><Relationship Id="rId265" Type="http://schemas.openxmlformats.org/officeDocument/2006/relationships/image" Target="../media/image336.png"/><Relationship Id="rId50" Type="http://schemas.openxmlformats.org/officeDocument/2006/relationships/customXml" Target="../ink/ink359.xml"/><Relationship Id="rId104" Type="http://schemas.openxmlformats.org/officeDocument/2006/relationships/customXml" Target="../ink/ink386.xml"/><Relationship Id="rId125" Type="http://schemas.openxmlformats.org/officeDocument/2006/relationships/image" Target="../media/image2660.png"/><Relationship Id="rId146" Type="http://schemas.openxmlformats.org/officeDocument/2006/relationships/customXml" Target="../ink/ink407.xml"/><Relationship Id="rId167" Type="http://schemas.openxmlformats.org/officeDocument/2006/relationships/image" Target="../media/image287.png"/><Relationship Id="rId188" Type="http://schemas.openxmlformats.org/officeDocument/2006/relationships/customXml" Target="../ink/ink427.xml"/><Relationship Id="rId71" Type="http://schemas.openxmlformats.org/officeDocument/2006/relationships/image" Target="../media/image2390.png"/><Relationship Id="rId92" Type="http://schemas.openxmlformats.org/officeDocument/2006/relationships/customXml" Target="../ink/ink380.xml"/><Relationship Id="rId213" Type="http://schemas.openxmlformats.org/officeDocument/2006/relationships/image" Target="../media/image310.png"/><Relationship Id="rId234" Type="http://schemas.openxmlformats.org/officeDocument/2006/relationships/customXml" Target="../ink/ink450.xml"/><Relationship Id="rId2" Type="http://schemas.openxmlformats.org/officeDocument/2006/relationships/customXml" Target="../ink/ink335.xml"/><Relationship Id="rId29" Type="http://schemas.openxmlformats.org/officeDocument/2006/relationships/image" Target="../media/image2180.png"/><Relationship Id="rId255" Type="http://schemas.openxmlformats.org/officeDocument/2006/relationships/image" Target="../media/image331.png"/><Relationship Id="rId40" Type="http://schemas.openxmlformats.org/officeDocument/2006/relationships/customXml" Target="../ink/ink354.xml"/><Relationship Id="rId115" Type="http://schemas.openxmlformats.org/officeDocument/2006/relationships/image" Target="../media/image2611.png"/><Relationship Id="rId136" Type="http://schemas.openxmlformats.org/officeDocument/2006/relationships/customXml" Target="../ink/ink402.xml"/><Relationship Id="rId157" Type="http://schemas.openxmlformats.org/officeDocument/2006/relationships/image" Target="../media/image2820.png"/><Relationship Id="rId178" Type="http://schemas.openxmlformats.org/officeDocument/2006/relationships/customXml" Target="../ink/ink422.xml"/><Relationship Id="rId61" Type="http://schemas.openxmlformats.org/officeDocument/2006/relationships/image" Target="../media/image2340.png"/><Relationship Id="rId82" Type="http://schemas.openxmlformats.org/officeDocument/2006/relationships/customXml" Target="../ink/ink375.xml"/><Relationship Id="rId199" Type="http://schemas.openxmlformats.org/officeDocument/2006/relationships/image" Target="../media/image303.png"/><Relationship Id="rId203" Type="http://schemas.openxmlformats.org/officeDocument/2006/relationships/image" Target="../media/image305.png"/><Relationship Id="rId19" Type="http://schemas.openxmlformats.org/officeDocument/2006/relationships/image" Target="../media/image2130.png"/><Relationship Id="rId224" Type="http://schemas.openxmlformats.org/officeDocument/2006/relationships/customXml" Target="../ink/ink445.xml"/><Relationship Id="rId245" Type="http://schemas.openxmlformats.org/officeDocument/2006/relationships/image" Target="../media/image326.png"/><Relationship Id="rId266" Type="http://schemas.openxmlformats.org/officeDocument/2006/relationships/customXml" Target="../ink/ink466.xml"/><Relationship Id="rId30" Type="http://schemas.openxmlformats.org/officeDocument/2006/relationships/customXml" Target="../ink/ink349.xml"/><Relationship Id="rId105" Type="http://schemas.openxmlformats.org/officeDocument/2006/relationships/image" Target="../media/image2560.png"/><Relationship Id="rId126" Type="http://schemas.openxmlformats.org/officeDocument/2006/relationships/customXml" Target="../ink/ink397.xml"/><Relationship Id="rId147" Type="http://schemas.openxmlformats.org/officeDocument/2006/relationships/image" Target="../media/image2770.png"/><Relationship Id="rId168" Type="http://schemas.openxmlformats.org/officeDocument/2006/relationships/customXml" Target="../ink/ink418.xml"/><Relationship Id="rId51" Type="http://schemas.openxmlformats.org/officeDocument/2006/relationships/image" Target="../media/image2290.png"/><Relationship Id="rId72" Type="http://schemas.openxmlformats.org/officeDocument/2006/relationships/customXml" Target="../ink/ink370.xml"/><Relationship Id="rId93" Type="http://schemas.openxmlformats.org/officeDocument/2006/relationships/image" Target="../media/image2500.png"/><Relationship Id="rId189" Type="http://schemas.openxmlformats.org/officeDocument/2006/relationships/image" Target="../media/image298.png"/><Relationship Id="rId3" Type="http://schemas.openxmlformats.org/officeDocument/2006/relationships/image" Target="../media/image2050.png"/><Relationship Id="rId214" Type="http://schemas.openxmlformats.org/officeDocument/2006/relationships/customXml" Target="../ink/ink440.xml"/><Relationship Id="rId235" Type="http://schemas.openxmlformats.org/officeDocument/2006/relationships/image" Target="../media/image321.png"/><Relationship Id="rId256" Type="http://schemas.openxmlformats.org/officeDocument/2006/relationships/customXml" Target="../ink/ink461.xml"/><Relationship Id="rId116" Type="http://schemas.openxmlformats.org/officeDocument/2006/relationships/customXml" Target="../ink/ink392.xml"/><Relationship Id="rId137" Type="http://schemas.openxmlformats.org/officeDocument/2006/relationships/image" Target="../media/image2720.png"/><Relationship Id="rId158" Type="http://schemas.openxmlformats.org/officeDocument/2006/relationships/customXml" Target="../ink/ink413.xml"/><Relationship Id="rId20" Type="http://schemas.openxmlformats.org/officeDocument/2006/relationships/customXml" Target="../ink/ink344.xml"/><Relationship Id="rId41" Type="http://schemas.openxmlformats.org/officeDocument/2006/relationships/image" Target="../media/image2240.png"/><Relationship Id="rId62" Type="http://schemas.openxmlformats.org/officeDocument/2006/relationships/customXml" Target="../ink/ink365.xml"/><Relationship Id="rId83" Type="http://schemas.openxmlformats.org/officeDocument/2006/relationships/image" Target="../media/image2450.png"/><Relationship Id="rId179" Type="http://schemas.openxmlformats.org/officeDocument/2006/relationships/image" Target="../media/image293.png"/><Relationship Id="rId190" Type="http://schemas.openxmlformats.org/officeDocument/2006/relationships/customXml" Target="../ink/ink428.xml"/><Relationship Id="rId204" Type="http://schemas.openxmlformats.org/officeDocument/2006/relationships/customXml" Target="../ink/ink435.xml"/><Relationship Id="rId225" Type="http://schemas.openxmlformats.org/officeDocument/2006/relationships/image" Target="../media/image316.png"/><Relationship Id="rId246" Type="http://schemas.openxmlformats.org/officeDocument/2006/relationships/customXml" Target="../ink/ink456.xml"/><Relationship Id="rId267" Type="http://schemas.openxmlformats.org/officeDocument/2006/relationships/image" Target="../media/image337.png"/><Relationship Id="rId106" Type="http://schemas.openxmlformats.org/officeDocument/2006/relationships/customXml" Target="../ink/ink387.xml"/><Relationship Id="rId127" Type="http://schemas.openxmlformats.org/officeDocument/2006/relationships/image" Target="../media/image2670.png"/><Relationship Id="rId10" Type="http://schemas.openxmlformats.org/officeDocument/2006/relationships/customXml" Target="../ink/ink339.xml"/><Relationship Id="rId31" Type="http://schemas.openxmlformats.org/officeDocument/2006/relationships/image" Target="../media/image2190.png"/><Relationship Id="rId52" Type="http://schemas.openxmlformats.org/officeDocument/2006/relationships/customXml" Target="../ink/ink360.xml"/><Relationship Id="rId73" Type="http://schemas.openxmlformats.org/officeDocument/2006/relationships/image" Target="../media/image2400.png"/><Relationship Id="rId94" Type="http://schemas.openxmlformats.org/officeDocument/2006/relationships/customXml" Target="../ink/ink381.xml"/><Relationship Id="rId148" Type="http://schemas.openxmlformats.org/officeDocument/2006/relationships/customXml" Target="../ink/ink408.xml"/><Relationship Id="rId4" Type="http://schemas.openxmlformats.org/officeDocument/2006/relationships/customXml" Target="../ink/ink336.xml"/><Relationship Id="rId180" Type="http://schemas.openxmlformats.org/officeDocument/2006/relationships/customXml" Target="../ink/ink423.xml"/><Relationship Id="rId215" Type="http://schemas.openxmlformats.org/officeDocument/2006/relationships/image" Target="../media/image311.png"/><Relationship Id="rId236" Type="http://schemas.openxmlformats.org/officeDocument/2006/relationships/customXml" Target="../ink/ink451.xml"/><Relationship Id="rId257" Type="http://schemas.openxmlformats.org/officeDocument/2006/relationships/image" Target="../media/image332.png"/><Relationship Id="rId42" Type="http://schemas.openxmlformats.org/officeDocument/2006/relationships/customXml" Target="../ink/ink355.xml"/><Relationship Id="rId84" Type="http://schemas.openxmlformats.org/officeDocument/2006/relationships/customXml" Target="../ink/ink376.xml"/><Relationship Id="rId138" Type="http://schemas.openxmlformats.org/officeDocument/2006/relationships/customXml" Target="../ink/ink403.xml"/><Relationship Id="rId191" Type="http://schemas.openxmlformats.org/officeDocument/2006/relationships/image" Target="../media/image299.png"/><Relationship Id="rId205" Type="http://schemas.openxmlformats.org/officeDocument/2006/relationships/image" Target="../media/image306.png"/><Relationship Id="rId247" Type="http://schemas.openxmlformats.org/officeDocument/2006/relationships/image" Target="../media/image327.png"/></Relationships>
</file>

<file path=ppt/slides/_rels/slide28.xml.rels><?xml version="1.0" encoding="UTF-8" standalone="yes"?>
<Relationships xmlns="http://schemas.openxmlformats.org/package/2006/relationships"><Relationship Id="rId26" Type="http://schemas.openxmlformats.org/officeDocument/2006/relationships/customXml" Target="../ink/ink480.xml"/><Relationship Id="rId21" Type="http://schemas.openxmlformats.org/officeDocument/2006/relationships/image" Target="../media/image348.png"/><Relationship Id="rId42" Type="http://schemas.openxmlformats.org/officeDocument/2006/relationships/customXml" Target="../ink/ink488.xml"/><Relationship Id="rId47" Type="http://schemas.openxmlformats.org/officeDocument/2006/relationships/image" Target="../media/image361.png"/><Relationship Id="rId63" Type="http://schemas.openxmlformats.org/officeDocument/2006/relationships/image" Target="../media/image369.png"/><Relationship Id="rId68" Type="http://schemas.openxmlformats.org/officeDocument/2006/relationships/customXml" Target="../ink/ink501.xml"/><Relationship Id="rId84" Type="http://schemas.openxmlformats.org/officeDocument/2006/relationships/customXml" Target="../ink/ink509.xml"/><Relationship Id="rId89" Type="http://schemas.openxmlformats.org/officeDocument/2006/relationships/image" Target="../media/image382.png"/><Relationship Id="rId112" Type="http://schemas.openxmlformats.org/officeDocument/2006/relationships/customXml" Target="../ink/ink523.xml"/><Relationship Id="rId16" Type="http://schemas.openxmlformats.org/officeDocument/2006/relationships/customXml" Target="../ink/ink475.xml"/><Relationship Id="rId107" Type="http://schemas.openxmlformats.org/officeDocument/2006/relationships/image" Target="../media/image391.png"/><Relationship Id="rId11" Type="http://schemas.openxmlformats.org/officeDocument/2006/relationships/image" Target="../media/image343.png"/><Relationship Id="rId32" Type="http://schemas.openxmlformats.org/officeDocument/2006/relationships/customXml" Target="../ink/ink483.xml"/><Relationship Id="rId37" Type="http://schemas.openxmlformats.org/officeDocument/2006/relationships/image" Target="../media/image356.png"/><Relationship Id="rId53" Type="http://schemas.openxmlformats.org/officeDocument/2006/relationships/image" Target="../media/image364.png"/><Relationship Id="rId58" Type="http://schemas.openxmlformats.org/officeDocument/2006/relationships/customXml" Target="../ink/ink496.xml"/><Relationship Id="rId74" Type="http://schemas.openxmlformats.org/officeDocument/2006/relationships/customXml" Target="../ink/ink504.xml"/><Relationship Id="rId79" Type="http://schemas.openxmlformats.org/officeDocument/2006/relationships/image" Target="../media/image377.png"/><Relationship Id="rId102" Type="http://schemas.openxmlformats.org/officeDocument/2006/relationships/customXml" Target="../ink/ink518.xml"/><Relationship Id="rId5" Type="http://schemas.openxmlformats.org/officeDocument/2006/relationships/image" Target="../media/image340.png"/><Relationship Id="rId90" Type="http://schemas.openxmlformats.org/officeDocument/2006/relationships/customXml" Target="../ink/ink512.xml"/><Relationship Id="rId95" Type="http://schemas.openxmlformats.org/officeDocument/2006/relationships/image" Target="../media/image385.png"/><Relationship Id="rId22" Type="http://schemas.openxmlformats.org/officeDocument/2006/relationships/customXml" Target="../ink/ink478.xml"/><Relationship Id="rId27" Type="http://schemas.openxmlformats.org/officeDocument/2006/relationships/image" Target="../media/image351.png"/><Relationship Id="rId43" Type="http://schemas.openxmlformats.org/officeDocument/2006/relationships/image" Target="../media/image359.png"/><Relationship Id="rId48" Type="http://schemas.openxmlformats.org/officeDocument/2006/relationships/customXml" Target="../ink/ink491.xml"/><Relationship Id="rId64" Type="http://schemas.openxmlformats.org/officeDocument/2006/relationships/customXml" Target="../ink/ink499.xml"/><Relationship Id="rId69" Type="http://schemas.openxmlformats.org/officeDocument/2006/relationships/image" Target="../media/image372.png"/><Relationship Id="rId113" Type="http://schemas.openxmlformats.org/officeDocument/2006/relationships/image" Target="../media/image394.png"/><Relationship Id="rId80" Type="http://schemas.openxmlformats.org/officeDocument/2006/relationships/customXml" Target="../ink/ink507.xml"/><Relationship Id="rId85" Type="http://schemas.openxmlformats.org/officeDocument/2006/relationships/image" Target="../media/image380.png"/><Relationship Id="rId12" Type="http://schemas.openxmlformats.org/officeDocument/2006/relationships/customXml" Target="../ink/ink473.xml"/><Relationship Id="rId17" Type="http://schemas.openxmlformats.org/officeDocument/2006/relationships/image" Target="../media/image346.png"/><Relationship Id="rId33" Type="http://schemas.openxmlformats.org/officeDocument/2006/relationships/image" Target="../media/image354.png"/><Relationship Id="rId38" Type="http://schemas.openxmlformats.org/officeDocument/2006/relationships/customXml" Target="../ink/ink486.xml"/><Relationship Id="rId59" Type="http://schemas.openxmlformats.org/officeDocument/2006/relationships/image" Target="../media/image367.png"/><Relationship Id="rId103" Type="http://schemas.openxmlformats.org/officeDocument/2006/relationships/image" Target="../media/image389.png"/><Relationship Id="rId108" Type="http://schemas.openxmlformats.org/officeDocument/2006/relationships/customXml" Target="../ink/ink521.xml"/><Relationship Id="rId54" Type="http://schemas.openxmlformats.org/officeDocument/2006/relationships/customXml" Target="../ink/ink494.xml"/><Relationship Id="rId70" Type="http://schemas.openxmlformats.org/officeDocument/2006/relationships/customXml" Target="../ink/ink502.xml"/><Relationship Id="rId75" Type="http://schemas.openxmlformats.org/officeDocument/2006/relationships/image" Target="../media/image375.png"/><Relationship Id="rId91" Type="http://schemas.openxmlformats.org/officeDocument/2006/relationships/image" Target="../media/image383.png"/><Relationship Id="rId96" Type="http://schemas.openxmlformats.org/officeDocument/2006/relationships/customXml" Target="../ink/ink51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70.xml"/><Relationship Id="rId15" Type="http://schemas.openxmlformats.org/officeDocument/2006/relationships/image" Target="../media/image345.png"/><Relationship Id="rId23" Type="http://schemas.openxmlformats.org/officeDocument/2006/relationships/image" Target="../media/image349.png"/><Relationship Id="rId28" Type="http://schemas.openxmlformats.org/officeDocument/2006/relationships/customXml" Target="../ink/ink481.xml"/><Relationship Id="rId36" Type="http://schemas.openxmlformats.org/officeDocument/2006/relationships/customXml" Target="../ink/ink485.xml"/><Relationship Id="rId49" Type="http://schemas.openxmlformats.org/officeDocument/2006/relationships/image" Target="../media/image362.png"/><Relationship Id="rId57" Type="http://schemas.openxmlformats.org/officeDocument/2006/relationships/image" Target="../media/image366.png"/><Relationship Id="rId106" Type="http://schemas.openxmlformats.org/officeDocument/2006/relationships/customXml" Target="../ink/ink520.xml"/><Relationship Id="rId114" Type="http://schemas.openxmlformats.org/officeDocument/2006/relationships/customXml" Target="../ink/ink524.xml"/><Relationship Id="rId10" Type="http://schemas.openxmlformats.org/officeDocument/2006/relationships/customXml" Target="../ink/ink472.xml"/><Relationship Id="rId31" Type="http://schemas.openxmlformats.org/officeDocument/2006/relationships/image" Target="../media/image353.png"/><Relationship Id="rId44" Type="http://schemas.openxmlformats.org/officeDocument/2006/relationships/customXml" Target="../ink/ink489.xml"/><Relationship Id="rId52" Type="http://schemas.openxmlformats.org/officeDocument/2006/relationships/customXml" Target="../ink/ink493.xml"/><Relationship Id="rId60" Type="http://schemas.openxmlformats.org/officeDocument/2006/relationships/customXml" Target="../ink/ink497.xml"/><Relationship Id="rId65" Type="http://schemas.openxmlformats.org/officeDocument/2006/relationships/image" Target="../media/image370.png"/><Relationship Id="rId73" Type="http://schemas.openxmlformats.org/officeDocument/2006/relationships/image" Target="../media/image374.png"/><Relationship Id="rId78" Type="http://schemas.openxmlformats.org/officeDocument/2006/relationships/customXml" Target="../ink/ink506.xml"/><Relationship Id="rId81" Type="http://schemas.openxmlformats.org/officeDocument/2006/relationships/image" Target="../media/image378.png"/><Relationship Id="rId86" Type="http://schemas.openxmlformats.org/officeDocument/2006/relationships/customXml" Target="../ink/ink510.xml"/><Relationship Id="rId94" Type="http://schemas.openxmlformats.org/officeDocument/2006/relationships/customXml" Target="../ink/ink514.xml"/><Relationship Id="rId99" Type="http://schemas.openxmlformats.org/officeDocument/2006/relationships/image" Target="../media/image387.png"/><Relationship Id="rId101" Type="http://schemas.openxmlformats.org/officeDocument/2006/relationships/image" Target="../media/image388.png"/><Relationship Id="rId4" Type="http://schemas.openxmlformats.org/officeDocument/2006/relationships/customXml" Target="../ink/ink469.xml"/><Relationship Id="rId9" Type="http://schemas.openxmlformats.org/officeDocument/2006/relationships/image" Target="../media/image342.png"/><Relationship Id="rId13" Type="http://schemas.openxmlformats.org/officeDocument/2006/relationships/image" Target="../media/image344.png"/><Relationship Id="rId18" Type="http://schemas.openxmlformats.org/officeDocument/2006/relationships/customXml" Target="../ink/ink476.xml"/><Relationship Id="rId39" Type="http://schemas.openxmlformats.org/officeDocument/2006/relationships/image" Target="../media/image357.png"/><Relationship Id="rId109" Type="http://schemas.openxmlformats.org/officeDocument/2006/relationships/image" Target="../media/image392.png"/><Relationship Id="rId34" Type="http://schemas.openxmlformats.org/officeDocument/2006/relationships/customXml" Target="../ink/ink484.xml"/><Relationship Id="rId50" Type="http://schemas.openxmlformats.org/officeDocument/2006/relationships/customXml" Target="../ink/ink492.xml"/><Relationship Id="rId55" Type="http://schemas.openxmlformats.org/officeDocument/2006/relationships/image" Target="../media/image365.png"/><Relationship Id="rId76" Type="http://schemas.openxmlformats.org/officeDocument/2006/relationships/customXml" Target="../ink/ink505.xml"/><Relationship Id="rId97" Type="http://schemas.openxmlformats.org/officeDocument/2006/relationships/image" Target="../media/image386.png"/><Relationship Id="rId104" Type="http://schemas.openxmlformats.org/officeDocument/2006/relationships/customXml" Target="../ink/ink519.xml"/><Relationship Id="rId7" Type="http://schemas.openxmlformats.org/officeDocument/2006/relationships/image" Target="../media/image341.png"/><Relationship Id="rId71" Type="http://schemas.openxmlformats.org/officeDocument/2006/relationships/image" Target="../media/image373.png"/><Relationship Id="rId92" Type="http://schemas.openxmlformats.org/officeDocument/2006/relationships/customXml" Target="../ink/ink513.xml"/><Relationship Id="rId2" Type="http://schemas.openxmlformats.org/officeDocument/2006/relationships/customXml" Target="../ink/ink468.xml"/><Relationship Id="rId29" Type="http://schemas.openxmlformats.org/officeDocument/2006/relationships/image" Target="../media/image352.png"/><Relationship Id="rId24" Type="http://schemas.openxmlformats.org/officeDocument/2006/relationships/customXml" Target="../ink/ink479.xml"/><Relationship Id="rId40" Type="http://schemas.openxmlformats.org/officeDocument/2006/relationships/customXml" Target="../ink/ink487.xml"/><Relationship Id="rId45" Type="http://schemas.openxmlformats.org/officeDocument/2006/relationships/image" Target="../media/image360.png"/><Relationship Id="rId66" Type="http://schemas.openxmlformats.org/officeDocument/2006/relationships/customXml" Target="../ink/ink500.xml"/><Relationship Id="rId87" Type="http://schemas.openxmlformats.org/officeDocument/2006/relationships/image" Target="../media/image381.png"/><Relationship Id="rId110" Type="http://schemas.openxmlformats.org/officeDocument/2006/relationships/customXml" Target="../ink/ink522.xml"/><Relationship Id="rId115" Type="http://schemas.openxmlformats.org/officeDocument/2006/relationships/image" Target="../media/image395.png"/><Relationship Id="rId61" Type="http://schemas.openxmlformats.org/officeDocument/2006/relationships/image" Target="../media/image368.png"/><Relationship Id="rId82" Type="http://schemas.openxmlformats.org/officeDocument/2006/relationships/customXml" Target="../ink/ink508.xml"/><Relationship Id="rId19" Type="http://schemas.openxmlformats.org/officeDocument/2006/relationships/image" Target="../media/image347.png"/><Relationship Id="rId14" Type="http://schemas.openxmlformats.org/officeDocument/2006/relationships/customXml" Target="../ink/ink474.xml"/><Relationship Id="rId30" Type="http://schemas.openxmlformats.org/officeDocument/2006/relationships/customXml" Target="../ink/ink482.xml"/><Relationship Id="rId35" Type="http://schemas.openxmlformats.org/officeDocument/2006/relationships/image" Target="../media/image355.png"/><Relationship Id="rId56" Type="http://schemas.openxmlformats.org/officeDocument/2006/relationships/customXml" Target="../ink/ink495.xml"/><Relationship Id="rId77" Type="http://schemas.openxmlformats.org/officeDocument/2006/relationships/image" Target="../media/image376.png"/><Relationship Id="rId100" Type="http://schemas.openxmlformats.org/officeDocument/2006/relationships/customXml" Target="../ink/ink517.xml"/><Relationship Id="rId105" Type="http://schemas.openxmlformats.org/officeDocument/2006/relationships/image" Target="../media/image390.png"/><Relationship Id="rId8" Type="http://schemas.openxmlformats.org/officeDocument/2006/relationships/customXml" Target="../ink/ink471.xml"/><Relationship Id="rId51" Type="http://schemas.openxmlformats.org/officeDocument/2006/relationships/image" Target="../media/image363.png"/><Relationship Id="rId72" Type="http://schemas.openxmlformats.org/officeDocument/2006/relationships/customXml" Target="../ink/ink503.xml"/><Relationship Id="rId93" Type="http://schemas.openxmlformats.org/officeDocument/2006/relationships/image" Target="../media/image384.png"/><Relationship Id="rId98" Type="http://schemas.openxmlformats.org/officeDocument/2006/relationships/customXml" Target="../ink/ink516.xml"/><Relationship Id="rId3" Type="http://schemas.openxmlformats.org/officeDocument/2006/relationships/image" Target="../media/image339.png"/><Relationship Id="rId25" Type="http://schemas.openxmlformats.org/officeDocument/2006/relationships/image" Target="../media/image350.png"/><Relationship Id="rId46" Type="http://schemas.openxmlformats.org/officeDocument/2006/relationships/customXml" Target="../ink/ink490.xml"/><Relationship Id="rId67" Type="http://schemas.openxmlformats.org/officeDocument/2006/relationships/image" Target="../media/image371.png"/><Relationship Id="rId20" Type="http://schemas.openxmlformats.org/officeDocument/2006/relationships/customXml" Target="../ink/ink477.xml"/><Relationship Id="rId41" Type="http://schemas.openxmlformats.org/officeDocument/2006/relationships/image" Target="../media/image358.png"/><Relationship Id="rId62" Type="http://schemas.openxmlformats.org/officeDocument/2006/relationships/customXml" Target="../ink/ink498.xml"/><Relationship Id="rId83" Type="http://schemas.openxmlformats.org/officeDocument/2006/relationships/image" Target="../media/image379.png"/><Relationship Id="rId88" Type="http://schemas.openxmlformats.org/officeDocument/2006/relationships/customXml" Target="../ink/ink511.xml"/><Relationship Id="rId111" Type="http://schemas.openxmlformats.org/officeDocument/2006/relationships/image" Target="../media/image393.png"/></Relationships>
</file>

<file path=ppt/slides/_rels/slide29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582.xml"/><Relationship Id="rId21" Type="http://schemas.openxmlformats.org/officeDocument/2006/relationships/customXml" Target="../ink/ink534.xml"/><Relationship Id="rId42" Type="http://schemas.openxmlformats.org/officeDocument/2006/relationships/image" Target="../media/image416.png"/><Relationship Id="rId63" Type="http://schemas.openxmlformats.org/officeDocument/2006/relationships/customXml" Target="../ink/ink555.xml"/><Relationship Id="rId84" Type="http://schemas.openxmlformats.org/officeDocument/2006/relationships/image" Target="../media/image437.png"/><Relationship Id="rId138" Type="http://schemas.openxmlformats.org/officeDocument/2006/relationships/image" Target="../media/image464.png"/><Relationship Id="rId159" Type="http://schemas.openxmlformats.org/officeDocument/2006/relationships/customXml" Target="../ink/ink603.xml"/><Relationship Id="rId170" Type="http://schemas.openxmlformats.org/officeDocument/2006/relationships/image" Target="../media/image480.png"/><Relationship Id="rId107" Type="http://schemas.openxmlformats.org/officeDocument/2006/relationships/customXml" Target="../ink/ink577.xml"/><Relationship Id="rId11" Type="http://schemas.openxmlformats.org/officeDocument/2006/relationships/customXml" Target="../ink/ink529.xml"/><Relationship Id="rId32" Type="http://schemas.openxmlformats.org/officeDocument/2006/relationships/image" Target="../media/image411.png"/><Relationship Id="rId53" Type="http://schemas.openxmlformats.org/officeDocument/2006/relationships/customXml" Target="../ink/ink550.xml"/><Relationship Id="rId74" Type="http://schemas.openxmlformats.org/officeDocument/2006/relationships/image" Target="../media/image432.png"/><Relationship Id="rId128" Type="http://schemas.openxmlformats.org/officeDocument/2006/relationships/image" Target="../media/image459.png"/><Relationship Id="rId149" Type="http://schemas.openxmlformats.org/officeDocument/2006/relationships/customXml" Target="../ink/ink598.xml"/><Relationship Id="rId5" Type="http://schemas.openxmlformats.org/officeDocument/2006/relationships/customXml" Target="../ink/ink526.xml"/><Relationship Id="rId95" Type="http://schemas.openxmlformats.org/officeDocument/2006/relationships/customXml" Target="../ink/ink571.xml"/><Relationship Id="rId160" Type="http://schemas.openxmlformats.org/officeDocument/2006/relationships/image" Target="../media/image475.png"/><Relationship Id="rId22" Type="http://schemas.openxmlformats.org/officeDocument/2006/relationships/image" Target="../media/image406.png"/><Relationship Id="rId43" Type="http://schemas.openxmlformats.org/officeDocument/2006/relationships/customXml" Target="../ink/ink545.xml"/><Relationship Id="rId64" Type="http://schemas.openxmlformats.org/officeDocument/2006/relationships/image" Target="../media/image427.png"/><Relationship Id="rId118" Type="http://schemas.openxmlformats.org/officeDocument/2006/relationships/image" Target="../media/image454.png"/><Relationship Id="rId139" Type="http://schemas.openxmlformats.org/officeDocument/2006/relationships/customXml" Target="../ink/ink593.xml"/><Relationship Id="rId85" Type="http://schemas.openxmlformats.org/officeDocument/2006/relationships/customXml" Target="../ink/ink566.xml"/><Relationship Id="rId150" Type="http://schemas.openxmlformats.org/officeDocument/2006/relationships/image" Target="../media/image470.png"/><Relationship Id="rId171" Type="http://schemas.openxmlformats.org/officeDocument/2006/relationships/customXml" Target="../ink/ink609.xml"/><Relationship Id="rId12" Type="http://schemas.openxmlformats.org/officeDocument/2006/relationships/image" Target="../media/image401.png"/><Relationship Id="rId33" Type="http://schemas.openxmlformats.org/officeDocument/2006/relationships/customXml" Target="../ink/ink540.xml"/><Relationship Id="rId108" Type="http://schemas.openxmlformats.org/officeDocument/2006/relationships/image" Target="../media/image449.png"/><Relationship Id="rId129" Type="http://schemas.openxmlformats.org/officeDocument/2006/relationships/customXml" Target="../ink/ink588.xml"/><Relationship Id="rId54" Type="http://schemas.openxmlformats.org/officeDocument/2006/relationships/image" Target="../media/image422.png"/><Relationship Id="rId70" Type="http://schemas.openxmlformats.org/officeDocument/2006/relationships/image" Target="../media/image430.png"/><Relationship Id="rId75" Type="http://schemas.openxmlformats.org/officeDocument/2006/relationships/customXml" Target="../ink/ink561.xml"/><Relationship Id="rId91" Type="http://schemas.openxmlformats.org/officeDocument/2006/relationships/customXml" Target="../ink/ink569.xml"/><Relationship Id="rId96" Type="http://schemas.openxmlformats.org/officeDocument/2006/relationships/image" Target="../media/image443.png"/><Relationship Id="rId140" Type="http://schemas.openxmlformats.org/officeDocument/2006/relationships/image" Target="../media/image465.png"/><Relationship Id="rId145" Type="http://schemas.openxmlformats.org/officeDocument/2006/relationships/customXml" Target="../ink/ink596.xml"/><Relationship Id="rId161" Type="http://schemas.openxmlformats.org/officeDocument/2006/relationships/customXml" Target="../ink/ink604.xml"/><Relationship Id="rId166" Type="http://schemas.openxmlformats.org/officeDocument/2006/relationships/image" Target="../media/image4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8.png"/><Relationship Id="rId23" Type="http://schemas.openxmlformats.org/officeDocument/2006/relationships/customXml" Target="../ink/ink535.xml"/><Relationship Id="rId28" Type="http://schemas.openxmlformats.org/officeDocument/2006/relationships/image" Target="../media/image409.png"/><Relationship Id="rId49" Type="http://schemas.openxmlformats.org/officeDocument/2006/relationships/customXml" Target="../ink/ink548.xml"/><Relationship Id="rId114" Type="http://schemas.openxmlformats.org/officeDocument/2006/relationships/image" Target="../media/image452.png"/><Relationship Id="rId119" Type="http://schemas.openxmlformats.org/officeDocument/2006/relationships/customXml" Target="../ink/ink583.xml"/><Relationship Id="rId44" Type="http://schemas.openxmlformats.org/officeDocument/2006/relationships/image" Target="../media/image417.png"/><Relationship Id="rId60" Type="http://schemas.openxmlformats.org/officeDocument/2006/relationships/image" Target="../media/image425.png"/><Relationship Id="rId65" Type="http://schemas.openxmlformats.org/officeDocument/2006/relationships/customXml" Target="../ink/ink556.xml"/><Relationship Id="rId81" Type="http://schemas.openxmlformats.org/officeDocument/2006/relationships/customXml" Target="../ink/ink564.xml"/><Relationship Id="rId86" Type="http://schemas.openxmlformats.org/officeDocument/2006/relationships/image" Target="../media/image438.png"/><Relationship Id="rId130" Type="http://schemas.openxmlformats.org/officeDocument/2006/relationships/image" Target="../media/image460.png"/><Relationship Id="rId135" Type="http://schemas.openxmlformats.org/officeDocument/2006/relationships/customXml" Target="../ink/ink591.xml"/><Relationship Id="rId151" Type="http://schemas.openxmlformats.org/officeDocument/2006/relationships/customXml" Target="../ink/ink599.xml"/><Relationship Id="rId156" Type="http://schemas.openxmlformats.org/officeDocument/2006/relationships/image" Target="../media/image473.png"/><Relationship Id="rId172" Type="http://schemas.openxmlformats.org/officeDocument/2006/relationships/image" Target="../media/image481.png"/><Relationship Id="rId13" Type="http://schemas.openxmlformats.org/officeDocument/2006/relationships/customXml" Target="../ink/ink530.xml"/><Relationship Id="rId18" Type="http://schemas.openxmlformats.org/officeDocument/2006/relationships/image" Target="../media/image404.png"/><Relationship Id="rId39" Type="http://schemas.openxmlformats.org/officeDocument/2006/relationships/customXml" Target="../ink/ink543.xml"/><Relationship Id="rId109" Type="http://schemas.openxmlformats.org/officeDocument/2006/relationships/customXml" Target="../ink/ink578.xml"/><Relationship Id="rId34" Type="http://schemas.openxmlformats.org/officeDocument/2006/relationships/image" Target="../media/image412.png"/><Relationship Id="rId50" Type="http://schemas.openxmlformats.org/officeDocument/2006/relationships/image" Target="../media/image420.png"/><Relationship Id="rId55" Type="http://schemas.openxmlformats.org/officeDocument/2006/relationships/customXml" Target="../ink/ink551.xml"/><Relationship Id="rId76" Type="http://schemas.openxmlformats.org/officeDocument/2006/relationships/image" Target="../media/image433.png"/><Relationship Id="rId97" Type="http://schemas.openxmlformats.org/officeDocument/2006/relationships/customXml" Target="../ink/ink572.xml"/><Relationship Id="rId104" Type="http://schemas.openxmlformats.org/officeDocument/2006/relationships/image" Target="../media/image447.png"/><Relationship Id="rId120" Type="http://schemas.openxmlformats.org/officeDocument/2006/relationships/image" Target="../media/image455.png"/><Relationship Id="rId125" Type="http://schemas.openxmlformats.org/officeDocument/2006/relationships/customXml" Target="../ink/ink586.xml"/><Relationship Id="rId141" Type="http://schemas.openxmlformats.org/officeDocument/2006/relationships/customXml" Target="../ink/ink594.xml"/><Relationship Id="rId146" Type="http://schemas.openxmlformats.org/officeDocument/2006/relationships/image" Target="../media/image468.png"/><Relationship Id="rId167" Type="http://schemas.openxmlformats.org/officeDocument/2006/relationships/customXml" Target="../ink/ink607.xml"/><Relationship Id="rId7" Type="http://schemas.openxmlformats.org/officeDocument/2006/relationships/customXml" Target="../ink/ink527.xml"/><Relationship Id="rId71" Type="http://schemas.openxmlformats.org/officeDocument/2006/relationships/customXml" Target="../ink/ink559.xml"/><Relationship Id="rId92" Type="http://schemas.openxmlformats.org/officeDocument/2006/relationships/image" Target="../media/image441.png"/><Relationship Id="rId162" Type="http://schemas.openxmlformats.org/officeDocument/2006/relationships/image" Target="../media/image476.png"/><Relationship Id="rId2" Type="http://schemas.openxmlformats.org/officeDocument/2006/relationships/image" Target="../media/image286.png"/><Relationship Id="rId29" Type="http://schemas.openxmlformats.org/officeDocument/2006/relationships/customXml" Target="../ink/ink538.xml"/><Relationship Id="rId24" Type="http://schemas.openxmlformats.org/officeDocument/2006/relationships/image" Target="../media/image407.png"/><Relationship Id="rId40" Type="http://schemas.openxmlformats.org/officeDocument/2006/relationships/image" Target="../media/image415.png"/><Relationship Id="rId45" Type="http://schemas.openxmlformats.org/officeDocument/2006/relationships/customXml" Target="../ink/ink546.xml"/><Relationship Id="rId66" Type="http://schemas.openxmlformats.org/officeDocument/2006/relationships/image" Target="../media/image428.png"/><Relationship Id="rId87" Type="http://schemas.openxmlformats.org/officeDocument/2006/relationships/customXml" Target="../ink/ink567.xml"/><Relationship Id="rId110" Type="http://schemas.openxmlformats.org/officeDocument/2006/relationships/image" Target="../media/image450.png"/><Relationship Id="rId115" Type="http://schemas.openxmlformats.org/officeDocument/2006/relationships/customXml" Target="../ink/ink581.xml"/><Relationship Id="rId131" Type="http://schemas.openxmlformats.org/officeDocument/2006/relationships/customXml" Target="../ink/ink589.xml"/><Relationship Id="rId136" Type="http://schemas.openxmlformats.org/officeDocument/2006/relationships/image" Target="../media/image463.png"/><Relationship Id="rId157" Type="http://schemas.openxmlformats.org/officeDocument/2006/relationships/customXml" Target="../ink/ink602.xml"/><Relationship Id="rId61" Type="http://schemas.openxmlformats.org/officeDocument/2006/relationships/customXml" Target="../ink/ink554.xml"/><Relationship Id="rId82" Type="http://schemas.openxmlformats.org/officeDocument/2006/relationships/image" Target="../media/image436.png"/><Relationship Id="rId152" Type="http://schemas.openxmlformats.org/officeDocument/2006/relationships/image" Target="../media/image471.png"/><Relationship Id="rId19" Type="http://schemas.openxmlformats.org/officeDocument/2006/relationships/customXml" Target="../ink/ink533.xml"/><Relationship Id="rId14" Type="http://schemas.openxmlformats.org/officeDocument/2006/relationships/image" Target="../media/image402.png"/><Relationship Id="rId30" Type="http://schemas.openxmlformats.org/officeDocument/2006/relationships/image" Target="../media/image410.png"/><Relationship Id="rId35" Type="http://schemas.openxmlformats.org/officeDocument/2006/relationships/customXml" Target="../ink/ink541.xml"/><Relationship Id="rId56" Type="http://schemas.openxmlformats.org/officeDocument/2006/relationships/image" Target="../media/image423.png"/><Relationship Id="rId77" Type="http://schemas.openxmlformats.org/officeDocument/2006/relationships/customXml" Target="../ink/ink562.xml"/><Relationship Id="rId100" Type="http://schemas.openxmlformats.org/officeDocument/2006/relationships/image" Target="../media/image445.png"/><Relationship Id="rId105" Type="http://schemas.openxmlformats.org/officeDocument/2006/relationships/customXml" Target="../ink/ink576.xml"/><Relationship Id="rId126" Type="http://schemas.openxmlformats.org/officeDocument/2006/relationships/image" Target="../media/image458.png"/><Relationship Id="rId147" Type="http://schemas.openxmlformats.org/officeDocument/2006/relationships/customXml" Target="../ink/ink597.xml"/><Relationship Id="rId168" Type="http://schemas.openxmlformats.org/officeDocument/2006/relationships/image" Target="../media/image479.png"/><Relationship Id="rId8" Type="http://schemas.openxmlformats.org/officeDocument/2006/relationships/image" Target="../media/image399.png"/><Relationship Id="rId51" Type="http://schemas.openxmlformats.org/officeDocument/2006/relationships/customXml" Target="../ink/ink549.xml"/><Relationship Id="rId72" Type="http://schemas.openxmlformats.org/officeDocument/2006/relationships/image" Target="../media/image431.png"/><Relationship Id="rId93" Type="http://schemas.openxmlformats.org/officeDocument/2006/relationships/customXml" Target="../ink/ink570.xml"/><Relationship Id="rId98" Type="http://schemas.openxmlformats.org/officeDocument/2006/relationships/image" Target="../media/image444.png"/><Relationship Id="rId121" Type="http://schemas.openxmlformats.org/officeDocument/2006/relationships/customXml" Target="../ink/ink584.xml"/><Relationship Id="rId142" Type="http://schemas.openxmlformats.org/officeDocument/2006/relationships/image" Target="../media/image466.png"/><Relationship Id="rId163" Type="http://schemas.openxmlformats.org/officeDocument/2006/relationships/customXml" Target="../ink/ink605.xml"/><Relationship Id="rId3" Type="http://schemas.openxmlformats.org/officeDocument/2006/relationships/customXml" Target="../ink/ink525.xml"/><Relationship Id="rId25" Type="http://schemas.openxmlformats.org/officeDocument/2006/relationships/customXml" Target="../ink/ink536.xml"/><Relationship Id="rId46" Type="http://schemas.openxmlformats.org/officeDocument/2006/relationships/image" Target="../media/image418.png"/><Relationship Id="rId67" Type="http://schemas.openxmlformats.org/officeDocument/2006/relationships/customXml" Target="../ink/ink557.xml"/><Relationship Id="rId116" Type="http://schemas.openxmlformats.org/officeDocument/2006/relationships/image" Target="../media/image453.png"/><Relationship Id="rId137" Type="http://schemas.openxmlformats.org/officeDocument/2006/relationships/customXml" Target="../ink/ink592.xml"/><Relationship Id="rId158" Type="http://schemas.openxmlformats.org/officeDocument/2006/relationships/image" Target="../media/image474.png"/><Relationship Id="rId20" Type="http://schemas.openxmlformats.org/officeDocument/2006/relationships/image" Target="../media/image405.png"/><Relationship Id="rId41" Type="http://schemas.openxmlformats.org/officeDocument/2006/relationships/customXml" Target="../ink/ink544.xml"/><Relationship Id="rId62" Type="http://schemas.openxmlformats.org/officeDocument/2006/relationships/image" Target="../media/image426.png"/><Relationship Id="rId83" Type="http://schemas.openxmlformats.org/officeDocument/2006/relationships/customXml" Target="../ink/ink565.xml"/><Relationship Id="rId88" Type="http://schemas.openxmlformats.org/officeDocument/2006/relationships/image" Target="../media/image439.png"/><Relationship Id="rId111" Type="http://schemas.openxmlformats.org/officeDocument/2006/relationships/customXml" Target="../ink/ink579.xml"/><Relationship Id="rId132" Type="http://schemas.openxmlformats.org/officeDocument/2006/relationships/image" Target="../media/image461.png"/><Relationship Id="rId153" Type="http://schemas.openxmlformats.org/officeDocument/2006/relationships/customXml" Target="../ink/ink600.xml"/><Relationship Id="rId15" Type="http://schemas.openxmlformats.org/officeDocument/2006/relationships/customXml" Target="../ink/ink531.xml"/><Relationship Id="rId36" Type="http://schemas.openxmlformats.org/officeDocument/2006/relationships/image" Target="../media/image413.png"/><Relationship Id="rId57" Type="http://schemas.openxmlformats.org/officeDocument/2006/relationships/customXml" Target="../ink/ink552.xml"/><Relationship Id="rId106" Type="http://schemas.openxmlformats.org/officeDocument/2006/relationships/image" Target="../media/image448.png"/><Relationship Id="rId127" Type="http://schemas.openxmlformats.org/officeDocument/2006/relationships/customXml" Target="../ink/ink587.xml"/><Relationship Id="rId10" Type="http://schemas.openxmlformats.org/officeDocument/2006/relationships/image" Target="../media/image400.png"/><Relationship Id="rId31" Type="http://schemas.openxmlformats.org/officeDocument/2006/relationships/customXml" Target="../ink/ink539.xml"/><Relationship Id="rId52" Type="http://schemas.openxmlformats.org/officeDocument/2006/relationships/image" Target="../media/image421.png"/><Relationship Id="rId73" Type="http://schemas.openxmlformats.org/officeDocument/2006/relationships/customXml" Target="../ink/ink560.xml"/><Relationship Id="rId78" Type="http://schemas.openxmlformats.org/officeDocument/2006/relationships/image" Target="../media/image434.png"/><Relationship Id="rId94" Type="http://schemas.openxmlformats.org/officeDocument/2006/relationships/image" Target="../media/image442.png"/><Relationship Id="rId99" Type="http://schemas.openxmlformats.org/officeDocument/2006/relationships/customXml" Target="../ink/ink573.xml"/><Relationship Id="rId101" Type="http://schemas.openxmlformats.org/officeDocument/2006/relationships/customXml" Target="../ink/ink574.xml"/><Relationship Id="rId122" Type="http://schemas.openxmlformats.org/officeDocument/2006/relationships/image" Target="../media/image456.png"/><Relationship Id="rId143" Type="http://schemas.openxmlformats.org/officeDocument/2006/relationships/customXml" Target="../ink/ink595.xml"/><Relationship Id="rId148" Type="http://schemas.openxmlformats.org/officeDocument/2006/relationships/image" Target="../media/image469.png"/><Relationship Id="rId164" Type="http://schemas.openxmlformats.org/officeDocument/2006/relationships/image" Target="../media/image477.png"/><Relationship Id="rId169" Type="http://schemas.openxmlformats.org/officeDocument/2006/relationships/customXml" Target="../ink/ink608.xml"/><Relationship Id="rId4" Type="http://schemas.openxmlformats.org/officeDocument/2006/relationships/image" Target="../media/image397.png"/><Relationship Id="rId9" Type="http://schemas.openxmlformats.org/officeDocument/2006/relationships/customXml" Target="../ink/ink528.xml"/><Relationship Id="rId26" Type="http://schemas.openxmlformats.org/officeDocument/2006/relationships/image" Target="../media/image408.png"/><Relationship Id="rId47" Type="http://schemas.openxmlformats.org/officeDocument/2006/relationships/customXml" Target="../ink/ink547.xml"/><Relationship Id="rId68" Type="http://schemas.openxmlformats.org/officeDocument/2006/relationships/image" Target="../media/image429.png"/><Relationship Id="rId89" Type="http://schemas.openxmlformats.org/officeDocument/2006/relationships/customXml" Target="../ink/ink568.xml"/><Relationship Id="rId112" Type="http://schemas.openxmlformats.org/officeDocument/2006/relationships/image" Target="../media/image451.png"/><Relationship Id="rId133" Type="http://schemas.openxmlformats.org/officeDocument/2006/relationships/customXml" Target="../ink/ink590.xml"/><Relationship Id="rId154" Type="http://schemas.openxmlformats.org/officeDocument/2006/relationships/image" Target="../media/image472.png"/><Relationship Id="rId16" Type="http://schemas.openxmlformats.org/officeDocument/2006/relationships/image" Target="../media/image403.png"/><Relationship Id="rId37" Type="http://schemas.openxmlformats.org/officeDocument/2006/relationships/customXml" Target="../ink/ink542.xml"/><Relationship Id="rId58" Type="http://schemas.openxmlformats.org/officeDocument/2006/relationships/image" Target="../media/image424.png"/><Relationship Id="rId79" Type="http://schemas.openxmlformats.org/officeDocument/2006/relationships/customXml" Target="../ink/ink563.xml"/><Relationship Id="rId102" Type="http://schemas.openxmlformats.org/officeDocument/2006/relationships/image" Target="../media/image446.png"/><Relationship Id="rId123" Type="http://schemas.openxmlformats.org/officeDocument/2006/relationships/customXml" Target="../ink/ink585.xml"/><Relationship Id="rId144" Type="http://schemas.openxmlformats.org/officeDocument/2006/relationships/image" Target="../media/image467.png"/><Relationship Id="rId90" Type="http://schemas.openxmlformats.org/officeDocument/2006/relationships/image" Target="../media/image440.png"/><Relationship Id="rId165" Type="http://schemas.openxmlformats.org/officeDocument/2006/relationships/customXml" Target="../ink/ink606.xml"/><Relationship Id="rId27" Type="http://schemas.openxmlformats.org/officeDocument/2006/relationships/customXml" Target="../ink/ink537.xml"/><Relationship Id="rId48" Type="http://schemas.openxmlformats.org/officeDocument/2006/relationships/image" Target="../media/image419.png"/><Relationship Id="rId69" Type="http://schemas.openxmlformats.org/officeDocument/2006/relationships/customXml" Target="../ink/ink558.xml"/><Relationship Id="rId113" Type="http://schemas.openxmlformats.org/officeDocument/2006/relationships/customXml" Target="../ink/ink580.xml"/><Relationship Id="rId134" Type="http://schemas.openxmlformats.org/officeDocument/2006/relationships/image" Target="../media/image462.png"/><Relationship Id="rId80" Type="http://schemas.openxmlformats.org/officeDocument/2006/relationships/image" Target="../media/image435.png"/><Relationship Id="rId155" Type="http://schemas.openxmlformats.org/officeDocument/2006/relationships/customXml" Target="../ink/ink601.xml"/><Relationship Id="rId17" Type="http://schemas.openxmlformats.org/officeDocument/2006/relationships/customXml" Target="../ink/ink532.xml"/><Relationship Id="rId38" Type="http://schemas.openxmlformats.org/officeDocument/2006/relationships/image" Target="../media/image414.png"/><Relationship Id="rId59" Type="http://schemas.openxmlformats.org/officeDocument/2006/relationships/customXml" Target="../ink/ink553.xml"/><Relationship Id="rId103" Type="http://schemas.openxmlformats.org/officeDocument/2006/relationships/customXml" Target="../ink/ink575.xml"/><Relationship Id="rId124" Type="http://schemas.openxmlformats.org/officeDocument/2006/relationships/image" Target="../media/image4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538.png"/><Relationship Id="rId21" Type="http://schemas.openxmlformats.org/officeDocument/2006/relationships/image" Target="../media/image490.png"/><Relationship Id="rId42" Type="http://schemas.openxmlformats.org/officeDocument/2006/relationships/customXml" Target="../ink/ink630.xml"/><Relationship Id="rId63" Type="http://schemas.openxmlformats.org/officeDocument/2006/relationships/image" Target="../media/image511.png"/><Relationship Id="rId84" Type="http://schemas.openxmlformats.org/officeDocument/2006/relationships/customXml" Target="../ink/ink651.xml"/><Relationship Id="rId138" Type="http://schemas.openxmlformats.org/officeDocument/2006/relationships/customXml" Target="../ink/ink678.xml"/><Relationship Id="rId159" Type="http://schemas.openxmlformats.org/officeDocument/2006/relationships/image" Target="../media/image559.png"/><Relationship Id="rId107" Type="http://schemas.openxmlformats.org/officeDocument/2006/relationships/image" Target="../media/image533.png"/><Relationship Id="rId11" Type="http://schemas.openxmlformats.org/officeDocument/2006/relationships/image" Target="../media/image485.png"/><Relationship Id="rId32" Type="http://schemas.openxmlformats.org/officeDocument/2006/relationships/customXml" Target="../ink/ink625.xml"/><Relationship Id="rId53" Type="http://schemas.openxmlformats.org/officeDocument/2006/relationships/image" Target="../media/image506.png"/><Relationship Id="rId74" Type="http://schemas.openxmlformats.org/officeDocument/2006/relationships/customXml" Target="../ink/ink646.xml"/><Relationship Id="rId128" Type="http://schemas.openxmlformats.org/officeDocument/2006/relationships/customXml" Target="../ink/ink673.xml"/><Relationship Id="rId149" Type="http://schemas.openxmlformats.org/officeDocument/2006/relationships/image" Target="../media/image554.png"/><Relationship Id="rId5" Type="http://schemas.openxmlformats.org/officeDocument/2006/relationships/image" Target="../media/image482.png"/><Relationship Id="rId95" Type="http://schemas.openxmlformats.org/officeDocument/2006/relationships/image" Target="../media/image527.png"/><Relationship Id="rId160" Type="http://schemas.openxmlformats.org/officeDocument/2006/relationships/customXml" Target="../ink/ink689.xml"/><Relationship Id="rId22" Type="http://schemas.openxmlformats.org/officeDocument/2006/relationships/customXml" Target="../ink/ink620.xml"/><Relationship Id="rId43" Type="http://schemas.openxmlformats.org/officeDocument/2006/relationships/image" Target="../media/image501.png"/><Relationship Id="rId64" Type="http://schemas.openxmlformats.org/officeDocument/2006/relationships/customXml" Target="../ink/ink641.xml"/><Relationship Id="rId118" Type="http://schemas.openxmlformats.org/officeDocument/2006/relationships/customXml" Target="../ink/ink668.xml"/><Relationship Id="rId139" Type="http://schemas.openxmlformats.org/officeDocument/2006/relationships/image" Target="../media/image549.png"/><Relationship Id="rId85" Type="http://schemas.openxmlformats.org/officeDocument/2006/relationships/image" Target="../media/image522.png"/><Relationship Id="rId150" Type="http://schemas.openxmlformats.org/officeDocument/2006/relationships/customXml" Target="../ink/ink684.xml"/><Relationship Id="rId12" Type="http://schemas.openxmlformats.org/officeDocument/2006/relationships/customXml" Target="../ink/ink615.xml"/><Relationship Id="rId33" Type="http://schemas.openxmlformats.org/officeDocument/2006/relationships/image" Target="../media/image496.png"/><Relationship Id="rId108" Type="http://schemas.openxmlformats.org/officeDocument/2006/relationships/customXml" Target="../ink/ink663.xml"/><Relationship Id="rId129" Type="http://schemas.openxmlformats.org/officeDocument/2006/relationships/image" Target="../media/image544.png"/><Relationship Id="rId54" Type="http://schemas.openxmlformats.org/officeDocument/2006/relationships/customXml" Target="../ink/ink636.xml"/><Relationship Id="rId70" Type="http://schemas.openxmlformats.org/officeDocument/2006/relationships/customXml" Target="../ink/ink644.xml"/><Relationship Id="rId75" Type="http://schemas.openxmlformats.org/officeDocument/2006/relationships/image" Target="../media/image517.png"/><Relationship Id="rId91" Type="http://schemas.openxmlformats.org/officeDocument/2006/relationships/image" Target="../media/image525.png"/><Relationship Id="rId96" Type="http://schemas.openxmlformats.org/officeDocument/2006/relationships/customXml" Target="../ink/ink657.xml"/><Relationship Id="rId140" Type="http://schemas.openxmlformats.org/officeDocument/2006/relationships/customXml" Target="../ink/ink679.xml"/><Relationship Id="rId145" Type="http://schemas.openxmlformats.org/officeDocument/2006/relationships/image" Target="../media/image552.png"/><Relationship Id="rId161" Type="http://schemas.openxmlformats.org/officeDocument/2006/relationships/image" Target="../media/image560.png"/><Relationship Id="rId166" Type="http://schemas.openxmlformats.org/officeDocument/2006/relationships/customXml" Target="../ink/ink69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12.xml"/><Relationship Id="rId23" Type="http://schemas.openxmlformats.org/officeDocument/2006/relationships/image" Target="../media/image491.png"/><Relationship Id="rId28" Type="http://schemas.openxmlformats.org/officeDocument/2006/relationships/customXml" Target="../ink/ink623.xml"/><Relationship Id="rId49" Type="http://schemas.openxmlformats.org/officeDocument/2006/relationships/image" Target="../media/image504.png"/><Relationship Id="rId114" Type="http://schemas.openxmlformats.org/officeDocument/2006/relationships/customXml" Target="../ink/ink666.xml"/><Relationship Id="rId119" Type="http://schemas.openxmlformats.org/officeDocument/2006/relationships/image" Target="../media/image539.png"/><Relationship Id="rId44" Type="http://schemas.openxmlformats.org/officeDocument/2006/relationships/customXml" Target="../ink/ink631.xml"/><Relationship Id="rId60" Type="http://schemas.openxmlformats.org/officeDocument/2006/relationships/customXml" Target="../ink/ink639.xml"/><Relationship Id="rId65" Type="http://schemas.openxmlformats.org/officeDocument/2006/relationships/image" Target="../media/image512.png"/><Relationship Id="rId81" Type="http://schemas.openxmlformats.org/officeDocument/2006/relationships/image" Target="../media/image520.png"/><Relationship Id="rId86" Type="http://schemas.openxmlformats.org/officeDocument/2006/relationships/customXml" Target="../ink/ink652.xml"/><Relationship Id="rId130" Type="http://schemas.openxmlformats.org/officeDocument/2006/relationships/customXml" Target="../ink/ink674.xml"/><Relationship Id="rId135" Type="http://schemas.openxmlformats.org/officeDocument/2006/relationships/image" Target="../media/image547.png"/><Relationship Id="rId151" Type="http://schemas.openxmlformats.org/officeDocument/2006/relationships/image" Target="../media/image555.png"/><Relationship Id="rId156" Type="http://schemas.openxmlformats.org/officeDocument/2006/relationships/customXml" Target="../ink/ink687.xml"/><Relationship Id="rId13" Type="http://schemas.openxmlformats.org/officeDocument/2006/relationships/image" Target="../media/image486.png"/><Relationship Id="rId18" Type="http://schemas.openxmlformats.org/officeDocument/2006/relationships/customXml" Target="../ink/ink618.xml"/><Relationship Id="rId39" Type="http://schemas.openxmlformats.org/officeDocument/2006/relationships/image" Target="../media/image499.png"/><Relationship Id="rId109" Type="http://schemas.openxmlformats.org/officeDocument/2006/relationships/image" Target="../media/image534.png"/><Relationship Id="rId34" Type="http://schemas.openxmlformats.org/officeDocument/2006/relationships/customXml" Target="../ink/ink626.xml"/><Relationship Id="rId50" Type="http://schemas.openxmlformats.org/officeDocument/2006/relationships/customXml" Target="../ink/ink634.xml"/><Relationship Id="rId55" Type="http://schemas.openxmlformats.org/officeDocument/2006/relationships/image" Target="../media/image507.png"/><Relationship Id="rId76" Type="http://schemas.openxmlformats.org/officeDocument/2006/relationships/customXml" Target="../ink/ink647.xml"/><Relationship Id="rId97" Type="http://schemas.openxmlformats.org/officeDocument/2006/relationships/image" Target="../media/image528.png"/><Relationship Id="rId104" Type="http://schemas.openxmlformats.org/officeDocument/2006/relationships/customXml" Target="../ink/ink661.xml"/><Relationship Id="rId120" Type="http://schemas.openxmlformats.org/officeDocument/2006/relationships/customXml" Target="../ink/ink669.xml"/><Relationship Id="rId125" Type="http://schemas.openxmlformats.org/officeDocument/2006/relationships/image" Target="../media/image542.png"/><Relationship Id="rId141" Type="http://schemas.openxmlformats.org/officeDocument/2006/relationships/image" Target="../media/image550.png"/><Relationship Id="rId146" Type="http://schemas.openxmlformats.org/officeDocument/2006/relationships/customXml" Target="../ink/ink682.xml"/><Relationship Id="rId167" Type="http://schemas.openxmlformats.org/officeDocument/2006/relationships/image" Target="../media/image563.png"/><Relationship Id="rId7" Type="http://schemas.openxmlformats.org/officeDocument/2006/relationships/image" Target="../media/image483.png"/><Relationship Id="rId71" Type="http://schemas.openxmlformats.org/officeDocument/2006/relationships/image" Target="../media/image515.png"/><Relationship Id="rId92" Type="http://schemas.openxmlformats.org/officeDocument/2006/relationships/customXml" Target="../ink/ink655.xml"/><Relationship Id="rId162" Type="http://schemas.openxmlformats.org/officeDocument/2006/relationships/customXml" Target="../ink/ink690.xml"/><Relationship Id="rId2" Type="http://schemas.openxmlformats.org/officeDocument/2006/relationships/customXml" Target="../ink/ink610.xml"/><Relationship Id="rId29" Type="http://schemas.openxmlformats.org/officeDocument/2006/relationships/image" Target="../media/image494.png"/><Relationship Id="rId24" Type="http://schemas.openxmlformats.org/officeDocument/2006/relationships/customXml" Target="../ink/ink621.xml"/><Relationship Id="rId40" Type="http://schemas.openxmlformats.org/officeDocument/2006/relationships/customXml" Target="../ink/ink629.xml"/><Relationship Id="rId45" Type="http://schemas.openxmlformats.org/officeDocument/2006/relationships/image" Target="../media/image502.png"/><Relationship Id="rId66" Type="http://schemas.openxmlformats.org/officeDocument/2006/relationships/customXml" Target="../ink/ink642.xml"/><Relationship Id="rId87" Type="http://schemas.openxmlformats.org/officeDocument/2006/relationships/image" Target="../media/image523.png"/><Relationship Id="rId110" Type="http://schemas.openxmlformats.org/officeDocument/2006/relationships/customXml" Target="../ink/ink664.xml"/><Relationship Id="rId115" Type="http://schemas.openxmlformats.org/officeDocument/2006/relationships/image" Target="../media/image537.png"/><Relationship Id="rId131" Type="http://schemas.openxmlformats.org/officeDocument/2006/relationships/image" Target="../media/image545.png"/><Relationship Id="rId136" Type="http://schemas.openxmlformats.org/officeDocument/2006/relationships/customXml" Target="../ink/ink677.xml"/><Relationship Id="rId157" Type="http://schemas.openxmlformats.org/officeDocument/2006/relationships/image" Target="../media/image558.png"/><Relationship Id="rId61" Type="http://schemas.openxmlformats.org/officeDocument/2006/relationships/image" Target="../media/image510.png"/><Relationship Id="rId82" Type="http://schemas.openxmlformats.org/officeDocument/2006/relationships/customXml" Target="../ink/ink650.xml"/><Relationship Id="rId152" Type="http://schemas.openxmlformats.org/officeDocument/2006/relationships/customXml" Target="../ink/ink685.xml"/><Relationship Id="rId19" Type="http://schemas.openxmlformats.org/officeDocument/2006/relationships/image" Target="../media/image489.png"/><Relationship Id="rId14" Type="http://schemas.openxmlformats.org/officeDocument/2006/relationships/customXml" Target="../ink/ink616.xml"/><Relationship Id="rId30" Type="http://schemas.openxmlformats.org/officeDocument/2006/relationships/customXml" Target="../ink/ink624.xml"/><Relationship Id="rId35" Type="http://schemas.openxmlformats.org/officeDocument/2006/relationships/image" Target="../media/image497.png"/><Relationship Id="rId56" Type="http://schemas.openxmlformats.org/officeDocument/2006/relationships/customXml" Target="../ink/ink637.xml"/><Relationship Id="rId77" Type="http://schemas.openxmlformats.org/officeDocument/2006/relationships/image" Target="../media/image518.png"/><Relationship Id="rId100" Type="http://schemas.openxmlformats.org/officeDocument/2006/relationships/customXml" Target="../ink/ink659.xml"/><Relationship Id="rId105" Type="http://schemas.openxmlformats.org/officeDocument/2006/relationships/image" Target="../media/image532.png"/><Relationship Id="rId126" Type="http://schemas.openxmlformats.org/officeDocument/2006/relationships/customXml" Target="../ink/ink672.xml"/><Relationship Id="rId147" Type="http://schemas.openxmlformats.org/officeDocument/2006/relationships/image" Target="../media/image553.png"/><Relationship Id="rId168" Type="http://schemas.openxmlformats.org/officeDocument/2006/relationships/customXml" Target="../ink/ink693.xml"/><Relationship Id="rId8" Type="http://schemas.openxmlformats.org/officeDocument/2006/relationships/customXml" Target="../ink/ink613.xml"/><Relationship Id="rId51" Type="http://schemas.openxmlformats.org/officeDocument/2006/relationships/image" Target="../media/image505.png"/><Relationship Id="rId72" Type="http://schemas.openxmlformats.org/officeDocument/2006/relationships/customXml" Target="../ink/ink645.xml"/><Relationship Id="rId93" Type="http://schemas.openxmlformats.org/officeDocument/2006/relationships/image" Target="../media/image526.png"/><Relationship Id="rId98" Type="http://schemas.openxmlformats.org/officeDocument/2006/relationships/customXml" Target="../ink/ink658.xml"/><Relationship Id="rId121" Type="http://schemas.openxmlformats.org/officeDocument/2006/relationships/image" Target="../media/image540.png"/><Relationship Id="rId142" Type="http://schemas.openxmlformats.org/officeDocument/2006/relationships/customXml" Target="../ink/ink680.xml"/><Relationship Id="rId163" Type="http://schemas.openxmlformats.org/officeDocument/2006/relationships/image" Target="../media/image561.png"/><Relationship Id="rId3" Type="http://schemas.openxmlformats.org/officeDocument/2006/relationships/image" Target="../media/image396.png"/><Relationship Id="rId25" Type="http://schemas.openxmlformats.org/officeDocument/2006/relationships/image" Target="../media/image492.png"/><Relationship Id="rId46" Type="http://schemas.openxmlformats.org/officeDocument/2006/relationships/customXml" Target="../ink/ink632.xml"/><Relationship Id="rId67" Type="http://schemas.openxmlformats.org/officeDocument/2006/relationships/image" Target="../media/image513.png"/><Relationship Id="rId116" Type="http://schemas.openxmlformats.org/officeDocument/2006/relationships/customXml" Target="../ink/ink667.xml"/><Relationship Id="rId137" Type="http://schemas.openxmlformats.org/officeDocument/2006/relationships/image" Target="../media/image548.png"/><Relationship Id="rId158" Type="http://schemas.openxmlformats.org/officeDocument/2006/relationships/customXml" Target="../ink/ink688.xml"/><Relationship Id="rId20" Type="http://schemas.openxmlformats.org/officeDocument/2006/relationships/customXml" Target="../ink/ink619.xml"/><Relationship Id="rId41" Type="http://schemas.openxmlformats.org/officeDocument/2006/relationships/image" Target="../media/image500.png"/><Relationship Id="rId62" Type="http://schemas.openxmlformats.org/officeDocument/2006/relationships/customXml" Target="../ink/ink640.xml"/><Relationship Id="rId83" Type="http://schemas.openxmlformats.org/officeDocument/2006/relationships/image" Target="../media/image521.png"/><Relationship Id="rId88" Type="http://schemas.openxmlformats.org/officeDocument/2006/relationships/customXml" Target="../ink/ink653.xml"/><Relationship Id="rId111" Type="http://schemas.openxmlformats.org/officeDocument/2006/relationships/image" Target="../media/image535.png"/><Relationship Id="rId132" Type="http://schemas.openxmlformats.org/officeDocument/2006/relationships/customXml" Target="../ink/ink675.xml"/><Relationship Id="rId153" Type="http://schemas.openxmlformats.org/officeDocument/2006/relationships/image" Target="../media/image556.png"/><Relationship Id="rId15" Type="http://schemas.openxmlformats.org/officeDocument/2006/relationships/image" Target="../media/image487.png"/><Relationship Id="rId36" Type="http://schemas.openxmlformats.org/officeDocument/2006/relationships/customXml" Target="../ink/ink627.xml"/><Relationship Id="rId57" Type="http://schemas.openxmlformats.org/officeDocument/2006/relationships/image" Target="../media/image508.png"/><Relationship Id="rId106" Type="http://schemas.openxmlformats.org/officeDocument/2006/relationships/customXml" Target="../ink/ink662.xml"/><Relationship Id="rId127" Type="http://schemas.openxmlformats.org/officeDocument/2006/relationships/image" Target="../media/image543.png"/><Relationship Id="rId10" Type="http://schemas.openxmlformats.org/officeDocument/2006/relationships/customXml" Target="../ink/ink614.xml"/><Relationship Id="rId31" Type="http://schemas.openxmlformats.org/officeDocument/2006/relationships/image" Target="../media/image495.png"/><Relationship Id="rId52" Type="http://schemas.openxmlformats.org/officeDocument/2006/relationships/customXml" Target="../ink/ink635.xml"/><Relationship Id="rId73" Type="http://schemas.openxmlformats.org/officeDocument/2006/relationships/image" Target="../media/image516.png"/><Relationship Id="rId78" Type="http://schemas.openxmlformats.org/officeDocument/2006/relationships/customXml" Target="../ink/ink648.xml"/><Relationship Id="rId94" Type="http://schemas.openxmlformats.org/officeDocument/2006/relationships/customXml" Target="../ink/ink656.xml"/><Relationship Id="rId99" Type="http://schemas.openxmlformats.org/officeDocument/2006/relationships/image" Target="../media/image529.png"/><Relationship Id="rId101" Type="http://schemas.openxmlformats.org/officeDocument/2006/relationships/image" Target="../media/image530.png"/><Relationship Id="rId122" Type="http://schemas.openxmlformats.org/officeDocument/2006/relationships/customXml" Target="../ink/ink670.xml"/><Relationship Id="rId143" Type="http://schemas.openxmlformats.org/officeDocument/2006/relationships/image" Target="../media/image551.png"/><Relationship Id="rId148" Type="http://schemas.openxmlformats.org/officeDocument/2006/relationships/customXml" Target="../ink/ink683.xml"/><Relationship Id="rId164" Type="http://schemas.openxmlformats.org/officeDocument/2006/relationships/customXml" Target="../ink/ink691.xml"/><Relationship Id="rId169" Type="http://schemas.openxmlformats.org/officeDocument/2006/relationships/image" Target="../media/image564.png"/><Relationship Id="rId4" Type="http://schemas.openxmlformats.org/officeDocument/2006/relationships/customXml" Target="../ink/ink611.xml"/><Relationship Id="rId9" Type="http://schemas.openxmlformats.org/officeDocument/2006/relationships/image" Target="../media/image484.png"/><Relationship Id="rId26" Type="http://schemas.openxmlformats.org/officeDocument/2006/relationships/customXml" Target="../ink/ink622.xml"/><Relationship Id="rId47" Type="http://schemas.openxmlformats.org/officeDocument/2006/relationships/image" Target="../media/image503.png"/><Relationship Id="rId68" Type="http://schemas.openxmlformats.org/officeDocument/2006/relationships/customXml" Target="../ink/ink643.xml"/><Relationship Id="rId89" Type="http://schemas.openxmlformats.org/officeDocument/2006/relationships/image" Target="../media/image524.png"/><Relationship Id="rId112" Type="http://schemas.openxmlformats.org/officeDocument/2006/relationships/customXml" Target="../ink/ink665.xml"/><Relationship Id="rId133" Type="http://schemas.openxmlformats.org/officeDocument/2006/relationships/image" Target="../media/image546.png"/><Relationship Id="rId154" Type="http://schemas.openxmlformats.org/officeDocument/2006/relationships/customXml" Target="../ink/ink686.xml"/><Relationship Id="rId16" Type="http://schemas.openxmlformats.org/officeDocument/2006/relationships/customXml" Target="../ink/ink617.xml"/><Relationship Id="rId37" Type="http://schemas.openxmlformats.org/officeDocument/2006/relationships/image" Target="../media/image498.png"/><Relationship Id="rId58" Type="http://schemas.openxmlformats.org/officeDocument/2006/relationships/customXml" Target="../ink/ink638.xml"/><Relationship Id="rId79" Type="http://schemas.openxmlformats.org/officeDocument/2006/relationships/image" Target="../media/image519.png"/><Relationship Id="rId102" Type="http://schemas.openxmlformats.org/officeDocument/2006/relationships/customXml" Target="../ink/ink660.xml"/><Relationship Id="rId123" Type="http://schemas.openxmlformats.org/officeDocument/2006/relationships/image" Target="../media/image541.png"/><Relationship Id="rId144" Type="http://schemas.openxmlformats.org/officeDocument/2006/relationships/customXml" Target="../ink/ink681.xml"/><Relationship Id="rId90" Type="http://schemas.openxmlformats.org/officeDocument/2006/relationships/customXml" Target="../ink/ink654.xml"/><Relationship Id="rId165" Type="http://schemas.openxmlformats.org/officeDocument/2006/relationships/image" Target="../media/image562.png"/><Relationship Id="rId27" Type="http://schemas.openxmlformats.org/officeDocument/2006/relationships/image" Target="../media/image493.png"/><Relationship Id="rId48" Type="http://schemas.openxmlformats.org/officeDocument/2006/relationships/customXml" Target="../ink/ink633.xml"/><Relationship Id="rId69" Type="http://schemas.openxmlformats.org/officeDocument/2006/relationships/image" Target="../media/image514.png"/><Relationship Id="rId113" Type="http://schemas.openxmlformats.org/officeDocument/2006/relationships/image" Target="../media/image536.png"/><Relationship Id="rId134" Type="http://schemas.openxmlformats.org/officeDocument/2006/relationships/customXml" Target="../ink/ink676.xml"/><Relationship Id="rId80" Type="http://schemas.openxmlformats.org/officeDocument/2006/relationships/customXml" Target="../ink/ink649.xml"/><Relationship Id="rId155" Type="http://schemas.openxmlformats.org/officeDocument/2006/relationships/image" Target="../media/image557.png"/><Relationship Id="rId17" Type="http://schemas.openxmlformats.org/officeDocument/2006/relationships/image" Target="../media/image488.png"/><Relationship Id="rId38" Type="http://schemas.openxmlformats.org/officeDocument/2006/relationships/customXml" Target="../ink/ink628.xml"/><Relationship Id="rId59" Type="http://schemas.openxmlformats.org/officeDocument/2006/relationships/image" Target="../media/image509.png"/><Relationship Id="rId103" Type="http://schemas.openxmlformats.org/officeDocument/2006/relationships/image" Target="../media/image531.png"/><Relationship Id="rId124" Type="http://schemas.openxmlformats.org/officeDocument/2006/relationships/customXml" Target="../ink/ink671.xml"/></Relationships>
</file>

<file path=ppt/slides/_rels/slide3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622.png"/><Relationship Id="rId21" Type="http://schemas.openxmlformats.org/officeDocument/2006/relationships/image" Target="../media/image574.png"/><Relationship Id="rId42" Type="http://schemas.openxmlformats.org/officeDocument/2006/relationships/customXml" Target="../ink/ink714.xml"/><Relationship Id="rId63" Type="http://schemas.openxmlformats.org/officeDocument/2006/relationships/image" Target="../media/image595.png"/><Relationship Id="rId84" Type="http://schemas.openxmlformats.org/officeDocument/2006/relationships/customXml" Target="../ink/ink735.xml"/><Relationship Id="rId138" Type="http://schemas.openxmlformats.org/officeDocument/2006/relationships/customXml" Target="../ink/ink762.xml"/><Relationship Id="rId159" Type="http://schemas.openxmlformats.org/officeDocument/2006/relationships/image" Target="../media/image643.png"/><Relationship Id="rId170" Type="http://schemas.openxmlformats.org/officeDocument/2006/relationships/customXml" Target="../ink/ink778.xml"/><Relationship Id="rId191" Type="http://schemas.openxmlformats.org/officeDocument/2006/relationships/image" Target="../media/image659.png"/><Relationship Id="rId107" Type="http://schemas.openxmlformats.org/officeDocument/2006/relationships/image" Target="../media/image617.png"/><Relationship Id="rId11" Type="http://schemas.openxmlformats.org/officeDocument/2006/relationships/image" Target="../media/image569.png"/><Relationship Id="rId32" Type="http://schemas.openxmlformats.org/officeDocument/2006/relationships/customXml" Target="../ink/ink709.xml"/><Relationship Id="rId53" Type="http://schemas.openxmlformats.org/officeDocument/2006/relationships/image" Target="../media/image590.png"/><Relationship Id="rId74" Type="http://schemas.openxmlformats.org/officeDocument/2006/relationships/customXml" Target="../ink/ink730.xml"/><Relationship Id="rId128" Type="http://schemas.openxmlformats.org/officeDocument/2006/relationships/customXml" Target="../ink/ink757.xml"/><Relationship Id="rId149" Type="http://schemas.openxmlformats.org/officeDocument/2006/relationships/image" Target="../media/image638.png"/><Relationship Id="rId5" Type="http://schemas.openxmlformats.org/officeDocument/2006/relationships/image" Target="../media/image566.png"/><Relationship Id="rId95" Type="http://schemas.openxmlformats.org/officeDocument/2006/relationships/image" Target="../media/image611.png"/><Relationship Id="rId160" Type="http://schemas.openxmlformats.org/officeDocument/2006/relationships/customXml" Target="../ink/ink773.xml"/><Relationship Id="rId181" Type="http://schemas.openxmlformats.org/officeDocument/2006/relationships/image" Target="../media/image654.png"/><Relationship Id="rId22" Type="http://schemas.openxmlformats.org/officeDocument/2006/relationships/customXml" Target="../ink/ink704.xml"/><Relationship Id="rId43" Type="http://schemas.openxmlformats.org/officeDocument/2006/relationships/image" Target="../media/image585.png"/><Relationship Id="rId64" Type="http://schemas.openxmlformats.org/officeDocument/2006/relationships/customXml" Target="../ink/ink725.xml"/><Relationship Id="rId118" Type="http://schemas.openxmlformats.org/officeDocument/2006/relationships/customXml" Target="../ink/ink752.xml"/><Relationship Id="rId139" Type="http://schemas.openxmlformats.org/officeDocument/2006/relationships/image" Target="../media/image633.png"/><Relationship Id="rId85" Type="http://schemas.openxmlformats.org/officeDocument/2006/relationships/image" Target="../media/image606.png"/><Relationship Id="rId150" Type="http://schemas.openxmlformats.org/officeDocument/2006/relationships/customXml" Target="../ink/ink768.xml"/><Relationship Id="rId171" Type="http://schemas.openxmlformats.org/officeDocument/2006/relationships/image" Target="../media/image649.png"/><Relationship Id="rId192" Type="http://schemas.openxmlformats.org/officeDocument/2006/relationships/customXml" Target="../ink/ink789.xml"/><Relationship Id="rId12" Type="http://schemas.openxmlformats.org/officeDocument/2006/relationships/customXml" Target="../ink/ink699.xml"/><Relationship Id="rId33" Type="http://schemas.openxmlformats.org/officeDocument/2006/relationships/image" Target="../media/image580.png"/><Relationship Id="rId108" Type="http://schemas.openxmlformats.org/officeDocument/2006/relationships/customXml" Target="../ink/ink747.xml"/><Relationship Id="rId129" Type="http://schemas.openxmlformats.org/officeDocument/2006/relationships/image" Target="../media/image628.png"/><Relationship Id="rId54" Type="http://schemas.openxmlformats.org/officeDocument/2006/relationships/customXml" Target="../ink/ink720.xml"/><Relationship Id="rId75" Type="http://schemas.openxmlformats.org/officeDocument/2006/relationships/image" Target="../media/image601.png"/><Relationship Id="rId96" Type="http://schemas.openxmlformats.org/officeDocument/2006/relationships/customXml" Target="../ink/ink741.xml"/><Relationship Id="rId140" Type="http://schemas.openxmlformats.org/officeDocument/2006/relationships/customXml" Target="../ink/ink763.xml"/><Relationship Id="rId161" Type="http://schemas.openxmlformats.org/officeDocument/2006/relationships/image" Target="../media/image644.png"/><Relationship Id="rId182" Type="http://schemas.openxmlformats.org/officeDocument/2006/relationships/customXml" Target="../ink/ink784.xml"/><Relationship Id="rId6" Type="http://schemas.openxmlformats.org/officeDocument/2006/relationships/customXml" Target="../ink/ink696.xml"/><Relationship Id="rId23" Type="http://schemas.openxmlformats.org/officeDocument/2006/relationships/image" Target="../media/image575.png"/><Relationship Id="rId119" Type="http://schemas.openxmlformats.org/officeDocument/2006/relationships/image" Target="../media/image623.png"/><Relationship Id="rId44" Type="http://schemas.openxmlformats.org/officeDocument/2006/relationships/customXml" Target="../ink/ink715.xml"/><Relationship Id="rId65" Type="http://schemas.openxmlformats.org/officeDocument/2006/relationships/image" Target="../media/image596.png"/><Relationship Id="rId86" Type="http://schemas.openxmlformats.org/officeDocument/2006/relationships/customXml" Target="../ink/ink736.xml"/><Relationship Id="rId130" Type="http://schemas.openxmlformats.org/officeDocument/2006/relationships/customXml" Target="../ink/ink758.xml"/><Relationship Id="rId151" Type="http://schemas.openxmlformats.org/officeDocument/2006/relationships/image" Target="../media/image639.png"/><Relationship Id="rId172" Type="http://schemas.openxmlformats.org/officeDocument/2006/relationships/customXml" Target="../ink/ink779.xml"/><Relationship Id="rId193" Type="http://schemas.openxmlformats.org/officeDocument/2006/relationships/image" Target="../media/image660.png"/><Relationship Id="rId13" Type="http://schemas.openxmlformats.org/officeDocument/2006/relationships/image" Target="../media/image570.png"/><Relationship Id="rId109" Type="http://schemas.openxmlformats.org/officeDocument/2006/relationships/image" Target="../media/image618.png"/><Relationship Id="rId34" Type="http://schemas.openxmlformats.org/officeDocument/2006/relationships/customXml" Target="../ink/ink710.xml"/><Relationship Id="rId55" Type="http://schemas.openxmlformats.org/officeDocument/2006/relationships/image" Target="../media/image591.png"/><Relationship Id="rId76" Type="http://schemas.openxmlformats.org/officeDocument/2006/relationships/customXml" Target="../ink/ink731.xml"/><Relationship Id="rId97" Type="http://schemas.openxmlformats.org/officeDocument/2006/relationships/image" Target="../media/image612.png"/><Relationship Id="rId120" Type="http://schemas.openxmlformats.org/officeDocument/2006/relationships/customXml" Target="../ink/ink753.xml"/><Relationship Id="rId141" Type="http://schemas.openxmlformats.org/officeDocument/2006/relationships/image" Target="../media/image634.png"/><Relationship Id="rId7" Type="http://schemas.openxmlformats.org/officeDocument/2006/relationships/image" Target="../media/image567.png"/><Relationship Id="rId162" Type="http://schemas.openxmlformats.org/officeDocument/2006/relationships/customXml" Target="../ink/ink774.xml"/><Relationship Id="rId183" Type="http://schemas.openxmlformats.org/officeDocument/2006/relationships/image" Target="../media/image655.png"/><Relationship Id="rId2" Type="http://schemas.openxmlformats.org/officeDocument/2006/relationships/customXml" Target="../ink/ink694.xml"/><Relationship Id="rId29" Type="http://schemas.openxmlformats.org/officeDocument/2006/relationships/image" Target="../media/image578.png"/><Relationship Id="rId24" Type="http://schemas.openxmlformats.org/officeDocument/2006/relationships/customXml" Target="../ink/ink705.xml"/><Relationship Id="rId40" Type="http://schemas.openxmlformats.org/officeDocument/2006/relationships/customXml" Target="../ink/ink713.xml"/><Relationship Id="rId45" Type="http://schemas.openxmlformats.org/officeDocument/2006/relationships/image" Target="../media/image586.png"/><Relationship Id="rId66" Type="http://schemas.openxmlformats.org/officeDocument/2006/relationships/customXml" Target="../ink/ink726.xml"/><Relationship Id="rId87" Type="http://schemas.openxmlformats.org/officeDocument/2006/relationships/image" Target="../media/image607.png"/><Relationship Id="rId110" Type="http://schemas.openxmlformats.org/officeDocument/2006/relationships/customXml" Target="../ink/ink748.xml"/><Relationship Id="rId115" Type="http://schemas.openxmlformats.org/officeDocument/2006/relationships/image" Target="../media/image621.png"/><Relationship Id="rId131" Type="http://schemas.openxmlformats.org/officeDocument/2006/relationships/image" Target="../media/image629.png"/><Relationship Id="rId136" Type="http://schemas.openxmlformats.org/officeDocument/2006/relationships/customXml" Target="../ink/ink761.xml"/><Relationship Id="rId157" Type="http://schemas.openxmlformats.org/officeDocument/2006/relationships/image" Target="../media/image642.png"/><Relationship Id="rId178" Type="http://schemas.openxmlformats.org/officeDocument/2006/relationships/customXml" Target="../ink/ink782.xml"/><Relationship Id="rId61" Type="http://schemas.openxmlformats.org/officeDocument/2006/relationships/image" Target="../media/image594.png"/><Relationship Id="rId82" Type="http://schemas.openxmlformats.org/officeDocument/2006/relationships/customXml" Target="../ink/ink734.xml"/><Relationship Id="rId152" Type="http://schemas.openxmlformats.org/officeDocument/2006/relationships/customXml" Target="../ink/ink769.xml"/><Relationship Id="rId173" Type="http://schemas.openxmlformats.org/officeDocument/2006/relationships/image" Target="../media/image650.png"/><Relationship Id="rId194" Type="http://schemas.openxmlformats.org/officeDocument/2006/relationships/customXml" Target="../ink/ink790.xml"/><Relationship Id="rId199" Type="http://schemas.openxmlformats.org/officeDocument/2006/relationships/image" Target="../media/image663.png"/><Relationship Id="rId203" Type="http://schemas.openxmlformats.org/officeDocument/2006/relationships/image" Target="../media/image665.png"/><Relationship Id="rId19" Type="http://schemas.openxmlformats.org/officeDocument/2006/relationships/image" Target="../media/image573.png"/><Relationship Id="rId14" Type="http://schemas.openxmlformats.org/officeDocument/2006/relationships/customXml" Target="../ink/ink700.xml"/><Relationship Id="rId30" Type="http://schemas.openxmlformats.org/officeDocument/2006/relationships/customXml" Target="../ink/ink708.xml"/><Relationship Id="rId35" Type="http://schemas.openxmlformats.org/officeDocument/2006/relationships/image" Target="../media/image581.png"/><Relationship Id="rId56" Type="http://schemas.openxmlformats.org/officeDocument/2006/relationships/customXml" Target="../ink/ink721.xml"/><Relationship Id="rId77" Type="http://schemas.openxmlformats.org/officeDocument/2006/relationships/image" Target="../media/image602.png"/><Relationship Id="rId100" Type="http://schemas.openxmlformats.org/officeDocument/2006/relationships/customXml" Target="../ink/ink743.xml"/><Relationship Id="rId105" Type="http://schemas.openxmlformats.org/officeDocument/2006/relationships/image" Target="../media/image616.png"/><Relationship Id="rId126" Type="http://schemas.openxmlformats.org/officeDocument/2006/relationships/customXml" Target="../ink/ink756.xml"/><Relationship Id="rId147" Type="http://schemas.openxmlformats.org/officeDocument/2006/relationships/image" Target="../media/image637.png"/><Relationship Id="rId168" Type="http://schemas.openxmlformats.org/officeDocument/2006/relationships/customXml" Target="../ink/ink777.xml"/><Relationship Id="rId8" Type="http://schemas.openxmlformats.org/officeDocument/2006/relationships/customXml" Target="../ink/ink697.xml"/><Relationship Id="rId51" Type="http://schemas.openxmlformats.org/officeDocument/2006/relationships/image" Target="../media/image589.png"/><Relationship Id="rId72" Type="http://schemas.openxmlformats.org/officeDocument/2006/relationships/customXml" Target="../ink/ink729.xml"/><Relationship Id="rId93" Type="http://schemas.openxmlformats.org/officeDocument/2006/relationships/image" Target="../media/image610.png"/><Relationship Id="rId98" Type="http://schemas.openxmlformats.org/officeDocument/2006/relationships/customXml" Target="../ink/ink742.xml"/><Relationship Id="rId121" Type="http://schemas.openxmlformats.org/officeDocument/2006/relationships/image" Target="../media/image624.png"/><Relationship Id="rId142" Type="http://schemas.openxmlformats.org/officeDocument/2006/relationships/customXml" Target="../ink/ink764.xml"/><Relationship Id="rId163" Type="http://schemas.openxmlformats.org/officeDocument/2006/relationships/image" Target="../media/image645.png"/><Relationship Id="rId184" Type="http://schemas.openxmlformats.org/officeDocument/2006/relationships/customXml" Target="../ink/ink785.xml"/><Relationship Id="rId189" Type="http://schemas.openxmlformats.org/officeDocument/2006/relationships/image" Target="../media/image658.png"/><Relationship Id="rId3" Type="http://schemas.openxmlformats.org/officeDocument/2006/relationships/image" Target="../media/image565.png"/><Relationship Id="rId25" Type="http://schemas.openxmlformats.org/officeDocument/2006/relationships/image" Target="../media/image576.png"/><Relationship Id="rId46" Type="http://schemas.openxmlformats.org/officeDocument/2006/relationships/customXml" Target="../ink/ink716.xml"/><Relationship Id="rId67" Type="http://schemas.openxmlformats.org/officeDocument/2006/relationships/image" Target="../media/image597.png"/><Relationship Id="rId116" Type="http://schemas.openxmlformats.org/officeDocument/2006/relationships/customXml" Target="../ink/ink751.xml"/><Relationship Id="rId137" Type="http://schemas.openxmlformats.org/officeDocument/2006/relationships/image" Target="../media/image632.png"/><Relationship Id="rId158" Type="http://schemas.openxmlformats.org/officeDocument/2006/relationships/customXml" Target="../ink/ink772.xml"/><Relationship Id="rId20" Type="http://schemas.openxmlformats.org/officeDocument/2006/relationships/customXml" Target="../ink/ink703.xml"/><Relationship Id="rId41" Type="http://schemas.openxmlformats.org/officeDocument/2006/relationships/image" Target="../media/image584.png"/><Relationship Id="rId62" Type="http://schemas.openxmlformats.org/officeDocument/2006/relationships/customXml" Target="../ink/ink724.xml"/><Relationship Id="rId83" Type="http://schemas.openxmlformats.org/officeDocument/2006/relationships/image" Target="../media/image605.png"/><Relationship Id="rId88" Type="http://schemas.openxmlformats.org/officeDocument/2006/relationships/customXml" Target="../ink/ink737.xml"/><Relationship Id="rId111" Type="http://schemas.openxmlformats.org/officeDocument/2006/relationships/image" Target="../media/image619.png"/><Relationship Id="rId132" Type="http://schemas.openxmlformats.org/officeDocument/2006/relationships/customXml" Target="../ink/ink759.xml"/><Relationship Id="rId153" Type="http://schemas.openxmlformats.org/officeDocument/2006/relationships/image" Target="../media/image640.png"/><Relationship Id="rId174" Type="http://schemas.openxmlformats.org/officeDocument/2006/relationships/customXml" Target="../ink/ink780.xml"/><Relationship Id="rId179" Type="http://schemas.openxmlformats.org/officeDocument/2006/relationships/image" Target="../media/image653.png"/><Relationship Id="rId195" Type="http://schemas.openxmlformats.org/officeDocument/2006/relationships/image" Target="../media/image661.png"/><Relationship Id="rId190" Type="http://schemas.openxmlformats.org/officeDocument/2006/relationships/customXml" Target="../ink/ink788.xml"/><Relationship Id="rId15" Type="http://schemas.openxmlformats.org/officeDocument/2006/relationships/image" Target="../media/image571.png"/><Relationship Id="rId36" Type="http://schemas.openxmlformats.org/officeDocument/2006/relationships/customXml" Target="../ink/ink711.xml"/><Relationship Id="rId57" Type="http://schemas.openxmlformats.org/officeDocument/2006/relationships/image" Target="../media/image592.png"/><Relationship Id="rId106" Type="http://schemas.openxmlformats.org/officeDocument/2006/relationships/customXml" Target="../ink/ink746.xml"/><Relationship Id="rId127" Type="http://schemas.openxmlformats.org/officeDocument/2006/relationships/image" Target="../media/image627.png"/><Relationship Id="rId10" Type="http://schemas.openxmlformats.org/officeDocument/2006/relationships/customXml" Target="../ink/ink698.xml"/><Relationship Id="rId31" Type="http://schemas.openxmlformats.org/officeDocument/2006/relationships/image" Target="../media/image579.png"/><Relationship Id="rId52" Type="http://schemas.openxmlformats.org/officeDocument/2006/relationships/customXml" Target="../ink/ink719.xml"/><Relationship Id="rId73" Type="http://schemas.openxmlformats.org/officeDocument/2006/relationships/image" Target="../media/image600.png"/><Relationship Id="rId78" Type="http://schemas.openxmlformats.org/officeDocument/2006/relationships/customXml" Target="../ink/ink732.xml"/><Relationship Id="rId94" Type="http://schemas.openxmlformats.org/officeDocument/2006/relationships/customXml" Target="../ink/ink740.xml"/><Relationship Id="rId99" Type="http://schemas.openxmlformats.org/officeDocument/2006/relationships/image" Target="../media/image613.png"/><Relationship Id="rId101" Type="http://schemas.openxmlformats.org/officeDocument/2006/relationships/image" Target="../media/image614.png"/><Relationship Id="rId122" Type="http://schemas.openxmlformats.org/officeDocument/2006/relationships/customXml" Target="../ink/ink754.xml"/><Relationship Id="rId143" Type="http://schemas.openxmlformats.org/officeDocument/2006/relationships/image" Target="../media/image635.png"/><Relationship Id="rId148" Type="http://schemas.openxmlformats.org/officeDocument/2006/relationships/customXml" Target="../ink/ink767.xml"/><Relationship Id="rId164" Type="http://schemas.openxmlformats.org/officeDocument/2006/relationships/customXml" Target="../ink/ink775.xml"/><Relationship Id="rId169" Type="http://schemas.openxmlformats.org/officeDocument/2006/relationships/image" Target="../media/image648.png"/><Relationship Id="rId185" Type="http://schemas.openxmlformats.org/officeDocument/2006/relationships/image" Target="../media/image656.png"/><Relationship Id="rId4" Type="http://schemas.openxmlformats.org/officeDocument/2006/relationships/customXml" Target="../ink/ink695.xml"/><Relationship Id="rId9" Type="http://schemas.openxmlformats.org/officeDocument/2006/relationships/image" Target="../media/image568.png"/><Relationship Id="rId180" Type="http://schemas.openxmlformats.org/officeDocument/2006/relationships/customXml" Target="../ink/ink783.xml"/><Relationship Id="rId26" Type="http://schemas.openxmlformats.org/officeDocument/2006/relationships/customXml" Target="../ink/ink706.xml"/><Relationship Id="rId47" Type="http://schemas.openxmlformats.org/officeDocument/2006/relationships/image" Target="../media/image587.png"/><Relationship Id="rId68" Type="http://schemas.openxmlformats.org/officeDocument/2006/relationships/customXml" Target="../ink/ink727.xml"/><Relationship Id="rId89" Type="http://schemas.openxmlformats.org/officeDocument/2006/relationships/image" Target="../media/image608.png"/><Relationship Id="rId112" Type="http://schemas.openxmlformats.org/officeDocument/2006/relationships/customXml" Target="../ink/ink749.xml"/><Relationship Id="rId133" Type="http://schemas.openxmlformats.org/officeDocument/2006/relationships/image" Target="../media/image630.png"/><Relationship Id="rId154" Type="http://schemas.openxmlformats.org/officeDocument/2006/relationships/customXml" Target="../ink/ink770.xml"/><Relationship Id="rId175" Type="http://schemas.openxmlformats.org/officeDocument/2006/relationships/image" Target="../media/image651.png"/><Relationship Id="rId196" Type="http://schemas.openxmlformats.org/officeDocument/2006/relationships/customXml" Target="../ink/ink791.xml"/><Relationship Id="rId200" Type="http://schemas.openxmlformats.org/officeDocument/2006/relationships/customXml" Target="../ink/ink793.xml"/><Relationship Id="rId16" Type="http://schemas.openxmlformats.org/officeDocument/2006/relationships/customXml" Target="../ink/ink701.xml"/><Relationship Id="rId37" Type="http://schemas.openxmlformats.org/officeDocument/2006/relationships/image" Target="../media/image582.png"/><Relationship Id="rId58" Type="http://schemas.openxmlformats.org/officeDocument/2006/relationships/customXml" Target="../ink/ink722.xml"/><Relationship Id="rId79" Type="http://schemas.openxmlformats.org/officeDocument/2006/relationships/image" Target="../media/image603.png"/><Relationship Id="rId102" Type="http://schemas.openxmlformats.org/officeDocument/2006/relationships/customXml" Target="../ink/ink744.xml"/><Relationship Id="rId123" Type="http://schemas.openxmlformats.org/officeDocument/2006/relationships/image" Target="../media/image625.png"/><Relationship Id="rId144" Type="http://schemas.openxmlformats.org/officeDocument/2006/relationships/customXml" Target="../ink/ink765.xml"/><Relationship Id="rId90" Type="http://schemas.openxmlformats.org/officeDocument/2006/relationships/customXml" Target="../ink/ink738.xml"/><Relationship Id="rId165" Type="http://schemas.openxmlformats.org/officeDocument/2006/relationships/image" Target="../media/image646.png"/><Relationship Id="rId186" Type="http://schemas.openxmlformats.org/officeDocument/2006/relationships/customXml" Target="../ink/ink786.xml"/><Relationship Id="rId27" Type="http://schemas.openxmlformats.org/officeDocument/2006/relationships/image" Target="../media/image577.png"/><Relationship Id="rId48" Type="http://schemas.openxmlformats.org/officeDocument/2006/relationships/customXml" Target="../ink/ink717.xml"/><Relationship Id="rId69" Type="http://schemas.openxmlformats.org/officeDocument/2006/relationships/image" Target="../media/image598.png"/><Relationship Id="rId113" Type="http://schemas.openxmlformats.org/officeDocument/2006/relationships/image" Target="../media/image620.png"/><Relationship Id="rId134" Type="http://schemas.openxmlformats.org/officeDocument/2006/relationships/customXml" Target="../ink/ink760.xml"/><Relationship Id="rId80" Type="http://schemas.openxmlformats.org/officeDocument/2006/relationships/customXml" Target="../ink/ink733.xml"/><Relationship Id="rId155" Type="http://schemas.openxmlformats.org/officeDocument/2006/relationships/image" Target="../media/image641.png"/><Relationship Id="rId176" Type="http://schemas.openxmlformats.org/officeDocument/2006/relationships/customXml" Target="../ink/ink781.xml"/><Relationship Id="rId197" Type="http://schemas.openxmlformats.org/officeDocument/2006/relationships/image" Target="../media/image662.png"/><Relationship Id="rId201" Type="http://schemas.openxmlformats.org/officeDocument/2006/relationships/image" Target="../media/image664.png"/><Relationship Id="rId17" Type="http://schemas.openxmlformats.org/officeDocument/2006/relationships/image" Target="../media/image572.png"/><Relationship Id="rId38" Type="http://schemas.openxmlformats.org/officeDocument/2006/relationships/customXml" Target="../ink/ink712.xml"/><Relationship Id="rId59" Type="http://schemas.openxmlformats.org/officeDocument/2006/relationships/image" Target="../media/image593.png"/><Relationship Id="rId103" Type="http://schemas.openxmlformats.org/officeDocument/2006/relationships/image" Target="../media/image615.png"/><Relationship Id="rId124" Type="http://schemas.openxmlformats.org/officeDocument/2006/relationships/customXml" Target="../ink/ink755.xml"/><Relationship Id="rId70" Type="http://schemas.openxmlformats.org/officeDocument/2006/relationships/customXml" Target="../ink/ink728.xml"/><Relationship Id="rId91" Type="http://schemas.openxmlformats.org/officeDocument/2006/relationships/image" Target="../media/image609.png"/><Relationship Id="rId145" Type="http://schemas.openxmlformats.org/officeDocument/2006/relationships/image" Target="../media/image636.png"/><Relationship Id="rId166" Type="http://schemas.openxmlformats.org/officeDocument/2006/relationships/customXml" Target="../ink/ink776.xml"/><Relationship Id="rId187" Type="http://schemas.openxmlformats.org/officeDocument/2006/relationships/image" Target="../media/image657.png"/><Relationship Id="rId1" Type="http://schemas.openxmlformats.org/officeDocument/2006/relationships/slideLayout" Target="../slideLayouts/slideLayout2.xml"/><Relationship Id="rId28" Type="http://schemas.openxmlformats.org/officeDocument/2006/relationships/customXml" Target="../ink/ink707.xml"/><Relationship Id="rId49" Type="http://schemas.openxmlformats.org/officeDocument/2006/relationships/image" Target="../media/image588.png"/><Relationship Id="rId114" Type="http://schemas.openxmlformats.org/officeDocument/2006/relationships/customXml" Target="../ink/ink750.xml"/><Relationship Id="rId60" Type="http://schemas.openxmlformats.org/officeDocument/2006/relationships/customXml" Target="../ink/ink723.xml"/><Relationship Id="rId81" Type="http://schemas.openxmlformats.org/officeDocument/2006/relationships/image" Target="../media/image604.png"/><Relationship Id="rId135" Type="http://schemas.openxmlformats.org/officeDocument/2006/relationships/image" Target="../media/image631.png"/><Relationship Id="rId156" Type="http://schemas.openxmlformats.org/officeDocument/2006/relationships/customXml" Target="../ink/ink771.xml"/><Relationship Id="rId177" Type="http://schemas.openxmlformats.org/officeDocument/2006/relationships/image" Target="../media/image652.png"/><Relationship Id="rId198" Type="http://schemas.openxmlformats.org/officeDocument/2006/relationships/customXml" Target="../ink/ink792.xml"/><Relationship Id="rId202" Type="http://schemas.openxmlformats.org/officeDocument/2006/relationships/customXml" Target="../ink/ink794.xml"/><Relationship Id="rId18" Type="http://schemas.openxmlformats.org/officeDocument/2006/relationships/customXml" Target="../ink/ink702.xml"/><Relationship Id="rId39" Type="http://schemas.openxmlformats.org/officeDocument/2006/relationships/image" Target="../media/image583.png"/><Relationship Id="rId50" Type="http://schemas.openxmlformats.org/officeDocument/2006/relationships/customXml" Target="../ink/ink718.xml"/><Relationship Id="rId104" Type="http://schemas.openxmlformats.org/officeDocument/2006/relationships/customXml" Target="../ink/ink745.xml"/><Relationship Id="rId125" Type="http://schemas.openxmlformats.org/officeDocument/2006/relationships/image" Target="../media/image626.png"/><Relationship Id="rId146" Type="http://schemas.openxmlformats.org/officeDocument/2006/relationships/customXml" Target="../ink/ink766.xml"/><Relationship Id="rId167" Type="http://schemas.openxmlformats.org/officeDocument/2006/relationships/image" Target="../media/image647.png"/><Relationship Id="rId188" Type="http://schemas.openxmlformats.org/officeDocument/2006/relationships/customXml" Target="../ink/ink787.xml"/><Relationship Id="rId71" Type="http://schemas.openxmlformats.org/officeDocument/2006/relationships/image" Target="../media/image599.png"/><Relationship Id="rId92" Type="http://schemas.openxmlformats.org/officeDocument/2006/relationships/customXml" Target="../ink/ink739.xml"/></Relationships>
</file>

<file path=ppt/slides/_rels/slide32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723.png"/><Relationship Id="rId299" Type="http://schemas.openxmlformats.org/officeDocument/2006/relationships/image" Target="../media/image813.png"/><Relationship Id="rId21" Type="http://schemas.openxmlformats.org/officeDocument/2006/relationships/image" Target="../media/image675.png"/><Relationship Id="rId63" Type="http://schemas.openxmlformats.org/officeDocument/2006/relationships/image" Target="../media/image696.png"/><Relationship Id="rId159" Type="http://schemas.openxmlformats.org/officeDocument/2006/relationships/image" Target="../media/image744.png"/><Relationship Id="rId324" Type="http://schemas.openxmlformats.org/officeDocument/2006/relationships/customXml" Target="../ink/ink956.xml"/><Relationship Id="rId366" Type="http://schemas.openxmlformats.org/officeDocument/2006/relationships/customXml" Target="../ink/ink977.xml"/><Relationship Id="rId170" Type="http://schemas.openxmlformats.org/officeDocument/2006/relationships/customXml" Target="../ink/ink879.xml"/><Relationship Id="rId226" Type="http://schemas.openxmlformats.org/officeDocument/2006/relationships/customXml" Target="../ink/ink907.xml"/><Relationship Id="rId268" Type="http://schemas.openxmlformats.org/officeDocument/2006/relationships/customXml" Target="../ink/ink928.xml"/><Relationship Id="rId32" Type="http://schemas.openxmlformats.org/officeDocument/2006/relationships/customXml" Target="../ink/ink810.xml"/><Relationship Id="rId74" Type="http://schemas.openxmlformats.org/officeDocument/2006/relationships/customXml" Target="../ink/ink831.xml"/><Relationship Id="rId128" Type="http://schemas.openxmlformats.org/officeDocument/2006/relationships/customXml" Target="../ink/ink858.xml"/><Relationship Id="rId335" Type="http://schemas.openxmlformats.org/officeDocument/2006/relationships/image" Target="../media/image831.png"/><Relationship Id="rId377" Type="http://schemas.openxmlformats.org/officeDocument/2006/relationships/image" Target="../media/image852.png"/><Relationship Id="rId5" Type="http://schemas.openxmlformats.org/officeDocument/2006/relationships/image" Target="../media/image667.png"/><Relationship Id="rId181" Type="http://schemas.openxmlformats.org/officeDocument/2006/relationships/image" Target="../media/image755.png"/><Relationship Id="rId237" Type="http://schemas.openxmlformats.org/officeDocument/2006/relationships/image" Target="../media/image783.png"/><Relationship Id="rId402" Type="http://schemas.openxmlformats.org/officeDocument/2006/relationships/customXml" Target="../ink/ink995.xml"/><Relationship Id="rId279" Type="http://schemas.openxmlformats.org/officeDocument/2006/relationships/image" Target="../media/image803.png"/><Relationship Id="rId43" Type="http://schemas.openxmlformats.org/officeDocument/2006/relationships/image" Target="../media/image686.png"/><Relationship Id="rId139" Type="http://schemas.openxmlformats.org/officeDocument/2006/relationships/image" Target="../media/image734.png"/><Relationship Id="rId290" Type="http://schemas.openxmlformats.org/officeDocument/2006/relationships/customXml" Target="../ink/ink939.xml"/><Relationship Id="rId304" Type="http://schemas.openxmlformats.org/officeDocument/2006/relationships/customXml" Target="../ink/ink946.xml"/><Relationship Id="rId346" Type="http://schemas.openxmlformats.org/officeDocument/2006/relationships/customXml" Target="../ink/ink967.xml"/><Relationship Id="rId388" Type="http://schemas.openxmlformats.org/officeDocument/2006/relationships/customXml" Target="../ink/ink988.xml"/><Relationship Id="rId85" Type="http://schemas.openxmlformats.org/officeDocument/2006/relationships/image" Target="../media/image707.png"/><Relationship Id="rId150" Type="http://schemas.openxmlformats.org/officeDocument/2006/relationships/customXml" Target="../ink/ink869.xml"/><Relationship Id="rId192" Type="http://schemas.openxmlformats.org/officeDocument/2006/relationships/customXml" Target="../ink/ink890.xml"/><Relationship Id="rId206" Type="http://schemas.openxmlformats.org/officeDocument/2006/relationships/customXml" Target="../ink/ink897.xml"/><Relationship Id="rId248" Type="http://schemas.openxmlformats.org/officeDocument/2006/relationships/customXml" Target="../ink/ink918.xml"/><Relationship Id="rId12" Type="http://schemas.openxmlformats.org/officeDocument/2006/relationships/customXml" Target="../ink/ink800.xml"/><Relationship Id="rId108" Type="http://schemas.openxmlformats.org/officeDocument/2006/relationships/customXml" Target="../ink/ink848.xml"/><Relationship Id="rId315" Type="http://schemas.openxmlformats.org/officeDocument/2006/relationships/image" Target="../media/image821.png"/><Relationship Id="rId357" Type="http://schemas.openxmlformats.org/officeDocument/2006/relationships/image" Target="../media/image842.png"/><Relationship Id="rId54" Type="http://schemas.openxmlformats.org/officeDocument/2006/relationships/customXml" Target="../ink/ink821.xml"/><Relationship Id="rId96" Type="http://schemas.openxmlformats.org/officeDocument/2006/relationships/customXml" Target="../ink/ink842.xml"/><Relationship Id="rId161" Type="http://schemas.openxmlformats.org/officeDocument/2006/relationships/image" Target="../media/image745.png"/><Relationship Id="rId217" Type="http://schemas.openxmlformats.org/officeDocument/2006/relationships/image" Target="../media/image773.png"/><Relationship Id="rId399" Type="http://schemas.openxmlformats.org/officeDocument/2006/relationships/image" Target="../media/image863.png"/><Relationship Id="rId259" Type="http://schemas.openxmlformats.org/officeDocument/2006/relationships/image" Target="../media/image510.png"/><Relationship Id="rId23" Type="http://schemas.openxmlformats.org/officeDocument/2006/relationships/image" Target="../media/image676.png"/><Relationship Id="rId119" Type="http://schemas.openxmlformats.org/officeDocument/2006/relationships/image" Target="../media/image724.png"/><Relationship Id="rId270" Type="http://schemas.openxmlformats.org/officeDocument/2006/relationships/customXml" Target="../ink/ink929.xml"/><Relationship Id="rId326" Type="http://schemas.openxmlformats.org/officeDocument/2006/relationships/customXml" Target="../ink/ink957.xml"/><Relationship Id="rId65" Type="http://schemas.openxmlformats.org/officeDocument/2006/relationships/image" Target="../media/image697.png"/><Relationship Id="rId130" Type="http://schemas.openxmlformats.org/officeDocument/2006/relationships/customXml" Target="../ink/ink859.xml"/><Relationship Id="rId368" Type="http://schemas.openxmlformats.org/officeDocument/2006/relationships/customXml" Target="../ink/ink978.xml"/><Relationship Id="rId172" Type="http://schemas.openxmlformats.org/officeDocument/2006/relationships/customXml" Target="../ink/ink880.xml"/><Relationship Id="rId228" Type="http://schemas.openxmlformats.org/officeDocument/2006/relationships/customXml" Target="../ink/ink908.xml"/><Relationship Id="rId281" Type="http://schemas.openxmlformats.org/officeDocument/2006/relationships/image" Target="../media/image804.png"/><Relationship Id="rId337" Type="http://schemas.openxmlformats.org/officeDocument/2006/relationships/image" Target="../media/image832.png"/><Relationship Id="rId34" Type="http://schemas.openxmlformats.org/officeDocument/2006/relationships/customXml" Target="../ink/ink811.xml"/><Relationship Id="rId76" Type="http://schemas.openxmlformats.org/officeDocument/2006/relationships/customXml" Target="../ink/ink832.xml"/><Relationship Id="rId141" Type="http://schemas.openxmlformats.org/officeDocument/2006/relationships/image" Target="../media/image735.png"/><Relationship Id="rId379" Type="http://schemas.openxmlformats.org/officeDocument/2006/relationships/image" Target="../media/image853.png"/><Relationship Id="rId7" Type="http://schemas.openxmlformats.org/officeDocument/2006/relationships/image" Target="../media/image668.png"/><Relationship Id="rId183" Type="http://schemas.openxmlformats.org/officeDocument/2006/relationships/image" Target="../media/image756.png"/><Relationship Id="rId239" Type="http://schemas.openxmlformats.org/officeDocument/2006/relationships/image" Target="../media/image784.png"/><Relationship Id="rId390" Type="http://schemas.openxmlformats.org/officeDocument/2006/relationships/customXml" Target="../ink/ink989.xml"/><Relationship Id="rId404" Type="http://schemas.openxmlformats.org/officeDocument/2006/relationships/customXml" Target="../ink/ink996.xml"/><Relationship Id="rId250" Type="http://schemas.openxmlformats.org/officeDocument/2006/relationships/customXml" Target="../ink/ink919.xml"/><Relationship Id="rId292" Type="http://schemas.openxmlformats.org/officeDocument/2006/relationships/customXml" Target="../ink/ink940.xml"/><Relationship Id="rId306" Type="http://schemas.openxmlformats.org/officeDocument/2006/relationships/customXml" Target="../ink/ink947.xml"/><Relationship Id="rId45" Type="http://schemas.openxmlformats.org/officeDocument/2006/relationships/image" Target="../media/image687.png"/><Relationship Id="rId87" Type="http://schemas.openxmlformats.org/officeDocument/2006/relationships/image" Target="../media/image708.png"/><Relationship Id="rId110" Type="http://schemas.openxmlformats.org/officeDocument/2006/relationships/customXml" Target="../ink/ink849.xml"/><Relationship Id="rId348" Type="http://schemas.openxmlformats.org/officeDocument/2006/relationships/customXml" Target="../ink/ink968.xml"/><Relationship Id="rId152" Type="http://schemas.openxmlformats.org/officeDocument/2006/relationships/customXml" Target="../ink/ink870.xml"/><Relationship Id="rId194" Type="http://schemas.openxmlformats.org/officeDocument/2006/relationships/customXml" Target="../ink/ink891.xml"/><Relationship Id="rId208" Type="http://schemas.openxmlformats.org/officeDocument/2006/relationships/customXml" Target="../ink/ink898.xml"/><Relationship Id="rId261" Type="http://schemas.openxmlformats.org/officeDocument/2006/relationships/image" Target="../media/image794.png"/><Relationship Id="rId14" Type="http://schemas.openxmlformats.org/officeDocument/2006/relationships/customXml" Target="../ink/ink801.xml"/><Relationship Id="rId56" Type="http://schemas.openxmlformats.org/officeDocument/2006/relationships/customXml" Target="../ink/ink822.xml"/><Relationship Id="rId317" Type="http://schemas.openxmlformats.org/officeDocument/2006/relationships/image" Target="../media/image822.png"/><Relationship Id="rId359" Type="http://schemas.openxmlformats.org/officeDocument/2006/relationships/image" Target="../media/image843.png"/><Relationship Id="rId98" Type="http://schemas.openxmlformats.org/officeDocument/2006/relationships/customXml" Target="../ink/ink843.xml"/><Relationship Id="rId121" Type="http://schemas.openxmlformats.org/officeDocument/2006/relationships/image" Target="../media/image725.png"/><Relationship Id="rId163" Type="http://schemas.openxmlformats.org/officeDocument/2006/relationships/image" Target="../media/image746.png"/><Relationship Id="rId219" Type="http://schemas.openxmlformats.org/officeDocument/2006/relationships/image" Target="../media/image774.png"/><Relationship Id="rId370" Type="http://schemas.openxmlformats.org/officeDocument/2006/relationships/customXml" Target="../ink/ink979.xml"/><Relationship Id="rId230" Type="http://schemas.openxmlformats.org/officeDocument/2006/relationships/customXml" Target="../ink/ink909.xml"/><Relationship Id="rId25" Type="http://schemas.openxmlformats.org/officeDocument/2006/relationships/image" Target="../media/image677.png"/><Relationship Id="rId67" Type="http://schemas.openxmlformats.org/officeDocument/2006/relationships/image" Target="../media/image698.png"/><Relationship Id="rId272" Type="http://schemas.openxmlformats.org/officeDocument/2006/relationships/customXml" Target="../ink/ink930.xml"/><Relationship Id="rId328" Type="http://schemas.openxmlformats.org/officeDocument/2006/relationships/customXml" Target="../ink/ink958.xml"/><Relationship Id="rId132" Type="http://schemas.openxmlformats.org/officeDocument/2006/relationships/customXml" Target="../ink/ink860.xml"/><Relationship Id="rId174" Type="http://schemas.openxmlformats.org/officeDocument/2006/relationships/customXml" Target="../ink/ink881.xml"/><Relationship Id="rId381" Type="http://schemas.openxmlformats.org/officeDocument/2006/relationships/image" Target="../media/image854.png"/><Relationship Id="rId241" Type="http://schemas.openxmlformats.org/officeDocument/2006/relationships/image" Target="../media/image785.png"/><Relationship Id="rId36" Type="http://schemas.openxmlformats.org/officeDocument/2006/relationships/customXml" Target="../ink/ink812.xml"/><Relationship Id="rId283" Type="http://schemas.openxmlformats.org/officeDocument/2006/relationships/image" Target="../media/image805.png"/><Relationship Id="rId339" Type="http://schemas.openxmlformats.org/officeDocument/2006/relationships/image" Target="../media/image833.png"/><Relationship Id="rId78" Type="http://schemas.openxmlformats.org/officeDocument/2006/relationships/customXml" Target="../ink/ink833.xml"/><Relationship Id="rId101" Type="http://schemas.openxmlformats.org/officeDocument/2006/relationships/image" Target="../media/image715.png"/><Relationship Id="rId143" Type="http://schemas.openxmlformats.org/officeDocument/2006/relationships/image" Target="../media/image736.png"/><Relationship Id="rId185" Type="http://schemas.openxmlformats.org/officeDocument/2006/relationships/image" Target="../media/image757.png"/><Relationship Id="rId350" Type="http://schemas.openxmlformats.org/officeDocument/2006/relationships/customXml" Target="../ink/ink969.xml"/><Relationship Id="rId9" Type="http://schemas.openxmlformats.org/officeDocument/2006/relationships/image" Target="../media/image669.png"/><Relationship Id="rId210" Type="http://schemas.openxmlformats.org/officeDocument/2006/relationships/customXml" Target="../ink/ink899.xml"/><Relationship Id="rId392" Type="http://schemas.openxmlformats.org/officeDocument/2006/relationships/customXml" Target="../ink/ink990.xml"/><Relationship Id="rId252" Type="http://schemas.openxmlformats.org/officeDocument/2006/relationships/customXml" Target="../ink/ink920.xml"/><Relationship Id="rId294" Type="http://schemas.openxmlformats.org/officeDocument/2006/relationships/customXml" Target="../ink/ink941.xml"/><Relationship Id="rId308" Type="http://schemas.openxmlformats.org/officeDocument/2006/relationships/customXml" Target="../ink/ink948.xml"/><Relationship Id="rId47" Type="http://schemas.openxmlformats.org/officeDocument/2006/relationships/image" Target="../media/image688.png"/><Relationship Id="rId89" Type="http://schemas.openxmlformats.org/officeDocument/2006/relationships/image" Target="../media/image709.png"/><Relationship Id="rId112" Type="http://schemas.openxmlformats.org/officeDocument/2006/relationships/customXml" Target="../ink/ink850.xml"/><Relationship Id="rId154" Type="http://schemas.openxmlformats.org/officeDocument/2006/relationships/customXml" Target="../ink/ink871.xml"/><Relationship Id="rId361" Type="http://schemas.openxmlformats.org/officeDocument/2006/relationships/image" Target="../media/image844.png"/><Relationship Id="rId196" Type="http://schemas.openxmlformats.org/officeDocument/2006/relationships/customXml" Target="../ink/ink892.xml"/><Relationship Id="rId16" Type="http://schemas.openxmlformats.org/officeDocument/2006/relationships/customXml" Target="../ink/ink802.xml"/><Relationship Id="rId221" Type="http://schemas.openxmlformats.org/officeDocument/2006/relationships/image" Target="../media/image775.png"/><Relationship Id="rId263" Type="http://schemas.openxmlformats.org/officeDocument/2006/relationships/image" Target="../media/image795.png"/><Relationship Id="rId319" Type="http://schemas.openxmlformats.org/officeDocument/2006/relationships/image" Target="../media/image823.png"/><Relationship Id="rId58" Type="http://schemas.openxmlformats.org/officeDocument/2006/relationships/customXml" Target="../ink/ink823.xml"/><Relationship Id="rId123" Type="http://schemas.openxmlformats.org/officeDocument/2006/relationships/image" Target="../media/image726.png"/><Relationship Id="rId330" Type="http://schemas.openxmlformats.org/officeDocument/2006/relationships/customXml" Target="../ink/ink959.xml"/><Relationship Id="rId165" Type="http://schemas.openxmlformats.org/officeDocument/2006/relationships/image" Target="../media/image747.png"/><Relationship Id="rId372" Type="http://schemas.openxmlformats.org/officeDocument/2006/relationships/customXml" Target="../ink/ink980.xml"/><Relationship Id="rId211" Type="http://schemas.openxmlformats.org/officeDocument/2006/relationships/image" Target="../media/image770.png"/><Relationship Id="rId232" Type="http://schemas.openxmlformats.org/officeDocument/2006/relationships/customXml" Target="../ink/ink910.xml"/><Relationship Id="rId253" Type="http://schemas.openxmlformats.org/officeDocument/2006/relationships/image" Target="../media/image791.png"/><Relationship Id="rId274" Type="http://schemas.openxmlformats.org/officeDocument/2006/relationships/customXml" Target="../ink/ink931.xml"/><Relationship Id="rId295" Type="http://schemas.openxmlformats.org/officeDocument/2006/relationships/image" Target="../media/image811.png"/><Relationship Id="rId309" Type="http://schemas.openxmlformats.org/officeDocument/2006/relationships/image" Target="../media/image818.png"/><Relationship Id="rId27" Type="http://schemas.openxmlformats.org/officeDocument/2006/relationships/image" Target="../media/image678.png"/><Relationship Id="rId48" Type="http://schemas.openxmlformats.org/officeDocument/2006/relationships/customXml" Target="../ink/ink818.xml"/><Relationship Id="rId69" Type="http://schemas.openxmlformats.org/officeDocument/2006/relationships/image" Target="../media/image699.png"/><Relationship Id="rId113" Type="http://schemas.openxmlformats.org/officeDocument/2006/relationships/image" Target="../media/image721.png"/><Relationship Id="rId134" Type="http://schemas.openxmlformats.org/officeDocument/2006/relationships/customXml" Target="../ink/ink861.xml"/><Relationship Id="rId320" Type="http://schemas.openxmlformats.org/officeDocument/2006/relationships/customXml" Target="../ink/ink954.xml"/><Relationship Id="rId80" Type="http://schemas.openxmlformats.org/officeDocument/2006/relationships/customXml" Target="../ink/ink834.xml"/><Relationship Id="rId155" Type="http://schemas.openxmlformats.org/officeDocument/2006/relationships/image" Target="../media/image742.png"/><Relationship Id="rId176" Type="http://schemas.openxmlformats.org/officeDocument/2006/relationships/customXml" Target="../ink/ink882.xml"/><Relationship Id="rId197" Type="http://schemas.openxmlformats.org/officeDocument/2006/relationships/image" Target="../media/image763.png"/><Relationship Id="rId341" Type="http://schemas.openxmlformats.org/officeDocument/2006/relationships/image" Target="../media/image834.png"/><Relationship Id="rId362" Type="http://schemas.openxmlformats.org/officeDocument/2006/relationships/customXml" Target="../ink/ink975.xml"/><Relationship Id="rId383" Type="http://schemas.openxmlformats.org/officeDocument/2006/relationships/image" Target="../media/image855.png"/><Relationship Id="rId201" Type="http://schemas.openxmlformats.org/officeDocument/2006/relationships/image" Target="../media/image765.png"/><Relationship Id="rId222" Type="http://schemas.openxmlformats.org/officeDocument/2006/relationships/customXml" Target="../ink/ink905.xml"/><Relationship Id="rId243" Type="http://schemas.openxmlformats.org/officeDocument/2006/relationships/image" Target="../media/image786.png"/><Relationship Id="rId264" Type="http://schemas.openxmlformats.org/officeDocument/2006/relationships/customXml" Target="../ink/ink926.xml"/><Relationship Id="rId285" Type="http://schemas.openxmlformats.org/officeDocument/2006/relationships/image" Target="../media/image806.png"/><Relationship Id="rId17" Type="http://schemas.openxmlformats.org/officeDocument/2006/relationships/image" Target="../media/image673.png"/><Relationship Id="rId38" Type="http://schemas.openxmlformats.org/officeDocument/2006/relationships/customXml" Target="../ink/ink813.xml"/><Relationship Id="rId59" Type="http://schemas.openxmlformats.org/officeDocument/2006/relationships/image" Target="../media/image694.png"/><Relationship Id="rId103" Type="http://schemas.openxmlformats.org/officeDocument/2006/relationships/image" Target="../media/image716.png"/><Relationship Id="rId124" Type="http://schemas.openxmlformats.org/officeDocument/2006/relationships/customXml" Target="../ink/ink856.xml"/><Relationship Id="rId310" Type="http://schemas.openxmlformats.org/officeDocument/2006/relationships/customXml" Target="../ink/ink949.xml"/><Relationship Id="rId70" Type="http://schemas.openxmlformats.org/officeDocument/2006/relationships/customXml" Target="../ink/ink829.xml"/><Relationship Id="rId91" Type="http://schemas.openxmlformats.org/officeDocument/2006/relationships/image" Target="../media/image710.png"/><Relationship Id="rId145" Type="http://schemas.openxmlformats.org/officeDocument/2006/relationships/image" Target="../media/image737.png"/><Relationship Id="rId166" Type="http://schemas.openxmlformats.org/officeDocument/2006/relationships/customXml" Target="../ink/ink877.xml"/><Relationship Id="rId187" Type="http://schemas.openxmlformats.org/officeDocument/2006/relationships/image" Target="../media/image758.png"/><Relationship Id="rId331" Type="http://schemas.openxmlformats.org/officeDocument/2006/relationships/image" Target="../media/image829.png"/><Relationship Id="rId352" Type="http://schemas.openxmlformats.org/officeDocument/2006/relationships/customXml" Target="../ink/ink970.xml"/><Relationship Id="rId373" Type="http://schemas.openxmlformats.org/officeDocument/2006/relationships/image" Target="../media/image850.png"/><Relationship Id="rId394" Type="http://schemas.openxmlformats.org/officeDocument/2006/relationships/customXml" Target="../ink/ink991.xml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900.xml"/><Relationship Id="rId233" Type="http://schemas.openxmlformats.org/officeDocument/2006/relationships/image" Target="../media/image781.png"/><Relationship Id="rId254" Type="http://schemas.openxmlformats.org/officeDocument/2006/relationships/customXml" Target="../ink/ink921.xml"/><Relationship Id="rId28" Type="http://schemas.openxmlformats.org/officeDocument/2006/relationships/customXml" Target="../ink/ink808.xml"/><Relationship Id="rId49" Type="http://schemas.openxmlformats.org/officeDocument/2006/relationships/image" Target="../media/image689.png"/><Relationship Id="rId114" Type="http://schemas.openxmlformats.org/officeDocument/2006/relationships/customXml" Target="../ink/ink851.xml"/><Relationship Id="rId275" Type="http://schemas.openxmlformats.org/officeDocument/2006/relationships/image" Target="../media/image801.png"/><Relationship Id="rId296" Type="http://schemas.openxmlformats.org/officeDocument/2006/relationships/customXml" Target="../ink/ink942.xml"/><Relationship Id="rId300" Type="http://schemas.openxmlformats.org/officeDocument/2006/relationships/customXml" Target="../ink/ink944.xml"/><Relationship Id="rId60" Type="http://schemas.openxmlformats.org/officeDocument/2006/relationships/customXml" Target="../ink/ink824.xml"/><Relationship Id="rId81" Type="http://schemas.openxmlformats.org/officeDocument/2006/relationships/image" Target="../media/image705.png"/><Relationship Id="rId135" Type="http://schemas.openxmlformats.org/officeDocument/2006/relationships/image" Target="../media/image732.png"/><Relationship Id="rId156" Type="http://schemas.openxmlformats.org/officeDocument/2006/relationships/customXml" Target="../ink/ink872.xml"/><Relationship Id="rId177" Type="http://schemas.openxmlformats.org/officeDocument/2006/relationships/image" Target="../media/image753.png"/><Relationship Id="rId198" Type="http://schemas.openxmlformats.org/officeDocument/2006/relationships/customXml" Target="../ink/ink893.xml"/><Relationship Id="rId321" Type="http://schemas.openxmlformats.org/officeDocument/2006/relationships/image" Target="../media/image824.png"/><Relationship Id="rId342" Type="http://schemas.openxmlformats.org/officeDocument/2006/relationships/customXml" Target="../ink/ink965.xml"/><Relationship Id="rId363" Type="http://schemas.openxmlformats.org/officeDocument/2006/relationships/image" Target="../media/image845.png"/><Relationship Id="rId384" Type="http://schemas.openxmlformats.org/officeDocument/2006/relationships/customXml" Target="../ink/ink986.xml"/><Relationship Id="rId202" Type="http://schemas.openxmlformats.org/officeDocument/2006/relationships/customXml" Target="../ink/ink895.xml"/><Relationship Id="rId223" Type="http://schemas.openxmlformats.org/officeDocument/2006/relationships/image" Target="../media/image776.png"/><Relationship Id="rId244" Type="http://schemas.openxmlformats.org/officeDocument/2006/relationships/customXml" Target="../ink/ink916.xml"/><Relationship Id="rId18" Type="http://schemas.openxmlformats.org/officeDocument/2006/relationships/customXml" Target="../ink/ink803.xml"/><Relationship Id="rId39" Type="http://schemas.openxmlformats.org/officeDocument/2006/relationships/image" Target="../media/image684.png"/><Relationship Id="rId265" Type="http://schemas.openxmlformats.org/officeDocument/2006/relationships/image" Target="../media/image796.png"/><Relationship Id="rId286" Type="http://schemas.openxmlformats.org/officeDocument/2006/relationships/customXml" Target="../ink/ink937.xml"/><Relationship Id="rId50" Type="http://schemas.openxmlformats.org/officeDocument/2006/relationships/customXml" Target="../ink/ink819.xml"/><Relationship Id="rId104" Type="http://schemas.openxmlformats.org/officeDocument/2006/relationships/customXml" Target="../ink/ink846.xml"/><Relationship Id="rId125" Type="http://schemas.openxmlformats.org/officeDocument/2006/relationships/image" Target="../media/image727.png"/><Relationship Id="rId146" Type="http://schemas.openxmlformats.org/officeDocument/2006/relationships/customXml" Target="../ink/ink867.xml"/><Relationship Id="rId167" Type="http://schemas.openxmlformats.org/officeDocument/2006/relationships/image" Target="../media/image748.png"/><Relationship Id="rId188" Type="http://schemas.openxmlformats.org/officeDocument/2006/relationships/customXml" Target="../ink/ink888.xml"/><Relationship Id="rId311" Type="http://schemas.openxmlformats.org/officeDocument/2006/relationships/image" Target="../media/image819.png"/><Relationship Id="rId332" Type="http://schemas.openxmlformats.org/officeDocument/2006/relationships/customXml" Target="../ink/ink960.xml"/><Relationship Id="rId353" Type="http://schemas.openxmlformats.org/officeDocument/2006/relationships/image" Target="../media/image840.png"/><Relationship Id="rId374" Type="http://schemas.openxmlformats.org/officeDocument/2006/relationships/customXml" Target="../ink/ink981.xml"/><Relationship Id="rId395" Type="http://schemas.openxmlformats.org/officeDocument/2006/relationships/image" Target="../media/image861.png"/><Relationship Id="rId71" Type="http://schemas.openxmlformats.org/officeDocument/2006/relationships/image" Target="../media/image700.png"/><Relationship Id="rId92" Type="http://schemas.openxmlformats.org/officeDocument/2006/relationships/customXml" Target="../ink/ink840.xml"/><Relationship Id="rId213" Type="http://schemas.openxmlformats.org/officeDocument/2006/relationships/image" Target="../media/image771.png"/><Relationship Id="rId234" Type="http://schemas.openxmlformats.org/officeDocument/2006/relationships/customXml" Target="../ink/ink911.xml"/><Relationship Id="rId2" Type="http://schemas.openxmlformats.org/officeDocument/2006/relationships/customXml" Target="../ink/ink795.xml"/><Relationship Id="rId29" Type="http://schemas.openxmlformats.org/officeDocument/2006/relationships/image" Target="../media/image679.png"/><Relationship Id="rId255" Type="http://schemas.openxmlformats.org/officeDocument/2006/relationships/image" Target="../media/image792.png"/><Relationship Id="rId276" Type="http://schemas.openxmlformats.org/officeDocument/2006/relationships/customXml" Target="../ink/ink932.xml"/><Relationship Id="rId297" Type="http://schemas.openxmlformats.org/officeDocument/2006/relationships/image" Target="../media/image812.png"/><Relationship Id="rId40" Type="http://schemas.openxmlformats.org/officeDocument/2006/relationships/customXml" Target="../ink/ink814.xml"/><Relationship Id="rId115" Type="http://schemas.openxmlformats.org/officeDocument/2006/relationships/image" Target="../media/image722.png"/><Relationship Id="rId136" Type="http://schemas.openxmlformats.org/officeDocument/2006/relationships/customXml" Target="../ink/ink862.xml"/><Relationship Id="rId157" Type="http://schemas.openxmlformats.org/officeDocument/2006/relationships/image" Target="../media/image743.png"/><Relationship Id="rId178" Type="http://schemas.openxmlformats.org/officeDocument/2006/relationships/customXml" Target="../ink/ink883.xml"/><Relationship Id="rId301" Type="http://schemas.openxmlformats.org/officeDocument/2006/relationships/image" Target="../media/image814.png"/><Relationship Id="rId322" Type="http://schemas.openxmlformats.org/officeDocument/2006/relationships/customXml" Target="../ink/ink955.xml"/><Relationship Id="rId343" Type="http://schemas.openxmlformats.org/officeDocument/2006/relationships/image" Target="../media/image835.png"/><Relationship Id="rId364" Type="http://schemas.openxmlformats.org/officeDocument/2006/relationships/customXml" Target="../ink/ink976.xml"/><Relationship Id="rId61" Type="http://schemas.openxmlformats.org/officeDocument/2006/relationships/image" Target="../media/image695.png"/><Relationship Id="rId82" Type="http://schemas.openxmlformats.org/officeDocument/2006/relationships/customXml" Target="../ink/ink835.xml"/><Relationship Id="rId199" Type="http://schemas.openxmlformats.org/officeDocument/2006/relationships/image" Target="../media/image764.png"/><Relationship Id="rId203" Type="http://schemas.openxmlformats.org/officeDocument/2006/relationships/image" Target="../media/image766.png"/><Relationship Id="rId385" Type="http://schemas.openxmlformats.org/officeDocument/2006/relationships/image" Target="../media/image856.png"/><Relationship Id="rId19" Type="http://schemas.openxmlformats.org/officeDocument/2006/relationships/image" Target="../media/image674.png"/><Relationship Id="rId224" Type="http://schemas.openxmlformats.org/officeDocument/2006/relationships/customXml" Target="../ink/ink906.xml"/><Relationship Id="rId245" Type="http://schemas.openxmlformats.org/officeDocument/2006/relationships/image" Target="../media/image787.png"/><Relationship Id="rId266" Type="http://schemas.openxmlformats.org/officeDocument/2006/relationships/customXml" Target="../ink/ink927.xml"/><Relationship Id="rId287" Type="http://schemas.openxmlformats.org/officeDocument/2006/relationships/image" Target="../media/image807.png"/><Relationship Id="rId30" Type="http://schemas.openxmlformats.org/officeDocument/2006/relationships/customXml" Target="../ink/ink809.xml"/><Relationship Id="rId105" Type="http://schemas.openxmlformats.org/officeDocument/2006/relationships/image" Target="../media/image717.png"/><Relationship Id="rId126" Type="http://schemas.openxmlformats.org/officeDocument/2006/relationships/customXml" Target="../ink/ink857.xml"/><Relationship Id="rId147" Type="http://schemas.openxmlformats.org/officeDocument/2006/relationships/image" Target="../media/image738.png"/><Relationship Id="rId168" Type="http://schemas.openxmlformats.org/officeDocument/2006/relationships/customXml" Target="../ink/ink878.xml"/><Relationship Id="rId312" Type="http://schemas.openxmlformats.org/officeDocument/2006/relationships/customXml" Target="../ink/ink950.xml"/><Relationship Id="rId333" Type="http://schemas.openxmlformats.org/officeDocument/2006/relationships/image" Target="../media/image830.png"/><Relationship Id="rId354" Type="http://schemas.openxmlformats.org/officeDocument/2006/relationships/customXml" Target="../ink/ink971.xml"/><Relationship Id="rId51" Type="http://schemas.openxmlformats.org/officeDocument/2006/relationships/image" Target="../media/image690.png"/><Relationship Id="rId72" Type="http://schemas.openxmlformats.org/officeDocument/2006/relationships/customXml" Target="../ink/ink830.xml"/><Relationship Id="rId93" Type="http://schemas.openxmlformats.org/officeDocument/2006/relationships/image" Target="../media/image711.png"/><Relationship Id="rId189" Type="http://schemas.openxmlformats.org/officeDocument/2006/relationships/image" Target="../media/image759.png"/><Relationship Id="rId375" Type="http://schemas.openxmlformats.org/officeDocument/2006/relationships/image" Target="../media/image851.png"/><Relationship Id="rId396" Type="http://schemas.openxmlformats.org/officeDocument/2006/relationships/customXml" Target="../ink/ink992.xml"/><Relationship Id="rId3" Type="http://schemas.openxmlformats.org/officeDocument/2006/relationships/image" Target="../media/image666.png"/><Relationship Id="rId214" Type="http://schemas.openxmlformats.org/officeDocument/2006/relationships/customXml" Target="../ink/ink901.xml"/><Relationship Id="rId235" Type="http://schemas.openxmlformats.org/officeDocument/2006/relationships/image" Target="../media/image782.png"/><Relationship Id="rId256" Type="http://schemas.openxmlformats.org/officeDocument/2006/relationships/customXml" Target="../ink/ink922.xml"/><Relationship Id="rId277" Type="http://schemas.openxmlformats.org/officeDocument/2006/relationships/image" Target="../media/image802.png"/><Relationship Id="rId298" Type="http://schemas.openxmlformats.org/officeDocument/2006/relationships/customXml" Target="../ink/ink943.xml"/><Relationship Id="rId400" Type="http://schemas.openxmlformats.org/officeDocument/2006/relationships/customXml" Target="../ink/ink994.xml"/><Relationship Id="rId116" Type="http://schemas.openxmlformats.org/officeDocument/2006/relationships/customXml" Target="../ink/ink852.xml"/><Relationship Id="rId137" Type="http://schemas.openxmlformats.org/officeDocument/2006/relationships/image" Target="../media/image733.png"/><Relationship Id="rId158" Type="http://schemas.openxmlformats.org/officeDocument/2006/relationships/customXml" Target="../ink/ink873.xml"/><Relationship Id="rId302" Type="http://schemas.openxmlformats.org/officeDocument/2006/relationships/customXml" Target="../ink/ink945.xml"/><Relationship Id="rId323" Type="http://schemas.openxmlformats.org/officeDocument/2006/relationships/image" Target="../media/image825.png"/><Relationship Id="rId344" Type="http://schemas.openxmlformats.org/officeDocument/2006/relationships/customXml" Target="../ink/ink966.xml"/><Relationship Id="rId20" Type="http://schemas.openxmlformats.org/officeDocument/2006/relationships/customXml" Target="../ink/ink804.xml"/><Relationship Id="rId41" Type="http://schemas.openxmlformats.org/officeDocument/2006/relationships/image" Target="../media/image685.png"/><Relationship Id="rId62" Type="http://schemas.openxmlformats.org/officeDocument/2006/relationships/customXml" Target="../ink/ink825.xml"/><Relationship Id="rId83" Type="http://schemas.openxmlformats.org/officeDocument/2006/relationships/image" Target="../media/image706.png"/><Relationship Id="rId179" Type="http://schemas.openxmlformats.org/officeDocument/2006/relationships/image" Target="../media/image754.png"/><Relationship Id="rId365" Type="http://schemas.openxmlformats.org/officeDocument/2006/relationships/image" Target="../media/image846.png"/><Relationship Id="rId386" Type="http://schemas.openxmlformats.org/officeDocument/2006/relationships/customXml" Target="../ink/ink987.xml"/><Relationship Id="rId190" Type="http://schemas.openxmlformats.org/officeDocument/2006/relationships/customXml" Target="../ink/ink889.xml"/><Relationship Id="rId204" Type="http://schemas.openxmlformats.org/officeDocument/2006/relationships/customXml" Target="../ink/ink896.xml"/><Relationship Id="rId225" Type="http://schemas.openxmlformats.org/officeDocument/2006/relationships/image" Target="../media/image777.png"/><Relationship Id="rId246" Type="http://schemas.openxmlformats.org/officeDocument/2006/relationships/customXml" Target="../ink/ink917.xml"/><Relationship Id="rId267" Type="http://schemas.openxmlformats.org/officeDocument/2006/relationships/image" Target="../media/image797.png"/><Relationship Id="rId288" Type="http://schemas.openxmlformats.org/officeDocument/2006/relationships/customXml" Target="../ink/ink938.xml"/><Relationship Id="rId106" Type="http://schemas.openxmlformats.org/officeDocument/2006/relationships/customXml" Target="../ink/ink847.xml"/><Relationship Id="rId127" Type="http://schemas.openxmlformats.org/officeDocument/2006/relationships/image" Target="../media/image728.png"/><Relationship Id="rId313" Type="http://schemas.openxmlformats.org/officeDocument/2006/relationships/image" Target="../media/image820.png"/><Relationship Id="rId10" Type="http://schemas.openxmlformats.org/officeDocument/2006/relationships/customXml" Target="../ink/ink799.xml"/><Relationship Id="rId31" Type="http://schemas.openxmlformats.org/officeDocument/2006/relationships/image" Target="../media/image680.png"/><Relationship Id="rId52" Type="http://schemas.openxmlformats.org/officeDocument/2006/relationships/customXml" Target="../ink/ink820.xml"/><Relationship Id="rId73" Type="http://schemas.openxmlformats.org/officeDocument/2006/relationships/image" Target="../media/image701.png"/><Relationship Id="rId94" Type="http://schemas.openxmlformats.org/officeDocument/2006/relationships/customXml" Target="../ink/ink841.xml"/><Relationship Id="rId148" Type="http://schemas.openxmlformats.org/officeDocument/2006/relationships/customXml" Target="../ink/ink868.xml"/><Relationship Id="rId169" Type="http://schemas.openxmlformats.org/officeDocument/2006/relationships/image" Target="../media/image749.png"/><Relationship Id="rId334" Type="http://schemas.openxmlformats.org/officeDocument/2006/relationships/customXml" Target="../ink/ink961.xml"/><Relationship Id="rId355" Type="http://schemas.openxmlformats.org/officeDocument/2006/relationships/image" Target="../media/image841.png"/><Relationship Id="rId376" Type="http://schemas.openxmlformats.org/officeDocument/2006/relationships/customXml" Target="../ink/ink982.xml"/><Relationship Id="rId397" Type="http://schemas.openxmlformats.org/officeDocument/2006/relationships/image" Target="../media/image862.png"/><Relationship Id="rId4" Type="http://schemas.openxmlformats.org/officeDocument/2006/relationships/customXml" Target="../ink/ink796.xml"/><Relationship Id="rId180" Type="http://schemas.openxmlformats.org/officeDocument/2006/relationships/customXml" Target="../ink/ink884.xml"/><Relationship Id="rId215" Type="http://schemas.openxmlformats.org/officeDocument/2006/relationships/image" Target="../media/image772.png"/><Relationship Id="rId236" Type="http://schemas.openxmlformats.org/officeDocument/2006/relationships/customXml" Target="../ink/ink912.xml"/><Relationship Id="rId257" Type="http://schemas.openxmlformats.org/officeDocument/2006/relationships/image" Target="../media/image793.png"/><Relationship Id="rId278" Type="http://schemas.openxmlformats.org/officeDocument/2006/relationships/customXml" Target="../ink/ink933.xml"/><Relationship Id="rId401" Type="http://schemas.openxmlformats.org/officeDocument/2006/relationships/image" Target="../media/image864.png"/><Relationship Id="rId303" Type="http://schemas.openxmlformats.org/officeDocument/2006/relationships/image" Target="../media/image815.png"/><Relationship Id="rId42" Type="http://schemas.openxmlformats.org/officeDocument/2006/relationships/customXml" Target="../ink/ink815.xml"/><Relationship Id="rId84" Type="http://schemas.openxmlformats.org/officeDocument/2006/relationships/customXml" Target="../ink/ink836.xml"/><Relationship Id="rId138" Type="http://schemas.openxmlformats.org/officeDocument/2006/relationships/customXml" Target="../ink/ink863.xml"/><Relationship Id="rId345" Type="http://schemas.openxmlformats.org/officeDocument/2006/relationships/image" Target="../media/image836.png"/><Relationship Id="rId387" Type="http://schemas.openxmlformats.org/officeDocument/2006/relationships/image" Target="../media/image857.png"/><Relationship Id="rId191" Type="http://schemas.openxmlformats.org/officeDocument/2006/relationships/image" Target="../media/image760.png"/><Relationship Id="rId205" Type="http://schemas.openxmlformats.org/officeDocument/2006/relationships/image" Target="../media/image767.png"/><Relationship Id="rId247" Type="http://schemas.openxmlformats.org/officeDocument/2006/relationships/image" Target="../media/image788.png"/><Relationship Id="rId107" Type="http://schemas.openxmlformats.org/officeDocument/2006/relationships/image" Target="../media/image718.png"/><Relationship Id="rId289" Type="http://schemas.openxmlformats.org/officeDocument/2006/relationships/image" Target="../media/image808.png"/><Relationship Id="rId11" Type="http://schemas.openxmlformats.org/officeDocument/2006/relationships/image" Target="../media/image670.png"/><Relationship Id="rId53" Type="http://schemas.openxmlformats.org/officeDocument/2006/relationships/image" Target="../media/image691.png"/><Relationship Id="rId149" Type="http://schemas.openxmlformats.org/officeDocument/2006/relationships/image" Target="../media/image739.png"/><Relationship Id="rId314" Type="http://schemas.openxmlformats.org/officeDocument/2006/relationships/customXml" Target="../ink/ink951.xml"/><Relationship Id="rId356" Type="http://schemas.openxmlformats.org/officeDocument/2006/relationships/customXml" Target="../ink/ink972.xml"/><Relationship Id="rId398" Type="http://schemas.openxmlformats.org/officeDocument/2006/relationships/customXml" Target="../ink/ink993.xml"/><Relationship Id="rId95" Type="http://schemas.openxmlformats.org/officeDocument/2006/relationships/image" Target="../media/image712.png"/><Relationship Id="rId160" Type="http://schemas.openxmlformats.org/officeDocument/2006/relationships/customXml" Target="../ink/ink874.xml"/><Relationship Id="rId216" Type="http://schemas.openxmlformats.org/officeDocument/2006/relationships/customXml" Target="../ink/ink902.xml"/><Relationship Id="rId258" Type="http://schemas.openxmlformats.org/officeDocument/2006/relationships/customXml" Target="../ink/ink923.xml"/><Relationship Id="rId22" Type="http://schemas.openxmlformats.org/officeDocument/2006/relationships/customXml" Target="../ink/ink805.xml"/><Relationship Id="rId64" Type="http://schemas.openxmlformats.org/officeDocument/2006/relationships/customXml" Target="../ink/ink826.xml"/><Relationship Id="rId118" Type="http://schemas.openxmlformats.org/officeDocument/2006/relationships/customXml" Target="../ink/ink853.xml"/><Relationship Id="rId325" Type="http://schemas.openxmlformats.org/officeDocument/2006/relationships/image" Target="../media/image826.png"/><Relationship Id="rId367" Type="http://schemas.openxmlformats.org/officeDocument/2006/relationships/image" Target="../media/image847.png"/><Relationship Id="rId171" Type="http://schemas.openxmlformats.org/officeDocument/2006/relationships/image" Target="../media/image750.png"/><Relationship Id="rId227" Type="http://schemas.openxmlformats.org/officeDocument/2006/relationships/image" Target="../media/image778.png"/><Relationship Id="rId269" Type="http://schemas.openxmlformats.org/officeDocument/2006/relationships/image" Target="../media/image798.png"/><Relationship Id="rId33" Type="http://schemas.openxmlformats.org/officeDocument/2006/relationships/image" Target="../media/image681.png"/><Relationship Id="rId129" Type="http://schemas.openxmlformats.org/officeDocument/2006/relationships/image" Target="../media/image729.png"/><Relationship Id="rId280" Type="http://schemas.openxmlformats.org/officeDocument/2006/relationships/customXml" Target="../ink/ink934.xml"/><Relationship Id="rId336" Type="http://schemas.openxmlformats.org/officeDocument/2006/relationships/customXml" Target="../ink/ink962.xml"/><Relationship Id="rId75" Type="http://schemas.openxmlformats.org/officeDocument/2006/relationships/image" Target="../media/image702.png"/><Relationship Id="rId140" Type="http://schemas.openxmlformats.org/officeDocument/2006/relationships/customXml" Target="../ink/ink864.xml"/><Relationship Id="rId182" Type="http://schemas.openxmlformats.org/officeDocument/2006/relationships/customXml" Target="../ink/ink885.xml"/><Relationship Id="rId378" Type="http://schemas.openxmlformats.org/officeDocument/2006/relationships/customXml" Target="../ink/ink983.xml"/><Relationship Id="rId403" Type="http://schemas.openxmlformats.org/officeDocument/2006/relationships/image" Target="../media/image865.png"/><Relationship Id="rId6" Type="http://schemas.openxmlformats.org/officeDocument/2006/relationships/customXml" Target="../ink/ink797.xml"/><Relationship Id="rId238" Type="http://schemas.openxmlformats.org/officeDocument/2006/relationships/customXml" Target="../ink/ink913.xml"/><Relationship Id="rId291" Type="http://schemas.openxmlformats.org/officeDocument/2006/relationships/image" Target="../media/image809.png"/><Relationship Id="rId305" Type="http://schemas.openxmlformats.org/officeDocument/2006/relationships/image" Target="../media/image816.png"/><Relationship Id="rId347" Type="http://schemas.openxmlformats.org/officeDocument/2006/relationships/image" Target="../media/image837.png"/><Relationship Id="rId44" Type="http://schemas.openxmlformats.org/officeDocument/2006/relationships/customXml" Target="../ink/ink816.xml"/><Relationship Id="rId86" Type="http://schemas.openxmlformats.org/officeDocument/2006/relationships/customXml" Target="../ink/ink837.xml"/><Relationship Id="rId151" Type="http://schemas.openxmlformats.org/officeDocument/2006/relationships/image" Target="../media/image740.png"/><Relationship Id="rId389" Type="http://schemas.openxmlformats.org/officeDocument/2006/relationships/image" Target="../media/image858.png"/><Relationship Id="rId193" Type="http://schemas.openxmlformats.org/officeDocument/2006/relationships/image" Target="../media/image761.png"/><Relationship Id="rId207" Type="http://schemas.openxmlformats.org/officeDocument/2006/relationships/image" Target="../media/image768.png"/><Relationship Id="rId249" Type="http://schemas.openxmlformats.org/officeDocument/2006/relationships/image" Target="../media/image789.png"/><Relationship Id="rId13" Type="http://schemas.openxmlformats.org/officeDocument/2006/relationships/image" Target="../media/image671.png"/><Relationship Id="rId109" Type="http://schemas.openxmlformats.org/officeDocument/2006/relationships/image" Target="../media/image719.png"/><Relationship Id="rId260" Type="http://schemas.openxmlformats.org/officeDocument/2006/relationships/customXml" Target="../ink/ink924.xml"/><Relationship Id="rId316" Type="http://schemas.openxmlformats.org/officeDocument/2006/relationships/customXml" Target="../ink/ink952.xml"/><Relationship Id="rId55" Type="http://schemas.openxmlformats.org/officeDocument/2006/relationships/image" Target="../media/image692.png"/><Relationship Id="rId97" Type="http://schemas.openxmlformats.org/officeDocument/2006/relationships/image" Target="../media/image713.png"/><Relationship Id="rId120" Type="http://schemas.openxmlformats.org/officeDocument/2006/relationships/customXml" Target="../ink/ink854.xml"/><Relationship Id="rId358" Type="http://schemas.openxmlformats.org/officeDocument/2006/relationships/customXml" Target="../ink/ink973.xml"/><Relationship Id="rId162" Type="http://schemas.openxmlformats.org/officeDocument/2006/relationships/customXml" Target="../ink/ink875.xml"/><Relationship Id="rId218" Type="http://schemas.openxmlformats.org/officeDocument/2006/relationships/customXml" Target="../ink/ink903.xml"/><Relationship Id="rId271" Type="http://schemas.openxmlformats.org/officeDocument/2006/relationships/image" Target="../media/image799.png"/><Relationship Id="rId24" Type="http://schemas.openxmlformats.org/officeDocument/2006/relationships/customXml" Target="../ink/ink806.xml"/><Relationship Id="rId66" Type="http://schemas.openxmlformats.org/officeDocument/2006/relationships/customXml" Target="../ink/ink827.xml"/><Relationship Id="rId131" Type="http://schemas.openxmlformats.org/officeDocument/2006/relationships/image" Target="../media/image730.png"/><Relationship Id="rId327" Type="http://schemas.openxmlformats.org/officeDocument/2006/relationships/image" Target="../media/image827.png"/><Relationship Id="rId369" Type="http://schemas.openxmlformats.org/officeDocument/2006/relationships/image" Target="../media/image848.png"/><Relationship Id="rId173" Type="http://schemas.openxmlformats.org/officeDocument/2006/relationships/image" Target="../media/image751.png"/><Relationship Id="rId229" Type="http://schemas.openxmlformats.org/officeDocument/2006/relationships/image" Target="../media/image779.png"/><Relationship Id="rId380" Type="http://schemas.openxmlformats.org/officeDocument/2006/relationships/customXml" Target="../ink/ink984.xml"/><Relationship Id="rId240" Type="http://schemas.openxmlformats.org/officeDocument/2006/relationships/customXml" Target="../ink/ink914.xml"/><Relationship Id="rId35" Type="http://schemas.openxmlformats.org/officeDocument/2006/relationships/image" Target="../media/image682.png"/><Relationship Id="rId77" Type="http://schemas.openxmlformats.org/officeDocument/2006/relationships/image" Target="../media/image703.png"/><Relationship Id="rId100" Type="http://schemas.openxmlformats.org/officeDocument/2006/relationships/customXml" Target="../ink/ink844.xml"/><Relationship Id="rId282" Type="http://schemas.openxmlformats.org/officeDocument/2006/relationships/customXml" Target="../ink/ink935.xml"/><Relationship Id="rId338" Type="http://schemas.openxmlformats.org/officeDocument/2006/relationships/customXml" Target="../ink/ink963.xml"/><Relationship Id="rId8" Type="http://schemas.openxmlformats.org/officeDocument/2006/relationships/customXml" Target="../ink/ink798.xml"/><Relationship Id="rId142" Type="http://schemas.openxmlformats.org/officeDocument/2006/relationships/customXml" Target="../ink/ink865.xml"/><Relationship Id="rId184" Type="http://schemas.openxmlformats.org/officeDocument/2006/relationships/customXml" Target="../ink/ink886.xml"/><Relationship Id="rId391" Type="http://schemas.openxmlformats.org/officeDocument/2006/relationships/image" Target="../media/image859.png"/><Relationship Id="rId405" Type="http://schemas.openxmlformats.org/officeDocument/2006/relationships/image" Target="../media/image866.png"/><Relationship Id="rId251" Type="http://schemas.openxmlformats.org/officeDocument/2006/relationships/image" Target="../media/image790.png"/><Relationship Id="rId46" Type="http://schemas.openxmlformats.org/officeDocument/2006/relationships/customXml" Target="../ink/ink817.xml"/><Relationship Id="rId293" Type="http://schemas.openxmlformats.org/officeDocument/2006/relationships/image" Target="../media/image810.png"/><Relationship Id="rId307" Type="http://schemas.openxmlformats.org/officeDocument/2006/relationships/image" Target="../media/image817.png"/><Relationship Id="rId349" Type="http://schemas.openxmlformats.org/officeDocument/2006/relationships/image" Target="../media/image838.png"/><Relationship Id="rId88" Type="http://schemas.openxmlformats.org/officeDocument/2006/relationships/customXml" Target="../ink/ink838.xml"/><Relationship Id="rId111" Type="http://schemas.openxmlformats.org/officeDocument/2006/relationships/image" Target="../media/image720.png"/><Relationship Id="rId153" Type="http://schemas.openxmlformats.org/officeDocument/2006/relationships/image" Target="../media/image741.png"/><Relationship Id="rId195" Type="http://schemas.openxmlformats.org/officeDocument/2006/relationships/image" Target="../media/image762.png"/><Relationship Id="rId209" Type="http://schemas.openxmlformats.org/officeDocument/2006/relationships/image" Target="../media/image769.png"/><Relationship Id="rId360" Type="http://schemas.openxmlformats.org/officeDocument/2006/relationships/customXml" Target="../ink/ink974.xml"/><Relationship Id="rId220" Type="http://schemas.openxmlformats.org/officeDocument/2006/relationships/customXml" Target="../ink/ink904.xml"/><Relationship Id="rId15" Type="http://schemas.openxmlformats.org/officeDocument/2006/relationships/image" Target="../media/image672.png"/><Relationship Id="rId57" Type="http://schemas.openxmlformats.org/officeDocument/2006/relationships/image" Target="../media/image693.png"/><Relationship Id="rId262" Type="http://schemas.openxmlformats.org/officeDocument/2006/relationships/customXml" Target="../ink/ink925.xml"/><Relationship Id="rId318" Type="http://schemas.openxmlformats.org/officeDocument/2006/relationships/customXml" Target="../ink/ink953.xml"/><Relationship Id="rId99" Type="http://schemas.openxmlformats.org/officeDocument/2006/relationships/image" Target="../media/image714.png"/><Relationship Id="rId122" Type="http://schemas.openxmlformats.org/officeDocument/2006/relationships/customXml" Target="../ink/ink855.xml"/><Relationship Id="rId164" Type="http://schemas.openxmlformats.org/officeDocument/2006/relationships/customXml" Target="../ink/ink876.xml"/><Relationship Id="rId371" Type="http://schemas.openxmlformats.org/officeDocument/2006/relationships/image" Target="../media/image849.png"/><Relationship Id="rId26" Type="http://schemas.openxmlformats.org/officeDocument/2006/relationships/customXml" Target="../ink/ink807.xml"/><Relationship Id="rId231" Type="http://schemas.openxmlformats.org/officeDocument/2006/relationships/image" Target="../media/image780.png"/><Relationship Id="rId273" Type="http://schemas.openxmlformats.org/officeDocument/2006/relationships/image" Target="../media/image800.png"/><Relationship Id="rId329" Type="http://schemas.openxmlformats.org/officeDocument/2006/relationships/image" Target="../media/image828.png"/><Relationship Id="rId68" Type="http://schemas.openxmlformats.org/officeDocument/2006/relationships/customXml" Target="../ink/ink828.xml"/><Relationship Id="rId133" Type="http://schemas.openxmlformats.org/officeDocument/2006/relationships/image" Target="../media/image731.png"/><Relationship Id="rId175" Type="http://schemas.openxmlformats.org/officeDocument/2006/relationships/image" Target="../media/image752.png"/><Relationship Id="rId340" Type="http://schemas.openxmlformats.org/officeDocument/2006/relationships/customXml" Target="../ink/ink964.xml"/><Relationship Id="rId200" Type="http://schemas.openxmlformats.org/officeDocument/2006/relationships/customXml" Target="../ink/ink894.xml"/><Relationship Id="rId382" Type="http://schemas.openxmlformats.org/officeDocument/2006/relationships/customXml" Target="../ink/ink985.xml"/><Relationship Id="rId242" Type="http://schemas.openxmlformats.org/officeDocument/2006/relationships/customXml" Target="../ink/ink915.xml"/><Relationship Id="rId284" Type="http://schemas.openxmlformats.org/officeDocument/2006/relationships/customXml" Target="../ink/ink936.xml"/><Relationship Id="rId37" Type="http://schemas.openxmlformats.org/officeDocument/2006/relationships/image" Target="../media/image683.png"/><Relationship Id="rId79" Type="http://schemas.openxmlformats.org/officeDocument/2006/relationships/image" Target="../media/image704.png"/><Relationship Id="rId102" Type="http://schemas.openxmlformats.org/officeDocument/2006/relationships/customXml" Target="../ink/ink845.xml"/><Relationship Id="rId144" Type="http://schemas.openxmlformats.org/officeDocument/2006/relationships/customXml" Target="../ink/ink866.xml"/><Relationship Id="rId90" Type="http://schemas.openxmlformats.org/officeDocument/2006/relationships/customXml" Target="../ink/ink839.xml"/><Relationship Id="rId186" Type="http://schemas.openxmlformats.org/officeDocument/2006/relationships/customXml" Target="../ink/ink887.xml"/><Relationship Id="rId351" Type="http://schemas.openxmlformats.org/officeDocument/2006/relationships/image" Target="../media/image839.png"/><Relationship Id="rId393" Type="http://schemas.openxmlformats.org/officeDocument/2006/relationships/image" Target="../media/image860.png"/></Relationships>
</file>

<file path=ppt/slides/_rels/slide33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924.png"/><Relationship Id="rId21" Type="http://schemas.openxmlformats.org/officeDocument/2006/relationships/image" Target="../media/image876.png"/><Relationship Id="rId42" Type="http://schemas.openxmlformats.org/officeDocument/2006/relationships/customXml" Target="../ink/ink1017.xml"/><Relationship Id="rId63" Type="http://schemas.openxmlformats.org/officeDocument/2006/relationships/image" Target="../media/image897.png"/><Relationship Id="rId84" Type="http://schemas.openxmlformats.org/officeDocument/2006/relationships/customXml" Target="../ink/ink1038.xml"/><Relationship Id="rId138" Type="http://schemas.openxmlformats.org/officeDocument/2006/relationships/customXml" Target="../ink/ink1065.xml"/><Relationship Id="rId159" Type="http://schemas.openxmlformats.org/officeDocument/2006/relationships/image" Target="../media/image945.png"/><Relationship Id="rId170" Type="http://schemas.openxmlformats.org/officeDocument/2006/relationships/customXml" Target="../ink/ink1081.xml"/><Relationship Id="rId191" Type="http://schemas.openxmlformats.org/officeDocument/2006/relationships/image" Target="../media/image961.png"/><Relationship Id="rId205" Type="http://schemas.openxmlformats.org/officeDocument/2006/relationships/image" Target="../media/image968.png"/><Relationship Id="rId226" Type="http://schemas.openxmlformats.org/officeDocument/2006/relationships/customXml" Target="../ink/ink1109.xml"/><Relationship Id="rId107" Type="http://schemas.openxmlformats.org/officeDocument/2006/relationships/image" Target="../media/image919.png"/><Relationship Id="rId11" Type="http://schemas.openxmlformats.org/officeDocument/2006/relationships/image" Target="../media/image871.png"/><Relationship Id="rId32" Type="http://schemas.openxmlformats.org/officeDocument/2006/relationships/customXml" Target="../ink/ink1012.xml"/><Relationship Id="rId53" Type="http://schemas.openxmlformats.org/officeDocument/2006/relationships/image" Target="../media/image892.png"/><Relationship Id="rId74" Type="http://schemas.openxmlformats.org/officeDocument/2006/relationships/customXml" Target="../ink/ink1033.xml"/><Relationship Id="rId128" Type="http://schemas.openxmlformats.org/officeDocument/2006/relationships/customXml" Target="../ink/ink1060.xml"/><Relationship Id="rId149" Type="http://schemas.openxmlformats.org/officeDocument/2006/relationships/image" Target="../media/image940.png"/><Relationship Id="rId5" Type="http://schemas.openxmlformats.org/officeDocument/2006/relationships/image" Target="../media/image868.png"/><Relationship Id="rId95" Type="http://schemas.openxmlformats.org/officeDocument/2006/relationships/image" Target="../media/image913.png"/><Relationship Id="rId160" Type="http://schemas.openxmlformats.org/officeDocument/2006/relationships/customXml" Target="../ink/ink1076.xml"/><Relationship Id="rId181" Type="http://schemas.openxmlformats.org/officeDocument/2006/relationships/image" Target="../media/image956.png"/><Relationship Id="rId216" Type="http://schemas.openxmlformats.org/officeDocument/2006/relationships/customXml" Target="../ink/ink1104.xml"/><Relationship Id="rId237" Type="http://schemas.openxmlformats.org/officeDocument/2006/relationships/image" Target="../media/image984.png"/><Relationship Id="rId22" Type="http://schemas.openxmlformats.org/officeDocument/2006/relationships/customXml" Target="../ink/ink1007.xml"/><Relationship Id="rId43" Type="http://schemas.openxmlformats.org/officeDocument/2006/relationships/image" Target="../media/image887.png"/><Relationship Id="rId64" Type="http://schemas.openxmlformats.org/officeDocument/2006/relationships/customXml" Target="../ink/ink1028.xml"/><Relationship Id="rId118" Type="http://schemas.openxmlformats.org/officeDocument/2006/relationships/customXml" Target="../ink/ink1055.xml"/><Relationship Id="rId139" Type="http://schemas.openxmlformats.org/officeDocument/2006/relationships/image" Target="../media/image935.png"/><Relationship Id="rId85" Type="http://schemas.openxmlformats.org/officeDocument/2006/relationships/image" Target="../media/image908.png"/><Relationship Id="rId150" Type="http://schemas.openxmlformats.org/officeDocument/2006/relationships/customXml" Target="../ink/ink1071.xml"/><Relationship Id="rId171" Type="http://schemas.openxmlformats.org/officeDocument/2006/relationships/image" Target="../media/image951.png"/><Relationship Id="rId192" Type="http://schemas.openxmlformats.org/officeDocument/2006/relationships/customXml" Target="../ink/ink1092.xml"/><Relationship Id="rId206" Type="http://schemas.openxmlformats.org/officeDocument/2006/relationships/customXml" Target="../ink/ink1099.xml"/><Relationship Id="rId227" Type="http://schemas.openxmlformats.org/officeDocument/2006/relationships/image" Target="../media/image979.png"/><Relationship Id="rId12" Type="http://schemas.openxmlformats.org/officeDocument/2006/relationships/customXml" Target="../ink/ink1002.xml"/><Relationship Id="rId33" Type="http://schemas.openxmlformats.org/officeDocument/2006/relationships/image" Target="../media/image882.png"/><Relationship Id="rId108" Type="http://schemas.openxmlformats.org/officeDocument/2006/relationships/customXml" Target="../ink/ink1050.xml"/><Relationship Id="rId129" Type="http://schemas.openxmlformats.org/officeDocument/2006/relationships/image" Target="../media/image930.png"/><Relationship Id="rId54" Type="http://schemas.openxmlformats.org/officeDocument/2006/relationships/customXml" Target="../ink/ink1023.xml"/><Relationship Id="rId75" Type="http://schemas.openxmlformats.org/officeDocument/2006/relationships/image" Target="../media/image903.png"/><Relationship Id="rId96" Type="http://schemas.openxmlformats.org/officeDocument/2006/relationships/customXml" Target="../ink/ink1044.xml"/><Relationship Id="rId140" Type="http://schemas.openxmlformats.org/officeDocument/2006/relationships/customXml" Target="../ink/ink1066.xml"/><Relationship Id="rId161" Type="http://schemas.openxmlformats.org/officeDocument/2006/relationships/image" Target="../media/image946.png"/><Relationship Id="rId182" Type="http://schemas.openxmlformats.org/officeDocument/2006/relationships/customXml" Target="../ink/ink1087.xml"/><Relationship Id="rId217" Type="http://schemas.openxmlformats.org/officeDocument/2006/relationships/image" Target="../media/image974.png"/><Relationship Id="rId6" Type="http://schemas.openxmlformats.org/officeDocument/2006/relationships/customXml" Target="../ink/ink999.xml"/><Relationship Id="rId238" Type="http://schemas.openxmlformats.org/officeDocument/2006/relationships/customXml" Target="../ink/ink1115.xml"/><Relationship Id="rId23" Type="http://schemas.openxmlformats.org/officeDocument/2006/relationships/image" Target="../media/image877.png"/><Relationship Id="rId119" Type="http://schemas.openxmlformats.org/officeDocument/2006/relationships/image" Target="../media/image925.png"/><Relationship Id="rId44" Type="http://schemas.openxmlformats.org/officeDocument/2006/relationships/customXml" Target="../ink/ink1018.xml"/><Relationship Id="rId65" Type="http://schemas.openxmlformats.org/officeDocument/2006/relationships/image" Target="../media/image898.png"/><Relationship Id="rId86" Type="http://schemas.openxmlformats.org/officeDocument/2006/relationships/customXml" Target="../ink/ink1039.xml"/><Relationship Id="rId130" Type="http://schemas.openxmlformats.org/officeDocument/2006/relationships/customXml" Target="../ink/ink1061.xml"/><Relationship Id="rId151" Type="http://schemas.openxmlformats.org/officeDocument/2006/relationships/image" Target="../media/image941.png"/><Relationship Id="rId172" Type="http://schemas.openxmlformats.org/officeDocument/2006/relationships/customXml" Target="../ink/ink1082.xml"/><Relationship Id="rId193" Type="http://schemas.openxmlformats.org/officeDocument/2006/relationships/image" Target="../media/image962.png"/><Relationship Id="rId207" Type="http://schemas.openxmlformats.org/officeDocument/2006/relationships/image" Target="../media/image969.png"/><Relationship Id="rId228" Type="http://schemas.openxmlformats.org/officeDocument/2006/relationships/customXml" Target="../ink/ink1110.xml"/><Relationship Id="rId13" Type="http://schemas.openxmlformats.org/officeDocument/2006/relationships/image" Target="../media/image872.png"/><Relationship Id="rId109" Type="http://schemas.openxmlformats.org/officeDocument/2006/relationships/image" Target="../media/image920.png"/><Relationship Id="rId34" Type="http://schemas.openxmlformats.org/officeDocument/2006/relationships/customXml" Target="../ink/ink1013.xml"/><Relationship Id="rId55" Type="http://schemas.openxmlformats.org/officeDocument/2006/relationships/image" Target="../media/image893.png"/><Relationship Id="rId76" Type="http://schemas.openxmlformats.org/officeDocument/2006/relationships/customXml" Target="../ink/ink1034.xml"/><Relationship Id="rId97" Type="http://schemas.openxmlformats.org/officeDocument/2006/relationships/image" Target="../media/image914.png"/><Relationship Id="rId120" Type="http://schemas.openxmlformats.org/officeDocument/2006/relationships/customXml" Target="../ink/ink1056.xml"/><Relationship Id="rId141" Type="http://schemas.openxmlformats.org/officeDocument/2006/relationships/image" Target="../media/image936.png"/><Relationship Id="rId7" Type="http://schemas.openxmlformats.org/officeDocument/2006/relationships/image" Target="../media/image869.png"/><Relationship Id="rId162" Type="http://schemas.openxmlformats.org/officeDocument/2006/relationships/customXml" Target="../ink/ink1077.xml"/><Relationship Id="rId183" Type="http://schemas.openxmlformats.org/officeDocument/2006/relationships/image" Target="../media/image957.png"/><Relationship Id="rId218" Type="http://schemas.openxmlformats.org/officeDocument/2006/relationships/customXml" Target="../ink/ink1105.xml"/><Relationship Id="rId239" Type="http://schemas.openxmlformats.org/officeDocument/2006/relationships/image" Target="../media/image985.png"/><Relationship Id="rId24" Type="http://schemas.openxmlformats.org/officeDocument/2006/relationships/customXml" Target="../ink/ink1008.xml"/><Relationship Id="rId45" Type="http://schemas.openxmlformats.org/officeDocument/2006/relationships/image" Target="../media/image888.png"/><Relationship Id="rId66" Type="http://schemas.openxmlformats.org/officeDocument/2006/relationships/customXml" Target="../ink/ink1029.xml"/><Relationship Id="rId87" Type="http://schemas.openxmlformats.org/officeDocument/2006/relationships/image" Target="../media/image909.png"/><Relationship Id="rId110" Type="http://schemas.openxmlformats.org/officeDocument/2006/relationships/customXml" Target="../ink/ink1051.xml"/><Relationship Id="rId131" Type="http://schemas.openxmlformats.org/officeDocument/2006/relationships/image" Target="../media/image931.png"/><Relationship Id="rId152" Type="http://schemas.openxmlformats.org/officeDocument/2006/relationships/customXml" Target="../ink/ink1072.xml"/><Relationship Id="rId173" Type="http://schemas.openxmlformats.org/officeDocument/2006/relationships/image" Target="../media/image952.png"/><Relationship Id="rId194" Type="http://schemas.openxmlformats.org/officeDocument/2006/relationships/customXml" Target="../ink/ink1093.xml"/><Relationship Id="rId208" Type="http://schemas.openxmlformats.org/officeDocument/2006/relationships/customXml" Target="../ink/ink1100.xml"/><Relationship Id="rId229" Type="http://schemas.openxmlformats.org/officeDocument/2006/relationships/image" Target="../media/image980.png"/><Relationship Id="rId240" Type="http://schemas.openxmlformats.org/officeDocument/2006/relationships/customXml" Target="../ink/ink1116.xml"/><Relationship Id="rId14" Type="http://schemas.openxmlformats.org/officeDocument/2006/relationships/customXml" Target="../ink/ink1003.xml"/><Relationship Id="rId35" Type="http://schemas.openxmlformats.org/officeDocument/2006/relationships/image" Target="../media/image883.png"/><Relationship Id="rId56" Type="http://schemas.openxmlformats.org/officeDocument/2006/relationships/customXml" Target="../ink/ink1024.xml"/><Relationship Id="rId77" Type="http://schemas.openxmlformats.org/officeDocument/2006/relationships/image" Target="../media/image904.png"/><Relationship Id="rId100" Type="http://schemas.openxmlformats.org/officeDocument/2006/relationships/customXml" Target="../ink/ink1046.xml"/><Relationship Id="rId8" Type="http://schemas.openxmlformats.org/officeDocument/2006/relationships/customXml" Target="../ink/ink1000.xml"/><Relationship Id="rId98" Type="http://schemas.openxmlformats.org/officeDocument/2006/relationships/customXml" Target="../ink/ink1045.xml"/><Relationship Id="rId121" Type="http://schemas.openxmlformats.org/officeDocument/2006/relationships/image" Target="../media/image926.png"/><Relationship Id="rId142" Type="http://schemas.openxmlformats.org/officeDocument/2006/relationships/customXml" Target="../ink/ink1067.xml"/><Relationship Id="rId163" Type="http://schemas.openxmlformats.org/officeDocument/2006/relationships/image" Target="../media/image947.png"/><Relationship Id="rId184" Type="http://schemas.openxmlformats.org/officeDocument/2006/relationships/customXml" Target="../ink/ink1088.xml"/><Relationship Id="rId219" Type="http://schemas.openxmlformats.org/officeDocument/2006/relationships/image" Target="../media/image975.png"/><Relationship Id="rId230" Type="http://schemas.openxmlformats.org/officeDocument/2006/relationships/customXml" Target="../ink/ink1111.xml"/><Relationship Id="rId25" Type="http://schemas.openxmlformats.org/officeDocument/2006/relationships/image" Target="../media/image878.png"/><Relationship Id="rId46" Type="http://schemas.openxmlformats.org/officeDocument/2006/relationships/customXml" Target="../ink/ink1019.xml"/><Relationship Id="rId67" Type="http://schemas.openxmlformats.org/officeDocument/2006/relationships/image" Target="../media/image899.png"/><Relationship Id="rId88" Type="http://schemas.openxmlformats.org/officeDocument/2006/relationships/customXml" Target="../ink/ink1040.xml"/><Relationship Id="rId111" Type="http://schemas.openxmlformats.org/officeDocument/2006/relationships/image" Target="../media/image921.png"/><Relationship Id="rId132" Type="http://schemas.openxmlformats.org/officeDocument/2006/relationships/customXml" Target="../ink/ink1062.xml"/><Relationship Id="rId153" Type="http://schemas.openxmlformats.org/officeDocument/2006/relationships/image" Target="../media/image942.png"/><Relationship Id="rId174" Type="http://schemas.openxmlformats.org/officeDocument/2006/relationships/customXml" Target="../ink/ink1083.xml"/><Relationship Id="rId195" Type="http://schemas.openxmlformats.org/officeDocument/2006/relationships/image" Target="../media/image963.png"/><Relationship Id="rId209" Type="http://schemas.openxmlformats.org/officeDocument/2006/relationships/image" Target="../media/image970.png"/><Relationship Id="rId220" Type="http://schemas.openxmlformats.org/officeDocument/2006/relationships/customXml" Target="../ink/ink1106.xml"/><Relationship Id="rId241" Type="http://schemas.openxmlformats.org/officeDocument/2006/relationships/image" Target="../media/image986.png"/><Relationship Id="rId15" Type="http://schemas.openxmlformats.org/officeDocument/2006/relationships/image" Target="../media/image873.png"/><Relationship Id="rId36" Type="http://schemas.openxmlformats.org/officeDocument/2006/relationships/customXml" Target="../ink/ink1014.xml"/><Relationship Id="rId57" Type="http://schemas.openxmlformats.org/officeDocument/2006/relationships/image" Target="../media/image894.png"/><Relationship Id="rId106" Type="http://schemas.openxmlformats.org/officeDocument/2006/relationships/customXml" Target="../ink/ink1049.xml"/><Relationship Id="rId127" Type="http://schemas.openxmlformats.org/officeDocument/2006/relationships/image" Target="../media/image929.png"/><Relationship Id="rId10" Type="http://schemas.openxmlformats.org/officeDocument/2006/relationships/customXml" Target="../ink/ink1001.xml"/><Relationship Id="rId31" Type="http://schemas.openxmlformats.org/officeDocument/2006/relationships/image" Target="../media/image881.png"/><Relationship Id="rId52" Type="http://schemas.openxmlformats.org/officeDocument/2006/relationships/customXml" Target="../ink/ink1022.xml"/><Relationship Id="rId73" Type="http://schemas.openxmlformats.org/officeDocument/2006/relationships/image" Target="../media/image902.png"/><Relationship Id="rId78" Type="http://schemas.openxmlformats.org/officeDocument/2006/relationships/customXml" Target="../ink/ink1035.xml"/><Relationship Id="rId94" Type="http://schemas.openxmlformats.org/officeDocument/2006/relationships/customXml" Target="../ink/ink1043.xml"/><Relationship Id="rId99" Type="http://schemas.openxmlformats.org/officeDocument/2006/relationships/image" Target="../media/image915.png"/><Relationship Id="rId101" Type="http://schemas.openxmlformats.org/officeDocument/2006/relationships/image" Target="../media/image916.png"/><Relationship Id="rId122" Type="http://schemas.openxmlformats.org/officeDocument/2006/relationships/customXml" Target="../ink/ink1057.xml"/><Relationship Id="rId143" Type="http://schemas.openxmlformats.org/officeDocument/2006/relationships/image" Target="../media/image937.png"/><Relationship Id="rId148" Type="http://schemas.openxmlformats.org/officeDocument/2006/relationships/customXml" Target="../ink/ink1070.xml"/><Relationship Id="rId164" Type="http://schemas.openxmlformats.org/officeDocument/2006/relationships/customXml" Target="../ink/ink1078.xml"/><Relationship Id="rId169" Type="http://schemas.openxmlformats.org/officeDocument/2006/relationships/image" Target="../media/image950.png"/><Relationship Id="rId185" Type="http://schemas.openxmlformats.org/officeDocument/2006/relationships/image" Target="../media/image958.png"/><Relationship Id="rId4" Type="http://schemas.openxmlformats.org/officeDocument/2006/relationships/customXml" Target="../ink/ink998.xml"/><Relationship Id="rId9" Type="http://schemas.openxmlformats.org/officeDocument/2006/relationships/image" Target="../media/image870.png"/><Relationship Id="rId180" Type="http://schemas.openxmlformats.org/officeDocument/2006/relationships/customXml" Target="../ink/ink1086.xml"/><Relationship Id="rId210" Type="http://schemas.openxmlformats.org/officeDocument/2006/relationships/customXml" Target="../ink/ink1101.xml"/><Relationship Id="rId215" Type="http://schemas.openxmlformats.org/officeDocument/2006/relationships/image" Target="../media/image973.png"/><Relationship Id="rId236" Type="http://schemas.openxmlformats.org/officeDocument/2006/relationships/customXml" Target="../ink/ink1114.xml"/><Relationship Id="rId26" Type="http://schemas.openxmlformats.org/officeDocument/2006/relationships/customXml" Target="../ink/ink1009.xml"/><Relationship Id="rId231" Type="http://schemas.openxmlformats.org/officeDocument/2006/relationships/image" Target="../media/image981.png"/><Relationship Id="rId47" Type="http://schemas.openxmlformats.org/officeDocument/2006/relationships/image" Target="../media/image889.png"/><Relationship Id="rId68" Type="http://schemas.openxmlformats.org/officeDocument/2006/relationships/customXml" Target="../ink/ink1030.xml"/><Relationship Id="rId89" Type="http://schemas.openxmlformats.org/officeDocument/2006/relationships/image" Target="../media/image910.png"/><Relationship Id="rId112" Type="http://schemas.openxmlformats.org/officeDocument/2006/relationships/customXml" Target="../ink/ink1052.xml"/><Relationship Id="rId133" Type="http://schemas.openxmlformats.org/officeDocument/2006/relationships/image" Target="../media/image932.png"/><Relationship Id="rId154" Type="http://schemas.openxmlformats.org/officeDocument/2006/relationships/customXml" Target="../ink/ink1073.xml"/><Relationship Id="rId175" Type="http://schemas.openxmlformats.org/officeDocument/2006/relationships/image" Target="../media/image953.png"/><Relationship Id="rId196" Type="http://schemas.openxmlformats.org/officeDocument/2006/relationships/customXml" Target="../ink/ink1094.xml"/><Relationship Id="rId200" Type="http://schemas.openxmlformats.org/officeDocument/2006/relationships/customXml" Target="../ink/ink1096.xml"/><Relationship Id="rId16" Type="http://schemas.openxmlformats.org/officeDocument/2006/relationships/customXml" Target="../ink/ink1004.xml"/><Relationship Id="rId221" Type="http://schemas.openxmlformats.org/officeDocument/2006/relationships/image" Target="../media/image976.png"/><Relationship Id="rId242" Type="http://schemas.openxmlformats.org/officeDocument/2006/relationships/customXml" Target="../ink/ink1117.xml"/><Relationship Id="rId37" Type="http://schemas.openxmlformats.org/officeDocument/2006/relationships/image" Target="../media/image884.png"/><Relationship Id="rId58" Type="http://schemas.openxmlformats.org/officeDocument/2006/relationships/customXml" Target="../ink/ink1025.xml"/><Relationship Id="rId79" Type="http://schemas.openxmlformats.org/officeDocument/2006/relationships/image" Target="../media/image905.png"/><Relationship Id="rId102" Type="http://schemas.openxmlformats.org/officeDocument/2006/relationships/customXml" Target="../ink/ink1047.xml"/><Relationship Id="rId123" Type="http://schemas.openxmlformats.org/officeDocument/2006/relationships/image" Target="../media/image927.png"/><Relationship Id="rId144" Type="http://schemas.openxmlformats.org/officeDocument/2006/relationships/customXml" Target="../ink/ink1068.xml"/><Relationship Id="rId90" Type="http://schemas.openxmlformats.org/officeDocument/2006/relationships/customXml" Target="../ink/ink1041.xml"/><Relationship Id="rId165" Type="http://schemas.openxmlformats.org/officeDocument/2006/relationships/image" Target="../media/image948.png"/><Relationship Id="rId186" Type="http://schemas.openxmlformats.org/officeDocument/2006/relationships/customXml" Target="../ink/ink1089.xml"/><Relationship Id="rId211" Type="http://schemas.openxmlformats.org/officeDocument/2006/relationships/image" Target="../media/image971.png"/><Relationship Id="rId232" Type="http://schemas.openxmlformats.org/officeDocument/2006/relationships/customXml" Target="../ink/ink1112.xml"/><Relationship Id="rId27" Type="http://schemas.openxmlformats.org/officeDocument/2006/relationships/image" Target="../media/image879.png"/><Relationship Id="rId48" Type="http://schemas.openxmlformats.org/officeDocument/2006/relationships/customXml" Target="../ink/ink1020.xml"/><Relationship Id="rId69" Type="http://schemas.openxmlformats.org/officeDocument/2006/relationships/image" Target="../media/image900.png"/><Relationship Id="rId113" Type="http://schemas.openxmlformats.org/officeDocument/2006/relationships/image" Target="../media/image922.png"/><Relationship Id="rId134" Type="http://schemas.openxmlformats.org/officeDocument/2006/relationships/customXml" Target="../ink/ink1063.xml"/><Relationship Id="rId80" Type="http://schemas.openxmlformats.org/officeDocument/2006/relationships/customXml" Target="../ink/ink1036.xml"/><Relationship Id="rId155" Type="http://schemas.openxmlformats.org/officeDocument/2006/relationships/image" Target="../media/image943.png"/><Relationship Id="rId176" Type="http://schemas.openxmlformats.org/officeDocument/2006/relationships/customXml" Target="../ink/ink1084.xml"/><Relationship Id="rId197" Type="http://schemas.openxmlformats.org/officeDocument/2006/relationships/image" Target="../media/image964.png"/><Relationship Id="rId201" Type="http://schemas.openxmlformats.org/officeDocument/2006/relationships/image" Target="../media/image966.png"/><Relationship Id="rId222" Type="http://schemas.openxmlformats.org/officeDocument/2006/relationships/customXml" Target="../ink/ink1107.xml"/><Relationship Id="rId243" Type="http://schemas.openxmlformats.org/officeDocument/2006/relationships/image" Target="../media/image987.png"/><Relationship Id="rId17" Type="http://schemas.openxmlformats.org/officeDocument/2006/relationships/image" Target="../media/image874.png"/><Relationship Id="rId38" Type="http://schemas.openxmlformats.org/officeDocument/2006/relationships/customXml" Target="../ink/ink1015.xml"/><Relationship Id="rId59" Type="http://schemas.openxmlformats.org/officeDocument/2006/relationships/image" Target="../media/image895.png"/><Relationship Id="rId103" Type="http://schemas.openxmlformats.org/officeDocument/2006/relationships/image" Target="../media/image917.png"/><Relationship Id="rId124" Type="http://schemas.openxmlformats.org/officeDocument/2006/relationships/customXml" Target="../ink/ink1058.xml"/><Relationship Id="rId70" Type="http://schemas.openxmlformats.org/officeDocument/2006/relationships/customXml" Target="../ink/ink1031.xml"/><Relationship Id="rId91" Type="http://schemas.openxmlformats.org/officeDocument/2006/relationships/image" Target="../media/image911.png"/><Relationship Id="rId145" Type="http://schemas.openxmlformats.org/officeDocument/2006/relationships/image" Target="../media/image938.png"/><Relationship Id="rId166" Type="http://schemas.openxmlformats.org/officeDocument/2006/relationships/customXml" Target="../ink/ink1079.xml"/><Relationship Id="rId187" Type="http://schemas.openxmlformats.org/officeDocument/2006/relationships/image" Target="../media/image959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1102.xml"/><Relationship Id="rId233" Type="http://schemas.openxmlformats.org/officeDocument/2006/relationships/image" Target="../media/image982.png"/><Relationship Id="rId28" Type="http://schemas.openxmlformats.org/officeDocument/2006/relationships/customXml" Target="../ink/ink1010.xml"/><Relationship Id="rId49" Type="http://schemas.openxmlformats.org/officeDocument/2006/relationships/image" Target="../media/image890.png"/><Relationship Id="rId114" Type="http://schemas.openxmlformats.org/officeDocument/2006/relationships/customXml" Target="../ink/ink1053.xml"/><Relationship Id="rId60" Type="http://schemas.openxmlformats.org/officeDocument/2006/relationships/customXml" Target="../ink/ink1026.xml"/><Relationship Id="rId81" Type="http://schemas.openxmlformats.org/officeDocument/2006/relationships/image" Target="../media/image906.png"/><Relationship Id="rId135" Type="http://schemas.openxmlformats.org/officeDocument/2006/relationships/image" Target="../media/image933.png"/><Relationship Id="rId156" Type="http://schemas.openxmlformats.org/officeDocument/2006/relationships/customXml" Target="../ink/ink1074.xml"/><Relationship Id="rId177" Type="http://schemas.openxmlformats.org/officeDocument/2006/relationships/image" Target="../media/image954.png"/><Relationship Id="rId198" Type="http://schemas.openxmlformats.org/officeDocument/2006/relationships/customXml" Target="../ink/ink1095.xml"/><Relationship Id="rId202" Type="http://schemas.openxmlformats.org/officeDocument/2006/relationships/customXml" Target="../ink/ink1097.xml"/><Relationship Id="rId223" Type="http://schemas.openxmlformats.org/officeDocument/2006/relationships/image" Target="../media/image977.png"/><Relationship Id="rId18" Type="http://schemas.openxmlformats.org/officeDocument/2006/relationships/customXml" Target="../ink/ink1005.xml"/><Relationship Id="rId39" Type="http://schemas.openxmlformats.org/officeDocument/2006/relationships/image" Target="../media/image885.png"/><Relationship Id="rId50" Type="http://schemas.openxmlformats.org/officeDocument/2006/relationships/customXml" Target="../ink/ink1021.xml"/><Relationship Id="rId104" Type="http://schemas.openxmlformats.org/officeDocument/2006/relationships/customXml" Target="../ink/ink1048.xml"/><Relationship Id="rId125" Type="http://schemas.openxmlformats.org/officeDocument/2006/relationships/image" Target="../media/image928.png"/><Relationship Id="rId146" Type="http://schemas.openxmlformats.org/officeDocument/2006/relationships/customXml" Target="../ink/ink1069.xml"/><Relationship Id="rId167" Type="http://schemas.openxmlformats.org/officeDocument/2006/relationships/image" Target="../media/image949.png"/><Relationship Id="rId188" Type="http://schemas.openxmlformats.org/officeDocument/2006/relationships/customXml" Target="../ink/ink1090.xml"/><Relationship Id="rId71" Type="http://schemas.openxmlformats.org/officeDocument/2006/relationships/image" Target="../media/image901.png"/><Relationship Id="rId92" Type="http://schemas.openxmlformats.org/officeDocument/2006/relationships/customXml" Target="../ink/ink1042.xml"/><Relationship Id="rId213" Type="http://schemas.openxmlformats.org/officeDocument/2006/relationships/image" Target="../media/image972.png"/><Relationship Id="rId234" Type="http://schemas.openxmlformats.org/officeDocument/2006/relationships/customXml" Target="../ink/ink1113.xml"/><Relationship Id="rId2" Type="http://schemas.openxmlformats.org/officeDocument/2006/relationships/customXml" Target="../ink/ink997.xml"/><Relationship Id="rId29" Type="http://schemas.openxmlformats.org/officeDocument/2006/relationships/image" Target="../media/image880.png"/><Relationship Id="rId40" Type="http://schemas.openxmlformats.org/officeDocument/2006/relationships/customXml" Target="../ink/ink1016.xml"/><Relationship Id="rId115" Type="http://schemas.openxmlformats.org/officeDocument/2006/relationships/image" Target="../media/image923.png"/><Relationship Id="rId136" Type="http://schemas.openxmlformats.org/officeDocument/2006/relationships/customXml" Target="../ink/ink1064.xml"/><Relationship Id="rId157" Type="http://schemas.openxmlformats.org/officeDocument/2006/relationships/image" Target="../media/image944.png"/><Relationship Id="rId178" Type="http://schemas.openxmlformats.org/officeDocument/2006/relationships/customXml" Target="../ink/ink1085.xml"/><Relationship Id="rId61" Type="http://schemas.openxmlformats.org/officeDocument/2006/relationships/image" Target="../media/image896.png"/><Relationship Id="rId82" Type="http://schemas.openxmlformats.org/officeDocument/2006/relationships/customXml" Target="../ink/ink1037.xml"/><Relationship Id="rId199" Type="http://schemas.openxmlformats.org/officeDocument/2006/relationships/image" Target="../media/image965.png"/><Relationship Id="rId203" Type="http://schemas.openxmlformats.org/officeDocument/2006/relationships/image" Target="../media/image967.png"/><Relationship Id="rId19" Type="http://schemas.openxmlformats.org/officeDocument/2006/relationships/image" Target="../media/image875.png"/><Relationship Id="rId224" Type="http://schemas.openxmlformats.org/officeDocument/2006/relationships/customXml" Target="../ink/ink1108.xml"/><Relationship Id="rId30" Type="http://schemas.openxmlformats.org/officeDocument/2006/relationships/customXml" Target="../ink/ink1011.xml"/><Relationship Id="rId105" Type="http://schemas.openxmlformats.org/officeDocument/2006/relationships/image" Target="../media/image918.png"/><Relationship Id="rId126" Type="http://schemas.openxmlformats.org/officeDocument/2006/relationships/customXml" Target="../ink/ink1059.xml"/><Relationship Id="rId147" Type="http://schemas.openxmlformats.org/officeDocument/2006/relationships/image" Target="../media/image939.png"/><Relationship Id="rId168" Type="http://schemas.openxmlformats.org/officeDocument/2006/relationships/customXml" Target="../ink/ink1080.xml"/><Relationship Id="rId51" Type="http://schemas.openxmlformats.org/officeDocument/2006/relationships/image" Target="../media/image891.png"/><Relationship Id="rId72" Type="http://schemas.openxmlformats.org/officeDocument/2006/relationships/customXml" Target="../ink/ink1032.xml"/><Relationship Id="rId93" Type="http://schemas.openxmlformats.org/officeDocument/2006/relationships/image" Target="../media/image912.png"/><Relationship Id="rId189" Type="http://schemas.openxmlformats.org/officeDocument/2006/relationships/image" Target="../media/image960.png"/><Relationship Id="rId3" Type="http://schemas.openxmlformats.org/officeDocument/2006/relationships/image" Target="../media/image867.png"/><Relationship Id="rId214" Type="http://schemas.openxmlformats.org/officeDocument/2006/relationships/customXml" Target="../ink/ink1103.xml"/><Relationship Id="rId235" Type="http://schemas.openxmlformats.org/officeDocument/2006/relationships/image" Target="../media/image983.png"/><Relationship Id="rId116" Type="http://schemas.openxmlformats.org/officeDocument/2006/relationships/customXml" Target="../ink/ink1054.xml"/><Relationship Id="rId137" Type="http://schemas.openxmlformats.org/officeDocument/2006/relationships/image" Target="../media/image934.png"/><Relationship Id="rId158" Type="http://schemas.openxmlformats.org/officeDocument/2006/relationships/customXml" Target="../ink/ink1075.xml"/><Relationship Id="rId20" Type="http://schemas.openxmlformats.org/officeDocument/2006/relationships/customXml" Target="../ink/ink1006.xml"/><Relationship Id="rId41" Type="http://schemas.openxmlformats.org/officeDocument/2006/relationships/image" Target="../media/image886.png"/><Relationship Id="rId62" Type="http://schemas.openxmlformats.org/officeDocument/2006/relationships/customXml" Target="../ink/ink1027.xml"/><Relationship Id="rId83" Type="http://schemas.openxmlformats.org/officeDocument/2006/relationships/image" Target="../media/image907.png"/><Relationship Id="rId179" Type="http://schemas.openxmlformats.org/officeDocument/2006/relationships/image" Target="../media/image955.png"/><Relationship Id="rId190" Type="http://schemas.openxmlformats.org/officeDocument/2006/relationships/customXml" Target="../ink/ink1091.xml"/><Relationship Id="rId204" Type="http://schemas.openxmlformats.org/officeDocument/2006/relationships/customXml" Target="../ink/ink1098.xml"/><Relationship Id="rId225" Type="http://schemas.openxmlformats.org/officeDocument/2006/relationships/image" Target="../media/image97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erkanaal.com/rekenen/breuk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fKLlxLrSdQ?feature=oemb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YC1b34VlDQ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5680" y="2238213"/>
            <a:ext cx="3720639" cy="2381574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b="1" dirty="0"/>
              <a:t>Wiskunde 1-2</a:t>
            </a:r>
            <a:br>
              <a:rPr lang="nl-NL" b="1" dirty="0"/>
            </a:br>
            <a:r>
              <a:rPr lang="nl-NL" b="1" dirty="0"/>
              <a:t> </a:t>
            </a:r>
            <a:br>
              <a:rPr lang="nl-NL" b="1" dirty="0"/>
            </a:br>
            <a:r>
              <a:rPr lang="nl-NL" sz="3100" b="1" dirty="0"/>
              <a:t>MBO 4</a:t>
            </a: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Haal hele getallen uit een breuk - video">
            <a:hlinkClick r:id="" action="ppaction://media"/>
            <a:extLst>
              <a:ext uri="{FF2B5EF4-FFF2-40B4-BE49-F238E27FC236}">
                <a16:creationId xmlns:a16="http://schemas.microsoft.com/office/drawing/2014/main" id="{20343F60-7CE3-1788-7A5D-15256853947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95154" y="151522"/>
            <a:ext cx="11534173" cy="6516808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260958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ACC03B5-CAE7-7D71-0BFF-C4A4DC2E8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37" y="224886"/>
            <a:ext cx="8765080" cy="565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8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erkblad: Vereenvoudig de breuk [4]">
            <a:extLst>
              <a:ext uri="{FF2B5EF4-FFF2-40B4-BE49-F238E27FC236}">
                <a16:creationId xmlns:a16="http://schemas.microsoft.com/office/drawing/2014/main" id="{41376624-2619-80D1-2F96-236C3834E3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6"/>
          <a:stretch/>
        </p:blipFill>
        <p:spPr bwMode="auto">
          <a:xfrm>
            <a:off x="520126" y="324255"/>
            <a:ext cx="4846637" cy="620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561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media 2" title="Breuken Vereenvoudigen - video #breuken #rekenen #onderwijs">
            <a:hlinkClick r:id="" action="ppaction://media"/>
            <a:extLst>
              <a:ext uri="{FF2B5EF4-FFF2-40B4-BE49-F238E27FC236}">
                <a16:creationId xmlns:a16="http://schemas.microsoft.com/office/drawing/2014/main" id="{8E5BB4BC-E976-1F72-D371-DBBBF60A27E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6729" y="158062"/>
            <a:ext cx="11602220" cy="6555254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86857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DCC5FB5-20AB-1339-5A43-0447FA0DC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71" y="387719"/>
            <a:ext cx="11409058" cy="4933647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12FAB08B-AAE3-2E63-EC33-12737EE1E232}"/>
              </a:ext>
            </a:extLst>
          </p:cNvPr>
          <p:cNvSpPr/>
          <p:nvPr/>
        </p:nvSpPr>
        <p:spPr>
          <a:xfrm>
            <a:off x="304800" y="3119336"/>
            <a:ext cx="5198962" cy="850780"/>
          </a:xfrm>
          <a:prstGeom prst="rect">
            <a:avLst/>
          </a:prstGeom>
          <a:solidFill>
            <a:srgbClr val="FFC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591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77597D5-2784-5B78-2385-767CB7127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664" y="539601"/>
            <a:ext cx="2368672" cy="577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61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5502B13-08E2-62D5-D8F2-202B7BD9C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41" y="1194084"/>
            <a:ext cx="2740063" cy="115352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1F1FC2CC-77AE-7FE3-E3A4-220DF1D93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8928" y="363330"/>
            <a:ext cx="5606371" cy="6261660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3F062BB3-8291-A03A-2BE7-7DC505BDA94E}"/>
              </a:ext>
            </a:extLst>
          </p:cNvPr>
          <p:cNvSpPr txBox="1"/>
          <p:nvPr/>
        </p:nvSpPr>
        <p:spPr>
          <a:xfrm>
            <a:off x="246927" y="178664"/>
            <a:ext cx="3619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 dirty="0">
                <a:solidFill>
                  <a:srgbClr val="00B419"/>
                </a:solidFill>
                <a:effectLst/>
                <a:latin typeface="Source Sans Pro" panose="020B0604020202020204" pitchFamily="34" charset="0"/>
              </a:rPr>
              <a:t>Heel getal optellen bij een breuk </a:t>
            </a:r>
          </a:p>
        </p:txBody>
      </p:sp>
    </p:spTree>
    <p:extLst>
      <p:ext uri="{BB962C8B-B14F-4D97-AF65-F5344CB8AC3E}">
        <p14:creationId xmlns:p14="http://schemas.microsoft.com/office/powerpoint/2010/main" val="145155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media 3" title="Breuken gelijknamig maken - video">
            <a:hlinkClick r:id="" action="ppaction://media"/>
            <a:extLst>
              <a:ext uri="{FF2B5EF4-FFF2-40B4-BE49-F238E27FC236}">
                <a16:creationId xmlns:a16="http://schemas.microsoft.com/office/drawing/2014/main" id="{09487620-75F9-09E0-4285-9E9E6FA607F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3545" y="144963"/>
            <a:ext cx="11624909" cy="6568074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77397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541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14C74EDA-C88B-4300-AA22-B0C62EA37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11" y="300038"/>
            <a:ext cx="7881938" cy="298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06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0" t="-11775" r="530" b="11775"/>
          <a:stretch/>
        </p:blipFill>
        <p:spPr>
          <a:xfrm>
            <a:off x="171081" y="1982183"/>
            <a:ext cx="6683970" cy="335673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563945CD-D221-E795-7A53-2A273F874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20" y="2411915"/>
            <a:ext cx="11787111" cy="29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550" y="328082"/>
            <a:ext cx="9669620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 err="1">
                <a:latin typeface="+mj-lt"/>
                <a:ea typeface="+mj-ea"/>
                <a:cs typeface="+mj-cs"/>
              </a:rPr>
              <a:t>Extraa</a:t>
            </a:r>
            <a:r>
              <a:rPr lang="nl-NL" sz="4400" b="1" dirty="0">
                <a:latin typeface="+mj-lt"/>
                <a:ea typeface="+mj-ea"/>
                <a:cs typeface="+mj-cs"/>
              </a:rPr>
              <a:t> Vragen: breuk vereenvoudigen   ???</a:t>
            </a:r>
            <a:endParaRPr lang="nl-NL" sz="4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t 1">
                <a:extLst>
                  <a:ext uri="{FF2B5EF4-FFF2-40B4-BE49-F238E27FC236}">
                    <a16:creationId xmlns:a16="http://schemas.microsoft.com/office/drawing/2014/main" id="{002721D7-FB05-44E5-BE59-22FEDAAD09E6}"/>
                  </a:ext>
                </a:extLst>
              </p14:cNvPr>
              <p14:cNvContentPartPr/>
              <p14:nvPr/>
            </p14:nvContentPartPr>
            <p14:xfrm>
              <a:off x="4569088" y="-69326"/>
              <a:ext cx="76680" cy="7920"/>
            </p14:xfrm>
          </p:contentPart>
        </mc:Choice>
        <mc:Fallback xmlns="">
          <p:pic>
            <p:nvPicPr>
              <p:cNvPr id="2" name="Inkt 1">
                <a:extLst>
                  <a:ext uri="{FF2B5EF4-FFF2-40B4-BE49-F238E27FC236}">
                    <a16:creationId xmlns:a16="http://schemas.microsoft.com/office/drawing/2014/main" id="{002721D7-FB05-44E5-BE59-22FEDAAD09E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60088" y="-78326"/>
                <a:ext cx="94320" cy="25560"/>
              </a:xfrm>
              <a:prstGeom prst="rect">
                <a:avLst/>
              </a:prstGeom>
            </p:spPr>
          </p:pic>
        </mc:Fallback>
      </mc:AlternateContent>
      <p:grpSp>
        <p:nvGrpSpPr>
          <p:cNvPr id="54" name="Groep 53">
            <a:extLst>
              <a:ext uri="{FF2B5EF4-FFF2-40B4-BE49-F238E27FC236}">
                <a16:creationId xmlns:a16="http://schemas.microsoft.com/office/drawing/2014/main" id="{4CE0E272-A9CA-493E-86E9-B04CD22F5696}"/>
              </a:ext>
            </a:extLst>
          </p:cNvPr>
          <p:cNvGrpSpPr/>
          <p:nvPr/>
        </p:nvGrpSpPr>
        <p:grpSpPr>
          <a:xfrm>
            <a:off x="2208916" y="2224080"/>
            <a:ext cx="1299240" cy="1204920"/>
            <a:chOff x="2208916" y="2224080"/>
            <a:chExt cx="1299240" cy="120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" name="Inkt 3">
                  <a:extLst>
                    <a:ext uri="{FF2B5EF4-FFF2-40B4-BE49-F238E27FC236}">
                      <a16:creationId xmlns:a16="http://schemas.microsoft.com/office/drawing/2014/main" id="{FB08B56C-378A-4E8C-B774-2830DCD91955}"/>
                    </a:ext>
                  </a:extLst>
                </p14:cNvPr>
                <p14:cNvContentPartPr/>
                <p14:nvPr/>
              </p14:nvContentPartPr>
              <p14:xfrm>
                <a:off x="2326996" y="2230920"/>
                <a:ext cx="331560" cy="362160"/>
              </p14:xfrm>
            </p:contentPart>
          </mc:Choice>
          <mc:Fallback xmlns="">
            <p:pic>
              <p:nvPicPr>
                <p:cNvPr id="4" name="Inkt 3">
                  <a:extLst>
                    <a:ext uri="{FF2B5EF4-FFF2-40B4-BE49-F238E27FC236}">
                      <a16:creationId xmlns:a16="http://schemas.microsoft.com/office/drawing/2014/main" id="{FB08B56C-378A-4E8C-B774-2830DCD91955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308996" y="2213280"/>
                  <a:ext cx="367200" cy="39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F59538A1-C181-4E1D-A4D7-8ABD6B17283B}"/>
                    </a:ext>
                  </a:extLst>
                </p14:cNvPr>
                <p14:cNvContentPartPr/>
                <p14:nvPr/>
              </p14:nvContentPartPr>
              <p14:xfrm>
                <a:off x="2934316" y="2224080"/>
                <a:ext cx="443880" cy="32256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F59538A1-C181-4E1D-A4D7-8ABD6B17283B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916316" y="2206080"/>
                  <a:ext cx="47952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4085BF5C-206C-41BC-BA43-913D4410A1AB}"/>
                    </a:ext>
                  </a:extLst>
                </p14:cNvPr>
                <p14:cNvContentPartPr/>
                <p14:nvPr/>
              </p14:nvContentPartPr>
              <p14:xfrm>
                <a:off x="2208916" y="2725920"/>
                <a:ext cx="1299240" cy="4932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4085BF5C-206C-41BC-BA43-913D4410A1A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190916" y="2708280"/>
                  <a:ext cx="1334880" cy="8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292E8FEC-9E3C-4472-A9E9-B1E42081D931}"/>
                    </a:ext>
                  </a:extLst>
                </p14:cNvPr>
                <p14:cNvContentPartPr/>
                <p14:nvPr/>
              </p14:nvContentPartPr>
              <p14:xfrm>
                <a:off x="2407636" y="2966040"/>
                <a:ext cx="210960" cy="462960"/>
              </p14:xfrm>
            </p:contentPart>
          </mc:Choice>
          <mc:Fallback xmlns=""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292E8FEC-9E3C-4472-A9E9-B1E42081D931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389996" y="2948400"/>
                  <a:ext cx="246600" cy="49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9" name="Inkt 8">
                  <a:extLst>
                    <a:ext uri="{FF2B5EF4-FFF2-40B4-BE49-F238E27FC236}">
                      <a16:creationId xmlns:a16="http://schemas.microsoft.com/office/drawing/2014/main" id="{5B735699-5385-48F9-BF86-691F926D36E0}"/>
                    </a:ext>
                  </a:extLst>
                </p14:cNvPr>
                <p14:cNvContentPartPr/>
                <p14:nvPr/>
              </p14:nvContentPartPr>
              <p14:xfrm>
                <a:off x="2870236" y="3094560"/>
                <a:ext cx="244440" cy="248040"/>
              </p14:xfrm>
            </p:contentPart>
          </mc:Choice>
          <mc:Fallback xmlns="">
            <p:pic>
              <p:nvPicPr>
                <p:cNvPr id="9" name="Inkt 8">
                  <a:extLst>
                    <a:ext uri="{FF2B5EF4-FFF2-40B4-BE49-F238E27FC236}">
                      <a16:creationId xmlns:a16="http://schemas.microsoft.com/office/drawing/2014/main" id="{5B735699-5385-48F9-BF86-691F926D36E0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2852596" y="3076920"/>
                  <a:ext cx="28008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6F6F862D-0AEB-4F2A-8CE6-0FCC8EBD3EF3}"/>
                    </a:ext>
                  </a:extLst>
                </p14:cNvPr>
                <p14:cNvContentPartPr/>
                <p14:nvPr/>
              </p14:nvContentPartPr>
              <p14:xfrm>
                <a:off x="3254716" y="2932920"/>
                <a:ext cx="186120" cy="35928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6F6F862D-0AEB-4F2A-8CE6-0FCC8EBD3EF3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3237076" y="2915280"/>
                  <a:ext cx="221760" cy="394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034279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551" y="328082"/>
            <a:ext cx="2374216" cy="1453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b="1" dirty="0">
                <a:latin typeface="+mj-lt"/>
                <a:ea typeface="+mj-ea"/>
                <a:cs typeface="+mj-cs"/>
              </a:rPr>
              <a:t>Vragen   ???</a:t>
            </a:r>
            <a:endParaRPr lang="nl-NL" sz="4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t 1">
                <a:extLst>
                  <a:ext uri="{FF2B5EF4-FFF2-40B4-BE49-F238E27FC236}">
                    <a16:creationId xmlns:a16="http://schemas.microsoft.com/office/drawing/2014/main" id="{002721D7-FB05-44E5-BE59-22FEDAAD09E6}"/>
                  </a:ext>
                </a:extLst>
              </p14:cNvPr>
              <p14:cNvContentPartPr/>
              <p14:nvPr/>
            </p14:nvContentPartPr>
            <p14:xfrm>
              <a:off x="4569088" y="-69326"/>
              <a:ext cx="76680" cy="7920"/>
            </p14:xfrm>
          </p:contentPart>
        </mc:Choice>
        <mc:Fallback xmlns="">
          <p:pic>
            <p:nvPicPr>
              <p:cNvPr id="2" name="Inkt 1">
                <a:extLst>
                  <a:ext uri="{FF2B5EF4-FFF2-40B4-BE49-F238E27FC236}">
                    <a16:creationId xmlns:a16="http://schemas.microsoft.com/office/drawing/2014/main" id="{002721D7-FB05-44E5-BE59-22FEDAAD09E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60088" y="-78326"/>
                <a:ext cx="94320" cy="2556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ep 16">
            <a:extLst>
              <a:ext uri="{FF2B5EF4-FFF2-40B4-BE49-F238E27FC236}">
                <a16:creationId xmlns:a16="http://schemas.microsoft.com/office/drawing/2014/main" id="{5DCA6242-CDBA-4929-A3C2-56C48FAABDE4}"/>
              </a:ext>
            </a:extLst>
          </p:cNvPr>
          <p:cNvGrpSpPr/>
          <p:nvPr/>
        </p:nvGrpSpPr>
        <p:grpSpPr>
          <a:xfrm>
            <a:off x="3446608" y="1442341"/>
            <a:ext cx="1825920" cy="361800"/>
            <a:chOff x="3446608" y="1442341"/>
            <a:chExt cx="1825920" cy="36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DE532842-FA73-4B0B-93BD-0F69F4B4EE68}"/>
                    </a:ext>
                  </a:extLst>
                </p14:cNvPr>
                <p14:cNvContentPartPr/>
                <p14:nvPr/>
              </p14:nvContentPartPr>
              <p14:xfrm>
                <a:off x="3446608" y="1501021"/>
                <a:ext cx="145800" cy="30312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DE532842-FA73-4B0B-93BD-0F69F4B4EE6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428968" y="1483381"/>
                  <a:ext cx="181440" cy="33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4D1831F0-D06B-48F0-BDE8-8F3B32A97431}"/>
                    </a:ext>
                  </a:extLst>
                </p14:cNvPr>
                <p14:cNvContentPartPr/>
                <p14:nvPr/>
              </p14:nvContentPartPr>
              <p14:xfrm>
                <a:off x="3492688" y="1442341"/>
                <a:ext cx="163440" cy="4320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4D1831F0-D06B-48F0-BDE8-8F3B32A9743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475048" y="1424341"/>
                  <a:ext cx="199080" cy="7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3" name="Inkt 12">
                  <a:extLst>
                    <a:ext uri="{FF2B5EF4-FFF2-40B4-BE49-F238E27FC236}">
                      <a16:creationId xmlns:a16="http://schemas.microsoft.com/office/drawing/2014/main" id="{50A2BBBC-CEB7-4E26-A761-DA55A573A0E8}"/>
                    </a:ext>
                  </a:extLst>
                </p14:cNvPr>
                <p14:cNvContentPartPr/>
                <p14:nvPr/>
              </p14:nvContentPartPr>
              <p14:xfrm>
                <a:off x="3938368" y="1603261"/>
                <a:ext cx="105120" cy="12600"/>
              </p14:xfrm>
            </p:contentPart>
          </mc:Choice>
          <mc:Fallback xmlns="">
            <p:pic>
              <p:nvPicPr>
                <p:cNvPr id="13" name="Inkt 12">
                  <a:extLst>
                    <a:ext uri="{FF2B5EF4-FFF2-40B4-BE49-F238E27FC236}">
                      <a16:creationId xmlns:a16="http://schemas.microsoft.com/office/drawing/2014/main" id="{50A2BBBC-CEB7-4E26-A761-DA55A573A0E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920728" y="1585621"/>
                  <a:ext cx="14076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A39E5A73-44E7-4D40-8C64-2C83F4A92D74}"/>
                    </a:ext>
                  </a:extLst>
                </p14:cNvPr>
                <p14:cNvContentPartPr/>
                <p14:nvPr/>
              </p14:nvContentPartPr>
              <p14:xfrm>
                <a:off x="3935128" y="1674541"/>
                <a:ext cx="102240" cy="17640"/>
              </p14:xfrm>
            </p:contentPart>
          </mc:Choice>
          <mc:Fallback xmlns=""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A39E5A73-44E7-4D40-8C64-2C83F4A92D74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917128" y="1656901"/>
                  <a:ext cx="137880" cy="5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6" name="Inkt 15">
                  <a:extLst>
                    <a:ext uri="{FF2B5EF4-FFF2-40B4-BE49-F238E27FC236}">
                      <a16:creationId xmlns:a16="http://schemas.microsoft.com/office/drawing/2014/main" id="{D88E7EFE-093E-4F4F-BBC7-646FFC6F7941}"/>
                    </a:ext>
                  </a:extLst>
                </p14:cNvPr>
                <p14:cNvContentPartPr/>
                <p14:nvPr/>
              </p14:nvContentPartPr>
              <p14:xfrm>
                <a:off x="4343728" y="1501741"/>
                <a:ext cx="928800" cy="135000"/>
              </p14:xfrm>
            </p:contentPart>
          </mc:Choice>
          <mc:Fallback xmlns="">
            <p:pic>
              <p:nvPicPr>
                <p:cNvPr id="16" name="Inkt 15">
                  <a:extLst>
                    <a:ext uri="{FF2B5EF4-FFF2-40B4-BE49-F238E27FC236}">
                      <a16:creationId xmlns:a16="http://schemas.microsoft.com/office/drawing/2014/main" id="{D88E7EFE-093E-4F4F-BBC7-646FFC6F7941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326088" y="1484101"/>
                  <a:ext cx="964440" cy="17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" name="Groep 19">
            <a:extLst>
              <a:ext uri="{FF2B5EF4-FFF2-40B4-BE49-F238E27FC236}">
                <a16:creationId xmlns:a16="http://schemas.microsoft.com/office/drawing/2014/main" id="{A211A017-6848-4AEB-AB72-DEDBA41CF965}"/>
              </a:ext>
            </a:extLst>
          </p:cNvPr>
          <p:cNvGrpSpPr/>
          <p:nvPr/>
        </p:nvGrpSpPr>
        <p:grpSpPr>
          <a:xfrm>
            <a:off x="4628488" y="1742941"/>
            <a:ext cx="628200" cy="337320"/>
            <a:chOff x="4628488" y="1742941"/>
            <a:chExt cx="628200" cy="337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8" name="Inkt 17">
                  <a:extLst>
                    <a:ext uri="{FF2B5EF4-FFF2-40B4-BE49-F238E27FC236}">
                      <a16:creationId xmlns:a16="http://schemas.microsoft.com/office/drawing/2014/main" id="{87C2A231-630A-4032-969F-77D03E9E3172}"/>
                    </a:ext>
                  </a:extLst>
                </p14:cNvPr>
                <p14:cNvContentPartPr/>
                <p14:nvPr/>
              </p14:nvContentPartPr>
              <p14:xfrm>
                <a:off x="4628488" y="1755901"/>
                <a:ext cx="136440" cy="324360"/>
              </p14:xfrm>
            </p:contentPart>
          </mc:Choice>
          <mc:Fallback xmlns="">
            <p:pic>
              <p:nvPicPr>
                <p:cNvPr id="18" name="Inkt 17">
                  <a:extLst>
                    <a:ext uri="{FF2B5EF4-FFF2-40B4-BE49-F238E27FC236}">
                      <a16:creationId xmlns:a16="http://schemas.microsoft.com/office/drawing/2014/main" id="{87C2A231-630A-4032-969F-77D03E9E3172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610848" y="1737901"/>
                  <a:ext cx="172080" cy="36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9" name="Inkt 18">
                  <a:extLst>
                    <a:ext uri="{FF2B5EF4-FFF2-40B4-BE49-F238E27FC236}">
                      <a16:creationId xmlns:a16="http://schemas.microsoft.com/office/drawing/2014/main" id="{45353495-571E-4D24-9B06-12D81FC259DD}"/>
                    </a:ext>
                  </a:extLst>
                </p14:cNvPr>
                <p14:cNvContentPartPr/>
                <p14:nvPr/>
              </p14:nvContentPartPr>
              <p14:xfrm>
                <a:off x="4927288" y="1742941"/>
                <a:ext cx="329400" cy="234720"/>
              </p14:xfrm>
            </p:contentPart>
          </mc:Choice>
          <mc:Fallback xmlns="">
            <p:pic>
              <p:nvPicPr>
                <p:cNvPr id="19" name="Inkt 18">
                  <a:extLst>
                    <a:ext uri="{FF2B5EF4-FFF2-40B4-BE49-F238E27FC236}">
                      <a16:creationId xmlns:a16="http://schemas.microsoft.com/office/drawing/2014/main" id="{45353495-571E-4D24-9B06-12D81FC259D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909648" y="1724941"/>
                  <a:ext cx="365040" cy="270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3" name="Groep 22">
            <a:extLst>
              <a:ext uri="{FF2B5EF4-FFF2-40B4-BE49-F238E27FC236}">
                <a16:creationId xmlns:a16="http://schemas.microsoft.com/office/drawing/2014/main" id="{21C43852-482D-4C14-811C-5EFB4EEE0908}"/>
              </a:ext>
            </a:extLst>
          </p:cNvPr>
          <p:cNvGrpSpPr/>
          <p:nvPr/>
        </p:nvGrpSpPr>
        <p:grpSpPr>
          <a:xfrm>
            <a:off x="4687528" y="897661"/>
            <a:ext cx="184680" cy="468720"/>
            <a:chOff x="4687528" y="897661"/>
            <a:chExt cx="184680" cy="468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1" name="Inkt 20">
                  <a:extLst>
                    <a:ext uri="{FF2B5EF4-FFF2-40B4-BE49-F238E27FC236}">
                      <a16:creationId xmlns:a16="http://schemas.microsoft.com/office/drawing/2014/main" id="{B2667840-285B-4FB1-A12D-FA3679BFDC00}"/>
                    </a:ext>
                  </a:extLst>
                </p14:cNvPr>
                <p14:cNvContentPartPr/>
                <p14:nvPr/>
              </p14:nvContentPartPr>
              <p14:xfrm>
                <a:off x="4687528" y="897661"/>
                <a:ext cx="184680" cy="395640"/>
              </p14:xfrm>
            </p:contentPart>
          </mc:Choice>
          <mc:Fallback xmlns="">
            <p:pic>
              <p:nvPicPr>
                <p:cNvPr id="21" name="Inkt 20">
                  <a:extLst>
                    <a:ext uri="{FF2B5EF4-FFF2-40B4-BE49-F238E27FC236}">
                      <a16:creationId xmlns:a16="http://schemas.microsoft.com/office/drawing/2014/main" id="{B2667840-285B-4FB1-A12D-FA3679BFDC00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678888" y="889021"/>
                  <a:ext cx="202320" cy="41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2" name="Inkt 21">
                  <a:extLst>
                    <a:ext uri="{FF2B5EF4-FFF2-40B4-BE49-F238E27FC236}">
                      <a16:creationId xmlns:a16="http://schemas.microsoft.com/office/drawing/2014/main" id="{B4765A37-2474-4287-AB9E-6AF0779C8E99}"/>
                    </a:ext>
                  </a:extLst>
                </p14:cNvPr>
                <p14:cNvContentPartPr/>
                <p14:nvPr/>
              </p14:nvContentPartPr>
              <p14:xfrm>
                <a:off x="4817488" y="1334701"/>
                <a:ext cx="37440" cy="31680"/>
              </p14:xfrm>
            </p:contentPart>
          </mc:Choice>
          <mc:Fallback xmlns="">
            <p:pic>
              <p:nvPicPr>
                <p:cNvPr id="22" name="Inkt 21">
                  <a:extLst>
                    <a:ext uri="{FF2B5EF4-FFF2-40B4-BE49-F238E27FC236}">
                      <a16:creationId xmlns:a16="http://schemas.microsoft.com/office/drawing/2014/main" id="{B4765A37-2474-4287-AB9E-6AF0779C8E9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808848" y="1325701"/>
                  <a:ext cx="55080" cy="49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ep 27">
            <a:extLst>
              <a:ext uri="{FF2B5EF4-FFF2-40B4-BE49-F238E27FC236}">
                <a16:creationId xmlns:a16="http://schemas.microsoft.com/office/drawing/2014/main" id="{BBA5CA46-B4D6-47A0-8A2C-D54E6F6A6865}"/>
              </a:ext>
            </a:extLst>
          </p:cNvPr>
          <p:cNvGrpSpPr/>
          <p:nvPr/>
        </p:nvGrpSpPr>
        <p:grpSpPr>
          <a:xfrm>
            <a:off x="6033928" y="1372861"/>
            <a:ext cx="338760" cy="227880"/>
            <a:chOff x="6033928" y="1372861"/>
            <a:chExt cx="338760" cy="22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4" name="Inkt 23">
                  <a:extLst>
                    <a:ext uri="{FF2B5EF4-FFF2-40B4-BE49-F238E27FC236}">
                      <a16:creationId xmlns:a16="http://schemas.microsoft.com/office/drawing/2014/main" id="{31EC6A3B-F672-4F91-8AC3-22CF2EF13D7D}"/>
                    </a:ext>
                  </a:extLst>
                </p14:cNvPr>
                <p14:cNvContentPartPr/>
                <p14:nvPr/>
              </p14:nvContentPartPr>
              <p14:xfrm>
                <a:off x="6033928" y="1395901"/>
                <a:ext cx="133560" cy="8280"/>
              </p14:xfrm>
            </p:contentPart>
          </mc:Choice>
          <mc:Fallback xmlns="">
            <p:pic>
              <p:nvPicPr>
                <p:cNvPr id="24" name="Inkt 23">
                  <a:extLst>
                    <a:ext uri="{FF2B5EF4-FFF2-40B4-BE49-F238E27FC236}">
                      <a16:creationId xmlns:a16="http://schemas.microsoft.com/office/drawing/2014/main" id="{31EC6A3B-F672-4F91-8AC3-22CF2EF13D7D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016288" y="1378261"/>
                  <a:ext cx="16920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5" name="Inkt 24">
                  <a:extLst>
                    <a:ext uri="{FF2B5EF4-FFF2-40B4-BE49-F238E27FC236}">
                      <a16:creationId xmlns:a16="http://schemas.microsoft.com/office/drawing/2014/main" id="{4265B8F9-EF84-49D9-85FC-20FE6E587ADB}"/>
                    </a:ext>
                  </a:extLst>
                </p14:cNvPr>
                <p14:cNvContentPartPr/>
                <p14:nvPr/>
              </p14:nvContentPartPr>
              <p14:xfrm>
                <a:off x="6063448" y="1475821"/>
                <a:ext cx="116280" cy="2880"/>
              </p14:xfrm>
            </p:contentPart>
          </mc:Choice>
          <mc:Fallback xmlns="">
            <p:pic>
              <p:nvPicPr>
                <p:cNvPr id="25" name="Inkt 24">
                  <a:extLst>
                    <a:ext uri="{FF2B5EF4-FFF2-40B4-BE49-F238E27FC236}">
                      <a16:creationId xmlns:a16="http://schemas.microsoft.com/office/drawing/2014/main" id="{4265B8F9-EF84-49D9-85FC-20FE6E587ADB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045808" y="1457821"/>
                  <a:ext cx="15192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8C6C674D-BB8A-4B7A-804E-05E7C9DE2E5B}"/>
                    </a:ext>
                  </a:extLst>
                </p14:cNvPr>
                <p14:cNvContentPartPr/>
                <p14:nvPr/>
              </p14:nvContentPartPr>
              <p14:xfrm>
                <a:off x="6241288" y="1372861"/>
                <a:ext cx="131400" cy="22788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8C6C674D-BB8A-4B7A-804E-05E7C9DE2E5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6223648" y="1355221"/>
                  <a:ext cx="167040" cy="263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ep 37">
            <a:extLst>
              <a:ext uri="{FF2B5EF4-FFF2-40B4-BE49-F238E27FC236}">
                <a16:creationId xmlns:a16="http://schemas.microsoft.com/office/drawing/2014/main" id="{BA5EFE23-0C83-4DAB-9DC4-C24BDA2B9D0F}"/>
              </a:ext>
            </a:extLst>
          </p:cNvPr>
          <p:cNvGrpSpPr/>
          <p:nvPr/>
        </p:nvGrpSpPr>
        <p:grpSpPr>
          <a:xfrm>
            <a:off x="6965968" y="914581"/>
            <a:ext cx="717480" cy="426600"/>
            <a:chOff x="6965968" y="914581"/>
            <a:chExt cx="717480" cy="426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9" name="Inkt 28">
                  <a:extLst>
                    <a:ext uri="{FF2B5EF4-FFF2-40B4-BE49-F238E27FC236}">
                      <a16:creationId xmlns:a16="http://schemas.microsoft.com/office/drawing/2014/main" id="{8917283A-744B-4874-A2C6-8B4A1C8E0A82}"/>
                    </a:ext>
                  </a:extLst>
                </p14:cNvPr>
                <p14:cNvContentPartPr/>
                <p14:nvPr/>
              </p14:nvContentPartPr>
              <p14:xfrm>
                <a:off x="6965968" y="920701"/>
                <a:ext cx="3960" cy="7920"/>
              </p14:xfrm>
            </p:contentPart>
          </mc:Choice>
          <mc:Fallback xmlns="">
            <p:pic>
              <p:nvPicPr>
                <p:cNvPr id="29" name="Inkt 28">
                  <a:extLst>
                    <a:ext uri="{FF2B5EF4-FFF2-40B4-BE49-F238E27FC236}">
                      <a16:creationId xmlns:a16="http://schemas.microsoft.com/office/drawing/2014/main" id="{8917283A-744B-4874-A2C6-8B4A1C8E0A8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947968" y="902701"/>
                  <a:ext cx="3960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A0C8DBA7-855C-4C2D-AE5D-C7797C503127}"/>
                    </a:ext>
                  </a:extLst>
                </p14:cNvPr>
                <p14:cNvContentPartPr/>
                <p14:nvPr/>
              </p14:nvContentPartPr>
              <p14:xfrm>
                <a:off x="6969208" y="928261"/>
                <a:ext cx="360" cy="36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A0C8DBA7-855C-4C2D-AE5D-C7797C50312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6951568" y="910621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27CE760B-DA47-4930-B7B8-E51BC664EBE1}"/>
                    </a:ext>
                  </a:extLst>
                </p14:cNvPr>
                <p14:cNvContentPartPr/>
                <p14:nvPr/>
              </p14:nvContentPartPr>
              <p14:xfrm>
                <a:off x="6965968" y="914581"/>
                <a:ext cx="36720" cy="24408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27CE760B-DA47-4930-B7B8-E51BC664EBE1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6947968" y="896581"/>
                  <a:ext cx="72360" cy="27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2" name="Inkt 31">
                  <a:extLst>
                    <a:ext uri="{FF2B5EF4-FFF2-40B4-BE49-F238E27FC236}">
                      <a16:creationId xmlns:a16="http://schemas.microsoft.com/office/drawing/2014/main" id="{3CDE1786-D082-427B-8129-E82E2897B2B6}"/>
                    </a:ext>
                  </a:extLst>
                </p14:cNvPr>
                <p14:cNvContentPartPr/>
                <p14:nvPr/>
              </p14:nvContentPartPr>
              <p14:xfrm>
                <a:off x="7099168" y="948421"/>
                <a:ext cx="165960" cy="192600"/>
              </p14:xfrm>
            </p:contentPart>
          </mc:Choice>
          <mc:Fallback xmlns="">
            <p:pic>
              <p:nvPicPr>
                <p:cNvPr id="32" name="Inkt 31">
                  <a:extLst>
                    <a:ext uri="{FF2B5EF4-FFF2-40B4-BE49-F238E27FC236}">
                      <a16:creationId xmlns:a16="http://schemas.microsoft.com/office/drawing/2014/main" id="{3CDE1786-D082-427B-8129-E82E2897B2B6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081168" y="930421"/>
                  <a:ext cx="201600" cy="22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3" name="Inkt 32">
                  <a:extLst>
                    <a:ext uri="{FF2B5EF4-FFF2-40B4-BE49-F238E27FC236}">
                      <a16:creationId xmlns:a16="http://schemas.microsoft.com/office/drawing/2014/main" id="{4C22A484-A9E4-4DA5-BBEA-669BB8847C92}"/>
                    </a:ext>
                  </a:extLst>
                </p14:cNvPr>
                <p14:cNvContentPartPr/>
                <p14:nvPr/>
              </p14:nvContentPartPr>
              <p14:xfrm>
                <a:off x="7383208" y="927181"/>
                <a:ext cx="201240" cy="181440"/>
              </p14:xfrm>
            </p:contentPart>
          </mc:Choice>
          <mc:Fallback xmlns="">
            <p:pic>
              <p:nvPicPr>
                <p:cNvPr id="33" name="Inkt 32">
                  <a:extLst>
                    <a:ext uri="{FF2B5EF4-FFF2-40B4-BE49-F238E27FC236}">
                      <a16:creationId xmlns:a16="http://schemas.microsoft.com/office/drawing/2014/main" id="{4C22A484-A9E4-4DA5-BBEA-669BB8847C92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7365208" y="909541"/>
                  <a:ext cx="236880" cy="21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4" name="Inkt 33">
                  <a:extLst>
                    <a:ext uri="{FF2B5EF4-FFF2-40B4-BE49-F238E27FC236}">
                      <a16:creationId xmlns:a16="http://schemas.microsoft.com/office/drawing/2014/main" id="{E38A402C-9991-49F3-B1BD-D18FF04785A9}"/>
                    </a:ext>
                  </a:extLst>
                </p14:cNvPr>
                <p14:cNvContentPartPr/>
                <p14:nvPr/>
              </p14:nvContentPartPr>
              <p14:xfrm>
                <a:off x="7071448" y="1251901"/>
                <a:ext cx="612000" cy="89280"/>
              </p14:xfrm>
            </p:contentPart>
          </mc:Choice>
          <mc:Fallback xmlns="">
            <p:pic>
              <p:nvPicPr>
                <p:cNvPr id="34" name="Inkt 33">
                  <a:extLst>
                    <a:ext uri="{FF2B5EF4-FFF2-40B4-BE49-F238E27FC236}">
                      <a16:creationId xmlns:a16="http://schemas.microsoft.com/office/drawing/2014/main" id="{E38A402C-9991-49F3-B1BD-D18FF04785A9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053448" y="1233901"/>
                  <a:ext cx="647640" cy="124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" name="Groep 36">
            <a:extLst>
              <a:ext uri="{FF2B5EF4-FFF2-40B4-BE49-F238E27FC236}">
                <a16:creationId xmlns:a16="http://schemas.microsoft.com/office/drawing/2014/main" id="{3912D3DB-947C-4D87-89BA-0B8EC4DF6FA7}"/>
              </a:ext>
            </a:extLst>
          </p:cNvPr>
          <p:cNvGrpSpPr/>
          <p:nvPr/>
        </p:nvGrpSpPr>
        <p:grpSpPr>
          <a:xfrm>
            <a:off x="7140568" y="1578421"/>
            <a:ext cx="565200" cy="222480"/>
            <a:chOff x="7140568" y="1578421"/>
            <a:chExt cx="565200" cy="222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5" name="Inkt 34">
                  <a:extLst>
                    <a:ext uri="{FF2B5EF4-FFF2-40B4-BE49-F238E27FC236}">
                      <a16:creationId xmlns:a16="http://schemas.microsoft.com/office/drawing/2014/main" id="{5713B113-160F-4FBA-8D4E-542A57241DC1}"/>
                    </a:ext>
                  </a:extLst>
                </p14:cNvPr>
                <p14:cNvContentPartPr/>
                <p14:nvPr/>
              </p14:nvContentPartPr>
              <p14:xfrm>
                <a:off x="7140568" y="1578421"/>
                <a:ext cx="213480" cy="222480"/>
              </p14:xfrm>
            </p:contentPart>
          </mc:Choice>
          <mc:Fallback xmlns="">
            <p:pic>
              <p:nvPicPr>
                <p:cNvPr id="35" name="Inkt 34">
                  <a:extLst>
                    <a:ext uri="{FF2B5EF4-FFF2-40B4-BE49-F238E27FC236}">
                      <a16:creationId xmlns:a16="http://schemas.microsoft.com/office/drawing/2014/main" id="{5713B113-160F-4FBA-8D4E-542A57241DC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7122928" y="1560781"/>
                  <a:ext cx="249120" cy="25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6" name="Inkt 35">
                  <a:extLst>
                    <a:ext uri="{FF2B5EF4-FFF2-40B4-BE49-F238E27FC236}">
                      <a16:creationId xmlns:a16="http://schemas.microsoft.com/office/drawing/2014/main" id="{F62F0B8E-6800-4F44-A09D-E1534A77E652}"/>
                    </a:ext>
                  </a:extLst>
                </p14:cNvPr>
                <p14:cNvContentPartPr/>
                <p14:nvPr/>
              </p14:nvContentPartPr>
              <p14:xfrm>
                <a:off x="7428208" y="1595341"/>
                <a:ext cx="277560" cy="178560"/>
              </p14:xfrm>
            </p:contentPart>
          </mc:Choice>
          <mc:Fallback xmlns="">
            <p:pic>
              <p:nvPicPr>
                <p:cNvPr id="36" name="Inkt 35">
                  <a:extLst>
                    <a:ext uri="{FF2B5EF4-FFF2-40B4-BE49-F238E27FC236}">
                      <a16:creationId xmlns:a16="http://schemas.microsoft.com/office/drawing/2014/main" id="{F62F0B8E-6800-4F44-A09D-E1534A77E652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7410208" y="1577341"/>
                  <a:ext cx="313200" cy="214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39" name="Inkt 38">
                <a:extLst>
                  <a:ext uri="{FF2B5EF4-FFF2-40B4-BE49-F238E27FC236}">
                    <a16:creationId xmlns:a16="http://schemas.microsoft.com/office/drawing/2014/main" id="{23E5C065-AB40-4D97-8A81-B3AA7E14B7A6}"/>
                  </a:ext>
                </a:extLst>
              </p14:cNvPr>
              <p14:cNvContentPartPr/>
              <p14:nvPr/>
            </p14:nvContentPartPr>
            <p14:xfrm>
              <a:off x="7430008" y="816301"/>
              <a:ext cx="225360" cy="396000"/>
            </p14:xfrm>
          </p:contentPart>
        </mc:Choice>
        <mc:Fallback xmlns="">
          <p:pic>
            <p:nvPicPr>
              <p:cNvPr id="39" name="Inkt 38">
                <a:extLst>
                  <a:ext uri="{FF2B5EF4-FFF2-40B4-BE49-F238E27FC236}">
                    <a16:creationId xmlns:a16="http://schemas.microsoft.com/office/drawing/2014/main" id="{23E5C065-AB40-4D97-8A81-B3AA7E14B7A6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7421008" y="807661"/>
                <a:ext cx="243000" cy="41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40" name="Inkt 39">
                <a:extLst>
                  <a:ext uri="{FF2B5EF4-FFF2-40B4-BE49-F238E27FC236}">
                    <a16:creationId xmlns:a16="http://schemas.microsoft.com/office/drawing/2014/main" id="{E9DFA347-5FF8-435F-BD51-372F8228ADE9}"/>
                  </a:ext>
                </a:extLst>
              </p14:cNvPr>
              <p14:cNvContentPartPr/>
              <p14:nvPr/>
            </p14:nvContentPartPr>
            <p14:xfrm>
              <a:off x="7492288" y="1408141"/>
              <a:ext cx="192600" cy="471600"/>
            </p14:xfrm>
          </p:contentPart>
        </mc:Choice>
        <mc:Fallback xmlns="">
          <p:pic>
            <p:nvPicPr>
              <p:cNvPr id="40" name="Inkt 39">
                <a:extLst>
                  <a:ext uri="{FF2B5EF4-FFF2-40B4-BE49-F238E27FC236}">
                    <a16:creationId xmlns:a16="http://schemas.microsoft.com/office/drawing/2014/main" id="{E9DFA347-5FF8-435F-BD51-372F8228ADE9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7483288" y="1399501"/>
                <a:ext cx="210240" cy="489240"/>
              </a:xfrm>
              <a:prstGeom prst="rect">
                <a:avLst/>
              </a:prstGeom>
            </p:spPr>
          </p:pic>
        </mc:Fallback>
      </mc:AlternateContent>
      <p:grpSp>
        <p:nvGrpSpPr>
          <p:cNvPr id="45" name="Groep 44">
            <a:extLst>
              <a:ext uri="{FF2B5EF4-FFF2-40B4-BE49-F238E27FC236}">
                <a16:creationId xmlns:a16="http://schemas.microsoft.com/office/drawing/2014/main" id="{6A0E0010-29E2-4791-8823-5062A10CC61F}"/>
              </a:ext>
            </a:extLst>
          </p:cNvPr>
          <p:cNvGrpSpPr/>
          <p:nvPr/>
        </p:nvGrpSpPr>
        <p:grpSpPr>
          <a:xfrm>
            <a:off x="8124448" y="902341"/>
            <a:ext cx="642600" cy="402120"/>
            <a:chOff x="8124448" y="902341"/>
            <a:chExt cx="642600" cy="402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41" name="Inkt 40">
                  <a:extLst>
                    <a:ext uri="{FF2B5EF4-FFF2-40B4-BE49-F238E27FC236}">
                      <a16:creationId xmlns:a16="http://schemas.microsoft.com/office/drawing/2014/main" id="{9731A805-AF13-4C26-908C-FDE8820744D5}"/>
                    </a:ext>
                  </a:extLst>
                </p14:cNvPr>
                <p14:cNvContentPartPr/>
                <p14:nvPr/>
              </p14:nvContentPartPr>
              <p14:xfrm>
                <a:off x="8124448" y="1137061"/>
                <a:ext cx="183600" cy="15840"/>
              </p14:xfrm>
            </p:contentPart>
          </mc:Choice>
          <mc:Fallback xmlns="">
            <p:pic>
              <p:nvPicPr>
                <p:cNvPr id="41" name="Inkt 40">
                  <a:extLst>
                    <a:ext uri="{FF2B5EF4-FFF2-40B4-BE49-F238E27FC236}">
                      <a16:creationId xmlns:a16="http://schemas.microsoft.com/office/drawing/2014/main" id="{9731A805-AF13-4C26-908C-FDE8820744D5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8115448" y="1128061"/>
                  <a:ext cx="201240" cy="3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14328D56-5991-4D51-B66A-EC98C16A9433}"/>
                    </a:ext>
                  </a:extLst>
                </p14:cNvPr>
                <p14:cNvContentPartPr/>
                <p14:nvPr/>
              </p14:nvContentPartPr>
              <p14:xfrm>
                <a:off x="8148568" y="1268821"/>
                <a:ext cx="177120" cy="3564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14328D56-5991-4D51-B66A-EC98C16A9433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8139928" y="1259821"/>
                  <a:ext cx="194760" cy="5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3" name="Inkt 42">
                  <a:extLst>
                    <a:ext uri="{FF2B5EF4-FFF2-40B4-BE49-F238E27FC236}">
                      <a16:creationId xmlns:a16="http://schemas.microsoft.com/office/drawing/2014/main" id="{0F449A8D-9334-415D-A598-5D85EA01635C}"/>
                    </a:ext>
                  </a:extLst>
                </p14:cNvPr>
                <p14:cNvContentPartPr/>
                <p14:nvPr/>
              </p14:nvContentPartPr>
              <p14:xfrm>
                <a:off x="8480128" y="908461"/>
                <a:ext cx="168120" cy="342360"/>
              </p14:xfrm>
            </p:contentPart>
          </mc:Choice>
          <mc:Fallback xmlns="">
            <p:pic>
              <p:nvPicPr>
                <p:cNvPr id="43" name="Inkt 42">
                  <a:extLst>
                    <a:ext uri="{FF2B5EF4-FFF2-40B4-BE49-F238E27FC236}">
                      <a16:creationId xmlns:a16="http://schemas.microsoft.com/office/drawing/2014/main" id="{0F449A8D-9334-415D-A598-5D85EA01635C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8471488" y="899461"/>
                  <a:ext cx="185760" cy="36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6BF461FE-131A-434A-9EC7-558D9F9ADE5E}"/>
                    </a:ext>
                  </a:extLst>
                </p14:cNvPr>
                <p14:cNvContentPartPr/>
                <p14:nvPr/>
              </p14:nvContentPartPr>
              <p14:xfrm>
                <a:off x="8513968" y="902341"/>
                <a:ext cx="253080" cy="5256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6BF461FE-131A-434A-9EC7-558D9F9ADE5E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505328" y="893341"/>
                  <a:ext cx="270720" cy="70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ep 50">
            <a:extLst>
              <a:ext uri="{FF2B5EF4-FFF2-40B4-BE49-F238E27FC236}">
                <a16:creationId xmlns:a16="http://schemas.microsoft.com/office/drawing/2014/main" id="{124DFF22-08D5-4BC6-A590-35E78109E543}"/>
              </a:ext>
            </a:extLst>
          </p:cNvPr>
          <p:cNvGrpSpPr/>
          <p:nvPr/>
        </p:nvGrpSpPr>
        <p:grpSpPr>
          <a:xfrm>
            <a:off x="3065368" y="3015181"/>
            <a:ext cx="300240" cy="365040"/>
            <a:chOff x="3065368" y="3015181"/>
            <a:chExt cx="300240" cy="365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D37A7409-F538-4BFB-8EFE-3AA9EF51C752}"/>
                    </a:ext>
                  </a:extLst>
                </p14:cNvPr>
                <p14:cNvContentPartPr/>
                <p14:nvPr/>
              </p14:nvContentPartPr>
              <p14:xfrm>
                <a:off x="3065368" y="3015181"/>
                <a:ext cx="7560" cy="36504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D37A7409-F538-4BFB-8EFE-3AA9EF51C752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3047368" y="2997541"/>
                  <a:ext cx="43200" cy="40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7" name="Inkt 46">
                  <a:extLst>
                    <a:ext uri="{FF2B5EF4-FFF2-40B4-BE49-F238E27FC236}">
                      <a16:creationId xmlns:a16="http://schemas.microsoft.com/office/drawing/2014/main" id="{6AD7C9B5-289E-48B0-8AC1-E7587491E879}"/>
                    </a:ext>
                  </a:extLst>
                </p14:cNvPr>
                <p14:cNvContentPartPr/>
                <p14:nvPr/>
              </p14:nvContentPartPr>
              <p14:xfrm>
                <a:off x="3179488" y="3079981"/>
                <a:ext cx="186120" cy="236880"/>
              </p14:xfrm>
            </p:contentPart>
          </mc:Choice>
          <mc:Fallback xmlns="">
            <p:pic>
              <p:nvPicPr>
                <p:cNvPr id="47" name="Inkt 46">
                  <a:extLst>
                    <a:ext uri="{FF2B5EF4-FFF2-40B4-BE49-F238E27FC236}">
                      <a16:creationId xmlns:a16="http://schemas.microsoft.com/office/drawing/2014/main" id="{6AD7C9B5-289E-48B0-8AC1-E7587491E879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161848" y="3061981"/>
                  <a:ext cx="221760" cy="272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0" name="Groep 49">
            <a:extLst>
              <a:ext uri="{FF2B5EF4-FFF2-40B4-BE49-F238E27FC236}">
                <a16:creationId xmlns:a16="http://schemas.microsoft.com/office/drawing/2014/main" id="{0CAF65F3-C335-4565-A376-AA643DAB1147}"/>
              </a:ext>
            </a:extLst>
          </p:cNvPr>
          <p:cNvGrpSpPr/>
          <p:nvPr/>
        </p:nvGrpSpPr>
        <p:grpSpPr>
          <a:xfrm>
            <a:off x="3661528" y="3123901"/>
            <a:ext cx="159480" cy="86760"/>
            <a:chOff x="3661528" y="3123901"/>
            <a:chExt cx="159480" cy="86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8" name="Inkt 47">
                  <a:extLst>
                    <a:ext uri="{FF2B5EF4-FFF2-40B4-BE49-F238E27FC236}">
                      <a16:creationId xmlns:a16="http://schemas.microsoft.com/office/drawing/2014/main" id="{B0490A0F-89D5-49B0-9FF1-3A4C9B54B310}"/>
                    </a:ext>
                  </a:extLst>
                </p14:cNvPr>
                <p14:cNvContentPartPr/>
                <p14:nvPr/>
              </p14:nvContentPartPr>
              <p14:xfrm>
                <a:off x="3661528" y="3123901"/>
                <a:ext cx="100800" cy="1800"/>
              </p14:xfrm>
            </p:contentPart>
          </mc:Choice>
          <mc:Fallback xmlns="">
            <p:pic>
              <p:nvPicPr>
                <p:cNvPr id="48" name="Inkt 47">
                  <a:extLst>
                    <a:ext uri="{FF2B5EF4-FFF2-40B4-BE49-F238E27FC236}">
                      <a16:creationId xmlns:a16="http://schemas.microsoft.com/office/drawing/2014/main" id="{B0490A0F-89D5-49B0-9FF1-3A4C9B54B310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643528" y="3106261"/>
                  <a:ext cx="13644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9" name="Inkt 48">
                  <a:extLst>
                    <a:ext uri="{FF2B5EF4-FFF2-40B4-BE49-F238E27FC236}">
                      <a16:creationId xmlns:a16="http://schemas.microsoft.com/office/drawing/2014/main" id="{F5269E03-2E1B-4538-8FBD-B8435F67B1AA}"/>
                    </a:ext>
                  </a:extLst>
                </p14:cNvPr>
                <p14:cNvContentPartPr/>
                <p14:nvPr/>
              </p14:nvContentPartPr>
              <p14:xfrm>
                <a:off x="3675208" y="3196261"/>
                <a:ext cx="145800" cy="14400"/>
              </p14:xfrm>
            </p:contentPart>
          </mc:Choice>
          <mc:Fallback xmlns="">
            <p:pic>
              <p:nvPicPr>
                <p:cNvPr id="49" name="Inkt 48">
                  <a:extLst>
                    <a:ext uri="{FF2B5EF4-FFF2-40B4-BE49-F238E27FC236}">
                      <a16:creationId xmlns:a16="http://schemas.microsoft.com/office/drawing/2014/main" id="{F5269E03-2E1B-4538-8FBD-B8435F67B1AA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3657568" y="3178261"/>
                  <a:ext cx="181440" cy="50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52" name="Inkt 51">
                <a:extLst>
                  <a:ext uri="{FF2B5EF4-FFF2-40B4-BE49-F238E27FC236}">
                    <a16:creationId xmlns:a16="http://schemas.microsoft.com/office/drawing/2014/main" id="{441CF5A2-A5DC-4F71-BE0A-3E8F7A555F11}"/>
                  </a:ext>
                </a:extLst>
              </p14:cNvPr>
              <p14:cNvContentPartPr/>
              <p14:nvPr/>
            </p14:nvContentPartPr>
            <p14:xfrm>
              <a:off x="4281088" y="3024541"/>
              <a:ext cx="1338840" cy="114120"/>
            </p14:xfrm>
          </p:contentPart>
        </mc:Choice>
        <mc:Fallback xmlns="">
          <p:pic>
            <p:nvPicPr>
              <p:cNvPr id="52" name="Inkt 51">
                <a:extLst>
                  <a:ext uri="{FF2B5EF4-FFF2-40B4-BE49-F238E27FC236}">
                    <a16:creationId xmlns:a16="http://schemas.microsoft.com/office/drawing/2014/main" id="{441CF5A2-A5DC-4F71-BE0A-3E8F7A555F11}"/>
                  </a:ext>
                </a:extLst>
              </p:cNvPr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4263448" y="3006541"/>
                <a:ext cx="1374480" cy="149760"/>
              </a:xfrm>
              <a:prstGeom prst="rect">
                <a:avLst/>
              </a:prstGeom>
            </p:spPr>
          </p:pic>
        </mc:Fallback>
      </mc:AlternateContent>
      <p:grpSp>
        <p:nvGrpSpPr>
          <p:cNvPr id="58" name="Groep 57">
            <a:extLst>
              <a:ext uri="{FF2B5EF4-FFF2-40B4-BE49-F238E27FC236}">
                <a16:creationId xmlns:a16="http://schemas.microsoft.com/office/drawing/2014/main" id="{7FB83716-496D-458C-B3DB-5C7780BE7A8E}"/>
              </a:ext>
            </a:extLst>
          </p:cNvPr>
          <p:cNvGrpSpPr/>
          <p:nvPr/>
        </p:nvGrpSpPr>
        <p:grpSpPr>
          <a:xfrm>
            <a:off x="4595008" y="3281941"/>
            <a:ext cx="334440" cy="294840"/>
            <a:chOff x="4595008" y="3281941"/>
            <a:chExt cx="334440" cy="294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3" name="Inkt 52">
                  <a:extLst>
                    <a:ext uri="{FF2B5EF4-FFF2-40B4-BE49-F238E27FC236}">
                      <a16:creationId xmlns:a16="http://schemas.microsoft.com/office/drawing/2014/main" id="{365B1561-3CC0-44BA-995D-5A2A553C3E77}"/>
                    </a:ext>
                  </a:extLst>
                </p14:cNvPr>
                <p14:cNvContentPartPr/>
                <p14:nvPr/>
              </p14:nvContentPartPr>
              <p14:xfrm>
                <a:off x="4595008" y="3338821"/>
                <a:ext cx="40320" cy="237960"/>
              </p14:xfrm>
            </p:contentPart>
          </mc:Choice>
          <mc:Fallback xmlns="">
            <p:pic>
              <p:nvPicPr>
                <p:cNvPr id="53" name="Inkt 52">
                  <a:extLst>
                    <a:ext uri="{FF2B5EF4-FFF2-40B4-BE49-F238E27FC236}">
                      <a16:creationId xmlns:a16="http://schemas.microsoft.com/office/drawing/2014/main" id="{365B1561-3CC0-44BA-995D-5A2A553C3E77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4577008" y="3320821"/>
                  <a:ext cx="7596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5" name="Inkt 54">
                  <a:extLst>
                    <a:ext uri="{FF2B5EF4-FFF2-40B4-BE49-F238E27FC236}">
                      <a16:creationId xmlns:a16="http://schemas.microsoft.com/office/drawing/2014/main" id="{354B685C-C58A-4716-AC05-F4192A3C7FAB}"/>
                    </a:ext>
                  </a:extLst>
                </p14:cNvPr>
                <p14:cNvContentPartPr/>
                <p14:nvPr/>
              </p14:nvContentPartPr>
              <p14:xfrm>
                <a:off x="4759168" y="3341701"/>
                <a:ext cx="112320" cy="195120"/>
              </p14:xfrm>
            </p:contentPart>
          </mc:Choice>
          <mc:Fallback xmlns="">
            <p:pic>
              <p:nvPicPr>
                <p:cNvPr id="55" name="Inkt 54">
                  <a:extLst>
                    <a:ext uri="{FF2B5EF4-FFF2-40B4-BE49-F238E27FC236}">
                      <a16:creationId xmlns:a16="http://schemas.microsoft.com/office/drawing/2014/main" id="{354B685C-C58A-4716-AC05-F4192A3C7FAB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741168" y="3324061"/>
                  <a:ext cx="147960" cy="23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7" name="Inkt 56">
                  <a:extLst>
                    <a:ext uri="{FF2B5EF4-FFF2-40B4-BE49-F238E27FC236}">
                      <a16:creationId xmlns:a16="http://schemas.microsoft.com/office/drawing/2014/main" id="{39DF75B9-568E-4325-BC59-491287196CFD}"/>
                    </a:ext>
                  </a:extLst>
                </p14:cNvPr>
                <p14:cNvContentPartPr/>
                <p14:nvPr/>
              </p14:nvContentPartPr>
              <p14:xfrm>
                <a:off x="4766368" y="3281941"/>
                <a:ext cx="163080" cy="38520"/>
              </p14:xfrm>
            </p:contentPart>
          </mc:Choice>
          <mc:Fallback xmlns="">
            <p:pic>
              <p:nvPicPr>
                <p:cNvPr id="57" name="Inkt 56">
                  <a:extLst>
                    <a:ext uri="{FF2B5EF4-FFF2-40B4-BE49-F238E27FC236}">
                      <a16:creationId xmlns:a16="http://schemas.microsoft.com/office/drawing/2014/main" id="{39DF75B9-568E-4325-BC59-491287196CFD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4748368" y="3264301"/>
                  <a:ext cx="198720" cy="74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ep 62">
            <a:extLst>
              <a:ext uri="{FF2B5EF4-FFF2-40B4-BE49-F238E27FC236}">
                <a16:creationId xmlns:a16="http://schemas.microsoft.com/office/drawing/2014/main" id="{E6EE2B50-AB36-4945-B573-6F98281AFA86}"/>
              </a:ext>
            </a:extLst>
          </p:cNvPr>
          <p:cNvGrpSpPr/>
          <p:nvPr/>
        </p:nvGrpSpPr>
        <p:grpSpPr>
          <a:xfrm>
            <a:off x="5187208" y="3128581"/>
            <a:ext cx="633960" cy="333360"/>
            <a:chOff x="5187208" y="3128581"/>
            <a:chExt cx="633960" cy="333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9" name="Inkt 58">
                  <a:extLst>
                    <a:ext uri="{FF2B5EF4-FFF2-40B4-BE49-F238E27FC236}">
                      <a16:creationId xmlns:a16="http://schemas.microsoft.com/office/drawing/2014/main" id="{23CCBC6D-FBAB-4286-905C-8FE7038A9043}"/>
                    </a:ext>
                  </a:extLst>
                </p14:cNvPr>
                <p14:cNvContentPartPr/>
                <p14:nvPr/>
              </p14:nvContentPartPr>
              <p14:xfrm>
                <a:off x="5187208" y="3261781"/>
                <a:ext cx="203040" cy="200160"/>
              </p14:xfrm>
            </p:contentPart>
          </mc:Choice>
          <mc:Fallback xmlns="">
            <p:pic>
              <p:nvPicPr>
                <p:cNvPr id="59" name="Inkt 58">
                  <a:extLst>
                    <a:ext uri="{FF2B5EF4-FFF2-40B4-BE49-F238E27FC236}">
                      <a16:creationId xmlns:a16="http://schemas.microsoft.com/office/drawing/2014/main" id="{23CCBC6D-FBAB-4286-905C-8FE7038A9043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5169208" y="3243781"/>
                  <a:ext cx="238680" cy="23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60" name="Inkt 59">
                  <a:extLst>
                    <a:ext uri="{FF2B5EF4-FFF2-40B4-BE49-F238E27FC236}">
                      <a16:creationId xmlns:a16="http://schemas.microsoft.com/office/drawing/2014/main" id="{096EA140-3D25-43D2-9247-D4FC94F2AAF2}"/>
                    </a:ext>
                  </a:extLst>
                </p14:cNvPr>
                <p14:cNvContentPartPr/>
                <p14:nvPr/>
              </p14:nvContentPartPr>
              <p14:xfrm>
                <a:off x="5484568" y="3173221"/>
                <a:ext cx="180000" cy="271800"/>
              </p14:xfrm>
            </p:contentPart>
          </mc:Choice>
          <mc:Fallback xmlns="">
            <p:pic>
              <p:nvPicPr>
                <p:cNvPr id="60" name="Inkt 59">
                  <a:extLst>
                    <a:ext uri="{FF2B5EF4-FFF2-40B4-BE49-F238E27FC236}">
                      <a16:creationId xmlns:a16="http://schemas.microsoft.com/office/drawing/2014/main" id="{096EA140-3D25-43D2-9247-D4FC94F2AAF2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466928" y="3155221"/>
                  <a:ext cx="215640" cy="30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62" name="Inkt 61">
                  <a:extLst>
                    <a:ext uri="{FF2B5EF4-FFF2-40B4-BE49-F238E27FC236}">
                      <a16:creationId xmlns:a16="http://schemas.microsoft.com/office/drawing/2014/main" id="{50C2C94E-F484-4ADA-B917-7A9F03A6C6AA}"/>
                    </a:ext>
                  </a:extLst>
                </p14:cNvPr>
                <p14:cNvContentPartPr/>
                <p14:nvPr/>
              </p14:nvContentPartPr>
              <p14:xfrm>
                <a:off x="5693008" y="3128581"/>
                <a:ext cx="128160" cy="120600"/>
              </p14:xfrm>
            </p:contentPart>
          </mc:Choice>
          <mc:Fallback xmlns="">
            <p:pic>
              <p:nvPicPr>
                <p:cNvPr id="62" name="Inkt 61">
                  <a:extLst>
                    <a:ext uri="{FF2B5EF4-FFF2-40B4-BE49-F238E27FC236}">
                      <a16:creationId xmlns:a16="http://schemas.microsoft.com/office/drawing/2014/main" id="{50C2C94E-F484-4ADA-B917-7A9F03A6C6AA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675008" y="3110581"/>
                  <a:ext cx="163800" cy="156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2" name="Groep 71">
            <a:extLst>
              <a:ext uri="{FF2B5EF4-FFF2-40B4-BE49-F238E27FC236}">
                <a16:creationId xmlns:a16="http://schemas.microsoft.com/office/drawing/2014/main" id="{7E872BB0-AD2E-4D03-B1DE-6CF00704598A}"/>
              </a:ext>
            </a:extLst>
          </p:cNvPr>
          <p:cNvGrpSpPr/>
          <p:nvPr/>
        </p:nvGrpSpPr>
        <p:grpSpPr>
          <a:xfrm>
            <a:off x="4506448" y="2378701"/>
            <a:ext cx="1155600" cy="545040"/>
            <a:chOff x="4506448" y="2378701"/>
            <a:chExt cx="1155600" cy="545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64" name="Inkt 63">
                  <a:extLst>
                    <a:ext uri="{FF2B5EF4-FFF2-40B4-BE49-F238E27FC236}">
                      <a16:creationId xmlns:a16="http://schemas.microsoft.com/office/drawing/2014/main" id="{7D7F2437-3BA2-49D2-B5D0-D02714A2FB3F}"/>
                    </a:ext>
                  </a:extLst>
                </p14:cNvPr>
                <p14:cNvContentPartPr/>
                <p14:nvPr/>
              </p14:nvContentPartPr>
              <p14:xfrm>
                <a:off x="4506448" y="2680381"/>
                <a:ext cx="64440" cy="243360"/>
              </p14:xfrm>
            </p:contentPart>
          </mc:Choice>
          <mc:Fallback xmlns="">
            <p:pic>
              <p:nvPicPr>
                <p:cNvPr id="64" name="Inkt 63">
                  <a:extLst>
                    <a:ext uri="{FF2B5EF4-FFF2-40B4-BE49-F238E27FC236}">
                      <a16:creationId xmlns:a16="http://schemas.microsoft.com/office/drawing/2014/main" id="{7D7F2437-3BA2-49D2-B5D0-D02714A2FB3F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488808" y="2662741"/>
                  <a:ext cx="100080" cy="27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65" name="Inkt 64">
                  <a:extLst>
                    <a:ext uri="{FF2B5EF4-FFF2-40B4-BE49-F238E27FC236}">
                      <a16:creationId xmlns:a16="http://schemas.microsoft.com/office/drawing/2014/main" id="{8CB88F59-67D5-4007-8B01-6CFF25982C34}"/>
                    </a:ext>
                  </a:extLst>
                </p14:cNvPr>
                <p14:cNvContentPartPr/>
                <p14:nvPr/>
              </p14:nvContentPartPr>
              <p14:xfrm>
                <a:off x="4645048" y="2691541"/>
                <a:ext cx="146880" cy="222840"/>
              </p14:xfrm>
            </p:contentPart>
          </mc:Choice>
          <mc:Fallback xmlns="">
            <p:pic>
              <p:nvPicPr>
                <p:cNvPr id="65" name="Inkt 64">
                  <a:extLst>
                    <a:ext uri="{FF2B5EF4-FFF2-40B4-BE49-F238E27FC236}">
                      <a16:creationId xmlns:a16="http://schemas.microsoft.com/office/drawing/2014/main" id="{8CB88F59-67D5-4007-8B01-6CFF25982C34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627408" y="2673541"/>
                  <a:ext cx="18252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2643CDCD-434B-4A59-A264-3B46D740CC24}"/>
                    </a:ext>
                  </a:extLst>
                </p14:cNvPr>
                <p14:cNvContentPartPr/>
                <p14:nvPr/>
              </p14:nvContentPartPr>
              <p14:xfrm>
                <a:off x="4674568" y="2664181"/>
                <a:ext cx="138960" cy="5112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2643CDCD-434B-4A59-A264-3B46D740CC24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656568" y="2646181"/>
                  <a:ext cx="174600" cy="8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7" name="Inkt 66">
                  <a:extLst>
                    <a:ext uri="{FF2B5EF4-FFF2-40B4-BE49-F238E27FC236}">
                      <a16:creationId xmlns:a16="http://schemas.microsoft.com/office/drawing/2014/main" id="{E75D7306-BF74-495C-9A3F-6EB3AE8733BB}"/>
                    </a:ext>
                  </a:extLst>
                </p14:cNvPr>
                <p14:cNvContentPartPr/>
                <p14:nvPr/>
              </p14:nvContentPartPr>
              <p14:xfrm>
                <a:off x="4876168" y="2697661"/>
                <a:ext cx="123120" cy="153360"/>
              </p14:xfrm>
            </p:contentPart>
          </mc:Choice>
          <mc:Fallback xmlns="">
            <p:pic>
              <p:nvPicPr>
                <p:cNvPr id="67" name="Inkt 66">
                  <a:extLst>
                    <a:ext uri="{FF2B5EF4-FFF2-40B4-BE49-F238E27FC236}">
                      <a16:creationId xmlns:a16="http://schemas.microsoft.com/office/drawing/2014/main" id="{E75D7306-BF74-495C-9A3F-6EB3AE8733BB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858168" y="2680021"/>
                  <a:ext cx="158760" cy="18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C1F476D7-6BC3-4697-AFC4-3A5C0446A650}"/>
                    </a:ext>
                  </a:extLst>
                </p14:cNvPr>
                <p14:cNvContentPartPr/>
                <p14:nvPr/>
              </p14:nvContentPartPr>
              <p14:xfrm>
                <a:off x="5108008" y="2656261"/>
                <a:ext cx="163800" cy="16632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C1F476D7-6BC3-4697-AFC4-3A5C0446A650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090368" y="2638621"/>
                  <a:ext cx="199440" cy="20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9" name="Inkt 68">
                  <a:extLst>
                    <a:ext uri="{FF2B5EF4-FFF2-40B4-BE49-F238E27FC236}">
                      <a16:creationId xmlns:a16="http://schemas.microsoft.com/office/drawing/2014/main" id="{3C9E6B4F-AEE0-4571-8D16-08EC78FE8DE2}"/>
                    </a:ext>
                  </a:extLst>
                </p14:cNvPr>
                <p14:cNvContentPartPr/>
                <p14:nvPr/>
              </p14:nvContentPartPr>
              <p14:xfrm>
                <a:off x="5317168" y="2556901"/>
                <a:ext cx="173880" cy="236520"/>
              </p14:xfrm>
            </p:contentPart>
          </mc:Choice>
          <mc:Fallback xmlns="">
            <p:pic>
              <p:nvPicPr>
                <p:cNvPr id="69" name="Inkt 68">
                  <a:extLst>
                    <a:ext uri="{FF2B5EF4-FFF2-40B4-BE49-F238E27FC236}">
                      <a16:creationId xmlns:a16="http://schemas.microsoft.com/office/drawing/2014/main" id="{3C9E6B4F-AEE0-4571-8D16-08EC78FE8DE2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299168" y="2538901"/>
                  <a:ext cx="209520" cy="27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71" name="Inkt 70">
                  <a:extLst>
                    <a:ext uri="{FF2B5EF4-FFF2-40B4-BE49-F238E27FC236}">
                      <a16:creationId xmlns:a16="http://schemas.microsoft.com/office/drawing/2014/main" id="{12F04A59-9E6B-4CC2-8D7D-17B9E0F89890}"/>
                    </a:ext>
                  </a:extLst>
                </p14:cNvPr>
                <p14:cNvContentPartPr/>
                <p14:nvPr/>
              </p14:nvContentPartPr>
              <p14:xfrm>
                <a:off x="5476288" y="2378701"/>
                <a:ext cx="185760" cy="132840"/>
              </p14:xfrm>
            </p:contentPart>
          </mc:Choice>
          <mc:Fallback xmlns="">
            <p:pic>
              <p:nvPicPr>
                <p:cNvPr id="71" name="Inkt 70">
                  <a:extLst>
                    <a:ext uri="{FF2B5EF4-FFF2-40B4-BE49-F238E27FC236}">
                      <a16:creationId xmlns:a16="http://schemas.microsoft.com/office/drawing/2014/main" id="{12F04A59-9E6B-4CC2-8D7D-17B9E0F89890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5458648" y="2361061"/>
                  <a:ext cx="221400" cy="16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ep 74">
            <a:extLst>
              <a:ext uri="{FF2B5EF4-FFF2-40B4-BE49-F238E27FC236}">
                <a16:creationId xmlns:a16="http://schemas.microsoft.com/office/drawing/2014/main" id="{5D22502F-1517-4D52-B108-981272FFE3A2}"/>
              </a:ext>
            </a:extLst>
          </p:cNvPr>
          <p:cNvGrpSpPr/>
          <p:nvPr/>
        </p:nvGrpSpPr>
        <p:grpSpPr>
          <a:xfrm>
            <a:off x="3090208" y="3491101"/>
            <a:ext cx="352440" cy="197280"/>
            <a:chOff x="3090208" y="3491101"/>
            <a:chExt cx="352440" cy="197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73" name="Inkt 72">
                  <a:extLst>
                    <a:ext uri="{FF2B5EF4-FFF2-40B4-BE49-F238E27FC236}">
                      <a16:creationId xmlns:a16="http://schemas.microsoft.com/office/drawing/2014/main" id="{108FD8CC-CBD0-4F33-9974-8398238A838A}"/>
                    </a:ext>
                  </a:extLst>
                </p14:cNvPr>
                <p14:cNvContentPartPr/>
                <p14:nvPr/>
              </p14:nvContentPartPr>
              <p14:xfrm>
                <a:off x="3090208" y="3491101"/>
                <a:ext cx="352440" cy="125640"/>
              </p14:xfrm>
            </p:contentPart>
          </mc:Choice>
          <mc:Fallback xmlns="">
            <p:pic>
              <p:nvPicPr>
                <p:cNvPr id="73" name="Inkt 72">
                  <a:extLst>
                    <a:ext uri="{FF2B5EF4-FFF2-40B4-BE49-F238E27FC236}">
                      <a16:creationId xmlns:a16="http://schemas.microsoft.com/office/drawing/2014/main" id="{108FD8CC-CBD0-4F33-9974-8398238A838A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3081568" y="3482101"/>
                  <a:ext cx="370080" cy="14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74" name="Inkt 73">
                  <a:extLst>
                    <a:ext uri="{FF2B5EF4-FFF2-40B4-BE49-F238E27FC236}">
                      <a16:creationId xmlns:a16="http://schemas.microsoft.com/office/drawing/2014/main" id="{B0941D07-DFB8-4548-A39F-79E43DFE399F}"/>
                    </a:ext>
                  </a:extLst>
                </p14:cNvPr>
                <p14:cNvContentPartPr/>
                <p14:nvPr/>
              </p14:nvContentPartPr>
              <p14:xfrm>
                <a:off x="3119368" y="3591901"/>
                <a:ext cx="286200" cy="96480"/>
              </p14:xfrm>
            </p:contentPart>
          </mc:Choice>
          <mc:Fallback xmlns="">
            <p:pic>
              <p:nvPicPr>
                <p:cNvPr id="74" name="Inkt 73">
                  <a:extLst>
                    <a:ext uri="{FF2B5EF4-FFF2-40B4-BE49-F238E27FC236}">
                      <a16:creationId xmlns:a16="http://schemas.microsoft.com/office/drawing/2014/main" id="{B0941D07-DFB8-4548-A39F-79E43DFE399F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3110368" y="3582901"/>
                  <a:ext cx="303840" cy="114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6">
            <p14:nvContentPartPr>
              <p14:cNvPr id="76" name="Inkt 75">
                <a:extLst>
                  <a:ext uri="{FF2B5EF4-FFF2-40B4-BE49-F238E27FC236}">
                    <a16:creationId xmlns:a16="http://schemas.microsoft.com/office/drawing/2014/main" id="{A35B237A-9292-484B-8B19-1FEB8B665728}"/>
                  </a:ext>
                </a:extLst>
              </p14:cNvPr>
              <p14:cNvContentPartPr/>
              <p14:nvPr/>
            </p14:nvContentPartPr>
            <p14:xfrm>
              <a:off x="3205768" y="2340541"/>
              <a:ext cx="262440" cy="489960"/>
            </p14:xfrm>
          </p:contentPart>
        </mc:Choice>
        <mc:Fallback xmlns="">
          <p:pic>
            <p:nvPicPr>
              <p:cNvPr id="76" name="Inkt 75">
                <a:extLst>
                  <a:ext uri="{FF2B5EF4-FFF2-40B4-BE49-F238E27FC236}">
                    <a16:creationId xmlns:a16="http://schemas.microsoft.com/office/drawing/2014/main" id="{A35B237A-9292-484B-8B19-1FEB8B665728}"/>
                  </a:ext>
                </a:extLst>
              </p:cNvPr>
              <p:cNvPicPr/>
              <p:nvPr/>
            </p:nvPicPr>
            <p:blipFill>
              <a:blip r:embed="rId97"/>
              <a:stretch>
                <a:fillRect/>
              </a:stretch>
            </p:blipFill>
            <p:spPr>
              <a:xfrm>
                <a:off x="3196768" y="2331901"/>
                <a:ext cx="280080" cy="50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3887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t 1">
                <a:extLst>
                  <a:ext uri="{FF2B5EF4-FFF2-40B4-BE49-F238E27FC236}">
                    <a16:creationId xmlns:a16="http://schemas.microsoft.com/office/drawing/2014/main" id="{5133C5E7-C9A5-4D81-8721-BA7353DBEA09}"/>
                  </a:ext>
                </a:extLst>
              </p14:cNvPr>
              <p14:cNvContentPartPr/>
              <p14:nvPr/>
            </p14:nvContentPartPr>
            <p14:xfrm>
              <a:off x="3654328" y="974674"/>
              <a:ext cx="219240" cy="308520"/>
            </p14:xfrm>
          </p:contentPart>
        </mc:Choice>
        <mc:Fallback xmlns="">
          <p:pic>
            <p:nvPicPr>
              <p:cNvPr id="2" name="Inkt 1">
                <a:extLst>
                  <a:ext uri="{FF2B5EF4-FFF2-40B4-BE49-F238E27FC236}">
                    <a16:creationId xmlns:a16="http://schemas.microsoft.com/office/drawing/2014/main" id="{5133C5E7-C9A5-4D81-8721-BA7353DBEA0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36688" y="957034"/>
                <a:ext cx="254880" cy="34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t 2">
                <a:extLst>
                  <a:ext uri="{FF2B5EF4-FFF2-40B4-BE49-F238E27FC236}">
                    <a16:creationId xmlns:a16="http://schemas.microsoft.com/office/drawing/2014/main" id="{24770D32-004C-4995-A5FA-ED0336469D89}"/>
                  </a:ext>
                </a:extLst>
              </p14:cNvPr>
              <p14:cNvContentPartPr/>
              <p14:nvPr/>
            </p14:nvContentPartPr>
            <p14:xfrm>
              <a:off x="3957448" y="1075114"/>
              <a:ext cx="155160" cy="177840"/>
            </p14:xfrm>
          </p:contentPart>
        </mc:Choice>
        <mc:Fallback xmlns="">
          <p:pic>
            <p:nvPicPr>
              <p:cNvPr id="3" name="Inkt 2">
                <a:extLst>
                  <a:ext uri="{FF2B5EF4-FFF2-40B4-BE49-F238E27FC236}">
                    <a16:creationId xmlns:a16="http://schemas.microsoft.com/office/drawing/2014/main" id="{24770D32-004C-4995-A5FA-ED0336469D8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39808" y="1057474"/>
                <a:ext cx="190800" cy="21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t 3">
                <a:extLst>
                  <a:ext uri="{FF2B5EF4-FFF2-40B4-BE49-F238E27FC236}">
                    <a16:creationId xmlns:a16="http://schemas.microsoft.com/office/drawing/2014/main" id="{290F82EE-4737-4BF3-9DB3-2D0890459260}"/>
                  </a:ext>
                </a:extLst>
              </p14:cNvPr>
              <p14:cNvContentPartPr/>
              <p14:nvPr/>
            </p14:nvContentPartPr>
            <p14:xfrm>
              <a:off x="4501408" y="1020754"/>
              <a:ext cx="291240" cy="193320"/>
            </p14:xfrm>
          </p:contentPart>
        </mc:Choice>
        <mc:Fallback xmlns="">
          <p:pic>
            <p:nvPicPr>
              <p:cNvPr id="4" name="Inkt 3">
                <a:extLst>
                  <a:ext uri="{FF2B5EF4-FFF2-40B4-BE49-F238E27FC236}">
                    <a16:creationId xmlns:a16="http://schemas.microsoft.com/office/drawing/2014/main" id="{290F82EE-4737-4BF3-9DB3-2D089045926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83408" y="1003114"/>
                <a:ext cx="326880" cy="22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Inkt 8">
                <a:extLst>
                  <a:ext uri="{FF2B5EF4-FFF2-40B4-BE49-F238E27FC236}">
                    <a16:creationId xmlns:a16="http://schemas.microsoft.com/office/drawing/2014/main" id="{323B1841-0D7F-4831-BE60-28C722EBEA5C}"/>
                  </a:ext>
                </a:extLst>
              </p14:cNvPr>
              <p14:cNvContentPartPr/>
              <p14:nvPr/>
            </p14:nvContentPartPr>
            <p14:xfrm>
              <a:off x="4650448" y="805474"/>
              <a:ext cx="161280" cy="114480"/>
            </p14:xfrm>
          </p:contentPart>
        </mc:Choice>
        <mc:Fallback xmlns="">
          <p:pic>
            <p:nvPicPr>
              <p:cNvPr id="9" name="Inkt 8">
                <a:extLst>
                  <a:ext uri="{FF2B5EF4-FFF2-40B4-BE49-F238E27FC236}">
                    <a16:creationId xmlns:a16="http://schemas.microsoft.com/office/drawing/2014/main" id="{323B1841-0D7F-4831-BE60-28C722EBEA5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632448" y="787834"/>
                <a:ext cx="196920" cy="15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1" name="Inkt 20">
                <a:extLst>
                  <a:ext uri="{FF2B5EF4-FFF2-40B4-BE49-F238E27FC236}">
                    <a16:creationId xmlns:a16="http://schemas.microsoft.com/office/drawing/2014/main" id="{6EB201E4-6395-4296-AFB7-78097F8EF394}"/>
                  </a:ext>
                </a:extLst>
              </p14:cNvPr>
              <p14:cNvContentPartPr/>
              <p14:nvPr/>
            </p14:nvContentPartPr>
            <p14:xfrm>
              <a:off x="5054008" y="873874"/>
              <a:ext cx="181800" cy="412560"/>
            </p14:xfrm>
          </p:contentPart>
        </mc:Choice>
        <mc:Fallback xmlns="">
          <p:pic>
            <p:nvPicPr>
              <p:cNvPr id="21" name="Inkt 20">
                <a:extLst>
                  <a:ext uri="{FF2B5EF4-FFF2-40B4-BE49-F238E27FC236}">
                    <a16:creationId xmlns:a16="http://schemas.microsoft.com/office/drawing/2014/main" id="{6EB201E4-6395-4296-AFB7-78097F8EF39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036008" y="855874"/>
                <a:ext cx="217440" cy="448200"/>
              </a:xfrm>
              <a:prstGeom prst="rect">
                <a:avLst/>
              </a:prstGeom>
            </p:spPr>
          </p:pic>
        </mc:Fallback>
      </mc:AlternateContent>
      <p:grpSp>
        <p:nvGrpSpPr>
          <p:cNvPr id="65" name="Groep 64">
            <a:extLst>
              <a:ext uri="{FF2B5EF4-FFF2-40B4-BE49-F238E27FC236}">
                <a16:creationId xmlns:a16="http://schemas.microsoft.com/office/drawing/2014/main" id="{650F2ACC-85EB-42F5-B9FF-FAC0ED9F10D3}"/>
              </a:ext>
            </a:extLst>
          </p:cNvPr>
          <p:cNvGrpSpPr/>
          <p:nvPr/>
        </p:nvGrpSpPr>
        <p:grpSpPr>
          <a:xfrm>
            <a:off x="3663328" y="1419274"/>
            <a:ext cx="1668600" cy="732960"/>
            <a:chOff x="3663328" y="1419274"/>
            <a:chExt cx="1668600" cy="732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2" name="Inkt 21">
                  <a:extLst>
                    <a:ext uri="{FF2B5EF4-FFF2-40B4-BE49-F238E27FC236}">
                      <a16:creationId xmlns:a16="http://schemas.microsoft.com/office/drawing/2014/main" id="{71D2FAAE-B9FF-4EE6-9A19-891C07A08256}"/>
                    </a:ext>
                  </a:extLst>
                </p14:cNvPr>
                <p14:cNvContentPartPr/>
                <p14:nvPr/>
              </p14:nvContentPartPr>
              <p14:xfrm>
                <a:off x="3663328" y="1419274"/>
                <a:ext cx="1668600" cy="140040"/>
              </p14:xfrm>
            </p:contentPart>
          </mc:Choice>
          <mc:Fallback xmlns="">
            <p:pic>
              <p:nvPicPr>
                <p:cNvPr id="22" name="Inkt 21">
                  <a:extLst>
                    <a:ext uri="{FF2B5EF4-FFF2-40B4-BE49-F238E27FC236}">
                      <a16:creationId xmlns:a16="http://schemas.microsoft.com/office/drawing/2014/main" id="{71D2FAAE-B9FF-4EE6-9A19-891C07A0825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645328" y="1401634"/>
                  <a:ext cx="1704240" cy="17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4" name="Inkt 23">
                  <a:extLst>
                    <a:ext uri="{FF2B5EF4-FFF2-40B4-BE49-F238E27FC236}">
                      <a16:creationId xmlns:a16="http://schemas.microsoft.com/office/drawing/2014/main" id="{6F40136F-2F42-4BE5-9232-F3257DE30588}"/>
                    </a:ext>
                  </a:extLst>
                </p14:cNvPr>
                <p14:cNvContentPartPr/>
                <p14:nvPr/>
              </p14:nvContentPartPr>
              <p14:xfrm>
                <a:off x="3996328" y="1712314"/>
                <a:ext cx="155880" cy="268920"/>
              </p14:xfrm>
            </p:contentPart>
          </mc:Choice>
          <mc:Fallback xmlns="">
            <p:pic>
              <p:nvPicPr>
                <p:cNvPr id="24" name="Inkt 23">
                  <a:extLst>
                    <a:ext uri="{FF2B5EF4-FFF2-40B4-BE49-F238E27FC236}">
                      <a16:creationId xmlns:a16="http://schemas.microsoft.com/office/drawing/2014/main" id="{6F40136F-2F42-4BE5-9232-F3257DE3058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978328" y="1694314"/>
                  <a:ext cx="191520" cy="30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5" name="Inkt 24">
                  <a:extLst>
                    <a:ext uri="{FF2B5EF4-FFF2-40B4-BE49-F238E27FC236}">
                      <a16:creationId xmlns:a16="http://schemas.microsoft.com/office/drawing/2014/main" id="{657147A2-5A89-4875-8359-230AC432D034}"/>
                    </a:ext>
                  </a:extLst>
                </p14:cNvPr>
                <p14:cNvContentPartPr/>
                <p14:nvPr/>
              </p14:nvContentPartPr>
              <p14:xfrm>
                <a:off x="4028368" y="1696834"/>
                <a:ext cx="200520" cy="38880"/>
              </p14:xfrm>
            </p:contentPart>
          </mc:Choice>
          <mc:Fallback xmlns="">
            <p:pic>
              <p:nvPicPr>
                <p:cNvPr id="25" name="Inkt 24">
                  <a:extLst>
                    <a:ext uri="{FF2B5EF4-FFF2-40B4-BE49-F238E27FC236}">
                      <a16:creationId xmlns:a16="http://schemas.microsoft.com/office/drawing/2014/main" id="{657147A2-5A89-4875-8359-230AC432D03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010368" y="1678834"/>
                  <a:ext cx="236160" cy="7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6CD22F5C-05E6-4BFF-8407-C69A6A032241}"/>
                    </a:ext>
                  </a:extLst>
                </p14:cNvPr>
                <p14:cNvContentPartPr/>
                <p14:nvPr/>
              </p14:nvContentPartPr>
              <p14:xfrm>
                <a:off x="4564408" y="1672354"/>
                <a:ext cx="209520" cy="47988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6CD22F5C-05E6-4BFF-8407-C69A6A03224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546408" y="1654714"/>
                  <a:ext cx="245160" cy="51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9" name="Inkt 28">
                  <a:extLst>
                    <a:ext uri="{FF2B5EF4-FFF2-40B4-BE49-F238E27FC236}">
                      <a16:creationId xmlns:a16="http://schemas.microsoft.com/office/drawing/2014/main" id="{E6042EAF-E4A4-482A-818C-0269E25E0901}"/>
                    </a:ext>
                  </a:extLst>
                </p14:cNvPr>
                <p14:cNvContentPartPr/>
                <p14:nvPr/>
              </p14:nvContentPartPr>
              <p14:xfrm>
                <a:off x="4804528" y="1554274"/>
                <a:ext cx="140400" cy="132840"/>
              </p14:xfrm>
            </p:contentPart>
          </mc:Choice>
          <mc:Fallback xmlns="">
            <p:pic>
              <p:nvPicPr>
                <p:cNvPr id="29" name="Inkt 28">
                  <a:extLst>
                    <a:ext uri="{FF2B5EF4-FFF2-40B4-BE49-F238E27FC236}">
                      <a16:creationId xmlns:a16="http://schemas.microsoft.com/office/drawing/2014/main" id="{E6042EAF-E4A4-482A-818C-0269E25E0901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786528" y="1536274"/>
                  <a:ext cx="176040" cy="16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ep 63">
            <a:extLst>
              <a:ext uri="{FF2B5EF4-FFF2-40B4-BE49-F238E27FC236}">
                <a16:creationId xmlns:a16="http://schemas.microsoft.com/office/drawing/2014/main" id="{E9E19062-ABE7-45B3-9DDD-93E0DE718372}"/>
              </a:ext>
            </a:extLst>
          </p:cNvPr>
          <p:cNvGrpSpPr/>
          <p:nvPr/>
        </p:nvGrpSpPr>
        <p:grpSpPr>
          <a:xfrm>
            <a:off x="5693008" y="1306234"/>
            <a:ext cx="166680" cy="101520"/>
            <a:chOff x="5693008" y="1306234"/>
            <a:chExt cx="166680" cy="101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2D3AEF96-59D9-48B1-B370-32C5F3263362}"/>
                    </a:ext>
                  </a:extLst>
                </p14:cNvPr>
                <p14:cNvContentPartPr/>
                <p14:nvPr/>
              </p14:nvContentPartPr>
              <p14:xfrm>
                <a:off x="5693008" y="1306234"/>
                <a:ext cx="132840" cy="792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2D3AEF96-59D9-48B1-B370-32C5F3263362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675008" y="1288234"/>
                  <a:ext cx="16848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A58801F7-7CC3-4EC1-82BA-6B14658C0A77}"/>
                    </a:ext>
                  </a:extLst>
                </p14:cNvPr>
                <p14:cNvContentPartPr/>
                <p14:nvPr/>
              </p14:nvContentPartPr>
              <p14:xfrm>
                <a:off x="5699848" y="1398034"/>
                <a:ext cx="159840" cy="972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A58801F7-7CC3-4EC1-82BA-6B14658C0A77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681848" y="1380034"/>
                  <a:ext cx="195480" cy="45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" name="Groep 70">
            <a:extLst>
              <a:ext uri="{FF2B5EF4-FFF2-40B4-BE49-F238E27FC236}">
                <a16:creationId xmlns:a16="http://schemas.microsoft.com/office/drawing/2014/main" id="{C5BA41C3-C01C-4B34-8F88-75E5AF8ADD28}"/>
              </a:ext>
            </a:extLst>
          </p:cNvPr>
          <p:cNvGrpSpPr/>
          <p:nvPr/>
        </p:nvGrpSpPr>
        <p:grpSpPr>
          <a:xfrm>
            <a:off x="6230128" y="689194"/>
            <a:ext cx="1188000" cy="667440"/>
            <a:chOff x="6230128" y="689194"/>
            <a:chExt cx="1188000" cy="66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147C37B0-D240-48EF-AE80-D557804708BB}"/>
                    </a:ext>
                  </a:extLst>
                </p14:cNvPr>
                <p14:cNvContentPartPr/>
                <p14:nvPr/>
              </p14:nvContentPartPr>
              <p14:xfrm>
                <a:off x="6230128" y="847594"/>
                <a:ext cx="178560" cy="44352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147C37B0-D240-48EF-AE80-D557804708B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6221128" y="838594"/>
                  <a:ext cx="196200" cy="46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67" name="Inkt 66">
                  <a:extLst>
                    <a:ext uri="{FF2B5EF4-FFF2-40B4-BE49-F238E27FC236}">
                      <a16:creationId xmlns:a16="http://schemas.microsoft.com/office/drawing/2014/main" id="{E67D8C4D-2A3B-41C6-BDDD-D3C086B164BE}"/>
                    </a:ext>
                  </a:extLst>
                </p14:cNvPr>
                <p14:cNvContentPartPr/>
                <p14:nvPr/>
              </p14:nvContentPartPr>
              <p14:xfrm>
                <a:off x="6517408" y="981154"/>
                <a:ext cx="289440" cy="171000"/>
              </p14:xfrm>
            </p:contentPart>
          </mc:Choice>
          <mc:Fallback xmlns="">
            <p:pic>
              <p:nvPicPr>
                <p:cNvPr id="67" name="Inkt 66">
                  <a:extLst>
                    <a:ext uri="{FF2B5EF4-FFF2-40B4-BE49-F238E27FC236}">
                      <a16:creationId xmlns:a16="http://schemas.microsoft.com/office/drawing/2014/main" id="{E67D8C4D-2A3B-41C6-BDDD-D3C086B164BE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508408" y="972514"/>
                  <a:ext cx="30708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2F2D8368-640B-4165-B412-3A8B835B40A1}"/>
                    </a:ext>
                  </a:extLst>
                </p14:cNvPr>
                <p14:cNvContentPartPr/>
                <p14:nvPr/>
              </p14:nvContentPartPr>
              <p14:xfrm>
                <a:off x="6680128" y="689194"/>
                <a:ext cx="175320" cy="18792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2F2D8368-640B-4165-B412-3A8B835B40A1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6671128" y="680554"/>
                  <a:ext cx="1929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70" name="Inkt 69">
                  <a:extLst>
                    <a:ext uri="{FF2B5EF4-FFF2-40B4-BE49-F238E27FC236}">
                      <a16:creationId xmlns:a16="http://schemas.microsoft.com/office/drawing/2014/main" id="{43727E69-F277-4F1D-BF63-22457FAB3C38}"/>
                    </a:ext>
                  </a:extLst>
                </p14:cNvPr>
                <p14:cNvContentPartPr/>
                <p14:nvPr/>
              </p14:nvContentPartPr>
              <p14:xfrm>
                <a:off x="7107808" y="887194"/>
                <a:ext cx="310320" cy="469440"/>
              </p14:xfrm>
            </p:contentPart>
          </mc:Choice>
          <mc:Fallback xmlns="">
            <p:pic>
              <p:nvPicPr>
                <p:cNvPr id="70" name="Inkt 69">
                  <a:extLst>
                    <a:ext uri="{FF2B5EF4-FFF2-40B4-BE49-F238E27FC236}">
                      <a16:creationId xmlns:a16="http://schemas.microsoft.com/office/drawing/2014/main" id="{43727E69-F277-4F1D-BF63-22457FAB3C3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098808" y="878554"/>
                  <a:ext cx="327960" cy="487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ep 73">
            <a:extLst>
              <a:ext uri="{FF2B5EF4-FFF2-40B4-BE49-F238E27FC236}">
                <a16:creationId xmlns:a16="http://schemas.microsoft.com/office/drawing/2014/main" id="{6BE8B0A3-2DDF-4E03-A08E-4605C805C9B1}"/>
              </a:ext>
            </a:extLst>
          </p:cNvPr>
          <p:cNvGrpSpPr/>
          <p:nvPr/>
        </p:nvGrpSpPr>
        <p:grpSpPr>
          <a:xfrm>
            <a:off x="3497008" y="3155194"/>
            <a:ext cx="195840" cy="106200"/>
            <a:chOff x="3497008" y="3155194"/>
            <a:chExt cx="195840" cy="106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72" name="Inkt 71">
                  <a:extLst>
                    <a:ext uri="{FF2B5EF4-FFF2-40B4-BE49-F238E27FC236}">
                      <a16:creationId xmlns:a16="http://schemas.microsoft.com/office/drawing/2014/main" id="{83715DE8-DF36-411B-B66C-D306A429D4B9}"/>
                    </a:ext>
                  </a:extLst>
                </p14:cNvPr>
                <p14:cNvContentPartPr/>
                <p14:nvPr/>
              </p14:nvContentPartPr>
              <p14:xfrm>
                <a:off x="3497008" y="3155194"/>
                <a:ext cx="169920" cy="8640"/>
              </p14:xfrm>
            </p:contentPart>
          </mc:Choice>
          <mc:Fallback xmlns="">
            <p:pic>
              <p:nvPicPr>
                <p:cNvPr id="72" name="Inkt 71">
                  <a:extLst>
                    <a:ext uri="{FF2B5EF4-FFF2-40B4-BE49-F238E27FC236}">
                      <a16:creationId xmlns:a16="http://schemas.microsoft.com/office/drawing/2014/main" id="{83715DE8-DF36-411B-B66C-D306A429D4B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3479008" y="3137194"/>
                  <a:ext cx="20556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73" name="Inkt 72">
                  <a:extLst>
                    <a:ext uri="{FF2B5EF4-FFF2-40B4-BE49-F238E27FC236}">
                      <a16:creationId xmlns:a16="http://schemas.microsoft.com/office/drawing/2014/main" id="{5FCA4DDA-5D53-4BC5-9BB7-CD95C857023D}"/>
                    </a:ext>
                  </a:extLst>
                </p14:cNvPr>
                <p14:cNvContentPartPr/>
                <p14:nvPr/>
              </p14:nvContentPartPr>
              <p14:xfrm>
                <a:off x="3548848" y="3256354"/>
                <a:ext cx="144000" cy="5040"/>
              </p14:xfrm>
            </p:contentPart>
          </mc:Choice>
          <mc:Fallback xmlns="">
            <p:pic>
              <p:nvPicPr>
                <p:cNvPr id="73" name="Inkt 72">
                  <a:extLst>
                    <a:ext uri="{FF2B5EF4-FFF2-40B4-BE49-F238E27FC236}">
                      <a16:creationId xmlns:a16="http://schemas.microsoft.com/office/drawing/2014/main" id="{5FCA4DDA-5D53-4BC5-9BB7-CD95C857023D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531208" y="3238354"/>
                  <a:ext cx="179640" cy="40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75" name="Inkt 74">
                <a:extLst>
                  <a:ext uri="{FF2B5EF4-FFF2-40B4-BE49-F238E27FC236}">
                    <a16:creationId xmlns:a16="http://schemas.microsoft.com/office/drawing/2014/main" id="{52654F2D-ABB9-4619-9860-BE7DB66121F8}"/>
                  </a:ext>
                </a:extLst>
              </p14:cNvPr>
              <p14:cNvContentPartPr/>
              <p14:nvPr/>
            </p14:nvContentPartPr>
            <p14:xfrm>
              <a:off x="4078768" y="2775394"/>
              <a:ext cx="207000" cy="564120"/>
            </p14:xfrm>
          </p:contentPart>
        </mc:Choice>
        <mc:Fallback xmlns="">
          <p:pic>
            <p:nvPicPr>
              <p:cNvPr id="75" name="Inkt 74">
                <a:extLst>
                  <a:ext uri="{FF2B5EF4-FFF2-40B4-BE49-F238E27FC236}">
                    <a16:creationId xmlns:a16="http://schemas.microsoft.com/office/drawing/2014/main" id="{52654F2D-ABB9-4619-9860-BE7DB66121F8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061128" y="2757394"/>
                <a:ext cx="242640" cy="59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76" name="Inkt 75">
                <a:extLst>
                  <a:ext uri="{FF2B5EF4-FFF2-40B4-BE49-F238E27FC236}">
                    <a16:creationId xmlns:a16="http://schemas.microsoft.com/office/drawing/2014/main" id="{733F109C-FD41-404D-8775-0807A8134A0F}"/>
                  </a:ext>
                </a:extLst>
              </p14:cNvPr>
              <p14:cNvContentPartPr/>
              <p14:nvPr/>
            </p14:nvContentPartPr>
            <p14:xfrm>
              <a:off x="4728208" y="498034"/>
              <a:ext cx="192600" cy="144360"/>
            </p14:xfrm>
          </p:contentPart>
        </mc:Choice>
        <mc:Fallback xmlns="">
          <p:pic>
            <p:nvPicPr>
              <p:cNvPr id="76" name="Inkt 75">
                <a:extLst>
                  <a:ext uri="{FF2B5EF4-FFF2-40B4-BE49-F238E27FC236}">
                    <a16:creationId xmlns:a16="http://schemas.microsoft.com/office/drawing/2014/main" id="{733F109C-FD41-404D-8775-0807A8134A0F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719208" y="489034"/>
                <a:ext cx="21024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77" name="Inkt 76">
                <a:extLst>
                  <a:ext uri="{FF2B5EF4-FFF2-40B4-BE49-F238E27FC236}">
                    <a16:creationId xmlns:a16="http://schemas.microsoft.com/office/drawing/2014/main" id="{EDC2A0A2-5E1B-4203-96DF-54F4B730AED3}"/>
                  </a:ext>
                </a:extLst>
              </p14:cNvPr>
              <p14:cNvContentPartPr/>
              <p14:nvPr/>
            </p14:nvContentPartPr>
            <p14:xfrm>
              <a:off x="4471888" y="2944594"/>
              <a:ext cx="291240" cy="198360"/>
            </p14:xfrm>
          </p:contentPart>
        </mc:Choice>
        <mc:Fallback xmlns="">
          <p:pic>
            <p:nvPicPr>
              <p:cNvPr id="77" name="Inkt 76">
                <a:extLst>
                  <a:ext uri="{FF2B5EF4-FFF2-40B4-BE49-F238E27FC236}">
                    <a16:creationId xmlns:a16="http://schemas.microsoft.com/office/drawing/2014/main" id="{EDC2A0A2-5E1B-4203-96DF-54F4B730AED3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454248" y="2926954"/>
                <a:ext cx="326880" cy="23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78" name="Inkt 77">
                <a:extLst>
                  <a:ext uri="{FF2B5EF4-FFF2-40B4-BE49-F238E27FC236}">
                    <a16:creationId xmlns:a16="http://schemas.microsoft.com/office/drawing/2014/main" id="{91012996-AAD0-4F80-9A42-9B6A18AD543E}"/>
                  </a:ext>
                </a:extLst>
              </p14:cNvPr>
              <p14:cNvContentPartPr/>
              <p14:nvPr/>
            </p14:nvContentPartPr>
            <p14:xfrm>
              <a:off x="4659088" y="2646874"/>
              <a:ext cx="187560" cy="165600"/>
            </p14:xfrm>
          </p:contentPart>
        </mc:Choice>
        <mc:Fallback xmlns="">
          <p:pic>
            <p:nvPicPr>
              <p:cNvPr id="78" name="Inkt 77">
                <a:extLst>
                  <a:ext uri="{FF2B5EF4-FFF2-40B4-BE49-F238E27FC236}">
                    <a16:creationId xmlns:a16="http://schemas.microsoft.com/office/drawing/2014/main" id="{91012996-AAD0-4F80-9A42-9B6A18AD543E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641088" y="2628874"/>
                <a:ext cx="223200" cy="20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79" name="Inkt 78">
                <a:extLst>
                  <a:ext uri="{FF2B5EF4-FFF2-40B4-BE49-F238E27FC236}">
                    <a16:creationId xmlns:a16="http://schemas.microsoft.com/office/drawing/2014/main" id="{59711318-636B-4745-943B-465CFC40D68C}"/>
                  </a:ext>
                </a:extLst>
              </p14:cNvPr>
              <p14:cNvContentPartPr/>
              <p14:nvPr/>
            </p14:nvContentPartPr>
            <p14:xfrm>
              <a:off x="5253088" y="619354"/>
              <a:ext cx="173520" cy="104400"/>
            </p14:xfrm>
          </p:contentPart>
        </mc:Choice>
        <mc:Fallback xmlns="">
          <p:pic>
            <p:nvPicPr>
              <p:cNvPr id="79" name="Inkt 78">
                <a:extLst>
                  <a:ext uri="{FF2B5EF4-FFF2-40B4-BE49-F238E27FC236}">
                    <a16:creationId xmlns:a16="http://schemas.microsoft.com/office/drawing/2014/main" id="{59711318-636B-4745-943B-465CFC40D68C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5244088" y="610354"/>
                <a:ext cx="191160" cy="122040"/>
              </a:xfrm>
              <a:prstGeom prst="rect">
                <a:avLst/>
              </a:prstGeom>
            </p:spPr>
          </p:pic>
        </mc:Fallback>
      </mc:AlternateContent>
      <p:grpSp>
        <p:nvGrpSpPr>
          <p:cNvPr id="97" name="Groep 96">
            <a:extLst>
              <a:ext uri="{FF2B5EF4-FFF2-40B4-BE49-F238E27FC236}">
                <a16:creationId xmlns:a16="http://schemas.microsoft.com/office/drawing/2014/main" id="{94AEDB15-D527-4DEF-BEB8-6B0C02A2A46F}"/>
              </a:ext>
            </a:extLst>
          </p:cNvPr>
          <p:cNvGrpSpPr/>
          <p:nvPr/>
        </p:nvGrpSpPr>
        <p:grpSpPr>
          <a:xfrm>
            <a:off x="9097528" y="522514"/>
            <a:ext cx="597960" cy="1482120"/>
            <a:chOff x="9097528" y="522514"/>
            <a:chExt cx="597960" cy="1482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80" name="Inkt 79">
                  <a:extLst>
                    <a:ext uri="{FF2B5EF4-FFF2-40B4-BE49-F238E27FC236}">
                      <a16:creationId xmlns:a16="http://schemas.microsoft.com/office/drawing/2014/main" id="{A0D42245-5950-4D20-9490-FC64652B4642}"/>
                    </a:ext>
                  </a:extLst>
                </p14:cNvPr>
                <p14:cNvContentPartPr/>
                <p14:nvPr/>
              </p14:nvContentPartPr>
              <p14:xfrm>
                <a:off x="9111568" y="522514"/>
                <a:ext cx="275040" cy="555480"/>
              </p14:xfrm>
            </p:contentPart>
          </mc:Choice>
          <mc:Fallback xmlns="">
            <p:pic>
              <p:nvPicPr>
                <p:cNvPr id="80" name="Inkt 79">
                  <a:extLst>
                    <a:ext uri="{FF2B5EF4-FFF2-40B4-BE49-F238E27FC236}">
                      <a16:creationId xmlns:a16="http://schemas.microsoft.com/office/drawing/2014/main" id="{A0D42245-5950-4D20-9490-FC64652B4642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9093568" y="504514"/>
                  <a:ext cx="310680" cy="59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559F3A83-6A05-486E-A5E9-484A591730C6}"/>
                    </a:ext>
                  </a:extLst>
                </p14:cNvPr>
                <p14:cNvContentPartPr/>
                <p14:nvPr/>
              </p14:nvContentPartPr>
              <p14:xfrm>
                <a:off x="9097528" y="1220194"/>
                <a:ext cx="592560" cy="8928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559F3A83-6A05-486E-A5E9-484A591730C6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9079888" y="1202194"/>
                  <a:ext cx="628200" cy="12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92" name="Inkt 91">
                  <a:extLst>
                    <a:ext uri="{FF2B5EF4-FFF2-40B4-BE49-F238E27FC236}">
                      <a16:creationId xmlns:a16="http://schemas.microsoft.com/office/drawing/2014/main" id="{15DAEDD6-9AAB-4A83-AFFC-8E7AB436485D}"/>
                    </a:ext>
                  </a:extLst>
                </p14:cNvPr>
                <p14:cNvContentPartPr/>
                <p14:nvPr/>
              </p14:nvContentPartPr>
              <p14:xfrm>
                <a:off x="9289408" y="1480114"/>
                <a:ext cx="221040" cy="524520"/>
              </p14:xfrm>
            </p:contentPart>
          </mc:Choice>
          <mc:Fallback xmlns="">
            <p:pic>
              <p:nvPicPr>
                <p:cNvPr id="92" name="Inkt 91">
                  <a:extLst>
                    <a:ext uri="{FF2B5EF4-FFF2-40B4-BE49-F238E27FC236}">
                      <a16:creationId xmlns:a16="http://schemas.microsoft.com/office/drawing/2014/main" id="{15DAEDD6-9AAB-4A83-AFFC-8E7AB436485D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9271408" y="1462114"/>
                  <a:ext cx="256680" cy="56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93" name="Inkt 92">
                  <a:extLst>
                    <a:ext uri="{FF2B5EF4-FFF2-40B4-BE49-F238E27FC236}">
                      <a16:creationId xmlns:a16="http://schemas.microsoft.com/office/drawing/2014/main" id="{ADE56274-E003-4B9D-91EE-591936CEE212}"/>
                    </a:ext>
                  </a:extLst>
                </p14:cNvPr>
                <p14:cNvContentPartPr/>
                <p14:nvPr/>
              </p14:nvContentPartPr>
              <p14:xfrm>
                <a:off x="9549688" y="1342234"/>
                <a:ext cx="145800" cy="131040"/>
              </p14:xfrm>
            </p:contentPart>
          </mc:Choice>
          <mc:Fallback xmlns="">
            <p:pic>
              <p:nvPicPr>
                <p:cNvPr id="93" name="Inkt 92">
                  <a:extLst>
                    <a:ext uri="{FF2B5EF4-FFF2-40B4-BE49-F238E27FC236}">
                      <a16:creationId xmlns:a16="http://schemas.microsoft.com/office/drawing/2014/main" id="{ADE56274-E003-4B9D-91EE-591936CEE212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9532048" y="1324594"/>
                  <a:ext cx="181440" cy="16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6" name="Groep 95">
            <a:extLst>
              <a:ext uri="{FF2B5EF4-FFF2-40B4-BE49-F238E27FC236}">
                <a16:creationId xmlns:a16="http://schemas.microsoft.com/office/drawing/2014/main" id="{245D8213-1FE1-414E-AD4A-62B0B095CB86}"/>
              </a:ext>
            </a:extLst>
          </p:cNvPr>
          <p:cNvGrpSpPr/>
          <p:nvPr/>
        </p:nvGrpSpPr>
        <p:grpSpPr>
          <a:xfrm>
            <a:off x="10011928" y="1080514"/>
            <a:ext cx="151200" cy="101520"/>
            <a:chOff x="10011928" y="1080514"/>
            <a:chExt cx="151200" cy="101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94" name="Inkt 93">
                  <a:extLst>
                    <a:ext uri="{FF2B5EF4-FFF2-40B4-BE49-F238E27FC236}">
                      <a16:creationId xmlns:a16="http://schemas.microsoft.com/office/drawing/2014/main" id="{7B448A8A-638C-48C2-BB88-CE571AD6F904}"/>
                    </a:ext>
                  </a:extLst>
                </p14:cNvPr>
                <p14:cNvContentPartPr/>
                <p14:nvPr/>
              </p14:nvContentPartPr>
              <p14:xfrm>
                <a:off x="10011928" y="1080514"/>
                <a:ext cx="118800" cy="15840"/>
              </p14:xfrm>
            </p:contentPart>
          </mc:Choice>
          <mc:Fallback xmlns="">
            <p:pic>
              <p:nvPicPr>
                <p:cNvPr id="94" name="Inkt 93">
                  <a:extLst>
                    <a:ext uri="{FF2B5EF4-FFF2-40B4-BE49-F238E27FC236}">
                      <a16:creationId xmlns:a16="http://schemas.microsoft.com/office/drawing/2014/main" id="{7B448A8A-638C-48C2-BB88-CE571AD6F904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9994288" y="1062874"/>
                  <a:ext cx="15444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95" name="Inkt 94">
                  <a:extLst>
                    <a:ext uri="{FF2B5EF4-FFF2-40B4-BE49-F238E27FC236}">
                      <a16:creationId xmlns:a16="http://schemas.microsoft.com/office/drawing/2014/main" id="{92D91860-7226-4939-A59A-94093C15177A}"/>
                    </a:ext>
                  </a:extLst>
                </p14:cNvPr>
                <p14:cNvContentPartPr/>
                <p14:nvPr/>
              </p14:nvContentPartPr>
              <p14:xfrm>
                <a:off x="10029568" y="1176994"/>
                <a:ext cx="133560" cy="5040"/>
              </p14:xfrm>
            </p:contentPart>
          </mc:Choice>
          <mc:Fallback xmlns="">
            <p:pic>
              <p:nvPicPr>
                <p:cNvPr id="95" name="Inkt 94">
                  <a:extLst>
                    <a:ext uri="{FF2B5EF4-FFF2-40B4-BE49-F238E27FC236}">
                      <a16:creationId xmlns:a16="http://schemas.microsoft.com/office/drawing/2014/main" id="{92D91860-7226-4939-A59A-94093C15177A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0011568" y="1159354"/>
                  <a:ext cx="169200" cy="40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98" name="Inkt 97">
                <a:extLst>
                  <a:ext uri="{FF2B5EF4-FFF2-40B4-BE49-F238E27FC236}">
                    <a16:creationId xmlns:a16="http://schemas.microsoft.com/office/drawing/2014/main" id="{5D61955D-EC61-47D8-832C-B003363D3F99}"/>
                  </a:ext>
                </a:extLst>
              </p14:cNvPr>
              <p14:cNvContentPartPr/>
              <p14:nvPr/>
            </p14:nvContentPartPr>
            <p14:xfrm>
              <a:off x="10604488" y="548434"/>
              <a:ext cx="19440" cy="294840"/>
            </p14:xfrm>
          </p:contentPart>
        </mc:Choice>
        <mc:Fallback xmlns="">
          <p:pic>
            <p:nvPicPr>
              <p:cNvPr id="98" name="Inkt 97">
                <a:extLst>
                  <a:ext uri="{FF2B5EF4-FFF2-40B4-BE49-F238E27FC236}">
                    <a16:creationId xmlns:a16="http://schemas.microsoft.com/office/drawing/2014/main" id="{5D61955D-EC61-47D8-832C-B003363D3F99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10586488" y="530794"/>
                <a:ext cx="55080" cy="330480"/>
              </a:xfrm>
              <a:prstGeom prst="rect">
                <a:avLst/>
              </a:prstGeom>
            </p:spPr>
          </p:pic>
        </mc:Fallback>
      </mc:AlternateContent>
      <p:grpSp>
        <p:nvGrpSpPr>
          <p:cNvPr id="101" name="Groep 100">
            <a:extLst>
              <a:ext uri="{FF2B5EF4-FFF2-40B4-BE49-F238E27FC236}">
                <a16:creationId xmlns:a16="http://schemas.microsoft.com/office/drawing/2014/main" id="{91E829A3-2576-4720-A414-DF89949B74DF}"/>
              </a:ext>
            </a:extLst>
          </p:cNvPr>
          <p:cNvGrpSpPr/>
          <p:nvPr/>
        </p:nvGrpSpPr>
        <p:grpSpPr>
          <a:xfrm>
            <a:off x="10479568" y="1049914"/>
            <a:ext cx="416160" cy="678960"/>
            <a:chOff x="10479568" y="1049914"/>
            <a:chExt cx="416160" cy="678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99" name="Inkt 98">
                  <a:extLst>
                    <a:ext uri="{FF2B5EF4-FFF2-40B4-BE49-F238E27FC236}">
                      <a16:creationId xmlns:a16="http://schemas.microsoft.com/office/drawing/2014/main" id="{9B4BC8DD-B9EC-4EF7-809D-99C614EEFC74}"/>
                    </a:ext>
                  </a:extLst>
                </p14:cNvPr>
                <p14:cNvContentPartPr/>
                <p14:nvPr/>
              </p14:nvContentPartPr>
              <p14:xfrm>
                <a:off x="10479568" y="1049914"/>
                <a:ext cx="329400" cy="23400"/>
              </p14:xfrm>
            </p:contentPart>
          </mc:Choice>
          <mc:Fallback xmlns="">
            <p:pic>
              <p:nvPicPr>
                <p:cNvPr id="99" name="Inkt 98">
                  <a:extLst>
                    <a:ext uri="{FF2B5EF4-FFF2-40B4-BE49-F238E27FC236}">
                      <a16:creationId xmlns:a16="http://schemas.microsoft.com/office/drawing/2014/main" id="{9B4BC8DD-B9EC-4EF7-809D-99C614EEFC74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0461928" y="1031914"/>
                  <a:ext cx="36504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100" name="Inkt 99">
                  <a:extLst>
                    <a:ext uri="{FF2B5EF4-FFF2-40B4-BE49-F238E27FC236}">
                      <a16:creationId xmlns:a16="http://schemas.microsoft.com/office/drawing/2014/main" id="{058EDF20-CF73-4CCA-BBC7-47002185DCF7}"/>
                    </a:ext>
                  </a:extLst>
                </p14:cNvPr>
                <p14:cNvContentPartPr/>
                <p14:nvPr/>
              </p14:nvContentPartPr>
              <p14:xfrm>
                <a:off x="10639048" y="1203274"/>
                <a:ext cx="256680" cy="525600"/>
              </p14:xfrm>
            </p:contentPart>
          </mc:Choice>
          <mc:Fallback xmlns="">
            <p:pic>
              <p:nvPicPr>
                <p:cNvPr id="100" name="Inkt 99">
                  <a:extLst>
                    <a:ext uri="{FF2B5EF4-FFF2-40B4-BE49-F238E27FC236}">
                      <a16:creationId xmlns:a16="http://schemas.microsoft.com/office/drawing/2014/main" id="{058EDF20-CF73-4CCA-BBC7-47002185DCF7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0621048" y="1185274"/>
                  <a:ext cx="292320" cy="561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4" name="Groep 103">
            <a:extLst>
              <a:ext uri="{FF2B5EF4-FFF2-40B4-BE49-F238E27FC236}">
                <a16:creationId xmlns:a16="http://schemas.microsoft.com/office/drawing/2014/main" id="{1110F5C6-CD17-4AC3-AD94-E5EC6F2A7779}"/>
              </a:ext>
            </a:extLst>
          </p:cNvPr>
          <p:cNvGrpSpPr/>
          <p:nvPr/>
        </p:nvGrpSpPr>
        <p:grpSpPr>
          <a:xfrm>
            <a:off x="4070128" y="3309634"/>
            <a:ext cx="869760" cy="829440"/>
            <a:chOff x="4070128" y="3309634"/>
            <a:chExt cx="869760" cy="82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102" name="Inkt 101">
                  <a:extLst>
                    <a:ext uri="{FF2B5EF4-FFF2-40B4-BE49-F238E27FC236}">
                      <a16:creationId xmlns:a16="http://schemas.microsoft.com/office/drawing/2014/main" id="{3A61915E-E522-482F-AD7A-18AB59E830CC}"/>
                    </a:ext>
                  </a:extLst>
                </p14:cNvPr>
                <p14:cNvContentPartPr/>
                <p14:nvPr/>
              </p14:nvContentPartPr>
              <p14:xfrm>
                <a:off x="4070128" y="3309634"/>
                <a:ext cx="869760" cy="95760"/>
              </p14:xfrm>
            </p:contentPart>
          </mc:Choice>
          <mc:Fallback xmlns="">
            <p:pic>
              <p:nvPicPr>
                <p:cNvPr id="102" name="Inkt 101">
                  <a:extLst>
                    <a:ext uri="{FF2B5EF4-FFF2-40B4-BE49-F238E27FC236}">
                      <a16:creationId xmlns:a16="http://schemas.microsoft.com/office/drawing/2014/main" id="{3A61915E-E522-482F-AD7A-18AB59E830CC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4052488" y="3291994"/>
                  <a:ext cx="905400" cy="13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103" name="Inkt 102">
                  <a:extLst>
                    <a:ext uri="{FF2B5EF4-FFF2-40B4-BE49-F238E27FC236}">
                      <a16:creationId xmlns:a16="http://schemas.microsoft.com/office/drawing/2014/main" id="{4CD94256-415E-4266-84DE-4C18D13BC91E}"/>
                    </a:ext>
                  </a:extLst>
                </p14:cNvPr>
                <p14:cNvContentPartPr/>
                <p14:nvPr/>
              </p14:nvContentPartPr>
              <p14:xfrm>
                <a:off x="4490608" y="3521674"/>
                <a:ext cx="312480" cy="617400"/>
              </p14:xfrm>
            </p:contentPart>
          </mc:Choice>
          <mc:Fallback xmlns="">
            <p:pic>
              <p:nvPicPr>
                <p:cNvPr id="103" name="Inkt 102">
                  <a:extLst>
                    <a:ext uri="{FF2B5EF4-FFF2-40B4-BE49-F238E27FC236}">
                      <a16:creationId xmlns:a16="http://schemas.microsoft.com/office/drawing/2014/main" id="{4CD94256-415E-4266-84DE-4C18D13BC91E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472968" y="3504034"/>
                  <a:ext cx="348120" cy="6530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914826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ep 6">
            <a:extLst>
              <a:ext uri="{FF2B5EF4-FFF2-40B4-BE49-F238E27FC236}">
                <a16:creationId xmlns:a16="http://schemas.microsoft.com/office/drawing/2014/main" id="{04DBC6BB-D343-4D92-A1D0-D4EE9B8062FB}"/>
              </a:ext>
            </a:extLst>
          </p:cNvPr>
          <p:cNvGrpSpPr/>
          <p:nvPr/>
        </p:nvGrpSpPr>
        <p:grpSpPr>
          <a:xfrm>
            <a:off x="1526008" y="842194"/>
            <a:ext cx="564840" cy="1054440"/>
            <a:chOff x="1526008" y="842194"/>
            <a:chExt cx="564840" cy="1054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t 1">
                  <a:extLst>
                    <a:ext uri="{FF2B5EF4-FFF2-40B4-BE49-F238E27FC236}">
                      <a16:creationId xmlns:a16="http://schemas.microsoft.com/office/drawing/2014/main" id="{BA66D2F2-D112-4995-AE94-09BACD2D73D1}"/>
                    </a:ext>
                  </a:extLst>
                </p14:cNvPr>
                <p14:cNvContentPartPr/>
                <p14:nvPr/>
              </p14:nvContentPartPr>
              <p14:xfrm>
                <a:off x="1541488" y="881074"/>
                <a:ext cx="164520" cy="250560"/>
              </p14:xfrm>
            </p:contentPart>
          </mc:Choice>
          <mc:Fallback xmlns="">
            <p:pic>
              <p:nvPicPr>
                <p:cNvPr id="2" name="Inkt 1">
                  <a:extLst>
                    <a:ext uri="{FF2B5EF4-FFF2-40B4-BE49-F238E27FC236}">
                      <a16:creationId xmlns:a16="http://schemas.microsoft.com/office/drawing/2014/main" id="{BA66D2F2-D112-4995-AE94-09BACD2D73D1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23848" y="863074"/>
                  <a:ext cx="200160" cy="28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t 2">
                  <a:extLst>
                    <a:ext uri="{FF2B5EF4-FFF2-40B4-BE49-F238E27FC236}">
                      <a16:creationId xmlns:a16="http://schemas.microsoft.com/office/drawing/2014/main" id="{098CFC04-C2E9-4950-B974-00BEC3A908D7}"/>
                    </a:ext>
                  </a:extLst>
                </p14:cNvPr>
                <p14:cNvContentPartPr/>
                <p14:nvPr/>
              </p14:nvContentPartPr>
              <p14:xfrm>
                <a:off x="1790968" y="842194"/>
                <a:ext cx="146520" cy="266760"/>
              </p14:xfrm>
            </p:contentPart>
          </mc:Choice>
          <mc:Fallback xmlns="">
            <p:pic>
              <p:nvPicPr>
                <p:cNvPr id="3" name="Inkt 2">
                  <a:extLst>
                    <a:ext uri="{FF2B5EF4-FFF2-40B4-BE49-F238E27FC236}">
                      <a16:creationId xmlns:a16="http://schemas.microsoft.com/office/drawing/2014/main" id="{098CFC04-C2E9-4950-B974-00BEC3A908D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772968" y="824194"/>
                  <a:ext cx="182160" cy="30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336C28BE-0776-40EE-89FF-C2992D875947}"/>
                    </a:ext>
                  </a:extLst>
                </p14:cNvPr>
                <p14:cNvContentPartPr/>
                <p14:nvPr/>
              </p14:nvContentPartPr>
              <p14:xfrm>
                <a:off x="1526008" y="1300114"/>
                <a:ext cx="564840" cy="3060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336C28BE-0776-40EE-89FF-C2992D87594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508368" y="1282114"/>
                  <a:ext cx="600480" cy="6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4B8E4E27-1454-47CE-A9FD-944CE91014D7}"/>
                    </a:ext>
                  </a:extLst>
                </p14:cNvPr>
                <p14:cNvContentPartPr/>
                <p14:nvPr/>
              </p14:nvContentPartPr>
              <p14:xfrm>
                <a:off x="1681168" y="1464994"/>
                <a:ext cx="259200" cy="43164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4B8E4E27-1454-47CE-A9FD-944CE91014D7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663168" y="1447354"/>
                  <a:ext cx="294840" cy="467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" name="Groep 9">
            <a:extLst>
              <a:ext uri="{FF2B5EF4-FFF2-40B4-BE49-F238E27FC236}">
                <a16:creationId xmlns:a16="http://schemas.microsoft.com/office/drawing/2014/main" id="{19FFBDEC-D8F6-4DD2-83B6-6D89C993FE99}"/>
              </a:ext>
            </a:extLst>
          </p:cNvPr>
          <p:cNvGrpSpPr/>
          <p:nvPr/>
        </p:nvGrpSpPr>
        <p:grpSpPr>
          <a:xfrm>
            <a:off x="2429968" y="1172674"/>
            <a:ext cx="159120" cy="78840"/>
            <a:chOff x="2429968" y="1172674"/>
            <a:chExt cx="159120" cy="78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4CAB64E0-6A97-4216-A9F1-31EFF4BE39FC}"/>
                    </a:ext>
                  </a:extLst>
                </p14:cNvPr>
                <p14:cNvContentPartPr/>
                <p14:nvPr/>
              </p14:nvContentPartPr>
              <p14:xfrm>
                <a:off x="2429968" y="1172674"/>
                <a:ext cx="135360" cy="3600"/>
              </p14:xfrm>
            </p:contentPart>
          </mc:Choice>
          <mc:Fallback xmlns=""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4CAB64E0-6A97-4216-A9F1-31EFF4BE39FC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412328" y="1154674"/>
                  <a:ext cx="17100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9" name="Inkt 8">
                  <a:extLst>
                    <a:ext uri="{FF2B5EF4-FFF2-40B4-BE49-F238E27FC236}">
                      <a16:creationId xmlns:a16="http://schemas.microsoft.com/office/drawing/2014/main" id="{5555C187-A1E9-4C50-B6E3-E7E332094C87}"/>
                    </a:ext>
                  </a:extLst>
                </p14:cNvPr>
                <p14:cNvContentPartPr/>
                <p14:nvPr/>
              </p14:nvContentPartPr>
              <p14:xfrm>
                <a:off x="2455888" y="1245754"/>
                <a:ext cx="133200" cy="5760"/>
              </p14:xfrm>
            </p:contentPart>
          </mc:Choice>
          <mc:Fallback xmlns="">
            <p:pic>
              <p:nvPicPr>
                <p:cNvPr id="9" name="Inkt 8">
                  <a:extLst>
                    <a:ext uri="{FF2B5EF4-FFF2-40B4-BE49-F238E27FC236}">
                      <a16:creationId xmlns:a16="http://schemas.microsoft.com/office/drawing/2014/main" id="{5555C187-A1E9-4C50-B6E3-E7E332094C87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438248" y="1228114"/>
                  <a:ext cx="168840" cy="41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1" name="Inkt 10">
                <a:extLst>
                  <a:ext uri="{FF2B5EF4-FFF2-40B4-BE49-F238E27FC236}">
                    <a16:creationId xmlns:a16="http://schemas.microsoft.com/office/drawing/2014/main" id="{B96ED420-3F1E-45C7-941B-303AAB3EDD4E}"/>
                  </a:ext>
                </a:extLst>
              </p14:cNvPr>
              <p14:cNvContentPartPr/>
              <p14:nvPr/>
            </p14:nvContentPartPr>
            <p14:xfrm>
              <a:off x="2883928" y="918154"/>
              <a:ext cx="200160" cy="453600"/>
            </p14:xfrm>
          </p:contentPart>
        </mc:Choice>
        <mc:Fallback xmlns="">
          <p:pic>
            <p:nvPicPr>
              <p:cNvPr id="11" name="Inkt 10">
                <a:extLst>
                  <a:ext uri="{FF2B5EF4-FFF2-40B4-BE49-F238E27FC236}">
                    <a16:creationId xmlns:a16="http://schemas.microsoft.com/office/drawing/2014/main" id="{B96ED420-3F1E-45C7-941B-303AAB3EDD4E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865928" y="900154"/>
                <a:ext cx="235800" cy="48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0" name="Inkt 19">
                <a:extLst>
                  <a:ext uri="{FF2B5EF4-FFF2-40B4-BE49-F238E27FC236}">
                    <a16:creationId xmlns:a16="http://schemas.microsoft.com/office/drawing/2014/main" id="{E2E1BA81-05C1-4E43-B92A-A4EDD3696ACA}"/>
                  </a:ext>
                </a:extLst>
              </p14:cNvPr>
              <p14:cNvContentPartPr/>
              <p14:nvPr/>
            </p14:nvContentPartPr>
            <p14:xfrm>
              <a:off x="9583528" y="435034"/>
              <a:ext cx="148320" cy="483480"/>
            </p14:xfrm>
          </p:contentPart>
        </mc:Choice>
        <mc:Fallback xmlns="">
          <p:pic>
            <p:nvPicPr>
              <p:cNvPr id="20" name="Inkt 19">
                <a:extLst>
                  <a:ext uri="{FF2B5EF4-FFF2-40B4-BE49-F238E27FC236}">
                    <a16:creationId xmlns:a16="http://schemas.microsoft.com/office/drawing/2014/main" id="{E2E1BA81-05C1-4E43-B92A-A4EDD3696AC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565888" y="417034"/>
                <a:ext cx="183960" cy="519120"/>
              </a:xfrm>
              <a:prstGeom prst="rect">
                <a:avLst/>
              </a:prstGeom>
            </p:spPr>
          </p:pic>
        </mc:Fallback>
      </mc:AlternateContent>
      <p:grpSp>
        <p:nvGrpSpPr>
          <p:cNvPr id="23" name="Groep 22">
            <a:extLst>
              <a:ext uri="{FF2B5EF4-FFF2-40B4-BE49-F238E27FC236}">
                <a16:creationId xmlns:a16="http://schemas.microsoft.com/office/drawing/2014/main" id="{24E47214-A649-43CA-B385-1FD30FB8D671}"/>
              </a:ext>
            </a:extLst>
          </p:cNvPr>
          <p:cNvGrpSpPr/>
          <p:nvPr/>
        </p:nvGrpSpPr>
        <p:grpSpPr>
          <a:xfrm>
            <a:off x="7712248" y="381394"/>
            <a:ext cx="1576440" cy="569160"/>
            <a:chOff x="7712248" y="381394"/>
            <a:chExt cx="1576440" cy="569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2" name="Inkt 11">
                  <a:extLst>
                    <a:ext uri="{FF2B5EF4-FFF2-40B4-BE49-F238E27FC236}">
                      <a16:creationId xmlns:a16="http://schemas.microsoft.com/office/drawing/2014/main" id="{AF10D1AB-F97B-4497-B0C9-0FA5F98864E6}"/>
                    </a:ext>
                  </a:extLst>
                </p14:cNvPr>
                <p14:cNvContentPartPr/>
                <p14:nvPr/>
              </p14:nvContentPartPr>
              <p14:xfrm>
                <a:off x="8252608" y="566074"/>
                <a:ext cx="189000" cy="231840"/>
              </p14:xfrm>
            </p:contentPart>
          </mc:Choice>
          <mc:Fallback xmlns="">
            <p:pic>
              <p:nvPicPr>
                <p:cNvPr id="12" name="Inkt 11">
                  <a:extLst>
                    <a:ext uri="{FF2B5EF4-FFF2-40B4-BE49-F238E27FC236}">
                      <a16:creationId xmlns:a16="http://schemas.microsoft.com/office/drawing/2014/main" id="{AF10D1AB-F97B-4497-B0C9-0FA5F98864E6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8234608" y="548074"/>
                  <a:ext cx="22464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3" name="Inkt 12">
                  <a:extLst>
                    <a:ext uri="{FF2B5EF4-FFF2-40B4-BE49-F238E27FC236}">
                      <a16:creationId xmlns:a16="http://schemas.microsoft.com/office/drawing/2014/main" id="{02DA6F66-9A0E-499C-AD01-6299C99923CB}"/>
                    </a:ext>
                  </a:extLst>
                </p14:cNvPr>
                <p14:cNvContentPartPr/>
                <p14:nvPr/>
              </p14:nvContentPartPr>
              <p14:xfrm>
                <a:off x="8532688" y="524314"/>
                <a:ext cx="120960" cy="270360"/>
              </p14:xfrm>
            </p:contentPart>
          </mc:Choice>
          <mc:Fallback xmlns="">
            <p:pic>
              <p:nvPicPr>
                <p:cNvPr id="13" name="Inkt 12">
                  <a:extLst>
                    <a:ext uri="{FF2B5EF4-FFF2-40B4-BE49-F238E27FC236}">
                      <a16:creationId xmlns:a16="http://schemas.microsoft.com/office/drawing/2014/main" id="{02DA6F66-9A0E-499C-AD01-6299C99923CB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8514688" y="506674"/>
                  <a:ext cx="15660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DF1445F5-82EF-49DB-83F4-096721972848}"/>
                    </a:ext>
                  </a:extLst>
                </p14:cNvPr>
                <p14:cNvContentPartPr/>
                <p14:nvPr/>
              </p14:nvContentPartPr>
              <p14:xfrm>
                <a:off x="8098168" y="462394"/>
                <a:ext cx="122040" cy="452880"/>
              </p14:xfrm>
            </p:contentPart>
          </mc:Choice>
          <mc:Fallback xmlns=""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DF1445F5-82EF-49DB-83F4-09672197284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8080168" y="444754"/>
                  <a:ext cx="157680" cy="48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D16325FB-EF68-421D-B841-3EB8D75754B8}"/>
                    </a:ext>
                  </a:extLst>
                </p14:cNvPr>
                <p14:cNvContentPartPr/>
                <p14:nvPr/>
              </p14:nvContentPartPr>
              <p14:xfrm>
                <a:off x="8167648" y="381394"/>
                <a:ext cx="579600" cy="7848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D16325FB-EF68-421D-B841-3EB8D75754B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8150008" y="363394"/>
                  <a:ext cx="615240" cy="11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6" name="Inkt 15">
                  <a:extLst>
                    <a:ext uri="{FF2B5EF4-FFF2-40B4-BE49-F238E27FC236}">
                      <a16:creationId xmlns:a16="http://schemas.microsoft.com/office/drawing/2014/main" id="{424402FA-282F-479D-9C08-0123BCBFBA08}"/>
                    </a:ext>
                  </a:extLst>
                </p14:cNvPr>
                <p14:cNvContentPartPr/>
                <p14:nvPr/>
              </p14:nvContentPartPr>
              <p14:xfrm>
                <a:off x="7712248" y="513154"/>
                <a:ext cx="263160" cy="372960"/>
              </p14:xfrm>
            </p:contentPart>
          </mc:Choice>
          <mc:Fallback xmlns="">
            <p:pic>
              <p:nvPicPr>
                <p:cNvPr id="16" name="Inkt 15">
                  <a:extLst>
                    <a:ext uri="{FF2B5EF4-FFF2-40B4-BE49-F238E27FC236}">
                      <a16:creationId xmlns:a16="http://schemas.microsoft.com/office/drawing/2014/main" id="{424402FA-282F-479D-9C08-0123BCBFBA08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694248" y="495154"/>
                  <a:ext cx="298800" cy="40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8" name="Inkt 17">
                  <a:extLst>
                    <a:ext uri="{FF2B5EF4-FFF2-40B4-BE49-F238E27FC236}">
                      <a16:creationId xmlns:a16="http://schemas.microsoft.com/office/drawing/2014/main" id="{8C9BB12A-6EE2-433C-A658-F1EADDA91A76}"/>
                    </a:ext>
                  </a:extLst>
                </p14:cNvPr>
                <p14:cNvContentPartPr/>
                <p14:nvPr/>
              </p14:nvContentPartPr>
              <p14:xfrm>
                <a:off x="9101128" y="586954"/>
                <a:ext cx="154440" cy="7920"/>
              </p14:xfrm>
            </p:contentPart>
          </mc:Choice>
          <mc:Fallback xmlns="">
            <p:pic>
              <p:nvPicPr>
                <p:cNvPr id="18" name="Inkt 17">
                  <a:extLst>
                    <a:ext uri="{FF2B5EF4-FFF2-40B4-BE49-F238E27FC236}">
                      <a16:creationId xmlns:a16="http://schemas.microsoft.com/office/drawing/2014/main" id="{8C9BB12A-6EE2-433C-A658-F1EADDA91A76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083488" y="568954"/>
                  <a:ext cx="19008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9" name="Inkt 18">
                  <a:extLst>
                    <a:ext uri="{FF2B5EF4-FFF2-40B4-BE49-F238E27FC236}">
                      <a16:creationId xmlns:a16="http://schemas.microsoft.com/office/drawing/2014/main" id="{A49907EB-176C-44D8-AC3E-58800BD0510D}"/>
                    </a:ext>
                  </a:extLst>
                </p14:cNvPr>
                <p14:cNvContentPartPr/>
                <p14:nvPr/>
              </p14:nvContentPartPr>
              <p14:xfrm>
                <a:off x="9078808" y="746434"/>
                <a:ext cx="209880" cy="9720"/>
              </p14:xfrm>
            </p:contentPart>
          </mc:Choice>
          <mc:Fallback xmlns="">
            <p:pic>
              <p:nvPicPr>
                <p:cNvPr id="19" name="Inkt 18">
                  <a:extLst>
                    <a:ext uri="{FF2B5EF4-FFF2-40B4-BE49-F238E27FC236}">
                      <a16:creationId xmlns:a16="http://schemas.microsoft.com/office/drawing/2014/main" id="{A49907EB-176C-44D8-AC3E-58800BD0510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9060808" y="728434"/>
                  <a:ext cx="24552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2" name="Inkt 21">
                  <a:extLst>
                    <a:ext uri="{FF2B5EF4-FFF2-40B4-BE49-F238E27FC236}">
                      <a16:creationId xmlns:a16="http://schemas.microsoft.com/office/drawing/2014/main" id="{2BAAC123-5A3B-49F3-A09B-D4EB92AFB7C1}"/>
                    </a:ext>
                  </a:extLst>
                </p14:cNvPr>
                <p14:cNvContentPartPr/>
                <p14:nvPr/>
              </p14:nvContentPartPr>
              <p14:xfrm>
                <a:off x="8735728" y="403714"/>
                <a:ext cx="214560" cy="546840"/>
              </p14:xfrm>
            </p:contentPart>
          </mc:Choice>
          <mc:Fallback xmlns="">
            <p:pic>
              <p:nvPicPr>
                <p:cNvPr id="22" name="Inkt 21">
                  <a:extLst>
                    <a:ext uri="{FF2B5EF4-FFF2-40B4-BE49-F238E27FC236}">
                      <a16:creationId xmlns:a16="http://schemas.microsoft.com/office/drawing/2014/main" id="{2BAAC123-5A3B-49F3-A09B-D4EB92AFB7C1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8718088" y="386074"/>
                  <a:ext cx="250200" cy="582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34" name="Inkt 33">
                <a:extLst>
                  <a:ext uri="{FF2B5EF4-FFF2-40B4-BE49-F238E27FC236}">
                    <a16:creationId xmlns:a16="http://schemas.microsoft.com/office/drawing/2014/main" id="{6A3251AE-0DF2-4791-84B7-E40DC5E83CD7}"/>
                  </a:ext>
                </a:extLst>
              </p14:cNvPr>
              <p14:cNvContentPartPr/>
              <p14:nvPr/>
            </p14:nvContentPartPr>
            <p14:xfrm>
              <a:off x="3370288" y="2356354"/>
              <a:ext cx="213120" cy="436680"/>
            </p14:xfrm>
          </p:contentPart>
        </mc:Choice>
        <mc:Fallback xmlns="">
          <p:pic>
            <p:nvPicPr>
              <p:cNvPr id="34" name="Inkt 33">
                <a:extLst>
                  <a:ext uri="{FF2B5EF4-FFF2-40B4-BE49-F238E27FC236}">
                    <a16:creationId xmlns:a16="http://schemas.microsoft.com/office/drawing/2014/main" id="{6A3251AE-0DF2-4791-84B7-E40DC5E83CD7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352288" y="2338354"/>
                <a:ext cx="248760" cy="472320"/>
              </a:xfrm>
              <a:prstGeom prst="rect">
                <a:avLst/>
              </a:prstGeom>
            </p:spPr>
          </p:pic>
        </mc:Fallback>
      </mc:AlternateContent>
      <p:grpSp>
        <p:nvGrpSpPr>
          <p:cNvPr id="36" name="Groep 35">
            <a:extLst>
              <a:ext uri="{FF2B5EF4-FFF2-40B4-BE49-F238E27FC236}">
                <a16:creationId xmlns:a16="http://schemas.microsoft.com/office/drawing/2014/main" id="{59ACBC0F-E645-49CD-B7B1-D71B23D9E6E5}"/>
              </a:ext>
            </a:extLst>
          </p:cNvPr>
          <p:cNvGrpSpPr/>
          <p:nvPr/>
        </p:nvGrpSpPr>
        <p:grpSpPr>
          <a:xfrm>
            <a:off x="1707448" y="2454274"/>
            <a:ext cx="1325880" cy="822960"/>
            <a:chOff x="1707448" y="2454274"/>
            <a:chExt cx="1325880" cy="822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4" name="Inkt 23">
                  <a:extLst>
                    <a:ext uri="{FF2B5EF4-FFF2-40B4-BE49-F238E27FC236}">
                      <a16:creationId xmlns:a16="http://schemas.microsoft.com/office/drawing/2014/main" id="{2DD81F5E-AE8E-420E-B959-F81BBDB2F4FA}"/>
                    </a:ext>
                  </a:extLst>
                </p14:cNvPr>
                <p14:cNvContentPartPr/>
                <p14:nvPr/>
              </p14:nvContentPartPr>
              <p14:xfrm>
                <a:off x="1762888" y="2507914"/>
                <a:ext cx="209520" cy="247680"/>
              </p14:xfrm>
            </p:contentPart>
          </mc:Choice>
          <mc:Fallback xmlns="">
            <p:pic>
              <p:nvPicPr>
                <p:cNvPr id="24" name="Inkt 23">
                  <a:extLst>
                    <a:ext uri="{FF2B5EF4-FFF2-40B4-BE49-F238E27FC236}">
                      <a16:creationId xmlns:a16="http://schemas.microsoft.com/office/drawing/2014/main" id="{2DD81F5E-AE8E-420E-B959-F81BBDB2F4FA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744888" y="2489914"/>
                  <a:ext cx="245160" cy="28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5" name="Inkt 24">
                  <a:extLst>
                    <a:ext uri="{FF2B5EF4-FFF2-40B4-BE49-F238E27FC236}">
                      <a16:creationId xmlns:a16="http://schemas.microsoft.com/office/drawing/2014/main" id="{EE36CC13-A1B1-4C9A-B40C-31E445D3B3A3}"/>
                    </a:ext>
                  </a:extLst>
                </p14:cNvPr>
                <p14:cNvContentPartPr/>
                <p14:nvPr/>
              </p14:nvContentPartPr>
              <p14:xfrm>
                <a:off x="2055928" y="2454274"/>
                <a:ext cx="138960" cy="271440"/>
              </p14:xfrm>
            </p:contentPart>
          </mc:Choice>
          <mc:Fallback xmlns="">
            <p:pic>
              <p:nvPicPr>
                <p:cNvPr id="25" name="Inkt 24">
                  <a:extLst>
                    <a:ext uri="{FF2B5EF4-FFF2-40B4-BE49-F238E27FC236}">
                      <a16:creationId xmlns:a16="http://schemas.microsoft.com/office/drawing/2014/main" id="{EE36CC13-A1B1-4C9A-B40C-31E445D3B3A3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038288" y="2436634"/>
                  <a:ext cx="174600" cy="30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939C4599-DB36-4CF3-8002-193C074306B7}"/>
                    </a:ext>
                  </a:extLst>
                </p14:cNvPr>
                <p14:cNvContentPartPr/>
                <p14:nvPr/>
              </p14:nvContentPartPr>
              <p14:xfrm>
                <a:off x="2350408" y="2490634"/>
                <a:ext cx="246600" cy="19044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939C4599-DB36-4CF3-8002-193C074306B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2332408" y="2472634"/>
                  <a:ext cx="282240" cy="22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8" name="Inkt 27">
                  <a:extLst>
                    <a:ext uri="{FF2B5EF4-FFF2-40B4-BE49-F238E27FC236}">
                      <a16:creationId xmlns:a16="http://schemas.microsoft.com/office/drawing/2014/main" id="{06E9DD66-F15C-4F63-B9F5-C4AF9B82471F}"/>
                    </a:ext>
                  </a:extLst>
                </p14:cNvPr>
                <p14:cNvContentPartPr/>
                <p14:nvPr/>
              </p14:nvContentPartPr>
              <p14:xfrm>
                <a:off x="1707448" y="2795194"/>
                <a:ext cx="931680" cy="88920"/>
              </p14:xfrm>
            </p:contentPart>
          </mc:Choice>
          <mc:Fallback xmlns="">
            <p:pic>
              <p:nvPicPr>
                <p:cNvPr id="28" name="Inkt 27">
                  <a:extLst>
                    <a:ext uri="{FF2B5EF4-FFF2-40B4-BE49-F238E27FC236}">
                      <a16:creationId xmlns:a16="http://schemas.microsoft.com/office/drawing/2014/main" id="{06E9DD66-F15C-4F63-B9F5-C4AF9B82471F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689808" y="2777554"/>
                  <a:ext cx="967320" cy="12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9" name="Inkt 28">
                  <a:extLst>
                    <a:ext uri="{FF2B5EF4-FFF2-40B4-BE49-F238E27FC236}">
                      <a16:creationId xmlns:a16="http://schemas.microsoft.com/office/drawing/2014/main" id="{D9C1C2AB-D011-4DA3-A92A-AF0F39911BA9}"/>
                    </a:ext>
                  </a:extLst>
                </p14:cNvPr>
                <p14:cNvContentPartPr/>
                <p14:nvPr/>
              </p14:nvContentPartPr>
              <p14:xfrm>
                <a:off x="1908688" y="3001834"/>
                <a:ext cx="223920" cy="275400"/>
              </p14:xfrm>
            </p:contentPart>
          </mc:Choice>
          <mc:Fallback xmlns="">
            <p:pic>
              <p:nvPicPr>
                <p:cNvPr id="29" name="Inkt 28">
                  <a:extLst>
                    <a:ext uri="{FF2B5EF4-FFF2-40B4-BE49-F238E27FC236}">
                      <a16:creationId xmlns:a16="http://schemas.microsoft.com/office/drawing/2014/main" id="{D9C1C2AB-D011-4DA3-A92A-AF0F39911BA9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891048" y="2983834"/>
                  <a:ext cx="259560" cy="3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192B5D46-E958-4E53-9166-B379B4413E79}"/>
                    </a:ext>
                  </a:extLst>
                </p14:cNvPr>
                <p14:cNvContentPartPr/>
                <p14:nvPr/>
              </p14:nvContentPartPr>
              <p14:xfrm>
                <a:off x="2339968" y="2974834"/>
                <a:ext cx="296640" cy="20556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192B5D46-E958-4E53-9166-B379B4413E79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322328" y="2956834"/>
                  <a:ext cx="332280" cy="24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C6996668-F630-4AD4-8B6B-5930651B899A}"/>
                    </a:ext>
                  </a:extLst>
                </p14:cNvPr>
                <p14:cNvContentPartPr/>
                <p14:nvPr/>
              </p14:nvContentPartPr>
              <p14:xfrm>
                <a:off x="2861248" y="2595394"/>
                <a:ext cx="141120" cy="2664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C6996668-F630-4AD4-8B6B-5930651B899A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2843608" y="2577754"/>
                  <a:ext cx="176760" cy="6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2" name="Inkt 31">
                  <a:extLst>
                    <a:ext uri="{FF2B5EF4-FFF2-40B4-BE49-F238E27FC236}">
                      <a16:creationId xmlns:a16="http://schemas.microsoft.com/office/drawing/2014/main" id="{340E3BBA-E5A9-4282-AC6D-F0B51928B82B}"/>
                    </a:ext>
                  </a:extLst>
                </p14:cNvPr>
                <p14:cNvContentPartPr/>
                <p14:nvPr/>
              </p14:nvContentPartPr>
              <p14:xfrm>
                <a:off x="2894368" y="2705914"/>
                <a:ext cx="138960" cy="6120"/>
              </p14:xfrm>
            </p:contentPart>
          </mc:Choice>
          <mc:Fallback xmlns="">
            <p:pic>
              <p:nvPicPr>
                <p:cNvPr id="32" name="Inkt 31">
                  <a:extLst>
                    <a:ext uri="{FF2B5EF4-FFF2-40B4-BE49-F238E27FC236}">
                      <a16:creationId xmlns:a16="http://schemas.microsoft.com/office/drawing/2014/main" id="{340E3BBA-E5A9-4282-AC6D-F0B51928B82B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876368" y="2687914"/>
                  <a:ext cx="174600" cy="4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5" name="Inkt 34">
                  <a:extLst>
                    <a:ext uri="{FF2B5EF4-FFF2-40B4-BE49-F238E27FC236}">
                      <a16:creationId xmlns:a16="http://schemas.microsoft.com/office/drawing/2014/main" id="{CFDD65BB-7367-4B41-9D72-E89FA6495898}"/>
                    </a:ext>
                  </a:extLst>
                </p14:cNvPr>
                <p14:cNvContentPartPr/>
                <p14:nvPr/>
              </p14:nvContentPartPr>
              <p14:xfrm>
                <a:off x="2125408" y="3205594"/>
                <a:ext cx="360" cy="1800"/>
              </p14:xfrm>
            </p:contentPart>
          </mc:Choice>
          <mc:Fallback xmlns="">
            <p:pic>
              <p:nvPicPr>
                <p:cNvPr id="35" name="Inkt 34">
                  <a:extLst>
                    <a:ext uri="{FF2B5EF4-FFF2-40B4-BE49-F238E27FC236}">
                      <a16:creationId xmlns:a16="http://schemas.microsoft.com/office/drawing/2014/main" id="{CFDD65BB-7367-4B41-9D72-E89FA6495898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2107408" y="3187954"/>
                  <a:ext cx="36000" cy="37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oep 42">
            <a:extLst>
              <a:ext uri="{FF2B5EF4-FFF2-40B4-BE49-F238E27FC236}">
                <a16:creationId xmlns:a16="http://schemas.microsoft.com/office/drawing/2014/main" id="{36AD2878-AABA-44C5-9A1F-EC2B266F693F}"/>
              </a:ext>
            </a:extLst>
          </p:cNvPr>
          <p:cNvGrpSpPr/>
          <p:nvPr/>
        </p:nvGrpSpPr>
        <p:grpSpPr>
          <a:xfrm>
            <a:off x="8695768" y="1572634"/>
            <a:ext cx="1044720" cy="672120"/>
            <a:chOff x="8695768" y="1572634"/>
            <a:chExt cx="1044720" cy="672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7" name="Inkt 36">
                  <a:extLst>
                    <a:ext uri="{FF2B5EF4-FFF2-40B4-BE49-F238E27FC236}">
                      <a16:creationId xmlns:a16="http://schemas.microsoft.com/office/drawing/2014/main" id="{213B0370-3FC1-4995-B60F-223D686D8AE8}"/>
                    </a:ext>
                  </a:extLst>
                </p14:cNvPr>
                <p14:cNvContentPartPr/>
                <p14:nvPr/>
              </p14:nvContentPartPr>
              <p14:xfrm>
                <a:off x="8695768" y="1572634"/>
                <a:ext cx="298440" cy="265680"/>
              </p14:xfrm>
            </p:contentPart>
          </mc:Choice>
          <mc:Fallback xmlns="">
            <p:pic>
              <p:nvPicPr>
                <p:cNvPr id="37" name="Inkt 36">
                  <a:extLst>
                    <a:ext uri="{FF2B5EF4-FFF2-40B4-BE49-F238E27FC236}">
                      <a16:creationId xmlns:a16="http://schemas.microsoft.com/office/drawing/2014/main" id="{213B0370-3FC1-4995-B60F-223D686D8AE8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678128" y="1554634"/>
                  <a:ext cx="334080" cy="30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8" name="Inkt 37">
                  <a:extLst>
                    <a:ext uri="{FF2B5EF4-FFF2-40B4-BE49-F238E27FC236}">
                      <a16:creationId xmlns:a16="http://schemas.microsoft.com/office/drawing/2014/main" id="{C8DB21BE-0964-4470-9746-A0B7ABEE3BFC}"/>
                    </a:ext>
                  </a:extLst>
                </p14:cNvPr>
                <p14:cNvContentPartPr/>
                <p14:nvPr/>
              </p14:nvContentPartPr>
              <p14:xfrm>
                <a:off x="8770288" y="1926874"/>
                <a:ext cx="287640" cy="26280"/>
              </p14:xfrm>
            </p:contentPart>
          </mc:Choice>
          <mc:Fallback xmlns="">
            <p:pic>
              <p:nvPicPr>
                <p:cNvPr id="38" name="Inkt 37">
                  <a:extLst>
                    <a:ext uri="{FF2B5EF4-FFF2-40B4-BE49-F238E27FC236}">
                      <a16:creationId xmlns:a16="http://schemas.microsoft.com/office/drawing/2014/main" id="{C8DB21BE-0964-4470-9746-A0B7ABEE3BFC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8752648" y="1909234"/>
                  <a:ext cx="323280" cy="6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9" name="Inkt 38">
                  <a:extLst>
                    <a:ext uri="{FF2B5EF4-FFF2-40B4-BE49-F238E27FC236}">
                      <a16:creationId xmlns:a16="http://schemas.microsoft.com/office/drawing/2014/main" id="{CAAB6EEA-8CC9-41CF-8F2F-864425EE2553}"/>
                    </a:ext>
                  </a:extLst>
                </p14:cNvPr>
                <p14:cNvContentPartPr/>
                <p14:nvPr/>
              </p14:nvContentPartPr>
              <p14:xfrm>
                <a:off x="8810968" y="2080594"/>
                <a:ext cx="255960" cy="164160"/>
              </p14:xfrm>
            </p:contentPart>
          </mc:Choice>
          <mc:Fallback xmlns="">
            <p:pic>
              <p:nvPicPr>
                <p:cNvPr id="39" name="Inkt 38">
                  <a:extLst>
                    <a:ext uri="{FF2B5EF4-FFF2-40B4-BE49-F238E27FC236}">
                      <a16:creationId xmlns:a16="http://schemas.microsoft.com/office/drawing/2014/main" id="{CAAB6EEA-8CC9-41CF-8F2F-864425EE2553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8793328" y="2062594"/>
                  <a:ext cx="29160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0" name="Inkt 39">
                  <a:extLst>
                    <a:ext uri="{FF2B5EF4-FFF2-40B4-BE49-F238E27FC236}">
                      <a16:creationId xmlns:a16="http://schemas.microsoft.com/office/drawing/2014/main" id="{35D86607-34BD-42F8-91F6-8AC4692FDBB1}"/>
                    </a:ext>
                  </a:extLst>
                </p14:cNvPr>
                <p14:cNvContentPartPr/>
                <p14:nvPr/>
              </p14:nvContentPartPr>
              <p14:xfrm>
                <a:off x="9281128" y="1842994"/>
                <a:ext cx="110520" cy="13680"/>
              </p14:xfrm>
            </p:contentPart>
          </mc:Choice>
          <mc:Fallback xmlns="">
            <p:pic>
              <p:nvPicPr>
                <p:cNvPr id="40" name="Inkt 39">
                  <a:extLst>
                    <a:ext uri="{FF2B5EF4-FFF2-40B4-BE49-F238E27FC236}">
                      <a16:creationId xmlns:a16="http://schemas.microsoft.com/office/drawing/2014/main" id="{35D86607-34BD-42F8-91F6-8AC4692FDBB1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9263488" y="1825354"/>
                  <a:ext cx="14616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1" name="Inkt 40">
                  <a:extLst>
                    <a:ext uri="{FF2B5EF4-FFF2-40B4-BE49-F238E27FC236}">
                      <a16:creationId xmlns:a16="http://schemas.microsoft.com/office/drawing/2014/main" id="{DAF4A131-33D5-4C88-8F39-F4BB54A6A223}"/>
                    </a:ext>
                  </a:extLst>
                </p14:cNvPr>
                <p14:cNvContentPartPr/>
                <p14:nvPr/>
              </p14:nvContentPartPr>
              <p14:xfrm>
                <a:off x="9271048" y="1937674"/>
                <a:ext cx="192600" cy="21960"/>
              </p14:xfrm>
            </p:contentPart>
          </mc:Choice>
          <mc:Fallback xmlns="">
            <p:pic>
              <p:nvPicPr>
                <p:cNvPr id="41" name="Inkt 40">
                  <a:extLst>
                    <a:ext uri="{FF2B5EF4-FFF2-40B4-BE49-F238E27FC236}">
                      <a16:creationId xmlns:a16="http://schemas.microsoft.com/office/drawing/2014/main" id="{DAF4A131-33D5-4C88-8F39-F4BB54A6A223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9253048" y="1919674"/>
                  <a:ext cx="228240" cy="5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DF79728A-D704-4425-8F2E-462D85464C3D}"/>
                    </a:ext>
                  </a:extLst>
                </p14:cNvPr>
                <p14:cNvContentPartPr/>
                <p14:nvPr/>
              </p14:nvContentPartPr>
              <p14:xfrm>
                <a:off x="9693328" y="1614034"/>
                <a:ext cx="47160" cy="34236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DF79728A-D704-4425-8F2E-462D85464C3D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9675688" y="1596394"/>
                  <a:ext cx="82800" cy="37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47" name="Inkt 46">
                <a:extLst>
                  <a:ext uri="{FF2B5EF4-FFF2-40B4-BE49-F238E27FC236}">
                    <a16:creationId xmlns:a16="http://schemas.microsoft.com/office/drawing/2014/main" id="{25C27E99-BCDB-4A81-8786-1DBE775DC7A9}"/>
                  </a:ext>
                </a:extLst>
              </p14:cNvPr>
              <p14:cNvContentPartPr/>
              <p14:nvPr/>
            </p14:nvContentPartPr>
            <p14:xfrm>
              <a:off x="2000488" y="4409434"/>
              <a:ext cx="242640" cy="355680"/>
            </p14:xfrm>
          </p:contentPart>
        </mc:Choice>
        <mc:Fallback xmlns="">
          <p:pic>
            <p:nvPicPr>
              <p:cNvPr id="47" name="Inkt 46">
                <a:extLst>
                  <a:ext uri="{FF2B5EF4-FFF2-40B4-BE49-F238E27FC236}">
                    <a16:creationId xmlns:a16="http://schemas.microsoft.com/office/drawing/2014/main" id="{25C27E99-BCDB-4A81-8786-1DBE775DC7A9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1982848" y="4391434"/>
                <a:ext cx="278280" cy="391320"/>
              </a:xfrm>
              <a:prstGeom prst="rect">
                <a:avLst/>
              </a:prstGeom>
            </p:spPr>
          </p:pic>
        </mc:Fallback>
      </mc:AlternateContent>
      <p:grpSp>
        <p:nvGrpSpPr>
          <p:cNvPr id="53" name="Groep 52">
            <a:extLst>
              <a:ext uri="{FF2B5EF4-FFF2-40B4-BE49-F238E27FC236}">
                <a16:creationId xmlns:a16="http://schemas.microsoft.com/office/drawing/2014/main" id="{10C042BB-0B0E-47C6-89CB-7E8E10F258DE}"/>
              </a:ext>
            </a:extLst>
          </p:cNvPr>
          <p:cNvGrpSpPr/>
          <p:nvPr/>
        </p:nvGrpSpPr>
        <p:grpSpPr>
          <a:xfrm>
            <a:off x="1860808" y="3582874"/>
            <a:ext cx="1496160" cy="687600"/>
            <a:chOff x="1860808" y="3582874"/>
            <a:chExt cx="1496160" cy="687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33CC98B1-6DD3-4D62-8BCF-0296BC9D4133}"/>
                    </a:ext>
                  </a:extLst>
                </p14:cNvPr>
                <p14:cNvContentPartPr/>
                <p14:nvPr/>
              </p14:nvContentPartPr>
              <p14:xfrm>
                <a:off x="1860808" y="3896434"/>
                <a:ext cx="201960" cy="27432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33CC98B1-6DD3-4D62-8BCF-0296BC9D4133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843168" y="3878794"/>
                  <a:ext cx="237600" cy="30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5" name="Inkt 44">
                  <a:extLst>
                    <a:ext uri="{FF2B5EF4-FFF2-40B4-BE49-F238E27FC236}">
                      <a16:creationId xmlns:a16="http://schemas.microsoft.com/office/drawing/2014/main" id="{63A04FC3-4994-4D48-97DE-B0102A5BE6DF}"/>
                    </a:ext>
                  </a:extLst>
                </p14:cNvPr>
                <p14:cNvContentPartPr/>
                <p14:nvPr/>
              </p14:nvContentPartPr>
              <p14:xfrm>
                <a:off x="2150608" y="3851434"/>
                <a:ext cx="137160" cy="271440"/>
              </p14:xfrm>
            </p:contentPart>
          </mc:Choice>
          <mc:Fallback xmlns="">
            <p:pic>
              <p:nvPicPr>
                <p:cNvPr id="45" name="Inkt 44">
                  <a:extLst>
                    <a:ext uri="{FF2B5EF4-FFF2-40B4-BE49-F238E27FC236}">
                      <a16:creationId xmlns:a16="http://schemas.microsoft.com/office/drawing/2014/main" id="{63A04FC3-4994-4D48-97DE-B0102A5BE6DF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132968" y="3833434"/>
                  <a:ext cx="172800" cy="30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3AC445EB-5748-49B1-BE99-003C4559AEE5}"/>
                    </a:ext>
                  </a:extLst>
                </p14:cNvPr>
                <p14:cNvContentPartPr/>
                <p14:nvPr/>
              </p14:nvContentPartPr>
              <p14:xfrm>
                <a:off x="1882768" y="4234474"/>
                <a:ext cx="544320" cy="3600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3AC445EB-5748-49B1-BE99-003C4559AEE5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864768" y="4216834"/>
                  <a:ext cx="579960" cy="7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9" name="Inkt 48">
                  <a:extLst>
                    <a:ext uri="{FF2B5EF4-FFF2-40B4-BE49-F238E27FC236}">
                      <a16:creationId xmlns:a16="http://schemas.microsoft.com/office/drawing/2014/main" id="{DCC99077-3AE9-4DAD-9C6C-5627E691BC2D}"/>
                    </a:ext>
                  </a:extLst>
                </p14:cNvPr>
                <p14:cNvContentPartPr/>
                <p14:nvPr/>
              </p14:nvContentPartPr>
              <p14:xfrm>
                <a:off x="2412688" y="4165714"/>
                <a:ext cx="944280" cy="75600"/>
              </p14:xfrm>
            </p:contentPart>
          </mc:Choice>
          <mc:Fallback xmlns="">
            <p:pic>
              <p:nvPicPr>
                <p:cNvPr id="49" name="Inkt 48">
                  <a:extLst>
                    <a:ext uri="{FF2B5EF4-FFF2-40B4-BE49-F238E27FC236}">
                      <a16:creationId xmlns:a16="http://schemas.microsoft.com/office/drawing/2014/main" id="{DCC99077-3AE9-4DAD-9C6C-5627E691BC2D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395048" y="4147714"/>
                  <a:ext cx="979920" cy="11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0" name="Inkt 49">
                  <a:extLst>
                    <a:ext uri="{FF2B5EF4-FFF2-40B4-BE49-F238E27FC236}">
                      <a16:creationId xmlns:a16="http://schemas.microsoft.com/office/drawing/2014/main" id="{090C67FE-D117-4883-ADF9-4478C3494E53}"/>
                    </a:ext>
                  </a:extLst>
                </p14:cNvPr>
                <p14:cNvContentPartPr/>
                <p14:nvPr/>
              </p14:nvContentPartPr>
              <p14:xfrm>
                <a:off x="2734888" y="3784474"/>
                <a:ext cx="315720" cy="239040"/>
              </p14:xfrm>
            </p:contentPart>
          </mc:Choice>
          <mc:Fallback xmlns="">
            <p:pic>
              <p:nvPicPr>
                <p:cNvPr id="50" name="Inkt 49">
                  <a:extLst>
                    <a:ext uri="{FF2B5EF4-FFF2-40B4-BE49-F238E27FC236}">
                      <a16:creationId xmlns:a16="http://schemas.microsoft.com/office/drawing/2014/main" id="{090C67FE-D117-4883-ADF9-4478C3494E53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717248" y="3766474"/>
                  <a:ext cx="35136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1" name="Inkt 50">
                  <a:extLst>
                    <a:ext uri="{FF2B5EF4-FFF2-40B4-BE49-F238E27FC236}">
                      <a16:creationId xmlns:a16="http://schemas.microsoft.com/office/drawing/2014/main" id="{AD729811-6A07-4B54-AEC1-C22121BB7277}"/>
                    </a:ext>
                  </a:extLst>
                </p14:cNvPr>
                <p14:cNvContentPartPr/>
                <p14:nvPr/>
              </p14:nvContentPartPr>
              <p14:xfrm>
                <a:off x="2932168" y="3582874"/>
                <a:ext cx="153720" cy="185400"/>
              </p14:xfrm>
            </p:contentPart>
          </mc:Choice>
          <mc:Fallback xmlns="">
            <p:pic>
              <p:nvPicPr>
                <p:cNvPr id="51" name="Inkt 50">
                  <a:extLst>
                    <a:ext uri="{FF2B5EF4-FFF2-40B4-BE49-F238E27FC236}">
                      <a16:creationId xmlns:a16="http://schemas.microsoft.com/office/drawing/2014/main" id="{AD729811-6A07-4B54-AEC1-C22121BB7277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914528" y="3565234"/>
                  <a:ext cx="189360" cy="221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54" name="Inkt 53">
                <a:extLst>
                  <a:ext uri="{FF2B5EF4-FFF2-40B4-BE49-F238E27FC236}">
                    <a16:creationId xmlns:a16="http://schemas.microsoft.com/office/drawing/2014/main" id="{47151BFF-E899-420B-99F5-0B100BD7CF1E}"/>
                  </a:ext>
                </a:extLst>
              </p14:cNvPr>
              <p14:cNvContentPartPr/>
              <p14:nvPr/>
            </p14:nvContentPartPr>
            <p14:xfrm>
              <a:off x="2899408" y="4312234"/>
              <a:ext cx="369360" cy="288000"/>
            </p14:xfrm>
          </p:contentPart>
        </mc:Choice>
        <mc:Fallback xmlns="">
          <p:pic>
            <p:nvPicPr>
              <p:cNvPr id="54" name="Inkt 53">
                <a:extLst>
                  <a:ext uri="{FF2B5EF4-FFF2-40B4-BE49-F238E27FC236}">
                    <a16:creationId xmlns:a16="http://schemas.microsoft.com/office/drawing/2014/main" id="{47151BFF-E899-420B-99F5-0B100BD7CF1E}"/>
                  </a:ext>
                </a:extLst>
              </p:cNvPr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2881408" y="4294234"/>
                <a:ext cx="405000" cy="323640"/>
              </a:xfrm>
              <a:prstGeom prst="rect">
                <a:avLst/>
              </a:prstGeom>
            </p:spPr>
          </p:pic>
        </mc:Fallback>
      </mc:AlternateContent>
      <p:grpSp>
        <p:nvGrpSpPr>
          <p:cNvPr id="57" name="Groep 56">
            <a:extLst>
              <a:ext uri="{FF2B5EF4-FFF2-40B4-BE49-F238E27FC236}">
                <a16:creationId xmlns:a16="http://schemas.microsoft.com/office/drawing/2014/main" id="{FE983665-507E-4806-BDA8-61564D566312}"/>
              </a:ext>
            </a:extLst>
          </p:cNvPr>
          <p:cNvGrpSpPr/>
          <p:nvPr/>
        </p:nvGrpSpPr>
        <p:grpSpPr>
          <a:xfrm>
            <a:off x="3570808" y="4026034"/>
            <a:ext cx="146520" cy="114120"/>
            <a:chOff x="3570808" y="4026034"/>
            <a:chExt cx="146520" cy="114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5" name="Inkt 54">
                  <a:extLst>
                    <a:ext uri="{FF2B5EF4-FFF2-40B4-BE49-F238E27FC236}">
                      <a16:creationId xmlns:a16="http://schemas.microsoft.com/office/drawing/2014/main" id="{FFED2AAE-EE8C-4A62-A6B4-CE220E93046E}"/>
                    </a:ext>
                  </a:extLst>
                </p14:cNvPr>
                <p14:cNvContentPartPr/>
                <p14:nvPr/>
              </p14:nvContentPartPr>
              <p14:xfrm>
                <a:off x="3570808" y="4026034"/>
                <a:ext cx="124560" cy="24840"/>
              </p14:xfrm>
            </p:contentPart>
          </mc:Choice>
          <mc:Fallback xmlns="">
            <p:pic>
              <p:nvPicPr>
                <p:cNvPr id="55" name="Inkt 54">
                  <a:extLst>
                    <a:ext uri="{FF2B5EF4-FFF2-40B4-BE49-F238E27FC236}">
                      <a16:creationId xmlns:a16="http://schemas.microsoft.com/office/drawing/2014/main" id="{FFED2AAE-EE8C-4A62-A6B4-CE220E93046E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553168" y="4008394"/>
                  <a:ext cx="160200" cy="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6" name="Inkt 55">
                  <a:extLst>
                    <a:ext uri="{FF2B5EF4-FFF2-40B4-BE49-F238E27FC236}">
                      <a16:creationId xmlns:a16="http://schemas.microsoft.com/office/drawing/2014/main" id="{218921B6-6E94-44A5-BFB8-3CD3A7EF50F1}"/>
                    </a:ext>
                  </a:extLst>
                </p14:cNvPr>
                <p14:cNvContentPartPr/>
                <p14:nvPr/>
              </p14:nvContentPartPr>
              <p14:xfrm>
                <a:off x="3597448" y="4136554"/>
                <a:ext cx="119880" cy="3600"/>
              </p14:xfrm>
            </p:contentPart>
          </mc:Choice>
          <mc:Fallback xmlns="">
            <p:pic>
              <p:nvPicPr>
                <p:cNvPr id="56" name="Inkt 55">
                  <a:extLst>
                    <a:ext uri="{FF2B5EF4-FFF2-40B4-BE49-F238E27FC236}">
                      <a16:creationId xmlns:a16="http://schemas.microsoft.com/office/drawing/2014/main" id="{218921B6-6E94-44A5-BFB8-3CD3A7EF50F1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579448" y="4118554"/>
                  <a:ext cx="155520" cy="39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6">
            <p14:nvContentPartPr>
              <p14:cNvPr id="62" name="Inkt 61">
                <a:extLst>
                  <a:ext uri="{FF2B5EF4-FFF2-40B4-BE49-F238E27FC236}">
                    <a16:creationId xmlns:a16="http://schemas.microsoft.com/office/drawing/2014/main" id="{FD3BEA9E-DAFE-40DF-81DC-BB3E3AC2815D}"/>
                  </a:ext>
                </a:extLst>
              </p14:cNvPr>
              <p14:cNvContentPartPr/>
              <p14:nvPr/>
            </p14:nvContentPartPr>
            <p14:xfrm>
              <a:off x="4273528" y="3757834"/>
              <a:ext cx="179640" cy="432720"/>
            </p14:xfrm>
          </p:contentPart>
        </mc:Choice>
        <mc:Fallback xmlns="">
          <p:pic>
            <p:nvPicPr>
              <p:cNvPr id="62" name="Inkt 61">
                <a:extLst>
                  <a:ext uri="{FF2B5EF4-FFF2-40B4-BE49-F238E27FC236}">
                    <a16:creationId xmlns:a16="http://schemas.microsoft.com/office/drawing/2014/main" id="{FD3BEA9E-DAFE-40DF-81DC-BB3E3AC2815D}"/>
                  </a:ext>
                </a:extLst>
              </p:cNvPr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4255888" y="3739834"/>
                <a:ext cx="215280" cy="468360"/>
              </a:xfrm>
              <a:prstGeom prst="rect">
                <a:avLst/>
              </a:prstGeom>
            </p:spPr>
          </p:pic>
        </mc:Fallback>
      </mc:AlternateContent>
      <p:grpSp>
        <p:nvGrpSpPr>
          <p:cNvPr id="72" name="Groep 71">
            <a:extLst>
              <a:ext uri="{FF2B5EF4-FFF2-40B4-BE49-F238E27FC236}">
                <a16:creationId xmlns:a16="http://schemas.microsoft.com/office/drawing/2014/main" id="{A96B447F-D091-4B8D-A22C-CDBD35A9AB75}"/>
              </a:ext>
            </a:extLst>
          </p:cNvPr>
          <p:cNvGrpSpPr/>
          <p:nvPr/>
        </p:nvGrpSpPr>
        <p:grpSpPr>
          <a:xfrm>
            <a:off x="9009328" y="2551114"/>
            <a:ext cx="888840" cy="1043640"/>
            <a:chOff x="9009328" y="2551114"/>
            <a:chExt cx="888840" cy="1043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C0B5C6AB-EF59-4F03-A644-AAE3E8BC7007}"/>
                    </a:ext>
                  </a:extLst>
                </p14:cNvPr>
                <p14:cNvContentPartPr/>
                <p14:nvPr/>
              </p14:nvContentPartPr>
              <p14:xfrm>
                <a:off x="9175288" y="3281194"/>
                <a:ext cx="352440" cy="31356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C0B5C6AB-EF59-4F03-A644-AAE3E8BC7007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9157288" y="3263554"/>
                  <a:ext cx="388080" cy="34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3" name="Inkt 62">
                  <a:extLst>
                    <a:ext uri="{FF2B5EF4-FFF2-40B4-BE49-F238E27FC236}">
                      <a16:creationId xmlns:a16="http://schemas.microsoft.com/office/drawing/2014/main" id="{4CB477E4-C3C3-432E-AF21-D924EFD157B6}"/>
                    </a:ext>
                  </a:extLst>
                </p14:cNvPr>
                <p14:cNvContentPartPr/>
                <p14:nvPr/>
              </p14:nvContentPartPr>
              <p14:xfrm>
                <a:off x="9079888" y="2680714"/>
                <a:ext cx="229320" cy="266040"/>
              </p14:xfrm>
            </p:contentPart>
          </mc:Choice>
          <mc:Fallback xmlns="">
            <p:pic>
              <p:nvPicPr>
                <p:cNvPr id="63" name="Inkt 62">
                  <a:extLst>
                    <a:ext uri="{FF2B5EF4-FFF2-40B4-BE49-F238E27FC236}">
                      <a16:creationId xmlns:a16="http://schemas.microsoft.com/office/drawing/2014/main" id="{4CB477E4-C3C3-432E-AF21-D924EFD157B6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9062248" y="2663074"/>
                  <a:ext cx="264960" cy="30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4" name="Inkt 63">
                  <a:extLst>
                    <a:ext uri="{FF2B5EF4-FFF2-40B4-BE49-F238E27FC236}">
                      <a16:creationId xmlns:a16="http://schemas.microsoft.com/office/drawing/2014/main" id="{8E231451-4C84-4EA5-96C2-2CB0639B8B14}"/>
                    </a:ext>
                  </a:extLst>
                </p14:cNvPr>
                <p14:cNvContentPartPr/>
                <p14:nvPr/>
              </p14:nvContentPartPr>
              <p14:xfrm>
                <a:off x="9372928" y="2551114"/>
                <a:ext cx="154440" cy="180000"/>
              </p14:xfrm>
            </p:contentPart>
          </mc:Choice>
          <mc:Fallback xmlns="">
            <p:pic>
              <p:nvPicPr>
                <p:cNvPr id="64" name="Inkt 63">
                  <a:extLst>
                    <a:ext uri="{FF2B5EF4-FFF2-40B4-BE49-F238E27FC236}">
                      <a16:creationId xmlns:a16="http://schemas.microsoft.com/office/drawing/2014/main" id="{8E231451-4C84-4EA5-96C2-2CB0639B8B1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9355288" y="2533474"/>
                  <a:ext cx="190080" cy="21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5" name="Inkt 64">
                  <a:extLst>
                    <a:ext uri="{FF2B5EF4-FFF2-40B4-BE49-F238E27FC236}">
                      <a16:creationId xmlns:a16="http://schemas.microsoft.com/office/drawing/2014/main" id="{4A02BA5A-97D0-41B9-BBB9-87D6ACD1ACFB}"/>
                    </a:ext>
                  </a:extLst>
                </p14:cNvPr>
                <p14:cNvContentPartPr/>
                <p14:nvPr/>
              </p14:nvContentPartPr>
              <p14:xfrm>
                <a:off x="9009328" y="3127114"/>
                <a:ext cx="487080" cy="11520"/>
              </p14:xfrm>
            </p:contentPart>
          </mc:Choice>
          <mc:Fallback xmlns="">
            <p:pic>
              <p:nvPicPr>
                <p:cNvPr id="65" name="Inkt 64">
                  <a:extLst>
                    <a:ext uri="{FF2B5EF4-FFF2-40B4-BE49-F238E27FC236}">
                      <a16:creationId xmlns:a16="http://schemas.microsoft.com/office/drawing/2014/main" id="{4A02BA5A-97D0-41B9-BBB9-87D6ACD1ACFB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8991688" y="3109114"/>
                  <a:ext cx="52272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2856E5AB-E147-4335-8A61-8133C1557069}"/>
                    </a:ext>
                  </a:extLst>
                </p14:cNvPr>
                <p14:cNvContentPartPr/>
                <p14:nvPr/>
              </p14:nvContentPartPr>
              <p14:xfrm>
                <a:off x="9785128" y="2991034"/>
                <a:ext cx="92880" cy="972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2856E5AB-E147-4335-8A61-8133C1557069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9767488" y="2973394"/>
                  <a:ext cx="12852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69" name="Inkt 68">
                  <a:extLst>
                    <a:ext uri="{FF2B5EF4-FFF2-40B4-BE49-F238E27FC236}">
                      <a16:creationId xmlns:a16="http://schemas.microsoft.com/office/drawing/2014/main" id="{F47FF517-4FC7-48FA-878E-F8EE7120A206}"/>
                    </a:ext>
                  </a:extLst>
                </p14:cNvPr>
                <p14:cNvContentPartPr/>
                <p14:nvPr/>
              </p14:nvContentPartPr>
              <p14:xfrm>
                <a:off x="9736888" y="3118474"/>
                <a:ext cx="161280" cy="7920"/>
              </p14:xfrm>
            </p:contentPart>
          </mc:Choice>
          <mc:Fallback xmlns="">
            <p:pic>
              <p:nvPicPr>
                <p:cNvPr id="69" name="Inkt 68">
                  <a:extLst>
                    <a:ext uri="{FF2B5EF4-FFF2-40B4-BE49-F238E27FC236}">
                      <a16:creationId xmlns:a16="http://schemas.microsoft.com/office/drawing/2014/main" id="{F47FF517-4FC7-48FA-878E-F8EE7120A206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9718888" y="3100474"/>
                  <a:ext cx="19692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1" name="Inkt 70">
                  <a:extLst>
                    <a:ext uri="{FF2B5EF4-FFF2-40B4-BE49-F238E27FC236}">
                      <a16:creationId xmlns:a16="http://schemas.microsoft.com/office/drawing/2014/main" id="{869E7BB5-11AC-4A79-9A32-F509E7872DB8}"/>
                    </a:ext>
                  </a:extLst>
                </p14:cNvPr>
                <p14:cNvContentPartPr/>
                <p14:nvPr/>
              </p14:nvContentPartPr>
              <p14:xfrm>
                <a:off x="9488848" y="3199474"/>
                <a:ext cx="31680" cy="152280"/>
              </p14:xfrm>
            </p:contentPart>
          </mc:Choice>
          <mc:Fallback xmlns="">
            <p:pic>
              <p:nvPicPr>
                <p:cNvPr id="71" name="Inkt 70">
                  <a:extLst>
                    <a:ext uri="{FF2B5EF4-FFF2-40B4-BE49-F238E27FC236}">
                      <a16:creationId xmlns:a16="http://schemas.microsoft.com/office/drawing/2014/main" id="{869E7BB5-11AC-4A79-9A32-F509E7872DB8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9471208" y="3181834"/>
                  <a:ext cx="67320" cy="187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2">
            <p14:nvContentPartPr>
              <p14:cNvPr id="73" name="Inkt 72">
                <a:extLst>
                  <a:ext uri="{FF2B5EF4-FFF2-40B4-BE49-F238E27FC236}">
                    <a16:creationId xmlns:a16="http://schemas.microsoft.com/office/drawing/2014/main" id="{E9EAF1AB-1163-40D1-8A78-8A1A6D2A2121}"/>
                  </a:ext>
                </a:extLst>
              </p14:cNvPr>
              <p14:cNvContentPartPr/>
              <p14:nvPr/>
            </p14:nvContentPartPr>
            <p14:xfrm>
              <a:off x="10227208" y="2771794"/>
              <a:ext cx="372240" cy="342720"/>
            </p14:xfrm>
          </p:contentPart>
        </mc:Choice>
        <mc:Fallback xmlns="">
          <p:pic>
            <p:nvPicPr>
              <p:cNvPr id="73" name="Inkt 72">
                <a:extLst>
                  <a:ext uri="{FF2B5EF4-FFF2-40B4-BE49-F238E27FC236}">
                    <a16:creationId xmlns:a16="http://schemas.microsoft.com/office/drawing/2014/main" id="{E9EAF1AB-1163-40D1-8A78-8A1A6D2A2121}"/>
                  </a:ext>
                </a:extLst>
              </p:cNvPr>
              <p:cNvPicPr/>
              <p:nvPr/>
            </p:nvPicPr>
            <p:blipFill>
              <a:blip r:embed="rId103"/>
              <a:stretch>
                <a:fillRect/>
              </a:stretch>
            </p:blipFill>
            <p:spPr>
              <a:xfrm>
                <a:off x="10209208" y="2754154"/>
                <a:ext cx="407880" cy="378360"/>
              </a:xfrm>
              <a:prstGeom prst="rect">
                <a:avLst/>
              </a:prstGeom>
            </p:spPr>
          </p:pic>
        </mc:Fallback>
      </mc:AlternateContent>
      <p:grpSp>
        <p:nvGrpSpPr>
          <p:cNvPr id="80" name="Groep 79">
            <a:extLst>
              <a:ext uri="{FF2B5EF4-FFF2-40B4-BE49-F238E27FC236}">
                <a16:creationId xmlns:a16="http://schemas.microsoft.com/office/drawing/2014/main" id="{E5D854CB-142B-4090-8AAD-FEE8771A3608}"/>
              </a:ext>
            </a:extLst>
          </p:cNvPr>
          <p:cNvGrpSpPr/>
          <p:nvPr/>
        </p:nvGrpSpPr>
        <p:grpSpPr>
          <a:xfrm>
            <a:off x="5793088" y="339994"/>
            <a:ext cx="591120" cy="814680"/>
            <a:chOff x="5793088" y="339994"/>
            <a:chExt cx="591120" cy="814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74" name="Inkt 73">
                  <a:extLst>
                    <a:ext uri="{FF2B5EF4-FFF2-40B4-BE49-F238E27FC236}">
                      <a16:creationId xmlns:a16="http://schemas.microsoft.com/office/drawing/2014/main" id="{9AD9491A-04AE-4757-9B40-480D81C44479}"/>
                    </a:ext>
                  </a:extLst>
                </p14:cNvPr>
                <p14:cNvContentPartPr/>
                <p14:nvPr/>
              </p14:nvContentPartPr>
              <p14:xfrm>
                <a:off x="5793088" y="402634"/>
                <a:ext cx="43920" cy="261000"/>
              </p14:xfrm>
            </p:contentPart>
          </mc:Choice>
          <mc:Fallback xmlns="">
            <p:pic>
              <p:nvPicPr>
                <p:cNvPr id="74" name="Inkt 73">
                  <a:extLst>
                    <a:ext uri="{FF2B5EF4-FFF2-40B4-BE49-F238E27FC236}">
                      <a16:creationId xmlns:a16="http://schemas.microsoft.com/office/drawing/2014/main" id="{9AD9491A-04AE-4757-9B40-480D81C44479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5784088" y="393994"/>
                  <a:ext cx="6156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75" name="Inkt 74">
                  <a:extLst>
                    <a:ext uri="{FF2B5EF4-FFF2-40B4-BE49-F238E27FC236}">
                      <a16:creationId xmlns:a16="http://schemas.microsoft.com/office/drawing/2014/main" id="{75B5C313-7671-4A1D-A706-8DF460E13FF2}"/>
                    </a:ext>
                  </a:extLst>
                </p14:cNvPr>
                <p14:cNvContentPartPr/>
                <p14:nvPr/>
              </p14:nvContentPartPr>
              <p14:xfrm>
                <a:off x="5952568" y="339994"/>
                <a:ext cx="144000" cy="295920"/>
              </p14:xfrm>
            </p:contentPart>
          </mc:Choice>
          <mc:Fallback xmlns="">
            <p:pic>
              <p:nvPicPr>
                <p:cNvPr id="75" name="Inkt 74">
                  <a:extLst>
                    <a:ext uri="{FF2B5EF4-FFF2-40B4-BE49-F238E27FC236}">
                      <a16:creationId xmlns:a16="http://schemas.microsoft.com/office/drawing/2014/main" id="{75B5C313-7671-4A1D-A706-8DF460E13FF2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5943928" y="330994"/>
                  <a:ext cx="161640" cy="31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76" name="Inkt 75">
                  <a:extLst>
                    <a:ext uri="{FF2B5EF4-FFF2-40B4-BE49-F238E27FC236}">
                      <a16:creationId xmlns:a16="http://schemas.microsoft.com/office/drawing/2014/main" id="{10C00CDB-C141-4557-ADA1-CE62125FFE0E}"/>
                    </a:ext>
                  </a:extLst>
                </p14:cNvPr>
                <p14:cNvContentPartPr/>
                <p14:nvPr/>
              </p14:nvContentPartPr>
              <p14:xfrm>
                <a:off x="5829448" y="746794"/>
                <a:ext cx="362160" cy="55080"/>
              </p14:xfrm>
            </p:contentPart>
          </mc:Choice>
          <mc:Fallback xmlns="">
            <p:pic>
              <p:nvPicPr>
                <p:cNvPr id="76" name="Inkt 75">
                  <a:extLst>
                    <a:ext uri="{FF2B5EF4-FFF2-40B4-BE49-F238E27FC236}">
                      <a16:creationId xmlns:a16="http://schemas.microsoft.com/office/drawing/2014/main" id="{10C00CDB-C141-4557-ADA1-CE62125FFE0E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5820808" y="737794"/>
                  <a:ext cx="37980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77" name="Inkt 76">
                  <a:extLst>
                    <a:ext uri="{FF2B5EF4-FFF2-40B4-BE49-F238E27FC236}">
                      <a16:creationId xmlns:a16="http://schemas.microsoft.com/office/drawing/2014/main" id="{BFFACF52-16ED-4205-A759-2624DAF6F31B}"/>
                    </a:ext>
                  </a:extLst>
                </p14:cNvPr>
                <p14:cNvContentPartPr/>
                <p14:nvPr/>
              </p14:nvContentPartPr>
              <p14:xfrm>
                <a:off x="6009448" y="881794"/>
                <a:ext cx="151200" cy="272880"/>
              </p14:xfrm>
            </p:contentPart>
          </mc:Choice>
          <mc:Fallback xmlns="">
            <p:pic>
              <p:nvPicPr>
                <p:cNvPr id="77" name="Inkt 76">
                  <a:extLst>
                    <a:ext uri="{FF2B5EF4-FFF2-40B4-BE49-F238E27FC236}">
                      <a16:creationId xmlns:a16="http://schemas.microsoft.com/office/drawing/2014/main" id="{BFFACF52-16ED-4205-A759-2624DAF6F31B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6000808" y="872794"/>
                  <a:ext cx="168840" cy="29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8" name="Inkt 77">
                  <a:extLst>
                    <a:ext uri="{FF2B5EF4-FFF2-40B4-BE49-F238E27FC236}">
                      <a16:creationId xmlns:a16="http://schemas.microsoft.com/office/drawing/2014/main" id="{D4BEF1CF-9B9A-46A3-92A2-D1B26040CCCB}"/>
                    </a:ext>
                  </a:extLst>
                </p14:cNvPr>
                <p14:cNvContentPartPr/>
                <p14:nvPr/>
              </p14:nvContentPartPr>
              <p14:xfrm>
                <a:off x="6279808" y="661834"/>
                <a:ext cx="78840" cy="15840"/>
              </p14:xfrm>
            </p:contentPart>
          </mc:Choice>
          <mc:Fallback xmlns="">
            <p:pic>
              <p:nvPicPr>
                <p:cNvPr id="78" name="Inkt 77">
                  <a:extLst>
                    <a:ext uri="{FF2B5EF4-FFF2-40B4-BE49-F238E27FC236}">
                      <a16:creationId xmlns:a16="http://schemas.microsoft.com/office/drawing/2014/main" id="{D4BEF1CF-9B9A-46A3-92A2-D1B26040CCCB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6271168" y="653194"/>
                  <a:ext cx="96480" cy="3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79" name="Inkt 78">
                  <a:extLst>
                    <a:ext uri="{FF2B5EF4-FFF2-40B4-BE49-F238E27FC236}">
                      <a16:creationId xmlns:a16="http://schemas.microsoft.com/office/drawing/2014/main" id="{EF527833-55FA-40AB-8AFD-5E415D7F17CE}"/>
                    </a:ext>
                  </a:extLst>
                </p14:cNvPr>
                <p14:cNvContentPartPr/>
                <p14:nvPr/>
              </p14:nvContentPartPr>
              <p14:xfrm>
                <a:off x="6293848" y="750754"/>
                <a:ext cx="90360" cy="6480"/>
              </p14:xfrm>
            </p:contentPart>
          </mc:Choice>
          <mc:Fallback xmlns="">
            <p:pic>
              <p:nvPicPr>
                <p:cNvPr id="79" name="Inkt 78">
                  <a:extLst>
                    <a:ext uri="{FF2B5EF4-FFF2-40B4-BE49-F238E27FC236}">
                      <a16:creationId xmlns:a16="http://schemas.microsoft.com/office/drawing/2014/main" id="{EF527833-55FA-40AB-8AFD-5E415D7F17CE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6284848" y="742114"/>
                  <a:ext cx="108000" cy="24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6">
            <p14:nvContentPartPr>
              <p14:cNvPr id="81" name="Inkt 80">
                <a:extLst>
                  <a:ext uri="{FF2B5EF4-FFF2-40B4-BE49-F238E27FC236}">
                    <a16:creationId xmlns:a16="http://schemas.microsoft.com/office/drawing/2014/main" id="{40D5DF97-7959-401B-85BE-326AB2B492BB}"/>
                  </a:ext>
                </a:extLst>
              </p14:cNvPr>
              <p14:cNvContentPartPr/>
              <p14:nvPr/>
            </p14:nvContentPartPr>
            <p14:xfrm>
              <a:off x="6620368" y="348274"/>
              <a:ext cx="227880" cy="592200"/>
            </p14:xfrm>
          </p:contentPart>
        </mc:Choice>
        <mc:Fallback xmlns="">
          <p:pic>
            <p:nvPicPr>
              <p:cNvPr id="81" name="Inkt 80">
                <a:extLst>
                  <a:ext uri="{FF2B5EF4-FFF2-40B4-BE49-F238E27FC236}">
                    <a16:creationId xmlns:a16="http://schemas.microsoft.com/office/drawing/2014/main" id="{40D5DF97-7959-401B-85BE-326AB2B492BB}"/>
                  </a:ext>
                </a:extLst>
              </p:cNvPr>
              <p:cNvPicPr/>
              <p:nvPr/>
            </p:nvPicPr>
            <p:blipFill>
              <a:blip r:embed="rId117"/>
              <a:stretch>
                <a:fillRect/>
              </a:stretch>
            </p:blipFill>
            <p:spPr>
              <a:xfrm>
                <a:off x="6611728" y="339274"/>
                <a:ext cx="245520" cy="609840"/>
              </a:xfrm>
              <a:prstGeom prst="rect">
                <a:avLst/>
              </a:prstGeom>
            </p:spPr>
          </p:pic>
        </mc:Fallback>
      </mc:AlternateContent>
      <p:grpSp>
        <p:nvGrpSpPr>
          <p:cNvPr id="87" name="Groep 86">
            <a:extLst>
              <a:ext uri="{FF2B5EF4-FFF2-40B4-BE49-F238E27FC236}">
                <a16:creationId xmlns:a16="http://schemas.microsoft.com/office/drawing/2014/main" id="{B96BEF7C-0058-4430-98BA-C287A24CB277}"/>
              </a:ext>
            </a:extLst>
          </p:cNvPr>
          <p:cNvGrpSpPr/>
          <p:nvPr/>
        </p:nvGrpSpPr>
        <p:grpSpPr>
          <a:xfrm>
            <a:off x="6090808" y="1657594"/>
            <a:ext cx="629280" cy="933840"/>
            <a:chOff x="6090808" y="1657594"/>
            <a:chExt cx="629280" cy="933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82" name="Inkt 81">
                  <a:extLst>
                    <a:ext uri="{FF2B5EF4-FFF2-40B4-BE49-F238E27FC236}">
                      <a16:creationId xmlns:a16="http://schemas.microsoft.com/office/drawing/2014/main" id="{A23B7855-2C4A-4EAC-A243-E50D2C9B5DB3}"/>
                    </a:ext>
                  </a:extLst>
                </p14:cNvPr>
                <p14:cNvContentPartPr/>
                <p14:nvPr/>
              </p14:nvContentPartPr>
              <p14:xfrm>
                <a:off x="6090808" y="1657594"/>
                <a:ext cx="158400" cy="368280"/>
              </p14:xfrm>
            </p:contentPart>
          </mc:Choice>
          <mc:Fallback xmlns="">
            <p:pic>
              <p:nvPicPr>
                <p:cNvPr id="82" name="Inkt 81">
                  <a:extLst>
                    <a:ext uri="{FF2B5EF4-FFF2-40B4-BE49-F238E27FC236}">
                      <a16:creationId xmlns:a16="http://schemas.microsoft.com/office/drawing/2014/main" id="{A23B7855-2C4A-4EAC-A243-E50D2C9B5DB3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6081808" y="1648954"/>
                  <a:ext cx="176040" cy="38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83" name="Inkt 82">
                  <a:extLst>
                    <a:ext uri="{FF2B5EF4-FFF2-40B4-BE49-F238E27FC236}">
                      <a16:creationId xmlns:a16="http://schemas.microsoft.com/office/drawing/2014/main" id="{A21CCD78-A659-4925-85DB-02A31E402CD4}"/>
                    </a:ext>
                  </a:extLst>
                </p14:cNvPr>
                <p14:cNvContentPartPr/>
                <p14:nvPr/>
              </p14:nvContentPartPr>
              <p14:xfrm>
                <a:off x="6330208" y="1909954"/>
                <a:ext cx="14760" cy="23400"/>
              </p14:xfrm>
            </p:contentPart>
          </mc:Choice>
          <mc:Fallback xmlns="">
            <p:pic>
              <p:nvPicPr>
                <p:cNvPr id="83" name="Inkt 82">
                  <a:extLst>
                    <a:ext uri="{FF2B5EF4-FFF2-40B4-BE49-F238E27FC236}">
                      <a16:creationId xmlns:a16="http://schemas.microsoft.com/office/drawing/2014/main" id="{A21CCD78-A659-4925-85DB-02A31E402CD4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6321208" y="1901314"/>
                  <a:ext cx="32400" cy="4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84" name="Inkt 83">
                  <a:extLst>
                    <a:ext uri="{FF2B5EF4-FFF2-40B4-BE49-F238E27FC236}">
                      <a16:creationId xmlns:a16="http://schemas.microsoft.com/office/drawing/2014/main" id="{020EBBAC-711A-4319-A6F6-35BAACE4CE7E}"/>
                    </a:ext>
                  </a:extLst>
                </p14:cNvPr>
                <p14:cNvContentPartPr/>
                <p14:nvPr/>
              </p14:nvContentPartPr>
              <p14:xfrm>
                <a:off x="6439288" y="1679914"/>
                <a:ext cx="156240" cy="298440"/>
              </p14:xfrm>
            </p:contentPart>
          </mc:Choice>
          <mc:Fallback xmlns="">
            <p:pic>
              <p:nvPicPr>
                <p:cNvPr id="84" name="Inkt 83">
                  <a:extLst>
                    <a:ext uri="{FF2B5EF4-FFF2-40B4-BE49-F238E27FC236}">
                      <a16:creationId xmlns:a16="http://schemas.microsoft.com/office/drawing/2014/main" id="{020EBBAC-711A-4319-A6F6-35BAACE4CE7E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6430648" y="1671274"/>
                  <a:ext cx="173880" cy="31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85" name="Inkt 84">
                  <a:extLst>
                    <a:ext uri="{FF2B5EF4-FFF2-40B4-BE49-F238E27FC236}">
                      <a16:creationId xmlns:a16="http://schemas.microsoft.com/office/drawing/2014/main" id="{48F0818F-5AA7-419A-A4AE-CA589FB7BE86}"/>
                    </a:ext>
                  </a:extLst>
                </p14:cNvPr>
                <p14:cNvContentPartPr/>
                <p14:nvPr/>
              </p14:nvContentPartPr>
              <p14:xfrm>
                <a:off x="6176128" y="2089594"/>
                <a:ext cx="543960" cy="76680"/>
              </p14:xfrm>
            </p:contentPart>
          </mc:Choice>
          <mc:Fallback xmlns="">
            <p:pic>
              <p:nvPicPr>
                <p:cNvPr id="85" name="Inkt 84">
                  <a:extLst>
                    <a:ext uri="{FF2B5EF4-FFF2-40B4-BE49-F238E27FC236}">
                      <a16:creationId xmlns:a16="http://schemas.microsoft.com/office/drawing/2014/main" id="{48F0818F-5AA7-419A-A4AE-CA589FB7BE86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6167128" y="2080954"/>
                  <a:ext cx="561600" cy="9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0F485C4D-5539-44EE-AE8E-A3E65069FCF9}"/>
                    </a:ext>
                  </a:extLst>
                </p14:cNvPr>
                <p14:cNvContentPartPr/>
                <p14:nvPr/>
              </p14:nvContentPartPr>
              <p14:xfrm>
                <a:off x="6397888" y="2253394"/>
                <a:ext cx="163080" cy="33804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0F485C4D-5539-44EE-AE8E-A3E65069FCF9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6388888" y="2244754"/>
                  <a:ext cx="180720" cy="355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8">
            <p14:nvContentPartPr>
              <p14:cNvPr id="88" name="Inkt 87">
                <a:extLst>
                  <a:ext uri="{FF2B5EF4-FFF2-40B4-BE49-F238E27FC236}">
                    <a16:creationId xmlns:a16="http://schemas.microsoft.com/office/drawing/2014/main" id="{1C39A4E8-B5B7-4FA3-AFA7-2077363ECE9A}"/>
                  </a:ext>
                </a:extLst>
              </p14:cNvPr>
              <p14:cNvContentPartPr/>
              <p14:nvPr/>
            </p14:nvContentPartPr>
            <p14:xfrm>
              <a:off x="6215728" y="1246114"/>
              <a:ext cx="137160" cy="297000"/>
            </p14:xfrm>
          </p:contentPart>
        </mc:Choice>
        <mc:Fallback xmlns="">
          <p:pic>
            <p:nvPicPr>
              <p:cNvPr id="88" name="Inkt 87">
                <a:extLst>
                  <a:ext uri="{FF2B5EF4-FFF2-40B4-BE49-F238E27FC236}">
                    <a16:creationId xmlns:a16="http://schemas.microsoft.com/office/drawing/2014/main" id="{1C39A4E8-B5B7-4FA3-AFA7-2077363ECE9A}"/>
                  </a:ext>
                </a:extLst>
              </p:cNvPr>
              <p:cNvPicPr/>
              <p:nvPr/>
            </p:nvPicPr>
            <p:blipFill>
              <a:blip r:embed="rId129"/>
              <a:stretch>
                <a:fillRect/>
              </a:stretch>
            </p:blipFill>
            <p:spPr>
              <a:xfrm>
                <a:off x="6207088" y="1237474"/>
                <a:ext cx="154800" cy="314640"/>
              </a:xfrm>
              <a:prstGeom prst="rect">
                <a:avLst/>
              </a:prstGeom>
            </p:spPr>
          </p:pic>
        </mc:Fallback>
      </mc:AlternateContent>
      <p:grpSp>
        <p:nvGrpSpPr>
          <p:cNvPr id="93" name="Groep 92">
            <a:extLst>
              <a:ext uri="{FF2B5EF4-FFF2-40B4-BE49-F238E27FC236}">
                <a16:creationId xmlns:a16="http://schemas.microsoft.com/office/drawing/2014/main" id="{EF8FFFF7-44BB-4B10-8508-5C9EA5C3BD1E}"/>
              </a:ext>
            </a:extLst>
          </p:cNvPr>
          <p:cNvGrpSpPr/>
          <p:nvPr/>
        </p:nvGrpSpPr>
        <p:grpSpPr>
          <a:xfrm>
            <a:off x="6540448" y="2717434"/>
            <a:ext cx="430200" cy="1142280"/>
            <a:chOff x="6540448" y="2717434"/>
            <a:chExt cx="430200" cy="1142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89" name="Inkt 88">
                  <a:extLst>
                    <a:ext uri="{FF2B5EF4-FFF2-40B4-BE49-F238E27FC236}">
                      <a16:creationId xmlns:a16="http://schemas.microsoft.com/office/drawing/2014/main" id="{06E48B1B-C693-4890-A8AE-F1B901238A5D}"/>
                    </a:ext>
                  </a:extLst>
                </p14:cNvPr>
                <p14:cNvContentPartPr/>
                <p14:nvPr/>
              </p14:nvContentPartPr>
              <p14:xfrm>
                <a:off x="6557728" y="2847034"/>
                <a:ext cx="171000" cy="426600"/>
              </p14:xfrm>
            </p:contentPart>
          </mc:Choice>
          <mc:Fallback xmlns="">
            <p:pic>
              <p:nvPicPr>
                <p:cNvPr id="89" name="Inkt 88">
                  <a:extLst>
                    <a:ext uri="{FF2B5EF4-FFF2-40B4-BE49-F238E27FC236}">
                      <a16:creationId xmlns:a16="http://schemas.microsoft.com/office/drawing/2014/main" id="{06E48B1B-C693-4890-A8AE-F1B901238A5D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6549088" y="2838034"/>
                  <a:ext cx="188640" cy="44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FF8D8FB3-690A-4617-A8CD-2A9247DF46E1}"/>
                    </a:ext>
                  </a:extLst>
                </p14:cNvPr>
                <p14:cNvContentPartPr/>
                <p14:nvPr/>
              </p14:nvContentPartPr>
              <p14:xfrm>
                <a:off x="6738808" y="2717434"/>
                <a:ext cx="140400" cy="23112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FF8D8FB3-690A-4617-A8CD-2A9247DF46E1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6730168" y="2708794"/>
                  <a:ext cx="158040" cy="24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91" name="Inkt 90">
                  <a:extLst>
                    <a:ext uri="{FF2B5EF4-FFF2-40B4-BE49-F238E27FC236}">
                      <a16:creationId xmlns:a16="http://schemas.microsoft.com/office/drawing/2014/main" id="{6FA02C31-0F56-459D-A7B8-572E4276B0E0}"/>
                    </a:ext>
                  </a:extLst>
                </p14:cNvPr>
                <p14:cNvContentPartPr/>
                <p14:nvPr/>
              </p14:nvContentPartPr>
              <p14:xfrm>
                <a:off x="6540448" y="3329794"/>
                <a:ext cx="430200" cy="60120"/>
              </p14:xfrm>
            </p:contentPart>
          </mc:Choice>
          <mc:Fallback xmlns="">
            <p:pic>
              <p:nvPicPr>
                <p:cNvPr id="91" name="Inkt 90">
                  <a:extLst>
                    <a:ext uri="{FF2B5EF4-FFF2-40B4-BE49-F238E27FC236}">
                      <a16:creationId xmlns:a16="http://schemas.microsoft.com/office/drawing/2014/main" id="{6FA02C31-0F56-459D-A7B8-572E4276B0E0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531808" y="3321154"/>
                  <a:ext cx="44784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92" name="Inkt 91">
                  <a:extLst>
                    <a:ext uri="{FF2B5EF4-FFF2-40B4-BE49-F238E27FC236}">
                      <a16:creationId xmlns:a16="http://schemas.microsoft.com/office/drawing/2014/main" id="{F94F0247-049A-4E12-90E3-D6089C99DF77}"/>
                    </a:ext>
                  </a:extLst>
                </p14:cNvPr>
                <p14:cNvContentPartPr/>
                <p14:nvPr/>
              </p14:nvContentPartPr>
              <p14:xfrm>
                <a:off x="6719728" y="3475594"/>
                <a:ext cx="150840" cy="384120"/>
              </p14:xfrm>
            </p:contentPart>
          </mc:Choice>
          <mc:Fallback xmlns="">
            <p:pic>
              <p:nvPicPr>
                <p:cNvPr id="92" name="Inkt 91">
                  <a:extLst>
                    <a:ext uri="{FF2B5EF4-FFF2-40B4-BE49-F238E27FC236}">
                      <a16:creationId xmlns:a16="http://schemas.microsoft.com/office/drawing/2014/main" id="{F94F0247-049A-4E12-90E3-D6089C99DF77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6710728" y="3466954"/>
                  <a:ext cx="168480" cy="401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6" name="Groep 95">
            <a:extLst>
              <a:ext uri="{FF2B5EF4-FFF2-40B4-BE49-F238E27FC236}">
                <a16:creationId xmlns:a16="http://schemas.microsoft.com/office/drawing/2014/main" id="{2A55162C-8951-4D94-9172-500E3FB4E6BE}"/>
              </a:ext>
            </a:extLst>
          </p:cNvPr>
          <p:cNvGrpSpPr/>
          <p:nvPr/>
        </p:nvGrpSpPr>
        <p:grpSpPr>
          <a:xfrm>
            <a:off x="7197808" y="3235114"/>
            <a:ext cx="137160" cy="87480"/>
            <a:chOff x="7197808" y="3235114"/>
            <a:chExt cx="137160" cy="8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94" name="Inkt 93">
                  <a:extLst>
                    <a:ext uri="{FF2B5EF4-FFF2-40B4-BE49-F238E27FC236}">
                      <a16:creationId xmlns:a16="http://schemas.microsoft.com/office/drawing/2014/main" id="{8BF3DAE2-64A8-4591-98F4-6CB8D0D28756}"/>
                    </a:ext>
                  </a:extLst>
                </p14:cNvPr>
                <p14:cNvContentPartPr/>
                <p14:nvPr/>
              </p14:nvContentPartPr>
              <p14:xfrm>
                <a:off x="7201408" y="3235114"/>
                <a:ext cx="133560" cy="14040"/>
              </p14:xfrm>
            </p:contentPart>
          </mc:Choice>
          <mc:Fallback xmlns="">
            <p:pic>
              <p:nvPicPr>
                <p:cNvPr id="94" name="Inkt 93">
                  <a:extLst>
                    <a:ext uri="{FF2B5EF4-FFF2-40B4-BE49-F238E27FC236}">
                      <a16:creationId xmlns:a16="http://schemas.microsoft.com/office/drawing/2014/main" id="{8BF3DAE2-64A8-4591-98F4-6CB8D0D28756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7192408" y="3226474"/>
                  <a:ext cx="15120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95" name="Inkt 94">
                  <a:extLst>
                    <a:ext uri="{FF2B5EF4-FFF2-40B4-BE49-F238E27FC236}">
                      <a16:creationId xmlns:a16="http://schemas.microsoft.com/office/drawing/2014/main" id="{7D0C90D3-C234-43B8-B963-9ADD9E5D6D24}"/>
                    </a:ext>
                  </a:extLst>
                </p14:cNvPr>
                <p14:cNvContentPartPr/>
                <p14:nvPr/>
              </p14:nvContentPartPr>
              <p14:xfrm>
                <a:off x="7197808" y="3322234"/>
                <a:ext cx="111240" cy="360"/>
              </p14:xfrm>
            </p:contentPart>
          </mc:Choice>
          <mc:Fallback xmlns="">
            <p:pic>
              <p:nvPicPr>
                <p:cNvPr id="95" name="Inkt 94">
                  <a:extLst>
                    <a:ext uri="{FF2B5EF4-FFF2-40B4-BE49-F238E27FC236}">
                      <a16:creationId xmlns:a16="http://schemas.microsoft.com/office/drawing/2014/main" id="{7D0C90D3-C234-43B8-B963-9ADD9E5D6D24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7189168" y="3313594"/>
                  <a:ext cx="12888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42">
            <p14:nvContentPartPr>
              <p14:cNvPr id="97" name="Inkt 96">
                <a:extLst>
                  <a:ext uri="{FF2B5EF4-FFF2-40B4-BE49-F238E27FC236}">
                    <a16:creationId xmlns:a16="http://schemas.microsoft.com/office/drawing/2014/main" id="{22A19AC2-DA6A-4127-A130-5897073EA579}"/>
                  </a:ext>
                </a:extLst>
              </p14:cNvPr>
              <p14:cNvContentPartPr/>
              <p14:nvPr/>
            </p14:nvContentPartPr>
            <p14:xfrm>
              <a:off x="7611808" y="2872954"/>
              <a:ext cx="194400" cy="554040"/>
            </p14:xfrm>
          </p:contentPart>
        </mc:Choice>
        <mc:Fallback xmlns="">
          <p:pic>
            <p:nvPicPr>
              <p:cNvPr id="97" name="Inkt 96">
                <a:extLst>
                  <a:ext uri="{FF2B5EF4-FFF2-40B4-BE49-F238E27FC236}">
                    <a16:creationId xmlns:a16="http://schemas.microsoft.com/office/drawing/2014/main" id="{22A19AC2-DA6A-4127-A130-5897073EA579}"/>
                  </a:ext>
                </a:extLst>
              </p:cNvPr>
              <p:cNvPicPr/>
              <p:nvPr/>
            </p:nvPicPr>
            <p:blipFill>
              <a:blip r:embed="rId143"/>
              <a:stretch>
                <a:fillRect/>
              </a:stretch>
            </p:blipFill>
            <p:spPr>
              <a:xfrm>
                <a:off x="7603168" y="2864314"/>
                <a:ext cx="212040" cy="57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4">
            <p14:nvContentPartPr>
              <p14:cNvPr id="98" name="Inkt 97">
                <a:extLst>
                  <a:ext uri="{FF2B5EF4-FFF2-40B4-BE49-F238E27FC236}">
                    <a16:creationId xmlns:a16="http://schemas.microsoft.com/office/drawing/2014/main" id="{2685EA2A-6F2B-4E96-9D22-856DCD50EF90}"/>
                  </a:ext>
                </a:extLst>
              </p14:cNvPr>
              <p14:cNvContentPartPr/>
              <p14:nvPr/>
            </p14:nvContentPartPr>
            <p14:xfrm>
              <a:off x="8099968" y="3021994"/>
              <a:ext cx="566640" cy="217440"/>
            </p14:xfrm>
          </p:contentPart>
        </mc:Choice>
        <mc:Fallback xmlns="">
          <p:pic>
            <p:nvPicPr>
              <p:cNvPr id="98" name="Inkt 97">
                <a:extLst>
                  <a:ext uri="{FF2B5EF4-FFF2-40B4-BE49-F238E27FC236}">
                    <a16:creationId xmlns:a16="http://schemas.microsoft.com/office/drawing/2014/main" id="{2685EA2A-6F2B-4E96-9D22-856DCD50EF90}"/>
                  </a:ext>
                </a:extLst>
              </p:cNvPr>
              <p:cNvPicPr/>
              <p:nvPr/>
            </p:nvPicPr>
            <p:blipFill>
              <a:blip r:embed="rId145"/>
              <a:stretch>
                <a:fillRect/>
              </a:stretch>
            </p:blipFill>
            <p:spPr>
              <a:xfrm>
                <a:off x="8091328" y="3012994"/>
                <a:ext cx="584280" cy="23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6">
            <p14:nvContentPartPr>
              <p14:cNvPr id="100" name="Inkt 99">
                <a:extLst>
                  <a:ext uri="{FF2B5EF4-FFF2-40B4-BE49-F238E27FC236}">
                    <a16:creationId xmlns:a16="http://schemas.microsoft.com/office/drawing/2014/main" id="{FF7B3C36-D50E-40BC-BF4E-9D1F3EE4C967}"/>
                  </a:ext>
                </a:extLst>
              </p14:cNvPr>
              <p14:cNvContentPartPr/>
              <p14:nvPr/>
            </p14:nvContentPartPr>
            <p14:xfrm>
              <a:off x="6532888" y="4047634"/>
              <a:ext cx="4924440" cy="83160"/>
            </p14:xfrm>
          </p:contentPart>
        </mc:Choice>
        <mc:Fallback xmlns="">
          <p:pic>
            <p:nvPicPr>
              <p:cNvPr id="100" name="Inkt 99">
                <a:extLst>
                  <a:ext uri="{FF2B5EF4-FFF2-40B4-BE49-F238E27FC236}">
                    <a16:creationId xmlns:a16="http://schemas.microsoft.com/office/drawing/2014/main" id="{FF7B3C36-D50E-40BC-BF4E-9D1F3EE4C967}"/>
                  </a:ext>
                </a:extLst>
              </p:cNvPr>
              <p:cNvPicPr/>
              <p:nvPr/>
            </p:nvPicPr>
            <p:blipFill>
              <a:blip r:embed="rId147"/>
              <a:stretch>
                <a:fillRect/>
              </a:stretch>
            </p:blipFill>
            <p:spPr>
              <a:xfrm>
                <a:off x="6523888" y="4038634"/>
                <a:ext cx="4942080" cy="100800"/>
              </a:xfrm>
              <a:prstGeom prst="rect">
                <a:avLst/>
              </a:prstGeom>
            </p:spPr>
          </p:pic>
        </mc:Fallback>
      </mc:AlternateContent>
      <p:grpSp>
        <p:nvGrpSpPr>
          <p:cNvPr id="110" name="Groep 109">
            <a:extLst>
              <a:ext uri="{FF2B5EF4-FFF2-40B4-BE49-F238E27FC236}">
                <a16:creationId xmlns:a16="http://schemas.microsoft.com/office/drawing/2014/main" id="{2B626D34-741F-49D5-9ED9-9C06D7CF2596}"/>
              </a:ext>
            </a:extLst>
          </p:cNvPr>
          <p:cNvGrpSpPr/>
          <p:nvPr/>
        </p:nvGrpSpPr>
        <p:grpSpPr>
          <a:xfrm>
            <a:off x="7440448" y="4398994"/>
            <a:ext cx="742320" cy="762480"/>
            <a:chOff x="7440448" y="4398994"/>
            <a:chExt cx="742320" cy="762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01" name="Inkt 100">
                  <a:extLst>
                    <a:ext uri="{FF2B5EF4-FFF2-40B4-BE49-F238E27FC236}">
                      <a16:creationId xmlns:a16="http://schemas.microsoft.com/office/drawing/2014/main" id="{DEB860F7-4F99-4835-A247-F68195AAB93A}"/>
                    </a:ext>
                  </a:extLst>
                </p14:cNvPr>
                <p14:cNvContentPartPr/>
                <p14:nvPr/>
              </p14:nvContentPartPr>
              <p14:xfrm>
                <a:off x="7445488" y="4436434"/>
                <a:ext cx="192600" cy="226800"/>
              </p14:xfrm>
            </p:contentPart>
          </mc:Choice>
          <mc:Fallback xmlns="">
            <p:pic>
              <p:nvPicPr>
                <p:cNvPr id="101" name="Inkt 100">
                  <a:extLst>
                    <a:ext uri="{FF2B5EF4-FFF2-40B4-BE49-F238E27FC236}">
                      <a16:creationId xmlns:a16="http://schemas.microsoft.com/office/drawing/2014/main" id="{DEB860F7-4F99-4835-A247-F68195AAB93A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7427848" y="4418794"/>
                  <a:ext cx="228240" cy="26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02" name="Inkt 101">
                  <a:extLst>
                    <a:ext uri="{FF2B5EF4-FFF2-40B4-BE49-F238E27FC236}">
                      <a16:creationId xmlns:a16="http://schemas.microsoft.com/office/drawing/2014/main" id="{F540EB71-1E9E-4DE0-A53C-CF413B6414ED}"/>
                    </a:ext>
                  </a:extLst>
                </p14:cNvPr>
                <p14:cNvContentPartPr/>
                <p14:nvPr/>
              </p14:nvContentPartPr>
              <p14:xfrm>
                <a:off x="7680928" y="4398994"/>
                <a:ext cx="154440" cy="240840"/>
              </p14:xfrm>
            </p:contentPart>
          </mc:Choice>
          <mc:Fallback xmlns="">
            <p:pic>
              <p:nvPicPr>
                <p:cNvPr id="102" name="Inkt 101">
                  <a:extLst>
                    <a:ext uri="{FF2B5EF4-FFF2-40B4-BE49-F238E27FC236}">
                      <a16:creationId xmlns:a16="http://schemas.microsoft.com/office/drawing/2014/main" id="{F540EB71-1E9E-4DE0-A53C-CF413B6414ED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7663288" y="4381354"/>
                  <a:ext cx="190080" cy="27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03" name="Inkt 102">
                  <a:extLst>
                    <a:ext uri="{FF2B5EF4-FFF2-40B4-BE49-F238E27FC236}">
                      <a16:creationId xmlns:a16="http://schemas.microsoft.com/office/drawing/2014/main" id="{7E3F132C-37D3-4BAE-842E-F5DD2F96E90E}"/>
                    </a:ext>
                  </a:extLst>
                </p14:cNvPr>
                <p14:cNvContentPartPr/>
                <p14:nvPr/>
              </p14:nvContentPartPr>
              <p14:xfrm>
                <a:off x="7717288" y="4521394"/>
                <a:ext cx="129240" cy="6480"/>
              </p14:xfrm>
            </p:contentPart>
          </mc:Choice>
          <mc:Fallback xmlns="">
            <p:pic>
              <p:nvPicPr>
                <p:cNvPr id="103" name="Inkt 102">
                  <a:extLst>
                    <a:ext uri="{FF2B5EF4-FFF2-40B4-BE49-F238E27FC236}">
                      <a16:creationId xmlns:a16="http://schemas.microsoft.com/office/drawing/2014/main" id="{7E3F132C-37D3-4BAE-842E-F5DD2F96E90E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7699648" y="4503394"/>
                  <a:ext cx="16488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05" name="Inkt 104">
                  <a:extLst>
                    <a:ext uri="{FF2B5EF4-FFF2-40B4-BE49-F238E27FC236}">
                      <a16:creationId xmlns:a16="http://schemas.microsoft.com/office/drawing/2014/main" id="{FD370889-90CC-48A6-83F5-CE0B5A735E45}"/>
                    </a:ext>
                  </a:extLst>
                </p14:cNvPr>
                <p14:cNvContentPartPr/>
                <p14:nvPr/>
              </p14:nvContentPartPr>
              <p14:xfrm>
                <a:off x="7440448" y="4765474"/>
                <a:ext cx="480960" cy="27360"/>
              </p14:xfrm>
            </p:contentPart>
          </mc:Choice>
          <mc:Fallback xmlns="">
            <p:pic>
              <p:nvPicPr>
                <p:cNvPr id="105" name="Inkt 104">
                  <a:extLst>
                    <a:ext uri="{FF2B5EF4-FFF2-40B4-BE49-F238E27FC236}">
                      <a16:creationId xmlns:a16="http://schemas.microsoft.com/office/drawing/2014/main" id="{FD370889-90CC-48A6-83F5-CE0B5A735E45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7422448" y="4747834"/>
                  <a:ext cx="516600" cy="6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07" name="Inkt 106">
                  <a:extLst>
                    <a:ext uri="{FF2B5EF4-FFF2-40B4-BE49-F238E27FC236}">
                      <a16:creationId xmlns:a16="http://schemas.microsoft.com/office/drawing/2014/main" id="{A002AF87-981C-4875-8FC6-6676207FCFBA}"/>
                    </a:ext>
                  </a:extLst>
                </p14:cNvPr>
                <p14:cNvContentPartPr/>
                <p14:nvPr/>
              </p14:nvContentPartPr>
              <p14:xfrm>
                <a:off x="7658968" y="4885354"/>
                <a:ext cx="144000" cy="276120"/>
              </p14:xfrm>
            </p:contentPart>
          </mc:Choice>
          <mc:Fallback xmlns="">
            <p:pic>
              <p:nvPicPr>
                <p:cNvPr id="107" name="Inkt 106">
                  <a:extLst>
                    <a:ext uri="{FF2B5EF4-FFF2-40B4-BE49-F238E27FC236}">
                      <a16:creationId xmlns:a16="http://schemas.microsoft.com/office/drawing/2014/main" id="{A002AF87-981C-4875-8FC6-6676207FCFBA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7641328" y="4867714"/>
                  <a:ext cx="179640" cy="31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08" name="Inkt 107">
                  <a:extLst>
                    <a:ext uri="{FF2B5EF4-FFF2-40B4-BE49-F238E27FC236}">
                      <a16:creationId xmlns:a16="http://schemas.microsoft.com/office/drawing/2014/main" id="{49BB4D41-A48D-4E29-9D85-F9629BF7D0CD}"/>
                    </a:ext>
                  </a:extLst>
                </p14:cNvPr>
                <p14:cNvContentPartPr/>
                <p14:nvPr/>
              </p14:nvContentPartPr>
              <p14:xfrm>
                <a:off x="8039488" y="4700674"/>
                <a:ext cx="93960" cy="15840"/>
              </p14:xfrm>
            </p:contentPart>
          </mc:Choice>
          <mc:Fallback xmlns="">
            <p:pic>
              <p:nvPicPr>
                <p:cNvPr id="108" name="Inkt 107">
                  <a:extLst>
                    <a:ext uri="{FF2B5EF4-FFF2-40B4-BE49-F238E27FC236}">
                      <a16:creationId xmlns:a16="http://schemas.microsoft.com/office/drawing/2014/main" id="{49BB4D41-A48D-4E29-9D85-F9629BF7D0CD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8021848" y="4683034"/>
                  <a:ext cx="12960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09" name="Inkt 108">
                  <a:extLst>
                    <a:ext uri="{FF2B5EF4-FFF2-40B4-BE49-F238E27FC236}">
                      <a16:creationId xmlns:a16="http://schemas.microsoft.com/office/drawing/2014/main" id="{303EDDAA-DC33-4084-AA9B-903F2B408A12}"/>
                    </a:ext>
                  </a:extLst>
                </p14:cNvPr>
                <p14:cNvContentPartPr/>
                <p14:nvPr/>
              </p14:nvContentPartPr>
              <p14:xfrm>
                <a:off x="8056768" y="4774474"/>
                <a:ext cx="126000" cy="5040"/>
              </p14:xfrm>
            </p:contentPart>
          </mc:Choice>
          <mc:Fallback xmlns="">
            <p:pic>
              <p:nvPicPr>
                <p:cNvPr id="109" name="Inkt 108">
                  <a:extLst>
                    <a:ext uri="{FF2B5EF4-FFF2-40B4-BE49-F238E27FC236}">
                      <a16:creationId xmlns:a16="http://schemas.microsoft.com/office/drawing/2014/main" id="{303EDDAA-DC33-4084-AA9B-903F2B408A12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8039128" y="4756474"/>
                  <a:ext cx="161640" cy="40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2">
            <p14:nvContentPartPr>
              <p14:cNvPr id="111" name="Inkt 110">
                <a:extLst>
                  <a:ext uri="{FF2B5EF4-FFF2-40B4-BE49-F238E27FC236}">
                    <a16:creationId xmlns:a16="http://schemas.microsoft.com/office/drawing/2014/main" id="{8D607D50-E906-493E-AD96-C84EB56F6657}"/>
                  </a:ext>
                </a:extLst>
              </p14:cNvPr>
              <p14:cNvContentPartPr/>
              <p14:nvPr/>
            </p14:nvContentPartPr>
            <p14:xfrm>
              <a:off x="8574808" y="4402594"/>
              <a:ext cx="197640" cy="364320"/>
            </p14:xfrm>
          </p:contentPart>
        </mc:Choice>
        <mc:Fallback xmlns="">
          <p:pic>
            <p:nvPicPr>
              <p:cNvPr id="111" name="Inkt 110">
                <a:extLst>
                  <a:ext uri="{FF2B5EF4-FFF2-40B4-BE49-F238E27FC236}">
                    <a16:creationId xmlns:a16="http://schemas.microsoft.com/office/drawing/2014/main" id="{8D607D50-E906-493E-AD96-C84EB56F6657}"/>
                  </a:ext>
                </a:extLst>
              </p:cNvPr>
              <p:cNvPicPr/>
              <p:nvPr/>
            </p:nvPicPr>
            <p:blipFill>
              <a:blip r:embed="rId163"/>
              <a:stretch>
                <a:fillRect/>
              </a:stretch>
            </p:blipFill>
            <p:spPr>
              <a:xfrm>
                <a:off x="8557168" y="4384954"/>
                <a:ext cx="233280" cy="399960"/>
              </a:xfrm>
              <a:prstGeom prst="rect">
                <a:avLst/>
              </a:prstGeom>
            </p:spPr>
          </p:pic>
        </mc:Fallback>
      </mc:AlternateContent>
      <p:grpSp>
        <p:nvGrpSpPr>
          <p:cNvPr id="114" name="Groep 113">
            <a:extLst>
              <a:ext uri="{FF2B5EF4-FFF2-40B4-BE49-F238E27FC236}">
                <a16:creationId xmlns:a16="http://schemas.microsoft.com/office/drawing/2014/main" id="{E277CCFB-55B4-406F-878E-8800455365BE}"/>
              </a:ext>
            </a:extLst>
          </p:cNvPr>
          <p:cNvGrpSpPr/>
          <p:nvPr/>
        </p:nvGrpSpPr>
        <p:grpSpPr>
          <a:xfrm>
            <a:off x="9092488" y="4694914"/>
            <a:ext cx="130680" cy="76680"/>
            <a:chOff x="9092488" y="4694914"/>
            <a:chExt cx="130680" cy="76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12" name="Inkt 111">
                  <a:extLst>
                    <a:ext uri="{FF2B5EF4-FFF2-40B4-BE49-F238E27FC236}">
                      <a16:creationId xmlns:a16="http://schemas.microsoft.com/office/drawing/2014/main" id="{75F5DE11-D85E-434B-903A-391A6FA2BAC8}"/>
                    </a:ext>
                  </a:extLst>
                </p14:cNvPr>
                <p14:cNvContentPartPr/>
                <p14:nvPr/>
              </p14:nvContentPartPr>
              <p14:xfrm>
                <a:off x="9092488" y="4694914"/>
                <a:ext cx="130680" cy="7920"/>
              </p14:xfrm>
            </p:contentPart>
          </mc:Choice>
          <mc:Fallback xmlns="">
            <p:pic>
              <p:nvPicPr>
                <p:cNvPr id="112" name="Inkt 111">
                  <a:extLst>
                    <a:ext uri="{FF2B5EF4-FFF2-40B4-BE49-F238E27FC236}">
                      <a16:creationId xmlns:a16="http://schemas.microsoft.com/office/drawing/2014/main" id="{75F5DE11-D85E-434B-903A-391A6FA2BAC8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9074848" y="4676914"/>
                  <a:ext cx="16632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13" name="Inkt 112">
                  <a:extLst>
                    <a:ext uri="{FF2B5EF4-FFF2-40B4-BE49-F238E27FC236}">
                      <a16:creationId xmlns:a16="http://schemas.microsoft.com/office/drawing/2014/main" id="{7A111370-8022-48B8-9FCB-47A779D828A6}"/>
                    </a:ext>
                  </a:extLst>
                </p14:cNvPr>
                <p14:cNvContentPartPr/>
                <p14:nvPr/>
              </p14:nvContentPartPr>
              <p14:xfrm>
                <a:off x="9104728" y="4771234"/>
                <a:ext cx="114840" cy="360"/>
              </p14:xfrm>
            </p:contentPart>
          </mc:Choice>
          <mc:Fallback xmlns="">
            <p:pic>
              <p:nvPicPr>
                <p:cNvPr id="113" name="Inkt 112">
                  <a:extLst>
                    <a:ext uri="{FF2B5EF4-FFF2-40B4-BE49-F238E27FC236}">
                      <a16:creationId xmlns:a16="http://schemas.microsoft.com/office/drawing/2014/main" id="{7A111370-8022-48B8-9FCB-47A779D828A6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9086728" y="4753594"/>
                  <a:ext cx="150480" cy="3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8">
            <p14:nvContentPartPr>
              <p14:cNvPr id="126" name="Inkt 125">
                <a:extLst>
                  <a:ext uri="{FF2B5EF4-FFF2-40B4-BE49-F238E27FC236}">
                    <a16:creationId xmlns:a16="http://schemas.microsoft.com/office/drawing/2014/main" id="{8B067E25-00FC-43EE-BD61-1514C5BC3F13}"/>
                  </a:ext>
                </a:extLst>
              </p14:cNvPr>
              <p14:cNvContentPartPr/>
              <p14:nvPr/>
            </p14:nvContentPartPr>
            <p14:xfrm>
              <a:off x="9618088" y="5241754"/>
              <a:ext cx="212760" cy="376200"/>
            </p14:xfrm>
          </p:contentPart>
        </mc:Choice>
        <mc:Fallback xmlns="">
          <p:pic>
            <p:nvPicPr>
              <p:cNvPr id="126" name="Inkt 125">
                <a:extLst>
                  <a:ext uri="{FF2B5EF4-FFF2-40B4-BE49-F238E27FC236}">
                    <a16:creationId xmlns:a16="http://schemas.microsoft.com/office/drawing/2014/main" id="{8B067E25-00FC-43EE-BD61-1514C5BC3F13}"/>
                  </a:ext>
                </a:extLst>
              </p:cNvPr>
              <p:cNvPicPr/>
              <p:nvPr/>
            </p:nvPicPr>
            <p:blipFill>
              <a:blip r:embed="rId169"/>
              <a:stretch>
                <a:fillRect/>
              </a:stretch>
            </p:blipFill>
            <p:spPr>
              <a:xfrm>
                <a:off x="9600088" y="5223754"/>
                <a:ext cx="248400" cy="411840"/>
              </a:xfrm>
              <a:prstGeom prst="rect">
                <a:avLst/>
              </a:prstGeom>
            </p:spPr>
          </p:pic>
        </mc:Fallback>
      </mc:AlternateContent>
      <p:grpSp>
        <p:nvGrpSpPr>
          <p:cNvPr id="131" name="Groep 130">
            <a:extLst>
              <a:ext uri="{FF2B5EF4-FFF2-40B4-BE49-F238E27FC236}">
                <a16:creationId xmlns:a16="http://schemas.microsoft.com/office/drawing/2014/main" id="{B8BC7023-76F5-4091-A862-497A646DDFAD}"/>
              </a:ext>
            </a:extLst>
          </p:cNvPr>
          <p:cNvGrpSpPr/>
          <p:nvPr/>
        </p:nvGrpSpPr>
        <p:grpSpPr>
          <a:xfrm>
            <a:off x="7924648" y="5237434"/>
            <a:ext cx="1397880" cy="895680"/>
            <a:chOff x="7924648" y="5237434"/>
            <a:chExt cx="1397880" cy="895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15" name="Inkt 114">
                  <a:extLst>
                    <a:ext uri="{FF2B5EF4-FFF2-40B4-BE49-F238E27FC236}">
                      <a16:creationId xmlns:a16="http://schemas.microsoft.com/office/drawing/2014/main" id="{565CC0CE-1E3A-473D-9A16-A8E13D68A568}"/>
                    </a:ext>
                  </a:extLst>
                </p14:cNvPr>
                <p14:cNvContentPartPr/>
                <p14:nvPr/>
              </p14:nvContentPartPr>
              <p14:xfrm>
                <a:off x="7924648" y="5322394"/>
                <a:ext cx="131400" cy="257400"/>
              </p14:xfrm>
            </p:contentPart>
          </mc:Choice>
          <mc:Fallback xmlns="">
            <p:pic>
              <p:nvPicPr>
                <p:cNvPr id="115" name="Inkt 114">
                  <a:extLst>
                    <a:ext uri="{FF2B5EF4-FFF2-40B4-BE49-F238E27FC236}">
                      <a16:creationId xmlns:a16="http://schemas.microsoft.com/office/drawing/2014/main" id="{565CC0CE-1E3A-473D-9A16-A8E13D68A568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7907008" y="5304754"/>
                  <a:ext cx="167040" cy="29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16" name="Inkt 115">
                  <a:extLst>
                    <a:ext uri="{FF2B5EF4-FFF2-40B4-BE49-F238E27FC236}">
                      <a16:creationId xmlns:a16="http://schemas.microsoft.com/office/drawing/2014/main" id="{F3086E9E-07DA-4381-A887-3A4DD93E901E}"/>
                    </a:ext>
                  </a:extLst>
                </p14:cNvPr>
                <p14:cNvContentPartPr/>
                <p14:nvPr/>
              </p14:nvContentPartPr>
              <p14:xfrm>
                <a:off x="8159008" y="5435074"/>
                <a:ext cx="15840" cy="17280"/>
              </p14:xfrm>
            </p:contentPart>
          </mc:Choice>
          <mc:Fallback xmlns="">
            <p:pic>
              <p:nvPicPr>
                <p:cNvPr id="116" name="Inkt 115">
                  <a:extLst>
                    <a:ext uri="{FF2B5EF4-FFF2-40B4-BE49-F238E27FC236}">
                      <a16:creationId xmlns:a16="http://schemas.microsoft.com/office/drawing/2014/main" id="{F3086E9E-07DA-4381-A887-3A4DD93E901E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8141368" y="5417434"/>
                  <a:ext cx="51480" cy="5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17" name="Inkt 116">
                  <a:extLst>
                    <a:ext uri="{FF2B5EF4-FFF2-40B4-BE49-F238E27FC236}">
                      <a16:creationId xmlns:a16="http://schemas.microsoft.com/office/drawing/2014/main" id="{CE519F70-AA39-412B-B32A-62DBDF579FF9}"/>
                    </a:ext>
                  </a:extLst>
                </p14:cNvPr>
                <p14:cNvContentPartPr/>
                <p14:nvPr/>
              </p14:nvContentPartPr>
              <p14:xfrm>
                <a:off x="8294008" y="5316274"/>
                <a:ext cx="113400" cy="272520"/>
              </p14:xfrm>
            </p:contentPart>
          </mc:Choice>
          <mc:Fallback xmlns="">
            <p:pic>
              <p:nvPicPr>
                <p:cNvPr id="117" name="Inkt 116">
                  <a:extLst>
                    <a:ext uri="{FF2B5EF4-FFF2-40B4-BE49-F238E27FC236}">
                      <a16:creationId xmlns:a16="http://schemas.microsoft.com/office/drawing/2014/main" id="{CE519F70-AA39-412B-B32A-62DBDF579FF9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8276368" y="5298274"/>
                  <a:ext cx="149040" cy="30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18" name="Inkt 117">
                  <a:extLst>
                    <a:ext uri="{FF2B5EF4-FFF2-40B4-BE49-F238E27FC236}">
                      <a16:creationId xmlns:a16="http://schemas.microsoft.com/office/drawing/2014/main" id="{8FD3EDC2-C85D-4B1A-A3F9-44E9DF503AF9}"/>
                    </a:ext>
                  </a:extLst>
                </p14:cNvPr>
                <p14:cNvContentPartPr/>
                <p14:nvPr/>
              </p14:nvContentPartPr>
              <p14:xfrm>
                <a:off x="8520808" y="5450554"/>
                <a:ext cx="24480" cy="14040"/>
              </p14:xfrm>
            </p:contentPart>
          </mc:Choice>
          <mc:Fallback xmlns="">
            <p:pic>
              <p:nvPicPr>
                <p:cNvPr id="118" name="Inkt 117">
                  <a:extLst>
                    <a:ext uri="{FF2B5EF4-FFF2-40B4-BE49-F238E27FC236}">
                      <a16:creationId xmlns:a16="http://schemas.microsoft.com/office/drawing/2014/main" id="{8FD3EDC2-C85D-4B1A-A3F9-44E9DF503AF9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8503168" y="5432554"/>
                  <a:ext cx="60120" cy="4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19" name="Inkt 118">
                  <a:extLst>
                    <a:ext uri="{FF2B5EF4-FFF2-40B4-BE49-F238E27FC236}">
                      <a16:creationId xmlns:a16="http://schemas.microsoft.com/office/drawing/2014/main" id="{B238F84B-9BF5-4D45-ACDA-E16A1F366D00}"/>
                    </a:ext>
                  </a:extLst>
                </p14:cNvPr>
                <p14:cNvContentPartPr/>
                <p14:nvPr/>
              </p14:nvContentPartPr>
              <p14:xfrm>
                <a:off x="8666608" y="5280634"/>
                <a:ext cx="141480" cy="249480"/>
              </p14:xfrm>
            </p:contentPart>
          </mc:Choice>
          <mc:Fallback xmlns="">
            <p:pic>
              <p:nvPicPr>
                <p:cNvPr id="119" name="Inkt 118">
                  <a:extLst>
                    <a:ext uri="{FF2B5EF4-FFF2-40B4-BE49-F238E27FC236}">
                      <a16:creationId xmlns:a16="http://schemas.microsoft.com/office/drawing/2014/main" id="{B238F84B-9BF5-4D45-ACDA-E16A1F366D00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8648608" y="5262994"/>
                  <a:ext cx="177120" cy="28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20" name="Inkt 119">
                  <a:extLst>
                    <a:ext uri="{FF2B5EF4-FFF2-40B4-BE49-F238E27FC236}">
                      <a16:creationId xmlns:a16="http://schemas.microsoft.com/office/drawing/2014/main" id="{28BF1F91-1D51-4F60-B3AA-0DBAA0B66D14}"/>
                    </a:ext>
                  </a:extLst>
                </p14:cNvPr>
                <p14:cNvContentPartPr/>
                <p14:nvPr/>
              </p14:nvContentPartPr>
              <p14:xfrm>
                <a:off x="7964968" y="5680954"/>
                <a:ext cx="940680" cy="52200"/>
              </p14:xfrm>
            </p:contentPart>
          </mc:Choice>
          <mc:Fallback xmlns="">
            <p:pic>
              <p:nvPicPr>
                <p:cNvPr id="120" name="Inkt 119">
                  <a:extLst>
                    <a:ext uri="{FF2B5EF4-FFF2-40B4-BE49-F238E27FC236}">
                      <a16:creationId xmlns:a16="http://schemas.microsoft.com/office/drawing/2014/main" id="{28BF1F91-1D51-4F60-B3AA-0DBAA0B66D14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7947328" y="5662954"/>
                  <a:ext cx="976320" cy="8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21" name="Inkt 120">
                  <a:extLst>
                    <a:ext uri="{FF2B5EF4-FFF2-40B4-BE49-F238E27FC236}">
                      <a16:creationId xmlns:a16="http://schemas.microsoft.com/office/drawing/2014/main" id="{3CA141AF-D4D6-475D-8D97-6520C554943D}"/>
                    </a:ext>
                  </a:extLst>
                </p14:cNvPr>
                <p14:cNvContentPartPr/>
                <p14:nvPr/>
              </p14:nvContentPartPr>
              <p14:xfrm>
                <a:off x="8429368" y="5781754"/>
                <a:ext cx="175680" cy="282960"/>
              </p14:xfrm>
            </p:contentPart>
          </mc:Choice>
          <mc:Fallback xmlns="">
            <p:pic>
              <p:nvPicPr>
                <p:cNvPr id="121" name="Inkt 120">
                  <a:extLst>
                    <a:ext uri="{FF2B5EF4-FFF2-40B4-BE49-F238E27FC236}">
                      <a16:creationId xmlns:a16="http://schemas.microsoft.com/office/drawing/2014/main" id="{3CA141AF-D4D6-475D-8D97-6520C554943D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8411368" y="5763754"/>
                  <a:ext cx="211320" cy="31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23" name="Inkt 122">
                  <a:extLst>
                    <a:ext uri="{FF2B5EF4-FFF2-40B4-BE49-F238E27FC236}">
                      <a16:creationId xmlns:a16="http://schemas.microsoft.com/office/drawing/2014/main" id="{EBE4C9BA-DE15-47BB-A7BC-9864C9F93C1E}"/>
                    </a:ext>
                  </a:extLst>
                </p14:cNvPr>
                <p14:cNvContentPartPr/>
                <p14:nvPr/>
              </p14:nvContentPartPr>
              <p14:xfrm>
                <a:off x="9189328" y="5531554"/>
                <a:ext cx="119880" cy="9720"/>
              </p14:xfrm>
            </p:contentPart>
          </mc:Choice>
          <mc:Fallback xmlns="">
            <p:pic>
              <p:nvPicPr>
                <p:cNvPr id="123" name="Inkt 122">
                  <a:extLst>
                    <a:ext uri="{FF2B5EF4-FFF2-40B4-BE49-F238E27FC236}">
                      <a16:creationId xmlns:a16="http://schemas.microsoft.com/office/drawing/2014/main" id="{EBE4C9BA-DE15-47BB-A7BC-9864C9F93C1E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9171688" y="5513914"/>
                  <a:ext cx="15552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24" name="Inkt 123">
                  <a:extLst>
                    <a:ext uri="{FF2B5EF4-FFF2-40B4-BE49-F238E27FC236}">
                      <a16:creationId xmlns:a16="http://schemas.microsoft.com/office/drawing/2014/main" id="{611D9633-44AD-400C-9CB8-32AFC1D25BB2}"/>
                    </a:ext>
                  </a:extLst>
                </p14:cNvPr>
                <p14:cNvContentPartPr/>
                <p14:nvPr/>
              </p14:nvContentPartPr>
              <p14:xfrm>
                <a:off x="9196528" y="5600674"/>
                <a:ext cx="126000" cy="5040"/>
              </p14:xfrm>
            </p:contentPart>
          </mc:Choice>
          <mc:Fallback xmlns="">
            <p:pic>
              <p:nvPicPr>
                <p:cNvPr id="124" name="Inkt 123">
                  <a:extLst>
                    <a:ext uri="{FF2B5EF4-FFF2-40B4-BE49-F238E27FC236}">
                      <a16:creationId xmlns:a16="http://schemas.microsoft.com/office/drawing/2014/main" id="{611D9633-44AD-400C-9CB8-32AFC1D25BB2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9178528" y="5583034"/>
                  <a:ext cx="16164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28" name="Inkt 127">
                  <a:extLst>
                    <a:ext uri="{FF2B5EF4-FFF2-40B4-BE49-F238E27FC236}">
                      <a16:creationId xmlns:a16="http://schemas.microsoft.com/office/drawing/2014/main" id="{03F1EA8A-CE25-4039-80AB-1754AACA2172}"/>
                    </a:ext>
                  </a:extLst>
                </p14:cNvPr>
                <p14:cNvContentPartPr/>
                <p14:nvPr/>
              </p14:nvContentPartPr>
              <p14:xfrm>
                <a:off x="8678128" y="5237434"/>
                <a:ext cx="259920" cy="283680"/>
              </p14:xfrm>
            </p:contentPart>
          </mc:Choice>
          <mc:Fallback xmlns="">
            <p:pic>
              <p:nvPicPr>
                <p:cNvPr id="128" name="Inkt 127">
                  <a:extLst>
                    <a:ext uri="{FF2B5EF4-FFF2-40B4-BE49-F238E27FC236}">
                      <a16:creationId xmlns:a16="http://schemas.microsoft.com/office/drawing/2014/main" id="{03F1EA8A-CE25-4039-80AB-1754AACA2172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8660488" y="5219434"/>
                  <a:ext cx="295560" cy="31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30" name="Inkt 129">
                  <a:extLst>
                    <a:ext uri="{FF2B5EF4-FFF2-40B4-BE49-F238E27FC236}">
                      <a16:creationId xmlns:a16="http://schemas.microsoft.com/office/drawing/2014/main" id="{5635255E-9B7A-4873-9912-D82B40F4FD8A}"/>
                    </a:ext>
                  </a:extLst>
                </p14:cNvPr>
                <p14:cNvContentPartPr/>
                <p14:nvPr/>
              </p14:nvContentPartPr>
              <p14:xfrm>
                <a:off x="8228128" y="5733874"/>
                <a:ext cx="497520" cy="399240"/>
              </p14:xfrm>
            </p:contentPart>
          </mc:Choice>
          <mc:Fallback xmlns="">
            <p:pic>
              <p:nvPicPr>
                <p:cNvPr id="130" name="Inkt 129">
                  <a:extLst>
                    <a:ext uri="{FF2B5EF4-FFF2-40B4-BE49-F238E27FC236}">
                      <a16:creationId xmlns:a16="http://schemas.microsoft.com/office/drawing/2014/main" id="{5635255E-9B7A-4873-9912-D82B40F4FD8A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8210488" y="5716234"/>
                  <a:ext cx="533160" cy="434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2">
            <p14:nvContentPartPr>
              <p14:cNvPr id="132" name="Inkt 131">
                <a:extLst>
                  <a:ext uri="{FF2B5EF4-FFF2-40B4-BE49-F238E27FC236}">
                    <a16:creationId xmlns:a16="http://schemas.microsoft.com/office/drawing/2014/main" id="{2C1022E4-A6E7-4E5A-B78E-1403DBE355C5}"/>
                  </a:ext>
                </a:extLst>
              </p14:cNvPr>
              <p14:cNvContentPartPr/>
              <p14:nvPr/>
            </p14:nvContentPartPr>
            <p14:xfrm>
              <a:off x="6648808" y="4191634"/>
              <a:ext cx="119880" cy="2044440"/>
            </p14:xfrm>
          </p:contentPart>
        </mc:Choice>
        <mc:Fallback xmlns="">
          <p:pic>
            <p:nvPicPr>
              <p:cNvPr id="132" name="Inkt 131">
                <a:extLst>
                  <a:ext uri="{FF2B5EF4-FFF2-40B4-BE49-F238E27FC236}">
                    <a16:creationId xmlns:a16="http://schemas.microsoft.com/office/drawing/2014/main" id="{2C1022E4-A6E7-4E5A-B78E-1403DBE355C5}"/>
                  </a:ext>
                </a:extLst>
              </p:cNvPr>
              <p:cNvPicPr/>
              <p:nvPr/>
            </p:nvPicPr>
            <p:blipFill>
              <a:blip r:embed="rId193"/>
              <a:stretch>
                <a:fillRect/>
              </a:stretch>
            </p:blipFill>
            <p:spPr>
              <a:xfrm>
                <a:off x="6631168" y="4173994"/>
                <a:ext cx="155520" cy="2080080"/>
              </a:xfrm>
              <a:prstGeom prst="rect">
                <a:avLst/>
              </a:prstGeom>
            </p:spPr>
          </p:pic>
        </mc:Fallback>
      </mc:AlternateContent>
      <p:grpSp>
        <p:nvGrpSpPr>
          <p:cNvPr id="143" name="Groep 142">
            <a:extLst>
              <a:ext uri="{FF2B5EF4-FFF2-40B4-BE49-F238E27FC236}">
                <a16:creationId xmlns:a16="http://schemas.microsoft.com/office/drawing/2014/main" id="{1157ADFD-6F2A-4286-A88F-086C0971B756}"/>
              </a:ext>
            </a:extLst>
          </p:cNvPr>
          <p:cNvGrpSpPr/>
          <p:nvPr/>
        </p:nvGrpSpPr>
        <p:grpSpPr>
          <a:xfrm>
            <a:off x="10185448" y="4588714"/>
            <a:ext cx="1631880" cy="1663200"/>
            <a:chOff x="10185448" y="4588714"/>
            <a:chExt cx="1631880" cy="1663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34" name="Inkt 133">
                  <a:extLst>
                    <a:ext uri="{FF2B5EF4-FFF2-40B4-BE49-F238E27FC236}">
                      <a16:creationId xmlns:a16="http://schemas.microsoft.com/office/drawing/2014/main" id="{B8D5FA5C-0350-49E0-B502-BE9C5A33A45E}"/>
                    </a:ext>
                  </a:extLst>
                </p14:cNvPr>
                <p14:cNvContentPartPr/>
                <p14:nvPr/>
              </p14:nvContentPartPr>
              <p14:xfrm>
                <a:off x="10190128" y="5514994"/>
                <a:ext cx="114840" cy="5040"/>
              </p14:xfrm>
            </p:contentPart>
          </mc:Choice>
          <mc:Fallback xmlns="">
            <p:pic>
              <p:nvPicPr>
                <p:cNvPr id="134" name="Inkt 133">
                  <a:extLst>
                    <a:ext uri="{FF2B5EF4-FFF2-40B4-BE49-F238E27FC236}">
                      <a16:creationId xmlns:a16="http://schemas.microsoft.com/office/drawing/2014/main" id="{B8D5FA5C-0350-49E0-B502-BE9C5A33A45E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10172488" y="5496994"/>
                  <a:ext cx="15048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35" name="Inkt 134">
                  <a:extLst>
                    <a:ext uri="{FF2B5EF4-FFF2-40B4-BE49-F238E27FC236}">
                      <a16:creationId xmlns:a16="http://schemas.microsoft.com/office/drawing/2014/main" id="{2448B6B1-C8D4-46BC-BFDE-529D0BF4D7EA}"/>
                    </a:ext>
                  </a:extLst>
                </p14:cNvPr>
                <p14:cNvContentPartPr/>
                <p14:nvPr/>
              </p14:nvContentPartPr>
              <p14:xfrm>
                <a:off x="10185448" y="5594554"/>
                <a:ext cx="135360" cy="1800"/>
              </p14:xfrm>
            </p:contentPart>
          </mc:Choice>
          <mc:Fallback xmlns="">
            <p:pic>
              <p:nvPicPr>
                <p:cNvPr id="135" name="Inkt 134">
                  <a:extLst>
                    <a:ext uri="{FF2B5EF4-FFF2-40B4-BE49-F238E27FC236}">
                      <a16:creationId xmlns:a16="http://schemas.microsoft.com/office/drawing/2014/main" id="{2448B6B1-C8D4-46BC-BFDE-529D0BF4D7EA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10167448" y="5576914"/>
                  <a:ext cx="17100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136" name="Inkt 135">
                  <a:extLst>
                    <a:ext uri="{FF2B5EF4-FFF2-40B4-BE49-F238E27FC236}">
                      <a16:creationId xmlns:a16="http://schemas.microsoft.com/office/drawing/2014/main" id="{ED6F88A0-EDF0-42DE-9594-070D17617AD9}"/>
                    </a:ext>
                  </a:extLst>
                </p14:cNvPr>
                <p14:cNvContentPartPr/>
                <p14:nvPr/>
              </p14:nvContentPartPr>
              <p14:xfrm>
                <a:off x="10871248" y="5278474"/>
                <a:ext cx="196560" cy="299880"/>
              </p14:xfrm>
            </p:contentPart>
          </mc:Choice>
          <mc:Fallback xmlns="">
            <p:pic>
              <p:nvPicPr>
                <p:cNvPr id="136" name="Inkt 135">
                  <a:extLst>
                    <a:ext uri="{FF2B5EF4-FFF2-40B4-BE49-F238E27FC236}">
                      <a16:creationId xmlns:a16="http://schemas.microsoft.com/office/drawing/2014/main" id="{ED6F88A0-EDF0-42DE-9594-070D17617AD9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10853248" y="5260834"/>
                  <a:ext cx="232200" cy="33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137" name="Inkt 136">
                  <a:extLst>
                    <a:ext uri="{FF2B5EF4-FFF2-40B4-BE49-F238E27FC236}">
                      <a16:creationId xmlns:a16="http://schemas.microsoft.com/office/drawing/2014/main" id="{521C3AE0-F462-4424-BAC3-37BF8F0F4E7A}"/>
                    </a:ext>
                  </a:extLst>
                </p14:cNvPr>
                <p14:cNvContentPartPr/>
                <p14:nvPr/>
              </p14:nvContentPartPr>
              <p14:xfrm>
                <a:off x="11098048" y="4970674"/>
                <a:ext cx="154080" cy="259200"/>
              </p14:xfrm>
            </p:contentPart>
          </mc:Choice>
          <mc:Fallback xmlns="">
            <p:pic>
              <p:nvPicPr>
                <p:cNvPr id="137" name="Inkt 136">
                  <a:extLst>
                    <a:ext uri="{FF2B5EF4-FFF2-40B4-BE49-F238E27FC236}">
                      <a16:creationId xmlns:a16="http://schemas.microsoft.com/office/drawing/2014/main" id="{521C3AE0-F462-4424-BAC3-37BF8F0F4E7A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11080048" y="4953034"/>
                  <a:ext cx="189720" cy="29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138" name="Inkt 137">
                  <a:extLst>
                    <a:ext uri="{FF2B5EF4-FFF2-40B4-BE49-F238E27FC236}">
                      <a16:creationId xmlns:a16="http://schemas.microsoft.com/office/drawing/2014/main" id="{252CBCDC-D337-4280-AB1A-351108A6B4FF}"/>
                    </a:ext>
                  </a:extLst>
                </p14:cNvPr>
                <p14:cNvContentPartPr/>
                <p14:nvPr/>
              </p14:nvContentPartPr>
              <p14:xfrm>
                <a:off x="10833088" y="5649994"/>
                <a:ext cx="487080" cy="38880"/>
              </p14:xfrm>
            </p:contentPart>
          </mc:Choice>
          <mc:Fallback xmlns="">
            <p:pic>
              <p:nvPicPr>
                <p:cNvPr id="138" name="Inkt 137">
                  <a:extLst>
                    <a:ext uri="{FF2B5EF4-FFF2-40B4-BE49-F238E27FC236}">
                      <a16:creationId xmlns:a16="http://schemas.microsoft.com/office/drawing/2014/main" id="{252CBCDC-D337-4280-AB1A-351108A6B4FF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10815088" y="5631994"/>
                  <a:ext cx="522720" cy="7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139" name="Inkt 138">
                  <a:extLst>
                    <a:ext uri="{FF2B5EF4-FFF2-40B4-BE49-F238E27FC236}">
                      <a16:creationId xmlns:a16="http://schemas.microsoft.com/office/drawing/2014/main" id="{9ACC5386-0146-444D-B404-CAA4650A9B43}"/>
                    </a:ext>
                  </a:extLst>
                </p14:cNvPr>
                <p14:cNvContentPartPr/>
                <p14:nvPr/>
              </p14:nvContentPartPr>
              <p14:xfrm>
                <a:off x="11033968" y="5783194"/>
                <a:ext cx="175680" cy="239760"/>
              </p14:xfrm>
            </p:contentPart>
          </mc:Choice>
          <mc:Fallback xmlns="">
            <p:pic>
              <p:nvPicPr>
                <p:cNvPr id="139" name="Inkt 138">
                  <a:extLst>
                    <a:ext uri="{FF2B5EF4-FFF2-40B4-BE49-F238E27FC236}">
                      <a16:creationId xmlns:a16="http://schemas.microsoft.com/office/drawing/2014/main" id="{9ACC5386-0146-444D-B404-CAA4650A9B43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11015968" y="5765554"/>
                  <a:ext cx="211320" cy="27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142" name="Inkt 141">
                  <a:extLst>
                    <a:ext uri="{FF2B5EF4-FFF2-40B4-BE49-F238E27FC236}">
                      <a16:creationId xmlns:a16="http://schemas.microsoft.com/office/drawing/2014/main" id="{A5782810-FF48-487D-8169-53187F4E60F5}"/>
                    </a:ext>
                  </a:extLst>
                </p14:cNvPr>
                <p14:cNvContentPartPr/>
                <p14:nvPr/>
              </p14:nvContentPartPr>
              <p14:xfrm>
                <a:off x="10427728" y="4588714"/>
                <a:ext cx="1389600" cy="1663200"/>
              </p14:xfrm>
            </p:contentPart>
          </mc:Choice>
          <mc:Fallback xmlns="">
            <p:pic>
              <p:nvPicPr>
                <p:cNvPr id="142" name="Inkt 141">
                  <a:extLst>
                    <a:ext uri="{FF2B5EF4-FFF2-40B4-BE49-F238E27FC236}">
                      <a16:creationId xmlns:a16="http://schemas.microsoft.com/office/drawing/2014/main" id="{A5782810-FF48-487D-8169-53187F4E60F5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10410088" y="4571074"/>
                  <a:ext cx="1425240" cy="1698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8" name="Groep 147">
            <a:extLst>
              <a:ext uri="{FF2B5EF4-FFF2-40B4-BE49-F238E27FC236}">
                <a16:creationId xmlns:a16="http://schemas.microsoft.com/office/drawing/2014/main" id="{497BD114-B9CB-4493-9838-2F586C236FA0}"/>
              </a:ext>
            </a:extLst>
          </p:cNvPr>
          <p:cNvGrpSpPr/>
          <p:nvPr/>
        </p:nvGrpSpPr>
        <p:grpSpPr>
          <a:xfrm>
            <a:off x="4889128" y="4213594"/>
            <a:ext cx="623880" cy="797040"/>
            <a:chOff x="4889128" y="4213594"/>
            <a:chExt cx="623880" cy="797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144" name="Inkt 143">
                  <a:extLst>
                    <a:ext uri="{FF2B5EF4-FFF2-40B4-BE49-F238E27FC236}">
                      <a16:creationId xmlns:a16="http://schemas.microsoft.com/office/drawing/2014/main" id="{723AFF06-5202-4685-B01D-B86626A8EB56}"/>
                    </a:ext>
                  </a:extLst>
                </p14:cNvPr>
                <p14:cNvContentPartPr/>
                <p14:nvPr/>
              </p14:nvContentPartPr>
              <p14:xfrm>
                <a:off x="5014048" y="4622194"/>
                <a:ext cx="264600" cy="251640"/>
              </p14:xfrm>
            </p:contentPart>
          </mc:Choice>
          <mc:Fallback xmlns="">
            <p:pic>
              <p:nvPicPr>
                <p:cNvPr id="144" name="Inkt 143">
                  <a:extLst>
                    <a:ext uri="{FF2B5EF4-FFF2-40B4-BE49-F238E27FC236}">
                      <a16:creationId xmlns:a16="http://schemas.microsoft.com/office/drawing/2014/main" id="{723AFF06-5202-4685-B01D-B86626A8EB56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4996048" y="4604194"/>
                  <a:ext cx="300240" cy="28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145" name="Inkt 144">
                  <a:extLst>
                    <a:ext uri="{FF2B5EF4-FFF2-40B4-BE49-F238E27FC236}">
                      <a16:creationId xmlns:a16="http://schemas.microsoft.com/office/drawing/2014/main" id="{C6B04084-02F6-446B-B588-F8E624F801EF}"/>
                    </a:ext>
                  </a:extLst>
                </p14:cNvPr>
                <p14:cNvContentPartPr/>
                <p14:nvPr/>
              </p14:nvContentPartPr>
              <p14:xfrm>
                <a:off x="4986328" y="4584034"/>
                <a:ext cx="248040" cy="273960"/>
              </p14:xfrm>
            </p:contentPart>
          </mc:Choice>
          <mc:Fallback xmlns="">
            <p:pic>
              <p:nvPicPr>
                <p:cNvPr id="145" name="Inkt 144">
                  <a:extLst>
                    <a:ext uri="{FF2B5EF4-FFF2-40B4-BE49-F238E27FC236}">
                      <a16:creationId xmlns:a16="http://schemas.microsoft.com/office/drawing/2014/main" id="{C6B04084-02F6-446B-B588-F8E624F801EF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4968328" y="4566394"/>
                  <a:ext cx="283680" cy="30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146" name="Inkt 145">
                  <a:extLst>
                    <a:ext uri="{FF2B5EF4-FFF2-40B4-BE49-F238E27FC236}">
                      <a16:creationId xmlns:a16="http://schemas.microsoft.com/office/drawing/2014/main" id="{F6DA9A39-21C0-429E-BAB6-64C4C282BDE2}"/>
                    </a:ext>
                  </a:extLst>
                </p14:cNvPr>
                <p14:cNvContentPartPr/>
                <p14:nvPr/>
              </p14:nvContentPartPr>
              <p14:xfrm>
                <a:off x="5318968" y="4213594"/>
                <a:ext cx="121680" cy="279000"/>
              </p14:xfrm>
            </p:contentPart>
          </mc:Choice>
          <mc:Fallback xmlns="">
            <p:pic>
              <p:nvPicPr>
                <p:cNvPr id="146" name="Inkt 145">
                  <a:extLst>
                    <a:ext uri="{FF2B5EF4-FFF2-40B4-BE49-F238E27FC236}">
                      <a16:creationId xmlns:a16="http://schemas.microsoft.com/office/drawing/2014/main" id="{F6DA9A39-21C0-429E-BAB6-64C4C282BDE2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5300968" y="4195954"/>
                  <a:ext cx="157320" cy="31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47" name="Inkt 146">
                  <a:extLst>
                    <a:ext uri="{FF2B5EF4-FFF2-40B4-BE49-F238E27FC236}">
                      <a16:creationId xmlns:a16="http://schemas.microsoft.com/office/drawing/2014/main" id="{FE26414B-D652-4CFD-8CB9-621D1731FC45}"/>
                    </a:ext>
                  </a:extLst>
                </p14:cNvPr>
                <p14:cNvContentPartPr/>
                <p14:nvPr/>
              </p14:nvContentPartPr>
              <p14:xfrm>
                <a:off x="4889128" y="4956634"/>
                <a:ext cx="623880" cy="54000"/>
              </p14:xfrm>
            </p:contentPart>
          </mc:Choice>
          <mc:Fallback xmlns="">
            <p:pic>
              <p:nvPicPr>
                <p:cNvPr id="147" name="Inkt 146">
                  <a:extLst>
                    <a:ext uri="{FF2B5EF4-FFF2-40B4-BE49-F238E27FC236}">
                      <a16:creationId xmlns:a16="http://schemas.microsoft.com/office/drawing/2014/main" id="{FE26414B-D652-4CFD-8CB9-621D1731FC45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4871488" y="4938994"/>
                  <a:ext cx="659520" cy="89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4" name="Groep 153">
            <a:extLst>
              <a:ext uri="{FF2B5EF4-FFF2-40B4-BE49-F238E27FC236}">
                <a16:creationId xmlns:a16="http://schemas.microsoft.com/office/drawing/2014/main" id="{91956283-DB2D-4E9B-9324-C9D60736A4A6}"/>
              </a:ext>
            </a:extLst>
          </p:cNvPr>
          <p:cNvGrpSpPr/>
          <p:nvPr/>
        </p:nvGrpSpPr>
        <p:grpSpPr>
          <a:xfrm>
            <a:off x="5033128" y="5163994"/>
            <a:ext cx="322920" cy="325080"/>
            <a:chOff x="5033128" y="5163994"/>
            <a:chExt cx="322920" cy="325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149" name="Inkt 148">
                  <a:extLst>
                    <a:ext uri="{FF2B5EF4-FFF2-40B4-BE49-F238E27FC236}">
                      <a16:creationId xmlns:a16="http://schemas.microsoft.com/office/drawing/2014/main" id="{6ADF2F69-446D-4BF8-B6A3-6E8C00B586C9}"/>
                    </a:ext>
                  </a:extLst>
                </p14:cNvPr>
                <p14:cNvContentPartPr/>
                <p14:nvPr/>
              </p14:nvContentPartPr>
              <p14:xfrm>
                <a:off x="5066608" y="5187754"/>
                <a:ext cx="289440" cy="249480"/>
              </p14:xfrm>
            </p:contentPart>
          </mc:Choice>
          <mc:Fallback xmlns="">
            <p:pic>
              <p:nvPicPr>
                <p:cNvPr id="149" name="Inkt 148">
                  <a:extLst>
                    <a:ext uri="{FF2B5EF4-FFF2-40B4-BE49-F238E27FC236}">
                      <a16:creationId xmlns:a16="http://schemas.microsoft.com/office/drawing/2014/main" id="{6ADF2F69-446D-4BF8-B6A3-6E8C00B586C9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5048968" y="5169754"/>
                  <a:ext cx="325080" cy="28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150" name="Inkt 149">
                  <a:extLst>
                    <a:ext uri="{FF2B5EF4-FFF2-40B4-BE49-F238E27FC236}">
                      <a16:creationId xmlns:a16="http://schemas.microsoft.com/office/drawing/2014/main" id="{2106B6AA-72BC-4FAF-BA1E-BD6B1B227A7E}"/>
                    </a:ext>
                  </a:extLst>
                </p14:cNvPr>
                <p14:cNvContentPartPr/>
                <p14:nvPr/>
              </p14:nvContentPartPr>
              <p14:xfrm>
                <a:off x="5033128" y="5163994"/>
                <a:ext cx="235800" cy="325080"/>
              </p14:xfrm>
            </p:contentPart>
          </mc:Choice>
          <mc:Fallback xmlns="">
            <p:pic>
              <p:nvPicPr>
                <p:cNvPr id="150" name="Inkt 149">
                  <a:extLst>
                    <a:ext uri="{FF2B5EF4-FFF2-40B4-BE49-F238E27FC236}">
                      <a16:creationId xmlns:a16="http://schemas.microsoft.com/office/drawing/2014/main" id="{2106B6AA-72BC-4FAF-BA1E-BD6B1B227A7E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5015128" y="5146354"/>
                  <a:ext cx="271440" cy="360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3" name="Groep 152">
            <a:extLst>
              <a:ext uri="{FF2B5EF4-FFF2-40B4-BE49-F238E27FC236}">
                <a16:creationId xmlns:a16="http://schemas.microsoft.com/office/drawing/2014/main" id="{05C97303-A4CE-4D54-B2FE-673B809122AB}"/>
              </a:ext>
            </a:extLst>
          </p:cNvPr>
          <p:cNvGrpSpPr/>
          <p:nvPr/>
        </p:nvGrpSpPr>
        <p:grpSpPr>
          <a:xfrm>
            <a:off x="5613088" y="4843234"/>
            <a:ext cx="147600" cy="109440"/>
            <a:chOff x="5613088" y="4843234"/>
            <a:chExt cx="147600" cy="10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151" name="Inkt 150">
                  <a:extLst>
                    <a:ext uri="{FF2B5EF4-FFF2-40B4-BE49-F238E27FC236}">
                      <a16:creationId xmlns:a16="http://schemas.microsoft.com/office/drawing/2014/main" id="{BCD079D7-AA47-4696-A90C-09EFC22D4E17}"/>
                    </a:ext>
                  </a:extLst>
                </p14:cNvPr>
                <p14:cNvContentPartPr/>
                <p14:nvPr/>
              </p14:nvContentPartPr>
              <p14:xfrm>
                <a:off x="5613088" y="4843234"/>
                <a:ext cx="118080" cy="20160"/>
              </p14:xfrm>
            </p:contentPart>
          </mc:Choice>
          <mc:Fallback xmlns="">
            <p:pic>
              <p:nvPicPr>
                <p:cNvPr id="151" name="Inkt 150">
                  <a:extLst>
                    <a:ext uri="{FF2B5EF4-FFF2-40B4-BE49-F238E27FC236}">
                      <a16:creationId xmlns:a16="http://schemas.microsoft.com/office/drawing/2014/main" id="{BCD079D7-AA47-4696-A90C-09EFC22D4E17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5595088" y="4825594"/>
                  <a:ext cx="15372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152" name="Inkt 151">
                  <a:extLst>
                    <a:ext uri="{FF2B5EF4-FFF2-40B4-BE49-F238E27FC236}">
                      <a16:creationId xmlns:a16="http://schemas.microsoft.com/office/drawing/2014/main" id="{0161C9C8-A4CD-4EFC-9BD8-F03FF5F8E53A}"/>
                    </a:ext>
                  </a:extLst>
                </p14:cNvPr>
                <p14:cNvContentPartPr/>
                <p14:nvPr/>
              </p14:nvContentPartPr>
              <p14:xfrm>
                <a:off x="5630368" y="4952314"/>
                <a:ext cx="130320" cy="360"/>
              </p14:xfrm>
            </p:contentPart>
          </mc:Choice>
          <mc:Fallback xmlns="">
            <p:pic>
              <p:nvPicPr>
                <p:cNvPr id="152" name="Inkt 151">
                  <a:extLst>
                    <a:ext uri="{FF2B5EF4-FFF2-40B4-BE49-F238E27FC236}">
                      <a16:creationId xmlns:a16="http://schemas.microsoft.com/office/drawing/2014/main" id="{0161C9C8-A4CD-4EFC-9BD8-F03FF5F8E53A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5612728" y="4934314"/>
                  <a:ext cx="165960" cy="36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39749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t 1">
                <a:extLst>
                  <a:ext uri="{FF2B5EF4-FFF2-40B4-BE49-F238E27FC236}">
                    <a16:creationId xmlns:a16="http://schemas.microsoft.com/office/drawing/2014/main" id="{D70F4E54-CAF8-4459-A9DE-EE4D6EF22E10}"/>
                  </a:ext>
                </a:extLst>
              </p14:cNvPr>
              <p14:cNvContentPartPr/>
              <p14:nvPr/>
            </p14:nvContentPartPr>
            <p14:xfrm>
              <a:off x="5895688" y="34714"/>
              <a:ext cx="423000" cy="6067080"/>
            </p14:xfrm>
          </p:contentPart>
        </mc:Choice>
        <mc:Fallback xmlns="">
          <p:pic>
            <p:nvPicPr>
              <p:cNvPr id="2" name="Inkt 1">
                <a:extLst>
                  <a:ext uri="{FF2B5EF4-FFF2-40B4-BE49-F238E27FC236}">
                    <a16:creationId xmlns:a16="http://schemas.microsoft.com/office/drawing/2014/main" id="{D70F4E54-CAF8-4459-A9DE-EE4D6EF22E1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77688" y="17074"/>
                <a:ext cx="458640" cy="6102720"/>
              </a:xfrm>
              <a:prstGeom prst="rect">
                <a:avLst/>
              </a:prstGeom>
            </p:spPr>
          </p:pic>
        </mc:Fallback>
      </mc:AlternateContent>
      <p:grpSp>
        <p:nvGrpSpPr>
          <p:cNvPr id="8" name="Groep 7">
            <a:extLst>
              <a:ext uri="{FF2B5EF4-FFF2-40B4-BE49-F238E27FC236}">
                <a16:creationId xmlns:a16="http://schemas.microsoft.com/office/drawing/2014/main" id="{A92BE7D4-1572-4C67-98E3-A692AA8E7CEC}"/>
              </a:ext>
            </a:extLst>
          </p:cNvPr>
          <p:cNvGrpSpPr/>
          <p:nvPr/>
        </p:nvGrpSpPr>
        <p:grpSpPr>
          <a:xfrm>
            <a:off x="1294888" y="485083"/>
            <a:ext cx="588600" cy="780480"/>
            <a:chOff x="1294888" y="485083"/>
            <a:chExt cx="588600" cy="780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t 2">
                  <a:extLst>
                    <a:ext uri="{FF2B5EF4-FFF2-40B4-BE49-F238E27FC236}">
                      <a16:creationId xmlns:a16="http://schemas.microsoft.com/office/drawing/2014/main" id="{0CF3064F-3556-4367-9159-6E1F77D75821}"/>
                    </a:ext>
                  </a:extLst>
                </p14:cNvPr>
                <p14:cNvContentPartPr/>
                <p14:nvPr/>
              </p14:nvContentPartPr>
              <p14:xfrm>
                <a:off x="1294888" y="485083"/>
                <a:ext cx="222480" cy="269640"/>
              </p14:xfrm>
            </p:contentPart>
          </mc:Choice>
          <mc:Fallback xmlns="">
            <p:pic>
              <p:nvPicPr>
                <p:cNvPr id="3" name="Inkt 2">
                  <a:extLst>
                    <a:ext uri="{FF2B5EF4-FFF2-40B4-BE49-F238E27FC236}">
                      <a16:creationId xmlns:a16="http://schemas.microsoft.com/office/drawing/2014/main" id="{0CF3064F-3556-4367-9159-6E1F77D7582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276888" y="467443"/>
                  <a:ext cx="258120" cy="30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4" name="Inkt 3">
                  <a:extLst>
                    <a:ext uri="{FF2B5EF4-FFF2-40B4-BE49-F238E27FC236}">
                      <a16:creationId xmlns:a16="http://schemas.microsoft.com/office/drawing/2014/main" id="{B5BF9CF3-61A5-4AF2-AA26-824213C72347}"/>
                    </a:ext>
                  </a:extLst>
                </p14:cNvPr>
                <p14:cNvContentPartPr/>
                <p14:nvPr/>
              </p14:nvContentPartPr>
              <p14:xfrm>
                <a:off x="1581448" y="498403"/>
                <a:ext cx="151200" cy="262080"/>
              </p14:xfrm>
            </p:contentPart>
          </mc:Choice>
          <mc:Fallback xmlns="">
            <p:pic>
              <p:nvPicPr>
                <p:cNvPr id="4" name="Inkt 3">
                  <a:extLst>
                    <a:ext uri="{FF2B5EF4-FFF2-40B4-BE49-F238E27FC236}">
                      <a16:creationId xmlns:a16="http://schemas.microsoft.com/office/drawing/2014/main" id="{B5BF9CF3-61A5-4AF2-AA26-824213C7234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563808" y="480403"/>
                  <a:ext cx="186840" cy="29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B1663078-92CE-43B8-B63C-A2EF8A3F04EE}"/>
                    </a:ext>
                  </a:extLst>
                </p14:cNvPr>
                <p14:cNvContentPartPr/>
                <p14:nvPr/>
              </p14:nvContentPartPr>
              <p14:xfrm>
                <a:off x="1630048" y="625483"/>
                <a:ext cx="144360" cy="648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B1663078-92CE-43B8-B63C-A2EF8A3F04E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612048" y="607843"/>
                  <a:ext cx="18000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6F9CDE7D-7977-46CC-9185-50F79BCA852E}"/>
                    </a:ext>
                  </a:extLst>
                </p14:cNvPr>
                <p14:cNvContentPartPr/>
                <p14:nvPr/>
              </p14:nvContentPartPr>
              <p14:xfrm>
                <a:off x="1330528" y="832483"/>
                <a:ext cx="552960" cy="5868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6F9CDE7D-7977-46CC-9185-50F79BCA852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312528" y="814843"/>
                  <a:ext cx="588600" cy="9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0836081F-0059-42D7-9CEB-B9F51D238753}"/>
                    </a:ext>
                  </a:extLst>
                </p14:cNvPr>
                <p14:cNvContentPartPr/>
                <p14:nvPr/>
              </p14:nvContentPartPr>
              <p14:xfrm>
                <a:off x="1557328" y="974683"/>
                <a:ext cx="173160" cy="29088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0836081F-0059-42D7-9CEB-B9F51D23875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539328" y="957043"/>
                  <a:ext cx="208800" cy="326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ep 11">
            <a:extLst>
              <a:ext uri="{FF2B5EF4-FFF2-40B4-BE49-F238E27FC236}">
                <a16:creationId xmlns:a16="http://schemas.microsoft.com/office/drawing/2014/main" id="{7836BA87-90D2-43E9-92FC-AED78DF44D9C}"/>
              </a:ext>
            </a:extLst>
          </p:cNvPr>
          <p:cNvGrpSpPr/>
          <p:nvPr/>
        </p:nvGrpSpPr>
        <p:grpSpPr>
          <a:xfrm>
            <a:off x="4345528" y="587323"/>
            <a:ext cx="194040" cy="118440"/>
            <a:chOff x="4345528" y="587323"/>
            <a:chExt cx="194040" cy="118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9" name="Inkt 8">
                  <a:extLst>
                    <a:ext uri="{FF2B5EF4-FFF2-40B4-BE49-F238E27FC236}">
                      <a16:creationId xmlns:a16="http://schemas.microsoft.com/office/drawing/2014/main" id="{AF288981-0134-4B1D-830B-B6D77C05F490}"/>
                    </a:ext>
                  </a:extLst>
                </p14:cNvPr>
                <p14:cNvContentPartPr/>
                <p14:nvPr/>
              </p14:nvContentPartPr>
              <p14:xfrm>
                <a:off x="4345528" y="587323"/>
                <a:ext cx="117000" cy="11520"/>
              </p14:xfrm>
            </p:contentPart>
          </mc:Choice>
          <mc:Fallback xmlns="">
            <p:pic>
              <p:nvPicPr>
                <p:cNvPr id="9" name="Inkt 8">
                  <a:extLst>
                    <a:ext uri="{FF2B5EF4-FFF2-40B4-BE49-F238E27FC236}">
                      <a16:creationId xmlns:a16="http://schemas.microsoft.com/office/drawing/2014/main" id="{AF288981-0134-4B1D-830B-B6D77C05F49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327528" y="569323"/>
                  <a:ext cx="15264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CBF58DEB-1F92-476A-ACBC-6303375A2DFB}"/>
                    </a:ext>
                  </a:extLst>
                </p14:cNvPr>
                <p14:cNvContentPartPr/>
                <p14:nvPr/>
              </p14:nvContentPartPr>
              <p14:xfrm>
                <a:off x="4369648" y="688483"/>
                <a:ext cx="169920" cy="1728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CBF58DEB-1F92-476A-ACBC-6303375A2DFB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352008" y="670483"/>
                  <a:ext cx="205560" cy="52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1" name="Inkt 10">
                <a:extLst>
                  <a:ext uri="{FF2B5EF4-FFF2-40B4-BE49-F238E27FC236}">
                    <a16:creationId xmlns:a16="http://schemas.microsoft.com/office/drawing/2014/main" id="{D0A05BD0-8BD6-4609-83B3-9BFB8D376883}"/>
                  </a:ext>
                </a:extLst>
              </p14:cNvPr>
              <p14:cNvContentPartPr/>
              <p14:nvPr/>
            </p14:nvContentPartPr>
            <p14:xfrm>
              <a:off x="4842688" y="382123"/>
              <a:ext cx="140760" cy="377280"/>
            </p14:xfrm>
          </p:contentPart>
        </mc:Choice>
        <mc:Fallback xmlns="">
          <p:pic>
            <p:nvPicPr>
              <p:cNvPr id="11" name="Inkt 10">
                <a:extLst>
                  <a:ext uri="{FF2B5EF4-FFF2-40B4-BE49-F238E27FC236}">
                    <a16:creationId xmlns:a16="http://schemas.microsoft.com/office/drawing/2014/main" id="{D0A05BD0-8BD6-4609-83B3-9BFB8D376883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824688" y="364123"/>
                <a:ext cx="176400" cy="412920"/>
              </a:xfrm>
              <a:prstGeom prst="rect">
                <a:avLst/>
              </a:prstGeom>
            </p:spPr>
          </p:pic>
        </mc:Fallback>
      </mc:AlternateContent>
      <p:grpSp>
        <p:nvGrpSpPr>
          <p:cNvPr id="20" name="Groep 19">
            <a:extLst>
              <a:ext uri="{FF2B5EF4-FFF2-40B4-BE49-F238E27FC236}">
                <a16:creationId xmlns:a16="http://schemas.microsoft.com/office/drawing/2014/main" id="{39349848-08F6-4130-8502-247F883B6C72}"/>
              </a:ext>
            </a:extLst>
          </p:cNvPr>
          <p:cNvGrpSpPr/>
          <p:nvPr/>
        </p:nvGrpSpPr>
        <p:grpSpPr>
          <a:xfrm>
            <a:off x="1478848" y="1779643"/>
            <a:ext cx="922320" cy="484200"/>
            <a:chOff x="1478848" y="1779643"/>
            <a:chExt cx="922320" cy="48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3" name="Inkt 12">
                  <a:extLst>
                    <a:ext uri="{FF2B5EF4-FFF2-40B4-BE49-F238E27FC236}">
                      <a16:creationId xmlns:a16="http://schemas.microsoft.com/office/drawing/2014/main" id="{79835583-E46D-4E2A-8B5E-A50D372B8FE0}"/>
                    </a:ext>
                  </a:extLst>
                </p14:cNvPr>
                <p14:cNvContentPartPr/>
                <p14:nvPr/>
              </p14:nvContentPartPr>
              <p14:xfrm>
                <a:off x="1478848" y="1876483"/>
                <a:ext cx="162000" cy="245160"/>
              </p14:xfrm>
            </p:contentPart>
          </mc:Choice>
          <mc:Fallback xmlns="">
            <p:pic>
              <p:nvPicPr>
                <p:cNvPr id="13" name="Inkt 12">
                  <a:extLst>
                    <a:ext uri="{FF2B5EF4-FFF2-40B4-BE49-F238E27FC236}">
                      <a16:creationId xmlns:a16="http://schemas.microsoft.com/office/drawing/2014/main" id="{79835583-E46D-4E2A-8B5E-A50D372B8FE0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460848" y="1858843"/>
                  <a:ext cx="197640" cy="28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2DEED6D2-F0F2-46E0-8363-F8A2DF910950}"/>
                    </a:ext>
                  </a:extLst>
                </p14:cNvPr>
                <p14:cNvContentPartPr/>
                <p14:nvPr/>
              </p14:nvContentPartPr>
              <p14:xfrm>
                <a:off x="1742368" y="2011483"/>
                <a:ext cx="31680" cy="8280"/>
              </p14:xfrm>
            </p:contentPart>
          </mc:Choice>
          <mc:Fallback xmlns=""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2DEED6D2-F0F2-46E0-8363-F8A2DF910950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724728" y="1993843"/>
                  <a:ext cx="6732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ED782E4C-6D21-46E5-9AEB-2CE57EADB0C9}"/>
                    </a:ext>
                  </a:extLst>
                </p14:cNvPr>
                <p14:cNvContentPartPr/>
                <p14:nvPr/>
              </p14:nvContentPartPr>
              <p14:xfrm>
                <a:off x="1865488" y="1817803"/>
                <a:ext cx="119160" cy="27432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ED782E4C-6D21-46E5-9AEB-2CE57EADB0C9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847848" y="1800163"/>
                  <a:ext cx="154800" cy="30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6" name="Inkt 15">
                  <a:extLst>
                    <a:ext uri="{FF2B5EF4-FFF2-40B4-BE49-F238E27FC236}">
                      <a16:creationId xmlns:a16="http://schemas.microsoft.com/office/drawing/2014/main" id="{B1C98307-DCBB-4A13-A50E-2693ACE7D72C}"/>
                    </a:ext>
                  </a:extLst>
                </p14:cNvPr>
                <p14:cNvContentPartPr/>
                <p14:nvPr/>
              </p14:nvContentPartPr>
              <p14:xfrm>
                <a:off x="2099128" y="1965763"/>
                <a:ext cx="19440" cy="9720"/>
              </p14:xfrm>
            </p:contentPart>
          </mc:Choice>
          <mc:Fallback xmlns="">
            <p:pic>
              <p:nvPicPr>
                <p:cNvPr id="16" name="Inkt 15">
                  <a:extLst>
                    <a:ext uri="{FF2B5EF4-FFF2-40B4-BE49-F238E27FC236}">
                      <a16:creationId xmlns:a16="http://schemas.microsoft.com/office/drawing/2014/main" id="{B1C98307-DCBB-4A13-A50E-2693ACE7D72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081488" y="1947763"/>
                  <a:ext cx="5508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7" name="Inkt 16">
                  <a:extLst>
                    <a:ext uri="{FF2B5EF4-FFF2-40B4-BE49-F238E27FC236}">
                      <a16:creationId xmlns:a16="http://schemas.microsoft.com/office/drawing/2014/main" id="{0EA7F686-4967-4A8B-9425-E62F70C58FD8}"/>
                    </a:ext>
                  </a:extLst>
                </p14:cNvPr>
                <p14:cNvContentPartPr/>
                <p14:nvPr/>
              </p14:nvContentPartPr>
              <p14:xfrm>
                <a:off x="2210008" y="1779643"/>
                <a:ext cx="128880" cy="296640"/>
              </p14:xfrm>
            </p:contentPart>
          </mc:Choice>
          <mc:Fallback xmlns="">
            <p:pic>
              <p:nvPicPr>
                <p:cNvPr id="17" name="Inkt 16">
                  <a:extLst>
                    <a:ext uri="{FF2B5EF4-FFF2-40B4-BE49-F238E27FC236}">
                      <a16:creationId xmlns:a16="http://schemas.microsoft.com/office/drawing/2014/main" id="{0EA7F686-4967-4A8B-9425-E62F70C58FD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192368" y="1762003"/>
                  <a:ext cx="164520" cy="33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8" name="Inkt 17">
                  <a:extLst>
                    <a:ext uri="{FF2B5EF4-FFF2-40B4-BE49-F238E27FC236}">
                      <a16:creationId xmlns:a16="http://schemas.microsoft.com/office/drawing/2014/main" id="{28E0269C-922F-48F9-AD79-86C89C2ECCBD}"/>
                    </a:ext>
                  </a:extLst>
                </p14:cNvPr>
                <p14:cNvContentPartPr/>
                <p14:nvPr/>
              </p14:nvContentPartPr>
              <p14:xfrm>
                <a:off x="1542928" y="2174203"/>
                <a:ext cx="858240" cy="89640"/>
              </p14:xfrm>
            </p:contentPart>
          </mc:Choice>
          <mc:Fallback xmlns="">
            <p:pic>
              <p:nvPicPr>
                <p:cNvPr id="18" name="Inkt 17">
                  <a:extLst>
                    <a:ext uri="{FF2B5EF4-FFF2-40B4-BE49-F238E27FC236}">
                      <a16:creationId xmlns:a16="http://schemas.microsoft.com/office/drawing/2014/main" id="{28E0269C-922F-48F9-AD79-86C89C2ECCB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524928" y="2156203"/>
                  <a:ext cx="893880" cy="125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9" name="Inkt 18">
                <a:extLst>
                  <a:ext uri="{FF2B5EF4-FFF2-40B4-BE49-F238E27FC236}">
                    <a16:creationId xmlns:a16="http://schemas.microsoft.com/office/drawing/2014/main" id="{D4A6450A-028E-4E07-983E-07978901A043}"/>
                  </a:ext>
                </a:extLst>
              </p14:cNvPr>
              <p14:cNvContentPartPr/>
              <p14:nvPr/>
            </p14:nvContentPartPr>
            <p14:xfrm>
              <a:off x="1953688" y="2397763"/>
              <a:ext cx="157320" cy="291960"/>
            </p14:xfrm>
          </p:contentPart>
        </mc:Choice>
        <mc:Fallback xmlns="">
          <p:pic>
            <p:nvPicPr>
              <p:cNvPr id="19" name="Inkt 18">
                <a:extLst>
                  <a:ext uri="{FF2B5EF4-FFF2-40B4-BE49-F238E27FC236}">
                    <a16:creationId xmlns:a16="http://schemas.microsoft.com/office/drawing/2014/main" id="{D4A6450A-028E-4E07-983E-07978901A043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936048" y="2380123"/>
                <a:ext cx="192960" cy="327600"/>
              </a:xfrm>
              <a:prstGeom prst="rect">
                <a:avLst/>
              </a:prstGeom>
            </p:spPr>
          </p:pic>
        </mc:Fallback>
      </mc:AlternateContent>
      <p:grpSp>
        <p:nvGrpSpPr>
          <p:cNvPr id="26" name="Groep 25">
            <a:extLst>
              <a:ext uri="{FF2B5EF4-FFF2-40B4-BE49-F238E27FC236}">
                <a16:creationId xmlns:a16="http://schemas.microsoft.com/office/drawing/2014/main" id="{AC2A93F8-C839-496D-9E94-847178A75787}"/>
              </a:ext>
            </a:extLst>
          </p:cNvPr>
          <p:cNvGrpSpPr/>
          <p:nvPr/>
        </p:nvGrpSpPr>
        <p:grpSpPr>
          <a:xfrm>
            <a:off x="1763248" y="2859283"/>
            <a:ext cx="620280" cy="1067760"/>
            <a:chOff x="1763248" y="2859283"/>
            <a:chExt cx="620280" cy="1067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1" name="Inkt 20">
                  <a:extLst>
                    <a:ext uri="{FF2B5EF4-FFF2-40B4-BE49-F238E27FC236}">
                      <a16:creationId xmlns:a16="http://schemas.microsoft.com/office/drawing/2014/main" id="{5AE38532-1C8E-4760-81BE-43A23723BFA5}"/>
                    </a:ext>
                  </a:extLst>
                </p14:cNvPr>
                <p14:cNvContentPartPr/>
                <p14:nvPr/>
              </p14:nvContentPartPr>
              <p14:xfrm>
                <a:off x="1860448" y="3137923"/>
                <a:ext cx="171360" cy="310320"/>
              </p14:xfrm>
            </p:contentPart>
          </mc:Choice>
          <mc:Fallback xmlns="">
            <p:pic>
              <p:nvPicPr>
                <p:cNvPr id="21" name="Inkt 20">
                  <a:extLst>
                    <a:ext uri="{FF2B5EF4-FFF2-40B4-BE49-F238E27FC236}">
                      <a16:creationId xmlns:a16="http://schemas.microsoft.com/office/drawing/2014/main" id="{5AE38532-1C8E-4760-81BE-43A23723BFA5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1842448" y="3119923"/>
                  <a:ext cx="207000" cy="34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2" name="Inkt 21">
                  <a:extLst>
                    <a:ext uri="{FF2B5EF4-FFF2-40B4-BE49-F238E27FC236}">
                      <a16:creationId xmlns:a16="http://schemas.microsoft.com/office/drawing/2014/main" id="{463F528C-3CA6-435A-ACC7-B77E25F5CB9C}"/>
                    </a:ext>
                  </a:extLst>
                </p14:cNvPr>
                <p14:cNvContentPartPr/>
                <p14:nvPr/>
              </p14:nvContentPartPr>
              <p14:xfrm>
                <a:off x="2057728" y="2859283"/>
                <a:ext cx="128520" cy="213840"/>
              </p14:xfrm>
            </p:contentPart>
          </mc:Choice>
          <mc:Fallback xmlns="">
            <p:pic>
              <p:nvPicPr>
                <p:cNvPr id="22" name="Inkt 21">
                  <a:extLst>
                    <a:ext uri="{FF2B5EF4-FFF2-40B4-BE49-F238E27FC236}">
                      <a16:creationId xmlns:a16="http://schemas.microsoft.com/office/drawing/2014/main" id="{463F528C-3CA6-435A-ACC7-B77E25F5CB9C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040088" y="2841283"/>
                  <a:ext cx="164160" cy="24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4" name="Inkt 23">
                  <a:extLst>
                    <a:ext uri="{FF2B5EF4-FFF2-40B4-BE49-F238E27FC236}">
                      <a16:creationId xmlns:a16="http://schemas.microsoft.com/office/drawing/2014/main" id="{E50859FB-8662-42C7-BEA8-8766F70FDBDD}"/>
                    </a:ext>
                  </a:extLst>
                </p14:cNvPr>
                <p14:cNvContentPartPr/>
                <p14:nvPr/>
              </p14:nvContentPartPr>
              <p14:xfrm>
                <a:off x="1763248" y="3486763"/>
                <a:ext cx="620280" cy="32760"/>
              </p14:xfrm>
            </p:contentPart>
          </mc:Choice>
          <mc:Fallback xmlns="">
            <p:pic>
              <p:nvPicPr>
                <p:cNvPr id="24" name="Inkt 23">
                  <a:extLst>
                    <a:ext uri="{FF2B5EF4-FFF2-40B4-BE49-F238E27FC236}">
                      <a16:creationId xmlns:a16="http://schemas.microsoft.com/office/drawing/2014/main" id="{E50859FB-8662-42C7-BEA8-8766F70FDBD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745608" y="3469123"/>
                  <a:ext cx="65592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5" name="Inkt 24">
                  <a:extLst>
                    <a:ext uri="{FF2B5EF4-FFF2-40B4-BE49-F238E27FC236}">
                      <a16:creationId xmlns:a16="http://schemas.microsoft.com/office/drawing/2014/main" id="{22CAD8F7-3B39-45A3-9F31-1DAF50700922}"/>
                    </a:ext>
                  </a:extLst>
                </p14:cNvPr>
                <p14:cNvContentPartPr/>
                <p14:nvPr/>
              </p14:nvContentPartPr>
              <p14:xfrm>
                <a:off x="2002288" y="3630763"/>
                <a:ext cx="162000" cy="296280"/>
              </p14:xfrm>
            </p:contentPart>
          </mc:Choice>
          <mc:Fallback xmlns="">
            <p:pic>
              <p:nvPicPr>
                <p:cNvPr id="25" name="Inkt 24">
                  <a:extLst>
                    <a:ext uri="{FF2B5EF4-FFF2-40B4-BE49-F238E27FC236}">
                      <a16:creationId xmlns:a16="http://schemas.microsoft.com/office/drawing/2014/main" id="{22CAD8F7-3B39-45A3-9F31-1DAF50700922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984648" y="3613123"/>
                  <a:ext cx="197640" cy="331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" name="Groep 29">
            <a:extLst>
              <a:ext uri="{FF2B5EF4-FFF2-40B4-BE49-F238E27FC236}">
                <a16:creationId xmlns:a16="http://schemas.microsoft.com/office/drawing/2014/main" id="{B134F12C-7EEF-498F-BC6D-51423C3AA184}"/>
              </a:ext>
            </a:extLst>
          </p:cNvPr>
          <p:cNvGrpSpPr/>
          <p:nvPr/>
        </p:nvGrpSpPr>
        <p:grpSpPr>
          <a:xfrm>
            <a:off x="3044848" y="3029203"/>
            <a:ext cx="663480" cy="377280"/>
            <a:chOff x="3044848" y="3029203"/>
            <a:chExt cx="663480" cy="377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D3830200-11F7-4BA9-882A-B08A0B493B57}"/>
                    </a:ext>
                  </a:extLst>
                </p14:cNvPr>
                <p14:cNvContentPartPr/>
                <p14:nvPr/>
              </p14:nvContentPartPr>
              <p14:xfrm>
                <a:off x="3044848" y="3290923"/>
                <a:ext cx="212040" cy="2448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D3830200-11F7-4BA9-882A-B08A0B493B57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3027208" y="3273283"/>
                  <a:ext cx="247680" cy="6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28" name="Inkt 27">
                  <a:extLst>
                    <a:ext uri="{FF2B5EF4-FFF2-40B4-BE49-F238E27FC236}">
                      <a16:creationId xmlns:a16="http://schemas.microsoft.com/office/drawing/2014/main" id="{D99805F6-B8D7-444B-B0BB-A073202F8064}"/>
                    </a:ext>
                  </a:extLst>
                </p14:cNvPr>
                <p14:cNvContentPartPr/>
                <p14:nvPr/>
              </p14:nvContentPartPr>
              <p14:xfrm>
                <a:off x="3055288" y="3388483"/>
                <a:ext cx="219240" cy="18000"/>
              </p14:xfrm>
            </p:contentPart>
          </mc:Choice>
          <mc:Fallback xmlns="">
            <p:pic>
              <p:nvPicPr>
                <p:cNvPr id="28" name="Inkt 27">
                  <a:extLst>
                    <a:ext uri="{FF2B5EF4-FFF2-40B4-BE49-F238E27FC236}">
                      <a16:creationId xmlns:a16="http://schemas.microsoft.com/office/drawing/2014/main" id="{D99805F6-B8D7-444B-B0BB-A073202F8064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037288" y="3370843"/>
                  <a:ext cx="254880" cy="5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29" name="Inkt 28">
                  <a:extLst>
                    <a:ext uri="{FF2B5EF4-FFF2-40B4-BE49-F238E27FC236}">
                      <a16:creationId xmlns:a16="http://schemas.microsoft.com/office/drawing/2014/main" id="{A2D6B835-170E-4BBF-9551-4A726A2BFFF3}"/>
                    </a:ext>
                  </a:extLst>
                </p14:cNvPr>
                <p14:cNvContentPartPr/>
                <p14:nvPr/>
              </p14:nvContentPartPr>
              <p14:xfrm>
                <a:off x="3489448" y="3029203"/>
                <a:ext cx="218880" cy="370440"/>
              </p14:xfrm>
            </p:contentPart>
          </mc:Choice>
          <mc:Fallback xmlns="">
            <p:pic>
              <p:nvPicPr>
                <p:cNvPr id="29" name="Inkt 28">
                  <a:extLst>
                    <a:ext uri="{FF2B5EF4-FFF2-40B4-BE49-F238E27FC236}">
                      <a16:creationId xmlns:a16="http://schemas.microsoft.com/office/drawing/2014/main" id="{A2D6B835-170E-4BBF-9551-4A726A2BFFF3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3471808" y="3011563"/>
                  <a:ext cx="254520" cy="406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4" name="Groep 33">
            <a:extLst>
              <a:ext uri="{FF2B5EF4-FFF2-40B4-BE49-F238E27FC236}">
                <a16:creationId xmlns:a16="http://schemas.microsoft.com/office/drawing/2014/main" id="{400D3173-8292-4C55-8B80-DDBB075FE3E5}"/>
              </a:ext>
            </a:extLst>
          </p:cNvPr>
          <p:cNvGrpSpPr/>
          <p:nvPr/>
        </p:nvGrpSpPr>
        <p:grpSpPr>
          <a:xfrm>
            <a:off x="4075168" y="3154123"/>
            <a:ext cx="352440" cy="268560"/>
            <a:chOff x="4075168" y="3154123"/>
            <a:chExt cx="352440" cy="268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EEDB24D4-DAF3-4D2C-8706-CA2B1FE38FB2}"/>
                    </a:ext>
                  </a:extLst>
                </p14:cNvPr>
                <p14:cNvContentPartPr/>
                <p14:nvPr/>
              </p14:nvContentPartPr>
              <p14:xfrm>
                <a:off x="4075168" y="3232243"/>
                <a:ext cx="149040" cy="1872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EEDB24D4-DAF3-4D2C-8706-CA2B1FE38FB2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4057528" y="3214243"/>
                  <a:ext cx="184680" cy="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2" name="Inkt 31">
                  <a:extLst>
                    <a:ext uri="{FF2B5EF4-FFF2-40B4-BE49-F238E27FC236}">
                      <a16:creationId xmlns:a16="http://schemas.microsoft.com/office/drawing/2014/main" id="{98C20A46-C38E-4249-AD64-220DEA721A2B}"/>
                    </a:ext>
                  </a:extLst>
                </p14:cNvPr>
                <p14:cNvContentPartPr/>
                <p14:nvPr/>
              </p14:nvContentPartPr>
              <p14:xfrm>
                <a:off x="4075168" y="3307483"/>
                <a:ext cx="201240" cy="21960"/>
              </p14:xfrm>
            </p:contentPart>
          </mc:Choice>
          <mc:Fallback xmlns="">
            <p:pic>
              <p:nvPicPr>
                <p:cNvPr id="32" name="Inkt 31">
                  <a:extLst>
                    <a:ext uri="{FF2B5EF4-FFF2-40B4-BE49-F238E27FC236}">
                      <a16:creationId xmlns:a16="http://schemas.microsoft.com/office/drawing/2014/main" id="{98C20A46-C38E-4249-AD64-220DEA721A2B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057528" y="3289483"/>
                  <a:ext cx="236880" cy="5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3" name="Inkt 32">
                  <a:extLst>
                    <a:ext uri="{FF2B5EF4-FFF2-40B4-BE49-F238E27FC236}">
                      <a16:creationId xmlns:a16="http://schemas.microsoft.com/office/drawing/2014/main" id="{95B40DB5-99AC-4798-B545-A3ADF109C198}"/>
                    </a:ext>
                  </a:extLst>
                </p14:cNvPr>
                <p14:cNvContentPartPr/>
                <p14:nvPr/>
              </p14:nvContentPartPr>
              <p14:xfrm>
                <a:off x="4286488" y="3154123"/>
                <a:ext cx="141120" cy="268560"/>
              </p14:xfrm>
            </p:contentPart>
          </mc:Choice>
          <mc:Fallback xmlns="">
            <p:pic>
              <p:nvPicPr>
                <p:cNvPr id="33" name="Inkt 32">
                  <a:extLst>
                    <a:ext uri="{FF2B5EF4-FFF2-40B4-BE49-F238E27FC236}">
                      <a16:creationId xmlns:a16="http://schemas.microsoft.com/office/drawing/2014/main" id="{95B40DB5-99AC-4798-B545-A3ADF109C198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4268848" y="3136123"/>
                  <a:ext cx="176760" cy="304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ep 37">
            <a:extLst>
              <a:ext uri="{FF2B5EF4-FFF2-40B4-BE49-F238E27FC236}">
                <a16:creationId xmlns:a16="http://schemas.microsoft.com/office/drawing/2014/main" id="{05469215-7B93-464C-A594-B5BF7E4E8063}"/>
              </a:ext>
            </a:extLst>
          </p:cNvPr>
          <p:cNvGrpSpPr/>
          <p:nvPr/>
        </p:nvGrpSpPr>
        <p:grpSpPr>
          <a:xfrm>
            <a:off x="4797688" y="3004723"/>
            <a:ext cx="541440" cy="307800"/>
            <a:chOff x="4797688" y="3004723"/>
            <a:chExt cx="541440" cy="307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5" name="Inkt 34">
                  <a:extLst>
                    <a:ext uri="{FF2B5EF4-FFF2-40B4-BE49-F238E27FC236}">
                      <a16:creationId xmlns:a16="http://schemas.microsoft.com/office/drawing/2014/main" id="{6BE22835-5C6F-4FF5-99D6-3333F78B75F6}"/>
                    </a:ext>
                  </a:extLst>
                </p14:cNvPr>
                <p14:cNvContentPartPr/>
                <p14:nvPr/>
              </p14:nvContentPartPr>
              <p14:xfrm>
                <a:off x="4797688" y="3020923"/>
                <a:ext cx="138240" cy="291600"/>
              </p14:xfrm>
            </p:contentPart>
          </mc:Choice>
          <mc:Fallback xmlns="">
            <p:pic>
              <p:nvPicPr>
                <p:cNvPr id="35" name="Inkt 34">
                  <a:extLst>
                    <a:ext uri="{FF2B5EF4-FFF2-40B4-BE49-F238E27FC236}">
                      <a16:creationId xmlns:a16="http://schemas.microsoft.com/office/drawing/2014/main" id="{6BE22835-5C6F-4FF5-99D6-3333F78B75F6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4779688" y="3002923"/>
                  <a:ext cx="173880" cy="32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6" name="Inkt 35">
                  <a:extLst>
                    <a:ext uri="{FF2B5EF4-FFF2-40B4-BE49-F238E27FC236}">
                      <a16:creationId xmlns:a16="http://schemas.microsoft.com/office/drawing/2014/main" id="{CA0140A1-3BA0-4EB5-B9BC-43A7743F3633}"/>
                    </a:ext>
                  </a:extLst>
                </p14:cNvPr>
                <p14:cNvContentPartPr/>
                <p14:nvPr/>
              </p14:nvContentPartPr>
              <p14:xfrm>
                <a:off x="5059048" y="3184723"/>
                <a:ext cx="23040" cy="360"/>
              </p14:xfrm>
            </p:contentPart>
          </mc:Choice>
          <mc:Fallback xmlns="">
            <p:pic>
              <p:nvPicPr>
                <p:cNvPr id="36" name="Inkt 35">
                  <a:extLst>
                    <a:ext uri="{FF2B5EF4-FFF2-40B4-BE49-F238E27FC236}">
                      <a16:creationId xmlns:a16="http://schemas.microsoft.com/office/drawing/2014/main" id="{CA0140A1-3BA0-4EB5-B9BC-43A7743F3633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041048" y="3166723"/>
                  <a:ext cx="5868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7" name="Inkt 36">
                  <a:extLst>
                    <a:ext uri="{FF2B5EF4-FFF2-40B4-BE49-F238E27FC236}">
                      <a16:creationId xmlns:a16="http://schemas.microsoft.com/office/drawing/2014/main" id="{73571C84-7A2A-457E-9616-2244B6B84797}"/>
                    </a:ext>
                  </a:extLst>
                </p14:cNvPr>
                <p14:cNvContentPartPr/>
                <p14:nvPr/>
              </p14:nvContentPartPr>
              <p14:xfrm>
                <a:off x="5189008" y="3004723"/>
                <a:ext cx="150120" cy="258120"/>
              </p14:xfrm>
            </p:contentPart>
          </mc:Choice>
          <mc:Fallback xmlns="">
            <p:pic>
              <p:nvPicPr>
                <p:cNvPr id="37" name="Inkt 36">
                  <a:extLst>
                    <a:ext uri="{FF2B5EF4-FFF2-40B4-BE49-F238E27FC236}">
                      <a16:creationId xmlns:a16="http://schemas.microsoft.com/office/drawing/2014/main" id="{73571C84-7A2A-457E-9616-2244B6B84797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5171008" y="2986723"/>
                  <a:ext cx="185760" cy="293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ep 43">
            <a:extLst>
              <a:ext uri="{FF2B5EF4-FFF2-40B4-BE49-F238E27FC236}">
                <a16:creationId xmlns:a16="http://schemas.microsoft.com/office/drawing/2014/main" id="{864498C3-5577-4AB6-B8B0-68A275789FFA}"/>
              </a:ext>
            </a:extLst>
          </p:cNvPr>
          <p:cNvGrpSpPr/>
          <p:nvPr/>
        </p:nvGrpSpPr>
        <p:grpSpPr>
          <a:xfrm>
            <a:off x="4482328" y="3448243"/>
            <a:ext cx="936720" cy="584640"/>
            <a:chOff x="4482328" y="3448243"/>
            <a:chExt cx="936720" cy="584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39" name="Inkt 38">
                  <a:extLst>
                    <a:ext uri="{FF2B5EF4-FFF2-40B4-BE49-F238E27FC236}">
                      <a16:creationId xmlns:a16="http://schemas.microsoft.com/office/drawing/2014/main" id="{9D5F7509-9120-4F8A-82B8-9CE7E2FEA05D}"/>
                    </a:ext>
                  </a:extLst>
                </p14:cNvPr>
                <p14:cNvContentPartPr/>
                <p14:nvPr/>
              </p14:nvContentPartPr>
              <p14:xfrm>
                <a:off x="5052208" y="3583963"/>
                <a:ext cx="160560" cy="312120"/>
              </p14:xfrm>
            </p:contentPart>
          </mc:Choice>
          <mc:Fallback xmlns="">
            <p:pic>
              <p:nvPicPr>
                <p:cNvPr id="39" name="Inkt 38">
                  <a:extLst>
                    <a:ext uri="{FF2B5EF4-FFF2-40B4-BE49-F238E27FC236}">
                      <a16:creationId xmlns:a16="http://schemas.microsoft.com/office/drawing/2014/main" id="{9D5F7509-9120-4F8A-82B8-9CE7E2FEA05D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5034208" y="3566323"/>
                  <a:ext cx="196200" cy="34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0" name="Inkt 39">
                  <a:extLst>
                    <a:ext uri="{FF2B5EF4-FFF2-40B4-BE49-F238E27FC236}">
                      <a16:creationId xmlns:a16="http://schemas.microsoft.com/office/drawing/2014/main" id="{290F983E-88EF-4594-80C3-BF77609E9115}"/>
                    </a:ext>
                  </a:extLst>
                </p14:cNvPr>
                <p14:cNvContentPartPr/>
                <p14:nvPr/>
              </p14:nvContentPartPr>
              <p14:xfrm>
                <a:off x="5259928" y="3448243"/>
                <a:ext cx="159120" cy="161280"/>
              </p14:xfrm>
            </p:contentPart>
          </mc:Choice>
          <mc:Fallback xmlns="">
            <p:pic>
              <p:nvPicPr>
                <p:cNvPr id="40" name="Inkt 39">
                  <a:extLst>
                    <a:ext uri="{FF2B5EF4-FFF2-40B4-BE49-F238E27FC236}">
                      <a16:creationId xmlns:a16="http://schemas.microsoft.com/office/drawing/2014/main" id="{290F983E-88EF-4594-80C3-BF77609E9115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5241928" y="3430243"/>
                  <a:ext cx="194760" cy="19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1" name="Inkt 40">
                  <a:extLst>
                    <a:ext uri="{FF2B5EF4-FFF2-40B4-BE49-F238E27FC236}">
                      <a16:creationId xmlns:a16="http://schemas.microsoft.com/office/drawing/2014/main" id="{CCE5A2FF-9F38-4E4A-9B42-382EADBB027D}"/>
                    </a:ext>
                  </a:extLst>
                </p14:cNvPr>
                <p14:cNvContentPartPr/>
                <p14:nvPr/>
              </p14:nvContentPartPr>
              <p14:xfrm>
                <a:off x="4482328" y="3839203"/>
                <a:ext cx="186840" cy="41760"/>
              </p14:xfrm>
            </p:contentPart>
          </mc:Choice>
          <mc:Fallback xmlns="">
            <p:pic>
              <p:nvPicPr>
                <p:cNvPr id="41" name="Inkt 40">
                  <a:extLst>
                    <a:ext uri="{FF2B5EF4-FFF2-40B4-BE49-F238E27FC236}">
                      <a16:creationId xmlns:a16="http://schemas.microsoft.com/office/drawing/2014/main" id="{CCE5A2FF-9F38-4E4A-9B42-382EADBB027D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4464328" y="3821563"/>
                  <a:ext cx="22248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999F1B79-A480-4D01-82F4-042D21433485}"/>
                    </a:ext>
                  </a:extLst>
                </p14:cNvPr>
                <p14:cNvContentPartPr/>
                <p14:nvPr/>
              </p14:nvContentPartPr>
              <p14:xfrm>
                <a:off x="4503208" y="3896083"/>
                <a:ext cx="232560" cy="4320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999F1B79-A480-4D01-82F4-042D21433485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4485208" y="3878443"/>
                  <a:ext cx="268200" cy="7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3" name="Inkt 42">
                  <a:extLst>
                    <a:ext uri="{FF2B5EF4-FFF2-40B4-BE49-F238E27FC236}">
                      <a16:creationId xmlns:a16="http://schemas.microsoft.com/office/drawing/2014/main" id="{DF54B1D8-19A8-43C5-B0CB-5C12FA5106FF}"/>
                    </a:ext>
                  </a:extLst>
                </p14:cNvPr>
                <p14:cNvContentPartPr/>
                <p14:nvPr/>
              </p14:nvContentPartPr>
              <p14:xfrm>
                <a:off x="4683208" y="3738043"/>
                <a:ext cx="154800" cy="294840"/>
              </p14:xfrm>
            </p:contentPart>
          </mc:Choice>
          <mc:Fallback xmlns="">
            <p:pic>
              <p:nvPicPr>
                <p:cNvPr id="43" name="Inkt 42">
                  <a:extLst>
                    <a:ext uri="{FF2B5EF4-FFF2-40B4-BE49-F238E27FC236}">
                      <a16:creationId xmlns:a16="http://schemas.microsoft.com/office/drawing/2014/main" id="{DF54B1D8-19A8-43C5-B0CB-5C12FA5106F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665568" y="3720403"/>
                  <a:ext cx="190440" cy="330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ep 46">
            <a:extLst>
              <a:ext uri="{FF2B5EF4-FFF2-40B4-BE49-F238E27FC236}">
                <a16:creationId xmlns:a16="http://schemas.microsoft.com/office/drawing/2014/main" id="{8CD9E649-675E-4573-984F-1D847FB703D0}"/>
              </a:ext>
            </a:extLst>
          </p:cNvPr>
          <p:cNvGrpSpPr/>
          <p:nvPr/>
        </p:nvGrpSpPr>
        <p:grpSpPr>
          <a:xfrm>
            <a:off x="7106728" y="187363"/>
            <a:ext cx="367200" cy="474840"/>
            <a:chOff x="7106728" y="187363"/>
            <a:chExt cx="367200" cy="474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45" name="Inkt 44">
                  <a:extLst>
                    <a:ext uri="{FF2B5EF4-FFF2-40B4-BE49-F238E27FC236}">
                      <a16:creationId xmlns:a16="http://schemas.microsoft.com/office/drawing/2014/main" id="{27CCA88D-C1A0-4E9A-A078-33BB96DA294C}"/>
                    </a:ext>
                  </a:extLst>
                </p14:cNvPr>
                <p14:cNvContentPartPr/>
                <p14:nvPr/>
              </p14:nvContentPartPr>
              <p14:xfrm>
                <a:off x="7106728" y="399763"/>
                <a:ext cx="266400" cy="262440"/>
              </p14:xfrm>
            </p:contentPart>
          </mc:Choice>
          <mc:Fallback xmlns="">
            <p:pic>
              <p:nvPicPr>
                <p:cNvPr id="45" name="Inkt 44">
                  <a:extLst>
                    <a:ext uri="{FF2B5EF4-FFF2-40B4-BE49-F238E27FC236}">
                      <a16:creationId xmlns:a16="http://schemas.microsoft.com/office/drawing/2014/main" id="{27CCA88D-C1A0-4E9A-A078-33BB96DA294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7089088" y="381763"/>
                  <a:ext cx="302040" cy="29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92AAAA39-07F5-4020-B4FF-526F999884C4}"/>
                    </a:ext>
                  </a:extLst>
                </p14:cNvPr>
                <p14:cNvContentPartPr/>
                <p14:nvPr/>
              </p14:nvContentPartPr>
              <p14:xfrm>
                <a:off x="7357288" y="187363"/>
                <a:ext cx="116640" cy="19008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92AAAA39-07F5-4020-B4FF-526F999884C4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7339288" y="169723"/>
                  <a:ext cx="152280" cy="225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Groep 51">
            <a:extLst>
              <a:ext uri="{FF2B5EF4-FFF2-40B4-BE49-F238E27FC236}">
                <a16:creationId xmlns:a16="http://schemas.microsoft.com/office/drawing/2014/main" id="{A63C3B70-1A89-495A-B59B-64526891F18D}"/>
              </a:ext>
            </a:extLst>
          </p:cNvPr>
          <p:cNvGrpSpPr/>
          <p:nvPr/>
        </p:nvGrpSpPr>
        <p:grpSpPr>
          <a:xfrm>
            <a:off x="6963088" y="2451403"/>
            <a:ext cx="595080" cy="1114200"/>
            <a:chOff x="6963088" y="2451403"/>
            <a:chExt cx="595080" cy="1114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48" name="Inkt 47">
                  <a:extLst>
                    <a:ext uri="{FF2B5EF4-FFF2-40B4-BE49-F238E27FC236}">
                      <a16:creationId xmlns:a16="http://schemas.microsoft.com/office/drawing/2014/main" id="{7E8106C0-ED49-44DB-BE1E-7881C1FDE2D0}"/>
                    </a:ext>
                  </a:extLst>
                </p14:cNvPr>
                <p14:cNvContentPartPr/>
                <p14:nvPr/>
              </p14:nvContentPartPr>
              <p14:xfrm>
                <a:off x="7012768" y="2699803"/>
                <a:ext cx="286560" cy="270720"/>
              </p14:xfrm>
            </p:contentPart>
          </mc:Choice>
          <mc:Fallback xmlns="">
            <p:pic>
              <p:nvPicPr>
                <p:cNvPr id="48" name="Inkt 47">
                  <a:extLst>
                    <a:ext uri="{FF2B5EF4-FFF2-40B4-BE49-F238E27FC236}">
                      <a16:creationId xmlns:a16="http://schemas.microsoft.com/office/drawing/2014/main" id="{7E8106C0-ED49-44DB-BE1E-7881C1FDE2D0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6995128" y="2681803"/>
                  <a:ext cx="322200" cy="30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49" name="Inkt 48">
                  <a:extLst>
                    <a:ext uri="{FF2B5EF4-FFF2-40B4-BE49-F238E27FC236}">
                      <a16:creationId xmlns:a16="http://schemas.microsoft.com/office/drawing/2014/main" id="{32EDF900-E7FE-4284-9EFE-EFB4192A0FAB}"/>
                    </a:ext>
                  </a:extLst>
                </p14:cNvPr>
                <p14:cNvContentPartPr/>
                <p14:nvPr/>
              </p14:nvContentPartPr>
              <p14:xfrm>
                <a:off x="7260088" y="2451403"/>
                <a:ext cx="138960" cy="234000"/>
              </p14:xfrm>
            </p:contentPart>
          </mc:Choice>
          <mc:Fallback xmlns="">
            <p:pic>
              <p:nvPicPr>
                <p:cNvPr id="49" name="Inkt 48">
                  <a:extLst>
                    <a:ext uri="{FF2B5EF4-FFF2-40B4-BE49-F238E27FC236}">
                      <a16:creationId xmlns:a16="http://schemas.microsoft.com/office/drawing/2014/main" id="{32EDF900-E7FE-4284-9EFE-EFB4192A0FAB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7242448" y="2433763"/>
                  <a:ext cx="174600" cy="26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0" name="Inkt 49">
                  <a:extLst>
                    <a:ext uri="{FF2B5EF4-FFF2-40B4-BE49-F238E27FC236}">
                      <a16:creationId xmlns:a16="http://schemas.microsoft.com/office/drawing/2014/main" id="{1DD441D4-28B3-423B-A210-FA8C404FF3A5}"/>
                    </a:ext>
                  </a:extLst>
                </p14:cNvPr>
                <p14:cNvContentPartPr/>
                <p14:nvPr/>
              </p14:nvContentPartPr>
              <p14:xfrm>
                <a:off x="6963088" y="3084643"/>
                <a:ext cx="595080" cy="19080"/>
              </p14:xfrm>
            </p:contentPart>
          </mc:Choice>
          <mc:Fallback xmlns="">
            <p:pic>
              <p:nvPicPr>
                <p:cNvPr id="50" name="Inkt 49">
                  <a:extLst>
                    <a:ext uri="{FF2B5EF4-FFF2-40B4-BE49-F238E27FC236}">
                      <a16:creationId xmlns:a16="http://schemas.microsoft.com/office/drawing/2014/main" id="{1DD441D4-28B3-423B-A210-FA8C404FF3A5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6945448" y="3067003"/>
                  <a:ext cx="63072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1" name="Inkt 50">
                  <a:extLst>
                    <a:ext uri="{FF2B5EF4-FFF2-40B4-BE49-F238E27FC236}">
                      <a16:creationId xmlns:a16="http://schemas.microsoft.com/office/drawing/2014/main" id="{73CF114C-E236-4852-A9F6-C5B39D880789}"/>
                    </a:ext>
                  </a:extLst>
                </p14:cNvPr>
                <p14:cNvContentPartPr/>
                <p14:nvPr/>
              </p14:nvContentPartPr>
              <p14:xfrm>
                <a:off x="7137328" y="3306763"/>
                <a:ext cx="292680" cy="258840"/>
              </p14:xfrm>
            </p:contentPart>
          </mc:Choice>
          <mc:Fallback xmlns="">
            <p:pic>
              <p:nvPicPr>
                <p:cNvPr id="51" name="Inkt 50">
                  <a:extLst>
                    <a:ext uri="{FF2B5EF4-FFF2-40B4-BE49-F238E27FC236}">
                      <a16:creationId xmlns:a16="http://schemas.microsoft.com/office/drawing/2014/main" id="{73CF114C-E236-4852-A9F6-C5B39D880789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7119688" y="3288763"/>
                  <a:ext cx="328320" cy="294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53" name="Inkt 52">
                <a:extLst>
                  <a:ext uri="{FF2B5EF4-FFF2-40B4-BE49-F238E27FC236}">
                    <a16:creationId xmlns:a16="http://schemas.microsoft.com/office/drawing/2014/main" id="{96F189B2-FC4B-4060-BD78-9C4CFDEA287A}"/>
                  </a:ext>
                </a:extLst>
              </p14:cNvPr>
              <p14:cNvContentPartPr/>
              <p14:nvPr/>
            </p14:nvContentPartPr>
            <p14:xfrm>
              <a:off x="2504488" y="2377963"/>
              <a:ext cx="4069080" cy="616680"/>
            </p14:xfrm>
          </p:contentPart>
        </mc:Choice>
        <mc:Fallback xmlns="">
          <p:pic>
            <p:nvPicPr>
              <p:cNvPr id="53" name="Inkt 52">
                <a:extLst>
                  <a:ext uri="{FF2B5EF4-FFF2-40B4-BE49-F238E27FC236}">
                    <a16:creationId xmlns:a16="http://schemas.microsoft.com/office/drawing/2014/main" id="{96F189B2-FC4B-4060-BD78-9C4CFDEA287A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2495488" y="2369323"/>
                <a:ext cx="4086720" cy="634320"/>
              </a:xfrm>
              <a:prstGeom prst="rect">
                <a:avLst/>
              </a:prstGeom>
            </p:spPr>
          </p:pic>
        </mc:Fallback>
      </mc:AlternateContent>
      <p:grpSp>
        <p:nvGrpSpPr>
          <p:cNvPr id="59" name="Groep 58">
            <a:extLst>
              <a:ext uri="{FF2B5EF4-FFF2-40B4-BE49-F238E27FC236}">
                <a16:creationId xmlns:a16="http://schemas.microsoft.com/office/drawing/2014/main" id="{FD0F6FFB-4C5E-49C4-A79B-B07AE77A13CD}"/>
              </a:ext>
            </a:extLst>
          </p:cNvPr>
          <p:cNvGrpSpPr/>
          <p:nvPr/>
        </p:nvGrpSpPr>
        <p:grpSpPr>
          <a:xfrm>
            <a:off x="7893688" y="2922283"/>
            <a:ext cx="182520" cy="86400"/>
            <a:chOff x="7893688" y="2922283"/>
            <a:chExt cx="182520" cy="86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4" name="Inkt 53">
                  <a:extLst>
                    <a:ext uri="{FF2B5EF4-FFF2-40B4-BE49-F238E27FC236}">
                      <a16:creationId xmlns:a16="http://schemas.microsoft.com/office/drawing/2014/main" id="{ED2455AD-77AB-4CFD-B23D-024C3FE7FC86}"/>
                    </a:ext>
                  </a:extLst>
                </p14:cNvPr>
                <p14:cNvContentPartPr/>
                <p14:nvPr/>
              </p14:nvContentPartPr>
              <p14:xfrm>
                <a:off x="7893688" y="2922283"/>
                <a:ext cx="155160" cy="17280"/>
              </p14:xfrm>
            </p:contentPart>
          </mc:Choice>
          <mc:Fallback xmlns="">
            <p:pic>
              <p:nvPicPr>
                <p:cNvPr id="54" name="Inkt 53">
                  <a:extLst>
                    <a:ext uri="{FF2B5EF4-FFF2-40B4-BE49-F238E27FC236}">
                      <a16:creationId xmlns:a16="http://schemas.microsoft.com/office/drawing/2014/main" id="{ED2455AD-77AB-4CFD-B23D-024C3FE7FC86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876048" y="2904643"/>
                  <a:ext cx="190800" cy="5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55" name="Inkt 54">
                  <a:extLst>
                    <a:ext uri="{FF2B5EF4-FFF2-40B4-BE49-F238E27FC236}">
                      <a16:creationId xmlns:a16="http://schemas.microsoft.com/office/drawing/2014/main" id="{6929B343-360E-45E9-A290-43EC3E5D43A8}"/>
                    </a:ext>
                  </a:extLst>
                </p14:cNvPr>
                <p14:cNvContentPartPr/>
                <p14:nvPr/>
              </p14:nvContentPartPr>
              <p14:xfrm>
                <a:off x="7900888" y="3005083"/>
                <a:ext cx="175320" cy="3600"/>
              </p14:xfrm>
            </p:contentPart>
          </mc:Choice>
          <mc:Fallback xmlns="">
            <p:pic>
              <p:nvPicPr>
                <p:cNvPr id="55" name="Inkt 54">
                  <a:extLst>
                    <a:ext uri="{FF2B5EF4-FFF2-40B4-BE49-F238E27FC236}">
                      <a16:creationId xmlns:a16="http://schemas.microsoft.com/office/drawing/2014/main" id="{6929B343-360E-45E9-A290-43EC3E5D43A8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7883248" y="2987443"/>
                  <a:ext cx="210960" cy="39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8" name="Groep 57">
            <a:extLst>
              <a:ext uri="{FF2B5EF4-FFF2-40B4-BE49-F238E27FC236}">
                <a16:creationId xmlns:a16="http://schemas.microsoft.com/office/drawing/2014/main" id="{4FE3D6CD-8447-4C6A-8F19-E64190854327}"/>
              </a:ext>
            </a:extLst>
          </p:cNvPr>
          <p:cNvGrpSpPr/>
          <p:nvPr/>
        </p:nvGrpSpPr>
        <p:grpSpPr>
          <a:xfrm>
            <a:off x="8598928" y="2455003"/>
            <a:ext cx="556200" cy="514080"/>
            <a:chOff x="8598928" y="2455003"/>
            <a:chExt cx="556200" cy="51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56" name="Inkt 55">
                  <a:extLst>
                    <a:ext uri="{FF2B5EF4-FFF2-40B4-BE49-F238E27FC236}">
                      <a16:creationId xmlns:a16="http://schemas.microsoft.com/office/drawing/2014/main" id="{CEC673CC-3F9F-4015-822D-226197BEDB41}"/>
                    </a:ext>
                  </a:extLst>
                </p14:cNvPr>
                <p14:cNvContentPartPr/>
                <p14:nvPr/>
              </p14:nvContentPartPr>
              <p14:xfrm>
                <a:off x="8598928" y="2742643"/>
                <a:ext cx="341640" cy="226440"/>
              </p14:xfrm>
            </p:contentPart>
          </mc:Choice>
          <mc:Fallback xmlns="">
            <p:pic>
              <p:nvPicPr>
                <p:cNvPr id="56" name="Inkt 55">
                  <a:extLst>
                    <a:ext uri="{FF2B5EF4-FFF2-40B4-BE49-F238E27FC236}">
                      <a16:creationId xmlns:a16="http://schemas.microsoft.com/office/drawing/2014/main" id="{CEC673CC-3F9F-4015-822D-226197BEDB41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8581288" y="2725003"/>
                  <a:ext cx="377280" cy="26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57" name="Inkt 56">
                  <a:extLst>
                    <a:ext uri="{FF2B5EF4-FFF2-40B4-BE49-F238E27FC236}">
                      <a16:creationId xmlns:a16="http://schemas.microsoft.com/office/drawing/2014/main" id="{FE71C39A-738B-4165-A4B5-A10102BB2C8E}"/>
                    </a:ext>
                  </a:extLst>
                </p14:cNvPr>
                <p14:cNvContentPartPr/>
                <p14:nvPr/>
              </p14:nvContentPartPr>
              <p14:xfrm>
                <a:off x="8884768" y="2455003"/>
                <a:ext cx="270360" cy="182880"/>
              </p14:xfrm>
            </p:contentPart>
          </mc:Choice>
          <mc:Fallback xmlns="">
            <p:pic>
              <p:nvPicPr>
                <p:cNvPr id="57" name="Inkt 56">
                  <a:extLst>
                    <a:ext uri="{FF2B5EF4-FFF2-40B4-BE49-F238E27FC236}">
                      <a16:creationId xmlns:a16="http://schemas.microsoft.com/office/drawing/2014/main" id="{FE71C39A-738B-4165-A4B5-A10102BB2C8E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8866768" y="2437003"/>
                  <a:ext cx="306000" cy="218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60" name="Inkt 59">
                <a:extLst>
                  <a:ext uri="{FF2B5EF4-FFF2-40B4-BE49-F238E27FC236}">
                    <a16:creationId xmlns:a16="http://schemas.microsoft.com/office/drawing/2014/main" id="{6A2086E8-A2C4-430D-A53B-2449A1E62674}"/>
                  </a:ext>
                </a:extLst>
              </p14:cNvPr>
              <p14:cNvContentPartPr/>
              <p14:nvPr/>
            </p14:nvContentPartPr>
            <p14:xfrm>
              <a:off x="5370808" y="3150883"/>
              <a:ext cx="3153960" cy="799200"/>
            </p14:xfrm>
          </p:contentPart>
        </mc:Choice>
        <mc:Fallback xmlns="">
          <p:pic>
            <p:nvPicPr>
              <p:cNvPr id="60" name="Inkt 59">
                <a:extLst>
                  <a:ext uri="{FF2B5EF4-FFF2-40B4-BE49-F238E27FC236}">
                    <a16:creationId xmlns:a16="http://schemas.microsoft.com/office/drawing/2014/main" id="{6A2086E8-A2C4-430D-A53B-2449A1E62674}"/>
                  </a:ext>
                </a:extLst>
              </p:cNvPr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5361808" y="3142243"/>
                <a:ext cx="3171600" cy="81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61" name="Inkt 60">
                <a:extLst>
                  <a:ext uri="{FF2B5EF4-FFF2-40B4-BE49-F238E27FC236}">
                    <a16:creationId xmlns:a16="http://schemas.microsoft.com/office/drawing/2014/main" id="{992C944D-9B19-487D-B4D4-98406963DA2C}"/>
                  </a:ext>
                </a:extLst>
              </p14:cNvPr>
              <p14:cNvContentPartPr/>
              <p14:nvPr/>
            </p14:nvContentPartPr>
            <p14:xfrm>
              <a:off x="9345208" y="173323"/>
              <a:ext cx="72720" cy="4109760"/>
            </p14:xfrm>
          </p:contentPart>
        </mc:Choice>
        <mc:Fallback xmlns="">
          <p:pic>
            <p:nvPicPr>
              <p:cNvPr id="61" name="Inkt 60">
                <a:extLst>
                  <a:ext uri="{FF2B5EF4-FFF2-40B4-BE49-F238E27FC236}">
                    <a16:creationId xmlns:a16="http://schemas.microsoft.com/office/drawing/2014/main" id="{992C944D-9B19-487D-B4D4-98406963DA2C}"/>
                  </a:ext>
                </a:extLst>
              </p:cNvPr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9327568" y="155323"/>
                <a:ext cx="108360" cy="4145400"/>
              </a:xfrm>
              <a:prstGeom prst="rect">
                <a:avLst/>
              </a:prstGeom>
            </p:spPr>
          </p:pic>
        </mc:Fallback>
      </mc:AlternateContent>
      <p:grpSp>
        <p:nvGrpSpPr>
          <p:cNvPr id="70" name="Groep 69">
            <a:extLst>
              <a:ext uri="{FF2B5EF4-FFF2-40B4-BE49-F238E27FC236}">
                <a16:creationId xmlns:a16="http://schemas.microsoft.com/office/drawing/2014/main" id="{EC025273-D70C-4A29-B2C0-48D5F5C60333}"/>
              </a:ext>
            </a:extLst>
          </p:cNvPr>
          <p:cNvGrpSpPr/>
          <p:nvPr/>
        </p:nvGrpSpPr>
        <p:grpSpPr>
          <a:xfrm>
            <a:off x="10052608" y="138043"/>
            <a:ext cx="836280" cy="1030320"/>
            <a:chOff x="10052608" y="138043"/>
            <a:chExt cx="836280" cy="1030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62" name="Inkt 61">
                  <a:extLst>
                    <a:ext uri="{FF2B5EF4-FFF2-40B4-BE49-F238E27FC236}">
                      <a16:creationId xmlns:a16="http://schemas.microsoft.com/office/drawing/2014/main" id="{6692ADBF-01A6-4848-93D7-4335D9C93DAE}"/>
                    </a:ext>
                  </a:extLst>
                </p14:cNvPr>
                <p14:cNvContentPartPr/>
                <p14:nvPr/>
              </p14:nvContentPartPr>
              <p14:xfrm>
                <a:off x="10098688" y="426043"/>
                <a:ext cx="315720" cy="214920"/>
              </p14:xfrm>
            </p:contentPart>
          </mc:Choice>
          <mc:Fallback xmlns="">
            <p:pic>
              <p:nvPicPr>
                <p:cNvPr id="62" name="Inkt 61">
                  <a:extLst>
                    <a:ext uri="{FF2B5EF4-FFF2-40B4-BE49-F238E27FC236}">
                      <a16:creationId xmlns:a16="http://schemas.microsoft.com/office/drawing/2014/main" id="{6692ADBF-01A6-4848-93D7-4335D9C93DAE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10081048" y="408403"/>
                  <a:ext cx="351360" cy="25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63" name="Inkt 62">
                  <a:extLst>
                    <a:ext uri="{FF2B5EF4-FFF2-40B4-BE49-F238E27FC236}">
                      <a16:creationId xmlns:a16="http://schemas.microsoft.com/office/drawing/2014/main" id="{AF46946C-91C9-4D35-A0AC-177FF6F184AB}"/>
                    </a:ext>
                  </a:extLst>
                </p14:cNvPr>
                <p14:cNvContentPartPr/>
                <p14:nvPr/>
              </p14:nvContentPartPr>
              <p14:xfrm>
                <a:off x="10409728" y="168643"/>
                <a:ext cx="98640" cy="190440"/>
              </p14:xfrm>
            </p:contentPart>
          </mc:Choice>
          <mc:Fallback xmlns="">
            <p:pic>
              <p:nvPicPr>
                <p:cNvPr id="63" name="Inkt 62">
                  <a:extLst>
                    <a:ext uri="{FF2B5EF4-FFF2-40B4-BE49-F238E27FC236}">
                      <a16:creationId xmlns:a16="http://schemas.microsoft.com/office/drawing/2014/main" id="{AF46946C-91C9-4D35-A0AC-177FF6F184AB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10391728" y="150643"/>
                  <a:ext cx="134280" cy="22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64" name="Inkt 63">
                  <a:extLst>
                    <a:ext uri="{FF2B5EF4-FFF2-40B4-BE49-F238E27FC236}">
                      <a16:creationId xmlns:a16="http://schemas.microsoft.com/office/drawing/2014/main" id="{1C287355-50B7-4449-8A7A-B171927C9715}"/>
                    </a:ext>
                  </a:extLst>
                </p14:cNvPr>
                <p14:cNvContentPartPr/>
                <p14:nvPr/>
              </p14:nvContentPartPr>
              <p14:xfrm>
                <a:off x="10427728" y="138043"/>
                <a:ext cx="142200" cy="23400"/>
              </p14:xfrm>
            </p:contentPart>
          </mc:Choice>
          <mc:Fallback xmlns="">
            <p:pic>
              <p:nvPicPr>
                <p:cNvPr id="64" name="Inkt 63">
                  <a:extLst>
                    <a:ext uri="{FF2B5EF4-FFF2-40B4-BE49-F238E27FC236}">
                      <a16:creationId xmlns:a16="http://schemas.microsoft.com/office/drawing/2014/main" id="{1C287355-50B7-4449-8A7A-B171927C9715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10410088" y="120043"/>
                  <a:ext cx="17784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65" name="Inkt 64">
                  <a:extLst>
                    <a:ext uri="{FF2B5EF4-FFF2-40B4-BE49-F238E27FC236}">
                      <a16:creationId xmlns:a16="http://schemas.microsoft.com/office/drawing/2014/main" id="{0DD513C2-0A33-450E-9708-4614777AB49B}"/>
                    </a:ext>
                  </a:extLst>
                </p14:cNvPr>
                <p14:cNvContentPartPr/>
                <p14:nvPr/>
              </p14:nvContentPartPr>
              <p14:xfrm>
                <a:off x="10052608" y="708283"/>
                <a:ext cx="546840" cy="40320"/>
              </p14:xfrm>
            </p:contentPart>
          </mc:Choice>
          <mc:Fallback xmlns="">
            <p:pic>
              <p:nvPicPr>
                <p:cNvPr id="65" name="Inkt 64">
                  <a:extLst>
                    <a:ext uri="{FF2B5EF4-FFF2-40B4-BE49-F238E27FC236}">
                      <a16:creationId xmlns:a16="http://schemas.microsoft.com/office/drawing/2014/main" id="{0DD513C2-0A33-450E-9708-4614777AB49B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10034608" y="690643"/>
                  <a:ext cx="582480" cy="7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364751E7-BEC9-4DBC-BEA1-238C76463F38}"/>
                    </a:ext>
                  </a:extLst>
                </p14:cNvPr>
                <p14:cNvContentPartPr/>
                <p14:nvPr/>
              </p14:nvContentPartPr>
              <p14:xfrm>
                <a:off x="10135048" y="956683"/>
                <a:ext cx="312120" cy="21168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364751E7-BEC9-4DBC-BEA1-238C76463F38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10117408" y="939043"/>
                  <a:ext cx="347760" cy="24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67" name="Inkt 66">
                  <a:extLst>
                    <a:ext uri="{FF2B5EF4-FFF2-40B4-BE49-F238E27FC236}">
                      <a16:creationId xmlns:a16="http://schemas.microsoft.com/office/drawing/2014/main" id="{63A06ED2-6B17-4D79-AC7E-FCD3FB872AAC}"/>
                    </a:ext>
                  </a:extLst>
                </p14:cNvPr>
                <p14:cNvContentPartPr/>
                <p14:nvPr/>
              </p14:nvContentPartPr>
              <p14:xfrm>
                <a:off x="10363648" y="792523"/>
                <a:ext cx="164880" cy="109800"/>
              </p14:xfrm>
            </p:contentPart>
          </mc:Choice>
          <mc:Fallback xmlns="">
            <p:pic>
              <p:nvPicPr>
                <p:cNvPr id="67" name="Inkt 66">
                  <a:extLst>
                    <a:ext uri="{FF2B5EF4-FFF2-40B4-BE49-F238E27FC236}">
                      <a16:creationId xmlns:a16="http://schemas.microsoft.com/office/drawing/2014/main" id="{63A06ED2-6B17-4D79-AC7E-FCD3FB872AAC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10346008" y="774523"/>
                  <a:ext cx="200520" cy="14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D6D43D08-6F1E-432A-BC95-9A4AF654D69C}"/>
                    </a:ext>
                  </a:extLst>
                </p14:cNvPr>
                <p14:cNvContentPartPr/>
                <p14:nvPr/>
              </p14:nvContentPartPr>
              <p14:xfrm>
                <a:off x="10775848" y="601003"/>
                <a:ext cx="106560" cy="1584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D6D43D08-6F1E-432A-BC95-9A4AF654D69C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10758208" y="583003"/>
                  <a:ext cx="14220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69" name="Inkt 68">
                  <a:extLst>
                    <a:ext uri="{FF2B5EF4-FFF2-40B4-BE49-F238E27FC236}">
                      <a16:creationId xmlns:a16="http://schemas.microsoft.com/office/drawing/2014/main" id="{355B5075-5F25-48D8-ACB5-6821FBE92886}"/>
                    </a:ext>
                  </a:extLst>
                </p14:cNvPr>
                <p14:cNvContentPartPr/>
                <p14:nvPr/>
              </p14:nvContentPartPr>
              <p14:xfrm>
                <a:off x="10775848" y="708283"/>
                <a:ext cx="113040" cy="360"/>
              </p14:xfrm>
            </p:contentPart>
          </mc:Choice>
          <mc:Fallback xmlns="">
            <p:pic>
              <p:nvPicPr>
                <p:cNvPr id="69" name="Inkt 68">
                  <a:extLst>
                    <a:ext uri="{FF2B5EF4-FFF2-40B4-BE49-F238E27FC236}">
                      <a16:creationId xmlns:a16="http://schemas.microsoft.com/office/drawing/2014/main" id="{355B5075-5F25-48D8-ACB5-6821FBE92886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10758208" y="690643"/>
                  <a:ext cx="148680" cy="3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3" name="Groep 72">
            <a:extLst>
              <a:ext uri="{FF2B5EF4-FFF2-40B4-BE49-F238E27FC236}">
                <a16:creationId xmlns:a16="http://schemas.microsoft.com/office/drawing/2014/main" id="{E31B2298-6E27-43A2-A9E3-D0514699A697}"/>
              </a:ext>
            </a:extLst>
          </p:cNvPr>
          <p:cNvGrpSpPr/>
          <p:nvPr/>
        </p:nvGrpSpPr>
        <p:grpSpPr>
          <a:xfrm>
            <a:off x="11231248" y="78643"/>
            <a:ext cx="426600" cy="519480"/>
            <a:chOff x="11231248" y="78643"/>
            <a:chExt cx="426600" cy="519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1" name="Inkt 70">
                  <a:extLst>
                    <a:ext uri="{FF2B5EF4-FFF2-40B4-BE49-F238E27FC236}">
                      <a16:creationId xmlns:a16="http://schemas.microsoft.com/office/drawing/2014/main" id="{C052CA7C-5CAE-4417-A6D8-DF260236C1EB}"/>
                    </a:ext>
                  </a:extLst>
                </p14:cNvPr>
                <p14:cNvContentPartPr/>
                <p14:nvPr/>
              </p14:nvContentPartPr>
              <p14:xfrm>
                <a:off x="11231248" y="398323"/>
                <a:ext cx="338040" cy="199800"/>
              </p14:xfrm>
            </p:contentPart>
          </mc:Choice>
          <mc:Fallback xmlns="">
            <p:pic>
              <p:nvPicPr>
                <p:cNvPr id="71" name="Inkt 70">
                  <a:extLst>
                    <a:ext uri="{FF2B5EF4-FFF2-40B4-BE49-F238E27FC236}">
                      <a16:creationId xmlns:a16="http://schemas.microsoft.com/office/drawing/2014/main" id="{C052CA7C-5CAE-4417-A6D8-DF260236C1EB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11213608" y="380683"/>
                  <a:ext cx="373680" cy="23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72" name="Inkt 71">
                  <a:extLst>
                    <a:ext uri="{FF2B5EF4-FFF2-40B4-BE49-F238E27FC236}">
                      <a16:creationId xmlns:a16="http://schemas.microsoft.com/office/drawing/2014/main" id="{3164F7CD-343D-4B90-BC9C-3551823B1A4F}"/>
                    </a:ext>
                  </a:extLst>
                </p14:cNvPr>
                <p14:cNvContentPartPr/>
                <p14:nvPr/>
              </p14:nvContentPartPr>
              <p14:xfrm>
                <a:off x="11504848" y="78643"/>
                <a:ext cx="153000" cy="225360"/>
              </p14:xfrm>
            </p:contentPart>
          </mc:Choice>
          <mc:Fallback xmlns="">
            <p:pic>
              <p:nvPicPr>
                <p:cNvPr id="72" name="Inkt 71">
                  <a:extLst>
                    <a:ext uri="{FF2B5EF4-FFF2-40B4-BE49-F238E27FC236}">
                      <a16:creationId xmlns:a16="http://schemas.microsoft.com/office/drawing/2014/main" id="{3164F7CD-343D-4B90-BC9C-3551823B1A4F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11487208" y="61003"/>
                  <a:ext cx="188640" cy="261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7" name="Groep 96">
            <a:extLst>
              <a:ext uri="{FF2B5EF4-FFF2-40B4-BE49-F238E27FC236}">
                <a16:creationId xmlns:a16="http://schemas.microsoft.com/office/drawing/2014/main" id="{9060B651-0EDE-4BF7-A1CB-E60CD207EFF5}"/>
              </a:ext>
            </a:extLst>
          </p:cNvPr>
          <p:cNvGrpSpPr/>
          <p:nvPr/>
        </p:nvGrpSpPr>
        <p:grpSpPr>
          <a:xfrm>
            <a:off x="10045048" y="1675243"/>
            <a:ext cx="2013120" cy="2382480"/>
            <a:chOff x="10045048" y="1675243"/>
            <a:chExt cx="2013120" cy="2382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75" name="Inkt 74">
                  <a:extLst>
                    <a:ext uri="{FF2B5EF4-FFF2-40B4-BE49-F238E27FC236}">
                      <a16:creationId xmlns:a16="http://schemas.microsoft.com/office/drawing/2014/main" id="{E1256B1A-397E-4E9E-8E0E-43F4EE98EDE7}"/>
                    </a:ext>
                  </a:extLst>
                </p14:cNvPr>
                <p14:cNvContentPartPr/>
                <p14:nvPr/>
              </p14:nvContentPartPr>
              <p14:xfrm>
                <a:off x="10045048" y="2122003"/>
                <a:ext cx="322560" cy="538920"/>
              </p14:xfrm>
            </p:contentPart>
          </mc:Choice>
          <mc:Fallback xmlns="">
            <p:pic>
              <p:nvPicPr>
                <p:cNvPr id="75" name="Inkt 74">
                  <a:extLst>
                    <a:ext uri="{FF2B5EF4-FFF2-40B4-BE49-F238E27FC236}">
                      <a16:creationId xmlns:a16="http://schemas.microsoft.com/office/drawing/2014/main" id="{E1256B1A-397E-4E9E-8E0E-43F4EE98EDE7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10036048" y="2113363"/>
                  <a:ext cx="340200" cy="55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76" name="Inkt 75">
                  <a:extLst>
                    <a:ext uri="{FF2B5EF4-FFF2-40B4-BE49-F238E27FC236}">
                      <a16:creationId xmlns:a16="http://schemas.microsoft.com/office/drawing/2014/main" id="{30A67FB6-42D8-47AD-BBD5-4214B4026DDE}"/>
                    </a:ext>
                  </a:extLst>
                </p14:cNvPr>
                <p14:cNvContentPartPr/>
                <p14:nvPr/>
              </p14:nvContentPartPr>
              <p14:xfrm>
                <a:off x="10303168" y="1675243"/>
                <a:ext cx="165240" cy="301320"/>
              </p14:xfrm>
            </p:contentPart>
          </mc:Choice>
          <mc:Fallback xmlns="">
            <p:pic>
              <p:nvPicPr>
                <p:cNvPr id="76" name="Inkt 75">
                  <a:extLst>
                    <a:ext uri="{FF2B5EF4-FFF2-40B4-BE49-F238E27FC236}">
                      <a16:creationId xmlns:a16="http://schemas.microsoft.com/office/drawing/2014/main" id="{30A67FB6-42D8-47AD-BBD5-4214B4026DDE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10294168" y="1666243"/>
                  <a:ext cx="182880" cy="31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77" name="Inkt 76">
                  <a:extLst>
                    <a:ext uri="{FF2B5EF4-FFF2-40B4-BE49-F238E27FC236}">
                      <a16:creationId xmlns:a16="http://schemas.microsoft.com/office/drawing/2014/main" id="{259797E1-49BF-4660-AC53-7B6E07FA9B2F}"/>
                    </a:ext>
                  </a:extLst>
                </p14:cNvPr>
                <p14:cNvContentPartPr/>
                <p14:nvPr/>
              </p14:nvContentPartPr>
              <p14:xfrm>
                <a:off x="10344568" y="1772443"/>
                <a:ext cx="140760" cy="20160"/>
              </p14:xfrm>
            </p:contentPart>
          </mc:Choice>
          <mc:Fallback xmlns="">
            <p:pic>
              <p:nvPicPr>
                <p:cNvPr id="77" name="Inkt 76">
                  <a:extLst>
                    <a:ext uri="{FF2B5EF4-FFF2-40B4-BE49-F238E27FC236}">
                      <a16:creationId xmlns:a16="http://schemas.microsoft.com/office/drawing/2014/main" id="{259797E1-49BF-4660-AC53-7B6E07FA9B2F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10335928" y="1763803"/>
                  <a:ext cx="15840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79" name="Inkt 78">
                  <a:extLst>
                    <a:ext uri="{FF2B5EF4-FFF2-40B4-BE49-F238E27FC236}">
                      <a16:creationId xmlns:a16="http://schemas.microsoft.com/office/drawing/2014/main" id="{34D4EA62-F3B3-4A87-AE17-87E9E73CCFC9}"/>
                    </a:ext>
                  </a:extLst>
                </p14:cNvPr>
                <p14:cNvContentPartPr/>
                <p14:nvPr/>
              </p14:nvContentPartPr>
              <p14:xfrm>
                <a:off x="10060528" y="2807083"/>
                <a:ext cx="606600" cy="17640"/>
              </p14:xfrm>
            </p:contentPart>
          </mc:Choice>
          <mc:Fallback xmlns="">
            <p:pic>
              <p:nvPicPr>
                <p:cNvPr id="79" name="Inkt 78">
                  <a:extLst>
                    <a:ext uri="{FF2B5EF4-FFF2-40B4-BE49-F238E27FC236}">
                      <a16:creationId xmlns:a16="http://schemas.microsoft.com/office/drawing/2014/main" id="{34D4EA62-F3B3-4A87-AE17-87E9E73CCFC9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10051888" y="2798083"/>
                  <a:ext cx="62424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80" name="Inkt 79">
                  <a:extLst>
                    <a:ext uri="{FF2B5EF4-FFF2-40B4-BE49-F238E27FC236}">
                      <a16:creationId xmlns:a16="http://schemas.microsoft.com/office/drawing/2014/main" id="{DFED2B20-EBED-426B-9C84-3DC5F63F1C54}"/>
                    </a:ext>
                  </a:extLst>
                </p14:cNvPr>
                <p14:cNvContentPartPr/>
                <p14:nvPr/>
              </p14:nvContentPartPr>
              <p14:xfrm>
                <a:off x="10205968" y="3065203"/>
                <a:ext cx="299880" cy="669240"/>
              </p14:xfrm>
            </p:contentPart>
          </mc:Choice>
          <mc:Fallback xmlns="">
            <p:pic>
              <p:nvPicPr>
                <p:cNvPr id="80" name="Inkt 79">
                  <a:extLst>
                    <a:ext uri="{FF2B5EF4-FFF2-40B4-BE49-F238E27FC236}">
                      <a16:creationId xmlns:a16="http://schemas.microsoft.com/office/drawing/2014/main" id="{DFED2B20-EBED-426B-9C84-3DC5F63F1C54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10197328" y="3056203"/>
                  <a:ext cx="317520" cy="68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81" name="Inkt 80">
                  <a:extLst>
                    <a:ext uri="{FF2B5EF4-FFF2-40B4-BE49-F238E27FC236}">
                      <a16:creationId xmlns:a16="http://schemas.microsoft.com/office/drawing/2014/main" id="{E8415746-0962-4E62-ABD2-A35D3D0D7460}"/>
                    </a:ext>
                  </a:extLst>
                </p14:cNvPr>
                <p14:cNvContentPartPr/>
                <p14:nvPr/>
              </p14:nvContentPartPr>
              <p14:xfrm>
                <a:off x="10509088" y="2928403"/>
                <a:ext cx="126720" cy="135720"/>
              </p14:xfrm>
            </p:contentPart>
          </mc:Choice>
          <mc:Fallback xmlns="">
            <p:pic>
              <p:nvPicPr>
                <p:cNvPr id="81" name="Inkt 80">
                  <a:extLst>
                    <a:ext uri="{FF2B5EF4-FFF2-40B4-BE49-F238E27FC236}">
                      <a16:creationId xmlns:a16="http://schemas.microsoft.com/office/drawing/2014/main" id="{E8415746-0962-4E62-ABD2-A35D3D0D7460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10500448" y="2919403"/>
                  <a:ext cx="144360" cy="15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82" name="Inkt 81">
                  <a:extLst>
                    <a:ext uri="{FF2B5EF4-FFF2-40B4-BE49-F238E27FC236}">
                      <a16:creationId xmlns:a16="http://schemas.microsoft.com/office/drawing/2014/main" id="{BF451665-84A9-4E94-9E91-5916409CB1C0}"/>
                    </a:ext>
                  </a:extLst>
                </p14:cNvPr>
                <p14:cNvContentPartPr/>
                <p14:nvPr/>
              </p14:nvContentPartPr>
              <p14:xfrm>
                <a:off x="10850368" y="2648323"/>
                <a:ext cx="135360" cy="10440"/>
              </p14:xfrm>
            </p:contentPart>
          </mc:Choice>
          <mc:Fallback xmlns="">
            <p:pic>
              <p:nvPicPr>
                <p:cNvPr id="82" name="Inkt 81">
                  <a:extLst>
                    <a:ext uri="{FF2B5EF4-FFF2-40B4-BE49-F238E27FC236}">
                      <a16:creationId xmlns:a16="http://schemas.microsoft.com/office/drawing/2014/main" id="{BF451665-84A9-4E94-9E91-5916409CB1C0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10841368" y="2639683"/>
                  <a:ext cx="15300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83" name="Inkt 82">
                  <a:extLst>
                    <a:ext uri="{FF2B5EF4-FFF2-40B4-BE49-F238E27FC236}">
                      <a16:creationId xmlns:a16="http://schemas.microsoft.com/office/drawing/2014/main" id="{E0509710-496B-486A-8558-F6351C3F9D33}"/>
                    </a:ext>
                  </a:extLst>
                </p14:cNvPr>
                <p14:cNvContentPartPr/>
                <p14:nvPr/>
              </p14:nvContentPartPr>
              <p14:xfrm>
                <a:off x="10850368" y="2744443"/>
                <a:ext cx="178920" cy="3600"/>
              </p14:xfrm>
            </p:contentPart>
          </mc:Choice>
          <mc:Fallback xmlns="">
            <p:pic>
              <p:nvPicPr>
                <p:cNvPr id="83" name="Inkt 82">
                  <a:extLst>
                    <a:ext uri="{FF2B5EF4-FFF2-40B4-BE49-F238E27FC236}">
                      <a16:creationId xmlns:a16="http://schemas.microsoft.com/office/drawing/2014/main" id="{E0509710-496B-486A-8558-F6351C3F9D33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10841368" y="2735803"/>
                  <a:ext cx="196560" cy="2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84" name="Inkt 83">
                  <a:extLst>
                    <a:ext uri="{FF2B5EF4-FFF2-40B4-BE49-F238E27FC236}">
                      <a16:creationId xmlns:a16="http://schemas.microsoft.com/office/drawing/2014/main" id="{D48B0418-5887-4D8B-9642-86FA0C02B376}"/>
                    </a:ext>
                  </a:extLst>
                </p14:cNvPr>
                <p14:cNvContentPartPr/>
                <p14:nvPr/>
              </p14:nvContentPartPr>
              <p14:xfrm>
                <a:off x="11352568" y="2353483"/>
                <a:ext cx="256680" cy="653040"/>
              </p14:xfrm>
            </p:contentPart>
          </mc:Choice>
          <mc:Fallback xmlns="">
            <p:pic>
              <p:nvPicPr>
                <p:cNvPr id="84" name="Inkt 83">
                  <a:extLst>
                    <a:ext uri="{FF2B5EF4-FFF2-40B4-BE49-F238E27FC236}">
                      <a16:creationId xmlns:a16="http://schemas.microsoft.com/office/drawing/2014/main" id="{D48B0418-5887-4D8B-9642-86FA0C02B376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11343568" y="2344843"/>
                  <a:ext cx="274320" cy="67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85" name="Inkt 84">
                  <a:extLst>
                    <a:ext uri="{FF2B5EF4-FFF2-40B4-BE49-F238E27FC236}">
                      <a16:creationId xmlns:a16="http://schemas.microsoft.com/office/drawing/2014/main" id="{F5CEC319-2150-4889-9A53-4B5CE66366A3}"/>
                    </a:ext>
                  </a:extLst>
                </p14:cNvPr>
                <p14:cNvContentPartPr/>
                <p14:nvPr/>
              </p14:nvContentPartPr>
              <p14:xfrm>
                <a:off x="11489368" y="1916803"/>
                <a:ext cx="159120" cy="233640"/>
              </p14:xfrm>
            </p:contentPart>
          </mc:Choice>
          <mc:Fallback xmlns="">
            <p:pic>
              <p:nvPicPr>
                <p:cNvPr id="85" name="Inkt 84">
                  <a:extLst>
                    <a:ext uri="{FF2B5EF4-FFF2-40B4-BE49-F238E27FC236}">
                      <a16:creationId xmlns:a16="http://schemas.microsoft.com/office/drawing/2014/main" id="{F5CEC319-2150-4889-9A53-4B5CE66366A3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11480368" y="1908163"/>
                  <a:ext cx="17676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6B347763-76B9-4BA3-9BFE-CF71291290C4}"/>
                    </a:ext>
                  </a:extLst>
                </p14:cNvPr>
                <p14:cNvContentPartPr/>
                <p14:nvPr/>
              </p14:nvContentPartPr>
              <p14:xfrm>
                <a:off x="11548408" y="1978003"/>
                <a:ext cx="138960" cy="792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6B347763-76B9-4BA3-9BFE-CF71291290C4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11539408" y="1969003"/>
                  <a:ext cx="156600" cy="2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87" name="Inkt 86">
                  <a:extLst>
                    <a:ext uri="{FF2B5EF4-FFF2-40B4-BE49-F238E27FC236}">
                      <a16:creationId xmlns:a16="http://schemas.microsoft.com/office/drawing/2014/main" id="{F5B4BBDB-42D1-4DAD-9489-878EDFA8B6B9}"/>
                    </a:ext>
                  </a:extLst>
                </p14:cNvPr>
                <p14:cNvContentPartPr/>
                <p14:nvPr/>
              </p14:nvContentPartPr>
              <p14:xfrm>
                <a:off x="11805448" y="1978003"/>
                <a:ext cx="75600" cy="21600"/>
              </p14:xfrm>
            </p:contentPart>
          </mc:Choice>
          <mc:Fallback xmlns="">
            <p:pic>
              <p:nvPicPr>
                <p:cNvPr id="87" name="Inkt 86">
                  <a:extLst>
                    <a:ext uri="{FF2B5EF4-FFF2-40B4-BE49-F238E27FC236}">
                      <a16:creationId xmlns:a16="http://schemas.microsoft.com/office/drawing/2014/main" id="{F5B4BBDB-42D1-4DAD-9489-878EDFA8B6B9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11796448" y="1969363"/>
                  <a:ext cx="932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88" name="Inkt 87">
                  <a:extLst>
                    <a:ext uri="{FF2B5EF4-FFF2-40B4-BE49-F238E27FC236}">
                      <a16:creationId xmlns:a16="http://schemas.microsoft.com/office/drawing/2014/main" id="{84169AB8-C26C-4730-8332-871A33D72D22}"/>
                    </a:ext>
                  </a:extLst>
                </p14:cNvPr>
                <p14:cNvContentPartPr/>
                <p14:nvPr/>
              </p14:nvContentPartPr>
              <p14:xfrm>
                <a:off x="11942248" y="1889443"/>
                <a:ext cx="115920" cy="186840"/>
              </p14:xfrm>
            </p:contentPart>
          </mc:Choice>
          <mc:Fallback xmlns="">
            <p:pic>
              <p:nvPicPr>
                <p:cNvPr id="88" name="Inkt 87">
                  <a:extLst>
                    <a:ext uri="{FF2B5EF4-FFF2-40B4-BE49-F238E27FC236}">
                      <a16:creationId xmlns:a16="http://schemas.microsoft.com/office/drawing/2014/main" id="{84169AB8-C26C-4730-8332-871A33D72D22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11933248" y="1880803"/>
                  <a:ext cx="133560" cy="20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89" name="Inkt 88">
                  <a:extLst>
                    <a:ext uri="{FF2B5EF4-FFF2-40B4-BE49-F238E27FC236}">
                      <a16:creationId xmlns:a16="http://schemas.microsoft.com/office/drawing/2014/main" id="{2E2B34F2-713E-44A1-A563-922DA4E71FE7}"/>
                    </a:ext>
                  </a:extLst>
                </p14:cNvPr>
                <p14:cNvContentPartPr/>
                <p14:nvPr/>
              </p14:nvContentPartPr>
              <p14:xfrm>
                <a:off x="11068528" y="3551203"/>
                <a:ext cx="152640" cy="12600"/>
              </p14:xfrm>
            </p:contentPart>
          </mc:Choice>
          <mc:Fallback xmlns="">
            <p:pic>
              <p:nvPicPr>
                <p:cNvPr id="89" name="Inkt 88">
                  <a:extLst>
                    <a:ext uri="{FF2B5EF4-FFF2-40B4-BE49-F238E27FC236}">
                      <a16:creationId xmlns:a16="http://schemas.microsoft.com/office/drawing/2014/main" id="{2E2B34F2-713E-44A1-A563-922DA4E71FE7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11059888" y="3542203"/>
                  <a:ext cx="17028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89AACAF6-65E0-4C3C-9CEB-69B6E33050B8}"/>
                    </a:ext>
                  </a:extLst>
                </p14:cNvPr>
                <p14:cNvContentPartPr/>
                <p14:nvPr/>
              </p14:nvContentPartPr>
              <p14:xfrm>
                <a:off x="11080768" y="3658483"/>
                <a:ext cx="196200" cy="1260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89AACAF6-65E0-4C3C-9CEB-69B6E33050B8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11071768" y="3649483"/>
                  <a:ext cx="21384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91" name="Inkt 90">
                  <a:extLst>
                    <a:ext uri="{FF2B5EF4-FFF2-40B4-BE49-F238E27FC236}">
                      <a16:creationId xmlns:a16="http://schemas.microsoft.com/office/drawing/2014/main" id="{F9E19CE3-BF60-4CA5-BCC0-1E82BCBE1A84}"/>
                    </a:ext>
                  </a:extLst>
                </p14:cNvPr>
                <p14:cNvContentPartPr/>
                <p14:nvPr/>
              </p14:nvContentPartPr>
              <p14:xfrm>
                <a:off x="11518888" y="3423763"/>
                <a:ext cx="261720" cy="633960"/>
              </p14:xfrm>
            </p:contentPart>
          </mc:Choice>
          <mc:Fallback xmlns="">
            <p:pic>
              <p:nvPicPr>
                <p:cNvPr id="91" name="Inkt 90">
                  <a:extLst>
                    <a:ext uri="{FF2B5EF4-FFF2-40B4-BE49-F238E27FC236}">
                      <a16:creationId xmlns:a16="http://schemas.microsoft.com/office/drawing/2014/main" id="{F9E19CE3-BF60-4CA5-BCC0-1E82BCBE1A84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11509888" y="3415123"/>
                  <a:ext cx="279360" cy="65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92" name="Inkt 91">
                  <a:extLst>
                    <a:ext uri="{FF2B5EF4-FFF2-40B4-BE49-F238E27FC236}">
                      <a16:creationId xmlns:a16="http://schemas.microsoft.com/office/drawing/2014/main" id="{0D0CF2C0-FF7E-445D-A746-7681EDED8377}"/>
                    </a:ext>
                  </a:extLst>
                </p14:cNvPr>
                <p14:cNvContentPartPr/>
                <p14:nvPr/>
              </p14:nvContentPartPr>
              <p14:xfrm>
                <a:off x="11707888" y="3111283"/>
                <a:ext cx="119520" cy="220320"/>
              </p14:xfrm>
            </p:contentPart>
          </mc:Choice>
          <mc:Fallback xmlns="">
            <p:pic>
              <p:nvPicPr>
                <p:cNvPr id="92" name="Inkt 91">
                  <a:extLst>
                    <a:ext uri="{FF2B5EF4-FFF2-40B4-BE49-F238E27FC236}">
                      <a16:creationId xmlns:a16="http://schemas.microsoft.com/office/drawing/2014/main" id="{0D0CF2C0-FF7E-445D-A746-7681EDED8377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11698888" y="3102283"/>
                  <a:ext cx="13716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93" name="Inkt 92">
                  <a:extLst>
                    <a:ext uri="{FF2B5EF4-FFF2-40B4-BE49-F238E27FC236}">
                      <a16:creationId xmlns:a16="http://schemas.microsoft.com/office/drawing/2014/main" id="{62C3C757-A75A-469C-A16E-B9BFC5527ECF}"/>
                    </a:ext>
                  </a:extLst>
                </p14:cNvPr>
                <p14:cNvContentPartPr/>
                <p14:nvPr/>
              </p14:nvContentPartPr>
              <p14:xfrm>
                <a:off x="11780248" y="3098683"/>
                <a:ext cx="164880" cy="11160"/>
              </p14:xfrm>
            </p:contentPart>
          </mc:Choice>
          <mc:Fallback xmlns="">
            <p:pic>
              <p:nvPicPr>
                <p:cNvPr id="93" name="Inkt 92">
                  <a:extLst>
                    <a:ext uri="{FF2B5EF4-FFF2-40B4-BE49-F238E27FC236}">
                      <a16:creationId xmlns:a16="http://schemas.microsoft.com/office/drawing/2014/main" id="{62C3C757-A75A-469C-A16E-B9BFC5527ECF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11771608" y="3090043"/>
                  <a:ext cx="182520" cy="288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1971513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3E61B994-0EB5-496F-8C3B-3777F39E6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481" y="314954"/>
            <a:ext cx="4962525" cy="1857375"/>
          </a:xfrm>
          <a:prstGeom prst="rect">
            <a:avLst/>
          </a:prstGeom>
        </p:spPr>
      </p:pic>
      <p:grpSp>
        <p:nvGrpSpPr>
          <p:cNvPr id="9" name="Groep 8">
            <a:extLst>
              <a:ext uri="{FF2B5EF4-FFF2-40B4-BE49-F238E27FC236}">
                <a16:creationId xmlns:a16="http://schemas.microsoft.com/office/drawing/2014/main" id="{81E7E373-DB90-4ACD-86ED-CBD90F1D8FED}"/>
              </a:ext>
            </a:extLst>
          </p:cNvPr>
          <p:cNvGrpSpPr/>
          <p:nvPr/>
        </p:nvGrpSpPr>
        <p:grpSpPr>
          <a:xfrm>
            <a:off x="2020288" y="367714"/>
            <a:ext cx="1023120" cy="1335600"/>
            <a:chOff x="2020288" y="367714"/>
            <a:chExt cx="1023120" cy="1335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8D83E71D-3519-414A-A383-65CB67137D68}"/>
                    </a:ext>
                  </a:extLst>
                </p14:cNvPr>
                <p14:cNvContentPartPr/>
                <p14:nvPr/>
              </p14:nvContentPartPr>
              <p14:xfrm>
                <a:off x="2645248" y="819874"/>
                <a:ext cx="398160" cy="88344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8D83E71D-3519-414A-A383-65CB67137D68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636248" y="810874"/>
                  <a:ext cx="415800" cy="90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2F781652-30B8-4695-BBEC-25D074532C11}"/>
                    </a:ext>
                  </a:extLst>
                </p14:cNvPr>
                <p14:cNvContentPartPr/>
                <p14:nvPr/>
              </p14:nvContentPartPr>
              <p14:xfrm>
                <a:off x="2020288" y="367714"/>
                <a:ext cx="275040" cy="916920"/>
              </p14:xfrm>
            </p:contentPart>
          </mc:Choice>
          <mc:Fallback xmlns=""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2F781652-30B8-4695-BBEC-25D074532C11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011288" y="358714"/>
                  <a:ext cx="292680" cy="934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" name="Groep 17">
            <a:extLst>
              <a:ext uri="{FF2B5EF4-FFF2-40B4-BE49-F238E27FC236}">
                <a16:creationId xmlns:a16="http://schemas.microsoft.com/office/drawing/2014/main" id="{29C5F0E5-2FBC-410B-8E3C-A5D8DB403145}"/>
              </a:ext>
            </a:extLst>
          </p:cNvPr>
          <p:cNvGrpSpPr/>
          <p:nvPr/>
        </p:nvGrpSpPr>
        <p:grpSpPr>
          <a:xfrm>
            <a:off x="3046648" y="2454274"/>
            <a:ext cx="2523960" cy="569520"/>
            <a:chOff x="3046648" y="2454274"/>
            <a:chExt cx="2523960" cy="56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BC076A74-554F-44A2-9B23-C755C8E6003A}"/>
                    </a:ext>
                  </a:extLst>
                </p14:cNvPr>
                <p14:cNvContentPartPr/>
                <p14:nvPr/>
              </p14:nvContentPartPr>
              <p14:xfrm>
                <a:off x="3061768" y="2886634"/>
                <a:ext cx="207000" cy="2628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BC076A74-554F-44A2-9B23-C755C8E6003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043768" y="2868994"/>
                  <a:ext cx="242640" cy="6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F9A63B96-1320-4BBE-A900-D4FE534FC10F}"/>
                    </a:ext>
                  </a:extLst>
                </p14:cNvPr>
                <p14:cNvContentPartPr/>
                <p14:nvPr/>
              </p14:nvContentPartPr>
              <p14:xfrm>
                <a:off x="3046648" y="3014074"/>
                <a:ext cx="236880" cy="972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F9A63B96-1320-4BBE-A900-D4FE534FC10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028648" y="2996074"/>
                  <a:ext cx="27252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3" name="Inkt 12">
                  <a:extLst>
                    <a:ext uri="{FF2B5EF4-FFF2-40B4-BE49-F238E27FC236}">
                      <a16:creationId xmlns:a16="http://schemas.microsoft.com/office/drawing/2014/main" id="{F4287799-08B2-4969-93F8-FC1E56E4AA91}"/>
                    </a:ext>
                  </a:extLst>
                </p14:cNvPr>
                <p14:cNvContentPartPr/>
                <p14:nvPr/>
              </p14:nvContentPartPr>
              <p14:xfrm>
                <a:off x="3725608" y="2921914"/>
                <a:ext cx="1845000" cy="67680"/>
              </p14:xfrm>
            </p:contentPart>
          </mc:Choice>
          <mc:Fallback xmlns="">
            <p:pic>
              <p:nvPicPr>
                <p:cNvPr id="13" name="Inkt 12">
                  <a:extLst>
                    <a:ext uri="{FF2B5EF4-FFF2-40B4-BE49-F238E27FC236}">
                      <a16:creationId xmlns:a16="http://schemas.microsoft.com/office/drawing/2014/main" id="{F4287799-08B2-4969-93F8-FC1E56E4AA91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707608" y="2904274"/>
                  <a:ext cx="188064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B484FC5C-772E-4143-87C9-7500355F41D7}"/>
                    </a:ext>
                  </a:extLst>
                </p14:cNvPr>
                <p14:cNvContentPartPr/>
                <p14:nvPr/>
              </p14:nvContentPartPr>
              <p14:xfrm>
                <a:off x="4030168" y="2496394"/>
                <a:ext cx="374400" cy="31248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B484FC5C-772E-4143-87C9-7500355F41D7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012528" y="2478754"/>
                  <a:ext cx="410040" cy="34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6" name="Inkt 15">
                  <a:extLst>
                    <a:ext uri="{FF2B5EF4-FFF2-40B4-BE49-F238E27FC236}">
                      <a16:creationId xmlns:a16="http://schemas.microsoft.com/office/drawing/2014/main" id="{7C84D128-395A-42FB-B576-879070B0AF3E}"/>
                    </a:ext>
                  </a:extLst>
                </p14:cNvPr>
                <p14:cNvContentPartPr/>
                <p14:nvPr/>
              </p14:nvContentPartPr>
              <p14:xfrm>
                <a:off x="4618768" y="2688994"/>
                <a:ext cx="42120" cy="51480"/>
              </p14:xfrm>
            </p:contentPart>
          </mc:Choice>
          <mc:Fallback xmlns="">
            <p:pic>
              <p:nvPicPr>
                <p:cNvPr id="16" name="Inkt 15">
                  <a:extLst>
                    <a:ext uri="{FF2B5EF4-FFF2-40B4-BE49-F238E27FC236}">
                      <a16:creationId xmlns:a16="http://schemas.microsoft.com/office/drawing/2014/main" id="{7C84D128-395A-42FB-B576-879070B0AF3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601128" y="2671354"/>
                  <a:ext cx="77760" cy="8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7" name="Inkt 16">
                  <a:extLst>
                    <a:ext uri="{FF2B5EF4-FFF2-40B4-BE49-F238E27FC236}">
                      <a16:creationId xmlns:a16="http://schemas.microsoft.com/office/drawing/2014/main" id="{3DF93978-7458-4256-BD79-E803A20CD5AD}"/>
                    </a:ext>
                  </a:extLst>
                </p14:cNvPr>
                <p14:cNvContentPartPr/>
                <p14:nvPr/>
              </p14:nvContentPartPr>
              <p14:xfrm>
                <a:off x="4987408" y="2454274"/>
                <a:ext cx="172800" cy="350280"/>
              </p14:xfrm>
            </p:contentPart>
          </mc:Choice>
          <mc:Fallback xmlns="">
            <p:pic>
              <p:nvPicPr>
                <p:cNvPr id="17" name="Inkt 16">
                  <a:extLst>
                    <a:ext uri="{FF2B5EF4-FFF2-40B4-BE49-F238E27FC236}">
                      <a16:creationId xmlns:a16="http://schemas.microsoft.com/office/drawing/2014/main" id="{3DF93978-7458-4256-BD79-E803A20CD5A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969408" y="2436634"/>
                  <a:ext cx="208440" cy="385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9" name="Inkt 18">
                <a:extLst>
                  <a:ext uri="{FF2B5EF4-FFF2-40B4-BE49-F238E27FC236}">
                    <a16:creationId xmlns:a16="http://schemas.microsoft.com/office/drawing/2014/main" id="{56D2C366-3218-4FC2-A42F-11D307E43D4A}"/>
                  </a:ext>
                </a:extLst>
              </p14:cNvPr>
              <p14:cNvContentPartPr/>
              <p14:nvPr/>
            </p14:nvContentPartPr>
            <p14:xfrm>
              <a:off x="5595808" y="2917594"/>
              <a:ext cx="698040" cy="21240"/>
            </p14:xfrm>
          </p:contentPart>
        </mc:Choice>
        <mc:Fallback xmlns="">
          <p:pic>
            <p:nvPicPr>
              <p:cNvPr id="19" name="Inkt 18">
                <a:extLst>
                  <a:ext uri="{FF2B5EF4-FFF2-40B4-BE49-F238E27FC236}">
                    <a16:creationId xmlns:a16="http://schemas.microsoft.com/office/drawing/2014/main" id="{56D2C366-3218-4FC2-A42F-11D307E43D4A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578168" y="2899594"/>
                <a:ext cx="733680" cy="56880"/>
              </a:xfrm>
              <a:prstGeom prst="rect">
                <a:avLst/>
              </a:prstGeom>
            </p:spPr>
          </p:pic>
        </mc:Fallback>
      </mc:AlternateContent>
      <p:grpSp>
        <p:nvGrpSpPr>
          <p:cNvPr id="28" name="Groep 27">
            <a:extLst>
              <a:ext uri="{FF2B5EF4-FFF2-40B4-BE49-F238E27FC236}">
                <a16:creationId xmlns:a16="http://schemas.microsoft.com/office/drawing/2014/main" id="{32FFA4CB-0495-4E01-9D9B-1B708673B596}"/>
              </a:ext>
            </a:extLst>
          </p:cNvPr>
          <p:cNvGrpSpPr/>
          <p:nvPr/>
        </p:nvGrpSpPr>
        <p:grpSpPr>
          <a:xfrm>
            <a:off x="3941608" y="3030994"/>
            <a:ext cx="1909440" cy="565200"/>
            <a:chOff x="3941608" y="3030994"/>
            <a:chExt cx="1909440" cy="56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0" name="Inkt 19">
                  <a:extLst>
                    <a:ext uri="{FF2B5EF4-FFF2-40B4-BE49-F238E27FC236}">
                      <a16:creationId xmlns:a16="http://schemas.microsoft.com/office/drawing/2014/main" id="{41F7BD62-03CF-4322-B077-11A3D662543D}"/>
                    </a:ext>
                  </a:extLst>
                </p14:cNvPr>
                <p14:cNvContentPartPr/>
                <p14:nvPr/>
              </p14:nvContentPartPr>
              <p14:xfrm>
                <a:off x="3941608" y="3133594"/>
                <a:ext cx="236880" cy="342720"/>
              </p14:xfrm>
            </p:contentPart>
          </mc:Choice>
          <mc:Fallback xmlns="">
            <p:pic>
              <p:nvPicPr>
                <p:cNvPr id="20" name="Inkt 19">
                  <a:extLst>
                    <a:ext uri="{FF2B5EF4-FFF2-40B4-BE49-F238E27FC236}">
                      <a16:creationId xmlns:a16="http://schemas.microsoft.com/office/drawing/2014/main" id="{41F7BD62-03CF-4322-B077-11A3D662543D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923608" y="3115954"/>
                  <a:ext cx="272520" cy="37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1" name="Inkt 20">
                  <a:extLst>
                    <a:ext uri="{FF2B5EF4-FFF2-40B4-BE49-F238E27FC236}">
                      <a16:creationId xmlns:a16="http://schemas.microsoft.com/office/drawing/2014/main" id="{5C4E5572-DE3A-4B42-AEC8-5AC0D7044C74}"/>
                    </a:ext>
                  </a:extLst>
                </p14:cNvPr>
                <p14:cNvContentPartPr/>
                <p14:nvPr/>
              </p14:nvContentPartPr>
              <p14:xfrm>
                <a:off x="4306288" y="3365794"/>
                <a:ext cx="36360" cy="51480"/>
              </p14:xfrm>
            </p:contentPart>
          </mc:Choice>
          <mc:Fallback xmlns="">
            <p:pic>
              <p:nvPicPr>
                <p:cNvPr id="21" name="Inkt 20">
                  <a:extLst>
                    <a:ext uri="{FF2B5EF4-FFF2-40B4-BE49-F238E27FC236}">
                      <a16:creationId xmlns:a16="http://schemas.microsoft.com/office/drawing/2014/main" id="{5C4E5572-DE3A-4B42-AEC8-5AC0D7044C74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288288" y="3348154"/>
                  <a:ext cx="72000" cy="8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2" name="Inkt 21">
                  <a:extLst>
                    <a:ext uri="{FF2B5EF4-FFF2-40B4-BE49-F238E27FC236}">
                      <a16:creationId xmlns:a16="http://schemas.microsoft.com/office/drawing/2014/main" id="{6C3FBB26-8192-47CD-A03E-657285366308}"/>
                    </a:ext>
                  </a:extLst>
                </p14:cNvPr>
                <p14:cNvContentPartPr/>
                <p14:nvPr/>
              </p14:nvContentPartPr>
              <p14:xfrm>
                <a:off x="4633168" y="3130714"/>
                <a:ext cx="144000" cy="426600"/>
              </p14:xfrm>
            </p:contentPart>
          </mc:Choice>
          <mc:Fallback xmlns="">
            <p:pic>
              <p:nvPicPr>
                <p:cNvPr id="22" name="Inkt 21">
                  <a:extLst>
                    <a:ext uri="{FF2B5EF4-FFF2-40B4-BE49-F238E27FC236}">
                      <a16:creationId xmlns:a16="http://schemas.microsoft.com/office/drawing/2014/main" id="{6C3FBB26-8192-47CD-A03E-657285366308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615168" y="3112714"/>
                  <a:ext cx="179640" cy="46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3" name="Inkt 22">
                  <a:extLst>
                    <a:ext uri="{FF2B5EF4-FFF2-40B4-BE49-F238E27FC236}">
                      <a16:creationId xmlns:a16="http://schemas.microsoft.com/office/drawing/2014/main" id="{34193837-6D4A-4F7E-8B94-380A01CF4178}"/>
                    </a:ext>
                  </a:extLst>
                </p14:cNvPr>
                <p14:cNvContentPartPr/>
                <p14:nvPr/>
              </p14:nvContentPartPr>
              <p14:xfrm>
                <a:off x="4932688" y="3124594"/>
                <a:ext cx="202320" cy="282600"/>
              </p14:xfrm>
            </p:contentPart>
          </mc:Choice>
          <mc:Fallback xmlns="">
            <p:pic>
              <p:nvPicPr>
                <p:cNvPr id="23" name="Inkt 22">
                  <a:extLst>
                    <a:ext uri="{FF2B5EF4-FFF2-40B4-BE49-F238E27FC236}">
                      <a16:creationId xmlns:a16="http://schemas.microsoft.com/office/drawing/2014/main" id="{34193837-6D4A-4F7E-8B94-380A01CF4178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914688" y="3106594"/>
                  <a:ext cx="237960" cy="31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4" name="Inkt 23">
                  <a:extLst>
                    <a:ext uri="{FF2B5EF4-FFF2-40B4-BE49-F238E27FC236}">
                      <a16:creationId xmlns:a16="http://schemas.microsoft.com/office/drawing/2014/main" id="{E55551A5-D1C0-4E84-B55B-89B8F9337B84}"/>
                    </a:ext>
                  </a:extLst>
                </p14:cNvPr>
                <p14:cNvContentPartPr/>
                <p14:nvPr/>
              </p14:nvContentPartPr>
              <p14:xfrm>
                <a:off x="5213128" y="3311434"/>
                <a:ext cx="187560" cy="15840"/>
              </p14:xfrm>
            </p:contentPart>
          </mc:Choice>
          <mc:Fallback xmlns="">
            <p:pic>
              <p:nvPicPr>
                <p:cNvPr id="24" name="Inkt 23">
                  <a:extLst>
                    <a:ext uri="{FF2B5EF4-FFF2-40B4-BE49-F238E27FC236}">
                      <a16:creationId xmlns:a16="http://schemas.microsoft.com/office/drawing/2014/main" id="{E55551A5-D1C0-4E84-B55B-89B8F9337B84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195488" y="3293794"/>
                  <a:ext cx="22320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5" name="Inkt 24">
                  <a:extLst>
                    <a:ext uri="{FF2B5EF4-FFF2-40B4-BE49-F238E27FC236}">
                      <a16:creationId xmlns:a16="http://schemas.microsoft.com/office/drawing/2014/main" id="{7735AAEA-2E13-47C7-A99B-54136200562D}"/>
                    </a:ext>
                  </a:extLst>
                </p14:cNvPr>
                <p14:cNvContentPartPr/>
                <p14:nvPr/>
              </p14:nvContentPartPr>
              <p14:xfrm>
                <a:off x="5554408" y="3151234"/>
                <a:ext cx="69480" cy="295200"/>
              </p14:xfrm>
            </p:contentPart>
          </mc:Choice>
          <mc:Fallback xmlns="">
            <p:pic>
              <p:nvPicPr>
                <p:cNvPr id="25" name="Inkt 24">
                  <a:extLst>
                    <a:ext uri="{FF2B5EF4-FFF2-40B4-BE49-F238E27FC236}">
                      <a16:creationId xmlns:a16="http://schemas.microsoft.com/office/drawing/2014/main" id="{7735AAEA-2E13-47C7-A99B-54136200562D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536408" y="3133594"/>
                  <a:ext cx="105120" cy="33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0F4D258E-046A-4857-8AB1-1AB813FB6B65}"/>
                    </a:ext>
                  </a:extLst>
                </p14:cNvPr>
                <p14:cNvContentPartPr/>
                <p14:nvPr/>
              </p14:nvContentPartPr>
              <p14:xfrm>
                <a:off x="5685808" y="3030994"/>
                <a:ext cx="165240" cy="56520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0F4D258E-046A-4857-8AB1-1AB813FB6B65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668168" y="3012994"/>
                  <a:ext cx="200880" cy="600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ep 30">
            <a:extLst>
              <a:ext uri="{FF2B5EF4-FFF2-40B4-BE49-F238E27FC236}">
                <a16:creationId xmlns:a16="http://schemas.microsoft.com/office/drawing/2014/main" id="{6D39BBBF-38EE-47CD-A71A-B5E2723EB9F5}"/>
              </a:ext>
            </a:extLst>
          </p:cNvPr>
          <p:cNvGrpSpPr/>
          <p:nvPr/>
        </p:nvGrpSpPr>
        <p:grpSpPr>
          <a:xfrm>
            <a:off x="3198928" y="4427794"/>
            <a:ext cx="216360" cy="136800"/>
            <a:chOff x="3198928" y="4427794"/>
            <a:chExt cx="216360" cy="136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9" name="Inkt 28">
                  <a:extLst>
                    <a:ext uri="{FF2B5EF4-FFF2-40B4-BE49-F238E27FC236}">
                      <a16:creationId xmlns:a16="http://schemas.microsoft.com/office/drawing/2014/main" id="{B4C8FD0D-4402-4E2C-87A9-0EA72FB19816}"/>
                    </a:ext>
                  </a:extLst>
                </p14:cNvPr>
                <p14:cNvContentPartPr/>
                <p14:nvPr/>
              </p14:nvContentPartPr>
              <p14:xfrm>
                <a:off x="3198928" y="4427794"/>
                <a:ext cx="202320" cy="38520"/>
              </p14:xfrm>
            </p:contentPart>
          </mc:Choice>
          <mc:Fallback xmlns="">
            <p:pic>
              <p:nvPicPr>
                <p:cNvPr id="29" name="Inkt 28">
                  <a:extLst>
                    <a:ext uri="{FF2B5EF4-FFF2-40B4-BE49-F238E27FC236}">
                      <a16:creationId xmlns:a16="http://schemas.microsoft.com/office/drawing/2014/main" id="{B4C8FD0D-4402-4E2C-87A9-0EA72FB19816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181288" y="4410154"/>
                  <a:ext cx="237960" cy="7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CC528D67-DB0D-43BE-B778-887EA39602D2}"/>
                    </a:ext>
                  </a:extLst>
                </p14:cNvPr>
                <p14:cNvContentPartPr/>
                <p14:nvPr/>
              </p14:nvContentPartPr>
              <p14:xfrm>
                <a:off x="3225568" y="4541194"/>
                <a:ext cx="189720" cy="2340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CC528D67-DB0D-43BE-B778-887EA39602D2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207928" y="4523554"/>
                  <a:ext cx="225360" cy="59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32" name="Inkt 31">
                <a:extLst>
                  <a:ext uri="{FF2B5EF4-FFF2-40B4-BE49-F238E27FC236}">
                    <a16:creationId xmlns:a16="http://schemas.microsoft.com/office/drawing/2014/main" id="{CEF3ED4C-903C-4756-94F0-23631C298303}"/>
                  </a:ext>
                </a:extLst>
              </p14:cNvPr>
              <p14:cNvContentPartPr/>
              <p14:nvPr/>
            </p14:nvContentPartPr>
            <p14:xfrm>
              <a:off x="3967888" y="4470994"/>
              <a:ext cx="2170440" cy="67320"/>
            </p14:xfrm>
          </p:contentPart>
        </mc:Choice>
        <mc:Fallback xmlns="">
          <p:pic>
            <p:nvPicPr>
              <p:cNvPr id="32" name="Inkt 31">
                <a:extLst>
                  <a:ext uri="{FF2B5EF4-FFF2-40B4-BE49-F238E27FC236}">
                    <a16:creationId xmlns:a16="http://schemas.microsoft.com/office/drawing/2014/main" id="{CEF3ED4C-903C-4756-94F0-23631C298303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3950248" y="4453354"/>
                <a:ext cx="2206080" cy="102960"/>
              </a:xfrm>
              <a:prstGeom prst="rect">
                <a:avLst/>
              </a:prstGeom>
            </p:spPr>
          </p:pic>
        </mc:Fallback>
      </mc:AlternateContent>
      <p:grpSp>
        <p:nvGrpSpPr>
          <p:cNvPr id="35" name="Groep 34">
            <a:extLst>
              <a:ext uri="{FF2B5EF4-FFF2-40B4-BE49-F238E27FC236}">
                <a16:creationId xmlns:a16="http://schemas.microsoft.com/office/drawing/2014/main" id="{44E0F660-B1FA-465F-B208-0CD3C23B3D2C}"/>
              </a:ext>
            </a:extLst>
          </p:cNvPr>
          <p:cNvGrpSpPr/>
          <p:nvPr/>
        </p:nvGrpSpPr>
        <p:grpSpPr>
          <a:xfrm>
            <a:off x="4577728" y="3979234"/>
            <a:ext cx="696240" cy="341640"/>
            <a:chOff x="4577728" y="3979234"/>
            <a:chExt cx="69624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3" name="Inkt 32">
                  <a:extLst>
                    <a:ext uri="{FF2B5EF4-FFF2-40B4-BE49-F238E27FC236}">
                      <a16:creationId xmlns:a16="http://schemas.microsoft.com/office/drawing/2014/main" id="{D84ACDBC-424F-4522-AED1-68A7CEB0D5B6}"/>
                    </a:ext>
                  </a:extLst>
                </p14:cNvPr>
                <p14:cNvContentPartPr/>
                <p14:nvPr/>
              </p14:nvContentPartPr>
              <p14:xfrm>
                <a:off x="4577728" y="3979234"/>
                <a:ext cx="207000" cy="341640"/>
              </p14:xfrm>
            </p:contentPart>
          </mc:Choice>
          <mc:Fallback xmlns="">
            <p:pic>
              <p:nvPicPr>
                <p:cNvPr id="33" name="Inkt 32">
                  <a:extLst>
                    <a:ext uri="{FF2B5EF4-FFF2-40B4-BE49-F238E27FC236}">
                      <a16:creationId xmlns:a16="http://schemas.microsoft.com/office/drawing/2014/main" id="{D84ACDBC-424F-4522-AED1-68A7CEB0D5B6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559728" y="3961234"/>
                  <a:ext cx="242640" cy="37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4" name="Inkt 33">
                  <a:extLst>
                    <a:ext uri="{FF2B5EF4-FFF2-40B4-BE49-F238E27FC236}">
                      <a16:creationId xmlns:a16="http://schemas.microsoft.com/office/drawing/2014/main" id="{76251393-4060-41FF-8A9C-966E8F2C3026}"/>
                    </a:ext>
                  </a:extLst>
                </p14:cNvPr>
                <p14:cNvContentPartPr/>
                <p14:nvPr/>
              </p14:nvContentPartPr>
              <p14:xfrm>
                <a:off x="4906048" y="4056274"/>
                <a:ext cx="367920" cy="245160"/>
              </p14:xfrm>
            </p:contentPart>
          </mc:Choice>
          <mc:Fallback xmlns="">
            <p:pic>
              <p:nvPicPr>
                <p:cNvPr id="34" name="Inkt 33">
                  <a:extLst>
                    <a:ext uri="{FF2B5EF4-FFF2-40B4-BE49-F238E27FC236}">
                      <a16:creationId xmlns:a16="http://schemas.microsoft.com/office/drawing/2014/main" id="{76251393-4060-41FF-8A9C-966E8F2C3026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888408" y="4038274"/>
                  <a:ext cx="403560" cy="280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36" name="Inkt 35">
                <a:extLst>
                  <a:ext uri="{FF2B5EF4-FFF2-40B4-BE49-F238E27FC236}">
                    <a16:creationId xmlns:a16="http://schemas.microsoft.com/office/drawing/2014/main" id="{64CAE837-A604-48C6-B9FC-1E52D40202A0}"/>
                  </a:ext>
                </a:extLst>
              </p14:cNvPr>
              <p14:cNvContentPartPr/>
              <p14:nvPr/>
            </p14:nvContentPartPr>
            <p14:xfrm>
              <a:off x="4241848" y="3518434"/>
              <a:ext cx="821160" cy="220680"/>
            </p14:xfrm>
          </p:contentPart>
        </mc:Choice>
        <mc:Fallback xmlns="">
          <p:pic>
            <p:nvPicPr>
              <p:cNvPr id="36" name="Inkt 35">
                <a:extLst>
                  <a:ext uri="{FF2B5EF4-FFF2-40B4-BE49-F238E27FC236}">
                    <a16:creationId xmlns:a16="http://schemas.microsoft.com/office/drawing/2014/main" id="{64CAE837-A604-48C6-B9FC-1E52D40202A0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232848" y="3509794"/>
                <a:ext cx="838800" cy="23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37" name="Inkt 36">
                <a:extLst>
                  <a:ext uri="{FF2B5EF4-FFF2-40B4-BE49-F238E27FC236}">
                    <a16:creationId xmlns:a16="http://schemas.microsoft.com/office/drawing/2014/main" id="{7F6AE78B-2CAD-4EE2-9BB9-95A7201DFF9D}"/>
                  </a:ext>
                </a:extLst>
              </p14:cNvPr>
              <p14:cNvContentPartPr/>
              <p14:nvPr/>
            </p14:nvContentPartPr>
            <p14:xfrm>
              <a:off x="4290088" y="3552274"/>
              <a:ext cx="1213920" cy="244800"/>
            </p14:xfrm>
          </p:contentPart>
        </mc:Choice>
        <mc:Fallback xmlns="">
          <p:pic>
            <p:nvPicPr>
              <p:cNvPr id="37" name="Inkt 36">
                <a:extLst>
                  <a:ext uri="{FF2B5EF4-FFF2-40B4-BE49-F238E27FC236}">
                    <a16:creationId xmlns:a16="http://schemas.microsoft.com/office/drawing/2014/main" id="{7F6AE78B-2CAD-4EE2-9BB9-95A7201DFF9D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281448" y="3543274"/>
                <a:ext cx="1231560" cy="262440"/>
              </a:xfrm>
              <a:prstGeom prst="rect">
                <a:avLst/>
              </a:prstGeom>
            </p:spPr>
          </p:pic>
        </mc:Fallback>
      </mc:AlternateContent>
      <p:grpSp>
        <p:nvGrpSpPr>
          <p:cNvPr id="47" name="Groep 46">
            <a:extLst>
              <a:ext uri="{FF2B5EF4-FFF2-40B4-BE49-F238E27FC236}">
                <a16:creationId xmlns:a16="http://schemas.microsoft.com/office/drawing/2014/main" id="{EAD265C7-9933-4880-B997-E01984B21A16}"/>
              </a:ext>
            </a:extLst>
          </p:cNvPr>
          <p:cNvGrpSpPr/>
          <p:nvPr/>
        </p:nvGrpSpPr>
        <p:grpSpPr>
          <a:xfrm>
            <a:off x="4176688" y="4644154"/>
            <a:ext cx="1811160" cy="392400"/>
            <a:chOff x="4176688" y="4644154"/>
            <a:chExt cx="1811160" cy="392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8" name="Inkt 37">
                  <a:extLst>
                    <a:ext uri="{FF2B5EF4-FFF2-40B4-BE49-F238E27FC236}">
                      <a16:creationId xmlns:a16="http://schemas.microsoft.com/office/drawing/2014/main" id="{9021E1E6-8CB1-4939-91FF-4E6403299108}"/>
                    </a:ext>
                  </a:extLst>
                </p14:cNvPr>
                <p14:cNvContentPartPr/>
                <p14:nvPr/>
              </p14:nvContentPartPr>
              <p14:xfrm>
                <a:off x="4176688" y="4737394"/>
                <a:ext cx="142560" cy="272520"/>
              </p14:xfrm>
            </p:contentPart>
          </mc:Choice>
          <mc:Fallback xmlns="">
            <p:pic>
              <p:nvPicPr>
                <p:cNvPr id="38" name="Inkt 37">
                  <a:extLst>
                    <a:ext uri="{FF2B5EF4-FFF2-40B4-BE49-F238E27FC236}">
                      <a16:creationId xmlns:a16="http://schemas.microsoft.com/office/drawing/2014/main" id="{9021E1E6-8CB1-4939-91FF-4E6403299108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158688" y="4719754"/>
                  <a:ext cx="178200" cy="30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9" name="Inkt 38">
                  <a:extLst>
                    <a:ext uri="{FF2B5EF4-FFF2-40B4-BE49-F238E27FC236}">
                      <a16:creationId xmlns:a16="http://schemas.microsoft.com/office/drawing/2014/main" id="{C90C87B0-932E-456F-9457-EDE978B24925}"/>
                    </a:ext>
                  </a:extLst>
                </p14:cNvPr>
                <p14:cNvContentPartPr/>
                <p14:nvPr/>
              </p14:nvContentPartPr>
              <p14:xfrm>
                <a:off x="4404208" y="4949794"/>
                <a:ext cx="35280" cy="27360"/>
              </p14:xfrm>
            </p:contentPart>
          </mc:Choice>
          <mc:Fallback xmlns="">
            <p:pic>
              <p:nvPicPr>
                <p:cNvPr id="39" name="Inkt 38">
                  <a:extLst>
                    <a:ext uri="{FF2B5EF4-FFF2-40B4-BE49-F238E27FC236}">
                      <a16:creationId xmlns:a16="http://schemas.microsoft.com/office/drawing/2014/main" id="{C90C87B0-932E-456F-9457-EDE978B2492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386208" y="4931794"/>
                  <a:ext cx="70920" cy="6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0" name="Inkt 39">
                  <a:extLst>
                    <a:ext uri="{FF2B5EF4-FFF2-40B4-BE49-F238E27FC236}">
                      <a16:creationId xmlns:a16="http://schemas.microsoft.com/office/drawing/2014/main" id="{11CFDF4D-FC12-4E28-A2CE-410FF9146741}"/>
                    </a:ext>
                  </a:extLst>
                </p14:cNvPr>
                <p14:cNvContentPartPr/>
                <p14:nvPr/>
              </p14:nvContentPartPr>
              <p14:xfrm>
                <a:off x="4539568" y="4785994"/>
                <a:ext cx="141480" cy="250560"/>
              </p14:xfrm>
            </p:contentPart>
          </mc:Choice>
          <mc:Fallback xmlns="">
            <p:pic>
              <p:nvPicPr>
                <p:cNvPr id="40" name="Inkt 39">
                  <a:extLst>
                    <a:ext uri="{FF2B5EF4-FFF2-40B4-BE49-F238E27FC236}">
                      <a16:creationId xmlns:a16="http://schemas.microsoft.com/office/drawing/2014/main" id="{11CFDF4D-FC12-4E28-A2CE-410FF9146741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521568" y="4767994"/>
                  <a:ext cx="177120" cy="28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2649B98B-91CA-41B2-87E5-78A6F12C3C26}"/>
                    </a:ext>
                  </a:extLst>
                </p14:cNvPr>
                <p14:cNvContentPartPr/>
                <p14:nvPr/>
              </p14:nvContentPartPr>
              <p14:xfrm>
                <a:off x="4852768" y="4940074"/>
                <a:ext cx="244440" cy="3456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2649B98B-91CA-41B2-87E5-78A6F12C3C26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835128" y="4922074"/>
                  <a:ext cx="280080" cy="7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D8F4F9E4-BF44-4AEC-8C54-2693A4C40EA7}"/>
                    </a:ext>
                  </a:extLst>
                </p14:cNvPr>
                <p14:cNvContentPartPr/>
                <p14:nvPr/>
              </p14:nvContentPartPr>
              <p14:xfrm>
                <a:off x="5360368" y="4700674"/>
                <a:ext cx="234000" cy="29340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D8F4F9E4-BF44-4AEC-8C54-2693A4C40EA7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5342728" y="4683034"/>
                  <a:ext cx="269640" cy="32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45" name="Inkt 44">
                  <a:extLst>
                    <a:ext uri="{FF2B5EF4-FFF2-40B4-BE49-F238E27FC236}">
                      <a16:creationId xmlns:a16="http://schemas.microsoft.com/office/drawing/2014/main" id="{02072F1C-9B09-4E5D-A310-E5ACFF398422}"/>
                    </a:ext>
                  </a:extLst>
                </p14:cNvPr>
                <p14:cNvContentPartPr/>
                <p14:nvPr/>
              </p14:nvContentPartPr>
              <p14:xfrm>
                <a:off x="5707408" y="4887874"/>
                <a:ext cx="34920" cy="37800"/>
              </p14:xfrm>
            </p:contentPart>
          </mc:Choice>
          <mc:Fallback xmlns="">
            <p:pic>
              <p:nvPicPr>
                <p:cNvPr id="45" name="Inkt 44">
                  <a:extLst>
                    <a:ext uri="{FF2B5EF4-FFF2-40B4-BE49-F238E27FC236}">
                      <a16:creationId xmlns:a16="http://schemas.microsoft.com/office/drawing/2014/main" id="{02072F1C-9B09-4E5D-A310-E5ACFF398422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5689408" y="4869874"/>
                  <a:ext cx="70560" cy="7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0D86BC07-4820-44AD-9DB2-3E7985EE76DC}"/>
                    </a:ext>
                  </a:extLst>
                </p14:cNvPr>
                <p14:cNvContentPartPr/>
                <p14:nvPr/>
              </p14:nvContentPartPr>
              <p14:xfrm>
                <a:off x="5892088" y="4644154"/>
                <a:ext cx="95760" cy="35460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0D86BC07-4820-44AD-9DB2-3E7985EE76DC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5874088" y="4626154"/>
                  <a:ext cx="131400" cy="390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0" name="Groep 49">
            <a:extLst>
              <a:ext uri="{FF2B5EF4-FFF2-40B4-BE49-F238E27FC236}">
                <a16:creationId xmlns:a16="http://schemas.microsoft.com/office/drawing/2014/main" id="{6BD161FE-B844-4168-B9C6-3688C45D8F58}"/>
              </a:ext>
            </a:extLst>
          </p:cNvPr>
          <p:cNvGrpSpPr/>
          <p:nvPr/>
        </p:nvGrpSpPr>
        <p:grpSpPr>
          <a:xfrm>
            <a:off x="6814408" y="4316914"/>
            <a:ext cx="209520" cy="138600"/>
            <a:chOff x="6814408" y="4316914"/>
            <a:chExt cx="209520" cy="138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8" name="Inkt 47">
                  <a:extLst>
                    <a:ext uri="{FF2B5EF4-FFF2-40B4-BE49-F238E27FC236}">
                      <a16:creationId xmlns:a16="http://schemas.microsoft.com/office/drawing/2014/main" id="{77381EAF-7E57-44B2-93E1-A38A8614EDC4}"/>
                    </a:ext>
                  </a:extLst>
                </p14:cNvPr>
                <p14:cNvContentPartPr/>
                <p14:nvPr/>
              </p14:nvContentPartPr>
              <p14:xfrm>
                <a:off x="6814408" y="4316914"/>
                <a:ext cx="168120" cy="20520"/>
              </p14:xfrm>
            </p:contentPart>
          </mc:Choice>
          <mc:Fallback xmlns="">
            <p:pic>
              <p:nvPicPr>
                <p:cNvPr id="48" name="Inkt 47">
                  <a:extLst>
                    <a:ext uri="{FF2B5EF4-FFF2-40B4-BE49-F238E27FC236}">
                      <a16:creationId xmlns:a16="http://schemas.microsoft.com/office/drawing/2014/main" id="{77381EAF-7E57-44B2-93E1-A38A8614EDC4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6796768" y="4299274"/>
                  <a:ext cx="20376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49" name="Inkt 48">
                  <a:extLst>
                    <a:ext uri="{FF2B5EF4-FFF2-40B4-BE49-F238E27FC236}">
                      <a16:creationId xmlns:a16="http://schemas.microsoft.com/office/drawing/2014/main" id="{E18EE066-121F-40D1-82DF-F1ECC2308EAD}"/>
                    </a:ext>
                  </a:extLst>
                </p14:cNvPr>
                <p14:cNvContentPartPr/>
                <p14:nvPr/>
              </p14:nvContentPartPr>
              <p14:xfrm>
                <a:off x="6815128" y="4441474"/>
                <a:ext cx="208800" cy="14040"/>
              </p14:xfrm>
            </p:contentPart>
          </mc:Choice>
          <mc:Fallback xmlns="">
            <p:pic>
              <p:nvPicPr>
                <p:cNvPr id="49" name="Inkt 48">
                  <a:extLst>
                    <a:ext uri="{FF2B5EF4-FFF2-40B4-BE49-F238E27FC236}">
                      <a16:creationId xmlns:a16="http://schemas.microsoft.com/office/drawing/2014/main" id="{E18EE066-121F-40D1-82DF-F1ECC2308EAD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797128" y="4423834"/>
                  <a:ext cx="244440" cy="49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51" name="Inkt 50">
                <a:extLst>
                  <a:ext uri="{FF2B5EF4-FFF2-40B4-BE49-F238E27FC236}">
                    <a16:creationId xmlns:a16="http://schemas.microsoft.com/office/drawing/2014/main" id="{DB3DAE65-650A-4D43-AA20-D3F1205974D9}"/>
                  </a:ext>
                </a:extLst>
              </p14:cNvPr>
              <p14:cNvContentPartPr/>
              <p14:nvPr/>
            </p14:nvContentPartPr>
            <p14:xfrm>
              <a:off x="7554568" y="4372714"/>
              <a:ext cx="1788120" cy="20880"/>
            </p14:xfrm>
          </p:contentPart>
        </mc:Choice>
        <mc:Fallback xmlns="">
          <p:pic>
            <p:nvPicPr>
              <p:cNvPr id="51" name="Inkt 50">
                <a:extLst>
                  <a:ext uri="{FF2B5EF4-FFF2-40B4-BE49-F238E27FC236}">
                    <a16:creationId xmlns:a16="http://schemas.microsoft.com/office/drawing/2014/main" id="{DB3DAE65-650A-4D43-AA20-D3F1205974D9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7536928" y="4354714"/>
                <a:ext cx="1823760" cy="56520"/>
              </a:xfrm>
              <a:prstGeom prst="rect">
                <a:avLst/>
              </a:prstGeom>
            </p:spPr>
          </p:pic>
        </mc:Fallback>
      </mc:AlternateContent>
      <p:grpSp>
        <p:nvGrpSpPr>
          <p:cNvPr id="54" name="Groep 53">
            <a:extLst>
              <a:ext uri="{FF2B5EF4-FFF2-40B4-BE49-F238E27FC236}">
                <a16:creationId xmlns:a16="http://schemas.microsoft.com/office/drawing/2014/main" id="{604D749E-3335-4C50-BBD9-4778FD8E5939}"/>
              </a:ext>
            </a:extLst>
          </p:cNvPr>
          <p:cNvGrpSpPr/>
          <p:nvPr/>
        </p:nvGrpSpPr>
        <p:grpSpPr>
          <a:xfrm>
            <a:off x="8037688" y="3798514"/>
            <a:ext cx="637920" cy="329760"/>
            <a:chOff x="8037688" y="3798514"/>
            <a:chExt cx="637920" cy="329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52" name="Inkt 51">
                  <a:extLst>
                    <a:ext uri="{FF2B5EF4-FFF2-40B4-BE49-F238E27FC236}">
                      <a16:creationId xmlns:a16="http://schemas.microsoft.com/office/drawing/2014/main" id="{4C2F9120-94BF-4512-B7E4-EC2547CBCFA0}"/>
                    </a:ext>
                  </a:extLst>
                </p14:cNvPr>
                <p14:cNvContentPartPr/>
                <p14:nvPr/>
              </p14:nvContentPartPr>
              <p14:xfrm>
                <a:off x="8037688" y="3798514"/>
                <a:ext cx="173160" cy="329760"/>
              </p14:xfrm>
            </p:contentPart>
          </mc:Choice>
          <mc:Fallback xmlns="">
            <p:pic>
              <p:nvPicPr>
                <p:cNvPr id="52" name="Inkt 51">
                  <a:extLst>
                    <a:ext uri="{FF2B5EF4-FFF2-40B4-BE49-F238E27FC236}">
                      <a16:creationId xmlns:a16="http://schemas.microsoft.com/office/drawing/2014/main" id="{4C2F9120-94BF-4512-B7E4-EC2547CBCFA0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8019688" y="3780514"/>
                  <a:ext cx="208800" cy="36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53" name="Inkt 52">
                  <a:extLst>
                    <a:ext uri="{FF2B5EF4-FFF2-40B4-BE49-F238E27FC236}">
                      <a16:creationId xmlns:a16="http://schemas.microsoft.com/office/drawing/2014/main" id="{84A0409F-2E9A-4B48-A780-49B798DFF743}"/>
                    </a:ext>
                  </a:extLst>
                </p14:cNvPr>
                <p14:cNvContentPartPr/>
                <p14:nvPr/>
              </p14:nvContentPartPr>
              <p14:xfrm>
                <a:off x="8351248" y="3867994"/>
                <a:ext cx="324360" cy="224640"/>
              </p14:xfrm>
            </p:contentPart>
          </mc:Choice>
          <mc:Fallback xmlns="">
            <p:pic>
              <p:nvPicPr>
                <p:cNvPr id="53" name="Inkt 52">
                  <a:extLst>
                    <a:ext uri="{FF2B5EF4-FFF2-40B4-BE49-F238E27FC236}">
                      <a16:creationId xmlns:a16="http://schemas.microsoft.com/office/drawing/2014/main" id="{84A0409F-2E9A-4B48-A780-49B798DFF743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8333248" y="3849994"/>
                  <a:ext cx="360000" cy="26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ep 58">
            <a:extLst>
              <a:ext uri="{FF2B5EF4-FFF2-40B4-BE49-F238E27FC236}">
                <a16:creationId xmlns:a16="http://schemas.microsoft.com/office/drawing/2014/main" id="{67F218B4-2655-46F4-BD54-0C091955691A}"/>
              </a:ext>
            </a:extLst>
          </p:cNvPr>
          <p:cNvGrpSpPr/>
          <p:nvPr/>
        </p:nvGrpSpPr>
        <p:grpSpPr>
          <a:xfrm>
            <a:off x="7926808" y="4519234"/>
            <a:ext cx="676080" cy="388800"/>
            <a:chOff x="7926808" y="4519234"/>
            <a:chExt cx="676080" cy="388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55" name="Inkt 54">
                  <a:extLst>
                    <a:ext uri="{FF2B5EF4-FFF2-40B4-BE49-F238E27FC236}">
                      <a16:creationId xmlns:a16="http://schemas.microsoft.com/office/drawing/2014/main" id="{F588219A-FE7C-4FB4-82EE-36E9D71B35F8}"/>
                    </a:ext>
                  </a:extLst>
                </p14:cNvPr>
                <p14:cNvContentPartPr/>
                <p14:nvPr/>
              </p14:nvContentPartPr>
              <p14:xfrm>
                <a:off x="7926808" y="4548754"/>
                <a:ext cx="141120" cy="359280"/>
              </p14:xfrm>
            </p:contentPart>
          </mc:Choice>
          <mc:Fallback xmlns="">
            <p:pic>
              <p:nvPicPr>
                <p:cNvPr id="55" name="Inkt 54">
                  <a:extLst>
                    <a:ext uri="{FF2B5EF4-FFF2-40B4-BE49-F238E27FC236}">
                      <a16:creationId xmlns:a16="http://schemas.microsoft.com/office/drawing/2014/main" id="{F588219A-FE7C-4FB4-82EE-36E9D71B35F8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7909168" y="4531114"/>
                  <a:ext cx="176760" cy="39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56" name="Inkt 55">
                  <a:extLst>
                    <a:ext uri="{FF2B5EF4-FFF2-40B4-BE49-F238E27FC236}">
                      <a16:creationId xmlns:a16="http://schemas.microsoft.com/office/drawing/2014/main" id="{4F3CCEA4-D509-4FE3-9E75-84CCF6877FF6}"/>
                    </a:ext>
                  </a:extLst>
                </p14:cNvPr>
                <p14:cNvContentPartPr/>
                <p14:nvPr/>
              </p14:nvContentPartPr>
              <p14:xfrm>
                <a:off x="8117608" y="4519234"/>
                <a:ext cx="104400" cy="120600"/>
              </p14:xfrm>
            </p:contentPart>
          </mc:Choice>
          <mc:Fallback xmlns="">
            <p:pic>
              <p:nvPicPr>
                <p:cNvPr id="56" name="Inkt 55">
                  <a:extLst>
                    <a:ext uri="{FF2B5EF4-FFF2-40B4-BE49-F238E27FC236}">
                      <a16:creationId xmlns:a16="http://schemas.microsoft.com/office/drawing/2014/main" id="{4F3CCEA4-D509-4FE3-9E75-84CCF6877FF6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8099608" y="4501594"/>
                  <a:ext cx="140040" cy="15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58" name="Inkt 57">
                  <a:extLst>
                    <a:ext uri="{FF2B5EF4-FFF2-40B4-BE49-F238E27FC236}">
                      <a16:creationId xmlns:a16="http://schemas.microsoft.com/office/drawing/2014/main" id="{DCCB0830-EFE5-45B4-B78F-0132B0398D0D}"/>
                    </a:ext>
                  </a:extLst>
                </p14:cNvPr>
                <p14:cNvContentPartPr/>
                <p14:nvPr/>
              </p14:nvContentPartPr>
              <p14:xfrm>
                <a:off x="8344408" y="4786714"/>
                <a:ext cx="258480" cy="10080"/>
              </p14:xfrm>
            </p:contentPart>
          </mc:Choice>
          <mc:Fallback xmlns="">
            <p:pic>
              <p:nvPicPr>
                <p:cNvPr id="58" name="Inkt 57">
                  <a:extLst>
                    <a:ext uri="{FF2B5EF4-FFF2-40B4-BE49-F238E27FC236}">
                      <a16:creationId xmlns:a16="http://schemas.microsoft.com/office/drawing/2014/main" id="{DCCB0830-EFE5-45B4-B78F-0132B0398D0D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8326408" y="4768714"/>
                  <a:ext cx="294120" cy="45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60" name="Inkt 59">
                <a:extLst>
                  <a:ext uri="{FF2B5EF4-FFF2-40B4-BE49-F238E27FC236}">
                    <a16:creationId xmlns:a16="http://schemas.microsoft.com/office/drawing/2014/main" id="{830D135B-8A16-4971-933D-98C550CB156D}"/>
                  </a:ext>
                </a:extLst>
              </p14:cNvPr>
              <p14:cNvContentPartPr/>
              <p14:nvPr/>
            </p14:nvContentPartPr>
            <p14:xfrm>
              <a:off x="8843008" y="4548754"/>
              <a:ext cx="147240" cy="285480"/>
            </p14:xfrm>
          </p:contentPart>
        </mc:Choice>
        <mc:Fallback xmlns="">
          <p:pic>
            <p:nvPicPr>
              <p:cNvPr id="60" name="Inkt 59">
                <a:extLst>
                  <a:ext uri="{FF2B5EF4-FFF2-40B4-BE49-F238E27FC236}">
                    <a16:creationId xmlns:a16="http://schemas.microsoft.com/office/drawing/2014/main" id="{830D135B-8A16-4971-933D-98C550CB156D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8825008" y="4531114"/>
                <a:ext cx="182880" cy="321120"/>
              </a:xfrm>
              <a:prstGeom prst="rect">
                <a:avLst/>
              </a:prstGeom>
            </p:spPr>
          </p:pic>
        </mc:Fallback>
      </mc:AlternateContent>
      <p:grpSp>
        <p:nvGrpSpPr>
          <p:cNvPr id="63" name="Groep 62">
            <a:extLst>
              <a:ext uri="{FF2B5EF4-FFF2-40B4-BE49-F238E27FC236}">
                <a16:creationId xmlns:a16="http://schemas.microsoft.com/office/drawing/2014/main" id="{F56189E3-D496-4664-BCD3-5D33019EF929}"/>
              </a:ext>
            </a:extLst>
          </p:cNvPr>
          <p:cNvGrpSpPr/>
          <p:nvPr/>
        </p:nvGrpSpPr>
        <p:grpSpPr>
          <a:xfrm>
            <a:off x="9637888" y="4312594"/>
            <a:ext cx="116640" cy="75600"/>
            <a:chOff x="9637888" y="4312594"/>
            <a:chExt cx="116640" cy="75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61" name="Inkt 60">
                  <a:extLst>
                    <a:ext uri="{FF2B5EF4-FFF2-40B4-BE49-F238E27FC236}">
                      <a16:creationId xmlns:a16="http://schemas.microsoft.com/office/drawing/2014/main" id="{ECE4A485-5821-48E1-BB09-DB8E413E2818}"/>
                    </a:ext>
                  </a:extLst>
                </p14:cNvPr>
                <p14:cNvContentPartPr/>
                <p14:nvPr/>
              </p14:nvContentPartPr>
              <p14:xfrm>
                <a:off x="9637888" y="4312594"/>
                <a:ext cx="114840" cy="11160"/>
              </p14:xfrm>
            </p:contentPart>
          </mc:Choice>
          <mc:Fallback xmlns="">
            <p:pic>
              <p:nvPicPr>
                <p:cNvPr id="61" name="Inkt 60">
                  <a:extLst>
                    <a:ext uri="{FF2B5EF4-FFF2-40B4-BE49-F238E27FC236}">
                      <a16:creationId xmlns:a16="http://schemas.microsoft.com/office/drawing/2014/main" id="{ECE4A485-5821-48E1-BB09-DB8E413E2818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9620248" y="4294954"/>
                  <a:ext cx="15048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62" name="Inkt 61">
                  <a:extLst>
                    <a:ext uri="{FF2B5EF4-FFF2-40B4-BE49-F238E27FC236}">
                      <a16:creationId xmlns:a16="http://schemas.microsoft.com/office/drawing/2014/main" id="{992F5C53-1E47-427A-BBE6-E7D5DB488AFE}"/>
                    </a:ext>
                  </a:extLst>
                </p14:cNvPr>
                <p14:cNvContentPartPr/>
                <p14:nvPr/>
              </p14:nvContentPartPr>
              <p14:xfrm>
                <a:off x="9669208" y="4383154"/>
                <a:ext cx="85320" cy="5040"/>
              </p14:xfrm>
            </p:contentPart>
          </mc:Choice>
          <mc:Fallback xmlns="">
            <p:pic>
              <p:nvPicPr>
                <p:cNvPr id="62" name="Inkt 61">
                  <a:extLst>
                    <a:ext uri="{FF2B5EF4-FFF2-40B4-BE49-F238E27FC236}">
                      <a16:creationId xmlns:a16="http://schemas.microsoft.com/office/drawing/2014/main" id="{992F5C53-1E47-427A-BBE6-E7D5DB488AFE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9651208" y="4365514"/>
                  <a:ext cx="120960" cy="40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64" name="Inkt 63">
                <a:extLst>
                  <a:ext uri="{FF2B5EF4-FFF2-40B4-BE49-F238E27FC236}">
                    <a16:creationId xmlns:a16="http://schemas.microsoft.com/office/drawing/2014/main" id="{A561E1CA-5689-48FD-931F-84A9C3DE5BE6}"/>
                  </a:ext>
                </a:extLst>
              </p14:cNvPr>
              <p14:cNvContentPartPr/>
              <p14:nvPr/>
            </p14:nvContentPartPr>
            <p14:xfrm>
              <a:off x="9115168" y="3282274"/>
              <a:ext cx="1215720" cy="468360"/>
            </p14:xfrm>
          </p:contentPart>
        </mc:Choice>
        <mc:Fallback xmlns="">
          <p:pic>
            <p:nvPicPr>
              <p:cNvPr id="64" name="Inkt 63">
                <a:extLst>
                  <a:ext uri="{FF2B5EF4-FFF2-40B4-BE49-F238E27FC236}">
                    <a16:creationId xmlns:a16="http://schemas.microsoft.com/office/drawing/2014/main" id="{A561E1CA-5689-48FD-931F-84A9C3DE5BE6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9097168" y="3264634"/>
                <a:ext cx="1251360" cy="50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2192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" name="Inkt 9">
                <a:extLst>
                  <a:ext uri="{FF2B5EF4-FFF2-40B4-BE49-F238E27FC236}">
                    <a16:creationId xmlns:a16="http://schemas.microsoft.com/office/drawing/2014/main" id="{3E449C91-4AF0-46A7-B4AD-04997E1F9D0B}"/>
                  </a:ext>
                </a:extLst>
              </p14:cNvPr>
              <p14:cNvContentPartPr/>
              <p14:nvPr/>
            </p14:nvContentPartPr>
            <p14:xfrm>
              <a:off x="902488" y="1715194"/>
              <a:ext cx="1630080" cy="58680"/>
            </p14:xfrm>
          </p:contentPart>
        </mc:Choice>
        <mc:Fallback xmlns="">
          <p:pic>
            <p:nvPicPr>
              <p:cNvPr id="10" name="Inkt 9">
                <a:extLst>
                  <a:ext uri="{FF2B5EF4-FFF2-40B4-BE49-F238E27FC236}">
                    <a16:creationId xmlns:a16="http://schemas.microsoft.com/office/drawing/2014/main" id="{3E449C91-4AF0-46A7-B4AD-04997E1F9D0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84848" y="1697554"/>
                <a:ext cx="1665720" cy="94320"/>
              </a:xfrm>
              <a:prstGeom prst="rect">
                <a:avLst/>
              </a:prstGeom>
            </p:spPr>
          </p:pic>
        </mc:Fallback>
      </mc:AlternateContent>
      <p:grpSp>
        <p:nvGrpSpPr>
          <p:cNvPr id="15" name="Groep 14">
            <a:extLst>
              <a:ext uri="{FF2B5EF4-FFF2-40B4-BE49-F238E27FC236}">
                <a16:creationId xmlns:a16="http://schemas.microsoft.com/office/drawing/2014/main" id="{F18C54B3-4AB9-48F2-BB3B-C9102185CFFB}"/>
              </a:ext>
            </a:extLst>
          </p:cNvPr>
          <p:cNvGrpSpPr/>
          <p:nvPr/>
        </p:nvGrpSpPr>
        <p:grpSpPr>
          <a:xfrm>
            <a:off x="1059088" y="1937674"/>
            <a:ext cx="1468080" cy="345600"/>
            <a:chOff x="1059088" y="1937674"/>
            <a:chExt cx="1468080" cy="345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50F18B6D-410C-44E0-8E77-47327A049727}"/>
                    </a:ext>
                  </a:extLst>
                </p14:cNvPr>
                <p14:cNvContentPartPr/>
                <p14:nvPr/>
              </p14:nvContentPartPr>
              <p14:xfrm>
                <a:off x="1059088" y="1937674"/>
                <a:ext cx="217800" cy="34560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50F18B6D-410C-44E0-8E77-47327A04972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41448" y="1919674"/>
                  <a:ext cx="253440" cy="38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2" name="Inkt 11">
                  <a:extLst>
                    <a:ext uri="{FF2B5EF4-FFF2-40B4-BE49-F238E27FC236}">
                      <a16:creationId xmlns:a16="http://schemas.microsoft.com/office/drawing/2014/main" id="{4393F1A0-08DB-489E-B384-26709E122E76}"/>
                    </a:ext>
                  </a:extLst>
                </p14:cNvPr>
                <p14:cNvContentPartPr/>
                <p14:nvPr/>
              </p14:nvContentPartPr>
              <p14:xfrm>
                <a:off x="1643728" y="1978714"/>
                <a:ext cx="289800" cy="207000"/>
              </p14:xfrm>
            </p:contentPart>
          </mc:Choice>
          <mc:Fallback xmlns="">
            <p:pic>
              <p:nvPicPr>
                <p:cNvPr id="12" name="Inkt 11">
                  <a:extLst>
                    <a:ext uri="{FF2B5EF4-FFF2-40B4-BE49-F238E27FC236}">
                      <a16:creationId xmlns:a16="http://schemas.microsoft.com/office/drawing/2014/main" id="{4393F1A0-08DB-489E-B384-26709E122E7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625728" y="1961074"/>
                  <a:ext cx="32544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3" name="Inkt 12">
                  <a:extLst>
                    <a:ext uri="{FF2B5EF4-FFF2-40B4-BE49-F238E27FC236}">
                      <a16:creationId xmlns:a16="http://schemas.microsoft.com/office/drawing/2014/main" id="{28A70B36-F892-473A-B450-B7A86B7CC730}"/>
                    </a:ext>
                  </a:extLst>
                </p14:cNvPr>
                <p14:cNvContentPartPr/>
                <p14:nvPr/>
              </p14:nvContentPartPr>
              <p14:xfrm>
                <a:off x="2072488" y="2097154"/>
                <a:ext cx="34200" cy="33120"/>
              </p14:xfrm>
            </p:contentPart>
          </mc:Choice>
          <mc:Fallback xmlns="">
            <p:pic>
              <p:nvPicPr>
                <p:cNvPr id="13" name="Inkt 12">
                  <a:extLst>
                    <a:ext uri="{FF2B5EF4-FFF2-40B4-BE49-F238E27FC236}">
                      <a16:creationId xmlns:a16="http://schemas.microsoft.com/office/drawing/2014/main" id="{28A70B36-F892-473A-B450-B7A86B7CC73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054848" y="2079154"/>
                  <a:ext cx="6984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F264D847-E2F2-4042-8F6B-3B9DDF95C985}"/>
                    </a:ext>
                  </a:extLst>
                </p14:cNvPr>
                <p14:cNvContentPartPr/>
                <p14:nvPr/>
              </p14:nvContentPartPr>
              <p14:xfrm>
                <a:off x="2301448" y="1947754"/>
                <a:ext cx="225720" cy="260280"/>
              </p14:xfrm>
            </p:contentPart>
          </mc:Choice>
          <mc:Fallback xmlns=""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F264D847-E2F2-4042-8F6B-3B9DDF95C985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283808" y="1929754"/>
                  <a:ext cx="261360" cy="295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" name="Groep 17">
            <a:extLst>
              <a:ext uri="{FF2B5EF4-FFF2-40B4-BE49-F238E27FC236}">
                <a16:creationId xmlns:a16="http://schemas.microsoft.com/office/drawing/2014/main" id="{A38236F2-5683-4FB1-BF1C-E67471245947}"/>
              </a:ext>
            </a:extLst>
          </p:cNvPr>
          <p:cNvGrpSpPr/>
          <p:nvPr/>
        </p:nvGrpSpPr>
        <p:grpSpPr>
          <a:xfrm>
            <a:off x="938848" y="990514"/>
            <a:ext cx="1433520" cy="602640"/>
            <a:chOff x="938848" y="990514"/>
            <a:chExt cx="1433520" cy="60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D8799614-93D2-4340-8532-2D63DDA58F44}"/>
                    </a:ext>
                  </a:extLst>
                </p14:cNvPr>
                <p14:cNvContentPartPr/>
                <p14:nvPr/>
              </p14:nvContentPartPr>
              <p14:xfrm>
                <a:off x="938848" y="1182034"/>
                <a:ext cx="305280" cy="41112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D8799614-93D2-4340-8532-2D63DDA58F44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21208" y="1164034"/>
                  <a:ext cx="340920" cy="44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CFB19347-4824-43C9-A82C-5B98911EEDB5}"/>
                    </a:ext>
                  </a:extLst>
                </p14:cNvPr>
                <p14:cNvContentPartPr/>
                <p14:nvPr/>
              </p14:nvContentPartPr>
              <p14:xfrm>
                <a:off x="1534648" y="1256554"/>
                <a:ext cx="344880" cy="21492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CFB19347-4824-43C9-A82C-5B98911EEDB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517008" y="1238914"/>
                  <a:ext cx="380520" cy="25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1730D5E1-B3A0-450F-AF61-BA5006512457}"/>
                    </a:ext>
                  </a:extLst>
                </p14:cNvPr>
                <p14:cNvContentPartPr/>
                <p14:nvPr/>
              </p14:nvContentPartPr>
              <p14:xfrm>
                <a:off x="1784128" y="990514"/>
                <a:ext cx="141480" cy="14832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1730D5E1-B3A0-450F-AF61-BA5006512457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766128" y="972874"/>
                  <a:ext cx="177120" cy="18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85116698-CB80-47D4-B31D-467C27775EAB}"/>
                    </a:ext>
                  </a:extLst>
                </p14:cNvPr>
                <p14:cNvContentPartPr/>
                <p14:nvPr/>
              </p14:nvContentPartPr>
              <p14:xfrm>
                <a:off x="2163208" y="1054594"/>
                <a:ext cx="209160" cy="375120"/>
              </p14:xfrm>
            </p:contentPart>
          </mc:Choice>
          <mc:Fallback xmlns=""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85116698-CB80-47D4-B31D-467C27775EA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145568" y="1036594"/>
                  <a:ext cx="244800" cy="41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6" name="Inkt 15">
                  <a:extLst>
                    <a:ext uri="{FF2B5EF4-FFF2-40B4-BE49-F238E27FC236}">
                      <a16:creationId xmlns:a16="http://schemas.microsoft.com/office/drawing/2014/main" id="{5FC30F21-97F2-4986-A98A-6285E340E795}"/>
                    </a:ext>
                  </a:extLst>
                </p14:cNvPr>
                <p14:cNvContentPartPr/>
                <p14:nvPr/>
              </p14:nvContentPartPr>
              <p14:xfrm>
                <a:off x="2035048" y="1382554"/>
                <a:ext cx="27000" cy="19080"/>
              </p14:xfrm>
            </p:contentPart>
          </mc:Choice>
          <mc:Fallback xmlns="">
            <p:pic>
              <p:nvPicPr>
                <p:cNvPr id="16" name="Inkt 15">
                  <a:extLst>
                    <a:ext uri="{FF2B5EF4-FFF2-40B4-BE49-F238E27FC236}">
                      <a16:creationId xmlns:a16="http://schemas.microsoft.com/office/drawing/2014/main" id="{5FC30F21-97F2-4986-A98A-6285E340E79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017408" y="1364914"/>
                  <a:ext cx="6264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7" name="Inkt 16">
                  <a:extLst>
                    <a:ext uri="{FF2B5EF4-FFF2-40B4-BE49-F238E27FC236}">
                      <a16:creationId xmlns:a16="http://schemas.microsoft.com/office/drawing/2014/main" id="{7D81F5E8-1D24-4F33-8D6C-AF3201513A65}"/>
                    </a:ext>
                  </a:extLst>
                </p14:cNvPr>
                <p14:cNvContentPartPr/>
                <p14:nvPr/>
              </p14:nvContentPartPr>
              <p14:xfrm>
                <a:off x="1404688" y="1347274"/>
                <a:ext cx="27000" cy="19080"/>
              </p14:xfrm>
            </p:contentPart>
          </mc:Choice>
          <mc:Fallback xmlns="">
            <p:pic>
              <p:nvPicPr>
                <p:cNvPr id="17" name="Inkt 16">
                  <a:extLst>
                    <a:ext uri="{FF2B5EF4-FFF2-40B4-BE49-F238E27FC236}">
                      <a16:creationId xmlns:a16="http://schemas.microsoft.com/office/drawing/2014/main" id="{7D81F5E8-1D24-4F33-8D6C-AF3201513A65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386688" y="1329634"/>
                  <a:ext cx="62640" cy="54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9" name="Groep 88">
            <a:extLst>
              <a:ext uri="{FF2B5EF4-FFF2-40B4-BE49-F238E27FC236}">
                <a16:creationId xmlns:a16="http://schemas.microsoft.com/office/drawing/2014/main" id="{3346DA2D-23D2-4BBD-817C-4597D0205BF4}"/>
              </a:ext>
            </a:extLst>
          </p:cNvPr>
          <p:cNvGrpSpPr/>
          <p:nvPr/>
        </p:nvGrpSpPr>
        <p:grpSpPr>
          <a:xfrm>
            <a:off x="1240888" y="3856834"/>
            <a:ext cx="309240" cy="261720"/>
            <a:chOff x="1240888" y="3856834"/>
            <a:chExt cx="309240" cy="261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81" name="Inkt 80">
                  <a:extLst>
                    <a:ext uri="{FF2B5EF4-FFF2-40B4-BE49-F238E27FC236}">
                      <a16:creationId xmlns:a16="http://schemas.microsoft.com/office/drawing/2014/main" id="{58770974-7AB7-4499-BAC5-DBF3BE15C0CF}"/>
                    </a:ext>
                  </a:extLst>
                </p14:cNvPr>
                <p14:cNvContentPartPr/>
                <p14:nvPr/>
              </p14:nvContentPartPr>
              <p14:xfrm>
                <a:off x="1240888" y="3856834"/>
                <a:ext cx="178200" cy="261720"/>
              </p14:xfrm>
            </p:contentPart>
          </mc:Choice>
          <mc:Fallback xmlns="">
            <p:pic>
              <p:nvPicPr>
                <p:cNvPr id="81" name="Inkt 80">
                  <a:extLst>
                    <a:ext uri="{FF2B5EF4-FFF2-40B4-BE49-F238E27FC236}">
                      <a16:creationId xmlns:a16="http://schemas.microsoft.com/office/drawing/2014/main" id="{58770974-7AB7-4499-BAC5-DBF3BE15C0CF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1222888" y="3839194"/>
                  <a:ext cx="213840" cy="29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82" name="Inkt 81">
                  <a:extLst>
                    <a:ext uri="{FF2B5EF4-FFF2-40B4-BE49-F238E27FC236}">
                      <a16:creationId xmlns:a16="http://schemas.microsoft.com/office/drawing/2014/main" id="{15D13462-C883-401C-A1CB-DA1DE5C3C16F}"/>
                    </a:ext>
                  </a:extLst>
                </p14:cNvPr>
                <p14:cNvContentPartPr/>
                <p14:nvPr/>
              </p14:nvContentPartPr>
              <p14:xfrm>
                <a:off x="1317208" y="3864394"/>
                <a:ext cx="232920" cy="33120"/>
              </p14:xfrm>
            </p:contentPart>
          </mc:Choice>
          <mc:Fallback xmlns="">
            <p:pic>
              <p:nvPicPr>
                <p:cNvPr id="82" name="Inkt 81">
                  <a:extLst>
                    <a:ext uri="{FF2B5EF4-FFF2-40B4-BE49-F238E27FC236}">
                      <a16:creationId xmlns:a16="http://schemas.microsoft.com/office/drawing/2014/main" id="{15D13462-C883-401C-A1CB-DA1DE5C3C16F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1299568" y="3846754"/>
                  <a:ext cx="268560" cy="68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8" name="Groep 87">
            <a:extLst>
              <a:ext uri="{FF2B5EF4-FFF2-40B4-BE49-F238E27FC236}">
                <a16:creationId xmlns:a16="http://schemas.microsoft.com/office/drawing/2014/main" id="{29B1AAEC-8CAD-404A-9841-2884BAC9D97E}"/>
              </a:ext>
            </a:extLst>
          </p:cNvPr>
          <p:cNvGrpSpPr/>
          <p:nvPr/>
        </p:nvGrpSpPr>
        <p:grpSpPr>
          <a:xfrm>
            <a:off x="1166008" y="4291354"/>
            <a:ext cx="428040" cy="563760"/>
            <a:chOff x="1166008" y="4291354"/>
            <a:chExt cx="428040" cy="563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83" name="Inkt 82">
                  <a:extLst>
                    <a:ext uri="{FF2B5EF4-FFF2-40B4-BE49-F238E27FC236}">
                      <a16:creationId xmlns:a16="http://schemas.microsoft.com/office/drawing/2014/main" id="{CC6E8572-96EB-4F5D-9C6D-16E949D96B4A}"/>
                    </a:ext>
                  </a:extLst>
                </p14:cNvPr>
                <p14:cNvContentPartPr/>
                <p14:nvPr/>
              </p14:nvContentPartPr>
              <p14:xfrm>
                <a:off x="1166008" y="4291354"/>
                <a:ext cx="428040" cy="40320"/>
              </p14:xfrm>
            </p:contentPart>
          </mc:Choice>
          <mc:Fallback xmlns="">
            <p:pic>
              <p:nvPicPr>
                <p:cNvPr id="83" name="Inkt 82">
                  <a:extLst>
                    <a:ext uri="{FF2B5EF4-FFF2-40B4-BE49-F238E27FC236}">
                      <a16:creationId xmlns:a16="http://schemas.microsoft.com/office/drawing/2014/main" id="{CC6E8572-96EB-4F5D-9C6D-16E949D96B4A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1148008" y="4273354"/>
                  <a:ext cx="463680" cy="7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84" name="Inkt 83">
                  <a:extLst>
                    <a:ext uri="{FF2B5EF4-FFF2-40B4-BE49-F238E27FC236}">
                      <a16:creationId xmlns:a16="http://schemas.microsoft.com/office/drawing/2014/main" id="{5AB36C0F-9134-49F1-AED3-FBBB009164AB}"/>
                    </a:ext>
                  </a:extLst>
                </p14:cNvPr>
                <p14:cNvContentPartPr/>
                <p14:nvPr/>
              </p14:nvContentPartPr>
              <p14:xfrm>
                <a:off x="1172848" y="4420954"/>
                <a:ext cx="190080" cy="434160"/>
              </p14:xfrm>
            </p:contentPart>
          </mc:Choice>
          <mc:Fallback xmlns="">
            <p:pic>
              <p:nvPicPr>
                <p:cNvPr id="84" name="Inkt 83">
                  <a:extLst>
                    <a:ext uri="{FF2B5EF4-FFF2-40B4-BE49-F238E27FC236}">
                      <a16:creationId xmlns:a16="http://schemas.microsoft.com/office/drawing/2014/main" id="{5AB36C0F-9134-49F1-AED3-FBBB009164AB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1154848" y="4403314"/>
                  <a:ext cx="225720" cy="469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7" name="Groep 86">
            <a:extLst>
              <a:ext uri="{FF2B5EF4-FFF2-40B4-BE49-F238E27FC236}">
                <a16:creationId xmlns:a16="http://schemas.microsoft.com/office/drawing/2014/main" id="{0E47B8AC-5683-4003-AEB3-86A5EBD8E3C4}"/>
              </a:ext>
            </a:extLst>
          </p:cNvPr>
          <p:cNvGrpSpPr/>
          <p:nvPr/>
        </p:nvGrpSpPr>
        <p:grpSpPr>
          <a:xfrm>
            <a:off x="1972768" y="4110274"/>
            <a:ext cx="302760" cy="324000"/>
            <a:chOff x="1972768" y="4110274"/>
            <a:chExt cx="302760" cy="324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85" name="Inkt 84">
                  <a:extLst>
                    <a:ext uri="{FF2B5EF4-FFF2-40B4-BE49-F238E27FC236}">
                      <a16:creationId xmlns:a16="http://schemas.microsoft.com/office/drawing/2014/main" id="{F0C5D889-2C60-4FCA-8BB2-B55F73A14D97}"/>
                    </a:ext>
                  </a:extLst>
                </p14:cNvPr>
                <p14:cNvContentPartPr/>
                <p14:nvPr/>
              </p14:nvContentPartPr>
              <p14:xfrm>
                <a:off x="1972768" y="4238794"/>
                <a:ext cx="302760" cy="6840"/>
              </p14:xfrm>
            </p:contentPart>
          </mc:Choice>
          <mc:Fallback xmlns="">
            <p:pic>
              <p:nvPicPr>
                <p:cNvPr id="85" name="Inkt 84">
                  <a:extLst>
                    <a:ext uri="{FF2B5EF4-FFF2-40B4-BE49-F238E27FC236}">
                      <a16:creationId xmlns:a16="http://schemas.microsoft.com/office/drawing/2014/main" id="{F0C5D889-2C60-4FCA-8BB2-B55F73A14D97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1955128" y="4221154"/>
                  <a:ext cx="33840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0A0EBED4-2023-4770-95CF-B4F534B57503}"/>
                    </a:ext>
                  </a:extLst>
                </p14:cNvPr>
                <p14:cNvContentPartPr/>
                <p14:nvPr/>
              </p14:nvContentPartPr>
              <p14:xfrm>
                <a:off x="2083648" y="4110274"/>
                <a:ext cx="57240" cy="32400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0A0EBED4-2023-4770-95CF-B4F534B57503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2066008" y="4092634"/>
                  <a:ext cx="92880" cy="359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920151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ep 12">
            <a:extLst>
              <a:ext uri="{FF2B5EF4-FFF2-40B4-BE49-F238E27FC236}">
                <a16:creationId xmlns:a16="http://schemas.microsoft.com/office/drawing/2014/main" id="{A9460CA6-FAA6-4AD3-896F-F3162C0184C5}"/>
              </a:ext>
            </a:extLst>
          </p:cNvPr>
          <p:cNvGrpSpPr/>
          <p:nvPr/>
        </p:nvGrpSpPr>
        <p:grpSpPr>
          <a:xfrm>
            <a:off x="1063768" y="546994"/>
            <a:ext cx="1594440" cy="1069200"/>
            <a:chOff x="1063768" y="546994"/>
            <a:chExt cx="1594440" cy="1069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" name="Inkt 3">
                  <a:extLst>
                    <a:ext uri="{FF2B5EF4-FFF2-40B4-BE49-F238E27FC236}">
                      <a16:creationId xmlns:a16="http://schemas.microsoft.com/office/drawing/2014/main" id="{AC843BDB-C541-4770-820B-B0097D3B8FAF}"/>
                    </a:ext>
                  </a:extLst>
                </p14:cNvPr>
                <p14:cNvContentPartPr/>
                <p14:nvPr/>
              </p14:nvContentPartPr>
              <p14:xfrm>
                <a:off x="1063768" y="677314"/>
                <a:ext cx="255600" cy="270360"/>
              </p14:xfrm>
            </p:contentPart>
          </mc:Choice>
          <mc:Fallback xmlns="">
            <p:pic>
              <p:nvPicPr>
                <p:cNvPr id="4" name="Inkt 3">
                  <a:extLst>
                    <a:ext uri="{FF2B5EF4-FFF2-40B4-BE49-F238E27FC236}">
                      <a16:creationId xmlns:a16="http://schemas.microsoft.com/office/drawing/2014/main" id="{AC843BDB-C541-4770-820B-B0097D3B8FAF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45768" y="659314"/>
                  <a:ext cx="29124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256EC37E-2498-45D3-9170-5567AFB35884}"/>
                    </a:ext>
                  </a:extLst>
                </p14:cNvPr>
                <p14:cNvContentPartPr/>
                <p14:nvPr/>
              </p14:nvContentPartPr>
              <p14:xfrm>
                <a:off x="1483888" y="698914"/>
                <a:ext cx="253800" cy="20448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256EC37E-2498-45D3-9170-5567AFB3588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465888" y="680914"/>
                  <a:ext cx="28944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79D74810-3344-4A4D-9E19-FBD301A9795D}"/>
                    </a:ext>
                  </a:extLst>
                </p14:cNvPr>
                <p14:cNvContentPartPr/>
                <p14:nvPr/>
              </p14:nvContentPartPr>
              <p14:xfrm>
                <a:off x="1860448" y="546994"/>
                <a:ext cx="196200" cy="31788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79D74810-3344-4A4D-9E19-FBD301A9795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42448" y="528994"/>
                  <a:ext cx="231840" cy="35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808ED005-D98A-4266-8F5A-01F26E920F88}"/>
                    </a:ext>
                  </a:extLst>
                </p14:cNvPr>
                <p14:cNvContentPartPr/>
                <p14:nvPr/>
              </p14:nvContentPartPr>
              <p14:xfrm>
                <a:off x="1075648" y="1034434"/>
                <a:ext cx="1081080" cy="48240"/>
              </p14:xfrm>
            </p:contentPart>
          </mc:Choice>
          <mc:Fallback xmlns=""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808ED005-D98A-4266-8F5A-01F26E920F8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58008" y="1016794"/>
                  <a:ext cx="111672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E9CF7366-1056-4925-881B-818B68E7FE32}"/>
                    </a:ext>
                  </a:extLst>
                </p14:cNvPr>
                <p14:cNvContentPartPr/>
                <p14:nvPr/>
              </p14:nvContentPartPr>
              <p14:xfrm>
                <a:off x="1522768" y="1253674"/>
                <a:ext cx="215280" cy="36252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E9CF7366-1056-4925-881B-818B68E7FE3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504768" y="1235674"/>
                  <a:ext cx="25092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D7E10A99-C8D8-437D-AC14-E7D18F5C6436}"/>
                    </a:ext>
                  </a:extLst>
                </p14:cNvPr>
                <p14:cNvContentPartPr/>
                <p14:nvPr/>
              </p14:nvContentPartPr>
              <p14:xfrm>
                <a:off x="2378128" y="979354"/>
                <a:ext cx="280080" cy="2052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D7E10A99-C8D8-437D-AC14-E7D18F5C643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360488" y="961354"/>
                  <a:ext cx="31572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t 11">
                  <a:extLst>
                    <a:ext uri="{FF2B5EF4-FFF2-40B4-BE49-F238E27FC236}">
                      <a16:creationId xmlns:a16="http://schemas.microsoft.com/office/drawing/2014/main" id="{E70B93EC-A46A-4913-9424-E2D7CD429E2C}"/>
                    </a:ext>
                  </a:extLst>
                </p14:cNvPr>
                <p14:cNvContentPartPr/>
                <p14:nvPr/>
              </p14:nvContentPartPr>
              <p14:xfrm>
                <a:off x="2544448" y="915634"/>
                <a:ext cx="21240" cy="255960"/>
              </p14:xfrm>
            </p:contentPart>
          </mc:Choice>
          <mc:Fallback xmlns="">
            <p:pic>
              <p:nvPicPr>
                <p:cNvPr id="12" name="Inkt 11">
                  <a:extLst>
                    <a:ext uri="{FF2B5EF4-FFF2-40B4-BE49-F238E27FC236}">
                      <a16:creationId xmlns:a16="http://schemas.microsoft.com/office/drawing/2014/main" id="{E70B93EC-A46A-4913-9424-E2D7CD429E2C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526448" y="897634"/>
                  <a:ext cx="56880" cy="291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" name="Groep 15">
            <a:extLst>
              <a:ext uri="{FF2B5EF4-FFF2-40B4-BE49-F238E27FC236}">
                <a16:creationId xmlns:a16="http://schemas.microsoft.com/office/drawing/2014/main" id="{87F75307-8C5D-484D-8498-B9D8784BCA54}"/>
              </a:ext>
            </a:extLst>
          </p:cNvPr>
          <p:cNvGrpSpPr/>
          <p:nvPr/>
        </p:nvGrpSpPr>
        <p:grpSpPr>
          <a:xfrm>
            <a:off x="3313408" y="524314"/>
            <a:ext cx="621720" cy="295920"/>
            <a:chOff x="3313408" y="524314"/>
            <a:chExt cx="621720" cy="295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1FD069EF-288B-4CB2-891C-EFB81F09A0EA}"/>
                    </a:ext>
                  </a:extLst>
                </p14:cNvPr>
                <p14:cNvContentPartPr/>
                <p14:nvPr/>
              </p14:nvContentPartPr>
              <p14:xfrm>
                <a:off x="3313408" y="544474"/>
                <a:ext cx="234360" cy="275760"/>
              </p14:xfrm>
            </p:contentPart>
          </mc:Choice>
          <mc:Fallback xmlns=""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1FD069EF-288B-4CB2-891C-EFB81F09A0E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295408" y="526834"/>
                  <a:ext cx="270000" cy="31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135DE25F-CA53-4B06-8FF7-3D5BF5083A05}"/>
                    </a:ext>
                  </a:extLst>
                </p14:cNvPr>
                <p14:cNvContentPartPr/>
                <p14:nvPr/>
              </p14:nvContentPartPr>
              <p14:xfrm>
                <a:off x="3723448" y="524314"/>
                <a:ext cx="211680" cy="24840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135DE25F-CA53-4B06-8FF7-3D5BF5083A0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705808" y="506314"/>
                  <a:ext cx="247320" cy="284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7" name="Inkt 16">
                <a:extLst>
                  <a:ext uri="{FF2B5EF4-FFF2-40B4-BE49-F238E27FC236}">
                    <a16:creationId xmlns:a16="http://schemas.microsoft.com/office/drawing/2014/main" id="{EBF67BFF-D2FB-4B52-B6E3-51EDCAA62BB1}"/>
                  </a:ext>
                </a:extLst>
              </p14:cNvPr>
              <p14:cNvContentPartPr/>
              <p14:nvPr/>
            </p14:nvContentPartPr>
            <p14:xfrm>
              <a:off x="4064368" y="412354"/>
              <a:ext cx="177840" cy="346680"/>
            </p14:xfrm>
          </p:contentPart>
        </mc:Choice>
        <mc:Fallback xmlns="">
          <p:pic>
            <p:nvPicPr>
              <p:cNvPr id="17" name="Inkt 16">
                <a:extLst>
                  <a:ext uri="{FF2B5EF4-FFF2-40B4-BE49-F238E27FC236}">
                    <a16:creationId xmlns:a16="http://schemas.microsoft.com/office/drawing/2014/main" id="{EBF67BFF-D2FB-4B52-B6E3-51EDCAA62BB1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046368" y="394714"/>
                <a:ext cx="213480" cy="38232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Groep 24">
            <a:extLst>
              <a:ext uri="{FF2B5EF4-FFF2-40B4-BE49-F238E27FC236}">
                <a16:creationId xmlns:a16="http://schemas.microsoft.com/office/drawing/2014/main" id="{86CBA062-1F91-436E-B0F0-D26853C901CC}"/>
              </a:ext>
            </a:extLst>
          </p:cNvPr>
          <p:cNvGrpSpPr/>
          <p:nvPr/>
        </p:nvGrpSpPr>
        <p:grpSpPr>
          <a:xfrm>
            <a:off x="3322048" y="904474"/>
            <a:ext cx="1129680" cy="575640"/>
            <a:chOff x="3322048" y="904474"/>
            <a:chExt cx="1129680" cy="575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0" name="Inkt 19">
                  <a:extLst>
                    <a:ext uri="{FF2B5EF4-FFF2-40B4-BE49-F238E27FC236}">
                      <a16:creationId xmlns:a16="http://schemas.microsoft.com/office/drawing/2014/main" id="{5C87E0DA-6C19-48FC-9EAE-50FCE62E5B47}"/>
                    </a:ext>
                  </a:extLst>
                </p14:cNvPr>
                <p14:cNvContentPartPr/>
                <p14:nvPr/>
              </p14:nvContentPartPr>
              <p14:xfrm>
                <a:off x="3322048" y="904474"/>
                <a:ext cx="1129680" cy="23040"/>
              </p14:xfrm>
            </p:contentPart>
          </mc:Choice>
          <mc:Fallback xmlns="">
            <p:pic>
              <p:nvPicPr>
                <p:cNvPr id="20" name="Inkt 19">
                  <a:extLst>
                    <a:ext uri="{FF2B5EF4-FFF2-40B4-BE49-F238E27FC236}">
                      <a16:creationId xmlns:a16="http://schemas.microsoft.com/office/drawing/2014/main" id="{5C87E0DA-6C19-48FC-9EAE-50FCE62E5B47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304048" y="886474"/>
                  <a:ext cx="1165320" cy="5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1" name="Inkt 20">
                  <a:extLst>
                    <a:ext uri="{FF2B5EF4-FFF2-40B4-BE49-F238E27FC236}">
                      <a16:creationId xmlns:a16="http://schemas.microsoft.com/office/drawing/2014/main" id="{AB8CEE7B-2AFE-4F14-AF4C-5290A55361C5}"/>
                    </a:ext>
                  </a:extLst>
                </p14:cNvPr>
                <p14:cNvContentPartPr/>
                <p14:nvPr/>
              </p14:nvContentPartPr>
              <p14:xfrm>
                <a:off x="3751528" y="1000954"/>
                <a:ext cx="270360" cy="479160"/>
              </p14:xfrm>
            </p:contentPart>
          </mc:Choice>
          <mc:Fallback xmlns="">
            <p:pic>
              <p:nvPicPr>
                <p:cNvPr id="21" name="Inkt 20">
                  <a:extLst>
                    <a:ext uri="{FF2B5EF4-FFF2-40B4-BE49-F238E27FC236}">
                      <a16:creationId xmlns:a16="http://schemas.microsoft.com/office/drawing/2014/main" id="{AB8CEE7B-2AFE-4F14-AF4C-5290A55361C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733528" y="982954"/>
                  <a:ext cx="306000" cy="514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Groep 23">
            <a:extLst>
              <a:ext uri="{FF2B5EF4-FFF2-40B4-BE49-F238E27FC236}">
                <a16:creationId xmlns:a16="http://schemas.microsoft.com/office/drawing/2014/main" id="{905FB01A-4DFF-40DC-8960-3429CE4E5345}"/>
              </a:ext>
            </a:extLst>
          </p:cNvPr>
          <p:cNvGrpSpPr/>
          <p:nvPr/>
        </p:nvGrpSpPr>
        <p:grpSpPr>
          <a:xfrm>
            <a:off x="5048608" y="902674"/>
            <a:ext cx="237600" cy="149040"/>
            <a:chOff x="5048608" y="902674"/>
            <a:chExt cx="237600" cy="149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2" name="Inkt 21">
                  <a:extLst>
                    <a:ext uri="{FF2B5EF4-FFF2-40B4-BE49-F238E27FC236}">
                      <a16:creationId xmlns:a16="http://schemas.microsoft.com/office/drawing/2014/main" id="{8A111BFD-E4D6-4C13-B990-CCEF85AC5F81}"/>
                    </a:ext>
                  </a:extLst>
                </p14:cNvPr>
                <p14:cNvContentPartPr/>
                <p14:nvPr/>
              </p14:nvContentPartPr>
              <p14:xfrm>
                <a:off x="5048608" y="902674"/>
                <a:ext cx="205560" cy="37080"/>
              </p14:xfrm>
            </p:contentPart>
          </mc:Choice>
          <mc:Fallback xmlns="">
            <p:pic>
              <p:nvPicPr>
                <p:cNvPr id="22" name="Inkt 21">
                  <a:extLst>
                    <a:ext uri="{FF2B5EF4-FFF2-40B4-BE49-F238E27FC236}">
                      <a16:creationId xmlns:a16="http://schemas.microsoft.com/office/drawing/2014/main" id="{8A111BFD-E4D6-4C13-B990-CCEF85AC5F81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030968" y="884674"/>
                  <a:ext cx="24120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3" name="Inkt 22">
                  <a:extLst>
                    <a:ext uri="{FF2B5EF4-FFF2-40B4-BE49-F238E27FC236}">
                      <a16:creationId xmlns:a16="http://schemas.microsoft.com/office/drawing/2014/main" id="{C8FE4C8B-584B-438B-A1E2-185E8DCC3A4A}"/>
                    </a:ext>
                  </a:extLst>
                </p14:cNvPr>
                <p14:cNvContentPartPr/>
                <p14:nvPr/>
              </p14:nvContentPartPr>
              <p14:xfrm>
                <a:off x="5102248" y="1039114"/>
                <a:ext cx="183960" cy="12600"/>
              </p14:xfrm>
            </p:contentPart>
          </mc:Choice>
          <mc:Fallback xmlns="">
            <p:pic>
              <p:nvPicPr>
                <p:cNvPr id="23" name="Inkt 22">
                  <a:extLst>
                    <a:ext uri="{FF2B5EF4-FFF2-40B4-BE49-F238E27FC236}">
                      <a16:creationId xmlns:a16="http://schemas.microsoft.com/office/drawing/2014/main" id="{C8FE4C8B-584B-438B-A1E2-185E8DCC3A4A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084608" y="1021474"/>
                  <a:ext cx="219600" cy="48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6" name="Inkt 25">
                <a:extLst>
                  <a:ext uri="{FF2B5EF4-FFF2-40B4-BE49-F238E27FC236}">
                    <a16:creationId xmlns:a16="http://schemas.microsoft.com/office/drawing/2014/main" id="{B79000BC-DBEC-4D57-8CD2-6277AF93C1B4}"/>
                  </a:ext>
                </a:extLst>
              </p14:cNvPr>
              <p14:cNvContentPartPr/>
              <p14:nvPr/>
            </p14:nvContentPartPr>
            <p14:xfrm>
              <a:off x="5894248" y="945514"/>
              <a:ext cx="1546560" cy="159840"/>
            </p14:xfrm>
          </p:contentPart>
        </mc:Choice>
        <mc:Fallback xmlns="">
          <p:pic>
            <p:nvPicPr>
              <p:cNvPr id="26" name="Inkt 25">
                <a:extLst>
                  <a:ext uri="{FF2B5EF4-FFF2-40B4-BE49-F238E27FC236}">
                    <a16:creationId xmlns:a16="http://schemas.microsoft.com/office/drawing/2014/main" id="{B79000BC-DBEC-4D57-8CD2-6277AF93C1B4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876248" y="927874"/>
                <a:ext cx="1582200" cy="19548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ep 36">
            <a:extLst>
              <a:ext uri="{FF2B5EF4-FFF2-40B4-BE49-F238E27FC236}">
                <a16:creationId xmlns:a16="http://schemas.microsoft.com/office/drawing/2014/main" id="{DFDF79B8-6F97-453E-BDD5-42A92763D3C0}"/>
              </a:ext>
            </a:extLst>
          </p:cNvPr>
          <p:cNvGrpSpPr/>
          <p:nvPr/>
        </p:nvGrpSpPr>
        <p:grpSpPr>
          <a:xfrm>
            <a:off x="5753488" y="439714"/>
            <a:ext cx="1902600" cy="398880"/>
            <a:chOff x="5753488" y="439714"/>
            <a:chExt cx="1902600" cy="398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2E972188-4DD2-459E-9184-17664150905C}"/>
                    </a:ext>
                  </a:extLst>
                </p14:cNvPr>
                <p14:cNvContentPartPr/>
                <p14:nvPr/>
              </p14:nvContentPartPr>
              <p14:xfrm>
                <a:off x="5753488" y="477874"/>
                <a:ext cx="233280" cy="21528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2E972188-4DD2-459E-9184-17664150905C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735848" y="460234"/>
                  <a:ext cx="268920" cy="25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8" name="Inkt 27">
                  <a:extLst>
                    <a:ext uri="{FF2B5EF4-FFF2-40B4-BE49-F238E27FC236}">
                      <a16:creationId xmlns:a16="http://schemas.microsoft.com/office/drawing/2014/main" id="{DCBEAFE9-4A8F-4A31-91F2-0F1C1FBB8209}"/>
                    </a:ext>
                  </a:extLst>
                </p14:cNvPr>
                <p14:cNvContentPartPr/>
                <p14:nvPr/>
              </p14:nvContentPartPr>
              <p14:xfrm>
                <a:off x="6067768" y="542314"/>
                <a:ext cx="196920" cy="161280"/>
              </p14:xfrm>
            </p:contentPart>
          </mc:Choice>
          <mc:Fallback xmlns="">
            <p:pic>
              <p:nvPicPr>
                <p:cNvPr id="28" name="Inkt 27">
                  <a:extLst>
                    <a:ext uri="{FF2B5EF4-FFF2-40B4-BE49-F238E27FC236}">
                      <a16:creationId xmlns:a16="http://schemas.microsoft.com/office/drawing/2014/main" id="{DCBEAFE9-4A8F-4A31-91F2-0F1C1FBB820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050128" y="524674"/>
                  <a:ext cx="232560" cy="19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D076B9CD-8D23-40E8-A65C-C46CC7185CE4}"/>
                    </a:ext>
                  </a:extLst>
                </p14:cNvPr>
                <p14:cNvContentPartPr/>
                <p14:nvPr/>
              </p14:nvContentPartPr>
              <p14:xfrm>
                <a:off x="6347488" y="439714"/>
                <a:ext cx="132120" cy="27036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D076B9CD-8D23-40E8-A65C-C46CC7185CE4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329848" y="421714"/>
                  <a:ext cx="16776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4C33BF23-AD4A-4B61-A713-95B22190B920}"/>
                    </a:ext>
                  </a:extLst>
                </p14:cNvPr>
                <p14:cNvContentPartPr/>
                <p14:nvPr/>
              </p14:nvContentPartPr>
              <p14:xfrm>
                <a:off x="6637288" y="640594"/>
                <a:ext cx="178200" cy="1404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4C33BF23-AD4A-4B61-A713-95B22190B920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619648" y="622594"/>
                  <a:ext cx="213840" cy="4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2" name="Inkt 31">
                  <a:extLst>
                    <a:ext uri="{FF2B5EF4-FFF2-40B4-BE49-F238E27FC236}">
                      <a16:creationId xmlns:a16="http://schemas.microsoft.com/office/drawing/2014/main" id="{4974E49B-F5BE-4147-A6E1-C75A3FD37A8D}"/>
                    </a:ext>
                  </a:extLst>
                </p14:cNvPr>
                <p14:cNvContentPartPr/>
                <p14:nvPr/>
              </p14:nvContentPartPr>
              <p14:xfrm>
                <a:off x="6738808" y="576154"/>
                <a:ext cx="360" cy="237960"/>
              </p14:xfrm>
            </p:contentPart>
          </mc:Choice>
          <mc:Fallback xmlns="">
            <p:pic>
              <p:nvPicPr>
                <p:cNvPr id="32" name="Inkt 31">
                  <a:extLst>
                    <a:ext uri="{FF2B5EF4-FFF2-40B4-BE49-F238E27FC236}">
                      <a16:creationId xmlns:a16="http://schemas.microsoft.com/office/drawing/2014/main" id="{4974E49B-F5BE-4147-A6E1-C75A3FD37A8D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6721168" y="558154"/>
                  <a:ext cx="3600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3" name="Inkt 32">
                  <a:extLst>
                    <a:ext uri="{FF2B5EF4-FFF2-40B4-BE49-F238E27FC236}">
                      <a16:creationId xmlns:a16="http://schemas.microsoft.com/office/drawing/2014/main" id="{23BC2F9D-ACD9-42A2-8B70-93E7FB93DCBD}"/>
                    </a:ext>
                  </a:extLst>
                </p14:cNvPr>
                <p14:cNvContentPartPr/>
                <p14:nvPr/>
              </p14:nvContentPartPr>
              <p14:xfrm>
                <a:off x="7012408" y="529354"/>
                <a:ext cx="129240" cy="277200"/>
              </p14:xfrm>
            </p:contentPart>
          </mc:Choice>
          <mc:Fallback xmlns="">
            <p:pic>
              <p:nvPicPr>
                <p:cNvPr id="33" name="Inkt 32">
                  <a:extLst>
                    <a:ext uri="{FF2B5EF4-FFF2-40B4-BE49-F238E27FC236}">
                      <a16:creationId xmlns:a16="http://schemas.microsoft.com/office/drawing/2014/main" id="{23BC2F9D-ACD9-42A2-8B70-93E7FB93DCB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994768" y="511714"/>
                  <a:ext cx="164880" cy="31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4" name="Inkt 33">
                  <a:extLst>
                    <a:ext uri="{FF2B5EF4-FFF2-40B4-BE49-F238E27FC236}">
                      <a16:creationId xmlns:a16="http://schemas.microsoft.com/office/drawing/2014/main" id="{657B5B48-A9E2-49F1-AF83-841541394EE7}"/>
                    </a:ext>
                  </a:extLst>
                </p14:cNvPr>
                <p14:cNvContentPartPr/>
                <p14:nvPr/>
              </p14:nvContentPartPr>
              <p14:xfrm>
                <a:off x="7260448" y="663274"/>
                <a:ext cx="187200" cy="175320"/>
              </p14:xfrm>
            </p:contentPart>
          </mc:Choice>
          <mc:Fallback xmlns="">
            <p:pic>
              <p:nvPicPr>
                <p:cNvPr id="34" name="Inkt 33">
                  <a:extLst>
                    <a:ext uri="{FF2B5EF4-FFF2-40B4-BE49-F238E27FC236}">
                      <a16:creationId xmlns:a16="http://schemas.microsoft.com/office/drawing/2014/main" id="{657B5B48-A9E2-49F1-AF83-841541394EE7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242808" y="645634"/>
                  <a:ext cx="222840" cy="21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5" name="Inkt 34">
                  <a:extLst>
                    <a:ext uri="{FF2B5EF4-FFF2-40B4-BE49-F238E27FC236}">
                      <a16:creationId xmlns:a16="http://schemas.microsoft.com/office/drawing/2014/main" id="{BD157676-B3DD-44D2-92EA-5AB1F1DDAF24}"/>
                    </a:ext>
                  </a:extLst>
                </p14:cNvPr>
                <p14:cNvContentPartPr/>
                <p14:nvPr/>
              </p14:nvContentPartPr>
              <p14:xfrm>
                <a:off x="7523608" y="555634"/>
                <a:ext cx="132480" cy="279360"/>
              </p14:xfrm>
            </p:contentPart>
          </mc:Choice>
          <mc:Fallback xmlns="">
            <p:pic>
              <p:nvPicPr>
                <p:cNvPr id="35" name="Inkt 34">
                  <a:extLst>
                    <a:ext uri="{FF2B5EF4-FFF2-40B4-BE49-F238E27FC236}">
                      <a16:creationId xmlns:a16="http://schemas.microsoft.com/office/drawing/2014/main" id="{BD157676-B3DD-44D2-92EA-5AB1F1DDAF24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505608" y="537994"/>
                  <a:ext cx="168120" cy="315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8" name="Inkt 37">
                <a:extLst>
                  <a:ext uri="{FF2B5EF4-FFF2-40B4-BE49-F238E27FC236}">
                    <a16:creationId xmlns:a16="http://schemas.microsoft.com/office/drawing/2014/main" id="{A1A1F9F6-FF82-4934-A533-4DA048D3E6AF}"/>
                  </a:ext>
                </a:extLst>
              </p14:cNvPr>
              <p14:cNvContentPartPr/>
              <p14:nvPr/>
            </p14:nvContentPartPr>
            <p14:xfrm>
              <a:off x="6441088" y="1244314"/>
              <a:ext cx="201600" cy="384840"/>
            </p14:xfrm>
          </p:contentPart>
        </mc:Choice>
        <mc:Fallback xmlns="">
          <p:pic>
            <p:nvPicPr>
              <p:cNvPr id="38" name="Inkt 37">
                <a:extLst>
                  <a:ext uri="{FF2B5EF4-FFF2-40B4-BE49-F238E27FC236}">
                    <a16:creationId xmlns:a16="http://schemas.microsoft.com/office/drawing/2014/main" id="{A1A1F9F6-FF82-4934-A533-4DA048D3E6AF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6423088" y="1226674"/>
                <a:ext cx="237240" cy="420480"/>
              </a:xfrm>
              <a:prstGeom prst="rect">
                <a:avLst/>
              </a:prstGeom>
            </p:spPr>
          </p:pic>
        </mc:Fallback>
      </mc:AlternateContent>
      <p:grpSp>
        <p:nvGrpSpPr>
          <p:cNvPr id="41" name="Groep 40">
            <a:extLst>
              <a:ext uri="{FF2B5EF4-FFF2-40B4-BE49-F238E27FC236}">
                <a16:creationId xmlns:a16="http://schemas.microsoft.com/office/drawing/2014/main" id="{E87E4354-994A-408B-8040-143FE3DCE814}"/>
              </a:ext>
            </a:extLst>
          </p:cNvPr>
          <p:cNvGrpSpPr/>
          <p:nvPr/>
        </p:nvGrpSpPr>
        <p:grpSpPr>
          <a:xfrm>
            <a:off x="8004928" y="1005274"/>
            <a:ext cx="179280" cy="103320"/>
            <a:chOff x="8004928" y="1005274"/>
            <a:chExt cx="179280" cy="103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9" name="Inkt 38">
                  <a:extLst>
                    <a:ext uri="{FF2B5EF4-FFF2-40B4-BE49-F238E27FC236}">
                      <a16:creationId xmlns:a16="http://schemas.microsoft.com/office/drawing/2014/main" id="{98C260A7-3F42-4C97-85F0-AD8696A9EF08}"/>
                    </a:ext>
                  </a:extLst>
                </p14:cNvPr>
                <p14:cNvContentPartPr/>
                <p14:nvPr/>
              </p14:nvContentPartPr>
              <p14:xfrm>
                <a:off x="8004928" y="1005274"/>
                <a:ext cx="179280" cy="5040"/>
              </p14:xfrm>
            </p:contentPart>
          </mc:Choice>
          <mc:Fallback xmlns="">
            <p:pic>
              <p:nvPicPr>
                <p:cNvPr id="39" name="Inkt 38">
                  <a:extLst>
                    <a:ext uri="{FF2B5EF4-FFF2-40B4-BE49-F238E27FC236}">
                      <a16:creationId xmlns:a16="http://schemas.microsoft.com/office/drawing/2014/main" id="{98C260A7-3F42-4C97-85F0-AD8696A9EF08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7986928" y="987634"/>
                  <a:ext cx="21492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0" name="Inkt 39">
                  <a:extLst>
                    <a:ext uri="{FF2B5EF4-FFF2-40B4-BE49-F238E27FC236}">
                      <a16:creationId xmlns:a16="http://schemas.microsoft.com/office/drawing/2014/main" id="{87FF8A79-CF40-42DE-8DA8-5FA6263E7901}"/>
                    </a:ext>
                  </a:extLst>
                </p14:cNvPr>
                <p14:cNvContentPartPr/>
                <p14:nvPr/>
              </p14:nvContentPartPr>
              <p14:xfrm>
                <a:off x="8008528" y="1085194"/>
                <a:ext cx="161280" cy="23400"/>
              </p14:xfrm>
            </p:contentPart>
          </mc:Choice>
          <mc:Fallback xmlns="">
            <p:pic>
              <p:nvPicPr>
                <p:cNvPr id="40" name="Inkt 39">
                  <a:extLst>
                    <a:ext uri="{FF2B5EF4-FFF2-40B4-BE49-F238E27FC236}">
                      <a16:creationId xmlns:a16="http://schemas.microsoft.com/office/drawing/2014/main" id="{87FF8A79-CF40-42DE-8DA8-5FA6263E7901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7990528" y="1067194"/>
                  <a:ext cx="196920" cy="59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ep 48">
            <a:extLst>
              <a:ext uri="{FF2B5EF4-FFF2-40B4-BE49-F238E27FC236}">
                <a16:creationId xmlns:a16="http://schemas.microsoft.com/office/drawing/2014/main" id="{5CCFF1EA-2201-41E9-A4AE-4A032FCDFC7C}"/>
              </a:ext>
            </a:extLst>
          </p:cNvPr>
          <p:cNvGrpSpPr/>
          <p:nvPr/>
        </p:nvGrpSpPr>
        <p:grpSpPr>
          <a:xfrm>
            <a:off x="8704048" y="496234"/>
            <a:ext cx="952920" cy="986040"/>
            <a:chOff x="8704048" y="496234"/>
            <a:chExt cx="952920" cy="986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347A0147-50B1-47B8-BBAF-5F041E312DA3}"/>
                    </a:ext>
                  </a:extLst>
                </p14:cNvPr>
                <p14:cNvContentPartPr/>
                <p14:nvPr/>
              </p14:nvContentPartPr>
              <p14:xfrm>
                <a:off x="8704048" y="550594"/>
                <a:ext cx="178200" cy="28836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347A0147-50B1-47B8-BBAF-5F041E312DA3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686408" y="532594"/>
                  <a:ext cx="213840" cy="32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3" name="Inkt 42">
                  <a:extLst>
                    <a:ext uri="{FF2B5EF4-FFF2-40B4-BE49-F238E27FC236}">
                      <a16:creationId xmlns:a16="http://schemas.microsoft.com/office/drawing/2014/main" id="{10AD7AA1-4B6F-4A2A-830C-C9B4E84BB0E2}"/>
                    </a:ext>
                  </a:extLst>
                </p14:cNvPr>
                <p14:cNvContentPartPr/>
                <p14:nvPr/>
              </p14:nvContentPartPr>
              <p14:xfrm>
                <a:off x="8813488" y="519274"/>
                <a:ext cx="209160" cy="32760"/>
              </p14:xfrm>
            </p:contentPart>
          </mc:Choice>
          <mc:Fallback xmlns="">
            <p:pic>
              <p:nvPicPr>
                <p:cNvPr id="43" name="Inkt 42">
                  <a:extLst>
                    <a:ext uri="{FF2B5EF4-FFF2-40B4-BE49-F238E27FC236}">
                      <a16:creationId xmlns:a16="http://schemas.microsoft.com/office/drawing/2014/main" id="{10AD7AA1-4B6F-4A2A-830C-C9B4E84BB0E2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8795848" y="501634"/>
                  <a:ext cx="24480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92565F33-2BF7-4697-8E6A-C84C91AEA437}"/>
                    </a:ext>
                  </a:extLst>
                </p14:cNvPr>
                <p14:cNvContentPartPr/>
                <p14:nvPr/>
              </p14:nvContentPartPr>
              <p14:xfrm>
                <a:off x="9080248" y="619714"/>
                <a:ext cx="222120" cy="22356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92565F33-2BF7-4697-8E6A-C84C91AEA437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9062608" y="601714"/>
                  <a:ext cx="257760" cy="25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5" name="Inkt 44">
                  <a:extLst>
                    <a:ext uri="{FF2B5EF4-FFF2-40B4-BE49-F238E27FC236}">
                      <a16:creationId xmlns:a16="http://schemas.microsoft.com/office/drawing/2014/main" id="{A9EE480E-541A-4B1A-9CA5-16C5165989C5}"/>
                    </a:ext>
                  </a:extLst>
                </p14:cNvPr>
                <p14:cNvContentPartPr/>
                <p14:nvPr/>
              </p14:nvContentPartPr>
              <p14:xfrm>
                <a:off x="9395608" y="496234"/>
                <a:ext cx="171720" cy="321480"/>
              </p14:xfrm>
            </p:contentPart>
          </mc:Choice>
          <mc:Fallback xmlns="">
            <p:pic>
              <p:nvPicPr>
                <p:cNvPr id="45" name="Inkt 44">
                  <a:extLst>
                    <a:ext uri="{FF2B5EF4-FFF2-40B4-BE49-F238E27FC236}">
                      <a16:creationId xmlns:a16="http://schemas.microsoft.com/office/drawing/2014/main" id="{A9EE480E-541A-4B1A-9CA5-16C5165989C5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9377608" y="478594"/>
                  <a:ext cx="207360" cy="35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440DC07E-9739-44EB-814A-E6F32CC683DA}"/>
                    </a:ext>
                  </a:extLst>
                </p14:cNvPr>
                <p14:cNvContentPartPr/>
                <p14:nvPr/>
              </p14:nvContentPartPr>
              <p14:xfrm>
                <a:off x="8761288" y="936154"/>
                <a:ext cx="895680" cy="7416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440DC07E-9739-44EB-814A-E6F32CC683DA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8743648" y="918154"/>
                  <a:ext cx="931320" cy="10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7" name="Inkt 46">
                  <a:extLst>
                    <a:ext uri="{FF2B5EF4-FFF2-40B4-BE49-F238E27FC236}">
                      <a16:creationId xmlns:a16="http://schemas.microsoft.com/office/drawing/2014/main" id="{17E65597-D0C3-4E6A-9690-7ED233569AFD}"/>
                    </a:ext>
                  </a:extLst>
                </p14:cNvPr>
                <p14:cNvContentPartPr/>
                <p14:nvPr/>
              </p14:nvContentPartPr>
              <p14:xfrm>
                <a:off x="8924368" y="1091314"/>
                <a:ext cx="325080" cy="390960"/>
              </p14:xfrm>
            </p:contentPart>
          </mc:Choice>
          <mc:Fallback xmlns="">
            <p:pic>
              <p:nvPicPr>
                <p:cNvPr id="47" name="Inkt 46">
                  <a:extLst>
                    <a:ext uri="{FF2B5EF4-FFF2-40B4-BE49-F238E27FC236}">
                      <a16:creationId xmlns:a16="http://schemas.microsoft.com/office/drawing/2014/main" id="{17E65597-D0C3-4E6A-9690-7ED233569AFD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8906728" y="1073314"/>
                  <a:ext cx="360720" cy="426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48" name="Inkt 47">
                <a:extLst>
                  <a:ext uri="{FF2B5EF4-FFF2-40B4-BE49-F238E27FC236}">
                    <a16:creationId xmlns:a16="http://schemas.microsoft.com/office/drawing/2014/main" id="{3A578D29-565F-45E0-B258-48111E026926}"/>
                  </a:ext>
                </a:extLst>
              </p14:cNvPr>
              <p14:cNvContentPartPr/>
              <p14:nvPr/>
            </p14:nvContentPartPr>
            <p14:xfrm>
              <a:off x="8300848" y="1890154"/>
              <a:ext cx="2222640" cy="225720"/>
            </p14:xfrm>
          </p:contentPart>
        </mc:Choice>
        <mc:Fallback xmlns="">
          <p:pic>
            <p:nvPicPr>
              <p:cNvPr id="48" name="Inkt 47">
                <a:extLst>
                  <a:ext uri="{FF2B5EF4-FFF2-40B4-BE49-F238E27FC236}">
                    <a16:creationId xmlns:a16="http://schemas.microsoft.com/office/drawing/2014/main" id="{3A578D29-565F-45E0-B258-48111E026926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8282848" y="1872154"/>
                <a:ext cx="2258280" cy="261360"/>
              </a:xfrm>
              <a:prstGeom prst="rect">
                <a:avLst/>
              </a:prstGeom>
            </p:spPr>
          </p:pic>
        </mc:Fallback>
      </mc:AlternateContent>
      <p:grpSp>
        <p:nvGrpSpPr>
          <p:cNvPr id="62" name="Groep 61">
            <a:extLst>
              <a:ext uri="{FF2B5EF4-FFF2-40B4-BE49-F238E27FC236}">
                <a16:creationId xmlns:a16="http://schemas.microsoft.com/office/drawing/2014/main" id="{4BDB2C54-869C-4A69-BCCE-B69AE1C7A6B1}"/>
              </a:ext>
            </a:extLst>
          </p:cNvPr>
          <p:cNvGrpSpPr/>
          <p:nvPr/>
        </p:nvGrpSpPr>
        <p:grpSpPr>
          <a:xfrm>
            <a:off x="1082848" y="2143234"/>
            <a:ext cx="833760" cy="894600"/>
            <a:chOff x="1082848" y="2143234"/>
            <a:chExt cx="833760" cy="894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0" name="Inkt 49">
                  <a:extLst>
                    <a:ext uri="{FF2B5EF4-FFF2-40B4-BE49-F238E27FC236}">
                      <a16:creationId xmlns:a16="http://schemas.microsoft.com/office/drawing/2014/main" id="{EED6CFEC-1C54-4357-91A7-7B07D15AB431}"/>
                    </a:ext>
                  </a:extLst>
                </p14:cNvPr>
                <p14:cNvContentPartPr/>
                <p14:nvPr/>
              </p14:nvContentPartPr>
              <p14:xfrm>
                <a:off x="1264648" y="2143234"/>
                <a:ext cx="7200" cy="231840"/>
              </p14:xfrm>
            </p:contentPart>
          </mc:Choice>
          <mc:Fallback xmlns="">
            <p:pic>
              <p:nvPicPr>
                <p:cNvPr id="50" name="Inkt 49">
                  <a:extLst>
                    <a:ext uri="{FF2B5EF4-FFF2-40B4-BE49-F238E27FC236}">
                      <a16:creationId xmlns:a16="http://schemas.microsoft.com/office/drawing/2014/main" id="{EED6CFEC-1C54-4357-91A7-7B07D15AB431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246648" y="2125234"/>
                  <a:ext cx="4284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1" name="Inkt 50">
                  <a:extLst>
                    <a:ext uri="{FF2B5EF4-FFF2-40B4-BE49-F238E27FC236}">
                      <a16:creationId xmlns:a16="http://schemas.microsoft.com/office/drawing/2014/main" id="{118D481B-7353-4B60-A45C-4A531EE1D61C}"/>
                    </a:ext>
                  </a:extLst>
                </p14:cNvPr>
                <p14:cNvContentPartPr/>
                <p14:nvPr/>
              </p14:nvContentPartPr>
              <p14:xfrm>
                <a:off x="1082848" y="2518714"/>
                <a:ext cx="410760" cy="51120"/>
              </p14:xfrm>
            </p:contentPart>
          </mc:Choice>
          <mc:Fallback xmlns="">
            <p:pic>
              <p:nvPicPr>
                <p:cNvPr id="51" name="Inkt 50">
                  <a:extLst>
                    <a:ext uri="{FF2B5EF4-FFF2-40B4-BE49-F238E27FC236}">
                      <a16:creationId xmlns:a16="http://schemas.microsoft.com/office/drawing/2014/main" id="{118D481B-7353-4B60-A45C-4A531EE1D61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064848" y="2501074"/>
                  <a:ext cx="446400" cy="8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2" name="Inkt 51">
                  <a:extLst>
                    <a:ext uri="{FF2B5EF4-FFF2-40B4-BE49-F238E27FC236}">
                      <a16:creationId xmlns:a16="http://schemas.microsoft.com/office/drawing/2014/main" id="{94DD1825-FC9E-44C2-8105-90813AC76A07}"/>
                    </a:ext>
                  </a:extLst>
                </p14:cNvPr>
                <p14:cNvContentPartPr/>
                <p14:nvPr/>
              </p14:nvContentPartPr>
              <p14:xfrm>
                <a:off x="1224688" y="2669194"/>
                <a:ext cx="150120" cy="368640"/>
              </p14:xfrm>
            </p:contentPart>
          </mc:Choice>
          <mc:Fallback xmlns="">
            <p:pic>
              <p:nvPicPr>
                <p:cNvPr id="52" name="Inkt 51">
                  <a:extLst>
                    <a:ext uri="{FF2B5EF4-FFF2-40B4-BE49-F238E27FC236}">
                      <a16:creationId xmlns:a16="http://schemas.microsoft.com/office/drawing/2014/main" id="{94DD1825-FC9E-44C2-8105-90813AC76A07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206688" y="2651194"/>
                  <a:ext cx="185760" cy="40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3" name="Inkt 52">
                  <a:extLst>
                    <a:ext uri="{FF2B5EF4-FFF2-40B4-BE49-F238E27FC236}">
                      <a16:creationId xmlns:a16="http://schemas.microsoft.com/office/drawing/2014/main" id="{B9E41890-0ED6-45A4-869A-C82E2BCDB597}"/>
                    </a:ext>
                  </a:extLst>
                </p14:cNvPr>
                <p14:cNvContentPartPr/>
                <p14:nvPr/>
              </p14:nvContentPartPr>
              <p14:xfrm>
                <a:off x="1740928" y="2496754"/>
                <a:ext cx="175680" cy="17640"/>
              </p14:xfrm>
            </p:contentPart>
          </mc:Choice>
          <mc:Fallback xmlns="">
            <p:pic>
              <p:nvPicPr>
                <p:cNvPr id="53" name="Inkt 52">
                  <a:extLst>
                    <a:ext uri="{FF2B5EF4-FFF2-40B4-BE49-F238E27FC236}">
                      <a16:creationId xmlns:a16="http://schemas.microsoft.com/office/drawing/2014/main" id="{B9E41890-0ED6-45A4-869A-C82E2BCDB597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1722928" y="2479114"/>
                  <a:ext cx="211320" cy="5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4" name="Inkt 53">
                  <a:extLst>
                    <a:ext uri="{FF2B5EF4-FFF2-40B4-BE49-F238E27FC236}">
                      <a16:creationId xmlns:a16="http://schemas.microsoft.com/office/drawing/2014/main" id="{D9713BAB-6FC1-4035-AEB8-F5C9CEA15737}"/>
                    </a:ext>
                  </a:extLst>
                </p14:cNvPr>
                <p14:cNvContentPartPr/>
                <p14:nvPr/>
              </p14:nvContentPartPr>
              <p14:xfrm>
                <a:off x="1820488" y="2433754"/>
                <a:ext cx="26280" cy="208080"/>
              </p14:xfrm>
            </p:contentPart>
          </mc:Choice>
          <mc:Fallback xmlns="">
            <p:pic>
              <p:nvPicPr>
                <p:cNvPr id="54" name="Inkt 53">
                  <a:extLst>
                    <a:ext uri="{FF2B5EF4-FFF2-40B4-BE49-F238E27FC236}">
                      <a16:creationId xmlns:a16="http://schemas.microsoft.com/office/drawing/2014/main" id="{D9713BAB-6FC1-4035-AEB8-F5C9CEA15737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1802488" y="2415754"/>
                  <a:ext cx="61920" cy="243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55" name="Inkt 54">
                <a:extLst>
                  <a:ext uri="{FF2B5EF4-FFF2-40B4-BE49-F238E27FC236}">
                    <a16:creationId xmlns:a16="http://schemas.microsoft.com/office/drawing/2014/main" id="{C65C4797-50F5-4492-8D9A-CB309A4412E3}"/>
                  </a:ext>
                </a:extLst>
              </p14:cNvPr>
              <p14:cNvContentPartPr/>
              <p14:nvPr/>
            </p14:nvContentPartPr>
            <p14:xfrm>
              <a:off x="2454088" y="2058634"/>
              <a:ext cx="720" cy="323280"/>
            </p14:xfrm>
          </p:contentPart>
        </mc:Choice>
        <mc:Fallback xmlns="">
          <p:pic>
            <p:nvPicPr>
              <p:cNvPr id="55" name="Inkt 54">
                <a:extLst>
                  <a:ext uri="{FF2B5EF4-FFF2-40B4-BE49-F238E27FC236}">
                    <a16:creationId xmlns:a16="http://schemas.microsoft.com/office/drawing/2014/main" id="{C65C4797-50F5-4492-8D9A-CB309A4412E3}"/>
                  </a:ext>
                </a:extLst>
              </p:cNvPr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2436088" y="2040994"/>
                <a:ext cx="36360" cy="35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56" name="Inkt 55">
                <a:extLst>
                  <a:ext uri="{FF2B5EF4-FFF2-40B4-BE49-F238E27FC236}">
                    <a16:creationId xmlns:a16="http://schemas.microsoft.com/office/drawing/2014/main" id="{E32A3BDD-527C-436A-8860-97A019A122DE}"/>
                  </a:ext>
                </a:extLst>
              </p14:cNvPr>
              <p14:cNvContentPartPr/>
              <p14:nvPr/>
            </p14:nvContentPartPr>
            <p14:xfrm>
              <a:off x="2239528" y="2523394"/>
              <a:ext cx="452160" cy="87840"/>
            </p14:xfrm>
          </p:contentPart>
        </mc:Choice>
        <mc:Fallback xmlns="">
          <p:pic>
            <p:nvPicPr>
              <p:cNvPr id="56" name="Inkt 55">
                <a:extLst>
                  <a:ext uri="{FF2B5EF4-FFF2-40B4-BE49-F238E27FC236}">
                    <a16:creationId xmlns:a16="http://schemas.microsoft.com/office/drawing/2014/main" id="{E32A3BDD-527C-436A-8860-97A019A122DE}"/>
                  </a:ext>
                </a:extLst>
              </p:cNvPr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2221888" y="2505754"/>
                <a:ext cx="487800" cy="12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57" name="Inkt 56">
                <a:extLst>
                  <a:ext uri="{FF2B5EF4-FFF2-40B4-BE49-F238E27FC236}">
                    <a16:creationId xmlns:a16="http://schemas.microsoft.com/office/drawing/2014/main" id="{FBFBD279-69DA-41A4-95E4-9DEE335E43EB}"/>
                  </a:ext>
                </a:extLst>
              </p14:cNvPr>
              <p14:cNvContentPartPr/>
              <p14:nvPr/>
            </p14:nvContentPartPr>
            <p14:xfrm>
              <a:off x="2365888" y="2728594"/>
              <a:ext cx="133920" cy="300960"/>
            </p14:xfrm>
          </p:contentPart>
        </mc:Choice>
        <mc:Fallback xmlns="">
          <p:pic>
            <p:nvPicPr>
              <p:cNvPr id="57" name="Inkt 56">
                <a:extLst>
                  <a:ext uri="{FF2B5EF4-FFF2-40B4-BE49-F238E27FC236}">
                    <a16:creationId xmlns:a16="http://schemas.microsoft.com/office/drawing/2014/main" id="{FBFBD279-69DA-41A4-95E4-9DEE335E43EB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2348248" y="2710954"/>
                <a:ext cx="169560" cy="33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58" name="Inkt 57">
                <a:extLst>
                  <a:ext uri="{FF2B5EF4-FFF2-40B4-BE49-F238E27FC236}">
                    <a16:creationId xmlns:a16="http://schemas.microsoft.com/office/drawing/2014/main" id="{81199CE1-C4A3-481F-809F-B76F78ECF0BA}"/>
                  </a:ext>
                </a:extLst>
              </p14:cNvPr>
              <p14:cNvContentPartPr/>
              <p14:nvPr/>
            </p14:nvContentPartPr>
            <p14:xfrm>
              <a:off x="2438608" y="2714914"/>
              <a:ext cx="209880" cy="12600"/>
            </p14:xfrm>
          </p:contentPart>
        </mc:Choice>
        <mc:Fallback xmlns="">
          <p:pic>
            <p:nvPicPr>
              <p:cNvPr id="58" name="Inkt 57">
                <a:extLst>
                  <a:ext uri="{FF2B5EF4-FFF2-40B4-BE49-F238E27FC236}">
                    <a16:creationId xmlns:a16="http://schemas.microsoft.com/office/drawing/2014/main" id="{81199CE1-C4A3-481F-809F-B76F78ECF0BA}"/>
                  </a:ext>
                </a:extLst>
              </p:cNvPr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2420968" y="2697274"/>
                <a:ext cx="245520" cy="48240"/>
              </a:xfrm>
              <a:prstGeom prst="rect">
                <a:avLst/>
              </a:prstGeom>
            </p:spPr>
          </p:pic>
        </mc:Fallback>
      </mc:AlternateContent>
      <p:grpSp>
        <p:nvGrpSpPr>
          <p:cNvPr id="68" name="Groep 67">
            <a:extLst>
              <a:ext uri="{FF2B5EF4-FFF2-40B4-BE49-F238E27FC236}">
                <a16:creationId xmlns:a16="http://schemas.microsoft.com/office/drawing/2014/main" id="{10497F10-5AFE-484B-AB3A-F67D5740472C}"/>
              </a:ext>
            </a:extLst>
          </p:cNvPr>
          <p:cNvGrpSpPr/>
          <p:nvPr/>
        </p:nvGrpSpPr>
        <p:grpSpPr>
          <a:xfrm>
            <a:off x="1266448" y="3158074"/>
            <a:ext cx="133560" cy="140040"/>
            <a:chOff x="1266448" y="3158074"/>
            <a:chExt cx="133560" cy="140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3" name="Inkt 62">
                  <a:extLst>
                    <a:ext uri="{FF2B5EF4-FFF2-40B4-BE49-F238E27FC236}">
                      <a16:creationId xmlns:a16="http://schemas.microsoft.com/office/drawing/2014/main" id="{16803951-A59B-47C2-AB6D-5A10A0759349}"/>
                    </a:ext>
                  </a:extLst>
                </p14:cNvPr>
                <p14:cNvContentPartPr/>
                <p14:nvPr/>
              </p14:nvContentPartPr>
              <p14:xfrm>
                <a:off x="1290568" y="3158074"/>
                <a:ext cx="87120" cy="132120"/>
              </p14:xfrm>
            </p:contentPart>
          </mc:Choice>
          <mc:Fallback xmlns="">
            <p:pic>
              <p:nvPicPr>
                <p:cNvPr id="63" name="Inkt 62">
                  <a:extLst>
                    <a:ext uri="{FF2B5EF4-FFF2-40B4-BE49-F238E27FC236}">
                      <a16:creationId xmlns:a16="http://schemas.microsoft.com/office/drawing/2014/main" id="{16803951-A59B-47C2-AB6D-5A10A0759349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1272568" y="3140434"/>
                  <a:ext cx="12276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4" name="Inkt 63">
                  <a:extLst>
                    <a:ext uri="{FF2B5EF4-FFF2-40B4-BE49-F238E27FC236}">
                      <a16:creationId xmlns:a16="http://schemas.microsoft.com/office/drawing/2014/main" id="{136801FF-308D-4ACD-9B71-FEFC5BD9F85B}"/>
                    </a:ext>
                  </a:extLst>
                </p14:cNvPr>
                <p14:cNvContentPartPr/>
                <p14:nvPr/>
              </p14:nvContentPartPr>
              <p14:xfrm>
                <a:off x="1266448" y="3185074"/>
                <a:ext cx="133560" cy="113040"/>
              </p14:xfrm>
            </p:contentPart>
          </mc:Choice>
          <mc:Fallback xmlns="">
            <p:pic>
              <p:nvPicPr>
                <p:cNvPr id="64" name="Inkt 63">
                  <a:extLst>
                    <a:ext uri="{FF2B5EF4-FFF2-40B4-BE49-F238E27FC236}">
                      <a16:creationId xmlns:a16="http://schemas.microsoft.com/office/drawing/2014/main" id="{136801FF-308D-4ACD-9B71-FEFC5BD9F85B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1248448" y="3167434"/>
                  <a:ext cx="16920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7" name="Groep 66">
            <a:extLst>
              <a:ext uri="{FF2B5EF4-FFF2-40B4-BE49-F238E27FC236}">
                <a16:creationId xmlns:a16="http://schemas.microsoft.com/office/drawing/2014/main" id="{3F862713-3BD0-4F1A-883C-2B58CC729130}"/>
              </a:ext>
            </a:extLst>
          </p:cNvPr>
          <p:cNvGrpSpPr/>
          <p:nvPr/>
        </p:nvGrpSpPr>
        <p:grpSpPr>
          <a:xfrm>
            <a:off x="1273288" y="3443554"/>
            <a:ext cx="164880" cy="147960"/>
            <a:chOff x="1273288" y="3443554"/>
            <a:chExt cx="164880" cy="147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5" name="Inkt 64">
                  <a:extLst>
                    <a:ext uri="{FF2B5EF4-FFF2-40B4-BE49-F238E27FC236}">
                      <a16:creationId xmlns:a16="http://schemas.microsoft.com/office/drawing/2014/main" id="{79C6EB6B-0280-4B34-9C30-26859B80D470}"/>
                    </a:ext>
                  </a:extLst>
                </p14:cNvPr>
                <p14:cNvContentPartPr/>
                <p14:nvPr/>
              </p14:nvContentPartPr>
              <p14:xfrm>
                <a:off x="1273288" y="3451114"/>
                <a:ext cx="77400" cy="140400"/>
              </p14:xfrm>
            </p:contentPart>
          </mc:Choice>
          <mc:Fallback xmlns="">
            <p:pic>
              <p:nvPicPr>
                <p:cNvPr id="65" name="Inkt 64">
                  <a:extLst>
                    <a:ext uri="{FF2B5EF4-FFF2-40B4-BE49-F238E27FC236}">
                      <a16:creationId xmlns:a16="http://schemas.microsoft.com/office/drawing/2014/main" id="{79C6EB6B-0280-4B34-9C30-26859B80D470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1255288" y="3433114"/>
                  <a:ext cx="11304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88DB0ED6-DC9D-4FCF-B305-6C0A35882E20}"/>
                    </a:ext>
                  </a:extLst>
                </p14:cNvPr>
                <p14:cNvContentPartPr/>
                <p14:nvPr/>
              </p14:nvContentPartPr>
              <p14:xfrm>
                <a:off x="1302808" y="3443554"/>
                <a:ext cx="135360" cy="1116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88DB0ED6-DC9D-4FCF-B305-6C0A35882E20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1284808" y="3425554"/>
                  <a:ext cx="171000" cy="46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" name="Groep 70">
            <a:extLst>
              <a:ext uri="{FF2B5EF4-FFF2-40B4-BE49-F238E27FC236}">
                <a16:creationId xmlns:a16="http://schemas.microsoft.com/office/drawing/2014/main" id="{3065E810-B655-49DA-AD08-D11985C9920A}"/>
              </a:ext>
            </a:extLst>
          </p:cNvPr>
          <p:cNvGrpSpPr/>
          <p:nvPr/>
        </p:nvGrpSpPr>
        <p:grpSpPr>
          <a:xfrm>
            <a:off x="2450848" y="3101554"/>
            <a:ext cx="113040" cy="115200"/>
            <a:chOff x="2450848" y="3101554"/>
            <a:chExt cx="11304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9" name="Inkt 68">
                  <a:extLst>
                    <a:ext uri="{FF2B5EF4-FFF2-40B4-BE49-F238E27FC236}">
                      <a16:creationId xmlns:a16="http://schemas.microsoft.com/office/drawing/2014/main" id="{97EC3021-43FB-4D17-BA70-F1E05F053DE0}"/>
                    </a:ext>
                  </a:extLst>
                </p14:cNvPr>
                <p14:cNvContentPartPr/>
                <p14:nvPr/>
              </p14:nvContentPartPr>
              <p14:xfrm>
                <a:off x="2466328" y="3118114"/>
                <a:ext cx="85320" cy="97200"/>
              </p14:xfrm>
            </p:contentPart>
          </mc:Choice>
          <mc:Fallback xmlns="">
            <p:pic>
              <p:nvPicPr>
                <p:cNvPr id="69" name="Inkt 68">
                  <a:extLst>
                    <a:ext uri="{FF2B5EF4-FFF2-40B4-BE49-F238E27FC236}">
                      <a16:creationId xmlns:a16="http://schemas.microsoft.com/office/drawing/2014/main" id="{97EC3021-43FB-4D17-BA70-F1E05F053DE0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448688" y="3100474"/>
                  <a:ext cx="120960" cy="13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0" name="Inkt 69">
                  <a:extLst>
                    <a:ext uri="{FF2B5EF4-FFF2-40B4-BE49-F238E27FC236}">
                      <a16:creationId xmlns:a16="http://schemas.microsoft.com/office/drawing/2014/main" id="{70A606B9-93E7-44EA-B16E-D21DB01E8F95}"/>
                    </a:ext>
                  </a:extLst>
                </p14:cNvPr>
                <p14:cNvContentPartPr/>
                <p14:nvPr/>
              </p14:nvContentPartPr>
              <p14:xfrm>
                <a:off x="2450848" y="3101554"/>
                <a:ext cx="113040" cy="115200"/>
              </p14:xfrm>
            </p:contentPart>
          </mc:Choice>
          <mc:Fallback xmlns="">
            <p:pic>
              <p:nvPicPr>
                <p:cNvPr id="70" name="Inkt 69">
                  <a:extLst>
                    <a:ext uri="{FF2B5EF4-FFF2-40B4-BE49-F238E27FC236}">
                      <a16:creationId xmlns:a16="http://schemas.microsoft.com/office/drawing/2014/main" id="{70A606B9-93E7-44EA-B16E-D21DB01E8F95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433208" y="3083554"/>
                  <a:ext cx="148680" cy="150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8">
            <p14:nvContentPartPr>
              <p14:cNvPr id="72" name="Inkt 71">
                <a:extLst>
                  <a:ext uri="{FF2B5EF4-FFF2-40B4-BE49-F238E27FC236}">
                    <a16:creationId xmlns:a16="http://schemas.microsoft.com/office/drawing/2014/main" id="{DC42961C-CA0A-4AC8-AB5A-04EB1AD72DE2}"/>
                  </a:ext>
                </a:extLst>
              </p14:cNvPr>
              <p14:cNvContentPartPr/>
              <p14:nvPr/>
            </p14:nvContentPartPr>
            <p14:xfrm>
              <a:off x="2511688" y="3331594"/>
              <a:ext cx="97200" cy="228960"/>
            </p14:xfrm>
          </p:contentPart>
        </mc:Choice>
        <mc:Fallback xmlns="">
          <p:pic>
            <p:nvPicPr>
              <p:cNvPr id="72" name="Inkt 71">
                <a:extLst>
                  <a:ext uri="{FF2B5EF4-FFF2-40B4-BE49-F238E27FC236}">
                    <a16:creationId xmlns:a16="http://schemas.microsoft.com/office/drawing/2014/main" id="{DC42961C-CA0A-4AC8-AB5A-04EB1AD72DE2}"/>
                  </a:ext>
                </a:extLst>
              </p:cNvPr>
              <p:cNvPicPr/>
              <p:nvPr/>
            </p:nvPicPr>
            <p:blipFill>
              <a:blip r:embed="rId99"/>
              <a:stretch>
                <a:fillRect/>
              </a:stretch>
            </p:blipFill>
            <p:spPr>
              <a:xfrm>
                <a:off x="2494048" y="3313594"/>
                <a:ext cx="132840" cy="26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0">
            <p14:nvContentPartPr>
              <p14:cNvPr id="74" name="Inkt 73">
                <a:extLst>
                  <a:ext uri="{FF2B5EF4-FFF2-40B4-BE49-F238E27FC236}">
                    <a16:creationId xmlns:a16="http://schemas.microsoft.com/office/drawing/2014/main" id="{00909EED-9497-4223-B090-50993B01B1DB}"/>
                  </a:ext>
                </a:extLst>
              </p14:cNvPr>
              <p14:cNvContentPartPr/>
              <p14:nvPr/>
            </p14:nvContentPartPr>
            <p14:xfrm>
              <a:off x="3493408" y="2491354"/>
              <a:ext cx="660240" cy="101520"/>
            </p14:xfrm>
          </p:contentPart>
        </mc:Choice>
        <mc:Fallback xmlns="">
          <p:pic>
            <p:nvPicPr>
              <p:cNvPr id="74" name="Inkt 73">
                <a:extLst>
                  <a:ext uri="{FF2B5EF4-FFF2-40B4-BE49-F238E27FC236}">
                    <a16:creationId xmlns:a16="http://schemas.microsoft.com/office/drawing/2014/main" id="{00909EED-9497-4223-B090-50993B01B1DB}"/>
                  </a:ext>
                </a:extLst>
              </p:cNvPr>
              <p:cNvPicPr/>
              <p:nvPr/>
            </p:nvPicPr>
            <p:blipFill>
              <a:blip r:embed="rId101"/>
              <a:stretch>
                <a:fillRect/>
              </a:stretch>
            </p:blipFill>
            <p:spPr>
              <a:xfrm>
                <a:off x="3475768" y="2473354"/>
                <a:ext cx="695880" cy="137160"/>
              </a:xfrm>
              <a:prstGeom prst="rect">
                <a:avLst/>
              </a:prstGeom>
            </p:spPr>
          </p:pic>
        </mc:Fallback>
      </mc:AlternateContent>
      <p:grpSp>
        <p:nvGrpSpPr>
          <p:cNvPr id="77" name="Groep 76">
            <a:extLst>
              <a:ext uri="{FF2B5EF4-FFF2-40B4-BE49-F238E27FC236}">
                <a16:creationId xmlns:a16="http://schemas.microsoft.com/office/drawing/2014/main" id="{7CE27CA7-32DB-4170-925D-B18B126FC534}"/>
              </a:ext>
            </a:extLst>
          </p:cNvPr>
          <p:cNvGrpSpPr/>
          <p:nvPr/>
        </p:nvGrpSpPr>
        <p:grpSpPr>
          <a:xfrm>
            <a:off x="3625168" y="2713474"/>
            <a:ext cx="318960" cy="244800"/>
            <a:chOff x="3625168" y="2713474"/>
            <a:chExt cx="318960" cy="244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5" name="Inkt 74">
                  <a:extLst>
                    <a:ext uri="{FF2B5EF4-FFF2-40B4-BE49-F238E27FC236}">
                      <a16:creationId xmlns:a16="http://schemas.microsoft.com/office/drawing/2014/main" id="{C6158E77-4C54-46C6-9E7D-DB35C97AAB3E}"/>
                    </a:ext>
                  </a:extLst>
                </p14:cNvPr>
                <p14:cNvContentPartPr/>
                <p14:nvPr/>
              </p14:nvContentPartPr>
              <p14:xfrm>
                <a:off x="3625168" y="2713474"/>
                <a:ext cx="142560" cy="238680"/>
              </p14:xfrm>
            </p:contentPart>
          </mc:Choice>
          <mc:Fallback xmlns="">
            <p:pic>
              <p:nvPicPr>
                <p:cNvPr id="75" name="Inkt 74">
                  <a:extLst>
                    <a:ext uri="{FF2B5EF4-FFF2-40B4-BE49-F238E27FC236}">
                      <a16:creationId xmlns:a16="http://schemas.microsoft.com/office/drawing/2014/main" id="{C6158E77-4C54-46C6-9E7D-DB35C97AAB3E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3607168" y="2695834"/>
                  <a:ext cx="178200" cy="27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76" name="Inkt 75">
                  <a:extLst>
                    <a:ext uri="{FF2B5EF4-FFF2-40B4-BE49-F238E27FC236}">
                      <a16:creationId xmlns:a16="http://schemas.microsoft.com/office/drawing/2014/main" id="{860B067C-D0F0-46BA-B80D-4881D5F1E248}"/>
                    </a:ext>
                  </a:extLst>
                </p14:cNvPr>
                <p14:cNvContentPartPr/>
                <p14:nvPr/>
              </p14:nvContentPartPr>
              <p14:xfrm>
                <a:off x="3817408" y="2789794"/>
                <a:ext cx="126720" cy="168480"/>
              </p14:xfrm>
            </p:contentPart>
          </mc:Choice>
          <mc:Fallback xmlns="">
            <p:pic>
              <p:nvPicPr>
                <p:cNvPr id="76" name="Inkt 75">
                  <a:extLst>
                    <a:ext uri="{FF2B5EF4-FFF2-40B4-BE49-F238E27FC236}">
                      <a16:creationId xmlns:a16="http://schemas.microsoft.com/office/drawing/2014/main" id="{860B067C-D0F0-46BA-B80D-4881D5F1E248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3799408" y="2772154"/>
                  <a:ext cx="162360" cy="204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5" name="Groep 84">
            <a:extLst>
              <a:ext uri="{FF2B5EF4-FFF2-40B4-BE49-F238E27FC236}">
                <a16:creationId xmlns:a16="http://schemas.microsoft.com/office/drawing/2014/main" id="{F503B06C-1A54-41E8-BAE9-E54FA1F06F63}"/>
              </a:ext>
            </a:extLst>
          </p:cNvPr>
          <p:cNvGrpSpPr/>
          <p:nvPr/>
        </p:nvGrpSpPr>
        <p:grpSpPr>
          <a:xfrm>
            <a:off x="4385488" y="2515834"/>
            <a:ext cx="204840" cy="184320"/>
            <a:chOff x="4385488" y="2515834"/>
            <a:chExt cx="204840" cy="184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78" name="Inkt 77">
                  <a:extLst>
                    <a:ext uri="{FF2B5EF4-FFF2-40B4-BE49-F238E27FC236}">
                      <a16:creationId xmlns:a16="http://schemas.microsoft.com/office/drawing/2014/main" id="{FE150CC8-56EC-4345-AA6F-E7474512EA0E}"/>
                    </a:ext>
                  </a:extLst>
                </p14:cNvPr>
                <p14:cNvContentPartPr/>
                <p14:nvPr/>
              </p14:nvContentPartPr>
              <p14:xfrm>
                <a:off x="4385488" y="2578474"/>
                <a:ext cx="204840" cy="29880"/>
              </p14:xfrm>
            </p:contentPart>
          </mc:Choice>
          <mc:Fallback xmlns="">
            <p:pic>
              <p:nvPicPr>
                <p:cNvPr id="78" name="Inkt 77">
                  <a:extLst>
                    <a:ext uri="{FF2B5EF4-FFF2-40B4-BE49-F238E27FC236}">
                      <a16:creationId xmlns:a16="http://schemas.microsoft.com/office/drawing/2014/main" id="{FE150CC8-56EC-4345-AA6F-E7474512EA0E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4367488" y="2560834"/>
                  <a:ext cx="24048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79" name="Inkt 78">
                  <a:extLst>
                    <a:ext uri="{FF2B5EF4-FFF2-40B4-BE49-F238E27FC236}">
                      <a16:creationId xmlns:a16="http://schemas.microsoft.com/office/drawing/2014/main" id="{79C0AEB6-92AA-4DF2-B1D0-E1F678F4A1A7}"/>
                    </a:ext>
                  </a:extLst>
                </p14:cNvPr>
                <p14:cNvContentPartPr/>
                <p14:nvPr/>
              </p14:nvContentPartPr>
              <p14:xfrm>
                <a:off x="4485928" y="2515834"/>
                <a:ext cx="28080" cy="184320"/>
              </p14:xfrm>
            </p:contentPart>
          </mc:Choice>
          <mc:Fallback xmlns="">
            <p:pic>
              <p:nvPicPr>
                <p:cNvPr id="79" name="Inkt 78">
                  <a:extLst>
                    <a:ext uri="{FF2B5EF4-FFF2-40B4-BE49-F238E27FC236}">
                      <a16:creationId xmlns:a16="http://schemas.microsoft.com/office/drawing/2014/main" id="{79C0AEB6-92AA-4DF2-B1D0-E1F678F4A1A7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4467928" y="2497834"/>
                  <a:ext cx="63720" cy="219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8" name="Groep 87">
            <a:extLst>
              <a:ext uri="{FF2B5EF4-FFF2-40B4-BE49-F238E27FC236}">
                <a16:creationId xmlns:a16="http://schemas.microsoft.com/office/drawing/2014/main" id="{20E279AF-26CD-4DA4-BECC-17052754BE74}"/>
              </a:ext>
            </a:extLst>
          </p:cNvPr>
          <p:cNvGrpSpPr/>
          <p:nvPr/>
        </p:nvGrpSpPr>
        <p:grpSpPr>
          <a:xfrm>
            <a:off x="3673768" y="2102554"/>
            <a:ext cx="237960" cy="271080"/>
            <a:chOff x="3673768" y="2102554"/>
            <a:chExt cx="237960" cy="271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8709A9CF-BEFA-46A4-BE5A-582677CB80EA}"/>
                    </a:ext>
                  </a:extLst>
                </p14:cNvPr>
                <p14:cNvContentPartPr/>
                <p14:nvPr/>
              </p14:nvContentPartPr>
              <p14:xfrm>
                <a:off x="3673768" y="2114074"/>
                <a:ext cx="149040" cy="25956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8709A9CF-BEFA-46A4-BE5A-582677CB80EA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3655768" y="2096074"/>
                  <a:ext cx="184680" cy="29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87" name="Inkt 86">
                  <a:extLst>
                    <a:ext uri="{FF2B5EF4-FFF2-40B4-BE49-F238E27FC236}">
                      <a16:creationId xmlns:a16="http://schemas.microsoft.com/office/drawing/2014/main" id="{D3997133-FA6B-4415-B72C-5A9BFBEEE08B}"/>
                    </a:ext>
                  </a:extLst>
                </p14:cNvPr>
                <p14:cNvContentPartPr/>
                <p14:nvPr/>
              </p14:nvContentPartPr>
              <p14:xfrm>
                <a:off x="3746128" y="2102554"/>
                <a:ext cx="165600" cy="13320"/>
              </p14:xfrm>
            </p:contentPart>
          </mc:Choice>
          <mc:Fallback xmlns="">
            <p:pic>
              <p:nvPicPr>
                <p:cNvPr id="87" name="Inkt 86">
                  <a:extLst>
                    <a:ext uri="{FF2B5EF4-FFF2-40B4-BE49-F238E27FC236}">
                      <a16:creationId xmlns:a16="http://schemas.microsoft.com/office/drawing/2014/main" id="{D3997133-FA6B-4415-B72C-5A9BFBEEE08B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3728488" y="2084554"/>
                  <a:ext cx="201240" cy="48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81" name="Inkt 80">
                <a:extLst>
                  <a:ext uri="{FF2B5EF4-FFF2-40B4-BE49-F238E27FC236}">
                    <a16:creationId xmlns:a16="http://schemas.microsoft.com/office/drawing/2014/main" id="{F95AD466-81A4-414C-85AC-74E5ED87C477}"/>
                  </a:ext>
                </a:extLst>
              </p14:cNvPr>
              <p14:cNvContentPartPr/>
              <p14:nvPr/>
            </p14:nvContentPartPr>
            <p14:xfrm>
              <a:off x="5024488" y="2658394"/>
              <a:ext cx="515160" cy="75600"/>
            </p14:xfrm>
          </p:contentPart>
        </mc:Choice>
        <mc:Fallback xmlns="">
          <p:pic>
            <p:nvPicPr>
              <p:cNvPr id="81" name="Inkt 80">
                <a:extLst>
                  <a:ext uri="{FF2B5EF4-FFF2-40B4-BE49-F238E27FC236}">
                    <a16:creationId xmlns:a16="http://schemas.microsoft.com/office/drawing/2014/main" id="{F95AD466-81A4-414C-85AC-74E5ED87C477}"/>
                  </a:ext>
                </a:extLst>
              </p:cNvPr>
              <p:cNvPicPr/>
              <p:nvPr/>
            </p:nvPicPr>
            <p:blipFill>
              <a:blip r:embed="rId115"/>
              <a:stretch>
                <a:fillRect/>
              </a:stretch>
            </p:blipFill>
            <p:spPr>
              <a:xfrm>
                <a:off x="5006488" y="2640394"/>
                <a:ext cx="550800" cy="11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6">
            <p14:nvContentPartPr>
              <p14:cNvPr id="82" name="Inkt 81">
                <a:extLst>
                  <a:ext uri="{FF2B5EF4-FFF2-40B4-BE49-F238E27FC236}">
                    <a16:creationId xmlns:a16="http://schemas.microsoft.com/office/drawing/2014/main" id="{01F1C6F2-294E-41B8-9024-49BD241E3659}"/>
                  </a:ext>
                </a:extLst>
              </p14:cNvPr>
              <p14:cNvContentPartPr/>
              <p14:nvPr/>
            </p14:nvContentPartPr>
            <p14:xfrm>
              <a:off x="5075968" y="2832634"/>
              <a:ext cx="163800" cy="248040"/>
            </p14:xfrm>
          </p:contentPart>
        </mc:Choice>
        <mc:Fallback xmlns="">
          <p:pic>
            <p:nvPicPr>
              <p:cNvPr id="82" name="Inkt 81">
                <a:extLst>
                  <a:ext uri="{FF2B5EF4-FFF2-40B4-BE49-F238E27FC236}">
                    <a16:creationId xmlns:a16="http://schemas.microsoft.com/office/drawing/2014/main" id="{01F1C6F2-294E-41B8-9024-49BD241E3659}"/>
                  </a:ext>
                </a:extLst>
              </p:cNvPr>
              <p:cNvPicPr/>
              <p:nvPr/>
            </p:nvPicPr>
            <p:blipFill>
              <a:blip r:embed="rId117"/>
              <a:stretch>
                <a:fillRect/>
              </a:stretch>
            </p:blipFill>
            <p:spPr>
              <a:xfrm>
                <a:off x="5057968" y="2814994"/>
                <a:ext cx="199440" cy="28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8">
            <p14:nvContentPartPr>
              <p14:cNvPr id="83" name="Inkt 82">
                <a:extLst>
                  <a:ext uri="{FF2B5EF4-FFF2-40B4-BE49-F238E27FC236}">
                    <a16:creationId xmlns:a16="http://schemas.microsoft.com/office/drawing/2014/main" id="{ED2139AD-7847-4A22-84B0-9546E80EBAD2}"/>
                  </a:ext>
                </a:extLst>
              </p14:cNvPr>
              <p14:cNvContentPartPr/>
              <p14:nvPr/>
            </p14:nvContentPartPr>
            <p14:xfrm>
              <a:off x="5285848" y="2902114"/>
              <a:ext cx="125640" cy="159840"/>
            </p14:xfrm>
          </p:contentPart>
        </mc:Choice>
        <mc:Fallback xmlns="">
          <p:pic>
            <p:nvPicPr>
              <p:cNvPr id="83" name="Inkt 82">
                <a:extLst>
                  <a:ext uri="{FF2B5EF4-FFF2-40B4-BE49-F238E27FC236}">
                    <a16:creationId xmlns:a16="http://schemas.microsoft.com/office/drawing/2014/main" id="{ED2139AD-7847-4A22-84B0-9546E80EBAD2}"/>
                  </a:ext>
                </a:extLst>
              </p:cNvPr>
              <p:cNvPicPr/>
              <p:nvPr/>
            </p:nvPicPr>
            <p:blipFill>
              <a:blip r:embed="rId119"/>
              <a:stretch>
                <a:fillRect/>
              </a:stretch>
            </p:blipFill>
            <p:spPr>
              <a:xfrm>
                <a:off x="5268208" y="2884474"/>
                <a:ext cx="161280" cy="19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0">
            <p14:nvContentPartPr>
              <p14:cNvPr id="89" name="Inkt 88">
                <a:extLst>
                  <a:ext uri="{FF2B5EF4-FFF2-40B4-BE49-F238E27FC236}">
                    <a16:creationId xmlns:a16="http://schemas.microsoft.com/office/drawing/2014/main" id="{EB7B25FC-6256-4B39-8B63-CD25AA1A2C21}"/>
                  </a:ext>
                </a:extLst>
              </p14:cNvPr>
              <p14:cNvContentPartPr/>
              <p14:nvPr/>
            </p14:nvContentPartPr>
            <p14:xfrm>
              <a:off x="5160208" y="2126314"/>
              <a:ext cx="148680" cy="431280"/>
            </p14:xfrm>
          </p:contentPart>
        </mc:Choice>
        <mc:Fallback xmlns="">
          <p:pic>
            <p:nvPicPr>
              <p:cNvPr id="89" name="Inkt 88">
                <a:extLst>
                  <a:ext uri="{FF2B5EF4-FFF2-40B4-BE49-F238E27FC236}">
                    <a16:creationId xmlns:a16="http://schemas.microsoft.com/office/drawing/2014/main" id="{EB7B25FC-6256-4B39-8B63-CD25AA1A2C21}"/>
                  </a:ext>
                </a:extLst>
              </p:cNvPr>
              <p:cNvPicPr/>
              <p:nvPr/>
            </p:nvPicPr>
            <p:blipFill>
              <a:blip r:embed="rId121"/>
              <a:stretch>
                <a:fillRect/>
              </a:stretch>
            </p:blipFill>
            <p:spPr>
              <a:xfrm>
                <a:off x="5142208" y="2108314"/>
                <a:ext cx="184320" cy="466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2">
            <p14:nvContentPartPr>
              <p14:cNvPr id="93" name="Inkt 92">
                <a:extLst>
                  <a:ext uri="{FF2B5EF4-FFF2-40B4-BE49-F238E27FC236}">
                    <a16:creationId xmlns:a16="http://schemas.microsoft.com/office/drawing/2014/main" id="{11E3E24B-8918-41A3-A528-C09C1BFAF34F}"/>
                  </a:ext>
                </a:extLst>
              </p14:cNvPr>
              <p14:cNvContentPartPr/>
              <p14:nvPr/>
            </p14:nvContentPartPr>
            <p14:xfrm>
              <a:off x="6338128" y="2727154"/>
              <a:ext cx="1179000" cy="124560"/>
            </p14:xfrm>
          </p:contentPart>
        </mc:Choice>
        <mc:Fallback xmlns="">
          <p:pic>
            <p:nvPicPr>
              <p:cNvPr id="93" name="Inkt 92">
                <a:extLst>
                  <a:ext uri="{FF2B5EF4-FFF2-40B4-BE49-F238E27FC236}">
                    <a16:creationId xmlns:a16="http://schemas.microsoft.com/office/drawing/2014/main" id="{11E3E24B-8918-41A3-A528-C09C1BFAF34F}"/>
                  </a:ext>
                </a:extLst>
              </p:cNvPr>
              <p:cNvPicPr/>
              <p:nvPr/>
            </p:nvPicPr>
            <p:blipFill>
              <a:blip r:embed="rId123"/>
              <a:stretch>
                <a:fillRect/>
              </a:stretch>
            </p:blipFill>
            <p:spPr>
              <a:xfrm>
                <a:off x="6320128" y="2709514"/>
                <a:ext cx="1214640" cy="160200"/>
              </a:xfrm>
              <a:prstGeom prst="rect">
                <a:avLst/>
              </a:prstGeom>
            </p:spPr>
          </p:pic>
        </mc:Fallback>
      </mc:AlternateContent>
      <p:grpSp>
        <p:nvGrpSpPr>
          <p:cNvPr id="96" name="Groep 95">
            <a:extLst>
              <a:ext uri="{FF2B5EF4-FFF2-40B4-BE49-F238E27FC236}">
                <a16:creationId xmlns:a16="http://schemas.microsoft.com/office/drawing/2014/main" id="{2D3ED92A-5EBA-48A7-B495-9E7E63645045}"/>
              </a:ext>
            </a:extLst>
          </p:cNvPr>
          <p:cNvGrpSpPr/>
          <p:nvPr/>
        </p:nvGrpSpPr>
        <p:grpSpPr>
          <a:xfrm>
            <a:off x="2982568" y="2397754"/>
            <a:ext cx="256680" cy="271800"/>
            <a:chOff x="2982568" y="2397754"/>
            <a:chExt cx="256680" cy="27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59" name="Inkt 58">
                  <a:extLst>
                    <a:ext uri="{FF2B5EF4-FFF2-40B4-BE49-F238E27FC236}">
                      <a16:creationId xmlns:a16="http://schemas.microsoft.com/office/drawing/2014/main" id="{8683925B-7EB0-41E9-8434-2C1C1B773B57}"/>
                    </a:ext>
                  </a:extLst>
                </p14:cNvPr>
                <p14:cNvContentPartPr/>
                <p14:nvPr/>
              </p14:nvContentPartPr>
              <p14:xfrm>
                <a:off x="2982568" y="2456074"/>
                <a:ext cx="172800" cy="23760"/>
              </p14:xfrm>
            </p:contentPart>
          </mc:Choice>
          <mc:Fallback xmlns="">
            <p:pic>
              <p:nvPicPr>
                <p:cNvPr id="59" name="Inkt 58">
                  <a:extLst>
                    <a:ext uri="{FF2B5EF4-FFF2-40B4-BE49-F238E27FC236}">
                      <a16:creationId xmlns:a16="http://schemas.microsoft.com/office/drawing/2014/main" id="{8683925B-7EB0-41E9-8434-2C1C1B773B57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964568" y="2438074"/>
                  <a:ext cx="208440" cy="5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60" name="Inkt 59">
                  <a:extLst>
                    <a:ext uri="{FF2B5EF4-FFF2-40B4-BE49-F238E27FC236}">
                      <a16:creationId xmlns:a16="http://schemas.microsoft.com/office/drawing/2014/main" id="{71DE5586-4772-4233-AACF-69359D79AD9D}"/>
                    </a:ext>
                  </a:extLst>
                </p14:cNvPr>
                <p14:cNvContentPartPr/>
                <p14:nvPr/>
              </p14:nvContentPartPr>
              <p14:xfrm>
                <a:off x="3018928" y="2563354"/>
                <a:ext cx="171720" cy="28080"/>
              </p14:xfrm>
            </p:contentPart>
          </mc:Choice>
          <mc:Fallback xmlns="">
            <p:pic>
              <p:nvPicPr>
                <p:cNvPr id="60" name="Inkt 59">
                  <a:extLst>
                    <a:ext uri="{FF2B5EF4-FFF2-40B4-BE49-F238E27FC236}">
                      <a16:creationId xmlns:a16="http://schemas.microsoft.com/office/drawing/2014/main" id="{71DE5586-4772-4233-AACF-69359D79AD9D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3000928" y="2545354"/>
                  <a:ext cx="207360" cy="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95" name="Inkt 94">
                  <a:extLst>
                    <a:ext uri="{FF2B5EF4-FFF2-40B4-BE49-F238E27FC236}">
                      <a16:creationId xmlns:a16="http://schemas.microsoft.com/office/drawing/2014/main" id="{F8CCBCFB-2A1D-429A-9B44-30FB6EBB4D53}"/>
                    </a:ext>
                  </a:extLst>
                </p14:cNvPr>
                <p14:cNvContentPartPr/>
                <p14:nvPr/>
              </p14:nvContentPartPr>
              <p14:xfrm>
                <a:off x="3105328" y="2397754"/>
                <a:ext cx="133920" cy="271800"/>
              </p14:xfrm>
            </p:contentPart>
          </mc:Choice>
          <mc:Fallback xmlns="">
            <p:pic>
              <p:nvPicPr>
                <p:cNvPr id="95" name="Inkt 94">
                  <a:extLst>
                    <a:ext uri="{FF2B5EF4-FFF2-40B4-BE49-F238E27FC236}">
                      <a16:creationId xmlns:a16="http://schemas.microsoft.com/office/drawing/2014/main" id="{F8CCBCFB-2A1D-429A-9B44-30FB6EBB4D53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3087688" y="2379754"/>
                  <a:ext cx="169560" cy="307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8" name="Groep 97">
            <a:extLst>
              <a:ext uri="{FF2B5EF4-FFF2-40B4-BE49-F238E27FC236}">
                <a16:creationId xmlns:a16="http://schemas.microsoft.com/office/drawing/2014/main" id="{8202B7A1-BF7F-4DAE-9176-FC8AA6A44564}"/>
              </a:ext>
            </a:extLst>
          </p:cNvPr>
          <p:cNvGrpSpPr/>
          <p:nvPr/>
        </p:nvGrpSpPr>
        <p:grpSpPr>
          <a:xfrm>
            <a:off x="5776168" y="2601514"/>
            <a:ext cx="272160" cy="293760"/>
            <a:chOff x="5776168" y="2601514"/>
            <a:chExt cx="272160" cy="293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37EAF8B8-1993-44CC-82FC-B878D480A251}"/>
                    </a:ext>
                  </a:extLst>
                </p14:cNvPr>
                <p14:cNvContentPartPr/>
                <p14:nvPr/>
              </p14:nvContentPartPr>
              <p14:xfrm>
                <a:off x="5776168" y="2624554"/>
                <a:ext cx="185760" cy="5256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37EAF8B8-1993-44CC-82FC-B878D480A251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5758168" y="2606914"/>
                  <a:ext cx="221400" cy="8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91" name="Inkt 90">
                  <a:extLst>
                    <a:ext uri="{FF2B5EF4-FFF2-40B4-BE49-F238E27FC236}">
                      <a16:creationId xmlns:a16="http://schemas.microsoft.com/office/drawing/2014/main" id="{40720CCB-35F2-40F5-90D2-E73E79403980}"/>
                    </a:ext>
                  </a:extLst>
                </p14:cNvPr>
                <p14:cNvContentPartPr/>
                <p14:nvPr/>
              </p14:nvContentPartPr>
              <p14:xfrm>
                <a:off x="5786248" y="2760994"/>
                <a:ext cx="183960" cy="40320"/>
              </p14:xfrm>
            </p:contentPart>
          </mc:Choice>
          <mc:Fallback xmlns="">
            <p:pic>
              <p:nvPicPr>
                <p:cNvPr id="91" name="Inkt 90">
                  <a:extLst>
                    <a:ext uri="{FF2B5EF4-FFF2-40B4-BE49-F238E27FC236}">
                      <a16:creationId xmlns:a16="http://schemas.microsoft.com/office/drawing/2014/main" id="{40720CCB-35F2-40F5-90D2-E73E79403980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5768608" y="2743354"/>
                  <a:ext cx="219600" cy="7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97" name="Inkt 96">
                  <a:extLst>
                    <a:ext uri="{FF2B5EF4-FFF2-40B4-BE49-F238E27FC236}">
                      <a16:creationId xmlns:a16="http://schemas.microsoft.com/office/drawing/2014/main" id="{5F953514-88A4-4A6B-BEEF-BAF34598C690}"/>
                    </a:ext>
                  </a:extLst>
                </p14:cNvPr>
                <p14:cNvContentPartPr/>
                <p14:nvPr/>
              </p14:nvContentPartPr>
              <p14:xfrm>
                <a:off x="5915488" y="2601514"/>
                <a:ext cx="132840" cy="293760"/>
              </p14:xfrm>
            </p:contentPart>
          </mc:Choice>
          <mc:Fallback xmlns="">
            <p:pic>
              <p:nvPicPr>
                <p:cNvPr id="97" name="Inkt 96">
                  <a:extLst>
                    <a:ext uri="{FF2B5EF4-FFF2-40B4-BE49-F238E27FC236}">
                      <a16:creationId xmlns:a16="http://schemas.microsoft.com/office/drawing/2014/main" id="{5F953514-88A4-4A6B-BEEF-BAF34598C690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5897848" y="2583874"/>
                  <a:ext cx="168480" cy="329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4" name="Groep 103">
            <a:extLst>
              <a:ext uri="{FF2B5EF4-FFF2-40B4-BE49-F238E27FC236}">
                <a16:creationId xmlns:a16="http://schemas.microsoft.com/office/drawing/2014/main" id="{978857C1-AB69-47FB-A8E0-C55D9BC9FBB9}"/>
              </a:ext>
            </a:extLst>
          </p:cNvPr>
          <p:cNvGrpSpPr/>
          <p:nvPr/>
        </p:nvGrpSpPr>
        <p:grpSpPr>
          <a:xfrm>
            <a:off x="6442888" y="2244394"/>
            <a:ext cx="706320" cy="339120"/>
            <a:chOff x="6442888" y="2244394"/>
            <a:chExt cx="706320" cy="339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99" name="Inkt 98">
                  <a:extLst>
                    <a:ext uri="{FF2B5EF4-FFF2-40B4-BE49-F238E27FC236}">
                      <a16:creationId xmlns:a16="http://schemas.microsoft.com/office/drawing/2014/main" id="{14948C4C-B985-41DC-8ABC-B13F993CE222}"/>
                    </a:ext>
                  </a:extLst>
                </p14:cNvPr>
                <p14:cNvContentPartPr/>
                <p14:nvPr/>
              </p14:nvContentPartPr>
              <p14:xfrm>
                <a:off x="6442888" y="2268154"/>
                <a:ext cx="176760" cy="226440"/>
              </p14:xfrm>
            </p:contentPart>
          </mc:Choice>
          <mc:Fallback xmlns="">
            <p:pic>
              <p:nvPicPr>
                <p:cNvPr id="99" name="Inkt 98">
                  <a:extLst>
                    <a:ext uri="{FF2B5EF4-FFF2-40B4-BE49-F238E27FC236}">
                      <a16:creationId xmlns:a16="http://schemas.microsoft.com/office/drawing/2014/main" id="{14948C4C-B985-41DC-8ABC-B13F993CE222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6424888" y="2250154"/>
                  <a:ext cx="212400" cy="26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100" name="Inkt 99">
                  <a:extLst>
                    <a:ext uri="{FF2B5EF4-FFF2-40B4-BE49-F238E27FC236}">
                      <a16:creationId xmlns:a16="http://schemas.microsoft.com/office/drawing/2014/main" id="{B7DFD153-8A75-442D-834B-D4C8756DF125}"/>
                    </a:ext>
                  </a:extLst>
                </p14:cNvPr>
                <p14:cNvContentPartPr/>
                <p14:nvPr/>
              </p14:nvContentPartPr>
              <p14:xfrm>
                <a:off x="6520648" y="2255194"/>
                <a:ext cx="181080" cy="21960"/>
              </p14:xfrm>
            </p:contentPart>
          </mc:Choice>
          <mc:Fallback xmlns="">
            <p:pic>
              <p:nvPicPr>
                <p:cNvPr id="100" name="Inkt 99">
                  <a:extLst>
                    <a:ext uri="{FF2B5EF4-FFF2-40B4-BE49-F238E27FC236}">
                      <a16:creationId xmlns:a16="http://schemas.microsoft.com/office/drawing/2014/main" id="{B7DFD153-8A75-442D-834B-D4C8756DF125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6503008" y="2237194"/>
                  <a:ext cx="216720" cy="5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01" name="Inkt 100">
                  <a:extLst>
                    <a:ext uri="{FF2B5EF4-FFF2-40B4-BE49-F238E27FC236}">
                      <a16:creationId xmlns:a16="http://schemas.microsoft.com/office/drawing/2014/main" id="{EE25425F-DC93-409A-8AA0-73A9E7CC3528}"/>
                    </a:ext>
                  </a:extLst>
                </p14:cNvPr>
                <p14:cNvContentPartPr/>
                <p14:nvPr/>
              </p14:nvContentPartPr>
              <p14:xfrm>
                <a:off x="6686968" y="2397754"/>
                <a:ext cx="173160" cy="23400"/>
              </p14:xfrm>
            </p:contentPart>
          </mc:Choice>
          <mc:Fallback xmlns="">
            <p:pic>
              <p:nvPicPr>
                <p:cNvPr id="101" name="Inkt 100">
                  <a:extLst>
                    <a:ext uri="{FF2B5EF4-FFF2-40B4-BE49-F238E27FC236}">
                      <a16:creationId xmlns:a16="http://schemas.microsoft.com/office/drawing/2014/main" id="{EE25425F-DC93-409A-8AA0-73A9E7CC3528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6668968" y="2379754"/>
                  <a:ext cx="20880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02" name="Inkt 101">
                  <a:extLst>
                    <a:ext uri="{FF2B5EF4-FFF2-40B4-BE49-F238E27FC236}">
                      <a16:creationId xmlns:a16="http://schemas.microsoft.com/office/drawing/2014/main" id="{782FB7B9-C198-40D9-9832-C5AB9171B18C}"/>
                    </a:ext>
                  </a:extLst>
                </p14:cNvPr>
                <p14:cNvContentPartPr/>
                <p14:nvPr/>
              </p14:nvContentPartPr>
              <p14:xfrm>
                <a:off x="6776968" y="2304154"/>
                <a:ext cx="23040" cy="193680"/>
              </p14:xfrm>
            </p:contentPart>
          </mc:Choice>
          <mc:Fallback xmlns="">
            <p:pic>
              <p:nvPicPr>
                <p:cNvPr id="102" name="Inkt 101">
                  <a:extLst>
                    <a:ext uri="{FF2B5EF4-FFF2-40B4-BE49-F238E27FC236}">
                      <a16:creationId xmlns:a16="http://schemas.microsoft.com/office/drawing/2014/main" id="{782FB7B9-C198-40D9-9832-C5AB9171B18C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6759328" y="2286154"/>
                  <a:ext cx="58680" cy="22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103" name="Inkt 102">
                  <a:extLst>
                    <a:ext uri="{FF2B5EF4-FFF2-40B4-BE49-F238E27FC236}">
                      <a16:creationId xmlns:a16="http://schemas.microsoft.com/office/drawing/2014/main" id="{8300B1F4-EC38-45FC-AB5A-2E2BB2AB33A9}"/>
                    </a:ext>
                  </a:extLst>
                </p14:cNvPr>
                <p14:cNvContentPartPr/>
                <p14:nvPr/>
              </p14:nvContentPartPr>
              <p14:xfrm>
                <a:off x="7029688" y="2244394"/>
                <a:ext cx="119520" cy="339120"/>
              </p14:xfrm>
            </p:contentPart>
          </mc:Choice>
          <mc:Fallback xmlns="">
            <p:pic>
              <p:nvPicPr>
                <p:cNvPr id="103" name="Inkt 102">
                  <a:extLst>
                    <a:ext uri="{FF2B5EF4-FFF2-40B4-BE49-F238E27FC236}">
                      <a16:creationId xmlns:a16="http://schemas.microsoft.com/office/drawing/2014/main" id="{8300B1F4-EC38-45FC-AB5A-2E2BB2AB33A9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7012048" y="2226394"/>
                  <a:ext cx="155160" cy="374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7" name="Groep 106">
            <a:extLst>
              <a:ext uri="{FF2B5EF4-FFF2-40B4-BE49-F238E27FC236}">
                <a16:creationId xmlns:a16="http://schemas.microsoft.com/office/drawing/2014/main" id="{027264F6-B5B8-4F61-9C2A-434DEA927D69}"/>
              </a:ext>
            </a:extLst>
          </p:cNvPr>
          <p:cNvGrpSpPr/>
          <p:nvPr/>
        </p:nvGrpSpPr>
        <p:grpSpPr>
          <a:xfrm>
            <a:off x="6587968" y="2906434"/>
            <a:ext cx="450720" cy="262440"/>
            <a:chOff x="6587968" y="2906434"/>
            <a:chExt cx="450720" cy="262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05" name="Inkt 104">
                  <a:extLst>
                    <a:ext uri="{FF2B5EF4-FFF2-40B4-BE49-F238E27FC236}">
                      <a16:creationId xmlns:a16="http://schemas.microsoft.com/office/drawing/2014/main" id="{A0B82AB9-9377-413B-A98D-2EF44732F09A}"/>
                    </a:ext>
                  </a:extLst>
                </p14:cNvPr>
                <p14:cNvContentPartPr/>
                <p14:nvPr/>
              </p14:nvContentPartPr>
              <p14:xfrm>
                <a:off x="6587968" y="2906434"/>
                <a:ext cx="191520" cy="252720"/>
              </p14:xfrm>
            </p:contentPart>
          </mc:Choice>
          <mc:Fallback xmlns="">
            <p:pic>
              <p:nvPicPr>
                <p:cNvPr id="105" name="Inkt 104">
                  <a:extLst>
                    <a:ext uri="{FF2B5EF4-FFF2-40B4-BE49-F238E27FC236}">
                      <a16:creationId xmlns:a16="http://schemas.microsoft.com/office/drawing/2014/main" id="{A0B82AB9-9377-413B-A98D-2EF44732F09A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6569968" y="2888434"/>
                  <a:ext cx="227160" cy="28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06" name="Inkt 105">
                  <a:extLst>
                    <a:ext uri="{FF2B5EF4-FFF2-40B4-BE49-F238E27FC236}">
                      <a16:creationId xmlns:a16="http://schemas.microsoft.com/office/drawing/2014/main" id="{FE953916-C9E1-44EF-AAF7-E6B4C5A56922}"/>
                    </a:ext>
                  </a:extLst>
                </p14:cNvPr>
                <p14:cNvContentPartPr/>
                <p14:nvPr/>
              </p14:nvContentPartPr>
              <p14:xfrm>
                <a:off x="6860128" y="2968714"/>
                <a:ext cx="178560" cy="200160"/>
              </p14:xfrm>
            </p:contentPart>
          </mc:Choice>
          <mc:Fallback xmlns="">
            <p:pic>
              <p:nvPicPr>
                <p:cNvPr id="106" name="Inkt 105">
                  <a:extLst>
                    <a:ext uri="{FF2B5EF4-FFF2-40B4-BE49-F238E27FC236}">
                      <a16:creationId xmlns:a16="http://schemas.microsoft.com/office/drawing/2014/main" id="{FE953916-C9E1-44EF-AAF7-E6B4C5A56922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6842128" y="2950714"/>
                  <a:ext cx="214200" cy="235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0" name="Groep 109">
            <a:extLst>
              <a:ext uri="{FF2B5EF4-FFF2-40B4-BE49-F238E27FC236}">
                <a16:creationId xmlns:a16="http://schemas.microsoft.com/office/drawing/2014/main" id="{25A8D1D7-2A3F-4E25-B9DB-191707045BA3}"/>
              </a:ext>
            </a:extLst>
          </p:cNvPr>
          <p:cNvGrpSpPr/>
          <p:nvPr/>
        </p:nvGrpSpPr>
        <p:grpSpPr>
          <a:xfrm>
            <a:off x="7783168" y="2740834"/>
            <a:ext cx="158760" cy="124920"/>
            <a:chOff x="7783168" y="2740834"/>
            <a:chExt cx="158760" cy="12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08" name="Inkt 107">
                  <a:extLst>
                    <a:ext uri="{FF2B5EF4-FFF2-40B4-BE49-F238E27FC236}">
                      <a16:creationId xmlns:a16="http://schemas.microsoft.com/office/drawing/2014/main" id="{48FDFE0B-3F8E-4398-A819-148CB7934592}"/>
                    </a:ext>
                  </a:extLst>
                </p14:cNvPr>
                <p14:cNvContentPartPr/>
                <p14:nvPr/>
              </p14:nvContentPartPr>
              <p14:xfrm>
                <a:off x="7800448" y="2740834"/>
                <a:ext cx="141480" cy="8640"/>
              </p14:xfrm>
            </p:contentPart>
          </mc:Choice>
          <mc:Fallback xmlns="">
            <p:pic>
              <p:nvPicPr>
                <p:cNvPr id="108" name="Inkt 107">
                  <a:extLst>
                    <a:ext uri="{FF2B5EF4-FFF2-40B4-BE49-F238E27FC236}">
                      <a16:creationId xmlns:a16="http://schemas.microsoft.com/office/drawing/2014/main" id="{48FDFE0B-3F8E-4398-A819-148CB7934592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7782808" y="2722834"/>
                  <a:ext cx="17712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09" name="Inkt 108">
                  <a:extLst>
                    <a:ext uri="{FF2B5EF4-FFF2-40B4-BE49-F238E27FC236}">
                      <a16:creationId xmlns:a16="http://schemas.microsoft.com/office/drawing/2014/main" id="{143F7DE1-D1E1-4256-8DE3-50CDF58E585F}"/>
                    </a:ext>
                  </a:extLst>
                </p14:cNvPr>
                <p14:cNvContentPartPr/>
                <p14:nvPr/>
              </p14:nvContentPartPr>
              <p14:xfrm>
                <a:off x="7783168" y="2848474"/>
                <a:ext cx="133560" cy="17280"/>
              </p14:xfrm>
            </p:contentPart>
          </mc:Choice>
          <mc:Fallback xmlns="">
            <p:pic>
              <p:nvPicPr>
                <p:cNvPr id="109" name="Inkt 108">
                  <a:extLst>
                    <a:ext uri="{FF2B5EF4-FFF2-40B4-BE49-F238E27FC236}">
                      <a16:creationId xmlns:a16="http://schemas.microsoft.com/office/drawing/2014/main" id="{143F7DE1-D1E1-4256-8DE3-50CDF58E585F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7765528" y="2830474"/>
                  <a:ext cx="169200" cy="52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6" name="Groep 115">
            <a:extLst>
              <a:ext uri="{FF2B5EF4-FFF2-40B4-BE49-F238E27FC236}">
                <a16:creationId xmlns:a16="http://schemas.microsoft.com/office/drawing/2014/main" id="{B6314839-BEE2-4D2E-8250-96F55EA27303}"/>
              </a:ext>
            </a:extLst>
          </p:cNvPr>
          <p:cNvGrpSpPr/>
          <p:nvPr/>
        </p:nvGrpSpPr>
        <p:grpSpPr>
          <a:xfrm>
            <a:off x="8455288" y="2322514"/>
            <a:ext cx="462600" cy="480600"/>
            <a:chOff x="8455288" y="2322514"/>
            <a:chExt cx="462600" cy="480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11" name="Inkt 110">
                  <a:extLst>
                    <a:ext uri="{FF2B5EF4-FFF2-40B4-BE49-F238E27FC236}">
                      <a16:creationId xmlns:a16="http://schemas.microsoft.com/office/drawing/2014/main" id="{B46AF1C9-5968-46BB-A1D8-F1A3457D94C0}"/>
                    </a:ext>
                  </a:extLst>
                </p14:cNvPr>
                <p14:cNvContentPartPr/>
                <p14:nvPr/>
              </p14:nvContentPartPr>
              <p14:xfrm>
                <a:off x="8533048" y="2322514"/>
                <a:ext cx="165240" cy="296280"/>
              </p14:xfrm>
            </p:contentPart>
          </mc:Choice>
          <mc:Fallback xmlns="">
            <p:pic>
              <p:nvPicPr>
                <p:cNvPr id="111" name="Inkt 110">
                  <a:extLst>
                    <a:ext uri="{FF2B5EF4-FFF2-40B4-BE49-F238E27FC236}">
                      <a16:creationId xmlns:a16="http://schemas.microsoft.com/office/drawing/2014/main" id="{B46AF1C9-5968-46BB-A1D8-F1A3457D94C0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8515408" y="2304514"/>
                  <a:ext cx="200880" cy="33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12" name="Inkt 111">
                  <a:extLst>
                    <a:ext uri="{FF2B5EF4-FFF2-40B4-BE49-F238E27FC236}">
                      <a16:creationId xmlns:a16="http://schemas.microsoft.com/office/drawing/2014/main" id="{F9B4715E-32D8-402E-A72C-6AC36BD846B6}"/>
                    </a:ext>
                  </a:extLst>
                </p14:cNvPr>
                <p14:cNvContentPartPr/>
                <p14:nvPr/>
              </p14:nvContentPartPr>
              <p14:xfrm>
                <a:off x="8455288" y="2723554"/>
                <a:ext cx="462600" cy="79560"/>
              </p14:xfrm>
            </p:contentPart>
          </mc:Choice>
          <mc:Fallback xmlns="">
            <p:pic>
              <p:nvPicPr>
                <p:cNvPr id="112" name="Inkt 111">
                  <a:extLst>
                    <a:ext uri="{FF2B5EF4-FFF2-40B4-BE49-F238E27FC236}">
                      <a16:creationId xmlns:a16="http://schemas.microsoft.com/office/drawing/2014/main" id="{F9B4715E-32D8-402E-A72C-6AC36BD846B6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8437288" y="2705554"/>
                  <a:ext cx="498240" cy="115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5" name="Groep 114">
            <a:extLst>
              <a:ext uri="{FF2B5EF4-FFF2-40B4-BE49-F238E27FC236}">
                <a16:creationId xmlns:a16="http://schemas.microsoft.com/office/drawing/2014/main" id="{A95BD82E-F697-4E04-8878-0D88A65C5EE0}"/>
              </a:ext>
            </a:extLst>
          </p:cNvPr>
          <p:cNvGrpSpPr/>
          <p:nvPr/>
        </p:nvGrpSpPr>
        <p:grpSpPr>
          <a:xfrm>
            <a:off x="8389408" y="2925154"/>
            <a:ext cx="519840" cy="298080"/>
            <a:chOff x="8389408" y="2925154"/>
            <a:chExt cx="519840" cy="29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13" name="Inkt 112">
                  <a:extLst>
                    <a:ext uri="{FF2B5EF4-FFF2-40B4-BE49-F238E27FC236}">
                      <a16:creationId xmlns:a16="http://schemas.microsoft.com/office/drawing/2014/main" id="{BCD23F74-9E00-4370-A3D0-20ACF154646C}"/>
                    </a:ext>
                  </a:extLst>
                </p14:cNvPr>
                <p14:cNvContentPartPr/>
                <p14:nvPr/>
              </p14:nvContentPartPr>
              <p14:xfrm>
                <a:off x="8389408" y="2925154"/>
                <a:ext cx="240840" cy="298080"/>
              </p14:xfrm>
            </p:contentPart>
          </mc:Choice>
          <mc:Fallback xmlns="">
            <p:pic>
              <p:nvPicPr>
                <p:cNvPr id="113" name="Inkt 112">
                  <a:extLst>
                    <a:ext uri="{FF2B5EF4-FFF2-40B4-BE49-F238E27FC236}">
                      <a16:creationId xmlns:a16="http://schemas.microsoft.com/office/drawing/2014/main" id="{BCD23F74-9E00-4370-A3D0-20ACF154646C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8371768" y="2907514"/>
                  <a:ext cx="276480" cy="33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14" name="Inkt 113">
                  <a:extLst>
                    <a:ext uri="{FF2B5EF4-FFF2-40B4-BE49-F238E27FC236}">
                      <a16:creationId xmlns:a16="http://schemas.microsoft.com/office/drawing/2014/main" id="{70A7D60A-8C0A-45AA-8E5C-6E20EDA4606F}"/>
                    </a:ext>
                  </a:extLst>
                </p14:cNvPr>
                <p14:cNvContentPartPr/>
                <p14:nvPr/>
              </p14:nvContentPartPr>
              <p14:xfrm>
                <a:off x="8695768" y="3015514"/>
                <a:ext cx="213480" cy="187200"/>
              </p14:xfrm>
            </p:contentPart>
          </mc:Choice>
          <mc:Fallback xmlns="">
            <p:pic>
              <p:nvPicPr>
                <p:cNvPr id="114" name="Inkt 113">
                  <a:extLst>
                    <a:ext uri="{FF2B5EF4-FFF2-40B4-BE49-F238E27FC236}">
                      <a16:creationId xmlns:a16="http://schemas.microsoft.com/office/drawing/2014/main" id="{70A7D60A-8C0A-45AA-8E5C-6E20EDA4606F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8678128" y="2997874"/>
                  <a:ext cx="249120" cy="222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4" name="Groep 123">
            <a:extLst>
              <a:ext uri="{FF2B5EF4-FFF2-40B4-BE49-F238E27FC236}">
                <a16:creationId xmlns:a16="http://schemas.microsoft.com/office/drawing/2014/main" id="{0DCEDD1E-B41A-4089-BB6A-8CCB532E2748}"/>
              </a:ext>
            </a:extLst>
          </p:cNvPr>
          <p:cNvGrpSpPr/>
          <p:nvPr/>
        </p:nvGrpSpPr>
        <p:grpSpPr>
          <a:xfrm>
            <a:off x="907888" y="1772074"/>
            <a:ext cx="258480" cy="171720"/>
            <a:chOff x="907888" y="1772074"/>
            <a:chExt cx="258480" cy="171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17" name="Inkt 116">
                  <a:extLst>
                    <a:ext uri="{FF2B5EF4-FFF2-40B4-BE49-F238E27FC236}">
                      <a16:creationId xmlns:a16="http://schemas.microsoft.com/office/drawing/2014/main" id="{3A355084-2F46-408F-BBDF-1DC2BB15D535}"/>
                    </a:ext>
                  </a:extLst>
                </p14:cNvPr>
                <p14:cNvContentPartPr/>
                <p14:nvPr/>
              </p14:nvContentPartPr>
              <p14:xfrm>
                <a:off x="947488" y="1848754"/>
                <a:ext cx="40320" cy="95040"/>
              </p14:xfrm>
            </p:contentPart>
          </mc:Choice>
          <mc:Fallback xmlns="">
            <p:pic>
              <p:nvPicPr>
                <p:cNvPr id="117" name="Inkt 116">
                  <a:extLst>
                    <a:ext uri="{FF2B5EF4-FFF2-40B4-BE49-F238E27FC236}">
                      <a16:creationId xmlns:a16="http://schemas.microsoft.com/office/drawing/2014/main" id="{3A355084-2F46-408F-BBDF-1DC2BB15D535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929848" y="1830754"/>
                  <a:ext cx="75960" cy="13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18" name="Inkt 117">
                  <a:extLst>
                    <a:ext uri="{FF2B5EF4-FFF2-40B4-BE49-F238E27FC236}">
                      <a16:creationId xmlns:a16="http://schemas.microsoft.com/office/drawing/2014/main" id="{76846E28-F268-4467-8EC9-E22DF93D9F38}"/>
                    </a:ext>
                  </a:extLst>
                </p14:cNvPr>
                <p14:cNvContentPartPr/>
                <p14:nvPr/>
              </p14:nvContentPartPr>
              <p14:xfrm>
                <a:off x="907888" y="1812034"/>
                <a:ext cx="116280" cy="119880"/>
              </p14:xfrm>
            </p:contentPart>
          </mc:Choice>
          <mc:Fallback xmlns="">
            <p:pic>
              <p:nvPicPr>
                <p:cNvPr id="118" name="Inkt 117">
                  <a:extLst>
                    <a:ext uri="{FF2B5EF4-FFF2-40B4-BE49-F238E27FC236}">
                      <a16:creationId xmlns:a16="http://schemas.microsoft.com/office/drawing/2014/main" id="{76846E28-F268-4467-8EC9-E22DF93D9F38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889888" y="1794034"/>
                  <a:ext cx="151920" cy="15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19" name="Inkt 118">
                  <a:extLst>
                    <a:ext uri="{FF2B5EF4-FFF2-40B4-BE49-F238E27FC236}">
                      <a16:creationId xmlns:a16="http://schemas.microsoft.com/office/drawing/2014/main" id="{3B41BCBA-83D9-4BB4-ADDF-119B393DC355}"/>
                    </a:ext>
                  </a:extLst>
                </p14:cNvPr>
                <p14:cNvContentPartPr/>
                <p14:nvPr/>
              </p14:nvContentPartPr>
              <p14:xfrm>
                <a:off x="1106608" y="1772074"/>
                <a:ext cx="59760" cy="161280"/>
              </p14:xfrm>
            </p:contentPart>
          </mc:Choice>
          <mc:Fallback xmlns="">
            <p:pic>
              <p:nvPicPr>
                <p:cNvPr id="119" name="Inkt 118">
                  <a:extLst>
                    <a:ext uri="{FF2B5EF4-FFF2-40B4-BE49-F238E27FC236}">
                      <a16:creationId xmlns:a16="http://schemas.microsoft.com/office/drawing/2014/main" id="{3B41BCBA-83D9-4BB4-ADDF-119B393DC355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1088608" y="1754074"/>
                  <a:ext cx="95400" cy="196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3" name="Groep 122">
            <a:extLst>
              <a:ext uri="{FF2B5EF4-FFF2-40B4-BE49-F238E27FC236}">
                <a16:creationId xmlns:a16="http://schemas.microsoft.com/office/drawing/2014/main" id="{6EE80357-E2C5-4A12-8C4A-8454C53B113F}"/>
              </a:ext>
            </a:extLst>
          </p:cNvPr>
          <p:cNvGrpSpPr/>
          <p:nvPr/>
        </p:nvGrpSpPr>
        <p:grpSpPr>
          <a:xfrm>
            <a:off x="2190928" y="1779634"/>
            <a:ext cx="317520" cy="216720"/>
            <a:chOff x="2190928" y="1779634"/>
            <a:chExt cx="317520" cy="216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121" name="Inkt 120">
                  <a:extLst>
                    <a:ext uri="{FF2B5EF4-FFF2-40B4-BE49-F238E27FC236}">
                      <a16:creationId xmlns:a16="http://schemas.microsoft.com/office/drawing/2014/main" id="{1E95C5DE-5E45-4ED1-B25C-24FC8278DDC5}"/>
                    </a:ext>
                  </a:extLst>
                </p14:cNvPr>
                <p14:cNvContentPartPr/>
                <p14:nvPr/>
              </p14:nvContentPartPr>
              <p14:xfrm>
                <a:off x="2190928" y="1825714"/>
                <a:ext cx="105840" cy="132120"/>
              </p14:xfrm>
            </p:contentPart>
          </mc:Choice>
          <mc:Fallback xmlns="">
            <p:pic>
              <p:nvPicPr>
                <p:cNvPr id="121" name="Inkt 120">
                  <a:extLst>
                    <a:ext uri="{FF2B5EF4-FFF2-40B4-BE49-F238E27FC236}">
                      <a16:creationId xmlns:a16="http://schemas.microsoft.com/office/drawing/2014/main" id="{1E95C5DE-5E45-4ED1-B25C-24FC8278DDC5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2173288" y="1808074"/>
                  <a:ext cx="141480" cy="16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22" name="Inkt 121">
                  <a:extLst>
                    <a:ext uri="{FF2B5EF4-FFF2-40B4-BE49-F238E27FC236}">
                      <a16:creationId xmlns:a16="http://schemas.microsoft.com/office/drawing/2014/main" id="{D661A4B0-442D-4CF0-ABD3-934586EAEF5C}"/>
                    </a:ext>
                  </a:extLst>
                </p14:cNvPr>
                <p14:cNvContentPartPr/>
                <p14:nvPr/>
              </p14:nvContentPartPr>
              <p14:xfrm>
                <a:off x="2429608" y="1779634"/>
                <a:ext cx="78840" cy="216720"/>
              </p14:xfrm>
            </p:contentPart>
          </mc:Choice>
          <mc:Fallback xmlns="">
            <p:pic>
              <p:nvPicPr>
                <p:cNvPr id="122" name="Inkt 121">
                  <a:extLst>
                    <a:ext uri="{FF2B5EF4-FFF2-40B4-BE49-F238E27FC236}">
                      <a16:creationId xmlns:a16="http://schemas.microsoft.com/office/drawing/2014/main" id="{D661A4B0-442D-4CF0-ABD3-934586EAEF5C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2411608" y="1761994"/>
                  <a:ext cx="114480" cy="252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74">
            <p14:nvContentPartPr>
              <p14:cNvPr id="125" name="Inkt 124">
                <a:extLst>
                  <a:ext uri="{FF2B5EF4-FFF2-40B4-BE49-F238E27FC236}">
                    <a16:creationId xmlns:a16="http://schemas.microsoft.com/office/drawing/2014/main" id="{CB22E333-AB65-43FA-AF93-60864BE4CC8C}"/>
                  </a:ext>
                </a:extLst>
              </p14:cNvPr>
              <p14:cNvContentPartPr/>
              <p14:nvPr/>
            </p14:nvContentPartPr>
            <p14:xfrm>
              <a:off x="1067368" y="4329514"/>
              <a:ext cx="351720" cy="227160"/>
            </p14:xfrm>
          </p:contentPart>
        </mc:Choice>
        <mc:Fallback xmlns="">
          <p:pic>
            <p:nvPicPr>
              <p:cNvPr id="125" name="Inkt 124">
                <a:extLst>
                  <a:ext uri="{FF2B5EF4-FFF2-40B4-BE49-F238E27FC236}">
                    <a16:creationId xmlns:a16="http://schemas.microsoft.com/office/drawing/2014/main" id="{CB22E333-AB65-43FA-AF93-60864BE4CC8C}"/>
                  </a:ext>
                </a:extLst>
              </p:cNvPr>
              <p:cNvPicPr/>
              <p:nvPr/>
            </p:nvPicPr>
            <p:blipFill>
              <a:blip r:embed="rId175"/>
              <a:stretch>
                <a:fillRect/>
              </a:stretch>
            </p:blipFill>
            <p:spPr>
              <a:xfrm>
                <a:off x="1049728" y="4311874"/>
                <a:ext cx="387360" cy="2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6">
            <p14:nvContentPartPr>
              <p14:cNvPr id="126" name="Inkt 125">
                <a:extLst>
                  <a:ext uri="{FF2B5EF4-FFF2-40B4-BE49-F238E27FC236}">
                    <a16:creationId xmlns:a16="http://schemas.microsoft.com/office/drawing/2014/main" id="{324EB74B-8B6F-4E04-A2E1-FEEC93828A88}"/>
                  </a:ext>
                </a:extLst>
              </p14:cNvPr>
              <p14:cNvContentPartPr/>
              <p14:nvPr/>
            </p14:nvContentPartPr>
            <p14:xfrm>
              <a:off x="940648" y="4771594"/>
              <a:ext cx="681840" cy="15480"/>
            </p14:xfrm>
          </p:contentPart>
        </mc:Choice>
        <mc:Fallback xmlns="">
          <p:pic>
            <p:nvPicPr>
              <p:cNvPr id="126" name="Inkt 125">
                <a:extLst>
                  <a:ext uri="{FF2B5EF4-FFF2-40B4-BE49-F238E27FC236}">
                    <a16:creationId xmlns:a16="http://schemas.microsoft.com/office/drawing/2014/main" id="{324EB74B-8B6F-4E04-A2E1-FEEC93828A88}"/>
                  </a:ext>
                </a:extLst>
              </p:cNvPr>
              <p:cNvPicPr/>
              <p:nvPr/>
            </p:nvPicPr>
            <p:blipFill>
              <a:blip r:embed="rId177"/>
              <a:stretch>
                <a:fillRect/>
              </a:stretch>
            </p:blipFill>
            <p:spPr>
              <a:xfrm>
                <a:off x="923008" y="4753594"/>
                <a:ext cx="717480" cy="5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8">
            <p14:nvContentPartPr>
              <p14:cNvPr id="127" name="Inkt 126">
                <a:extLst>
                  <a:ext uri="{FF2B5EF4-FFF2-40B4-BE49-F238E27FC236}">
                    <a16:creationId xmlns:a16="http://schemas.microsoft.com/office/drawing/2014/main" id="{91C86923-13F4-423B-BA05-28226A6ACD35}"/>
                  </a:ext>
                </a:extLst>
              </p14:cNvPr>
              <p14:cNvContentPartPr/>
              <p14:nvPr/>
            </p14:nvContentPartPr>
            <p14:xfrm>
              <a:off x="1184368" y="4936474"/>
              <a:ext cx="165240" cy="247680"/>
            </p14:xfrm>
          </p:contentPart>
        </mc:Choice>
        <mc:Fallback xmlns="">
          <p:pic>
            <p:nvPicPr>
              <p:cNvPr id="127" name="Inkt 126">
                <a:extLst>
                  <a:ext uri="{FF2B5EF4-FFF2-40B4-BE49-F238E27FC236}">
                    <a16:creationId xmlns:a16="http://schemas.microsoft.com/office/drawing/2014/main" id="{91C86923-13F4-423B-BA05-28226A6ACD35}"/>
                  </a:ext>
                </a:extLst>
              </p:cNvPr>
              <p:cNvPicPr/>
              <p:nvPr/>
            </p:nvPicPr>
            <p:blipFill>
              <a:blip r:embed="rId179"/>
              <a:stretch>
                <a:fillRect/>
              </a:stretch>
            </p:blipFill>
            <p:spPr>
              <a:xfrm>
                <a:off x="1166728" y="4918834"/>
                <a:ext cx="200880" cy="283320"/>
              </a:xfrm>
              <a:prstGeom prst="rect">
                <a:avLst/>
              </a:prstGeom>
            </p:spPr>
          </p:pic>
        </mc:Fallback>
      </mc:AlternateContent>
      <p:grpSp>
        <p:nvGrpSpPr>
          <p:cNvPr id="130" name="Groep 129">
            <a:extLst>
              <a:ext uri="{FF2B5EF4-FFF2-40B4-BE49-F238E27FC236}">
                <a16:creationId xmlns:a16="http://schemas.microsoft.com/office/drawing/2014/main" id="{CE5CA9CF-FA43-4366-A932-3E290DC2428A}"/>
              </a:ext>
            </a:extLst>
          </p:cNvPr>
          <p:cNvGrpSpPr/>
          <p:nvPr/>
        </p:nvGrpSpPr>
        <p:grpSpPr>
          <a:xfrm>
            <a:off x="1976368" y="4663234"/>
            <a:ext cx="211680" cy="185040"/>
            <a:chOff x="1976368" y="4663234"/>
            <a:chExt cx="211680" cy="185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28" name="Inkt 127">
                  <a:extLst>
                    <a:ext uri="{FF2B5EF4-FFF2-40B4-BE49-F238E27FC236}">
                      <a16:creationId xmlns:a16="http://schemas.microsoft.com/office/drawing/2014/main" id="{A284241E-41CD-40F3-890E-16CBC5660BED}"/>
                    </a:ext>
                  </a:extLst>
                </p14:cNvPr>
                <p14:cNvContentPartPr/>
                <p14:nvPr/>
              </p14:nvContentPartPr>
              <p14:xfrm>
                <a:off x="1976368" y="4717594"/>
                <a:ext cx="211680" cy="6480"/>
              </p14:xfrm>
            </p:contentPart>
          </mc:Choice>
          <mc:Fallback xmlns="">
            <p:pic>
              <p:nvPicPr>
                <p:cNvPr id="128" name="Inkt 127">
                  <a:extLst>
                    <a:ext uri="{FF2B5EF4-FFF2-40B4-BE49-F238E27FC236}">
                      <a16:creationId xmlns:a16="http://schemas.microsoft.com/office/drawing/2014/main" id="{A284241E-41CD-40F3-890E-16CBC5660BED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1958368" y="4699954"/>
                  <a:ext cx="24732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29" name="Inkt 128">
                  <a:extLst>
                    <a:ext uri="{FF2B5EF4-FFF2-40B4-BE49-F238E27FC236}">
                      <a16:creationId xmlns:a16="http://schemas.microsoft.com/office/drawing/2014/main" id="{159CC72C-A246-4971-BC89-46D8D02E1D8D}"/>
                    </a:ext>
                  </a:extLst>
                </p14:cNvPr>
                <p14:cNvContentPartPr/>
                <p14:nvPr/>
              </p14:nvContentPartPr>
              <p14:xfrm>
                <a:off x="2087248" y="4663234"/>
                <a:ext cx="34920" cy="185040"/>
              </p14:xfrm>
            </p:contentPart>
          </mc:Choice>
          <mc:Fallback xmlns="">
            <p:pic>
              <p:nvPicPr>
                <p:cNvPr id="129" name="Inkt 128">
                  <a:extLst>
                    <a:ext uri="{FF2B5EF4-FFF2-40B4-BE49-F238E27FC236}">
                      <a16:creationId xmlns:a16="http://schemas.microsoft.com/office/drawing/2014/main" id="{159CC72C-A246-4971-BC89-46D8D02E1D8D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2069248" y="4645234"/>
                  <a:ext cx="70560" cy="220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4">
            <p14:nvContentPartPr>
              <p14:cNvPr id="134" name="Inkt 133">
                <a:extLst>
                  <a:ext uri="{FF2B5EF4-FFF2-40B4-BE49-F238E27FC236}">
                    <a16:creationId xmlns:a16="http://schemas.microsoft.com/office/drawing/2014/main" id="{7AE460F6-0796-4DF9-8C0E-723CDC76DB2A}"/>
                  </a:ext>
                </a:extLst>
              </p14:cNvPr>
              <p14:cNvContentPartPr/>
              <p14:nvPr/>
            </p14:nvContentPartPr>
            <p14:xfrm>
              <a:off x="2641288" y="4864834"/>
              <a:ext cx="189000" cy="340560"/>
            </p14:xfrm>
          </p:contentPart>
        </mc:Choice>
        <mc:Fallback xmlns="">
          <p:pic>
            <p:nvPicPr>
              <p:cNvPr id="134" name="Inkt 133">
                <a:extLst>
                  <a:ext uri="{FF2B5EF4-FFF2-40B4-BE49-F238E27FC236}">
                    <a16:creationId xmlns:a16="http://schemas.microsoft.com/office/drawing/2014/main" id="{7AE460F6-0796-4DF9-8C0E-723CDC76DB2A}"/>
                  </a:ext>
                </a:extLst>
              </p:cNvPr>
              <p:cNvPicPr/>
              <p:nvPr/>
            </p:nvPicPr>
            <p:blipFill>
              <a:blip r:embed="rId185"/>
              <a:stretch>
                <a:fillRect/>
              </a:stretch>
            </p:blipFill>
            <p:spPr>
              <a:xfrm>
                <a:off x="2623648" y="4846834"/>
                <a:ext cx="224640" cy="37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6">
            <p14:nvContentPartPr>
              <p14:cNvPr id="138" name="Inkt 137">
                <a:extLst>
                  <a:ext uri="{FF2B5EF4-FFF2-40B4-BE49-F238E27FC236}">
                    <a16:creationId xmlns:a16="http://schemas.microsoft.com/office/drawing/2014/main" id="{897848AD-94AE-47B2-B954-B17ACD71D568}"/>
                  </a:ext>
                </a:extLst>
              </p14:cNvPr>
              <p14:cNvContentPartPr/>
              <p14:nvPr/>
            </p14:nvContentPartPr>
            <p14:xfrm>
              <a:off x="3948808" y="4570354"/>
              <a:ext cx="642960" cy="45000"/>
            </p14:xfrm>
          </p:contentPart>
        </mc:Choice>
        <mc:Fallback xmlns="">
          <p:pic>
            <p:nvPicPr>
              <p:cNvPr id="138" name="Inkt 137">
                <a:extLst>
                  <a:ext uri="{FF2B5EF4-FFF2-40B4-BE49-F238E27FC236}">
                    <a16:creationId xmlns:a16="http://schemas.microsoft.com/office/drawing/2014/main" id="{897848AD-94AE-47B2-B954-B17ACD71D568}"/>
                  </a:ext>
                </a:extLst>
              </p:cNvPr>
              <p:cNvPicPr/>
              <p:nvPr/>
            </p:nvPicPr>
            <p:blipFill>
              <a:blip r:embed="rId187"/>
              <a:stretch>
                <a:fillRect/>
              </a:stretch>
            </p:blipFill>
            <p:spPr>
              <a:xfrm>
                <a:off x="3931168" y="4552714"/>
                <a:ext cx="678600" cy="80640"/>
              </a:xfrm>
              <a:prstGeom prst="rect">
                <a:avLst/>
              </a:prstGeom>
            </p:spPr>
          </p:pic>
        </mc:Fallback>
      </mc:AlternateContent>
      <p:grpSp>
        <p:nvGrpSpPr>
          <p:cNvPr id="142" name="Groep 141">
            <a:extLst>
              <a:ext uri="{FF2B5EF4-FFF2-40B4-BE49-F238E27FC236}">
                <a16:creationId xmlns:a16="http://schemas.microsoft.com/office/drawing/2014/main" id="{A8B2EDC8-0A7A-46DB-B126-312381135CCD}"/>
              </a:ext>
            </a:extLst>
          </p:cNvPr>
          <p:cNvGrpSpPr/>
          <p:nvPr/>
        </p:nvGrpSpPr>
        <p:grpSpPr>
          <a:xfrm>
            <a:off x="1034248" y="5435074"/>
            <a:ext cx="309240" cy="150840"/>
            <a:chOff x="1034248" y="5435074"/>
            <a:chExt cx="309240" cy="150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39" name="Inkt 138">
                  <a:extLst>
                    <a:ext uri="{FF2B5EF4-FFF2-40B4-BE49-F238E27FC236}">
                      <a16:creationId xmlns:a16="http://schemas.microsoft.com/office/drawing/2014/main" id="{AAA57598-190C-4D73-8EAE-E1D92F59739B}"/>
                    </a:ext>
                  </a:extLst>
                </p14:cNvPr>
                <p14:cNvContentPartPr/>
                <p14:nvPr/>
              </p14:nvContentPartPr>
              <p14:xfrm>
                <a:off x="1056568" y="5444434"/>
                <a:ext cx="81360" cy="104760"/>
              </p14:xfrm>
            </p:contentPart>
          </mc:Choice>
          <mc:Fallback xmlns="">
            <p:pic>
              <p:nvPicPr>
                <p:cNvPr id="139" name="Inkt 138">
                  <a:extLst>
                    <a:ext uri="{FF2B5EF4-FFF2-40B4-BE49-F238E27FC236}">
                      <a16:creationId xmlns:a16="http://schemas.microsoft.com/office/drawing/2014/main" id="{AAA57598-190C-4D73-8EAE-E1D92F59739B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1038928" y="5426434"/>
                  <a:ext cx="117000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40" name="Inkt 139">
                  <a:extLst>
                    <a:ext uri="{FF2B5EF4-FFF2-40B4-BE49-F238E27FC236}">
                      <a16:creationId xmlns:a16="http://schemas.microsoft.com/office/drawing/2014/main" id="{1771B109-E494-421E-8E1A-6C654B9A5989}"/>
                    </a:ext>
                  </a:extLst>
                </p14:cNvPr>
                <p14:cNvContentPartPr/>
                <p14:nvPr/>
              </p14:nvContentPartPr>
              <p14:xfrm>
                <a:off x="1034248" y="5435074"/>
                <a:ext cx="107640" cy="106200"/>
              </p14:xfrm>
            </p:contentPart>
          </mc:Choice>
          <mc:Fallback xmlns="">
            <p:pic>
              <p:nvPicPr>
                <p:cNvPr id="140" name="Inkt 139">
                  <a:extLst>
                    <a:ext uri="{FF2B5EF4-FFF2-40B4-BE49-F238E27FC236}">
                      <a16:creationId xmlns:a16="http://schemas.microsoft.com/office/drawing/2014/main" id="{1771B109-E494-421E-8E1A-6C654B9A5989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1016248" y="5417434"/>
                  <a:ext cx="143280" cy="14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141" name="Inkt 140">
                  <a:extLst>
                    <a:ext uri="{FF2B5EF4-FFF2-40B4-BE49-F238E27FC236}">
                      <a16:creationId xmlns:a16="http://schemas.microsoft.com/office/drawing/2014/main" id="{D9794186-597B-4FE9-9851-7995E95B21F4}"/>
                    </a:ext>
                  </a:extLst>
                </p14:cNvPr>
                <p14:cNvContentPartPr/>
                <p14:nvPr/>
              </p14:nvContentPartPr>
              <p14:xfrm>
                <a:off x="1259248" y="5436154"/>
                <a:ext cx="84240" cy="149760"/>
              </p14:xfrm>
            </p:contentPart>
          </mc:Choice>
          <mc:Fallback xmlns="">
            <p:pic>
              <p:nvPicPr>
                <p:cNvPr id="141" name="Inkt 140">
                  <a:extLst>
                    <a:ext uri="{FF2B5EF4-FFF2-40B4-BE49-F238E27FC236}">
                      <a16:creationId xmlns:a16="http://schemas.microsoft.com/office/drawing/2014/main" id="{D9794186-597B-4FE9-9851-7995E95B21F4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1241608" y="5418154"/>
                  <a:ext cx="119880" cy="185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6" name="Groep 145">
            <a:extLst>
              <a:ext uri="{FF2B5EF4-FFF2-40B4-BE49-F238E27FC236}">
                <a16:creationId xmlns:a16="http://schemas.microsoft.com/office/drawing/2014/main" id="{11777BBF-B2C8-4D39-9CCA-6ED18058CB57}"/>
              </a:ext>
            </a:extLst>
          </p:cNvPr>
          <p:cNvGrpSpPr/>
          <p:nvPr/>
        </p:nvGrpSpPr>
        <p:grpSpPr>
          <a:xfrm>
            <a:off x="2788528" y="5332834"/>
            <a:ext cx="378000" cy="265320"/>
            <a:chOff x="2788528" y="5332834"/>
            <a:chExt cx="378000" cy="265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43" name="Inkt 142">
                  <a:extLst>
                    <a:ext uri="{FF2B5EF4-FFF2-40B4-BE49-F238E27FC236}">
                      <a16:creationId xmlns:a16="http://schemas.microsoft.com/office/drawing/2014/main" id="{3B0B05DB-CF52-4AE6-AFD5-924397A90A87}"/>
                    </a:ext>
                  </a:extLst>
                </p14:cNvPr>
                <p14:cNvContentPartPr/>
                <p14:nvPr/>
              </p14:nvContentPartPr>
              <p14:xfrm>
                <a:off x="2814448" y="5332834"/>
                <a:ext cx="95760" cy="161640"/>
              </p14:xfrm>
            </p:contentPart>
          </mc:Choice>
          <mc:Fallback xmlns="">
            <p:pic>
              <p:nvPicPr>
                <p:cNvPr id="143" name="Inkt 142">
                  <a:extLst>
                    <a:ext uri="{FF2B5EF4-FFF2-40B4-BE49-F238E27FC236}">
                      <a16:creationId xmlns:a16="http://schemas.microsoft.com/office/drawing/2014/main" id="{3B0B05DB-CF52-4AE6-AFD5-924397A90A87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2796808" y="5315194"/>
                  <a:ext cx="131400" cy="19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44" name="Inkt 143">
                  <a:extLst>
                    <a:ext uri="{FF2B5EF4-FFF2-40B4-BE49-F238E27FC236}">
                      <a16:creationId xmlns:a16="http://schemas.microsoft.com/office/drawing/2014/main" id="{08975508-3FB0-446C-954C-9BAE0CF82ABD}"/>
                    </a:ext>
                  </a:extLst>
                </p14:cNvPr>
                <p14:cNvContentPartPr/>
                <p14:nvPr/>
              </p14:nvContentPartPr>
              <p14:xfrm>
                <a:off x="2788528" y="5361634"/>
                <a:ext cx="137160" cy="140040"/>
              </p14:xfrm>
            </p:contentPart>
          </mc:Choice>
          <mc:Fallback xmlns="">
            <p:pic>
              <p:nvPicPr>
                <p:cNvPr id="144" name="Inkt 143">
                  <a:extLst>
                    <a:ext uri="{FF2B5EF4-FFF2-40B4-BE49-F238E27FC236}">
                      <a16:creationId xmlns:a16="http://schemas.microsoft.com/office/drawing/2014/main" id="{08975508-3FB0-446C-954C-9BAE0CF82ABD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2770888" y="5343634"/>
                  <a:ext cx="172800" cy="17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145" name="Inkt 144">
                  <a:extLst>
                    <a:ext uri="{FF2B5EF4-FFF2-40B4-BE49-F238E27FC236}">
                      <a16:creationId xmlns:a16="http://schemas.microsoft.com/office/drawing/2014/main" id="{F873B09C-BC71-4E6C-AE8B-20F4DD935F2A}"/>
                    </a:ext>
                  </a:extLst>
                </p14:cNvPr>
                <p14:cNvContentPartPr/>
                <p14:nvPr/>
              </p14:nvContentPartPr>
              <p14:xfrm>
                <a:off x="3015688" y="5439754"/>
                <a:ext cx="150840" cy="158400"/>
              </p14:xfrm>
            </p:contentPart>
          </mc:Choice>
          <mc:Fallback xmlns="">
            <p:pic>
              <p:nvPicPr>
                <p:cNvPr id="145" name="Inkt 144">
                  <a:extLst>
                    <a:ext uri="{FF2B5EF4-FFF2-40B4-BE49-F238E27FC236}">
                      <a16:creationId xmlns:a16="http://schemas.microsoft.com/office/drawing/2014/main" id="{F873B09C-BC71-4E6C-AE8B-20F4DD935F2A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2997688" y="5422114"/>
                  <a:ext cx="186480" cy="194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00">
            <p14:nvContentPartPr>
              <p14:cNvPr id="147" name="Inkt 146">
                <a:extLst>
                  <a:ext uri="{FF2B5EF4-FFF2-40B4-BE49-F238E27FC236}">
                    <a16:creationId xmlns:a16="http://schemas.microsoft.com/office/drawing/2014/main" id="{BB411CDE-64F4-4AC4-A5F9-55728850CBA8}"/>
                  </a:ext>
                </a:extLst>
              </p14:cNvPr>
              <p14:cNvContentPartPr/>
              <p14:nvPr/>
            </p14:nvContentPartPr>
            <p14:xfrm>
              <a:off x="4155088" y="4658914"/>
              <a:ext cx="220680" cy="340920"/>
            </p14:xfrm>
          </p:contentPart>
        </mc:Choice>
        <mc:Fallback xmlns="">
          <p:pic>
            <p:nvPicPr>
              <p:cNvPr id="147" name="Inkt 146">
                <a:extLst>
                  <a:ext uri="{FF2B5EF4-FFF2-40B4-BE49-F238E27FC236}">
                    <a16:creationId xmlns:a16="http://schemas.microsoft.com/office/drawing/2014/main" id="{BB411CDE-64F4-4AC4-A5F9-55728850CBA8}"/>
                  </a:ext>
                </a:extLst>
              </p:cNvPr>
              <p:cNvPicPr/>
              <p:nvPr/>
            </p:nvPicPr>
            <p:blipFill>
              <a:blip r:embed="rId201"/>
              <a:stretch>
                <a:fillRect/>
              </a:stretch>
            </p:blipFill>
            <p:spPr>
              <a:xfrm>
                <a:off x="4137088" y="4640914"/>
                <a:ext cx="256320" cy="376560"/>
              </a:xfrm>
              <a:prstGeom prst="rect">
                <a:avLst/>
              </a:prstGeom>
            </p:spPr>
          </p:pic>
        </mc:Fallback>
      </mc:AlternateContent>
      <p:grpSp>
        <p:nvGrpSpPr>
          <p:cNvPr id="152" name="Groep 151">
            <a:extLst>
              <a:ext uri="{FF2B5EF4-FFF2-40B4-BE49-F238E27FC236}">
                <a16:creationId xmlns:a16="http://schemas.microsoft.com/office/drawing/2014/main" id="{FA3F7E4B-A133-43CE-BD67-CC5AE90F8800}"/>
              </a:ext>
            </a:extLst>
          </p:cNvPr>
          <p:cNvGrpSpPr/>
          <p:nvPr/>
        </p:nvGrpSpPr>
        <p:grpSpPr>
          <a:xfrm>
            <a:off x="5010448" y="4489714"/>
            <a:ext cx="1311480" cy="645480"/>
            <a:chOff x="5010448" y="4489714"/>
            <a:chExt cx="1311480" cy="645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148" name="Inkt 147">
                  <a:extLst>
                    <a:ext uri="{FF2B5EF4-FFF2-40B4-BE49-F238E27FC236}">
                      <a16:creationId xmlns:a16="http://schemas.microsoft.com/office/drawing/2014/main" id="{EF012274-DF43-45B7-B8D7-43E3EECDEF62}"/>
                    </a:ext>
                  </a:extLst>
                </p14:cNvPr>
                <p14:cNvContentPartPr/>
                <p14:nvPr/>
              </p14:nvContentPartPr>
              <p14:xfrm>
                <a:off x="5010448" y="4553794"/>
                <a:ext cx="204120" cy="18720"/>
              </p14:xfrm>
            </p:contentPart>
          </mc:Choice>
          <mc:Fallback xmlns="">
            <p:pic>
              <p:nvPicPr>
                <p:cNvPr id="148" name="Inkt 147">
                  <a:extLst>
                    <a:ext uri="{FF2B5EF4-FFF2-40B4-BE49-F238E27FC236}">
                      <a16:creationId xmlns:a16="http://schemas.microsoft.com/office/drawing/2014/main" id="{EF012274-DF43-45B7-B8D7-43E3EECDEF62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4992808" y="4535794"/>
                  <a:ext cx="239760" cy="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149" name="Inkt 148">
                  <a:extLst>
                    <a:ext uri="{FF2B5EF4-FFF2-40B4-BE49-F238E27FC236}">
                      <a16:creationId xmlns:a16="http://schemas.microsoft.com/office/drawing/2014/main" id="{CE163B84-AD4D-45A9-8111-F68CBB0322A7}"/>
                    </a:ext>
                  </a:extLst>
                </p14:cNvPr>
                <p14:cNvContentPartPr/>
                <p14:nvPr/>
              </p14:nvContentPartPr>
              <p14:xfrm>
                <a:off x="5100448" y="4489714"/>
                <a:ext cx="39240" cy="228240"/>
              </p14:xfrm>
            </p:contentPart>
          </mc:Choice>
          <mc:Fallback xmlns="">
            <p:pic>
              <p:nvPicPr>
                <p:cNvPr id="149" name="Inkt 148">
                  <a:extLst>
                    <a:ext uri="{FF2B5EF4-FFF2-40B4-BE49-F238E27FC236}">
                      <a16:creationId xmlns:a16="http://schemas.microsoft.com/office/drawing/2014/main" id="{CE163B84-AD4D-45A9-8111-F68CBB0322A7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5082808" y="4471714"/>
                  <a:ext cx="74880" cy="26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150" name="Inkt 149">
                  <a:extLst>
                    <a:ext uri="{FF2B5EF4-FFF2-40B4-BE49-F238E27FC236}">
                      <a16:creationId xmlns:a16="http://schemas.microsoft.com/office/drawing/2014/main" id="{E5EB8D4D-01A6-44AC-9415-16E17A7190BC}"/>
                    </a:ext>
                  </a:extLst>
                </p14:cNvPr>
                <p14:cNvContentPartPr/>
                <p14:nvPr/>
              </p14:nvContentPartPr>
              <p14:xfrm>
                <a:off x="5457208" y="4607074"/>
                <a:ext cx="864720" cy="73800"/>
              </p14:xfrm>
            </p:contentPart>
          </mc:Choice>
          <mc:Fallback xmlns="">
            <p:pic>
              <p:nvPicPr>
                <p:cNvPr id="150" name="Inkt 149">
                  <a:extLst>
                    <a:ext uri="{FF2B5EF4-FFF2-40B4-BE49-F238E27FC236}">
                      <a16:creationId xmlns:a16="http://schemas.microsoft.com/office/drawing/2014/main" id="{E5EB8D4D-01A6-44AC-9415-16E17A7190BC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5439568" y="4589434"/>
                  <a:ext cx="90036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151" name="Inkt 150">
                  <a:extLst>
                    <a:ext uri="{FF2B5EF4-FFF2-40B4-BE49-F238E27FC236}">
                      <a16:creationId xmlns:a16="http://schemas.microsoft.com/office/drawing/2014/main" id="{A88CDE8E-92B3-4152-8C0A-424ABD77174A}"/>
                    </a:ext>
                  </a:extLst>
                </p14:cNvPr>
                <p14:cNvContentPartPr/>
                <p14:nvPr/>
              </p14:nvContentPartPr>
              <p14:xfrm>
                <a:off x="5736568" y="4757554"/>
                <a:ext cx="190440" cy="377640"/>
              </p14:xfrm>
            </p:contentPart>
          </mc:Choice>
          <mc:Fallback xmlns="">
            <p:pic>
              <p:nvPicPr>
                <p:cNvPr id="151" name="Inkt 150">
                  <a:extLst>
                    <a:ext uri="{FF2B5EF4-FFF2-40B4-BE49-F238E27FC236}">
                      <a16:creationId xmlns:a16="http://schemas.microsoft.com/office/drawing/2014/main" id="{A88CDE8E-92B3-4152-8C0A-424ABD77174A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5718568" y="4739554"/>
                  <a:ext cx="226080" cy="413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FB0767B5-51E7-4433-B074-63CE07AEA5EA}"/>
              </a:ext>
            </a:extLst>
          </p:cNvPr>
          <p:cNvGrpSpPr/>
          <p:nvPr/>
        </p:nvGrpSpPr>
        <p:grpSpPr>
          <a:xfrm>
            <a:off x="822928" y="3983554"/>
            <a:ext cx="338040" cy="182520"/>
            <a:chOff x="822928" y="3983554"/>
            <a:chExt cx="33804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153" name="Inkt 152">
                  <a:extLst>
                    <a:ext uri="{FF2B5EF4-FFF2-40B4-BE49-F238E27FC236}">
                      <a16:creationId xmlns:a16="http://schemas.microsoft.com/office/drawing/2014/main" id="{2E52B483-E125-4E3A-984C-32C2129D63E9}"/>
                    </a:ext>
                  </a:extLst>
                </p14:cNvPr>
                <p14:cNvContentPartPr/>
                <p14:nvPr/>
              </p14:nvContentPartPr>
              <p14:xfrm>
                <a:off x="861088" y="4013794"/>
                <a:ext cx="85320" cy="133200"/>
              </p14:xfrm>
            </p:contentPart>
          </mc:Choice>
          <mc:Fallback xmlns="">
            <p:pic>
              <p:nvPicPr>
                <p:cNvPr id="153" name="Inkt 152">
                  <a:extLst>
                    <a:ext uri="{FF2B5EF4-FFF2-40B4-BE49-F238E27FC236}">
                      <a16:creationId xmlns:a16="http://schemas.microsoft.com/office/drawing/2014/main" id="{2E52B483-E125-4E3A-984C-32C2129D63E9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843088" y="3996154"/>
                  <a:ext cx="12096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154" name="Inkt 153">
                  <a:extLst>
                    <a:ext uri="{FF2B5EF4-FFF2-40B4-BE49-F238E27FC236}">
                      <a16:creationId xmlns:a16="http://schemas.microsoft.com/office/drawing/2014/main" id="{B9757397-DB81-47A1-BD1A-EADF62F2A8ED}"/>
                    </a:ext>
                  </a:extLst>
                </p14:cNvPr>
                <p14:cNvContentPartPr/>
                <p14:nvPr/>
              </p14:nvContentPartPr>
              <p14:xfrm>
                <a:off x="822928" y="4014514"/>
                <a:ext cx="146160" cy="151560"/>
              </p14:xfrm>
            </p:contentPart>
          </mc:Choice>
          <mc:Fallback xmlns="">
            <p:pic>
              <p:nvPicPr>
                <p:cNvPr id="154" name="Inkt 153">
                  <a:extLst>
                    <a:ext uri="{FF2B5EF4-FFF2-40B4-BE49-F238E27FC236}">
                      <a16:creationId xmlns:a16="http://schemas.microsoft.com/office/drawing/2014/main" id="{B9757397-DB81-47A1-BD1A-EADF62F2A8ED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805288" y="3996874"/>
                  <a:ext cx="181800" cy="18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55" name="Inkt 154">
                  <a:extLst>
                    <a:ext uri="{FF2B5EF4-FFF2-40B4-BE49-F238E27FC236}">
                      <a16:creationId xmlns:a16="http://schemas.microsoft.com/office/drawing/2014/main" id="{7691930B-0961-43DA-9666-DFB42EA0C409}"/>
                    </a:ext>
                  </a:extLst>
                </p14:cNvPr>
                <p14:cNvContentPartPr/>
                <p14:nvPr/>
              </p14:nvContentPartPr>
              <p14:xfrm>
                <a:off x="1060528" y="3983554"/>
                <a:ext cx="100440" cy="167040"/>
              </p14:xfrm>
            </p:contentPart>
          </mc:Choice>
          <mc:Fallback xmlns="">
            <p:pic>
              <p:nvPicPr>
                <p:cNvPr id="155" name="Inkt 154">
                  <a:extLst>
                    <a:ext uri="{FF2B5EF4-FFF2-40B4-BE49-F238E27FC236}">
                      <a16:creationId xmlns:a16="http://schemas.microsoft.com/office/drawing/2014/main" id="{7691930B-0961-43DA-9666-DFB42EA0C409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1042528" y="3965914"/>
                  <a:ext cx="136080" cy="202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092176DA-D1E6-47B1-B5B0-390EC14DDC98}"/>
              </a:ext>
            </a:extLst>
          </p:cNvPr>
          <p:cNvGrpSpPr/>
          <p:nvPr/>
        </p:nvGrpSpPr>
        <p:grpSpPr>
          <a:xfrm>
            <a:off x="4075168" y="4152754"/>
            <a:ext cx="520200" cy="258840"/>
            <a:chOff x="4075168" y="4152754"/>
            <a:chExt cx="520200" cy="258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157" name="Inkt 156">
                  <a:extLst>
                    <a:ext uri="{FF2B5EF4-FFF2-40B4-BE49-F238E27FC236}">
                      <a16:creationId xmlns:a16="http://schemas.microsoft.com/office/drawing/2014/main" id="{8DB2DD4E-EC2B-4FDD-AD5E-E207C25801ED}"/>
                    </a:ext>
                  </a:extLst>
                </p14:cNvPr>
                <p14:cNvContentPartPr/>
                <p14:nvPr/>
              </p14:nvContentPartPr>
              <p14:xfrm>
                <a:off x="4075168" y="4152754"/>
                <a:ext cx="140760" cy="229320"/>
              </p14:xfrm>
            </p:contentPart>
          </mc:Choice>
          <mc:Fallback xmlns="">
            <p:pic>
              <p:nvPicPr>
                <p:cNvPr id="157" name="Inkt 156">
                  <a:extLst>
                    <a:ext uri="{FF2B5EF4-FFF2-40B4-BE49-F238E27FC236}">
                      <a16:creationId xmlns:a16="http://schemas.microsoft.com/office/drawing/2014/main" id="{8DB2DD4E-EC2B-4FDD-AD5E-E207C25801ED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4057528" y="4134754"/>
                  <a:ext cx="176400" cy="26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158" name="Inkt 157">
                  <a:extLst>
                    <a:ext uri="{FF2B5EF4-FFF2-40B4-BE49-F238E27FC236}">
                      <a16:creationId xmlns:a16="http://schemas.microsoft.com/office/drawing/2014/main" id="{3550F324-E2DA-4581-A2D8-5EADD1C4B646}"/>
                    </a:ext>
                  </a:extLst>
                </p14:cNvPr>
                <p14:cNvContentPartPr/>
                <p14:nvPr/>
              </p14:nvContentPartPr>
              <p14:xfrm>
                <a:off x="4286488" y="4294234"/>
                <a:ext cx="7560" cy="9720"/>
              </p14:xfrm>
            </p:contentPart>
          </mc:Choice>
          <mc:Fallback xmlns="">
            <p:pic>
              <p:nvPicPr>
                <p:cNvPr id="158" name="Inkt 157">
                  <a:extLst>
                    <a:ext uri="{FF2B5EF4-FFF2-40B4-BE49-F238E27FC236}">
                      <a16:creationId xmlns:a16="http://schemas.microsoft.com/office/drawing/2014/main" id="{3550F324-E2DA-4581-A2D8-5EADD1C4B646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4268848" y="4276594"/>
                  <a:ext cx="4320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159" name="Inkt 158">
                  <a:extLst>
                    <a:ext uri="{FF2B5EF4-FFF2-40B4-BE49-F238E27FC236}">
                      <a16:creationId xmlns:a16="http://schemas.microsoft.com/office/drawing/2014/main" id="{761F167C-EBFD-4106-8DE9-1D53530D1997}"/>
                    </a:ext>
                  </a:extLst>
                </p14:cNvPr>
                <p14:cNvContentPartPr/>
                <p14:nvPr/>
              </p14:nvContentPartPr>
              <p14:xfrm>
                <a:off x="4380088" y="4217194"/>
                <a:ext cx="215280" cy="194400"/>
              </p14:xfrm>
            </p:contentPart>
          </mc:Choice>
          <mc:Fallback xmlns="">
            <p:pic>
              <p:nvPicPr>
                <p:cNvPr id="159" name="Inkt 158">
                  <a:extLst>
                    <a:ext uri="{FF2B5EF4-FFF2-40B4-BE49-F238E27FC236}">
                      <a16:creationId xmlns:a16="http://schemas.microsoft.com/office/drawing/2014/main" id="{761F167C-EBFD-4106-8DE9-1D53530D1997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4362448" y="4199194"/>
                  <a:ext cx="250920" cy="230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70C23C60-9572-423B-8C3A-1C2F9F516A38}"/>
              </a:ext>
            </a:extLst>
          </p:cNvPr>
          <p:cNvGrpSpPr/>
          <p:nvPr/>
        </p:nvGrpSpPr>
        <p:grpSpPr>
          <a:xfrm>
            <a:off x="2854408" y="4051234"/>
            <a:ext cx="393480" cy="176400"/>
            <a:chOff x="2854408" y="4051234"/>
            <a:chExt cx="393480" cy="176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161" name="Inkt 160">
                  <a:extLst>
                    <a:ext uri="{FF2B5EF4-FFF2-40B4-BE49-F238E27FC236}">
                      <a16:creationId xmlns:a16="http://schemas.microsoft.com/office/drawing/2014/main" id="{F9C96013-9D2E-437E-BB73-26A2C458DE69}"/>
                    </a:ext>
                  </a:extLst>
                </p14:cNvPr>
                <p14:cNvContentPartPr/>
                <p14:nvPr/>
              </p14:nvContentPartPr>
              <p14:xfrm>
                <a:off x="2875288" y="4093354"/>
                <a:ext cx="90360" cy="118440"/>
              </p14:xfrm>
            </p:contentPart>
          </mc:Choice>
          <mc:Fallback xmlns="">
            <p:pic>
              <p:nvPicPr>
                <p:cNvPr id="161" name="Inkt 160">
                  <a:extLst>
                    <a:ext uri="{FF2B5EF4-FFF2-40B4-BE49-F238E27FC236}">
                      <a16:creationId xmlns:a16="http://schemas.microsoft.com/office/drawing/2014/main" id="{F9C96013-9D2E-437E-BB73-26A2C458DE69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2857288" y="4075714"/>
                  <a:ext cx="126000" cy="15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162" name="Inkt 161">
                  <a:extLst>
                    <a:ext uri="{FF2B5EF4-FFF2-40B4-BE49-F238E27FC236}">
                      <a16:creationId xmlns:a16="http://schemas.microsoft.com/office/drawing/2014/main" id="{71BFD8D6-8EA4-4861-AAF9-604C1F756E99}"/>
                    </a:ext>
                  </a:extLst>
                </p14:cNvPr>
                <p14:cNvContentPartPr/>
                <p14:nvPr/>
              </p14:nvContentPartPr>
              <p14:xfrm>
                <a:off x="2854408" y="4099834"/>
                <a:ext cx="114840" cy="127800"/>
              </p14:xfrm>
            </p:contentPart>
          </mc:Choice>
          <mc:Fallback xmlns="">
            <p:pic>
              <p:nvPicPr>
                <p:cNvPr id="162" name="Inkt 161">
                  <a:extLst>
                    <a:ext uri="{FF2B5EF4-FFF2-40B4-BE49-F238E27FC236}">
                      <a16:creationId xmlns:a16="http://schemas.microsoft.com/office/drawing/2014/main" id="{71BFD8D6-8EA4-4861-AAF9-604C1F756E99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2836408" y="4081834"/>
                  <a:ext cx="150480" cy="16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163" name="Inkt 162">
                  <a:extLst>
                    <a:ext uri="{FF2B5EF4-FFF2-40B4-BE49-F238E27FC236}">
                      <a16:creationId xmlns:a16="http://schemas.microsoft.com/office/drawing/2014/main" id="{FC681969-A407-4E87-8F3D-449ADA3CE289}"/>
                    </a:ext>
                  </a:extLst>
                </p14:cNvPr>
                <p14:cNvContentPartPr/>
                <p14:nvPr/>
              </p14:nvContentPartPr>
              <p14:xfrm>
                <a:off x="3083008" y="4051234"/>
                <a:ext cx="164880" cy="146880"/>
              </p14:xfrm>
            </p:contentPart>
          </mc:Choice>
          <mc:Fallback xmlns="">
            <p:pic>
              <p:nvPicPr>
                <p:cNvPr id="163" name="Inkt 162">
                  <a:extLst>
                    <a:ext uri="{FF2B5EF4-FFF2-40B4-BE49-F238E27FC236}">
                      <a16:creationId xmlns:a16="http://schemas.microsoft.com/office/drawing/2014/main" id="{FC681969-A407-4E87-8F3D-449ADA3CE289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3065008" y="4033594"/>
                  <a:ext cx="200520" cy="182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1" name="Groep 170">
            <a:extLst>
              <a:ext uri="{FF2B5EF4-FFF2-40B4-BE49-F238E27FC236}">
                <a16:creationId xmlns:a16="http://schemas.microsoft.com/office/drawing/2014/main" id="{50FF12AD-3225-4A22-9164-7E639572AB11}"/>
              </a:ext>
            </a:extLst>
          </p:cNvPr>
          <p:cNvGrpSpPr/>
          <p:nvPr/>
        </p:nvGrpSpPr>
        <p:grpSpPr>
          <a:xfrm>
            <a:off x="6492928" y="4553434"/>
            <a:ext cx="170280" cy="89280"/>
            <a:chOff x="6492928" y="4553434"/>
            <a:chExt cx="170280" cy="89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169" name="Inkt 168">
                  <a:extLst>
                    <a:ext uri="{FF2B5EF4-FFF2-40B4-BE49-F238E27FC236}">
                      <a16:creationId xmlns:a16="http://schemas.microsoft.com/office/drawing/2014/main" id="{6A63747B-7D68-464B-B3E2-5948C8290124}"/>
                    </a:ext>
                  </a:extLst>
                </p14:cNvPr>
                <p14:cNvContentPartPr/>
                <p14:nvPr/>
              </p14:nvContentPartPr>
              <p14:xfrm>
                <a:off x="6492928" y="4553434"/>
                <a:ext cx="141120" cy="6480"/>
              </p14:xfrm>
            </p:contentPart>
          </mc:Choice>
          <mc:Fallback xmlns="">
            <p:pic>
              <p:nvPicPr>
                <p:cNvPr id="169" name="Inkt 168">
                  <a:extLst>
                    <a:ext uri="{FF2B5EF4-FFF2-40B4-BE49-F238E27FC236}">
                      <a16:creationId xmlns:a16="http://schemas.microsoft.com/office/drawing/2014/main" id="{6A63747B-7D68-464B-B3E2-5948C8290124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6475288" y="4535794"/>
                  <a:ext cx="17676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170" name="Inkt 169">
                  <a:extLst>
                    <a:ext uri="{FF2B5EF4-FFF2-40B4-BE49-F238E27FC236}">
                      <a16:creationId xmlns:a16="http://schemas.microsoft.com/office/drawing/2014/main" id="{3A8716E8-5174-4CE3-BCCC-0034CE1DAE46}"/>
                    </a:ext>
                  </a:extLst>
                </p14:cNvPr>
                <p14:cNvContentPartPr/>
                <p14:nvPr/>
              </p14:nvContentPartPr>
              <p14:xfrm>
                <a:off x="6522448" y="4630114"/>
                <a:ext cx="140760" cy="12600"/>
              </p14:xfrm>
            </p:contentPart>
          </mc:Choice>
          <mc:Fallback xmlns="">
            <p:pic>
              <p:nvPicPr>
                <p:cNvPr id="170" name="Inkt 169">
                  <a:extLst>
                    <a:ext uri="{FF2B5EF4-FFF2-40B4-BE49-F238E27FC236}">
                      <a16:creationId xmlns:a16="http://schemas.microsoft.com/office/drawing/2014/main" id="{3A8716E8-5174-4CE3-BCCC-0034CE1DAE46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6504448" y="4612474"/>
                  <a:ext cx="176400" cy="48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32">
            <p14:nvContentPartPr>
              <p14:cNvPr id="172" name="Inkt 171">
                <a:extLst>
                  <a:ext uri="{FF2B5EF4-FFF2-40B4-BE49-F238E27FC236}">
                    <a16:creationId xmlns:a16="http://schemas.microsoft.com/office/drawing/2014/main" id="{0E89FF79-A447-4673-BDD0-872560AB5180}"/>
                  </a:ext>
                </a:extLst>
              </p14:cNvPr>
              <p14:cNvContentPartPr/>
              <p14:nvPr/>
            </p14:nvContentPartPr>
            <p14:xfrm>
              <a:off x="7069648" y="4497274"/>
              <a:ext cx="1268280" cy="57960"/>
            </p14:xfrm>
          </p:contentPart>
        </mc:Choice>
        <mc:Fallback xmlns="">
          <p:pic>
            <p:nvPicPr>
              <p:cNvPr id="172" name="Inkt 171">
                <a:extLst>
                  <a:ext uri="{FF2B5EF4-FFF2-40B4-BE49-F238E27FC236}">
                    <a16:creationId xmlns:a16="http://schemas.microsoft.com/office/drawing/2014/main" id="{0E89FF79-A447-4673-BDD0-872560AB5180}"/>
                  </a:ext>
                </a:extLst>
              </p:cNvPr>
              <p:cNvPicPr/>
              <p:nvPr/>
            </p:nvPicPr>
            <p:blipFill>
              <a:blip r:embed="rId233"/>
              <a:stretch>
                <a:fillRect/>
              </a:stretch>
            </p:blipFill>
            <p:spPr>
              <a:xfrm>
                <a:off x="7052008" y="4479634"/>
                <a:ext cx="1303920" cy="9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4">
            <p14:nvContentPartPr>
              <p14:cNvPr id="180" name="Inkt 179">
                <a:extLst>
                  <a:ext uri="{FF2B5EF4-FFF2-40B4-BE49-F238E27FC236}">
                    <a16:creationId xmlns:a16="http://schemas.microsoft.com/office/drawing/2014/main" id="{06FE4937-90CA-4BCD-AE91-6E413F9AC6EC}"/>
                  </a:ext>
                </a:extLst>
              </p14:cNvPr>
              <p14:cNvContentPartPr/>
              <p14:nvPr/>
            </p14:nvContentPartPr>
            <p14:xfrm>
              <a:off x="7609288" y="4681234"/>
              <a:ext cx="257400" cy="376200"/>
            </p14:xfrm>
          </p:contentPart>
        </mc:Choice>
        <mc:Fallback xmlns="">
          <p:pic>
            <p:nvPicPr>
              <p:cNvPr id="180" name="Inkt 179">
                <a:extLst>
                  <a:ext uri="{FF2B5EF4-FFF2-40B4-BE49-F238E27FC236}">
                    <a16:creationId xmlns:a16="http://schemas.microsoft.com/office/drawing/2014/main" id="{06FE4937-90CA-4BCD-AE91-6E413F9AC6EC}"/>
                  </a:ext>
                </a:extLst>
              </p:cNvPr>
              <p:cNvPicPr/>
              <p:nvPr/>
            </p:nvPicPr>
            <p:blipFill>
              <a:blip r:embed="rId235"/>
              <a:stretch>
                <a:fillRect/>
              </a:stretch>
            </p:blipFill>
            <p:spPr>
              <a:xfrm>
                <a:off x="7591288" y="4663234"/>
                <a:ext cx="293040" cy="41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6">
            <p14:nvContentPartPr>
              <p14:cNvPr id="181" name="Inkt 180">
                <a:extLst>
                  <a:ext uri="{FF2B5EF4-FFF2-40B4-BE49-F238E27FC236}">
                    <a16:creationId xmlns:a16="http://schemas.microsoft.com/office/drawing/2014/main" id="{EFEA224A-E328-4B41-AEE8-0C5A075A1B17}"/>
                  </a:ext>
                </a:extLst>
              </p14:cNvPr>
              <p14:cNvContentPartPr/>
              <p14:nvPr/>
            </p14:nvContentPartPr>
            <p14:xfrm>
              <a:off x="7722688" y="5144914"/>
              <a:ext cx="1236960" cy="221040"/>
            </p14:xfrm>
          </p:contentPart>
        </mc:Choice>
        <mc:Fallback xmlns="">
          <p:pic>
            <p:nvPicPr>
              <p:cNvPr id="181" name="Inkt 180">
                <a:extLst>
                  <a:ext uri="{FF2B5EF4-FFF2-40B4-BE49-F238E27FC236}">
                    <a16:creationId xmlns:a16="http://schemas.microsoft.com/office/drawing/2014/main" id="{EFEA224A-E328-4B41-AEE8-0C5A075A1B17}"/>
                  </a:ext>
                </a:extLst>
              </p:cNvPr>
              <p:cNvPicPr/>
              <p:nvPr/>
            </p:nvPicPr>
            <p:blipFill>
              <a:blip r:embed="rId237"/>
              <a:stretch>
                <a:fillRect/>
              </a:stretch>
            </p:blipFill>
            <p:spPr>
              <a:xfrm>
                <a:off x="7704688" y="5127274"/>
                <a:ext cx="1272600" cy="256680"/>
              </a:xfrm>
              <a:prstGeom prst="rect">
                <a:avLst/>
              </a:prstGeom>
            </p:spPr>
          </p:pic>
        </mc:Fallback>
      </mc:AlternateContent>
      <p:grpSp>
        <p:nvGrpSpPr>
          <p:cNvPr id="183" name="Groep 182">
            <a:extLst>
              <a:ext uri="{FF2B5EF4-FFF2-40B4-BE49-F238E27FC236}">
                <a16:creationId xmlns:a16="http://schemas.microsoft.com/office/drawing/2014/main" id="{3EACC3C5-1064-4AD1-AFE7-CD7A8778CCEC}"/>
              </a:ext>
            </a:extLst>
          </p:cNvPr>
          <p:cNvGrpSpPr/>
          <p:nvPr/>
        </p:nvGrpSpPr>
        <p:grpSpPr>
          <a:xfrm>
            <a:off x="2532208" y="4234474"/>
            <a:ext cx="1065600" cy="472680"/>
            <a:chOff x="2532208" y="4234474"/>
            <a:chExt cx="1065600" cy="47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131" name="Inkt 130">
                  <a:extLst>
                    <a:ext uri="{FF2B5EF4-FFF2-40B4-BE49-F238E27FC236}">
                      <a16:creationId xmlns:a16="http://schemas.microsoft.com/office/drawing/2014/main" id="{DC65217C-0B96-4718-A7E6-AB3F5824100D}"/>
                    </a:ext>
                  </a:extLst>
                </p14:cNvPr>
                <p14:cNvContentPartPr/>
                <p14:nvPr/>
              </p14:nvContentPartPr>
              <p14:xfrm>
                <a:off x="2608528" y="4239874"/>
                <a:ext cx="182160" cy="298800"/>
              </p14:xfrm>
            </p:contentPart>
          </mc:Choice>
          <mc:Fallback xmlns="">
            <p:pic>
              <p:nvPicPr>
                <p:cNvPr id="131" name="Inkt 130">
                  <a:extLst>
                    <a:ext uri="{FF2B5EF4-FFF2-40B4-BE49-F238E27FC236}">
                      <a16:creationId xmlns:a16="http://schemas.microsoft.com/office/drawing/2014/main" id="{DC65217C-0B96-4718-A7E6-AB3F5824100D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2590528" y="4221874"/>
                  <a:ext cx="217800" cy="33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32" name="Inkt 131">
                  <a:extLst>
                    <a:ext uri="{FF2B5EF4-FFF2-40B4-BE49-F238E27FC236}">
                      <a16:creationId xmlns:a16="http://schemas.microsoft.com/office/drawing/2014/main" id="{7E801B2A-4237-401C-828B-6F346364FE65}"/>
                    </a:ext>
                  </a:extLst>
                </p14:cNvPr>
                <p14:cNvContentPartPr/>
                <p14:nvPr/>
              </p14:nvContentPartPr>
              <p14:xfrm>
                <a:off x="2532208" y="4627234"/>
                <a:ext cx="604800" cy="40320"/>
              </p14:xfrm>
            </p:contentPart>
          </mc:Choice>
          <mc:Fallback xmlns="">
            <p:pic>
              <p:nvPicPr>
                <p:cNvPr id="132" name="Inkt 131">
                  <a:extLst>
                    <a:ext uri="{FF2B5EF4-FFF2-40B4-BE49-F238E27FC236}">
                      <a16:creationId xmlns:a16="http://schemas.microsoft.com/office/drawing/2014/main" id="{7E801B2A-4237-401C-828B-6F346364FE65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2514568" y="4609234"/>
                  <a:ext cx="640440" cy="7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35" name="Inkt 134">
                  <a:extLst>
                    <a:ext uri="{FF2B5EF4-FFF2-40B4-BE49-F238E27FC236}">
                      <a16:creationId xmlns:a16="http://schemas.microsoft.com/office/drawing/2014/main" id="{D43BA08F-9781-45A0-B9DC-852AF840D999}"/>
                    </a:ext>
                  </a:extLst>
                </p14:cNvPr>
                <p14:cNvContentPartPr/>
                <p14:nvPr/>
              </p14:nvContentPartPr>
              <p14:xfrm>
                <a:off x="3356608" y="4507354"/>
                <a:ext cx="216000" cy="11160"/>
              </p14:xfrm>
            </p:contentPart>
          </mc:Choice>
          <mc:Fallback xmlns="">
            <p:pic>
              <p:nvPicPr>
                <p:cNvPr id="135" name="Inkt 134">
                  <a:extLst>
                    <a:ext uri="{FF2B5EF4-FFF2-40B4-BE49-F238E27FC236}">
                      <a16:creationId xmlns:a16="http://schemas.microsoft.com/office/drawing/2014/main" id="{D43BA08F-9781-45A0-B9DC-852AF840D999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3338968" y="4489714"/>
                  <a:ext cx="25164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136" name="Inkt 135">
                  <a:extLst>
                    <a:ext uri="{FF2B5EF4-FFF2-40B4-BE49-F238E27FC236}">
                      <a16:creationId xmlns:a16="http://schemas.microsoft.com/office/drawing/2014/main" id="{9DE55088-7BE1-4E62-A881-1D07EBB52DA9}"/>
                    </a:ext>
                  </a:extLst>
                </p14:cNvPr>
                <p14:cNvContentPartPr/>
                <p14:nvPr/>
              </p14:nvContentPartPr>
              <p14:xfrm>
                <a:off x="3392968" y="4581154"/>
                <a:ext cx="204840" cy="24840"/>
              </p14:xfrm>
            </p:contentPart>
          </mc:Choice>
          <mc:Fallback xmlns="">
            <p:pic>
              <p:nvPicPr>
                <p:cNvPr id="136" name="Inkt 135">
                  <a:extLst>
                    <a:ext uri="{FF2B5EF4-FFF2-40B4-BE49-F238E27FC236}">
                      <a16:creationId xmlns:a16="http://schemas.microsoft.com/office/drawing/2014/main" id="{9DE55088-7BE1-4E62-A881-1D07EBB52DA9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3375328" y="4563154"/>
                  <a:ext cx="240480" cy="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182" name="Inkt 181">
                  <a:extLst>
                    <a:ext uri="{FF2B5EF4-FFF2-40B4-BE49-F238E27FC236}">
                      <a16:creationId xmlns:a16="http://schemas.microsoft.com/office/drawing/2014/main" id="{2B72AAB9-1D38-4744-B903-D930EDBE9DC6}"/>
                    </a:ext>
                  </a:extLst>
                </p14:cNvPr>
                <p14:cNvContentPartPr/>
                <p14:nvPr/>
              </p14:nvContentPartPr>
              <p14:xfrm>
                <a:off x="2570368" y="4234474"/>
                <a:ext cx="402120" cy="472680"/>
              </p14:xfrm>
            </p:contentPart>
          </mc:Choice>
          <mc:Fallback xmlns="">
            <p:pic>
              <p:nvPicPr>
                <p:cNvPr id="182" name="Inkt 181">
                  <a:extLst>
                    <a:ext uri="{FF2B5EF4-FFF2-40B4-BE49-F238E27FC236}">
                      <a16:creationId xmlns:a16="http://schemas.microsoft.com/office/drawing/2014/main" id="{2B72AAB9-1D38-4744-B903-D930EDBE9DC6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2552368" y="4216834"/>
                  <a:ext cx="437760" cy="508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5" name="Groep 184">
            <a:extLst>
              <a:ext uri="{FF2B5EF4-FFF2-40B4-BE49-F238E27FC236}">
                <a16:creationId xmlns:a16="http://schemas.microsoft.com/office/drawing/2014/main" id="{29F12CEE-EE70-4D7F-BF4F-73EE41A1F7F1}"/>
              </a:ext>
            </a:extLst>
          </p:cNvPr>
          <p:cNvGrpSpPr/>
          <p:nvPr/>
        </p:nvGrpSpPr>
        <p:grpSpPr>
          <a:xfrm>
            <a:off x="5571688" y="4187314"/>
            <a:ext cx="605160" cy="392760"/>
            <a:chOff x="5571688" y="4187314"/>
            <a:chExt cx="605160" cy="392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8">
              <p14:nvContentPartPr>
                <p14:cNvPr id="165" name="Inkt 164">
                  <a:extLst>
                    <a:ext uri="{FF2B5EF4-FFF2-40B4-BE49-F238E27FC236}">
                      <a16:creationId xmlns:a16="http://schemas.microsoft.com/office/drawing/2014/main" id="{D5717AB4-62C0-4EF9-A28F-916D1E5232A0}"/>
                    </a:ext>
                  </a:extLst>
                </p14:cNvPr>
                <p14:cNvContentPartPr/>
                <p14:nvPr/>
              </p14:nvContentPartPr>
              <p14:xfrm>
                <a:off x="5571688" y="4187314"/>
                <a:ext cx="162000" cy="262440"/>
              </p14:xfrm>
            </p:contentPart>
          </mc:Choice>
          <mc:Fallback xmlns="">
            <p:pic>
              <p:nvPicPr>
                <p:cNvPr id="165" name="Inkt 164">
                  <a:extLst>
                    <a:ext uri="{FF2B5EF4-FFF2-40B4-BE49-F238E27FC236}">
                      <a16:creationId xmlns:a16="http://schemas.microsoft.com/office/drawing/2014/main" id="{D5717AB4-62C0-4EF9-A28F-916D1E5232A0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5553688" y="4169674"/>
                  <a:ext cx="197640" cy="29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0">
              <p14:nvContentPartPr>
                <p14:cNvPr id="166" name="Inkt 165">
                  <a:extLst>
                    <a:ext uri="{FF2B5EF4-FFF2-40B4-BE49-F238E27FC236}">
                      <a16:creationId xmlns:a16="http://schemas.microsoft.com/office/drawing/2014/main" id="{83A9F801-6FA0-45B7-9867-DF0EE6E6DE5A}"/>
                    </a:ext>
                  </a:extLst>
                </p14:cNvPr>
                <p14:cNvContentPartPr/>
                <p14:nvPr/>
              </p14:nvContentPartPr>
              <p14:xfrm>
                <a:off x="5850328" y="4369474"/>
                <a:ext cx="26280" cy="24840"/>
              </p14:xfrm>
            </p:contentPart>
          </mc:Choice>
          <mc:Fallback xmlns="">
            <p:pic>
              <p:nvPicPr>
                <p:cNvPr id="166" name="Inkt 165">
                  <a:extLst>
                    <a:ext uri="{FF2B5EF4-FFF2-40B4-BE49-F238E27FC236}">
                      <a16:creationId xmlns:a16="http://schemas.microsoft.com/office/drawing/2014/main" id="{83A9F801-6FA0-45B7-9867-DF0EE6E6DE5A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5832688" y="4351834"/>
                  <a:ext cx="61920" cy="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2">
              <p14:nvContentPartPr>
                <p14:cNvPr id="167" name="Inkt 166">
                  <a:extLst>
                    <a:ext uri="{FF2B5EF4-FFF2-40B4-BE49-F238E27FC236}">
                      <a16:creationId xmlns:a16="http://schemas.microsoft.com/office/drawing/2014/main" id="{0DA1FC15-33B7-4102-8799-924E45258E0D}"/>
                    </a:ext>
                  </a:extLst>
                </p14:cNvPr>
                <p14:cNvContentPartPr/>
                <p14:nvPr/>
              </p14:nvContentPartPr>
              <p14:xfrm>
                <a:off x="6037528" y="4227274"/>
                <a:ext cx="139320" cy="309960"/>
              </p14:xfrm>
            </p:contentPart>
          </mc:Choice>
          <mc:Fallback xmlns="">
            <p:pic>
              <p:nvPicPr>
                <p:cNvPr id="167" name="Inkt 166">
                  <a:extLst>
                    <a:ext uri="{FF2B5EF4-FFF2-40B4-BE49-F238E27FC236}">
                      <a16:creationId xmlns:a16="http://schemas.microsoft.com/office/drawing/2014/main" id="{0DA1FC15-33B7-4102-8799-924E45258E0D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6019528" y="4209274"/>
                  <a:ext cx="174960" cy="34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184" name="Inkt 183">
                  <a:extLst>
                    <a:ext uri="{FF2B5EF4-FFF2-40B4-BE49-F238E27FC236}">
                      <a16:creationId xmlns:a16="http://schemas.microsoft.com/office/drawing/2014/main" id="{FD496193-297E-478E-949B-5BC55C41BCDB}"/>
                    </a:ext>
                  </a:extLst>
                </p14:cNvPr>
                <p14:cNvContentPartPr/>
                <p14:nvPr/>
              </p14:nvContentPartPr>
              <p14:xfrm>
                <a:off x="5966248" y="4446154"/>
                <a:ext cx="199800" cy="133920"/>
              </p14:xfrm>
            </p:contentPart>
          </mc:Choice>
          <mc:Fallback xmlns="">
            <p:pic>
              <p:nvPicPr>
                <p:cNvPr id="184" name="Inkt 183">
                  <a:extLst>
                    <a:ext uri="{FF2B5EF4-FFF2-40B4-BE49-F238E27FC236}">
                      <a16:creationId xmlns:a16="http://schemas.microsoft.com/office/drawing/2014/main" id="{FD496193-297E-478E-949B-5BC55C41BCDB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5948608" y="4428514"/>
                  <a:ext cx="235440" cy="169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7" name="Groep 186">
            <a:extLst>
              <a:ext uri="{FF2B5EF4-FFF2-40B4-BE49-F238E27FC236}">
                <a16:creationId xmlns:a16="http://schemas.microsoft.com/office/drawing/2014/main" id="{755A2FCB-EE90-466E-A380-60FA4B05F715}"/>
              </a:ext>
            </a:extLst>
          </p:cNvPr>
          <p:cNvGrpSpPr/>
          <p:nvPr/>
        </p:nvGrpSpPr>
        <p:grpSpPr>
          <a:xfrm>
            <a:off x="7137328" y="4090114"/>
            <a:ext cx="1258920" cy="348840"/>
            <a:chOff x="7137328" y="4090114"/>
            <a:chExt cx="1258920" cy="348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6">
              <p14:nvContentPartPr>
                <p14:cNvPr id="173" name="Inkt 172">
                  <a:extLst>
                    <a:ext uri="{FF2B5EF4-FFF2-40B4-BE49-F238E27FC236}">
                      <a16:creationId xmlns:a16="http://schemas.microsoft.com/office/drawing/2014/main" id="{0B5DAEAF-5701-4BDC-8401-5EA3043E5136}"/>
                    </a:ext>
                  </a:extLst>
                </p14:cNvPr>
                <p14:cNvContentPartPr/>
                <p14:nvPr/>
              </p14:nvContentPartPr>
              <p14:xfrm>
                <a:off x="7137328" y="4091194"/>
                <a:ext cx="153720" cy="237240"/>
              </p14:xfrm>
            </p:contentPart>
          </mc:Choice>
          <mc:Fallback xmlns="">
            <p:pic>
              <p:nvPicPr>
                <p:cNvPr id="173" name="Inkt 172">
                  <a:extLst>
                    <a:ext uri="{FF2B5EF4-FFF2-40B4-BE49-F238E27FC236}">
                      <a16:creationId xmlns:a16="http://schemas.microsoft.com/office/drawing/2014/main" id="{0B5DAEAF-5701-4BDC-8401-5EA3043E5136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7119328" y="4073554"/>
                  <a:ext cx="189360" cy="27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8">
              <p14:nvContentPartPr>
                <p14:cNvPr id="174" name="Inkt 173">
                  <a:extLst>
                    <a:ext uri="{FF2B5EF4-FFF2-40B4-BE49-F238E27FC236}">
                      <a16:creationId xmlns:a16="http://schemas.microsoft.com/office/drawing/2014/main" id="{3AFDA42A-E583-4D86-A593-A5BFF69B3F0A}"/>
                    </a:ext>
                  </a:extLst>
                </p14:cNvPr>
                <p14:cNvContentPartPr/>
                <p14:nvPr/>
              </p14:nvContentPartPr>
              <p14:xfrm>
                <a:off x="7345768" y="4191634"/>
                <a:ext cx="155160" cy="133920"/>
              </p14:xfrm>
            </p:contentPart>
          </mc:Choice>
          <mc:Fallback xmlns="">
            <p:pic>
              <p:nvPicPr>
                <p:cNvPr id="174" name="Inkt 173">
                  <a:extLst>
                    <a:ext uri="{FF2B5EF4-FFF2-40B4-BE49-F238E27FC236}">
                      <a16:creationId xmlns:a16="http://schemas.microsoft.com/office/drawing/2014/main" id="{3AFDA42A-E583-4D86-A593-A5BFF69B3F0A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7327768" y="4173994"/>
                  <a:ext cx="190800" cy="16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0">
              <p14:nvContentPartPr>
                <p14:cNvPr id="175" name="Inkt 174">
                  <a:extLst>
                    <a:ext uri="{FF2B5EF4-FFF2-40B4-BE49-F238E27FC236}">
                      <a16:creationId xmlns:a16="http://schemas.microsoft.com/office/drawing/2014/main" id="{1BE760E7-E347-48BB-92F8-24117CE8D20E}"/>
                    </a:ext>
                  </a:extLst>
                </p14:cNvPr>
                <p14:cNvContentPartPr/>
                <p14:nvPr/>
              </p14:nvContentPartPr>
              <p14:xfrm>
                <a:off x="7634128" y="4246714"/>
                <a:ext cx="113760" cy="6480"/>
              </p14:xfrm>
            </p:contentPart>
          </mc:Choice>
          <mc:Fallback xmlns="">
            <p:pic>
              <p:nvPicPr>
                <p:cNvPr id="175" name="Inkt 174">
                  <a:extLst>
                    <a:ext uri="{FF2B5EF4-FFF2-40B4-BE49-F238E27FC236}">
                      <a16:creationId xmlns:a16="http://schemas.microsoft.com/office/drawing/2014/main" id="{1BE760E7-E347-48BB-92F8-24117CE8D20E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7616488" y="4229074"/>
                  <a:ext cx="14940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176" name="Inkt 175">
                  <a:extLst>
                    <a:ext uri="{FF2B5EF4-FFF2-40B4-BE49-F238E27FC236}">
                      <a16:creationId xmlns:a16="http://schemas.microsoft.com/office/drawing/2014/main" id="{85BCFB99-54E3-4271-8DA5-0F8F83478EB7}"/>
                    </a:ext>
                  </a:extLst>
                </p14:cNvPr>
                <p14:cNvContentPartPr/>
                <p14:nvPr/>
              </p14:nvContentPartPr>
              <p14:xfrm>
                <a:off x="7686328" y="4193074"/>
                <a:ext cx="9000" cy="150840"/>
              </p14:xfrm>
            </p:contentPart>
          </mc:Choice>
          <mc:Fallback xmlns="">
            <p:pic>
              <p:nvPicPr>
                <p:cNvPr id="176" name="Inkt 175">
                  <a:extLst>
                    <a:ext uri="{FF2B5EF4-FFF2-40B4-BE49-F238E27FC236}">
                      <a16:creationId xmlns:a16="http://schemas.microsoft.com/office/drawing/2014/main" id="{85BCFB99-54E3-4271-8DA5-0F8F83478EB7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7668328" y="4175434"/>
                  <a:ext cx="44640" cy="18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4">
              <p14:nvContentPartPr>
                <p14:cNvPr id="177" name="Inkt 176">
                  <a:extLst>
                    <a:ext uri="{FF2B5EF4-FFF2-40B4-BE49-F238E27FC236}">
                      <a16:creationId xmlns:a16="http://schemas.microsoft.com/office/drawing/2014/main" id="{271C0533-3700-4E1D-B18A-04BE70B2FAF1}"/>
                    </a:ext>
                  </a:extLst>
                </p14:cNvPr>
                <p14:cNvContentPartPr/>
                <p14:nvPr/>
              </p14:nvContentPartPr>
              <p14:xfrm>
                <a:off x="7955608" y="4090114"/>
                <a:ext cx="148320" cy="209520"/>
              </p14:xfrm>
            </p:contentPart>
          </mc:Choice>
          <mc:Fallback xmlns="">
            <p:pic>
              <p:nvPicPr>
                <p:cNvPr id="177" name="Inkt 176">
                  <a:extLst>
                    <a:ext uri="{FF2B5EF4-FFF2-40B4-BE49-F238E27FC236}">
                      <a16:creationId xmlns:a16="http://schemas.microsoft.com/office/drawing/2014/main" id="{271C0533-3700-4E1D-B18A-04BE70B2FAF1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7937968" y="4072114"/>
                  <a:ext cx="183960" cy="24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6">
              <p14:nvContentPartPr>
                <p14:cNvPr id="178" name="Inkt 177">
                  <a:extLst>
                    <a:ext uri="{FF2B5EF4-FFF2-40B4-BE49-F238E27FC236}">
                      <a16:creationId xmlns:a16="http://schemas.microsoft.com/office/drawing/2014/main" id="{641D2C97-84A9-44B0-B2C0-39B2C228C779}"/>
                    </a:ext>
                  </a:extLst>
                </p14:cNvPr>
                <p14:cNvContentPartPr/>
                <p14:nvPr/>
              </p14:nvContentPartPr>
              <p14:xfrm>
                <a:off x="8201848" y="4102714"/>
                <a:ext cx="115200" cy="274680"/>
              </p14:xfrm>
            </p:contentPart>
          </mc:Choice>
          <mc:Fallback xmlns="">
            <p:pic>
              <p:nvPicPr>
                <p:cNvPr id="178" name="Inkt 177">
                  <a:extLst>
                    <a:ext uri="{FF2B5EF4-FFF2-40B4-BE49-F238E27FC236}">
                      <a16:creationId xmlns:a16="http://schemas.microsoft.com/office/drawing/2014/main" id="{641D2C97-84A9-44B0-B2C0-39B2C228C779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8183848" y="4085074"/>
                  <a:ext cx="150840" cy="31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8">
              <p14:nvContentPartPr>
                <p14:cNvPr id="186" name="Inkt 185">
                  <a:extLst>
                    <a:ext uri="{FF2B5EF4-FFF2-40B4-BE49-F238E27FC236}">
                      <a16:creationId xmlns:a16="http://schemas.microsoft.com/office/drawing/2014/main" id="{B3B52CC9-707D-4DD5-B033-12DE597099E6}"/>
                    </a:ext>
                  </a:extLst>
                </p14:cNvPr>
                <p14:cNvContentPartPr/>
                <p14:nvPr/>
              </p14:nvContentPartPr>
              <p14:xfrm>
                <a:off x="8133088" y="4286674"/>
                <a:ext cx="263160" cy="152280"/>
              </p14:xfrm>
            </p:contentPart>
          </mc:Choice>
          <mc:Fallback xmlns="">
            <p:pic>
              <p:nvPicPr>
                <p:cNvPr id="186" name="Inkt 185">
                  <a:extLst>
                    <a:ext uri="{FF2B5EF4-FFF2-40B4-BE49-F238E27FC236}">
                      <a16:creationId xmlns:a16="http://schemas.microsoft.com/office/drawing/2014/main" id="{B3B52CC9-707D-4DD5-B033-12DE597099E6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8115088" y="4268674"/>
                  <a:ext cx="298800" cy="187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696195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ep 12">
            <a:extLst>
              <a:ext uri="{FF2B5EF4-FFF2-40B4-BE49-F238E27FC236}">
                <a16:creationId xmlns:a16="http://schemas.microsoft.com/office/drawing/2014/main" id="{9F4FCB1F-E896-4A99-AA97-37F1826AEFC5}"/>
              </a:ext>
            </a:extLst>
          </p:cNvPr>
          <p:cNvGrpSpPr/>
          <p:nvPr/>
        </p:nvGrpSpPr>
        <p:grpSpPr>
          <a:xfrm>
            <a:off x="1575688" y="668674"/>
            <a:ext cx="863640" cy="901800"/>
            <a:chOff x="1575688" y="668674"/>
            <a:chExt cx="863640" cy="90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F4A33290-FAA6-4E7B-A040-1B3284410F6C}"/>
                    </a:ext>
                  </a:extLst>
                </p14:cNvPr>
                <p14:cNvContentPartPr/>
                <p14:nvPr/>
              </p14:nvContentPartPr>
              <p14:xfrm>
                <a:off x="1575688" y="972514"/>
                <a:ext cx="163800" cy="31572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F4A33290-FAA6-4E7B-A040-1B3284410F6C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58048" y="954874"/>
                  <a:ext cx="199440" cy="35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E7AFFC2C-9AC8-458A-85CA-32C4833BD911}"/>
                    </a:ext>
                  </a:extLst>
                </p14:cNvPr>
                <p14:cNvContentPartPr/>
                <p14:nvPr/>
              </p14:nvContentPartPr>
              <p14:xfrm>
                <a:off x="1915888" y="1075834"/>
                <a:ext cx="523440" cy="5112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E7AFFC2C-9AC8-458A-85CA-32C4833BD911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897888" y="1058194"/>
                  <a:ext cx="559080" cy="8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E2BB95C3-BE60-4F8C-A700-FBFBB631EA16}"/>
                    </a:ext>
                  </a:extLst>
                </p14:cNvPr>
                <p14:cNvContentPartPr/>
                <p14:nvPr/>
              </p14:nvContentPartPr>
              <p14:xfrm>
                <a:off x="2078608" y="668674"/>
                <a:ext cx="24480" cy="28188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E2BB95C3-BE60-4F8C-A700-FBFBB631EA1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060608" y="650674"/>
                  <a:ext cx="60120" cy="31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9" name="Inkt 8">
                  <a:extLst>
                    <a:ext uri="{FF2B5EF4-FFF2-40B4-BE49-F238E27FC236}">
                      <a16:creationId xmlns:a16="http://schemas.microsoft.com/office/drawing/2014/main" id="{768102D7-5BAB-4DA5-A992-0B5CFB402945}"/>
                    </a:ext>
                  </a:extLst>
                </p14:cNvPr>
                <p14:cNvContentPartPr/>
                <p14:nvPr/>
              </p14:nvContentPartPr>
              <p14:xfrm>
                <a:off x="2149528" y="1248634"/>
                <a:ext cx="175320" cy="321840"/>
              </p14:xfrm>
            </p:contentPart>
          </mc:Choice>
          <mc:Fallback xmlns="">
            <p:pic>
              <p:nvPicPr>
                <p:cNvPr id="9" name="Inkt 8">
                  <a:extLst>
                    <a:ext uri="{FF2B5EF4-FFF2-40B4-BE49-F238E27FC236}">
                      <a16:creationId xmlns:a16="http://schemas.microsoft.com/office/drawing/2014/main" id="{768102D7-5BAB-4DA5-A992-0B5CFB40294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131528" y="1230994"/>
                  <a:ext cx="210960" cy="357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ep 11">
            <a:extLst>
              <a:ext uri="{FF2B5EF4-FFF2-40B4-BE49-F238E27FC236}">
                <a16:creationId xmlns:a16="http://schemas.microsoft.com/office/drawing/2014/main" id="{F7BF088F-961E-42B3-9365-8DC62DE4CDF1}"/>
              </a:ext>
            </a:extLst>
          </p:cNvPr>
          <p:cNvGrpSpPr/>
          <p:nvPr/>
        </p:nvGrpSpPr>
        <p:grpSpPr>
          <a:xfrm>
            <a:off x="2798968" y="864514"/>
            <a:ext cx="241920" cy="302040"/>
            <a:chOff x="2798968" y="864514"/>
            <a:chExt cx="241920" cy="302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8EF40EA5-7A63-4930-9247-C3C38C7F5D39}"/>
                    </a:ext>
                  </a:extLst>
                </p14:cNvPr>
                <p14:cNvContentPartPr/>
                <p14:nvPr/>
              </p14:nvContentPartPr>
              <p14:xfrm>
                <a:off x="2798968" y="959554"/>
                <a:ext cx="241920" cy="1116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8EF40EA5-7A63-4930-9247-C3C38C7F5D3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781328" y="941554"/>
                  <a:ext cx="27756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43893D8C-96F9-4B41-8DCA-F1F34C80379E}"/>
                    </a:ext>
                  </a:extLst>
                </p14:cNvPr>
                <p14:cNvContentPartPr/>
                <p14:nvPr/>
              </p14:nvContentPartPr>
              <p14:xfrm>
                <a:off x="2909848" y="864514"/>
                <a:ext cx="40320" cy="30204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43893D8C-96F9-4B41-8DCA-F1F34C80379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891848" y="846874"/>
                  <a:ext cx="75960" cy="337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4" name="Inkt 13">
                <a:extLst>
                  <a:ext uri="{FF2B5EF4-FFF2-40B4-BE49-F238E27FC236}">
                    <a16:creationId xmlns:a16="http://schemas.microsoft.com/office/drawing/2014/main" id="{AFDE6013-2E9E-4378-AEA9-F525758EC52E}"/>
                  </a:ext>
                </a:extLst>
              </p14:cNvPr>
              <p14:cNvContentPartPr/>
              <p14:nvPr/>
            </p14:nvContentPartPr>
            <p14:xfrm>
              <a:off x="3597808" y="691714"/>
              <a:ext cx="144000" cy="409320"/>
            </p14:xfrm>
          </p:contentPart>
        </mc:Choice>
        <mc:Fallback xmlns="">
          <p:pic>
            <p:nvPicPr>
              <p:cNvPr id="14" name="Inkt 13">
                <a:extLst>
                  <a:ext uri="{FF2B5EF4-FFF2-40B4-BE49-F238E27FC236}">
                    <a16:creationId xmlns:a16="http://schemas.microsoft.com/office/drawing/2014/main" id="{AFDE6013-2E9E-4378-AEA9-F525758EC52E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580168" y="674074"/>
                <a:ext cx="179640" cy="444960"/>
              </a:xfrm>
              <a:prstGeom prst="rect">
                <a:avLst/>
              </a:prstGeom>
            </p:spPr>
          </p:pic>
        </mc:Fallback>
      </mc:AlternateContent>
      <p:grpSp>
        <p:nvGrpSpPr>
          <p:cNvPr id="24" name="Groep 23">
            <a:extLst>
              <a:ext uri="{FF2B5EF4-FFF2-40B4-BE49-F238E27FC236}">
                <a16:creationId xmlns:a16="http://schemas.microsoft.com/office/drawing/2014/main" id="{22140BC9-0E3E-4F68-97AC-4BB13D1CEC38}"/>
              </a:ext>
            </a:extLst>
          </p:cNvPr>
          <p:cNvGrpSpPr/>
          <p:nvPr/>
        </p:nvGrpSpPr>
        <p:grpSpPr>
          <a:xfrm>
            <a:off x="4208728" y="456634"/>
            <a:ext cx="238680" cy="265680"/>
            <a:chOff x="4208728" y="456634"/>
            <a:chExt cx="238680" cy="265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7" name="Inkt 16">
                  <a:extLst>
                    <a:ext uri="{FF2B5EF4-FFF2-40B4-BE49-F238E27FC236}">
                      <a16:creationId xmlns:a16="http://schemas.microsoft.com/office/drawing/2014/main" id="{19C0498D-55F9-4B80-9BD1-70C0BD46EF70}"/>
                    </a:ext>
                  </a:extLst>
                </p14:cNvPr>
                <p14:cNvContentPartPr/>
                <p14:nvPr/>
              </p14:nvContentPartPr>
              <p14:xfrm>
                <a:off x="4208728" y="490114"/>
                <a:ext cx="146160" cy="232200"/>
              </p14:xfrm>
            </p:contentPart>
          </mc:Choice>
          <mc:Fallback xmlns="">
            <p:pic>
              <p:nvPicPr>
                <p:cNvPr id="17" name="Inkt 16">
                  <a:extLst>
                    <a:ext uri="{FF2B5EF4-FFF2-40B4-BE49-F238E27FC236}">
                      <a16:creationId xmlns:a16="http://schemas.microsoft.com/office/drawing/2014/main" id="{19C0498D-55F9-4B80-9BD1-70C0BD46EF7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190728" y="472474"/>
                  <a:ext cx="181800" cy="26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8" name="Inkt 17">
                  <a:extLst>
                    <a:ext uri="{FF2B5EF4-FFF2-40B4-BE49-F238E27FC236}">
                      <a16:creationId xmlns:a16="http://schemas.microsoft.com/office/drawing/2014/main" id="{50731C4B-D00B-48C3-B906-696EF65DDF49}"/>
                    </a:ext>
                  </a:extLst>
                </p14:cNvPr>
                <p14:cNvContentPartPr/>
                <p14:nvPr/>
              </p14:nvContentPartPr>
              <p14:xfrm>
                <a:off x="4248688" y="456634"/>
                <a:ext cx="198720" cy="14040"/>
              </p14:xfrm>
            </p:contentPart>
          </mc:Choice>
          <mc:Fallback xmlns="">
            <p:pic>
              <p:nvPicPr>
                <p:cNvPr id="18" name="Inkt 17">
                  <a:extLst>
                    <a:ext uri="{FF2B5EF4-FFF2-40B4-BE49-F238E27FC236}">
                      <a16:creationId xmlns:a16="http://schemas.microsoft.com/office/drawing/2014/main" id="{50731C4B-D00B-48C3-B906-696EF65DDF4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230688" y="438634"/>
                  <a:ext cx="234360" cy="49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3" name="Groep 22">
            <a:extLst>
              <a:ext uri="{FF2B5EF4-FFF2-40B4-BE49-F238E27FC236}">
                <a16:creationId xmlns:a16="http://schemas.microsoft.com/office/drawing/2014/main" id="{C5517B2A-C9E7-4ECC-9B3F-0DCAAFDBAE11}"/>
              </a:ext>
            </a:extLst>
          </p:cNvPr>
          <p:cNvGrpSpPr/>
          <p:nvPr/>
        </p:nvGrpSpPr>
        <p:grpSpPr>
          <a:xfrm>
            <a:off x="4014688" y="921034"/>
            <a:ext cx="537120" cy="446400"/>
            <a:chOff x="4014688" y="921034"/>
            <a:chExt cx="537120" cy="446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7B05ED86-00AF-4C48-8E67-CB3D15CF4CCC}"/>
                    </a:ext>
                  </a:extLst>
                </p14:cNvPr>
                <p14:cNvContentPartPr/>
                <p14:nvPr/>
              </p14:nvContentPartPr>
              <p14:xfrm>
                <a:off x="4014688" y="921034"/>
                <a:ext cx="537120" cy="1584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7B05ED86-00AF-4C48-8E67-CB3D15CF4CCC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997048" y="903394"/>
                  <a:ext cx="57276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9" name="Inkt 18">
                  <a:extLst>
                    <a:ext uri="{FF2B5EF4-FFF2-40B4-BE49-F238E27FC236}">
                      <a16:creationId xmlns:a16="http://schemas.microsoft.com/office/drawing/2014/main" id="{62F49998-88A8-4A4E-95E9-E5BAD9E1B7BC}"/>
                    </a:ext>
                  </a:extLst>
                </p14:cNvPr>
                <p14:cNvContentPartPr/>
                <p14:nvPr/>
              </p14:nvContentPartPr>
              <p14:xfrm>
                <a:off x="4225648" y="1052794"/>
                <a:ext cx="145080" cy="314640"/>
              </p14:xfrm>
            </p:contentPart>
          </mc:Choice>
          <mc:Fallback xmlns="">
            <p:pic>
              <p:nvPicPr>
                <p:cNvPr id="19" name="Inkt 18">
                  <a:extLst>
                    <a:ext uri="{FF2B5EF4-FFF2-40B4-BE49-F238E27FC236}">
                      <a16:creationId xmlns:a16="http://schemas.microsoft.com/office/drawing/2014/main" id="{62F49998-88A8-4A4E-95E9-E5BAD9E1B7BC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208008" y="1034794"/>
                  <a:ext cx="180720" cy="350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" name="Groep 21">
            <a:extLst>
              <a:ext uri="{FF2B5EF4-FFF2-40B4-BE49-F238E27FC236}">
                <a16:creationId xmlns:a16="http://schemas.microsoft.com/office/drawing/2014/main" id="{82A9DFB2-F66A-4BC8-B3C7-750DDB286249}"/>
              </a:ext>
            </a:extLst>
          </p:cNvPr>
          <p:cNvGrpSpPr/>
          <p:nvPr/>
        </p:nvGrpSpPr>
        <p:grpSpPr>
          <a:xfrm>
            <a:off x="5064088" y="829234"/>
            <a:ext cx="267120" cy="118080"/>
            <a:chOff x="5064088" y="829234"/>
            <a:chExt cx="267120" cy="118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0" name="Inkt 19">
                  <a:extLst>
                    <a:ext uri="{FF2B5EF4-FFF2-40B4-BE49-F238E27FC236}">
                      <a16:creationId xmlns:a16="http://schemas.microsoft.com/office/drawing/2014/main" id="{644E2A54-7640-42FE-9EF6-5A7C2369F9CC}"/>
                    </a:ext>
                  </a:extLst>
                </p14:cNvPr>
                <p14:cNvContentPartPr/>
                <p14:nvPr/>
              </p14:nvContentPartPr>
              <p14:xfrm>
                <a:off x="5064088" y="829234"/>
                <a:ext cx="195840" cy="7920"/>
              </p14:xfrm>
            </p:contentPart>
          </mc:Choice>
          <mc:Fallback xmlns="">
            <p:pic>
              <p:nvPicPr>
                <p:cNvPr id="20" name="Inkt 19">
                  <a:extLst>
                    <a:ext uri="{FF2B5EF4-FFF2-40B4-BE49-F238E27FC236}">
                      <a16:creationId xmlns:a16="http://schemas.microsoft.com/office/drawing/2014/main" id="{644E2A54-7640-42FE-9EF6-5A7C2369F9C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046448" y="811234"/>
                  <a:ext cx="23148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1" name="Inkt 20">
                  <a:extLst>
                    <a:ext uri="{FF2B5EF4-FFF2-40B4-BE49-F238E27FC236}">
                      <a16:creationId xmlns:a16="http://schemas.microsoft.com/office/drawing/2014/main" id="{BE666C81-7CE7-4B90-B02E-3FBAF3C873EC}"/>
                    </a:ext>
                  </a:extLst>
                </p14:cNvPr>
                <p14:cNvContentPartPr/>
                <p14:nvPr/>
              </p14:nvContentPartPr>
              <p14:xfrm>
                <a:off x="5069488" y="933274"/>
                <a:ext cx="261720" cy="14040"/>
              </p14:xfrm>
            </p:contentPart>
          </mc:Choice>
          <mc:Fallback xmlns="">
            <p:pic>
              <p:nvPicPr>
                <p:cNvPr id="21" name="Inkt 20">
                  <a:extLst>
                    <a:ext uri="{FF2B5EF4-FFF2-40B4-BE49-F238E27FC236}">
                      <a16:creationId xmlns:a16="http://schemas.microsoft.com/office/drawing/2014/main" id="{BE666C81-7CE7-4B90-B02E-3FBAF3C873E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051488" y="915634"/>
                  <a:ext cx="297360" cy="49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5" name="Inkt 24">
                <a:extLst>
                  <a:ext uri="{FF2B5EF4-FFF2-40B4-BE49-F238E27FC236}">
                    <a16:creationId xmlns:a16="http://schemas.microsoft.com/office/drawing/2014/main" id="{B27E02A3-2134-4982-9BF9-505AA32AA640}"/>
                  </a:ext>
                </a:extLst>
              </p14:cNvPr>
              <p14:cNvContentPartPr/>
              <p14:nvPr/>
            </p14:nvContentPartPr>
            <p14:xfrm>
              <a:off x="1602328" y="932554"/>
              <a:ext cx="217080" cy="313920"/>
            </p14:xfrm>
          </p:contentPart>
        </mc:Choice>
        <mc:Fallback xmlns="">
          <p:pic>
            <p:nvPicPr>
              <p:cNvPr id="25" name="Inkt 24">
                <a:extLst>
                  <a:ext uri="{FF2B5EF4-FFF2-40B4-BE49-F238E27FC236}">
                    <a16:creationId xmlns:a16="http://schemas.microsoft.com/office/drawing/2014/main" id="{B27E02A3-2134-4982-9BF9-505AA32AA640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548328" y="824914"/>
                <a:ext cx="324720" cy="52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26" name="Inkt 25">
                <a:extLst>
                  <a:ext uri="{FF2B5EF4-FFF2-40B4-BE49-F238E27FC236}">
                    <a16:creationId xmlns:a16="http://schemas.microsoft.com/office/drawing/2014/main" id="{FC9620E2-A309-4859-8D15-00BC5693D968}"/>
                  </a:ext>
                </a:extLst>
              </p14:cNvPr>
              <p14:cNvContentPartPr/>
              <p14:nvPr/>
            </p14:nvContentPartPr>
            <p14:xfrm>
              <a:off x="3476488" y="697834"/>
              <a:ext cx="262080" cy="342720"/>
            </p14:xfrm>
          </p:contentPart>
        </mc:Choice>
        <mc:Fallback xmlns="">
          <p:pic>
            <p:nvPicPr>
              <p:cNvPr id="26" name="Inkt 25">
                <a:extLst>
                  <a:ext uri="{FF2B5EF4-FFF2-40B4-BE49-F238E27FC236}">
                    <a16:creationId xmlns:a16="http://schemas.microsoft.com/office/drawing/2014/main" id="{FC9620E2-A309-4859-8D15-00BC5693D968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3422488" y="589834"/>
                <a:ext cx="369720" cy="558360"/>
              </a:xfrm>
              <a:prstGeom prst="rect">
                <a:avLst/>
              </a:prstGeom>
            </p:spPr>
          </p:pic>
        </mc:Fallback>
      </mc:AlternateContent>
      <p:grpSp>
        <p:nvGrpSpPr>
          <p:cNvPr id="31" name="Groep 30">
            <a:extLst>
              <a:ext uri="{FF2B5EF4-FFF2-40B4-BE49-F238E27FC236}">
                <a16:creationId xmlns:a16="http://schemas.microsoft.com/office/drawing/2014/main" id="{7FC88D79-C569-4602-ABA7-2C39EC8083FA}"/>
              </a:ext>
            </a:extLst>
          </p:cNvPr>
          <p:cNvGrpSpPr/>
          <p:nvPr/>
        </p:nvGrpSpPr>
        <p:grpSpPr>
          <a:xfrm>
            <a:off x="5902528" y="672634"/>
            <a:ext cx="1426680" cy="352080"/>
            <a:chOff x="5902528" y="672634"/>
            <a:chExt cx="1426680" cy="35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C5B498C2-F578-4CA7-AB18-A5F7CA431ED2}"/>
                    </a:ext>
                  </a:extLst>
                </p14:cNvPr>
                <p14:cNvContentPartPr/>
                <p14:nvPr/>
              </p14:nvContentPartPr>
              <p14:xfrm>
                <a:off x="5902528" y="672634"/>
                <a:ext cx="267480" cy="35208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C5B498C2-F578-4CA7-AB18-A5F7CA431ED2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884528" y="654994"/>
                  <a:ext cx="303120" cy="38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8" name="Inkt 27">
                  <a:extLst>
                    <a:ext uri="{FF2B5EF4-FFF2-40B4-BE49-F238E27FC236}">
                      <a16:creationId xmlns:a16="http://schemas.microsoft.com/office/drawing/2014/main" id="{62DBECAD-FD6B-48A5-A2E9-ADE899E7E8B4}"/>
                    </a:ext>
                  </a:extLst>
                </p14:cNvPr>
                <p14:cNvContentPartPr/>
                <p14:nvPr/>
              </p14:nvContentPartPr>
              <p14:xfrm>
                <a:off x="5999368" y="825994"/>
                <a:ext cx="244440" cy="29520"/>
              </p14:xfrm>
            </p:contentPart>
          </mc:Choice>
          <mc:Fallback xmlns="">
            <p:pic>
              <p:nvPicPr>
                <p:cNvPr id="28" name="Inkt 27">
                  <a:extLst>
                    <a:ext uri="{FF2B5EF4-FFF2-40B4-BE49-F238E27FC236}">
                      <a16:creationId xmlns:a16="http://schemas.microsoft.com/office/drawing/2014/main" id="{62DBECAD-FD6B-48A5-A2E9-ADE899E7E8B4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981728" y="808354"/>
                  <a:ext cx="28008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ED2002DC-6AFB-477E-A7ED-970EA592D7B2}"/>
                    </a:ext>
                  </a:extLst>
                </p14:cNvPr>
                <p14:cNvContentPartPr/>
                <p14:nvPr/>
              </p14:nvContentPartPr>
              <p14:xfrm>
                <a:off x="6380248" y="823834"/>
                <a:ext cx="948960" cy="3168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ED2002DC-6AFB-477E-A7ED-970EA592D7B2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362608" y="806194"/>
                  <a:ext cx="984600" cy="67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32" name="Inkt 31">
                <a:extLst>
                  <a:ext uri="{FF2B5EF4-FFF2-40B4-BE49-F238E27FC236}">
                    <a16:creationId xmlns:a16="http://schemas.microsoft.com/office/drawing/2014/main" id="{6C711C97-5D9C-49F1-A7EA-56AD3D2DDDD1}"/>
                  </a:ext>
                </a:extLst>
              </p14:cNvPr>
              <p14:cNvContentPartPr/>
              <p14:nvPr/>
            </p14:nvContentPartPr>
            <p14:xfrm>
              <a:off x="2067808" y="642034"/>
              <a:ext cx="121320" cy="207000"/>
            </p14:xfrm>
          </p:contentPart>
        </mc:Choice>
        <mc:Fallback xmlns="">
          <p:pic>
            <p:nvPicPr>
              <p:cNvPr id="32" name="Inkt 31">
                <a:extLst>
                  <a:ext uri="{FF2B5EF4-FFF2-40B4-BE49-F238E27FC236}">
                    <a16:creationId xmlns:a16="http://schemas.microsoft.com/office/drawing/2014/main" id="{6C711C97-5D9C-49F1-A7EA-56AD3D2DDDD1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013808" y="534034"/>
                <a:ext cx="228960" cy="42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33" name="Inkt 32">
                <a:extLst>
                  <a:ext uri="{FF2B5EF4-FFF2-40B4-BE49-F238E27FC236}">
                    <a16:creationId xmlns:a16="http://schemas.microsoft.com/office/drawing/2014/main" id="{10B80BA4-EEE2-4397-9DB1-7422008C194A}"/>
                  </a:ext>
                </a:extLst>
              </p14:cNvPr>
              <p14:cNvContentPartPr/>
              <p14:nvPr/>
            </p14:nvContentPartPr>
            <p14:xfrm>
              <a:off x="4196488" y="488674"/>
              <a:ext cx="177840" cy="227520"/>
            </p14:xfrm>
          </p:contentPart>
        </mc:Choice>
        <mc:Fallback xmlns="">
          <p:pic>
            <p:nvPicPr>
              <p:cNvPr id="33" name="Inkt 32">
                <a:extLst>
                  <a:ext uri="{FF2B5EF4-FFF2-40B4-BE49-F238E27FC236}">
                    <a16:creationId xmlns:a16="http://schemas.microsoft.com/office/drawing/2014/main" id="{10B80BA4-EEE2-4397-9DB1-7422008C194A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4142488" y="380674"/>
                <a:ext cx="285480" cy="44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43" name="Inkt 42">
                <a:extLst>
                  <a:ext uri="{FF2B5EF4-FFF2-40B4-BE49-F238E27FC236}">
                    <a16:creationId xmlns:a16="http://schemas.microsoft.com/office/drawing/2014/main" id="{EA686DE8-2B31-442B-B40B-7AA77DDD5422}"/>
                  </a:ext>
                </a:extLst>
              </p14:cNvPr>
              <p14:cNvContentPartPr/>
              <p14:nvPr/>
            </p14:nvContentPartPr>
            <p14:xfrm>
              <a:off x="6748888" y="359794"/>
              <a:ext cx="179280" cy="319320"/>
            </p14:xfrm>
          </p:contentPart>
        </mc:Choice>
        <mc:Fallback xmlns="">
          <p:pic>
            <p:nvPicPr>
              <p:cNvPr id="43" name="Inkt 42">
                <a:extLst>
                  <a:ext uri="{FF2B5EF4-FFF2-40B4-BE49-F238E27FC236}">
                    <a16:creationId xmlns:a16="http://schemas.microsoft.com/office/drawing/2014/main" id="{EA686DE8-2B31-442B-B40B-7AA77DDD5422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6730888" y="342154"/>
                <a:ext cx="214920" cy="35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44" name="Inkt 43">
                <a:extLst>
                  <a:ext uri="{FF2B5EF4-FFF2-40B4-BE49-F238E27FC236}">
                    <a16:creationId xmlns:a16="http://schemas.microsoft.com/office/drawing/2014/main" id="{7F6BBDE6-25AA-498A-AF66-DE80774F64CB}"/>
                  </a:ext>
                </a:extLst>
              </p14:cNvPr>
              <p14:cNvContentPartPr/>
              <p14:nvPr/>
            </p14:nvContentPartPr>
            <p14:xfrm>
              <a:off x="6754648" y="897994"/>
              <a:ext cx="197640" cy="376200"/>
            </p14:xfrm>
          </p:contentPart>
        </mc:Choice>
        <mc:Fallback xmlns="">
          <p:pic>
            <p:nvPicPr>
              <p:cNvPr id="44" name="Inkt 43">
                <a:extLst>
                  <a:ext uri="{FF2B5EF4-FFF2-40B4-BE49-F238E27FC236}">
                    <a16:creationId xmlns:a16="http://schemas.microsoft.com/office/drawing/2014/main" id="{7F6BBDE6-25AA-498A-AF66-DE80774F64CB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6737008" y="879994"/>
                <a:ext cx="233280" cy="41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45" name="Inkt 44">
                <a:extLst>
                  <a:ext uri="{FF2B5EF4-FFF2-40B4-BE49-F238E27FC236}">
                    <a16:creationId xmlns:a16="http://schemas.microsoft.com/office/drawing/2014/main" id="{0937C1A5-712B-4F4A-AC31-E9D552424D99}"/>
                  </a:ext>
                </a:extLst>
              </p14:cNvPr>
              <p14:cNvContentPartPr/>
              <p14:nvPr/>
            </p14:nvContentPartPr>
            <p14:xfrm>
              <a:off x="7696768" y="703234"/>
              <a:ext cx="238320" cy="15840"/>
            </p14:xfrm>
          </p:contentPart>
        </mc:Choice>
        <mc:Fallback xmlns="">
          <p:pic>
            <p:nvPicPr>
              <p:cNvPr id="45" name="Inkt 44">
                <a:extLst>
                  <a:ext uri="{FF2B5EF4-FFF2-40B4-BE49-F238E27FC236}">
                    <a16:creationId xmlns:a16="http://schemas.microsoft.com/office/drawing/2014/main" id="{0937C1A5-712B-4F4A-AC31-E9D552424D99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7678768" y="685594"/>
                <a:ext cx="273960" cy="5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46" name="Inkt 45">
                <a:extLst>
                  <a:ext uri="{FF2B5EF4-FFF2-40B4-BE49-F238E27FC236}">
                    <a16:creationId xmlns:a16="http://schemas.microsoft.com/office/drawing/2014/main" id="{CCAD3D4B-8D3A-42C4-A46E-9FFFD0F9756D}"/>
                  </a:ext>
                </a:extLst>
              </p14:cNvPr>
              <p14:cNvContentPartPr/>
              <p14:nvPr/>
            </p14:nvContentPartPr>
            <p14:xfrm>
              <a:off x="7712248" y="841474"/>
              <a:ext cx="263520" cy="11160"/>
            </p14:xfrm>
          </p:contentPart>
        </mc:Choice>
        <mc:Fallback xmlns="">
          <p:pic>
            <p:nvPicPr>
              <p:cNvPr id="46" name="Inkt 45">
                <a:extLst>
                  <a:ext uri="{FF2B5EF4-FFF2-40B4-BE49-F238E27FC236}">
                    <a16:creationId xmlns:a16="http://schemas.microsoft.com/office/drawing/2014/main" id="{CCAD3D4B-8D3A-42C4-A46E-9FFFD0F9756D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7694248" y="823474"/>
                <a:ext cx="299160" cy="46800"/>
              </a:xfrm>
              <a:prstGeom prst="rect">
                <a:avLst/>
              </a:prstGeom>
            </p:spPr>
          </p:pic>
        </mc:Fallback>
      </mc:AlternateContent>
      <p:grpSp>
        <p:nvGrpSpPr>
          <p:cNvPr id="56" name="Groep 55">
            <a:extLst>
              <a:ext uri="{FF2B5EF4-FFF2-40B4-BE49-F238E27FC236}">
                <a16:creationId xmlns:a16="http://schemas.microsoft.com/office/drawing/2014/main" id="{C0B266C1-81C2-49CC-BBD2-CFE64D8F8A61}"/>
              </a:ext>
            </a:extLst>
          </p:cNvPr>
          <p:cNvGrpSpPr/>
          <p:nvPr/>
        </p:nvGrpSpPr>
        <p:grpSpPr>
          <a:xfrm>
            <a:off x="8418928" y="468874"/>
            <a:ext cx="925200" cy="408240"/>
            <a:chOff x="8418928" y="468874"/>
            <a:chExt cx="925200" cy="40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7" name="Inkt 46">
                  <a:extLst>
                    <a:ext uri="{FF2B5EF4-FFF2-40B4-BE49-F238E27FC236}">
                      <a16:creationId xmlns:a16="http://schemas.microsoft.com/office/drawing/2014/main" id="{2B874245-2CBE-49F7-B509-A65F100B15DA}"/>
                    </a:ext>
                  </a:extLst>
                </p14:cNvPr>
                <p14:cNvContentPartPr/>
                <p14:nvPr/>
              </p14:nvContentPartPr>
              <p14:xfrm>
                <a:off x="8418928" y="539434"/>
                <a:ext cx="258480" cy="337680"/>
              </p14:xfrm>
            </p:contentPart>
          </mc:Choice>
          <mc:Fallback xmlns="">
            <p:pic>
              <p:nvPicPr>
                <p:cNvPr id="47" name="Inkt 46">
                  <a:extLst>
                    <a:ext uri="{FF2B5EF4-FFF2-40B4-BE49-F238E27FC236}">
                      <a16:creationId xmlns:a16="http://schemas.microsoft.com/office/drawing/2014/main" id="{2B874245-2CBE-49F7-B509-A65F100B15DA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8400928" y="521434"/>
                  <a:ext cx="294120" cy="37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8" name="Inkt 47">
                  <a:extLst>
                    <a:ext uri="{FF2B5EF4-FFF2-40B4-BE49-F238E27FC236}">
                      <a16:creationId xmlns:a16="http://schemas.microsoft.com/office/drawing/2014/main" id="{0D2BC19C-2701-4C46-B4FD-8D678EB1D016}"/>
                    </a:ext>
                  </a:extLst>
                </p14:cNvPr>
                <p14:cNvContentPartPr/>
                <p14:nvPr/>
              </p14:nvContentPartPr>
              <p14:xfrm>
                <a:off x="8533048" y="642034"/>
                <a:ext cx="184680" cy="21960"/>
              </p14:xfrm>
            </p:contentPart>
          </mc:Choice>
          <mc:Fallback xmlns="">
            <p:pic>
              <p:nvPicPr>
                <p:cNvPr id="48" name="Inkt 47">
                  <a:extLst>
                    <a:ext uri="{FF2B5EF4-FFF2-40B4-BE49-F238E27FC236}">
                      <a16:creationId xmlns:a16="http://schemas.microsoft.com/office/drawing/2014/main" id="{0D2BC19C-2701-4C46-B4FD-8D678EB1D016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8515408" y="624034"/>
                  <a:ext cx="220320" cy="5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50" name="Inkt 49">
                  <a:extLst>
                    <a:ext uri="{FF2B5EF4-FFF2-40B4-BE49-F238E27FC236}">
                      <a16:creationId xmlns:a16="http://schemas.microsoft.com/office/drawing/2014/main" id="{884889CD-2F53-4729-A02B-289EDC1ACE8D}"/>
                    </a:ext>
                  </a:extLst>
                </p14:cNvPr>
                <p14:cNvContentPartPr/>
                <p14:nvPr/>
              </p14:nvContentPartPr>
              <p14:xfrm>
                <a:off x="8938408" y="606754"/>
                <a:ext cx="147600" cy="15840"/>
              </p14:xfrm>
            </p:contentPart>
          </mc:Choice>
          <mc:Fallback xmlns="">
            <p:pic>
              <p:nvPicPr>
                <p:cNvPr id="50" name="Inkt 49">
                  <a:extLst>
                    <a:ext uri="{FF2B5EF4-FFF2-40B4-BE49-F238E27FC236}">
                      <a16:creationId xmlns:a16="http://schemas.microsoft.com/office/drawing/2014/main" id="{884889CD-2F53-4729-A02B-289EDC1ACE8D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920408" y="588754"/>
                  <a:ext cx="18324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51" name="Inkt 50">
                  <a:extLst>
                    <a:ext uri="{FF2B5EF4-FFF2-40B4-BE49-F238E27FC236}">
                      <a16:creationId xmlns:a16="http://schemas.microsoft.com/office/drawing/2014/main" id="{071D0535-9D56-45E9-B3FC-5AB59201E892}"/>
                    </a:ext>
                  </a:extLst>
                </p14:cNvPr>
                <p14:cNvContentPartPr/>
                <p14:nvPr/>
              </p14:nvContentPartPr>
              <p14:xfrm>
                <a:off x="9007528" y="520714"/>
                <a:ext cx="21240" cy="225720"/>
              </p14:xfrm>
            </p:contentPart>
          </mc:Choice>
          <mc:Fallback xmlns="">
            <p:pic>
              <p:nvPicPr>
                <p:cNvPr id="51" name="Inkt 50">
                  <a:extLst>
                    <a:ext uri="{FF2B5EF4-FFF2-40B4-BE49-F238E27FC236}">
                      <a16:creationId xmlns:a16="http://schemas.microsoft.com/office/drawing/2014/main" id="{071D0535-9D56-45E9-B3FC-5AB59201E892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8989888" y="503074"/>
                  <a:ext cx="56880" cy="26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52" name="Inkt 51">
                  <a:extLst>
                    <a:ext uri="{FF2B5EF4-FFF2-40B4-BE49-F238E27FC236}">
                      <a16:creationId xmlns:a16="http://schemas.microsoft.com/office/drawing/2014/main" id="{ADD6E9FD-244C-4ECA-B94F-F9CA2187EB11}"/>
                    </a:ext>
                  </a:extLst>
                </p14:cNvPr>
                <p14:cNvContentPartPr/>
                <p14:nvPr/>
              </p14:nvContentPartPr>
              <p14:xfrm>
                <a:off x="9324688" y="468874"/>
                <a:ext cx="19440" cy="313200"/>
              </p14:xfrm>
            </p:contentPart>
          </mc:Choice>
          <mc:Fallback xmlns="">
            <p:pic>
              <p:nvPicPr>
                <p:cNvPr id="52" name="Inkt 51">
                  <a:extLst>
                    <a:ext uri="{FF2B5EF4-FFF2-40B4-BE49-F238E27FC236}">
                      <a16:creationId xmlns:a16="http://schemas.microsoft.com/office/drawing/2014/main" id="{ADD6E9FD-244C-4ECA-B94F-F9CA2187EB11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9306688" y="450874"/>
                  <a:ext cx="55080" cy="348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53" name="Inkt 52">
                <a:extLst>
                  <a:ext uri="{FF2B5EF4-FFF2-40B4-BE49-F238E27FC236}">
                    <a16:creationId xmlns:a16="http://schemas.microsoft.com/office/drawing/2014/main" id="{B5CDF5F1-C82D-492E-9604-7ED23239DDBA}"/>
                  </a:ext>
                </a:extLst>
              </p14:cNvPr>
              <p14:cNvContentPartPr/>
              <p14:nvPr/>
            </p14:nvContentPartPr>
            <p14:xfrm>
              <a:off x="9696928" y="683434"/>
              <a:ext cx="166680" cy="17280"/>
            </p14:xfrm>
          </p:contentPart>
        </mc:Choice>
        <mc:Fallback xmlns="">
          <p:pic>
            <p:nvPicPr>
              <p:cNvPr id="53" name="Inkt 52">
                <a:extLst>
                  <a:ext uri="{FF2B5EF4-FFF2-40B4-BE49-F238E27FC236}">
                    <a16:creationId xmlns:a16="http://schemas.microsoft.com/office/drawing/2014/main" id="{B5CDF5F1-C82D-492E-9604-7ED23239DDBA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9678928" y="665434"/>
                <a:ext cx="202320" cy="5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54" name="Inkt 53">
                <a:extLst>
                  <a:ext uri="{FF2B5EF4-FFF2-40B4-BE49-F238E27FC236}">
                    <a16:creationId xmlns:a16="http://schemas.microsoft.com/office/drawing/2014/main" id="{A9E7F9CE-3DB6-43C4-BBA0-7642404D3B43}"/>
                  </a:ext>
                </a:extLst>
              </p14:cNvPr>
              <p14:cNvContentPartPr/>
              <p14:nvPr/>
            </p14:nvContentPartPr>
            <p14:xfrm>
              <a:off x="9646528" y="824554"/>
              <a:ext cx="260280" cy="1800"/>
            </p14:xfrm>
          </p:contentPart>
        </mc:Choice>
        <mc:Fallback xmlns="">
          <p:pic>
            <p:nvPicPr>
              <p:cNvPr id="54" name="Inkt 53">
                <a:extLst>
                  <a:ext uri="{FF2B5EF4-FFF2-40B4-BE49-F238E27FC236}">
                    <a16:creationId xmlns:a16="http://schemas.microsoft.com/office/drawing/2014/main" id="{A9E7F9CE-3DB6-43C4-BBA0-7642404D3B43}"/>
                  </a:ext>
                </a:extLst>
              </p:cNvPr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9628888" y="806554"/>
                <a:ext cx="295920" cy="3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55" name="Inkt 54">
                <a:extLst>
                  <a:ext uri="{FF2B5EF4-FFF2-40B4-BE49-F238E27FC236}">
                    <a16:creationId xmlns:a16="http://schemas.microsoft.com/office/drawing/2014/main" id="{E14A8942-F4E9-4B7A-A4A5-1B096971C0D9}"/>
                  </a:ext>
                </a:extLst>
              </p14:cNvPr>
              <p14:cNvContentPartPr/>
              <p14:nvPr/>
            </p14:nvContentPartPr>
            <p14:xfrm>
              <a:off x="10254568" y="526474"/>
              <a:ext cx="194040" cy="385920"/>
            </p14:xfrm>
          </p:contentPart>
        </mc:Choice>
        <mc:Fallback xmlns="">
          <p:pic>
            <p:nvPicPr>
              <p:cNvPr id="55" name="Inkt 54">
                <a:extLst>
                  <a:ext uri="{FF2B5EF4-FFF2-40B4-BE49-F238E27FC236}">
                    <a16:creationId xmlns:a16="http://schemas.microsoft.com/office/drawing/2014/main" id="{E14A8942-F4E9-4B7A-A4A5-1B096971C0D9}"/>
                  </a:ext>
                </a:extLst>
              </p:cNvPr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10236568" y="508474"/>
                <a:ext cx="229680" cy="42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57" name="Inkt 56">
                <a:extLst>
                  <a:ext uri="{FF2B5EF4-FFF2-40B4-BE49-F238E27FC236}">
                    <a16:creationId xmlns:a16="http://schemas.microsoft.com/office/drawing/2014/main" id="{AEB73A03-9963-48D2-B789-9E0E25546077}"/>
                  </a:ext>
                </a:extLst>
              </p14:cNvPr>
              <p14:cNvContentPartPr/>
              <p14:nvPr/>
            </p14:nvContentPartPr>
            <p14:xfrm>
              <a:off x="1356088" y="2434474"/>
              <a:ext cx="246240" cy="317160"/>
            </p14:xfrm>
          </p:contentPart>
        </mc:Choice>
        <mc:Fallback xmlns="">
          <p:pic>
            <p:nvPicPr>
              <p:cNvPr id="57" name="Inkt 56">
                <a:extLst>
                  <a:ext uri="{FF2B5EF4-FFF2-40B4-BE49-F238E27FC236}">
                    <a16:creationId xmlns:a16="http://schemas.microsoft.com/office/drawing/2014/main" id="{AEB73A03-9963-48D2-B789-9E0E25546077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1338448" y="2416474"/>
                <a:ext cx="281880" cy="35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58" name="Inkt 57">
                <a:extLst>
                  <a:ext uri="{FF2B5EF4-FFF2-40B4-BE49-F238E27FC236}">
                    <a16:creationId xmlns:a16="http://schemas.microsoft.com/office/drawing/2014/main" id="{6A681E70-CB2C-4CCC-B3AF-A7B1269BA14A}"/>
                  </a:ext>
                </a:extLst>
              </p14:cNvPr>
              <p14:cNvContentPartPr/>
              <p14:nvPr/>
            </p14:nvContentPartPr>
            <p14:xfrm>
              <a:off x="2068168" y="2275714"/>
              <a:ext cx="322560" cy="226800"/>
            </p14:xfrm>
          </p:contentPart>
        </mc:Choice>
        <mc:Fallback xmlns="">
          <p:pic>
            <p:nvPicPr>
              <p:cNvPr id="58" name="Inkt 57">
                <a:extLst>
                  <a:ext uri="{FF2B5EF4-FFF2-40B4-BE49-F238E27FC236}">
                    <a16:creationId xmlns:a16="http://schemas.microsoft.com/office/drawing/2014/main" id="{6A681E70-CB2C-4CCC-B3AF-A7B1269BA14A}"/>
                  </a:ext>
                </a:extLst>
              </p:cNvPr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2050168" y="2258074"/>
                <a:ext cx="358200" cy="26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59" name="Inkt 58">
                <a:extLst>
                  <a:ext uri="{FF2B5EF4-FFF2-40B4-BE49-F238E27FC236}">
                    <a16:creationId xmlns:a16="http://schemas.microsoft.com/office/drawing/2014/main" id="{5DE1C55C-04C3-406F-8BA3-1CCBDF186C16}"/>
                  </a:ext>
                </a:extLst>
              </p14:cNvPr>
              <p14:cNvContentPartPr/>
              <p14:nvPr/>
            </p14:nvContentPartPr>
            <p14:xfrm>
              <a:off x="1946848" y="2644354"/>
              <a:ext cx="705240" cy="23400"/>
            </p14:xfrm>
          </p:contentPart>
        </mc:Choice>
        <mc:Fallback xmlns="">
          <p:pic>
            <p:nvPicPr>
              <p:cNvPr id="59" name="Inkt 58">
                <a:extLst>
                  <a:ext uri="{FF2B5EF4-FFF2-40B4-BE49-F238E27FC236}">
                    <a16:creationId xmlns:a16="http://schemas.microsoft.com/office/drawing/2014/main" id="{5DE1C55C-04C3-406F-8BA3-1CCBDF186C16}"/>
                  </a:ext>
                </a:extLst>
              </p:cNvPr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1929208" y="2626714"/>
                <a:ext cx="740880" cy="5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60" name="Inkt 59">
                <a:extLst>
                  <a:ext uri="{FF2B5EF4-FFF2-40B4-BE49-F238E27FC236}">
                    <a16:creationId xmlns:a16="http://schemas.microsoft.com/office/drawing/2014/main" id="{882AC32C-DB4E-4062-8880-F0A88F9B83F2}"/>
                  </a:ext>
                </a:extLst>
              </p14:cNvPr>
              <p14:cNvContentPartPr/>
              <p14:nvPr/>
            </p14:nvContentPartPr>
            <p14:xfrm>
              <a:off x="2151328" y="2862514"/>
              <a:ext cx="336240" cy="290160"/>
            </p14:xfrm>
          </p:contentPart>
        </mc:Choice>
        <mc:Fallback xmlns="">
          <p:pic>
            <p:nvPicPr>
              <p:cNvPr id="60" name="Inkt 59">
                <a:extLst>
                  <a:ext uri="{FF2B5EF4-FFF2-40B4-BE49-F238E27FC236}">
                    <a16:creationId xmlns:a16="http://schemas.microsoft.com/office/drawing/2014/main" id="{882AC32C-DB4E-4062-8880-F0A88F9B83F2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2133328" y="2844514"/>
                <a:ext cx="371880" cy="325800"/>
              </a:xfrm>
              <a:prstGeom prst="rect">
                <a:avLst/>
              </a:prstGeom>
            </p:spPr>
          </p:pic>
        </mc:Fallback>
      </mc:AlternateContent>
      <p:grpSp>
        <p:nvGrpSpPr>
          <p:cNvPr id="63" name="Groep 62">
            <a:extLst>
              <a:ext uri="{FF2B5EF4-FFF2-40B4-BE49-F238E27FC236}">
                <a16:creationId xmlns:a16="http://schemas.microsoft.com/office/drawing/2014/main" id="{BCE119D6-3ED0-4DEE-BC9F-05824A3E9346}"/>
              </a:ext>
            </a:extLst>
          </p:cNvPr>
          <p:cNvGrpSpPr/>
          <p:nvPr/>
        </p:nvGrpSpPr>
        <p:grpSpPr>
          <a:xfrm>
            <a:off x="3062128" y="2393794"/>
            <a:ext cx="240120" cy="271080"/>
            <a:chOff x="3062128" y="2393794"/>
            <a:chExt cx="240120" cy="271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61" name="Inkt 60">
                  <a:extLst>
                    <a:ext uri="{FF2B5EF4-FFF2-40B4-BE49-F238E27FC236}">
                      <a16:creationId xmlns:a16="http://schemas.microsoft.com/office/drawing/2014/main" id="{01C0682D-0263-4396-9E22-EB2A3A53B8E8}"/>
                    </a:ext>
                  </a:extLst>
                </p14:cNvPr>
                <p14:cNvContentPartPr/>
                <p14:nvPr/>
              </p14:nvContentPartPr>
              <p14:xfrm>
                <a:off x="3062128" y="2472274"/>
                <a:ext cx="240120" cy="6840"/>
              </p14:xfrm>
            </p:contentPart>
          </mc:Choice>
          <mc:Fallback xmlns="">
            <p:pic>
              <p:nvPicPr>
                <p:cNvPr id="61" name="Inkt 60">
                  <a:extLst>
                    <a:ext uri="{FF2B5EF4-FFF2-40B4-BE49-F238E27FC236}">
                      <a16:creationId xmlns:a16="http://schemas.microsoft.com/office/drawing/2014/main" id="{01C0682D-0263-4396-9E22-EB2A3A53B8E8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044128" y="2454634"/>
                  <a:ext cx="27576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62" name="Inkt 61">
                  <a:extLst>
                    <a:ext uri="{FF2B5EF4-FFF2-40B4-BE49-F238E27FC236}">
                      <a16:creationId xmlns:a16="http://schemas.microsoft.com/office/drawing/2014/main" id="{04F7265D-D1DE-459E-8D7C-1DB46F0D4DBE}"/>
                    </a:ext>
                  </a:extLst>
                </p14:cNvPr>
                <p14:cNvContentPartPr/>
                <p14:nvPr/>
              </p14:nvContentPartPr>
              <p14:xfrm>
                <a:off x="3147088" y="2393794"/>
                <a:ext cx="47160" cy="271080"/>
              </p14:xfrm>
            </p:contentPart>
          </mc:Choice>
          <mc:Fallback xmlns="">
            <p:pic>
              <p:nvPicPr>
                <p:cNvPr id="62" name="Inkt 61">
                  <a:extLst>
                    <a:ext uri="{FF2B5EF4-FFF2-40B4-BE49-F238E27FC236}">
                      <a16:creationId xmlns:a16="http://schemas.microsoft.com/office/drawing/2014/main" id="{04F7265D-D1DE-459E-8D7C-1DB46F0D4DBE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3129088" y="2376154"/>
                  <a:ext cx="82800" cy="306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7" name="Groep 66">
            <a:extLst>
              <a:ext uri="{FF2B5EF4-FFF2-40B4-BE49-F238E27FC236}">
                <a16:creationId xmlns:a16="http://schemas.microsoft.com/office/drawing/2014/main" id="{502F969C-8793-4113-9584-310BCEC8C5C3}"/>
              </a:ext>
            </a:extLst>
          </p:cNvPr>
          <p:cNvGrpSpPr/>
          <p:nvPr/>
        </p:nvGrpSpPr>
        <p:grpSpPr>
          <a:xfrm>
            <a:off x="4191448" y="2005714"/>
            <a:ext cx="739800" cy="430560"/>
            <a:chOff x="4191448" y="2005714"/>
            <a:chExt cx="739800" cy="430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65" name="Inkt 64">
                  <a:extLst>
                    <a:ext uri="{FF2B5EF4-FFF2-40B4-BE49-F238E27FC236}">
                      <a16:creationId xmlns:a16="http://schemas.microsoft.com/office/drawing/2014/main" id="{3963C3E3-44D9-4166-A02B-0644E2DFF21C}"/>
                    </a:ext>
                  </a:extLst>
                </p14:cNvPr>
                <p14:cNvContentPartPr/>
                <p14:nvPr/>
              </p14:nvContentPartPr>
              <p14:xfrm>
                <a:off x="4334728" y="2005714"/>
                <a:ext cx="221760" cy="285120"/>
              </p14:xfrm>
            </p:contentPart>
          </mc:Choice>
          <mc:Fallback xmlns="">
            <p:pic>
              <p:nvPicPr>
                <p:cNvPr id="65" name="Inkt 64">
                  <a:extLst>
                    <a:ext uri="{FF2B5EF4-FFF2-40B4-BE49-F238E27FC236}">
                      <a16:creationId xmlns:a16="http://schemas.microsoft.com/office/drawing/2014/main" id="{3963C3E3-44D9-4166-A02B-0644E2DFF21C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316728" y="1987714"/>
                  <a:ext cx="257400" cy="32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B36F2B15-E369-4589-B67F-107BCD57C5C9}"/>
                    </a:ext>
                  </a:extLst>
                </p14:cNvPr>
                <p14:cNvContentPartPr/>
                <p14:nvPr/>
              </p14:nvContentPartPr>
              <p14:xfrm>
                <a:off x="4191448" y="2399194"/>
                <a:ext cx="739800" cy="3708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B36F2B15-E369-4589-B67F-107BCD57C5C9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173448" y="2381554"/>
                  <a:ext cx="775440" cy="72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2">
            <p14:nvContentPartPr>
              <p14:cNvPr id="68" name="Inkt 67">
                <a:extLst>
                  <a:ext uri="{FF2B5EF4-FFF2-40B4-BE49-F238E27FC236}">
                    <a16:creationId xmlns:a16="http://schemas.microsoft.com/office/drawing/2014/main" id="{ECE20EA9-2198-4FF2-94FF-732C8ADC6A8D}"/>
                  </a:ext>
                </a:extLst>
              </p14:cNvPr>
              <p14:cNvContentPartPr/>
              <p14:nvPr/>
            </p14:nvContentPartPr>
            <p14:xfrm>
              <a:off x="4383688" y="2651554"/>
              <a:ext cx="333000" cy="356760"/>
            </p14:xfrm>
          </p:contentPart>
        </mc:Choice>
        <mc:Fallback xmlns="">
          <p:pic>
            <p:nvPicPr>
              <p:cNvPr id="68" name="Inkt 67">
                <a:extLst>
                  <a:ext uri="{FF2B5EF4-FFF2-40B4-BE49-F238E27FC236}">
                    <a16:creationId xmlns:a16="http://schemas.microsoft.com/office/drawing/2014/main" id="{ECE20EA9-2198-4FF2-94FF-732C8ADC6A8D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4365688" y="2633914"/>
                <a:ext cx="368640" cy="392400"/>
              </a:xfrm>
              <a:prstGeom prst="rect">
                <a:avLst/>
              </a:prstGeom>
            </p:spPr>
          </p:pic>
        </mc:Fallback>
      </mc:AlternateContent>
      <p:grpSp>
        <p:nvGrpSpPr>
          <p:cNvPr id="71" name="Groep 70">
            <a:extLst>
              <a:ext uri="{FF2B5EF4-FFF2-40B4-BE49-F238E27FC236}">
                <a16:creationId xmlns:a16="http://schemas.microsoft.com/office/drawing/2014/main" id="{303162A4-B470-461C-832D-A0E6404BE6B5}"/>
              </a:ext>
            </a:extLst>
          </p:cNvPr>
          <p:cNvGrpSpPr/>
          <p:nvPr/>
        </p:nvGrpSpPr>
        <p:grpSpPr>
          <a:xfrm>
            <a:off x="5360368" y="2290474"/>
            <a:ext cx="268560" cy="178200"/>
            <a:chOff x="5360368" y="2290474"/>
            <a:chExt cx="268560" cy="178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9" name="Inkt 68">
                  <a:extLst>
                    <a:ext uri="{FF2B5EF4-FFF2-40B4-BE49-F238E27FC236}">
                      <a16:creationId xmlns:a16="http://schemas.microsoft.com/office/drawing/2014/main" id="{3FEE815A-27E2-41B2-BBB8-3D8A211CED84}"/>
                    </a:ext>
                  </a:extLst>
                </p14:cNvPr>
                <p14:cNvContentPartPr/>
                <p14:nvPr/>
              </p14:nvContentPartPr>
              <p14:xfrm>
                <a:off x="5360368" y="2290474"/>
                <a:ext cx="208800" cy="35640"/>
              </p14:xfrm>
            </p:contentPart>
          </mc:Choice>
          <mc:Fallback xmlns="">
            <p:pic>
              <p:nvPicPr>
                <p:cNvPr id="69" name="Inkt 68">
                  <a:extLst>
                    <a:ext uri="{FF2B5EF4-FFF2-40B4-BE49-F238E27FC236}">
                      <a16:creationId xmlns:a16="http://schemas.microsoft.com/office/drawing/2014/main" id="{3FEE815A-27E2-41B2-BBB8-3D8A211CED84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5342728" y="2272474"/>
                  <a:ext cx="24444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70" name="Inkt 69">
                  <a:extLst>
                    <a:ext uri="{FF2B5EF4-FFF2-40B4-BE49-F238E27FC236}">
                      <a16:creationId xmlns:a16="http://schemas.microsoft.com/office/drawing/2014/main" id="{7FD8DDF4-9ECF-4DBB-802B-CC10BDF178A2}"/>
                    </a:ext>
                  </a:extLst>
                </p14:cNvPr>
                <p14:cNvContentPartPr/>
                <p14:nvPr/>
              </p14:nvContentPartPr>
              <p14:xfrm>
                <a:off x="5386288" y="2446714"/>
                <a:ext cx="242640" cy="21960"/>
              </p14:xfrm>
            </p:contentPart>
          </mc:Choice>
          <mc:Fallback xmlns="">
            <p:pic>
              <p:nvPicPr>
                <p:cNvPr id="70" name="Inkt 69">
                  <a:extLst>
                    <a:ext uri="{FF2B5EF4-FFF2-40B4-BE49-F238E27FC236}">
                      <a16:creationId xmlns:a16="http://schemas.microsoft.com/office/drawing/2014/main" id="{7FD8DDF4-9ECF-4DBB-802B-CC10BDF178A2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368648" y="2429074"/>
                  <a:ext cx="278280" cy="57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4" name="Groep 73">
            <a:extLst>
              <a:ext uri="{FF2B5EF4-FFF2-40B4-BE49-F238E27FC236}">
                <a16:creationId xmlns:a16="http://schemas.microsoft.com/office/drawing/2014/main" id="{B2773894-62FC-4FC3-B00B-27FB36DCD2D8}"/>
              </a:ext>
            </a:extLst>
          </p:cNvPr>
          <p:cNvGrpSpPr/>
          <p:nvPr/>
        </p:nvGrpSpPr>
        <p:grpSpPr>
          <a:xfrm>
            <a:off x="3702928" y="2147914"/>
            <a:ext cx="358920" cy="352800"/>
            <a:chOff x="3702928" y="2147914"/>
            <a:chExt cx="358920" cy="352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72" name="Inkt 71">
                  <a:extLst>
                    <a:ext uri="{FF2B5EF4-FFF2-40B4-BE49-F238E27FC236}">
                      <a16:creationId xmlns:a16="http://schemas.microsoft.com/office/drawing/2014/main" id="{27DD5371-7073-49FF-BB88-5EFF0D29835A}"/>
                    </a:ext>
                  </a:extLst>
                </p14:cNvPr>
                <p14:cNvContentPartPr/>
                <p14:nvPr/>
              </p14:nvContentPartPr>
              <p14:xfrm>
                <a:off x="3702928" y="2147914"/>
                <a:ext cx="239760" cy="352800"/>
              </p14:xfrm>
            </p:contentPart>
          </mc:Choice>
          <mc:Fallback xmlns="">
            <p:pic>
              <p:nvPicPr>
                <p:cNvPr id="72" name="Inkt 71">
                  <a:extLst>
                    <a:ext uri="{FF2B5EF4-FFF2-40B4-BE49-F238E27FC236}">
                      <a16:creationId xmlns:a16="http://schemas.microsoft.com/office/drawing/2014/main" id="{27DD5371-7073-49FF-BB88-5EFF0D29835A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685288" y="2129914"/>
                  <a:ext cx="275400" cy="38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73" name="Inkt 72">
                  <a:extLst>
                    <a:ext uri="{FF2B5EF4-FFF2-40B4-BE49-F238E27FC236}">
                      <a16:creationId xmlns:a16="http://schemas.microsoft.com/office/drawing/2014/main" id="{B1065EEE-5FA6-4B43-907E-A81BB22564CF}"/>
                    </a:ext>
                  </a:extLst>
                </p14:cNvPr>
                <p14:cNvContentPartPr/>
                <p14:nvPr/>
              </p14:nvContentPartPr>
              <p14:xfrm>
                <a:off x="3830728" y="2291914"/>
                <a:ext cx="231120" cy="20160"/>
              </p14:xfrm>
            </p:contentPart>
          </mc:Choice>
          <mc:Fallback xmlns="">
            <p:pic>
              <p:nvPicPr>
                <p:cNvPr id="73" name="Inkt 72">
                  <a:extLst>
                    <a:ext uri="{FF2B5EF4-FFF2-40B4-BE49-F238E27FC236}">
                      <a16:creationId xmlns:a16="http://schemas.microsoft.com/office/drawing/2014/main" id="{B1065EEE-5FA6-4B43-907E-A81BB22564CF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3813088" y="2273914"/>
                  <a:ext cx="266760" cy="55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7" name="Groep 86">
            <a:extLst>
              <a:ext uri="{FF2B5EF4-FFF2-40B4-BE49-F238E27FC236}">
                <a16:creationId xmlns:a16="http://schemas.microsoft.com/office/drawing/2014/main" id="{676BC3D6-FA7A-4C19-B2A0-B0DA351E67D8}"/>
              </a:ext>
            </a:extLst>
          </p:cNvPr>
          <p:cNvGrpSpPr/>
          <p:nvPr/>
        </p:nvGrpSpPr>
        <p:grpSpPr>
          <a:xfrm>
            <a:off x="6112048" y="1752274"/>
            <a:ext cx="1685160" cy="780840"/>
            <a:chOff x="6112048" y="1752274"/>
            <a:chExt cx="1685160" cy="780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75" name="Inkt 74">
                  <a:extLst>
                    <a:ext uri="{FF2B5EF4-FFF2-40B4-BE49-F238E27FC236}">
                      <a16:creationId xmlns:a16="http://schemas.microsoft.com/office/drawing/2014/main" id="{35F9C40C-145B-4701-8243-F8797E7ACF81}"/>
                    </a:ext>
                  </a:extLst>
                </p14:cNvPr>
                <p14:cNvContentPartPr/>
                <p14:nvPr/>
              </p14:nvContentPartPr>
              <p14:xfrm>
                <a:off x="6112048" y="2124154"/>
                <a:ext cx="29880" cy="408960"/>
              </p14:xfrm>
            </p:contentPart>
          </mc:Choice>
          <mc:Fallback xmlns="">
            <p:pic>
              <p:nvPicPr>
                <p:cNvPr id="75" name="Inkt 74">
                  <a:extLst>
                    <a:ext uri="{FF2B5EF4-FFF2-40B4-BE49-F238E27FC236}">
                      <a16:creationId xmlns:a16="http://schemas.microsoft.com/office/drawing/2014/main" id="{35F9C40C-145B-4701-8243-F8797E7ACF81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6094048" y="2106154"/>
                  <a:ext cx="65520" cy="44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76" name="Inkt 75">
                  <a:extLst>
                    <a:ext uri="{FF2B5EF4-FFF2-40B4-BE49-F238E27FC236}">
                      <a16:creationId xmlns:a16="http://schemas.microsoft.com/office/drawing/2014/main" id="{67576114-56A8-4756-B4F5-EEBAE3C26718}"/>
                    </a:ext>
                  </a:extLst>
                </p14:cNvPr>
                <p14:cNvContentPartPr/>
                <p14:nvPr/>
              </p14:nvContentPartPr>
              <p14:xfrm>
                <a:off x="6278008" y="2159074"/>
                <a:ext cx="213120" cy="329760"/>
              </p14:xfrm>
            </p:contentPart>
          </mc:Choice>
          <mc:Fallback xmlns="">
            <p:pic>
              <p:nvPicPr>
                <p:cNvPr id="76" name="Inkt 75">
                  <a:extLst>
                    <a:ext uri="{FF2B5EF4-FFF2-40B4-BE49-F238E27FC236}">
                      <a16:creationId xmlns:a16="http://schemas.microsoft.com/office/drawing/2014/main" id="{67576114-56A8-4756-B4F5-EEBAE3C26718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6260368" y="2141074"/>
                  <a:ext cx="248760" cy="36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8" name="Inkt 77">
                  <a:extLst>
                    <a:ext uri="{FF2B5EF4-FFF2-40B4-BE49-F238E27FC236}">
                      <a16:creationId xmlns:a16="http://schemas.microsoft.com/office/drawing/2014/main" id="{6F345304-5A69-4BCC-ACA5-C0EFC8A9CC6A}"/>
                    </a:ext>
                  </a:extLst>
                </p14:cNvPr>
                <p14:cNvContentPartPr/>
                <p14:nvPr/>
              </p14:nvContentPartPr>
              <p14:xfrm>
                <a:off x="6730168" y="2365354"/>
                <a:ext cx="1067040" cy="21960"/>
              </p14:xfrm>
            </p:contentPart>
          </mc:Choice>
          <mc:Fallback xmlns="">
            <p:pic>
              <p:nvPicPr>
                <p:cNvPr id="78" name="Inkt 77">
                  <a:extLst>
                    <a:ext uri="{FF2B5EF4-FFF2-40B4-BE49-F238E27FC236}">
                      <a16:creationId xmlns:a16="http://schemas.microsoft.com/office/drawing/2014/main" id="{6F345304-5A69-4BCC-ACA5-C0EFC8A9CC6A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6712528" y="2347714"/>
                  <a:ext cx="1102680" cy="5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80" name="Inkt 79">
                  <a:extLst>
                    <a:ext uri="{FF2B5EF4-FFF2-40B4-BE49-F238E27FC236}">
                      <a16:creationId xmlns:a16="http://schemas.microsoft.com/office/drawing/2014/main" id="{DD3C54D3-AC6B-4533-AB67-41DF3A745448}"/>
                    </a:ext>
                  </a:extLst>
                </p14:cNvPr>
                <p14:cNvContentPartPr/>
                <p14:nvPr/>
              </p14:nvContentPartPr>
              <p14:xfrm>
                <a:off x="6919168" y="1935514"/>
                <a:ext cx="254880" cy="205200"/>
              </p14:xfrm>
            </p:contentPart>
          </mc:Choice>
          <mc:Fallback xmlns="">
            <p:pic>
              <p:nvPicPr>
                <p:cNvPr id="80" name="Inkt 79">
                  <a:extLst>
                    <a:ext uri="{FF2B5EF4-FFF2-40B4-BE49-F238E27FC236}">
                      <a16:creationId xmlns:a16="http://schemas.microsoft.com/office/drawing/2014/main" id="{DD3C54D3-AC6B-4533-AB67-41DF3A745448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901168" y="1917514"/>
                  <a:ext cx="29052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81" name="Inkt 80">
                  <a:extLst>
                    <a:ext uri="{FF2B5EF4-FFF2-40B4-BE49-F238E27FC236}">
                      <a16:creationId xmlns:a16="http://schemas.microsoft.com/office/drawing/2014/main" id="{A67428F9-A523-471E-99F7-2B490BA3D9C3}"/>
                    </a:ext>
                  </a:extLst>
                </p14:cNvPr>
                <p14:cNvContentPartPr/>
                <p14:nvPr/>
              </p14:nvContentPartPr>
              <p14:xfrm>
                <a:off x="7246408" y="2066194"/>
                <a:ext cx="137160" cy="3600"/>
              </p14:xfrm>
            </p:contentPart>
          </mc:Choice>
          <mc:Fallback xmlns="">
            <p:pic>
              <p:nvPicPr>
                <p:cNvPr id="81" name="Inkt 80">
                  <a:extLst>
                    <a:ext uri="{FF2B5EF4-FFF2-40B4-BE49-F238E27FC236}">
                      <a16:creationId xmlns:a16="http://schemas.microsoft.com/office/drawing/2014/main" id="{A67428F9-A523-471E-99F7-2B490BA3D9C3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7228408" y="2048194"/>
                  <a:ext cx="17280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82" name="Inkt 81">
                  <a:extLst>
                    <a:ext uri="{FF2B5EF4-FFF2-40B4-BE49-F238E27FC236}">
                      <a16:creationId xmlns:a16="http://schemas.microsoft.com/office/drawing/2014/main" id="{04F21B78-89EF-4BF0-9935-B9AA8F535AF9}"/>
                    </a:ext>
                  </a:extLst>
                </p14:cNvPr>
                <p14:cNvContentPartPr/>
                <p14:nvPr/>
              </p14:nvContentPartPr>
              <p14:xfrm>
                <a:off x="7289608" y="1992754"/>
                <a:ext cx="360" cy="184320"/>
              </p14:xfrm>
            </p:contentPart>
          </mc:Choice>
          <mc:Fallback xmlns="">
            <p:pic>
              <p:nvPicPr>
                <p:cNvPr id="82" name="Inkt 81">
                  <a:extLst>
                    <a:ext uri="{FF2B5EF4-FFF2-40B4-BE49-F238E27FC236}">
                      <a16:creationId xmlns:a16="http://schemas.microsoft.com/office/drawing/2014/main" id="{04F21B78-89EF-4BF0-9935-B9AA8F535AF9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7271968" y="1975114"/>
                  <a:ext cx="36000" cy="21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83" name="Inkt 82">
                  <a:extLst>
                    <a:ext uri="{FF2B5EF4-FFF2-40B4-BE49-F238E27FC236}">
                      <a16:creationId xmlns:a16="http://schemas.microsoft.com/office/drawing/2014/main" id="{7ED08D58-EACE-4CFD-93F1-819B2A00B000}"/>
                    </a:ext>
                  </a:extLst>
                </p14:cNvPr>
                <p14:cNvContentPartPr/>
                <p14:nvPr/>
              </p14:nvContentPartPr>
              <p14:xfrm>
                <a:off x="7485088" y="1969714"/>
                <a:ext cx="133920" cy="204480"/>
              </p14:xfrm>
            </p:contentPart>
          </mc:Choice>
          <mc:Fallback xmlns="">
            <p:pic>
              <p:nvPicPr>
                <p:cNvPr id="83" name="Inkt 82">
                  <a:extLst>
                    <a:ext uri="{FF2B5EF4-FFF2-40B4-BE49-F238E27FC236}">
                      <a16:creationId xmlns:a16="http://schemas.microsoft.com/office/drawing/2014/main" id="{7ED08D58-EACE-4CFD-93F1-819B2A00B000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7467448" y="1952074"/>
                  <a:ext cx="16956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84" name="Inkt 83">
                  <a:extLst>
                    <a:ext uri="{FF2B5EF4-FFF2-40B4-BE49-F238E27FC236}">
                      <a16:creationId xmlns:a16="http://schemas.microsoft.com/office/drawing/2014/main" id="{032E0979-9A2F-4F4F-B223-F017A21B0638}"/>
                    </a:ext>
                  </a:extLst>
                </p14:cNvPr>
                <p14:cNvContentPartPr/>
                <p14:nvPr/>
              </p14:nvContentPartPr>
              <p14:xfrm>
                <a:off x="7725928" y="1859554"/>
                <a:ext cx="57600" cy="359280"/>
              </p14:xfrm>
            </p:contentPart>
          </mc:Choice>
          <mc:Fallback xmlns="">
            <p:pic>
              <p:nvPicPr>
                <p:cNvPr id="84" name="Inkt 83">
                  <a:extLst>
                    <a:ext uri="{FF2B5EF4-FFF2-40B4-BE49-F238E27FC236}">
                      <a16:creationId xmlns:a16="http://schemas.microsoft.com/office/drawing/2014/main" id="{032E0979-9A2F-4F4F-B223-F017A21B0638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7708288" y="1841554"/>
                  <a:ext cx="93240" cy="39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DD7493D5-D92C-4D2A-8D03-4DA746973688}"/>
                    </a:ext>
                  </a:extLst>
                </p14:cNvPr>
                <p14:cNvContentPartPr/>
                <p14:nvPr/>
              </p14:nvContentPartPr>
              <p14:xfrm>
                <a:off x="6771928" y="1752274"/>
                <a:ext cx="136800" cy="54000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DD7493D5-D92C-4D2A-8D03-4DA746973688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6754288" y="1734274"/>
                  <a:ext cx="172440" cy="575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0">
            <p14:nvContentPartPr>
              <p14:cNvPr id="88" name="Inkt 87">
                <a:extLst>
                  <a:ext uri="{FF2B5EF4-FFF2-40B4-BE49-F238E27FC236}">
                    <a16:creationId xmlns:a16="http://schemas.microsoft.com/office/drawing/2014/main" id="{02FBBD4B-02DC-4ED9-A3FB-F6641599F513}"/>
                  </a:ext>
                </a:extLst>
              </p14:cNvPr>
              <p14:cNvContentPartPr/>
              <p14:nvPr/>
            </p14:nvContentPartPr>
            <p14:xfrm>
              <a:off x="7180168" y="2535274"/>
              <a:ext cx="402480" cy="388800"/>
            </p14:xfrm>
          </p:contentPart>
        </mc:Choice>
        <mc:Fallback xmlns="">
          <p:pic>
            <p:nvPicPr>
              <p:cNvPr id="88" name="Inkt 87">
                <a:extLst>
                  <a:ext uri="{FF2B5EF4-FFF2-40B4-BE49-F238E27FC236}">
                    <a16:creationId xmlns:a16="http://schemas.microsoft.com/office/drawing/2014/main" id="{02FBBD4B-02DC-4ED9-A3FB-F6641599F513}"/>
                  </a:ext>
                </a:extLst>
              </p:cNvPr>
              <p:cNvPicPr/>
              <p:nvPr/>
            </p:nvPicPr>
            <p:blipFill>
              <a:blip r:embed="rId111"/>
              <a:stretch>
                <a:fillRect/>
              </a:stretch>
            </p:blipFill>
            <p:spPr>
              <a:xfrm>
                <a:off x="7162528" y="2517274"/>
                <a:ext cx="438120" cy="424440"/>
              </a:xfrm>
              <a:prstGeom prst="rect">
                <a:avLst/>
              </a:prstGeom>
            </p:spPr>
          </p:pic>
        </mc:Fallback>
      </mc:AlternateContent>
      <p:grpSp>
        <p:nvGrpSpPr>
          <p:cNvPr id="91" name="Groep 90">
            <a:extLst>
              <a:ext uri="{FF2B5EF4-FFF2-40B4-BE49-F238E27FC236}">
                <a16:creationId xmlns:a16="http://schemas.microsoft.com/office/drawing/2014/main" id="{01C63C36-7B4F-4759-8131-9BAD43D17247}"/>
              </a:ext>
            </a:extLst>
          </p:cNvPr>
          <p:cNvGrpSpPr/>
          <p:nvPr/>
        </p:nvGrpSpPr>
        <p:grpSpPr>
          <a:xfrm>
            <a:off x="5932048" y="3261034"/>
            <a:ext cx="2454120" cy="227160"/>
            <a:chOff x="5932048" y="3261034"/>
            <a:chExt cx="2454120" cy="22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89" name="Inkt 88">
                  <a:extLst>
                    <a:ext uri="{FF2B5EF4-FFF2-40B4-BE49-F238E27FC236}">
                      <a16:creationId xmlns:a16="http://schemas.microsoft.com/office/drawing/2014/main" id="{1FD253F9-1C63-436F-BCF3-E2B925EA6B1C}"/>
                    </a:ext>
                  </a:extLst>
                </p14:cNvPr>
                <p14:cNvContentPartPr/>
                <p14:nvPr/>
              </p14:nvContentPartPr>
              <p14:xfrm>
                <a:off x="6032488" y="3261034"/>
                <a:ext cx="1991160" cy="201240"/>
              </p14:xfrm>
            </p:contentPart>
          </mc:Choice>
          <mc:Fallback xmlns="">
            <p:pic>
              <p:nvPicPr>
                <p:cNvPr id="89" name="Inkt 88">
                  <a:extLst>
                    <a:ext uri="{FF2B5EF4-FFF2-40B4-BE49-F238E27FC236}">
                      <a16:creationId xmlns:a16="http://schemas.microsoft.com/office/drawing/2014/main" id="{1FD253F9-1C63-436F-BCF3-E2B925EA6B1C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6014488" y="3243034"/>
                  <a:ext cx="2026800" cy="23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B8A77FC3-6816-4430-B923-04B1FFCE4926}"/>
                    </a:ext>
                  </a:extLst>
                </p14:cNvPr>
                <p14:cNvContentPartPr/>
                <p14:nvPr/>
              </p14:nvContentPartPr>
              <p14:xfrm>
                <a:off x="5932048" y="3417634"/>
                <a:ext cx="2454120" cy="7056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B8A77FC3-6816-4430-B923-04B1FFCE4926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5914408" y="3399634"/>
                  <a:ext cx="2489760" cy="1062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6523330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7EDB034-24B0-40AC-A69B-B565619C4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01" y="0"/>
            <a:ext cx="4895850" cy="23717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t 3">
                <a:extLst>
                  <a:ext uri="{FF2B5EF4-FFF2-40B4-BE49-F238E27FC236}">
                    <a16:creationId xmlns:a16="http://schemas.microsoft.com/office/drawing/2014/main" id="{0C097460-EFDE-4A11-B497-BE0DA083726D}"/>
                  </a:ext>
                </a:extLst>
              </p14:cNvPr>
              <p14:cNvContentPartPr/>
              <p14:nvPr/>
            </p14:nvContentPartPr>
            <p14:xfrm>
              <a:off x="5152648" y="1140274"/>
              <a:ext cx="173520" cy="14040"/>
            </p14:xfrm>
          </p:contentPart>
        </mc:Choice>
        <mc:Fallback xmlns="">
          <p:pic>
            <p:nvPicPr>
              <p:cNvPr id="4" name="Inkt 3">
                <a:extLst>
                  <a:ext uri="{FF2B5EF4-FFF2-40B4-BE49-F238E27FC236}">
                    <a16:creationId xmlns:a16="http://schemas.microsoft.com/office/drawing/2014/main" id="{0C097460-EFDE-4A11-B497-BE0DA083726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34648" y="1122634"/>
                <a:ext cx="209160" cy="4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t 4">
                <a:extLst>
                  <a:ext uri="{FF2B5EF4-FFF2-40B4-BE49-F238E27FC236}">
                    <a16:creationId xmlns:a16="http://schemas.microsoft.com/office/drawing/2014/main" id="{BEFC8303-C7B6-4ABE-8261-A644F9DD0F6D}"/>
                  </a:ext>
                </a:extLst>
              </p14:cNvPr>
              <p14:cNvContentPartPr/>
              <p14:nvPr/>
            </p14:nvContentPartPr>
            <p14:xfrm>
              <a:off x="5149048" y="1252234"/>
              <a:ext cx="225360" cy="11160"/>
            </p14:xfrm>
          </p:contentPart>
        </mc:Choice>
        <mc:Fallback xmlns="">
          <p:pic>
            <p:nvPicPr>
              <p:cNvPr id="5" name="Inkt 4">
                <a:extLst>
                  <a:ext uri="{FF2B5EF4-FFF2-40B4-BE49-F238E27FC236}">
                    <a16:creationId xmlns:a16="http://schemas.microsoft.com/office/drawing/2014/main" id="{BEFC8303-C7B6-4ABE-8261-A644F9DD0F6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31408" y="1234594"/>
                <a:ext cx="261000" cy="46800"/>
              </a:xfrm>
              <a:prstGeom prst="rect">
                <a:avLst/>
              </a:prstGeom>
            </p:spPr>
          </p:pic>
        </mc:Fallback>
      </mc:AlternateContent>
      <p:grpSp>
        <p:nvGrpSpPr>
          <p:cNvPr id="9" name="Groep 8">
            <a:extLst>
              <a:ext uri="{FF2B5EF4-FFF2-40B4-BE49-F238E27FC236}">
                <a16:creationId xmlns:a16="http://schemas.microsoft.com/office/drawing/2014/main" id="{A9F704E0-9D70-4FB3-9497-70C57FA6FB1E}"/>
              </a:ext>
            </a:extLst>
          </p:cNvPr>
          <p:cNvGrpSpPr/>
          <p:nvPr/>
        </p:nvGrpSpPr>
        <p:grpSpPr>
          <a:xfrm>
            <a:off x="6011248" y="897994"/>
            <a:ext cx="968400" cy="329400"/>
            <a:chOff x="6011248" y="897994"/>
            <a:chExt cx="968400" cy="329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D1B2082A-0CDA-4F7A-A5AA-69140313D509}"/>
                    </a:ext>
                  </a:extLst>
                </p14:cNvPr>
                <p14:cNvContentPartPr/>
                <p14:nvPr/>
              </p14:nvContentPartPr>
              <p14:xfrm>
                <a:off x="6011248" y="897994"/>
                <a:ext cx="210240" cy="32940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D1B2082A-0CDA-4F7A-A5AA-69140313D509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993608" y="879994"/>
                  <a:ext cx="245880" cy="36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123A152F-D7EC-41B9-A524-C5582A5008CD}"/>
                    </a:ext>
                  </a:extLst>
                </p14:cNvPr>
                <p14:cNvContentPartPr/>
                <p14:nvPr/>
              </p14:nvContentPartPr>
              <p14:xfrm>
                <a:off x="6377008" y="979354"/>
                <a:ext cx="602640" cy="2016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123A152F-D7EC-41B9-A524-C5582A5008CD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359008" y="961354"/>
                  <a:ext cx="638280" cy="55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" name="Groep 17">
            <a:extLst>
              <a:ext uri="{FF2B5EF4-FFF2-40B4-BE49-F238E27FC236}">
                <a16:creationId xmlns:a16="http://schemas.microsoft.com/office/drawing/2014/main" id="{BD2553BC-2C0A-4BA8-86B1-242C51E214A2}"/>
              </a:ext>
            </a:extLst>
          </p:cNvPr>
          <p:cNvGrpSpPr/>
          <p:nvPr/>
        </p:nvGrpSpPr>
        <p:grpSpPr>
          <a:xfrm>
            <a:off x="1841368" y="2055754"/>
            <a:ext cx="462600" cy="237960"/>
            <a:chOff x="1841368" y="2055754"/>
            <a:chExt cx="462600" cy="237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9EBDFC65-28D4-4827-ADAB-20A186770E07}"/>
                    </a:ext>
                  </a:extLst>
                </p14:cNvPr>
                <p14:cNvContentPartPr/>
                <p14:nvPr/>
              </p14:nvContentPartPr>
              <p14:xfrm>
                <a:off x="1841368" y="2158354"/>
                <a:ext cx="124920" cy="9864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9EBDFC65-28D4-4827-ADAB-20A186770E07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823368" y="2140714"/>
                  <a:ext cx="16056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13011351-4AA3-4B0E-B35A-ADB4427A685F}"/>
                    </a:ext>
                  </a:extLst>
                </p14:cNvPr>
                <p14:cNvContentPartPr/>
                <p14:nvPr/>
              </p14:nvContentPartPr>
              <p14:xfrm>
                <a:off x="1860448" y="2126314"/>
                <a:ext cx="92160" cy="16740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13011351-4AA3-4B0E-B35A-ADB4427A685F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842448" y="2108314"/>
                  <a:ext cx="127800" cy="20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2" name="Inkt 11">
                  <a:extLst>
                    <a:ext uri="{FF2B5EF4-FFF2-40B4-BE49-F238E27FC236}">
                      <a16:creationId xmlns:a16="http://schemas.microsoft.com/office/drawing/2014/main" id="{CC5E7C9E-3974-4430-8EBB-6DB366515C63}"/>
                    </a:ext>
                  </a:extLst>
                </p14:cNvPr>
                <p14:cNvContentPartPr/>
                <p14:nvPr/>
              </p14:nvContentPartPr>
              <p14:xfrm>
                <a:off x="2080408" y="2121634"/>
                <a:ext cx="91800" cy="155160"/>
              </p14:xfrm>
            </p:contentPart>
          </mc:Choice>
          <mc:Fallback xmlns="">
            <p:pic>
              <p:nvPicPr>
                <p:cNvPr id="12" name="Inkt 11">
                  <a:extLst>
                    <a:ext uri="{FF2B5EF4-FFF2-40B4-BE49-F238E27FC236}">
                      <a16:creationId xmlns:a16="http://schemas.microsoft.com/office/drawing/2014/main" id="{CC5E7C9E-3974-4430-8EBB-6DB366515C6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062408" y="2103994"/>
                  <a:ext cx="127440" cy="19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3" name="Inkt 12">
                  <a:extLst>
                    <a:ext uri="{FF2B5EF4-FFF2-40B4-BE49-F238E27FC236}">
                      <a16:creationId xmlns:a16="http://schemas.microsoft.com/office/drawing/2014/main" id="{589B56C1-1876-40C7-B79A-31BA881CA11E}"/>
                    </a:ext>
                  </a:extLst>
                </p14:cNvPr>
                <p14:cNvContentPartPr/>
                <p14:nvPr/>
              </p14:nvContentPartPr>
              <p14:xfrm>
                <a:off x="2126848" y="2055754"/>
                <a:ext cx="177120" cy="60120"/>
              </p14:xfrm>
            </p:contentPart>
          </mc:Choice>
          <mc:Fallback xmlns="">
            <p:pic>
              <p:nvPicPr>
                <p:cNvPr id="13" name="Inkt 12">
                  <a:extLst>
                    <a:ext uri="{FF2B5EF4-FFF2-40B4-BE49-F238E27FC236}">
                      <a16:creationId xmlns:a16="http://schemas.microsoft.com/office/drawing/2014/main" id="{589B56C1-1876-40C7-B79A-31BA881CA11E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109208" y="2037754"/>
                  <a:ext cx="212760" cy="9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" name="Groep 16">
            <a:extLst>
              <a:ext uri="{FF2B5EF4-FFF2-40B4-BE49-F238E27FC236}">
                <a16:creationId xmlns:a16="http://schemas.microsoft.com/office/drawing/2014/main" id="{511EF3FE-5E3A-4657-8C59-EFE6AE88DF39}"/>
              </a:ext>
            </a:extLst>
          </p:cNvPr>
          <p:cNvGrpSpPr/>
          <p:nvPr/>
        </p:nvGrpSpPr>
        <p:grpSpPr>
          <a:xfrm>
            <a:off x="4437328" y="2017234"/>
            <a:ext cx="405720" cy="264600"/>
            <a:chOff x="4437328" y="2017234"/>
            <a:chExt cx="405720" cy="264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BF9B6775-6F49-49B3-86E6-08AE083D379F}"/>
                    </a:ext>
                  </a:extLst>
                </p14:cNvPr>
                <p14:cNvContentPartPr/>
                <p14:nvPr/>
              </p14:nvContentPartPr>
              <p14:xfrm>
                <a:off x="4468648" y="2020474"/>
                <a:ext cx="104400" cy="170640"/>
              </p14:xfrm>
            </p:contentPart>
          </mc:Choice>
          <mc:Fallback xmlns=""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BF9B6775-6F49-49B3-86E6-08AE083D379F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450648" y="2002474"/>
                  <a:ext cx="140040" cy="20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82DAB3DB-2284-44CA-A6B2-76F4958BCD08}"/>
                    </a:ext>
                  </a:extLst>
                </p14:cNvPr>
                <p14:cNvContentPartPr/>
                <p14:nvPr/>
              </p14:nvContentPartPr>
              <p14:xfrm>
                <a:off x="4437328" y="2026594"/>
                <a:ext cx="126720" cy="17208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82DAB3DB-2284-44CA-A6B2-76F4958BCD08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419328" y="2008954"/>
                  <a:ext cx="162360" cy="20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6" name="Inkt 15">
                  <a:extLst>
                    <a:ext uri="{FF2B5EF4-FFF2-40B4-BE49-F238E27FC236}">
                      <a16:creationId xmlns:a16="http://schemas.microsoft.com/office/drawing/2014/main" id="{CCC54CFD-34D9-4826-9653-4B60F9E023AA}"/>
                    </a:ext>
                  </a:extLst>
                </p14:cNvPr>
                <p14:cNvContentPartPr/>
                <p14:nvPr/>
              </p14:nvContentPartPr>
              <p14:xfrm>
                <a:off x="4695448" y="2017234"/>
                <a:ext cx="147600" cy="264600"/>
              </p14:xfrm>
            </p:contentPart>
          </mc:Choice>
          <mc:Fallback xmlns="">
            <p:pic>
              <p:nvPicPr>
                <p:cNvPr id="16" name="Inkt 15">
                  <a:extLst>
                    <a:ext uri="{FF2B5EF4-FFF2-40B4-BE49-F238E27FC236}">
                      <a16:creationId xmlns:a16="http://schemas.microsoft.com/office/drawing/2014/main" id="{CCC54CFD-34D9-4826-9653-4B60F9E023A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677448" y="1999594"/>
                  <a:ext cx="183240" cy="300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" name="Groep 20">
            <a:extLst>
              <a:ext uri="{FF2B5EF4-FFF2-40B4-BE49-F238E27FC236}">
                <a16:creationId xmlns:a16="http://schemas.microsoft.com/office/drawing/2014/main" id="{4CD61721-7321-4E49-BD13-297630E9760F}"/>
              </a:ext>
            </a:extLst>
          </p:cNvPr>
          <p:cNvGrpSpPr/>
          <p:nvPr/>
        </p:nvGrpSpPr>
        <p:grpSpPr>
          <a:xfrm>
            <a:off x="6600208" y="1194634"/>
            <a:ext cx="421560" cy="306360"/>
            <a:chOff x="6600208" y="1194634"/>
            <a:chExt cx="421560" cy="306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9" name="Inkt 18">
                  <a:extLst>
                    <a:ext uri="{FF2B5EF4-FFF2-40B4-BE49-F238E27FC236}">
                      <a16:creationId xmlns:a16="http://schemas.microsoft.com/office/drawing/2014/main" id="{A30BC49D-CE31-484B-8C7A-6616FF516960}"/>
                    </a:ext>
                  </a:extLst>
                </p14:cNvPr>
                <p14:cNvContentPartPr/>
                <p14:nvPr/>
              </p14:nvContentPartPr>
              <p14:xfrm>
                <a:off x="6600208" y="1194634"/>
                <a:ext cx="173520" cy="306360"/>
              </p14:xfrm>
            </p:contentPart>
          </mc:Choice>
          <mc:Fallback xmlns="">
            <p:pic>
              <p:nvPicPr>
                <p:cNvPr id="19" name="Inkt 18">
                  <a:extLst>
                    <a:ext uri="{FF2B5EF4-FFF2-40B4-BE49-F238E27FC236}">
                      <a16:creationId xmlns:a16="http://schemas.microsoft.com/office/drawing/2014/main" id="{A30BC49D-CE31-484B-8C7A-6616FF516960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6582568" y="1176994"/>
                  <a:ext cx="209160" cy="34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0" name="Inkt 19">
                  <a:extLst>
                    <a:ext uri="{FF2B5EF4-FFF2-40B4-BE49-F238E27FC236}">
                      <a16:creationId xmlns:a16="http://schemas.microsoft.com/office/drawing/2014/main" id="{CD55BD57-6F6D-402A-914E-A1C86E0542B3}"/>
                    </a:ext>
                  </a:extLst>
                </p14:cNvPr>
                <p14:cNvContentPartPr/>
                <p14:nvPr/>
              </p14:nvContentPartPr>
              <p14:xfrm>
                <a:off x="6882088" y="1304434"/>
                <a:ext cx="139680" cy="150840"/>
              </p14:xfrm>
            </p:contentPart>
          </mc:Choice>
          <mc:Fallback xmlns="">
            <p:pic>
              <p:nvPicPr>
                <p:cNvPr id="20" name="Inkt 19">
                  <a:extLst>
                    <a:ext uri="{FF2B5EF4-FFF2-40B4-BE49-F238E27FC236}">
                      <a16:creationId xmlns:a16="http://schemas.microsoft.com/office/drawing/2014/main" id="{CD55BD57-6F6D-402A-914E-A1C86E0542B3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6864088" y="1286794"/>
                  <a:ext cx="175320" cy="186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Groep 23">
            <a:extLst>
              <a:ext uri="{FF2B5EF4-FFF2-40B4-BE49-F238E27FC236}">
                <a16:creationId xmlns:a16="http://schemas.microsoft.com/office/drawing/2014/main" id="{AEBA1CE0-BFE3-4C85-BF1F-EE149A3BEEB6}"/>
              </a:ext>
            </a:extLst>
          </p:cNvPr>
          <p:cNvGrpSpPr/>
          <p:nvPr/>
        </p:nvGrpSpPr>
        <p:grpSpPr>
          <a:xfrm>
            <a:off x="6590128" y="566794"/>
            <a:ext cx="372600" cy="261360"/>
            <a:chOff x="6590128" y="566794"/>
            <a:chExt cx="372600" cy="261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2" name="Inkt 21">
                  <a:extLst>
                    <a:ext uri="{FF2B5EF4-FFF2-40B4-BE49-F238E27FC236}">
                      <a16:creationId xmlns:a16="http://schemas.microsoft.com/office/drawing/2014/main" id="{73B34839-3967-4DF6-82AB-A945E66D28F0}"/>
                    </a:ext>
                  </a:extLst>
                </p14:cNvPr>
                <p14:cNvContentPartPr/>
                <p14:nvPr/>
              </p14:nvContentPartPr>
              <p14:xfrm>
                <a:off x="6590128" y="566794"/>
                <a:ext cx="30240" cy="239760"/>
              </p14:xfrm>
            </p:contentPart>
          </mc:Choice>
          <mc:Fallback xmlns="">
            <p:pic>
              <p:nvPicPr>
                <p:cNvPr id="22" name="Inkt 21">
                  <a:extLst>
                    <a:ext uri="{FF2B5EF4-FFF2-40B4-BE49-F238E27FC236}">
                      <a16:creationId xmlns:a16="http://schemas.microsoft.com/office/drawing/2014/main" id="{73B34839-3967-4DF6-82AB-A945E66D28F0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6572128" y="548794"/>
                  <a:ext cx="65880" cy="27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3" name="Inkt 22">
                  <a:extLst>
                    <a:ext uri="{FF2B5EF4-FFF2-40B4-BE49-F238E27FC236}">
                      <a16:creationId xmlns:a16="http://schemas.microsoft.com/office/drawing/2014/main" id="{AC5F953E-AE72-48E0-A231-27E24147D501}"/>
                    </a:ext>
                  </a:extLst>
                </p14:cNvPr>
                <p14:cNvContentPartPr/>
                <p14:nvPr/>
              </p14:nvContentPartPr>
              <p14:xfrm>
                <a:off x="6769768" y="594514"/>
                <a:ext cx="192960" cy="233640"/>
              </p14:xfrm>
            </p:contentPart>
          </mc:Choice>
          <mc:Fallback xmlns="">
            <p:pic>
              <p:nvPicPr>
                <p:cNvPr id="23" name="Inkt 22">
                  <a:extLst>
                    <a:ext uri="{FF2B5EF4-FFF2-40B4-BE49-F238E27FC236}">
                      <a16:creationId xmlns:a16="http://schemas.microsoft.com/office/drawing/2014/main" id="{AC5F953E-AE72-48E0-A231-27E24147D501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6751768" y="576514"/>
                  <a:ext cx="228600" cy="269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oep 28">
            <a:extLst>
              <a:ext uri="{FF2B5EF4-FFF2-40B4-BE49-F238E27FC236}">
                <a16:creationId xmlns:a16="http://schemas.microsoft.com/office/drawing/2014/main" id="{B7501BC6-C3D7-492B-BB7B-194665CA344B}"/>
              </a:ext>
            </a:extLst>
          </p:cNvPr>
          <p:cNvGrpSpPr/>
          <p:nvPr/>
        </p:nvGrpSpPr>
        <p:grpSpPr>
          <a:xfrm>
            <a:off x="1841368" y="237034"/>
            <a:ext cx="396720" cy="265320"/>
            <a:chOff x="1841368" y="237034"/>
            <a:chExt cx="396720" cy="265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5" name="Inkt 24">
                  <a:extLst>
                    <a:ext uri="{FF2B5EF4-FFF2-40B4-BE49-F238E27FC236}">
                      <a16:creationId xmlns:a16="http://schemas.microsoft.com/office/drawing/2014/main" id="{19F13863-3701-4BFA-AFC7-BB3FE9E9D409}"/>
                    </a:ext>
                  </a:extLst>
                </p14:cNvPr>
                <p14:cNvContentPartPr/>
                <p14:nvPr/>
              </p14:nvContentPartPr>
              <p14:xfrm>
                <a:off x="1843168" y="353674"/>
                <a:ext cx="85320" cy="138240"/>
              </p14:xfrm>
            </p:contentPart>
          </mc:Choice>
          <mc:Fallback xmlns="">
            <p:pic>
              <p:nvPicPr>
                <p:cNvPr id="25" name="Inkt 24">
                  <a:extLst>
                    <a:ext uri="{FF2B5EF4-FFF2-40B4-BE49-F238E27FC236}">
                      <a16:creationId xmlns:a16="http://schemas.microsoft.com/office/drawing/2014/main" id="{19F13863-3701-4BFA-AFC7-BB3FE9E9D409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1825168" y="336034"/>
                  <a:ext cx="120960" cy="17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6" name="Inkt 25">
                  <a:extLst>
                    <a:ext uri="{FF2B5EF4-FFF2-40B4-BE49-F238E27FC236}">
                      <a16:creationId xmlns:a16="http://schemas.microsoft.com/office/drawing/2014/main" id="{D1C7869A-7B64-47E1-A5B2-2EB0D6826731}"/>
                    </a:ext>
                  </a:extLst>
                </p14:cNvPr>
                <p14:cNvContentPartPr/>
                <p14:nvPr/>
              </p14:nvContentPartPr>
              <p14:xfrm>
                <a:off x="1841368" y="372034"/>
                <a:ext cx="159480" cy="130320"/>
              </p14:xfrm>
            </p:contentPart>
          </mc:Choice>
          <mc:Fallback xmlns="">
            <p:pic>
              <p:nvPicPr>
                <p:cNvPr id="26" name="Inkt 25">
                  <a:extLst>
                    <a:ext uri="{FF2B5EF4-FFF2-40B4-BE49-F238E27FC236}">
                      <a16:creationId xmlns:a16="http://schemas.microsoft.com/office/drawing/2014/main" id="{D1C7869A-7B64-47E1-A5B2-2EB0D6826731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1823368" y="354394"/>
                  <a:ext cx="195120" cy="16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5F0E6E88-61C2-4C29-9A86-EC073A0739DF}"/>
                    </a:ext>
                  </a:extLst>
                </p14:cNvPr>
                <p14:cNvContentPartPr/>
                <p14:nvPr/>
              </p14:nvContentPartPr>
              <p14:xfrm>
                <a:off x="2055928" y="333874"/>
                <a:ext cx="124560" cy="14292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5F0E6E88-61C2-4C29-9A86-EC073A0739DF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2038288" y="315874"/>
                  <a:ext cx="160200" cy="17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8" name="Inkt 27">
                  <a:extLst>
                    <a:ext uri="{FF2B5EF4-FFF2-40B4-BE49-F238E27FC236}">
                      <a16:creationId xmlns:a16="http://schemas.microsoft.com/office/drawing/2014/main" id="{94E8CA1A-9D14-4AED-868B-614A344582B2}"/>
                    </a:ext>
                  </a:extLst>
                </p14:cNvPr>
                <p14:cNvContentPartPr/>
                <p14:nvPr/>
              </p14:nvContentPartPr>
              <p14:xfrm>
                <a:off x="2083648" y="237034"/>
                <a:ext cx="154440" cy="58680"/>
              </p14:xfrm>
            </p:contentPart>
          </mc:Choice>
          <mc:Fallback xmlns="">
            <p:pic>
              <p:nvPicPr>
                <p:cNvPr id="28" name="Inkt 27">
                  <a:extLst>
                    <a:ext uri="{FF2B5EF4-FFF2-40B4-BE49-F238E27FC236}">
                      <a16:creationId xmlns:a16="http://schemas.microsoft.com/office/drawing/2014/main" id="{94E8CA1A-9D14-4AED-868B-614A344582B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2066008" y="219394"/>
                  <a:ext cx="190080" cy="94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ep 35">
            <a:extLst>
              <a:ext uri="{FF2B5EF4-FFF2-40B4-BE49-F238E27FC236}">
                <a16:creationId xmlns:a16="http://schemas.microsoft.com/office/drawing/2014/main" id="{399A50BD-E65E-4263-95BD-B01C7FDB8B2D}"/>
              </a:ext>
            </a:extLst>
          </p:cNvPr>
          <p:cNvGrpSpPr/>
          <p:nvPr/>
        </p:nvGrpSpPr>
        <p:grpSpPr>
          <a:xfrm>
            <a:off x="7372768" y="906634"/>
            <a:ext cx="238680" cy="250920"/>
            <a:chOff x="7372768" y="906634"/>
            <a:chExt cx="238680" cy="250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6878F001-C274-44A0-BF5E-C173999A5891}"/>
                    </a:ext>
                  </a:extLst>
                </p14:cNvPr>
                <p14:cNvContentPartPr/>
                <p14:nvPr/>
              </p14:nvContentPartPr>
              <p14:xfrm>
                <a:off x="7372768" y="979354"/>
                <a:ext cx="238680" cy="3420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6878F001-C274-44A0-BF5E-C173999A5891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355128" y="961354"/>
                  <a:ext cx="274320" cy="6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F207E3B4-59F7-435D-93DC-79C9DA0E20D9}"/>
                    </a:ext>
                  </a:extLst>
                </p14:cNvPr>
                <p14:cNvContentPartPr/>
                <p14:nvPr/>
              </p14:nvContentPartPr>
              <p14:xfrm>
                <a:off x="7492288" y="906634"/>
                <a:ext cx="21240" cy="25092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F207E3B4-59F7-435D-93DC-79C9DA0E20D9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474288" y="888634"/>
                  <a:ext cx="56880" cy="286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7D77B02-AF9D-467B-B824-2858EB3E41A4}"/>
              </a:ext>
            </a:extLst>
          </p:cNvPr>
          <p:cNvGrpSpPr/>
          <p:nvPr/>
        </p:nvGrpSpPr>
        <p:grpSpPr>
          <a:xfrm>
            <a:off x="8131288" y="683434"/>
            <a:ext cx="1396080" cy="375840"/>
            <a:chOff x="8131288" y="683434"/>
            <a:chExt cx="1396080" cy="37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2" name="Inkt 31">
                  <a:extLst>
                    <a:ext uri="{FF2B5EF4-FFF2-40B4-BE49-F238E27FC236}">
                      <a16:creationId xmlns:a16="http://schemas.microsoft.com/office/drawing/2014/main" id="{503B6DC2-F500-477C-9D29-F800FF77A33E}"/>
                    </a:ext>
                  </a:extLst>
                </p14:cNvPr>
                <p14:cNvContentPartPr/>
                <p14:nvPr/>
              </p14:nvContentPartPr>
              <p14:xfrm>
                <a:off x="8131288" y="683434"/>
                <a:ext cx="210960" cy="375840"/>
              </p14:xfrm>
            </p:contentPart>
          </mc:Choice>
          <mc:Fallback xmlns="">
            <p:pic>
              <p:nvPicPr>
                <p:cNvPr id="32" name="Inkt 31">
                  <a:extLst>
                    <a:ext uri="{FF2B5EF4-FFF2-40B4-BE49-F238E27FC236}">
                      <a16:creationId xmlns:a16="http://schemas.microsoft.com/office/drawing/2014/main" id="{503B6DC2-F500-477C-9D29-F800FF77A33E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8113648" y="665434"/>
                  <a:ext cx="246600" cy="41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33" name="Inkt 32">
                  <a:extLst>
                    <a:ext uri="{FF2B5EF4-FFF2-40B4-BE49-F238E27FC236}">
                      <a16:creationId xmlns:a16="http://schemas.microsoft.com/office/drawing/2014/main" id="{9A98B1DC-935A-425B-9DF3-408779BC558C}"/>
                    </a:ext>
                  </a:extLst>
                </p14:cNvPr>
                <p14:cNvContentPartPr/>
                <p14:nvPr/>
              </p14:nvContentPartPr>
              <p14:xfrm>
                <a:off x="8228128" y="849394"/>
                <a:ext cx="203040" cy="24480"/>
              </p14:xfrm>
            </p:contentPart>
          </mc:Choice>
          <mc:Fallback xmlns="">
            <p:pic>
              <p:nvPicPr>
                <p:cNvPr id="33" name="Inkt 32">
                  <a:extLst>
                    <a:ext uri="{FF2B5EF4-FFF2-40B4-BE49-F238E27FC236}">
                      <a16:creationId xmlns:a16="http://schemas.microsoft.com/office/drawing/2014/main" id="{9A98B1DC-935A-425B-9DF3-408779BC558C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8210488" y="831394"/>
                  <a:ext cx="238680" cy="6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4" name="Inkt 33">
                  <a:extLst>
                    <a:ext uri="{FF2B5EF4-FFF2-40B4-BE49-F238E27FC236}">
                      <a16:creationId xmlns:a16="http://schemas.microsoft.com/office/drawing/2014/main" id="{FE96D7C8-D84D-45F7-AC83-926051A8A9E1}"/>
                    </a:ext>
                  </a:extLst>
                </p14:cNvPr>
                <p14:cNvContentPartPr/>
                <p14:nvPr/>
              </p14:nvContentPartPr>
              <p14:xfrm>
                <a:off x="8598928" y="888994"/>
                <a:ext cx="928440" cy="84600"/>
              </p14:xfrm>
            </p:contentPart>
          </mc:Choice>
          <mc:Fallback xmlns="">
            <p:pic>
              <p:nvPicPr>
                <p:cNvPr id="34" name="Inkt 33">
                  <a:extLst>
                    <a:ext uri="{FF2B5EF4-FFF2-40B4-BE49-F238E27FC236}">
                      <a16:creationId xmlns:a16="http://schemas.microsoft.com/office/drawing/2014/main" id="{FE96D7C8-D84D-45F7-AC83-926051A8A9E1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8580928" y="870994"/>
                  <a:ext cx="964080" cy="120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9" name="Groep 38">
            <a:extLst>
              <a:ext uri="{FF2B5EF4-FFF2-40B4-BE49-F238E27FC236}">
                <a16:creationId xmlns:a16="http://schemas.microsoft.com/office/drawing/2014/main" id="{238DC325-E368-417F-9935-EE1B1ECA8B35}"/>
              </a:ext>
            </a:extLst>
          </p:cNvPr>
          <p:cNvGrpSpPr/>
          <p:nvPr/>
        </p:nvGrpSpPr>
        <p:grpSpPr>
          <a:xfrm>
            <a:off x="8846608" y="1153234"/>
            <a:ext cx="453600" cy="263520"/>
            <a:chOff x="8846608" y="1153234"/>
            <a:chExt cx="45360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7" name="Inkt 36">
                  <a:extLst>
                    <a:ext uri="{FF2B5EF4-FFF2-40B4-BE49-F238E27FC236}">
                      <a16:creationId xmlns:a16="http://schemas.microsoft.com/office/drawing/2014/main" id="{DFA66D3E-6D09-4AE7-80FD-C151B07CA7A8}"/>
                    </a:ext>
                  </a:extLst>
                </p14:cNvPr>
                <p14:cNvContentPartPr/>
                <p14:nvPr/>
              </p14:nvContentPartPr>
              <p14:xfrm>
                <a:off x="8846608" y="1153234"/>
                <a:ext cx="228960" cy="261360"/>
              </p14:xfrm>
            </p:contentPart>
          </mc:Choice>
          <mc:Fallback xmlns="">
            <p:pic>
              <p:nvPicPr>
                <p:cNvPr id="37" name="Inkt 36">
                  <a:extLst>
                    <a:ext uri="{FF2B5EF4-FFF2-40B4-BE49-F238E27FC236}">
                      <a16:creationId xmlns:a16="http://schemas.microsoft.com/office/drawing/2014/main" id="{DFA66D3E-6D09-4AE7-80FD-C151B07CA7A8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8828608" y="1135594"/>
                  <a:ext cx="264600" cy="29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8" name="Inkt 37">
                  <a:extLst>
                    <a:ext uri="{FF2B5EF4-FFF2-40B4-BE49-F238E27FC236}">
                      <a16:creationId xmlns:a16="http://schemas.microsoft.com/office/drawing/2014/main" id="{6338D6C4-F1B2-4E86-B36E-B4870FC1E04B}"/>
                    </a:ext>
                  </a:extLst>
                </p14:cNvPr>
                <p14:cNvContentPartPr/>
                <p14:nvPr/>
              </p14:nvContentPartPr>
              <p14:xfrm>
                <a:off x="9173488" y="1241074"/>
                <a:ext cx="126720" cy="175680"/>
              </p14:xfrm>
            </p:contentPart>
          </mc:Choice>
          <mc:Fallback xmlns="">
            <p:pic>
              <p:nvPicPr>
                <p:cNvPr id="38" name="Inkt 37">
                  <a:extLst>
                    <a:ext uri="{FF2B5EF4-FFF2-40B4-BE49-F238E27FC236}">
                      <a16:creationId xmlns:a16="http://schemas.microsoft.com/office/drawing/2014/main" id="{6338D6C4-F1B2-4E86-B36E-B4870FC1E04B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155848" y="1223074"/>
                  <a:ext cx="162360" cy="211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ep 41">
            <a:extLst>
              <a:ext uri="{FF2B5EF4-FFF2-40B4-BE49-F238E27FC236}">
                <a16:creationId xmlns:a16="http://schemas.microsoft.com/office/drawing/2014/main" id="{F21D8975-F352-4CFE-9A18-F518A974D911}"/>
              </a:ext>
            </a:extLst>
          </p:cNvPr>
          <p:cNvGrpSpPr/>
          <p:nvPr/>
        </p:nvGrpSpPr>
        <p:grpSpPr>
          <a:xfrm>
            <a:off x="8926168" y="404434"/>
            <a:ext cx="284040" cy="263880"/>
            <a:chOff x="8926168" y="404434"/>
            <a:chExt cx="284040" cy="263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0" name="Inkt 39">
                  <a:extLst>
                    <a:ext uri="{FF2B5EF4-FFF2-40B4-BE49-F238E27FC236}">
                      <a16:creationId xmlns:a16="http://schemas.microsoft.com/office/drawing/2014/main" id="{AB9D586D-F894-40F1-BFB1-063D322D87B4}"/>
                    </a:ext>
                  </a:extLst>
                </p14:cNvPr>
                <p14:cNvContentPartPr/>
                <p14:nvPr/>
              </p14:nvContentPartPr>
              <p14:xfrm>
                <a:off x="8926168" y="404434"/>
                <a:ext cx="12240" cy="263880"/>
              </p14:xfrm>
            </p:contentPart>
          </mc:Choice>
          <mc:Fallback xmlns="">
            <p:pic>
              <p:nvPicPr>
                <p:cNvPr id="40" name="Inkt 39">
                  <a:extLst>
                    <a:ext uri="{FF2B5EF4-FFF2-40B4-BE49-F238E27FC236}">
                      <a16:creationId xmlns:a16="http://schemas.microsoft.com/office/drawing/2014/main" id="{AB9D586D-F894-40F1-BFB1-063D322D87B4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8908528" y="386434"/>
                  <a:ext cx="47880" cy="29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1" name="Inkt 40">
                  <a:extLst>
                    <a:ext uri="{FF2B5EF4-FFF2-40B4-BE49-F238E27FC236}">
                      <a16:creationId xmlns:a16="http://schemas.microsoft.com/office/drawing/2014/main" id="{6758E8CE-A31E-4585-90F9-CD611B281AE6}"/>
                    </a:ext>
                  </a:extLst>
                </p14:cNvPr>
                <p14:cNvContentPartPr/>
                <p14:nvPr/>
              </p14:nvContentPartPr>
              <p14:xfrm>
                <a:off x="9087088" y="482554"/>
                <a:ext cx="123120" cy="178560"/>
              </p14:xfrm>
            </p:contentPart>
          </mc:Choice>
          <mc:Fallback xmlns="">
            <p:pic>
              <p:nvPicPr>
                <p:cNvPr id="41" name="Inkt 40">
                  <a:extLst>
                    <a:ext uri="{FF2B5EF4-FFF2-40B4-BE49-F238E27FC236}">
                      <a16:creationId xmlns:a16="http://schemas.microsoft.com/office/drawing/2014/main" id="{6758E8CE-A31E-4585-90F9-CD611B281AE6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9069448" y="464554"/>
                  <a:ext cx="158760" cy="214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ep 44">
            <a:extLst>
              <a:ext uri="{FF2B5EF4-FFF2-40B4-BE49-F238E27FC236}">
                <a16:creationId xmlns:a16="http://schemas.microsoft.com/office/drawing/2014/main" id="{54ABFAAC-8568-4004-982E-2043F49B8968}"/>
              </a:ext>
            </a:extLst>
          </p:cNvPr>
          <p:cNvGrpSpPr/>
          <p:nvPr/>
        </p:nvGrpSpPr>
        <p:grpSpPr>
          <a:xfrm>
            <a:off x="5497168" y="2553994"/>
            <a:ext cx="279360" cy="138600"/>
            <a:chOff x="5497168" y="2553994"/>
            <a:chExt cx="279360" cy="138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43" name="Inkt 42">
                  <a:extLst>
                    <a:ext uri="{FF2B5EF4-FFF2-40B4-BE49-F238E27FC236}">
                      <a16:creationId xmlns:a16="http://schemas.microsoft.com/office/drawing/2014/main" id="{FD44732B-B33B-4256-9AF7-7CE54DAEA7F9}"/>
                    </a:ext>
                  </a:extLst>
                </p14:cNvPr>
                <p14:cNvContentPartPr/>
                <p14:nvPr/>
              </p14:nvContentPartPr>
              <p14:xfrm>
                <a:off x="5497168" y="2553994"/>
                <a:ext cx="154440" cy="20160"/>
              </p14:xfrm>
            </p:contentPart>
          </mc:Choice>
          <mc:Fallback xmlns="">
            <p:pic>
              <p:nvPicPr>
                <p:cNvPr id="43" name="Inkt 42">
                  <a:extLst>
                    <a:ext uri="{FF2B5EF4-FFF2-40B4-BE49-F238E27FC236}">
                      <a16:creationId xmlns:a16="http://schemas.microsoft.com/office/drawing/2014/main" id="{FD44732B-B33B-4256-9AF7-7CE54DAEA7F9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5479528" y="2536354"/>
                  <a:ext cx="19008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430CAD6D-9C6C-4153-9AB9-5054A75FA1F2}"/>
                    </a:ext>
                  </a:extLst>
                </p14:cNvPr>
                <p14:cNvContentPartPr/>
                <p14:nvPr/>
              </p14:nvContentPartPr>
              <p14:xfrm>
                <a:off x="5519848" y="2669194"/>
                <a:ext cx="256680" cy="2340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430CAD6D-9C6C-4153-9AB9-5054A75FA1F2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5501848" y="2651194"/>
                  <a:ext cx="292320" cy="59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" name="Groep 53">
            <a:extLst>
              <a:ext uri="{FF2B5EF4-FFF2-40B4-BE49-F238E27FC236}">
                <a16:creationId xmlns:a16="http://schemas.microsoft.com/office/drawing/2014/main" id="{432DA0FF-D5BA-42CA-9B14-12ACCE2E2533}"/>
              </a:ext>
            </a:extLst>
          </p:cNvPr>
          <p:cNvGrpSpPr/>
          <p:nvPr/>
        </p:nvGrpSpPr>
        <p:grpSpPr>
          <a:xfrm>
            <a:off x="6416608" y="2021914"/>
            <a:ext cx="1768320" cy="1046160"/>
            <a:chOff x="6416608" y="2021914"/>
            <a:chExt cx="1768320" cy="1046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E34772EB-1DB9-40B6-BE6C-A40C195F08A7}"/>
                    </a:ext>
                  </a:extLst>
                </p14:cNvPr>
                <p14:cNvContentPartPr/>
                <p14:nvPr/>
              </p14:nvContentPartPr>
              <p14:xfrm>
                <a:off x="6416608" y="2336554"/>
                <a:ext cx="199800" cy="39708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E34772EB-1DB9-40B6-BE6C-A40C195F08A7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6398968" y="2318914"/>
                  <a:ext cx="235440" cy="43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47" name="Inkt 46">
                  <a:extLst>
                    <a:ext uri="{FF2B5EF4-FFF2-40B4-BE49-F238E27FC236}">
                      <a16:creationId xmlns:a16="http://schemas.microsoft.com/office/drawing/2014/main" id="{03EB8C48-1147-461F-B413-07B910DCE0E4}"/>
                    </a:ext>
                  </a:extLst>
                </p14:cNvPr>
                <p14:cNvContentPartPr/>
                <p14:nvPr/>
              </p14:nvContentPartPr>
              <p14:xfrm>
                <a:off x="6823048" y="2537434"/>
                <a:ext cx="1361880" cy="56880"/>
              </p14:xfrm>
            </p:contentPart>
          </mc:Choice>
          <mc:Fallback xmlns="">
            <p:pic>
              <p:nvPicPr>
                <p:cNvPr id="47" name="Inkt 46">
                  <a:extLst>
                    <a:ext uri="{FF2B5EF4-FFF2-40B4-BE49-F238E27FC236}">
                      <a16:creationId xmlns:a16="http://schemas.microsoft.com/office/drawing/2014/main" id="{03EB8C48-1147-461F-B413-07B910DCE0E4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805408" y="2519794"/>
                  <a:ext cx="139752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48" name="Inkt 47">
                  <a:extLst>
                    <a:ext uri="{FF2B5EF4-FFF2-40B4-BE49-F238E27FC236}">
                      <a16:creationId xmlns:a16="http://schemas.microsoft.com/office/drawing/2014/main" id="{F733134A-B733-45B1-8B9A-7E29FFA12AA6}"/>
                    </a:ext>
                  </a:extLst>
                </p14:cNvPr>
                <p14:cNvContentPartPr/>
                <p14:nvPr/>
              </p14:nvContentPartPr>
              <p14:xfrm>
                <a:off x="7213288" y="2060074"/>
                <a:ext cx="218520" cy="231840"/>
              </p14:xfrm>
            </p:contentPart>
          </mc:Choice>
          <mc:Fallback xmlns="">
            <p:pic>
              <p:nvPicPr>
                <p:cNvPr id="48" name="Inkt 47">
                  <a:extLst>
                    <a:ext uri="{FF2B5EF4-FFF2-40B4-BE49-F238E27FC236}">
                      <a16:creationId xmlns:a16="http://schemas.microsoft.com/office/drawing/2014/main" id="{F733134A-B733-45B1-8B9A-7E29FFA12AA6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7195648" y="2042074"/>
                  <a:ext cx="25416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49" name="Inkt 48">
                  <a:extLst>
                    <a:ext uri="{FF2B5EF4-FFF2-40B4-BE49-F238E27FC236}">
                      <a16:creationId xmlns:a16="http://schemas.microsoft.com/office/drawing/2014/main" id="{44E7E606-49DE-4339-A4F4-93719A99D1FB}"/>
                    </a:ext>
                  </a:extLst>
                </p14:cNvPr>
                <p14:cNvContentPartPr/>
                <p14:nvPr/>
              </p14:nvContentPartPr>
              <p14:xfrm>
                <a:off x="7506328" y="2021914"/>
                <a:ext cx="259920" cy="242640"/>
              </p14:xfrm>
            </p:contentPart>
          </mc:Choice>
          <mc:Fallback xmlns="">
            <p:pic>
              <p:nvPicPr>
                <p:cNvPr id="49" name="Inkt 48">
                  <a:extLst>
                    <a:ext uri="{FF2B5EF4-FFF2-40B4-BE49-F238E27FC236}">
                      <a16:creationId xmlns:a16="http://schemas.microsoft.com/office/drawing/2014/main" id="{44E7E606-49DE-4339-A4F4-93719A99D1FB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7488688" y="2004274"/>
                  <a:ext cx="29556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50" name="Inkt 49">
                  <a:extLst>
                    <a:ext uri="{FF2B5EF4-FFF2-40B4-BE49-F238E27FC236}">
                      <a16:creationId xmlns:a16="http://schemas.microsoft.com/office/drawing/2014/main" id="{DE1A659D-8550-4A59-8D0F-EF1FE0C6D909}"/>
                    </a:ext>
                  </a:extLst>
                </p14:cNvPr>
                <p14:cNvContentPartPr/>
                <p14:nvPr/>
              </p14:nvContentPartPr>
              <p14:xfrm>
                <a:off x="7249648" y="2798794"/>
                <a:ext cx="194040" cy="269280"/>
              </p14:xfrm>
            </p:contentPart>
          </mc:Choice>
          <mc:Fallback xmlns="">
            <p:pic>
              <p:nvPicPr>
                <p:cNvPr id="50" name="Inkt 49">
                  <a:extLst>
                    <a:ext uri="{FF2B5EF4-FFF2-40B4-BE49-F238E27FC236}">
                      <a16:creationId xmlns:a16="http://schemas.microsoft.com/office/drawing/2014/main" id="{DE1A659D-8550-4A59-8D0F-EF1FE0C6D909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7232008" y="2780794"/>
                  <a:ext cx="229680" cy="30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51" name="Inkt 50">
                  <a:extLst>
                    <a:ext uri="{FF2B5EF4-FFF2-40B4-BE49-F238E27FC236}">
                      <a16:creationId xmlns:a16="http://schemas.microsoft.com/office/drawing/2014/main" id="{50A39B9D-3998-4B41-9922-A237C2D79C7D}"/>
                    </a:ext>
                  </a:extLst>
                </p14:cNvPr>
                <p14:cNvContentPartPr/>
                <p14:nvPr/>
              </p14:nvContentPartPr>
              <p14:xfrm>
                <a:off x="7542328" y="2816434"/>
                <a:ext cx="192600" cy="213840"/>
              </p14:xfrm>
            </p:contentPart>
          </mc:Choice>
          <mc:Fallback xmlns="">
            <p:pic>
              <p:nvPicPr>
                <p:cNvPr id="51" name="Inkt 50">
                  <a:extLst>
                    <a:ext uri="{FF2B5EF4-FFF2-40B4-BE49-F238E27FC236}">
                      <a16:creationId xmlns:a16="http://schemas.microsoft.com/office/drawing/2014/main" id="{50A39B9D-3998-4B41-9922-A237C2D79C7D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7524688" y="2798434"/>
                  <a:ext cx="228240" cy="249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55" name="Inkt 54">
                <a:extLst>
                  <a:ext uri="{FF2B5EF4-FFF2-40B4-BE49-F238E27FC236}">
                    <a16:creationId xmlns:a16="http://schemas.microsoft.com/office/drawing/2014/main" id="{CC0EBFA3-96C1-4090-8047-A9BAC31C4633}"/>
                  </a:ext>
                </a:extLst>
              </p14:cNvPr>
              <p14:cNvContentPartPr/>
              <p14:nvPr/>
            </p14:nvContentPartPr>
            <p14:xfrm>
              <a:off x="1101928" y="3821194"/>
              <a:ext cx="235440" cy="358560"/>
            </p14:xfrm>
          </p:contentPart>
        </mc:Choice>
        <mc:Fallback xmlns="">
          <p:pic>
            <p:nvPicPr>
              <p:cNvPr id="55" name="Inkt 54">
                <a:extLst>
                  <a:ext uri="{FF2B5EF4-FFF2-40B4-BE49-F238E27FC236}">
                    <a16:creationId xmlns:a16="http://schemas.microsoft.com/office/drawing/2014/main" id="{CC0EBFA3-96C1-4090-8047-A9BAC31C4633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1083928" y="3803194"/>
                <a:ext cx="271080" cy="39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56" name="Inkt 55">
                <a:extLst>
                  <a:ext uri="{FF2B5EF4-FFF2-40B4-BE49-F238E27FC236}">
                    <a16:creationId xmlns:a16="http://schemas.microsoft.com/office/drawing/2014/main" id="{1C476CF4-0E40-4F5C-96C6-7914FBE9F704}"/>
                  </a:ext>
                </a:extLst>
              </p14:cNvPr>
              <p14:cNvContentPartPr/>
              <p14:nvPr/>
            </p14:nvContentPartPr>
            <p14:xfrm>
              <a:off x="1787368" y="3687274"/>
              <a:ext cx="281160" cy="232200"/>
            </p14:xfrm>
          </p:contentPart>
        </mc:Choice>
        <mc:Fallback xmlns="">
          <p:pic>
            <p:nvPicPr>
              <p:cNvPr id="56" name="Inkt 55">
                <a:extLst>
                  <a:ext uri="{FF2B5EF4-FFF2-40B4-BE49-F238E27FC236}">
                    <a16:creationId xmlns:a16="http://schemas.microsoft.com/office/drawing/2014/main" id="{1C476CF4-0E40-4F5C-96C6-7914FBE9F704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1769728" y="3669634"/>
                <a:ext cx="316800" cy="26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57" name="Inkt 56">
                <a:extLst>
                  <a:ext uri="{FF2B5EF4-FFF2-40B4-BE49-F238E27FC236}">
                    <a16:creationId xmlns:a16="http://schemas.microsoft.com/office/drawing/2014/main" id="{AA2D7785-43D2-4551-ACF6-A2DD6D8B5022}"/>
                  </a:ext>
                </a:extLst>
              </p14:cNvPr>
              <p14:cNvContentPartPr/>
              <p14:nvPr/>
            </p14:nvContentPartPr>
            <p14:xfrm>
              <a:off x="1711408" y="4099474"/>
              <a:ext cx="587520" cy="43200"/>
            </p14:xfrm>
          </p:contentPart>
        </mc:Choice>
        <mc:Fallback xmlns="">
          <p:pic>
            <p:nvPicPr>
              <p:cNvPr id="57" name="Inkt 56">
                <a:extLst>
                  <a:ext uri="{FF2B5EF4-FFF2-40B4-BE49-F238E27FC236}">
                    <a16:creationId xmlns:a16="http://schemas.microsoft.com/office/drawing/2014/main" id="{AA2D7785-43D2-4551-ACF6-A2DD6D8B5022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1693408" y="4081834"/>
                <a:ext cx="623160" cy="7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58" name="Inkt 57">
                <a:extLst>
                  <a:ext uri="{FF2B5EF4-FFF2-40B4-BE49-F238E27FC236}">
                    <a16:creationId xmlns:a16="http://schemas.microsoft.com/office/drawing/2014/main" id="{C0A46664-396A-4878-9D90-C3D711C9D0CA}"/>
                  </a:ext>
                </a:extLst>
              </p14:cNvPr>
              <p14:cNvContentPartPr/>
              <p14:nvPr/>
            </p14:nvContentPartPr>
            <p14:xfrm>
              <a:off x="1880968" y="4267954"/>
              <a:ext cx="186480" cy="339840"/>
            </p14:xfrm>
          </p:contentPart>
        </mc:Choice>
        <mc:Fallback xmlns="">
          <p:pic>
            <p:nvPicPr>
              <p:cNvPr id="58" name="Inkt 57">
                <a:extLst>
                  <a:ext uri="{FF2B5EF4-FFF2-40B4-BE49-F238E27FC236}">
                    <a16:creationId xmlns:a16="http://schemas.microsoft.com/office/drawing/2014/main" id="{C0A46664-396A-4878-9D90-C3D711C9D0CA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1862968" y="4249954"/>
                <a:ext cx="222120" cy="375480"/>
              </a:xfrm>
              <a:prstGeom prst="rect">
                <a:avLst/>
              </a:prstGeom>
            </p:spPr>
          </p:pic>
        </mc:Fallback>
      </mc:AlternateContent>
      <p:grpSp>
        <p:nvGrpSpPr>
          <p:cNvPr id="61" name="Groep 60">
            <a:extLst>
              <a:ext uri="{FF2B5EF4-FFF2-40B4-BE49-F238E27FC236}">
                <a16:creationId xmlns:a16="http://schemas.microsoft.com/office/drawing/2014/main" id="{9F60E29B-F1F7-4432-BADA-97899B193F70}"/>
              </a:ext>
            </a:extLst>
          </p:cNvPr>
          <p:cNvGrpSpPr/>
          <p:nvPr/>
        </p:nvGrpSpPr>
        <p:grpSpPr>
          <a:xfrm>
            <a:off x="2532208" y="3963034"/>
            <a:ext cx="232920" cy="227160"/>
            <a:chOff x="2532208" y="3963034"/>
            <a:chExt cx="232920" cy="22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59" name="Inkt 58">
                  <a:extLst>
                    <a:ext uri="{FF2B5EF4-FFF2-40B4-BE49-F238E27FC236}">
                      <a16:creationId xmlns:a16="http://schemas.microsoft.com/office/drawing/2014/main" id="{20C5BC97-16B5-4AD8-8011-CADAFC36EDBF}"/>
                    </a:ext>
                  </a:extLst>
                </p14:cNvPr>
                <p14:cNvContentPartPr/>
                <p14:nvPr/>
              </p14:nvContentPartPr>
              <p14:xfrm>
                <a:off x="2532208" y="4035394"/>
                <a:ext cx="232920" cy="3600"/>
              </p14:xfrm>
            </p:contentPart>
          </mc:Choice>
          <mc:Fallback xmlns="">
            <p:pic>
              <p:nvPicPr>
                <p:cNvPr id="59" name="Inkt 58">
                  <a:extLst>
                    <a:ext uri="{FF2B5EF4-FFF2-40B4-BE49-F238E27FC236}">
                      <a16:creationId xmlns:a16="http://schemas.microsoft.com/office/drawing/2014/main" id="{20C5BC97-16B5-4AD8-8011-CADAFC36EDBF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2514208" y="4017394"/>
                  <a:ext cx="2685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60" name="Inkt 59">
                  <a:extLst>
                    <a:ext uri="{FF2B5EF4-FFF2-40B4-BE49-F238E27FC236}">
                      <a16:creationId xmlns:a16="http://schemas.microsoft.com/office/drawing/2014/main" id="{088F8D06-4C59-4855-88A3-FE6C040B50DA}"/>
                    </a:ext>
                  </a:extLst>
                </p14:cNvPr>
                <p14:cNvContentPartPr/>
                <p14:nvPr/>
              </p14:nvContentPartPr>
              <p14:xfrm>
                <a:off x="2630848" y="3963034"/>
                <a:ext cx="23040" cy="227160"/>
              </p14:xfrm>
            </p:contentPart>
          </mc:Choice>
          <mc:Fallback xmlns="">
            <p:pic>
              <p:nvPicPr>
                <p:cNvPr id="60" name="Inkt 59">
                  <a:extLst>
                    <a:ext uri="{FF2B5EF4-FFF2-40B4-BE49-F238E27FC236}">
                      <a16:creationId xmlns:a16="http://schemas.microsoft.com/office/drawing/2014/main" id="{088F8D06-4C59-4855-88A3-FE6C040B50DA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2613208" y="3945394"/>
                  <a:ext cx="58680" cy="262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62" name="Inkt 61">
                <a:extLst>
                  <a:ext uri="{FF2B5EF4-FFF2-40B4-BE49-F238E27FC236}">
                    <a16:creationId xmlns:a16="http://schemas.microsoft.com/office/drawing/2014/main" id="{625454EA-1A47-44BF-A50F-65F13AB0A94A}"/>
                  </a:ext>
                </a:extLst>
              </p14:cNvPr>
              <p14:cNvContentPartPr/>
              <p14:nvPr/>
            </p14:nvContentPartPr>
            <p14:xfrm>
              <a:off x="3311608" y="3713914"/>
              <a:ext cx="138960" cy="347760"/>
            </p14:xfrm>
          </p:contentPart>
        </mc:Choice>
        <mc:Fallback xmlns="">
          <p:pic>
            <p:nvPicPr>
              <p:cNvPr id="62" name="Inkt 61">
                <a:extLst>
                  <a:ext uri="{FF2B5EF4-FFF2-40B4-BE49-F238E27FC236}">
                    <a16:creationId xmlns:a16="http://schemas.microsoft.com/office/drawing/2014/main" id="{625454EA-1A47-44BF-A50F-65F13AB0A94A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3293608" y="3696274"/>
                <a:ext cx="174600" cy="38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63" name="Inkt 62">
                <a:extLst>
                  <a:ext uri="{FF2B5EF4-FFF2-40B4-BE49-F238E27FC236}">
                    <a16:creationId xmlns:a16="http://schemas.microsoft.com/office/drawing/2014/main" id="{2AB3820F-91A8-4674-A9F0-27E9B807313E}"/>
                  </a:ext>
                </a:extLst>
              </p14:cNvPr>
              <p14:cNvContentPartPr/>
              <p14:nvPr/>
            </p14:nvContentPartPr>
            <p14:xfrm>
              <a:off x="3860968" y="3576394"/>
              <a:ext cx="218160" cy="213840"/>
            </p14:xfrm>
          </p:contentPart>
        </mc:Choice>
        <mc:Fallback xmlns="">
          <p:pic>
            <p:nvPicPr>
              <p:cNvPr id="63" name="Inkt 62">
                <a:extLst>
                  <a:ext uri="{FF2B5EF4-FFF2-40B4-BE49-F238E27FC236}">
                    <a16:creationId xmlns:a16="http://schemas.microsoft.com/office/drawing/2014/main" id="{2AB3820F-91A8-4674-A9F0-27E9B807313E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3842968" y="3558754"/>
                <a:ext cx="253800" cy="2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64" name="Inkt 63">
                <a:extLst>
                  <a:ext uri="{FF2B5EF4-FFF2-40B4-BE49-F238E27FC236}">
                    <a16:creationId xmlns:a16="http://schemas.microsoft.com/office/drawing/2014/main" id="{41788755-877F-4FB0-BDC5-73E2376943F2}"/>
                  </a:ext>
                </a:extLst>
              </p14:cNvPr>
              <p14:cNvContentPartPr/>
              <p14:nvPr/>
            </p14:nvContentPartPr>
            <p14:xfrm>
              <a:off x="3776008" y="3958354"/>
              <a:ext cx="537120" cy="29880"/>
            </p14:xfrm>
          </p:contentPart>
        </mc:Choice>
        <mc:Fallback xmlns="">
          <p:pic>
            <p:nvPicPr>
              <p:cNvPr id="64" name="Inkt 63">
                <a:extLst>
                  <a:ext uri="{FF2B5EF4-FFF2-40B4-BE49-F238E27FC236}">
                    <a16:creationId xmlns:a16="http://schemas.microsoft.com/office/drawing/2014/main" id="{41788755-877F-4FB0-BDC5-73E2376943F2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3758008" y="3940354"/>
                <a:ext cx="572760" cy="65520"/>
              </a:xfrm>
              <a:prstGeom prst="rect">
                <a:avLst/>
              </a:prstGeom>
            </p:spPr>
          </p:pic>
        </mc:Fallback>
      </mc:AlternateContent>
      <p:grpSp>
        <p:nvGrpSpPr>
          <p:cNvPr id="69" name="Groep 68">
            <a:extLst>
              <a:ext uri="{FF2B5EF4-FFF2-40B4-BE49-F238E27FC236}">
                <a16:creationId xmlns:a16="http://schemas.microsoft.com/office/drawing/2014/main" id="{19407EAD-202D-45DD-B02E-9C33EE9A77C5}"/>
              </a:ext>
            </a:extLst>
          </p:cNvPr>
          <p:cNvGrpSpPr/>
          <p:nvPr/>
        </p:nvGrpSpPr>
        <p:grpSpPr>
          <a:xfrm>
            <a:off x="4902088" y="3933154"/>
            <a:ext cx="198720" cy="179280"/>
            <a:chOff x="4902088" y="3933154"/>
            <a:chExt cx="198720" cy="179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67" name="Inkt 66">
                  <a:extLst>
                    <a:ext uri="{FF2B5EF4-FFF2-40B4-BE49-F238E27FC236}">
                      <a16:creationId xmlns:a16="http://schemas.microsoft.com/office/drawing/2014/main" id="{C5458279-4ACF-40A9-8D84-A6EA955D4D1C}"/>
                    </a:ext>
                  </a:extLst>
                </p14:cNvPr>
                <p14:cNvContentPartPr/>
                <p14:nvPr/>
              </p14:nvContentPartPr>
              <p14:xfrm>
                <a:off x="4902088" y="3933154"/>
                <a:ext cx="198720" cy="71640"/>
              </p14:xfrm>
            </p:contentPart>
          </mc:Choice>
          <mc:Fallback xmlns="">
            <p:pic>
              <p:nvPicPr>
                <p:cNvPr id="67" name="Inkt 66">
                  <a:extLst>
                    <a:ext uri="{FF2B5EF4-FFF2-40B4-BE49-F238E27FC236}">
                      <a16:creationId xmlns:a16="http://schemas.microsoft.com/office/drawing/2014/main" id="{C5458279-4ACF-40A9-8D84-A6EA955D4D1C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4884448" y="3915514"/>
                  <a:ext cx="234360" cy="10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438AFC97-B9A7-4AD7-9D38-435886A544F0}"/>
                    </a:ext>
                  </a:extLst>
                </p14:cNvPr>
                <p14:cNvContentPartPr/>
                <p14:nvPr/>
              </p14:nvContentPartPr>
              <p14:xfrm>
                <a:off x="4927288" y="4090474"/>
                <a:ext cx="159840" cy="2196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438AFC97-B9A7-4AD7-9D38-435886A544F0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4909648" y="4072474"/>
                  <a:ext cx="195480" cy="57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70" name="Inkt 69">
                <a:extLst>
                  <a:ext uri="{FF2B5EF4-FFF2-40B4-BE49-F238E27FC236}">
                    <a16:creationId xmlns:a16="http://schemas.microsoft.com/office/drawing/2014/main" id="{93052C47-8090-4533-A33A-97C3AD0B75E6}"/>
                  </a:ext>
                </a:extLst>
              </p14:cNvPr>
              <p14:cNvContentPartPr/>
              <p14:nvPr/>
            </p14:nvContentPartPr>
            <p14:xfrm>
              <a:off x="3907408" y="4162474"/>
              <a:ext cx="341640" cy="271440"/>
            </p14:xfrm>
          </p:contentPart>
        </mc:Choice>
        <mc:Fallback xmlns="">
          <p:pic>
            <p:nvPicPr>
              <p:cNvPr id="70" name="Inkt 69">
                <a:extLst>
                  <a:ext uri="{FF2B5EF4-FFF2-40B4-BE49-F238E27FC236}">
                    <a16:creationId xmlns:a16="http://schemas.microsoft.com/office/drawing/2014/main" id="{93052C47-8090-4533-A33A-97C3AD0B75E6}"/>
                  </a:ext>
                </a:extLst>
              </p:cNvPr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3889408" y="4144834"/>
                <a:ext cx="377280" cy="307080"/>
              </a:xfrm>
              <a:prstGeom prst="rect">
                <a:avLst/>
              </a:prstGeom>
            </p:spPr>
          </p:pic>
        </mc:Fallback>
      </mc:AlternateContent>
      <p:grpSp>
        <p:nvGrpSpPr>
          <p:cNvPr id="80" name="Groep 79">
            <a:extLst>
              <a:ext uri="{FF2B5EF4-FFF2-40B4-BE49-F238E27FC236}">
                <a16:creationId xmlns:a16="http://schemas.microsoft.com/office/drawing/2014/main" id="{1C9DCC07-BE0A-447B-AE47-DAC01C2B9D44}"/>
              </a:ext>
            </a:extLst>
          </p:cNvPr>
          <p:cNvGrpSpPr/>
          <p:nvPr/>
        </p:nvGrpSpPr>
        <p:grpSpPr>
          <a:xfrm>
            <a:off x="2106328" y="4660714"/>
            <a:ext cx="372600" cy="231840"/>
            <a:chOff x="2106328" y="4660714"/>
            <a:chExt cx="372600" cy="231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74" name="Inkt 73">
                  <a:extLst>
                    <a:ext uri="{FF2B5EF4-FFF2-40B4-BE49-F238E27FC236}">
                      <a16:creationId xmlns:a16="http://schemas.microsoft.com/office/drawing/2014/main" id="{25AF1BDC-3E14-454A-96DE-B102C9C47606}"/>
                    </a:ext>
                  </a:extLst>
                </p14:cNvPr>
                <p14:cNvContentPartPr/>
                <p14:nvPr/>
              </p14:nvContentPartPr>
              <p14:xfrm>
                <a:off x="2114968" y="4660714"/>
                <a:ext cx="110880" cy="133920"/>
              </p14:xfrm>
            </p:contentPart>
          </mc:Choice>
          <mc:Fallback xmlns="">
            <p:pic>
              <p:nvPicPr>
                <p:cNvPr id="74" name="Inkt 73">
                  <a:extLst>
                    <a:ext uri="{FF2B5EF4-FFF2-40B4-BE49-F238E27FC236}">
                      <a16:creationId xmlns:a16="http://schemas.microsoft.com/office/drawing/2014/main" id="{25AF1BDC-3E14-454A-96DE-B102C9C47606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2096968" y="4643074"/>
                  <a:ext cx="146520" cy="16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75" name="Inkt 74">
                  <a:extLst>
                    <a:ext uri="{FF2B5EF4-FFF2-40B4-BE49-F238E27FC236}">
                      <a16:creationId xmlns:a16="http://schemas.microsoft.com/office/drawing/2014/main" id="{CBB9CB35-EE6A-457D-8E4C-96D174620D41}"/>
                    </a:ext>
                  </a:extLst>
                </p14:cNvPr>
                <p14:cNvContentPartPr/>
                <p14:nvPr/>
              </p14:nvContentPartPr>
              <p14:xfrm>
                <a:off x="2106328" y="4663954"/>
                <a:ext cx="121680" cy="159840"/>
              </p14:xfrm>
            </p:contentPart>
          </mc:Choice>
          <mc:Fallback xmlns="">
            <p:pic>
              <p:nvPicPr>
                <p:cNvPr id="75" name="Inkt 74">
                  <a:extLst>
                    <a:ext uri="{FF2B5EF4-FFF2-40B4-BE49-F238E27FC236}">
                      <a16:creationId xmlns:a16="http://schemas.microsoft.com/office/drawing/2014/main" id="{CBB9CB35-EE6A-457D-8E4C-96D174620D41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2088328" y="4645954"/>
                  <a:ext cx="157320" cy="19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76" name="Inkt 75">
                  <a:extLst>
                    <a:ext uri="{FF2B5EF4-FFF2-40B4-BE49-F238E27FC236}">
                      <a16:creationId xmlns:a16="http://schemas.microsoft.com/office/drawing/2014/main" id="{BDD1909F-4867-48DF-B7D0-A5EF4355435E}"/>
                    </a:ext>
                  </a:extLst>
                </p14:cNvPr>
                <p14:cNvContentPartPr/>
                <p14:nvPr/>
              </p14:nvContentPartPr>
              <p14:xfrm>
                <a:off x="2328808" y="4695994"/>
                <a:ext cx="150120" cy="196560"/>
              </p14:xfrm>
            </p:contentPart>
          </mc:Choice>
          <mc:Fallback xmlns="">
            <p:pic>
              <p:nvPicPr>
                <p:cNvPr id="76" name="Inkt 75">
                  <a:extLst>
                    <a:ext uri="{FF2B5EF4-FFF2-40B4-BE49-F238E27FC236}">
                      <a16:creationId xmlns:a16="http://schemas.microsoft.com/office/drawing/2014/main" id="{BDD1909F-4867-48DF-B7D0-A5EF4355435E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2310808" y="4678354"/>
                  <a:ext cx="185760" cy="232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2" name="Groep 81">
            <a:extLst>
              <a:ext uri="{FF2B5EF4-FFF2-40B4-BE49-F238E27FC236}">
                <a16:creationId xmlns:a16="http://schemas.microsoft.com/office/drawing/2014/main" id="{2B6C5145-C817-4527-A757-79AF206E92B1}"/>
              </a:ext>
            </a:extLst>
          </p:cNvPr>
          <p:cNvGrpSpPr/>
          <p:nvPr/>
        </p:nvGrpSpPr>
        <p:grpSpPr>
          <a:xfrm>
            <a:off x="4219528" y="4545874"/>
            <a:ext cx="426240" cy="285480"/>
            <a:chOff x="4219528" y="4545874"/>
            <a:chExt cx="426240" cy="285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77" name="Inkt 76">
                  <a:extLst>
                    <a:ext uri="{FF2B5EF4-FFF2-40B4-BE49-F238E27FC236}">
                      <a16:creationId xmlns:a16="http://schemas.microsoft.com/office/drawing/2014/main" id="{7566EC70-090A-427F-A3F4-181BCFE08075}"/>
                    </a:ext>
                  </a:extLst>
                </p14:cNvPr>
                <p14:cNvContentPartPr/>
                <p14:nvPr/>
              </p14:nvContentPartPr>
              <p14:xfrm>
                <a:off x="4253368" y="4576474"/>
                <a:ext cx="104400" cy="208440"/>
              </p14:xfrm>
            </p:contentPart>
          </mc:Choice>
          <mc:Fallback xmlns="">
            <p:pic>
              <p:nvPicPr>
                <p:cNvPr id="77" name="Inkt 76">
                  <a:extLst>
                    <a:ext uri="{FF2B5EF4-FFF2-40B4-BE49-F238E27FC236}">
                      <a16:creationId xmlns:a16="http://schemas.microsoft.com/office/drawing/2014/main" id="{7566EC70-090A-427F-A3F4-181BCFE08075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4235728" y="4558834"/>
                  <a:ext cx="140040" cy="24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78" name="Inkt 77">
                  <a:extLst>
                    <a:ext uri="{FF2B5EF4-FFF2-40B4-BE49-F238E27FC236}">
                      <a16:creationId xmlns:a16="http://schemas.microsoft.com/office/drawing/2014/main" id="{4B1AC05A-4AC2-4C48-8831-123A4AD3C864}"/>
                    </a:ext>
                  </a:extLst>
                </p14:cNvPr>
                <p14:cNvContentPartPr/>
                <p14:nvPr/>
              </p14:nvContentPartPr>
              <p14:xfrm>
                <a:off x="4219528" y="4621834"/>
                <a:ext cx="146880" cy="163800"/>
              </p14:xfrm>
            </p:contentPart>
          </mc:Choice>
          <mc:Fallback xmlns="">
            <p:pic>
              <p:nvPicPr>
                <p:cNvPr id="78" name="Inkt 77">
                  <a:extLst>
                    <a:ext uri="{FF2B5EF4-FFF2-40B4-BE49-F238E27FC236}">
                      <a16:creationId xmlns:a16="http://schemas.microsoft.com/office/drawing/2014/main" id="{4B1AC05A-4AC2-4C48-8831-123A4AD3C864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4201888" y="4603834"/>
                  <a:ext cx="18252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81" name="Inkt 80">
                  <a:extLst>
                    <a:ext uri="{FF2B5EF4-FFF2-40B4-BE49-F238E27FC236}">
                      <a16:creationId xmlns:a16="http://schemas.microsoft.com/office/drawing/2014/main" id="{B44D5606-4634-4995-ADEB-FAC25113C4E7}"/>
                    </a:ext>
                  </a:extLst>
                </p14:cNvPr>
                <p14:cNvContentPartPr/>
                <p14:nvPr/>
              </p14:nvContentPartPr>
              <p14:xfrm>
                <a:off x="4468648" y="4545874"/>
                <a:ext cx="177120" cy="285480"/>
              </p14:xfrm>
            </p:contentPart>
          </mc:Choice>
          <mc:Fallback xmlns="">
            <p:pic>
              <p:nvPicPr>
                <p:cNvPr id="81" name="Inkt 80">
                  <a:extLst>
                    <a:ext uri="{FF2B5EF4-FFF2-40B4-BE49-F238E27FC236}">
                      <a16:creationId xmlns:a16="http://schemas.microsoft.com/office/drawing/2014/main" id="{B44D5606-4634-4995-ADEB-FAC25113C4E7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4450648" y="4527874"/>
                  <a:ext cx="212760" cy="321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83" name="Inkt 82">
                <a:extLst>
                  <a:ext uri="{FF2B5EF4-FFF2-40B4-BE49-F238E27FC236}">
                    <a16:creationId xmlns:a16="http://schemas.microsoft.com/office/drawing/2014/main" id="{D7F734E2-5A9D-4BEA-BAB3-E1F5961160DB}"/>
                  </a:ext>
                </a:extLst>
              </p14:cNvPr>
              <p14:cNvContentPartPr/>
              <p14:nvPr/>
            </p14:nvContentPartPr>
            <p14:xfrm>
              <a:off x="5722528" y="3680794"/>
              <a:ext cx="186480" cy="362880"/>
            </p14:xfrm>
          </p:contentPart>
        </mc:Choice>
        <mc:Fallback xmlns="">
          <p:pic>
            <p:nvPicPr>
              <p:cNvPr id="83" name="Inkt 82">
                <a:extLst>
                  <a:ext uri="{FF2B5EF4-FFF2-40B4-BE49-F238E27FC236}">
                    <a16:creationId xmlns:a16="http://schemas.microsoft.com/office/drawing/2014/main" id="{D7F734E2-5A9D-4BEA-BAB3-E1F5961160DB}"/>
                  </a:ext>
                </a:extLst>
              </p:cNvPr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5704528" y="3662794"/>
                <a:ext cx="222120" cy="39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3">
            <p14:nvContentPartPr>
              <p14:cNvPr id="84" name="Inkt 83">
                <a:extLst>
                  <a:ext uri="{FF2B5EF4-FFF2-40B4-BE49-F238E27FC236}">
                    <a16:creationId xmlns:a16="http://schemas.microsoft.com/office/drawing/2014/main" id="{FC86A214-2714-40B6-BEDC-CCE2F12F05AD}"/>
                  </a:ext>
                </a:extLst>
              </p14:cNvPr>
              <p14:cNvContentPartPr/>
              <p14:nvPr/>
            </p14:nvContentPartPr>
            <p14:xfrm>
              <a:off x="6129328" y="3816154"/>
              <a:ext cx="603000" cy="24840"/>
            </p14:xfrm>
          </p:contentPart>
        </mc:Choice>
        <mc:Fallback xmlns="">
          <p:pic>
            <p:nvPicPr>
              <p:cNvPr id="84" name="Inkt 83">
                <a:extLst>
                  <a:ext uri="{FF2B5EF4-FFF2-40B4-BE49-F238E27FC236}">
                    <a16:creationId xmlns:a16="http://schemas.microsoft.com/office/drawing/2014/main" id="{FC86A214-2714-40B6-BEDC-CCE2F12F05AD}"/>
                  </a:ext>
                </a:extLst>
              </p:cNvPr>
              <p:cNvPicPr/>
              <p:nvPr/>
            </p:nvPicPr>
            <p:blipFill>
              <a:blip r:embed="rId114"/>
              <a:stretch>
                <a:fillRect/>
              </a:stretch>
            </p:blipFill>
            <p:spPr>
              <a:xfrm>
                <a:off x="6111328" y="3798154"/>
                <a:ext cx="638640" cy="60480"/>
              </a:xfrm>
              <a:prstGeom prst="rect">
                <a:avLst/>
              </a:prstGeom>
            </p:spPr>
          </p:pic>
        </mc:Fallback>
      </mc:AlternateContent>
      <p:grpSp>
        <p:nvGrpSpPr>
          <p:cNvPr id="89" name="Groep 88">
            <a:extLst>
              <a:ext uri="{FF2B5EF4-FFF2-40B4-BE49-F238E27FC236}">
                <a16:creationId xmlns:a16="http://schemas.microsoft.com/office/drawing/2014/main" id="{13FBA5C8-D137-4D62-B1AB-E3D564B6CC54}"/>
              </a:ext>
            </a:extLst>
          </p:cNvPr>
          <p:cNvGrpSpPr/>
          <p:nvPr/>
        </p:nvGrpSpPr>
        <p:grpSpPr>
          <a:xfrm>
            <a:off x="6112048" y="4047994"/>
            <a:ext cx="445680" cy="262080"/>
            <a:chOff x="6112048" y="4047994"/>
            <a:chExt cx="445680" cy="26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B88E35C2-BDD4-44EF-9E4D-17E8A8F10126}"/>
                    </a:ext>
                  </a:extLst>
                </p14:cNvPr>
                <p14:cNvContentPartPr/>
                <p14:nvPr/>
              </p14:nvContentPartPr>
              <p14:xfrm>
                <a:off x="6112048" y="4064194"/>
                <a:ext cx="190800" cy="22752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B88E35C2-BDD4-44EF-9E4D-17E8A8F10126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6094048" y="4046554"/>
                  <a:ext cx="226440" cy="26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88" name="Inkt 87">
                  <a:extLst>
                    <a:ext uri="{FF2B5EF4-FFF2-40B4-BE49-F238E27FC236}">
                      <a16:creationId xmlns:a16="http://schemas.microsoft.com/office/drawing/2014/main" id="{25E745F9-AC2E-40FB-B67E-1B355BBB3054}"/>
                    </a:ext>
                  </a:extLst>
                </p14:cNvPr>
                <p14:cNvContentPartPr/>
                <p14:nvPr/>
              </p14:nvContentPartPr>
              <p14:xfrm>
                <a:off x="6401128" y="4047994"/>
                <a:ext cx="156600" cy="262080"/>
              </p14:xfrm>
            </p:contentPart>
          </mc:Choice>
          <mc:Fallback xmlns="">
            <p:pic>
              <p:nvPicPr>
                <p:cNvPr id="88" name="Inkt 87">
                  <a:extLst>
                    <a:ext uri="{FF2B5EF4-FFF2-40B4-BE49-F238E27FC236}">
                      <a16:creationId xmlns:a16="http://schemas.microsoft.com/office/drawing/2014/main" id="{25E745F9-AC2E-40FB-B67E-1B355BBB3054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6383488" y="4030354"/>
                  <a:ext cx="192240" cy="297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" name="Groep 91">
            <a:extLst>
              <a:ext uri="{FF2B5EF4-FFF2-40B4-BE49-F238E27FC236}">
                <a16:creationId xmlns:a16="http://schemas.microsoft.com/office/drawing/2014/main" id="{BFCAD3A7-1CC1-483E-B7C3-5E940B2CFCC4}"/>
              </a:ext>
            </a:extLst>
          </p:cNvPr>
          <p:cNvGrpSpPr/>
          <p:nvPr/>
        </p:nvGrpSpPr>
        <p:grpSpPr>
          <a:xfrm>
            <a:off x="7092328" y="3754954"/>
            <a:ext cx="282600" cy="238320"/>
            <a:chOff x="7092328" y="3754954"/>
            <a:chExt cx="282600" cy="238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FC58B462-3069-426A-B4F7-BE0083505127}"/>
                    </a:ext>
                  </a:extLst>
                </p14:cNvPr>
                <p14:cNvContentPartPr/>
                <p14:nvPr/>
              </p14:nvContentPartPr>
              <p14:xfrm>
                <a:off x="7092328" y="3826234"/>
                <a:ext cx="282600" cy="2376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FC58B462-3069-426A-B4F7-BE0083505127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7074328" y="3808234"/>
                  <a:ext cx="318240" cy="5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91" name="Inkt 90">
                  <a:extLst>
                    <a:ext uri="{FF2B5EF4-FFF2-40B4-BE49-F238E27FC236}">
                      <a16:creationId xmlns:a16="http://schemas.microsoft.com/office/drawing/2014/main" id="{321DDE72-6745-49A4-A3C7-5AD964AD9030}"/>
                    </a:ext>
                  </a:extLst>
                </p14:cNvPr>
                <p14:cNvContentPartPr/>
                <p14:nvPr/>
              </p14:nvContentPartPr>
              <p14:xfrm>
                <a:off x="7232368" y="3754954"/>
                <a:ext cx="39960" cy="238320"/>
              </p14:xfrm>
            </p:contentPart>
          </mc:Choice>
          <mc:Fallback xmlns="">
            <p:pic>
              <p:nvPicPr>
                <p:cNvPr id="91" name="Inkt 90">
                  <a:extLst>
                    <a:ext uri="{FF2B5EF4-FFF2-40B4-BE49-F238E27FC236}">
                      <a16:creationId xmlns:a16="http://schemas.microsoft.com/office/drawing/2014/main" id="{321DDE72-6745-49A4-A3C7-5AD964AD9030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7214728" y="3737314"/>
                  <a:ext cx="75600" cy="273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7" name="Groep 96">
            <a:extLst>
              <a:ext uri="{FF2B5EF4-FFF2-40B4-BE49-F238E27FC236}">
                <a16:creationId xmlns:a16="http://schemas.microsoft.com/office/drawing/2014/main" id="{6B2D12B5-8B2F-433B-9870-297D86891DED}"/>
              </a:ext>
            </a:extLst>
          </p:cNvPr>
          <p:cNvGrpSpPr/>
          <p:nvPr/>
        </p:nvGrpSpPr>
        <p:grpSpPr>
          <a:xfrm>
            <a:off x="7855888" y="3527794"/>
            <a:ext cx="1217880" cy="644400"/>
            <a:chOff x="7855888" y="3527794"/>
            <a:chExt cx="1217880" cy="644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93" name="Inkt 92">
                  <a:extLst>
                    <a:ext uri="{FF2B5EF4-FFF2-40B4-BE49-F238E27FC236}">
                      <a16:creationId xmlns:a16="http://schemas.microsoft.com/office/drawing/2014/main" id="{D266C292-321B-4E1D-A51D-5ACA2AE20A7A}"/>
                    </a:ext>
                  </a:extLst>
                </p14:cNvPr>
                <p14:cNvContentPartPr/>
                <p14:nvPr/>
              </p14:nvContentPartPr>
              <p14:xfrm>
                <a:off x="7855888" y="3527794"/>
                <a:ext cx="170280" cy="414360"/>
              </p14:xfrm>
            </p:contentPart>
          </mc:Choice>
          <mc:Fallback xmlns="">
            <p:pic>
              <p:nvPicPr>
                <p:cNvPr id="93" name="Inkt 92">
                  <a:extLst>
                    <a:ext uri="{FF2B5EF4-FFF2-40B4-BE49-F238E27FC236}">
                      <a16:creationId xmlns:a16="http://schemas.microsoft.com/office/drawing/2014/main" id="{D266C292-321B-4E1D-A51D-5ACA2AE20A7A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7838248" y="3509794"/>
                  <a:ext cx="205920" cy="45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94" name="Inkt 93">
                  <a:extLst>
                    <a:ext uri="{FF2B5EF4-FFF2-40B4-BE49-F238E27FC236}">
                      <a16:creationId xmlns:a16="http://schemas.microsoft.com/office/drawing/2014/main" id="{A79BE330-1FD7-42E5-BB88-FA62AE3959AE}"/>
                    </a:ext>
                  </a:extLst>
                </p14:cNvPr>
                <p14:cNvContentPartPr/>
                <p14:nvPr/>
              </p14:nvContentPartPr>
              <p14:xfrm>
                <a:off x="8337568" y="3720754"/>
                <a:ext cx="736200" cy="96840"/>
              </p14:xfrm>
            </p:contentPart>
          </mc:Choice>
          <mc:Fallback xmlns="">
            <p:pic>
              <p:nvPicPr>
                <p:cNvPr id="94" name="Inkt 93">
                  <a:extLst>
                    <a:ext uri="{FF2B5EF4-FFF2-40B4-BE49-F238E27FC236}">
                      <a16:creationId xmlns:a16="http://schemas.microsoft.com/office/drawing/2014/main" id="{A79BE330-1FD7-42E5-BB88-FA62AE3959AE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8319568" y="3703114"/>
                  <a:ext cx="771840" cy="13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95" name="Inkt 94">
                  <a:extLst>
                    <a:ext uri="{FF2B5EF4-FFF2-40B4-BE49-F238E27FC236}">
                      <a16:creationId xmlns:a16="http://schemas.microsoft.com/office/drawing/2014/main" id="{B308EB7E-161D-4016-9FDB-17C7B64EBF41}"/>
                    </a:ext>
                  </a:extLst>
                </p14:cNvPr>
                <p14:cNvContentPartPr/>
                <p14:nvPr/>
              </p14:nvContentPartPr>
              <p14:xfrm>
                <a:off x="8425048" y="3901474"/>
                <a:ext cx="224280" cy="238320"/>
              </p14:xfrm>
            </p:contentPart>
          </mc:Choice>
          <mc:Fallback xmlns="">
            <p:pic>
              <p:nvPicPr>
                <p:cNvPr id="95" name="Inkt 94">
                  <a:extLst>
                    <a:ext uri="{FF2B5EF4-FFF2-40B4-BE49-F238E27FC236}">
                      <a16:creationId xmlns:a16="http://schemas.microsoft.com/office/drawing/2014/main" id="{B308EB7E-161D-4016-9FDB-17C7B64EBF41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8407408" y="3883834"/>
                  <a:ext cx="259920" cy="27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96" name="Inkt 95">
                  <a:extLst>
                    <a:ext uri="{FF2B5EF4-FFF2-40B4-BE49-F238E27FC236}">
                      <a16:creationId xmlns:a16="http://schemas.microsoft.com/office/drawing/2014/main" id="{C38A91E1-1412-4A70-9F2F-C59F0D714F39}"/>
                    </a:ext>
                  </a:extLst>
                </p14:cNvPr>
                <p14:cNvContentPartPr/>
                <p14:nvPr/>
              </p14:nvContentPartPr>
              <p14:xfrm>
                <a:off x="8747968" y="3878794"/>
                <a:ext cx="154080" cy="293400"/>
              </p14:xfrm>
            </p:contentPart>
          </mc:Choice>
          <mc:Fallback xmlns="">
            <p:pic>
              <p:nvPicPr>
                <p:cNvPr id="96" name="Inkt 95">
                  <a:extLst>
                    <a:ext uri="{FF2B5EF4-FFF2-40B4-BE49-F238E27FC236}">
                      <a16:creationId xmlns:a16="http://schemas.microsoft.com/office/drawing/2014/main" id="{C38A91E1-1412-4A70-9F2F-C59F0D714F39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8729968" y="3861154"/>
                  <a:ext cx="189720" cy="329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1" name="Groep 100">
            <a:extLst>
              <a:ext uri="{FF2B5EF4-FFF2-40B4-BE49-F238E27FC236}">
                <a16:creationId xmlns:a16="http://schemas.microsoft.com/office/drawing/2014/main" id="{D11D2988-7FA1-4826-901D-902FCFC68A04}"/>
              </a:ext>
            </a:extLst>
          </p:cNvPr>
          <p:cNvGrpSpPr/>
          <p:nvPr/>
        </p:nvGrpSpPr>
        <p:grpSpPr>
          <a:xfrm>
            <a:off x="6180448" y="3451114"/>
            <a:ext cx="407880" cy="193680"/>
            <a:chOff x="6180448" y="3451114"/>
            <a:chExt cx="407880" cy="193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98" name="Inkt 97">
                  <a:extLst>
                    <a:ext uri="{FF2B5EF4-FFF2-40B4-BE49-F238E27FC236}">
                      <a16:creationId xmlns:a16="http://schemas.microsoft.com/office/drawing/2014/main" id="{3B4DEDD5-FE5D-42B9-ACB9-8123DBB9A80E}"/>
                    </a:ext>
                  </a:extLst>
                </p14:cNvPr>
                <p14:cNvContentPartPr/>
                <p14:nvPr/>
              </p14:nvContentPartPr>
              <p14:xfrm>
                <a:off x="6180448" y="3451114"/>
                <a:ext cx="153720" cy="169200"/>
              </p14:xfrm>
            </p:contentPart>
          </mc:Choice>
          <mc:Fallback xmlns="">
            <p:pic>
              <p:nvPicPr>
                <p:cNvPr id="98" name="Inkt 97">
                  <a:extLst>
                    <a:ext uri="{FF2B5EF4-FFF2-40B4-BE49-F238E27FC236}">
                      <a16:creationId xmlns:a16="http://schemas.microsoft.com/office/drawing/2014/main" id="{3B4DEDD5-FE5D-42B9-ACB9-8123DBB9A80E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6162448" y="3433114"/>
                  <a:ext cx="18936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99" name="Inkt 98">
                  <a:extLst>
                    <a:ext uri="{FF2B5EF4-FFF2-40B4-BE49-F238E27FC236}">
                      <a16:creationId xmlns:a16="http://schemas.microsoft.com/office/drawing/2014/main" id="{049F673F-AC77-44C3-BF5F-9DF6C2A8AC59}"/>
                    </a:ext>
                  </a:extLst>
                </p14:cNvPr>
                <p14:cNvContentPartPr/>
                <p14:nvPr/>
              </p14:nvContentPartPr>
              <p14:xfrm>
                <a:off x="6394288" y="3590434"/>
                <a:ext cx="7200" cy="3600"/>
              </p14:xfrm>
            </p:contentPart>
          </mc:Choice>
          <mc:Fallback xmlns="">
            <p:pic>
              <p:nvPicPr>
                <p:cNvPr id="99" name="Inkt 98">
                  <a:extLst>
                    <a:ext uri="{FF2B5EF4-FFF2-40B4-BE49-F238E27FC236}">
                      <a16:creationId xmlns:a16="http://schemas.microsoft.com/office/drawing/2014/main" id="{049F673F-AC77-44C3-BF5F-9DF6C2A8AC59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6376288" y="3572794"/>
                  <a:ext cx="428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100" name="Inkt 99">
                  <a:extLst>
                    <a:ext uri="{FF2B5EF4-FFF2-40B4-BE49-F238E27FC236}">
                      <a16:creationId xmlns:a16="http://schemas.microsoft.com/office/drawing/2014/main" id="{9F6F262F-58E0-4DA6-A2B1-26C498F281AF}"/>
                    </a:ext>
                  </a:extLst>
                </p14:cNvPr>
                <p14:cNvContentPartPr/>
                <p14:nvPr/>
              </p14:nvContentPartPr>
              <p14:xfrm>
                <a:off x="6444328" y="3477034"/>
                <a:ext cx="144000" cy="167760"/>
              </p14:xfrm>
            </p:contentPart>
          </mc:Choice>
          <mc:Fallback xmlns="">
            <p:pic>
              <p:nvPicPr>
                <p:cNvPr id="100" name="Inkt 99">
                  <a:extLst>
                    <a:ext uri="{FF2B5EF4-FFF2-40B4-BE49-F238E27FC236}">
                      <a16:creationId xmlns:a16="http://schemas.microsoft.com/office/drawing/2014/main" id="{9F6F262F-58E0-4DA6-A2B1-26C498F281AF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6426688" y="3459394"/>
                  <a:ext cx="179640" cy="203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7">
            <p14:nvContentPartPr>
              <p14:cNvPr id="102" name="Inkt 101">
                <a:extLst>
                  <a:ext uri="{FF2B5EF4-FFF2-40B4-BE49-F238E27FC236}">
                    <a16:creationId xmlns:a16="http://schemas.microsoft.com/office/drawing/2014/main" id="{798ECC87-1006-455A-A5B3-9083ACE7F6D2}"/>
                  </a:ext>
                </a:extLst>
              </p14:cNvPr>
              <p14:cNvContentPartPr/>
              <p14:nvPr/>
            </p14:nvContentPartPr>
            <p14:xfrm>
              <a:off x="8673448" y="3385234"/>
              <a:ext cx="3960" cy="21960"/>
            </p14:xfrm>
          </p:contentPart>
        </mc:Choice>
        <mc:Fallback xmlns="">
          <p:pic>
            <p:nvPicPr>
              <p:cNvPr id="102" name="Inkt 101">
                <a:extLst>
                  <a:ext uri="{FF2B5EF4-FFF2-40B4-BE49-F238E27FC236}">
                    <a16:creationId xmlns:a16="http://schemas.microsoft.com/office/drawing/2014/main" id="{798ECC87-1006-455A-A5B3-9083ACE7F6D2}"/>
                  </a:ext>
                </a:extLst>
              </p:cNvPr>
              <p:cNvPicPr/>
              <p:nvPr/>
            </p:nvPicPr>
            <p:blipFill>
              <a:blip r:embed="rId138"/>
              <a:stretch>
                <a:fillRect/>
              </a:stretch>
            </p:blipFill>
            <p:spPr>
              <a:xfrm>
                <a:off x="8655448" y="3367234"/>
                <a:ext cx="39600" cy="576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5" name="Groep 104">
            <a:extLst>
              <a:ext uri="{FF2B5EF4-FFF2-40B4-BE49-F238E27FC236}">
                <a16:creationId xmlns:a16="http://schemas.microsoft.com/office/drawing/2014/main" id="{0219794C-D841-4581-BC63-3DC1B251F094}"/>
              </a:ext>
            </a:extLst>
          </p:cNvPr>
          <p:cNvGrpSpPr/>
          <p:nvPr/>
        </p:nvGrpSpPr>
        <p:grpSpPr>
          <a:xfrm>
            <a:off x="8479408" y="3274354"/>
            <a:ext cx="545760" cy="352080"/>
            <a:chOff x="8479408" y="3274354"/>
            <a:chExt cx="545760" cy="35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103" name="Inkt 102">
                  <a:extLst>
                    <a:ext uri="{FF2B5EF4-FFF2-40B4-BE49-F238E27FC236}">
                      <a16:creationId xmlns:a16="http://schemas.microsoft.com/office/drawing/2014/main" id="{B7C96884-E727-4F4D-BA32-4F5841C27197}"/>
                    </a:ext>
                  </a:extLst>
                </p14:cNvPr>
                <p14:cNvContentPartPr/>
                <p14:nvPr/>
              </p14:nvContentPartPr>
              <p14:xfrm>
                <a:off x="8479408" y="3274354"/>
                <a:ext cx="163080" cy="352080"/>
              </p14:xfrm>
            </p:contentPart>
          </mc:Choice>
          <mc:Fallback xmlns="">
            <p:pic>
              <p:nvPicPr>
                <p:cNvPr id="103" name="Inkt 102">
                  <a:extLst>
                    <a:ext uri="{FF2B5EF4-FFF2-40B4-BE49-F238E27FC236}">
                      <a16:creationId xmlns:a16="http://schemas.microsoft.com/office/drawing/2014/main" id="{B7C96884-E727-4F4D-BA32-4F5841C27197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8461768" y="3256714"/>
                  <a:ext cx="198720" cy="38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104" name="Inkt 103">
                  <a:extLst>
                    <a:ext uri="{FF2B5EF4-FFF2-40B4-BE49-F238E27FC236}">
                      <a16:creationId xmlns:a16="http://schemas.microsoft.com/office/drawing/2014/main" id="{599117D9-7B13-41AE-A77B-DE902557764A}"/>
                    </a:ext>
                  </a:extLst>
                </p14:cNvPr>
                <p14:cNvContentPartPr/>
                <p14:nvPr/>
              </p14:nvContentPartPr>
              <p14:xfrm>
                <a:off x="8869648" y="3398554"/>
                <a:ext cx="155520" cy="227880"/>
              </p14:xfrm>
            </p:contentPart>
          </mc:Choice>
          <mc:Fallback xmlns="">
            <p:pic>
              <p:nvPicPr>
                <p:cNvPr id="104" name="Inkt 103">
                  <a:extLst>
                    <a:ext uri="{FF2B5EF4-FFF2-40B4-BE49-F238E27FC236}">
                      <a16:creationId xmlns:a16="http://schemas.microsoft.com/office/drawing/2014/main" id="{599117D9-7B13-41AE-A77B-DE902557764A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8852008" y="3380914"/>
                  <a:ext cx="191160" cy="263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2" name="Groep 111">
            <a:extLst>
              <a:ext uri="{FF2B5EF4-FFF2-40B4-BE49-F238E27FC236}">
                <a16:creationId xmlns:a16="http://schemas.microsoft.com/office/drawing/2014/main" id="{01D70766-5861-4682-82EB-E6159F4E72EF}"/>
              </a:ext>
            </a:extLst>
          </p:cNvPr>
          <p:cNvGrpSpPr/>
          <p:nvPr/>
        </p:nvGrpSpPr>
        <p:grpSpPr>
          <a:xfrm>
            <a:off x="5178568" y="4720834"/>
            <a:ext cx="3079440" cy="451440"/>
            <a:chOff x="5178568" y="4720834"/>
            <a:chExt cx="3079440" cy="451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106" name="Inkt 105">
                  <a:extLst>
                    <a:ext uri="{FF2B5EF4-FFF2-40B4-BE49-F238E27FC236}">
                      <a16:creationId xmlns:a16="http://schemas.microsoft.com/office/drawing/2014/main" id="{84217565-7840-4F0F-B1A0-E3FDDF68C529}"/>
                    </a:ext>
                  </a:extLst>
                </p14:cNvPr>
                <p14:cNvContentPartPr/>
                <p14:nvPr/>
              </p14:nvContentPartPr>
              <p14:xfrm>
                <a:off x="5178568" y="5027194"/>
                <a:ext cx="180360" cy="12600"/>
              </p14:xfrm>
            </p:contentPart>
          </mc:Choice>
          <mc:Fallback xmlns="">
            <p:pic>
              <p:nvPicPr>
                <p:cNvPr id="106" name="Inkt 105">
                  <a:extLst>
                    <a:ext uri="{FF2B5EF4-FFF2-40B4-BE49-F238E27FC236}">
                      <a16:creationId xmlns:a16="http://schemas.microsoft.com/office/drawing/2014/main" id="{84217565-7840-4F0F-B1A0-E3FDDF68C529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5160568" y="5009554"/>
                  <a:ext cx="21600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107" name="Inkt 106">
                  <a:extLst>
                    <a:ext uri="{FF2B5EF4-FFF2-40B4-BE49-F238E27FC236}">
                      <a16:creationId xmlns:a16="http://schemas.microsoft.com/office/drawing/2014/main" id="{FF9128BD-8A52-4E95-B7CD-859C426D7F7F}"/>
                    </a:ext>
                  </a:extLst>
                </p14:cNvPr>
                <p14:cNvContentPartPr/>
                <p14:nvPr/>
              </p14:nvContentPartPr>
              <p14:xfrm>
                <a:off x="5206288" y="5128354"/>
                <a:ext cx="228960" cy="9720"/>
              </p14:xfrm>
            </p:contentPart>
          </mc:Choice>
          <mc:Fallback xmlns="">
            <p:pic>
              <p:nvPicPr>
                <p:cNvPr id="107" name="Inkt 106">
                  <a:extLst>
                    <a:ext uri="{FF2B5EF4-FFF2-40B4-BE49-F238E27FC236}">
                      <a16:creationId xmlns:a16="http://schemas.microsoft.com/office/drawing/2014/main" id="{FF9128BD-8A52-4E95-B7CD-859C426D7F7F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5188288" y="5110714"/>
                  <a:ext cx="26460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7">
              <p14:nvContentPartPr>
                <p14:cNvPr id="109" name="Inkt 108">
                  <a:extLst>
                    <a:ext uri="{FF2B5EF4-FFF2-40B4-BE49-F238E27FC236}">
                      <a16:creationId xmlns:a16="http://schemas.microsoft.com/office/drawing/2014/main" id="{D8E1A026-DD58-4AF0-BA20-82F63D0C4796}"/>
                    </a:ext>
                  </a:extLst>
                </p14:cNvPr>
                <p14:cNvContentPartPr/>
                <p14:nvPr/>
              </p14:nvContentPartPr>
              <p14:xfrm>
                <a:off x="6213208" y="5118994"/>
                <a:ext cx="2044800" cy="33120"/>
              </p14:xfrm>
            </p:contentPart>
          </mc:Choice>
          <mc:Fallback xmlns="">
            <p:pic>
              <p:nvPicPr>
                <p:cNvPr id="109" name="Inkt 108">
                  <a:extLst>
                    <a:ext uri="{FF2B5EF4-FFF2-40B4-BE49-F238E27FC236}">
                      <a16:creationId xmlns:a16="http://schemas.microsoft.com/office/drawing/2014/main" id="{D8E1A026-DD58-4AF0-BA20-82F63D0C4796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6195568" y="5100994"/>
                  <a:ext cx="208044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110" name="Inkt 109">
                  <a:extLst>
                    <a:ext uri="{FF2B5EF4-FFF2-40B4-BE49-F238E27FC236}">
                      <a16:creationId xmlns:a16="http://schemas.microsoft.com/office/drawing/2014/main" id="{FE765238-FD45-4B53-BCCC-5904DCBE290F}"/>
                    </a:ext>
                  </a:extLst>
                </p14:cNvPr>
                <p14:cNvContentPartPr/>
                <p14:nvPr/>
              </p14:nvContentPartPr>
              <p14:xfrm>
                <a:off x="5680768" y="4720834"/>
                <a:ext cx="313920" cy="451440"/>
              </p14:xfrm>
            </p:contentPart>
          </mc:Choice>
          <mc:Fallback xmlns="">
            <p:pic>
              <p:nvPicPr>
                <p:cNvPr id="110" name="Inkt 109">
                  <a:extLst>
                    <a:ext uri="{FF2B5EF4-FFF2-40B4-BE49-F238E27FC236}">
                      <a16:creationId xmlns:a16="http://schemas.microsoft.com/office/drawing/2014/main" id="{FE765238-FD45-4B53-BCCC-5904DCBE290F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5662768" y="4702834"/>
                  <a:ext cx="349560" cy="48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111" name="Inkt 110">
                  <a:extLst>
                    <a:ext uri="{FF2B5EF4-FFF2-40B4-BE49-F238E27FC236}">
                      <a16:creationId xmlns:a16="http://schemas.microsoft.com/office/drawing/2014/main" id="{2F055347-CBEC-4D17-BCB9-EC1B8942C799}"/>
                    </a:ext>
                  </a:extLst>
                </p14:cNvPr>
                <p14:cNvContentPartPr/>
                <p14:nvPr/>
              </p14:nvContentPartPr>
              <p14:xfrm>
                <a:off x="5810728" y="4907674"/>
                <a:ext cx="257040" cy="21960"/>
              </p14:xfrm>
            </p:contentPart>
          </mc:Choice>
          <mc:Fallback xmlns="">
            <p:pic>
              <p:nvPicPr>
                <p:cNvPr id="111" name="Inkt 110">
                  <a:extLst>
                    <a:ext uri="{FF2B5EF4-FFF2-40B4-BE49-F238E27FC236}">
                      <a16:creationId xmlns:a16="http://schemas.microsoft.com/office/drawing/2014/main" id="{2F055347-CBEC-4D17-BCB9-EC1B8942C799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5792728" y="4890034"/>
                  <a:ext cx="292680" cy="57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5" name="Groep 114">
            <a:extLst>
              <a:ext uri="{FF2B5EF4-FFF2-40B4-BE49-F238E27FC236}">
                <a16:creationId xmlns:a16="http://schemas.microsoft.com/office/drawing/2014/main" id="{21992763-F375-4A6E-A720-A8D8F76817D5}"/>
              </a:ext>
            </a:extLst>
          </p:cNvPr>
          <p:cNvGrpSpPr/>
          <p:nvPr/>
        </p:nvGrpSpPr>
        <p:grpSpPr>
          <a:xfrm>
            <a:off x="6884248" y="5265514"/>
            <a:ext cx="582840" cy="306720"/>
            <a:chOff x="6884248" y="5265514"/>
            <a:chExt cx="582840" cy="306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113" name="Inkt 112">
                  <a:extLst>
                    <a:ext uri="{FF2B5EF4-FFF2-40B4-BE49-F238E27FC236}">
                      <a16:creationId xmlns:a16="http://schemas.microsoft.com/office/drawing/2014/main" id="{19359AA3-0603-46A7-A205-48159DE15640}"/>
                    </a:ext>
                  </a:extLst>
                </p14:cNvPr>
                <p14:cNvContentPartPr/>
                <p14:nvPr/>
              </p14:nvContentPartPr>
              <p14:xfrm>
                <a:off x="6884248" y="5273434"/>
                <a:ext cx="253440" cy="297000"/>
              </p14:xfrm>
            </p:contentPart>
          </mc:Choice>
          <mc:Fallback xmlns="">
            <p:pic>
              <p:nvPicPr>
                <p:cNvPr id="113" name="Inkt 112">
                  <a:extLst>
                    <a:ext uri="{FF2B5EF4-FFF2-40B4-BE49-F238E27FC236}">
                      <a16:creationId xmlns:a16="http://schemas.microsoft.com/office/drawing/2014/main" id="{19359AA3-0603-46A7-A205-48159DE15640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6866608" y="5255794"/>
                  <a:ext cx="289080" cy="33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5">
              <p14:nvContentPartPr>
                <p14:cNvPr id="114" name="Inkt 113">
                  <a:extLst>
                    <a:ext uri="{FF2B5EF4-FFF2-40B4-BE49-F238E27FC236}">
                      <a16:creationId xmlns:a16="http://schemas.microsoft.com/office/drawing/2014/main" id="{06956916-E8CE-4BF1-BF0F-5A1077E3529F}"/>
                    </a:ext>
                  </a:extLst>
                </p14:cNvPr>
                <p14:cNvContentPartPr/>
                <p14:nvPr/>
              </p14:nvContentPartPr>
              <p14:xfrm>
                <a:off x="7286008" y="5265514"/>
                <a:ext cx="181080" cy="306720"/>
              </p14:xfrm>
            </p:contentPart>
          </mc:Choice>
          <mc:Fallback xmlns="">
            <p:pic>
              <p:nvPicPr>
                <p:cNvPr id="114" name="Inkt 113">
                  <a:extLst>
                    <a:ext uri="{FF2B5EF4-FFF2-40B4-BE49-F238E27FC236}">
                      <a16:creationId xmlns:a16="http://schemas.microsoft.com/office/drawing/2014/main" id="{06956916-E8CE-4BF1-BF0F-5A1077E3529F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7268368" y="5247514"/>
                  <a:ext cx="216720" cy="34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5" name="Groep 124">
            <a:extLst>
              <a:ext uri="{FF2B5EF4-FFF2-40B4-BE49-F238E27FC236}">
                <a16:creationId xmlns:a16="http://schemas.microsoft.com/office/drawing/2014/main" id="{82C5DE58-B33B-4764-98C3-808B58EB0E02}"/>
              </a:ext>
            </a:extLst>
          </p:cNvPr>
          <p:cNvGrpSpPr/>
          <p:nvPr/>
        </p:nvGrpSpPr>
        <p:grpSpPr>
          <a:xfrm>
            <a:off x="6351448" y="4451914"/>
            <a:ext cx="1664640" cy="617400"/>
            <a:chOff x="6351448" y="4451914"/>
            <a:chExt cx="1664640" cy="617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116" name="Inkt 115">
                  <a:extLst>
                    <a:ext uri="{FF2B5EF4-FFF2-40B4-BE49-F238E27FC236}">
                      <a16:creationId xmlns:a16="http://schemas.microsoft.com/office/drawing/2014/main" id="{B0F03B21-0548-4718-B03A-D147BB42A41F}"/>
                    </a:ext>
                  </a:extLst>
                </p14:cNvPr>
                <p14:cNvContentPartPr/>
                <p14:nvPr/>
              </p14:nvContentPartPr>
              <p14:xfrm>
                <a:off x="6467008" y="4717594"/>
                <a:ext cx="201240" cy="257760"/>
              </p14:xfrm>
            </p:contentPart>
          </mc:Choice>
          <mc:Fallback xmlns="">
            <p:pic>
              <p:nvPicPr>
                <p:cNvPr id="116" name="Inkt 115">
                  <a:extLst>
                    <a:ext uri="{FF2B5EF4-FFF2-40B4-BE49-F238E27FC236}">
                      <a16:creationId xmlns:a16="http://schemas.microsoft.com/office/drawing/2014/main" id="{B0F03B21-0548-4718-B03A-D147BB42A41F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6449368" y="4699954"/>
                  <a:ext cx="236880" cy="29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117" name="Inkt 116">
                  <a:extLst>
                    <a:ext uri="{FF2B5EF4-FFF2-40B4-BE49-F238E27FC236}">
                      <a16:creationId xmlns:a16="http://schemas.microsoft.com/office/drawing/2014/main" id="{141AC91E-B722-4110-B7DA-390C390441BB}"/>
                    </a:ext>
                  </a:extLst>
                </p14:cNvPr>
                <p14:cNvContentPartPr/>
                <p14:nvPr/>
              </p14:nvContentPartPr>
              <p14:xfrm>
                <a:off x="6636568" y="4451914"/>
                <a:ext cx="145440" cy="168120"/>
              </p14:xfrm>
            </p:contentPart>
          </mc:Choice>
          <mc:Fallback xmlns="">
            <p:pic>
              <p:nvPicPr>
                <p:cNvPr id="117" name="Inkt 116">
                  <a:extLst>
                    <a:ext uri="{FF2B5EF4-FFF2-40B4-BE49-F238E27FC236}">
                      <a16:creationId xmlns:a16="http://schemas.microsoft.com/office/drawing/2014/main" id="{141AC91E-B722-4110-B7DA-390C390441BB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6618568" y="4433914"/>
                  <a:ext cx="181080" cy="20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1">
              <p14:nvContentPartPr>
                <p14:cNvPr id="118" name="Inkt 117">
                  <a:extLst>
                    <a:ext uri="{FF2B5EF4-FFF2-40B4-BE49-F238E27FC236}">
                      <a16:creationId xmlns:a16="http://schemas.microsoft.com/office/drawing/2014/main" id="{19637131-F545-4A34-817E-692E0E4B4F54}"/>
                    </a:ext>
                  </a:extLst>
                </p14:cNvPr>
                <p14:cNvContentPartPr/>
                <p14:nvPr/>
              </p14:nvContentPartPr>
              <p14:xfrm>
                <a:off x="6920608" y="4816954"/>
                <a:ext cx="188640" cy="9720"/>
              </p14:xfrm>
            </p:contentPart>
          </mc:Choice>
          <mc:Fallback xmlns="">
            <p:pic>
              <p:nvPicPr>
                <p:cNvPr id="118" name="Inkt 117">
                  <a:extLst>
                    <a:ext uri="{FF2B5EF4-FFF2-40B4-BE49-F238E27FC236}">
                      <a16:creationId xmlns:a16="http://schemas.microsoft.com/office/drawing/2014/main" id="{19637131-F545-4A34-817E-692E0E4B4F54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6902968" y="4799314"/>
                  <a:ext cx="22428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3">
              <p14:nvContentPartPr>
                <p14:cNvPr id="119" name="Inkt 118">
                  <a:extLst>
                    <a:ext uri="{FF2B5EF4-FFF2-40B4-BE49-F238E27FC236}">
                      <a16:creationId xmlns:a16="http://schemas.microsoft.com/office/drawing/2014/main" id="{9A1625EF-68E4-481C-ABC0-9A966D411C99}"/>
                    </a:ext>
                  </a:extLst>
                </p14:cNvPr>
                <p14:cNvContentPartPr/>
                <p14:nvPr/>
              </p14:nvContentPartPr>
              <p14:xfrm>
                <a:off x="7016008" y="4745314"/>
                <a:ext cx="11160" cy="183960"/>
              </p14:xfrm>
            </p:contentPart>
          </mc:Choice>
          <mc:Fallback xmlns="">
            <p:pic>
              <p:nvPicPr>
                <p:cNvPr id="119" name="Inkt 118">
                  <a:extLst>
                    <a:ext uri="{FF2B5EF4-FFF2-40B4-BE49-F238E27FC236}">
                      <a16:creationId xmlns:a16="http://schemas.microsoft.com/office/drawing/2014/main" id="{9A1625EF-68E4-481C-ABC0-9A966D411C99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6998368" y="4727314"/>
                  <a:ext cx="4680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5">
              <p14:nvContentPartPr>
                <p14:cNvPr id="120" name="Inkt 119">
                  <a:extLst>
                    <a:ext uri="{FF2B5EF4-FFF2-40B4-BE49-F238E27FC236}">
                      <a16:creationId xmlns:a16="http://schemas.microsoft.com/office/drawing/2014/main" id="{159C9D2E-4E87-4DA6-95C2-D14CADAC2C61}"/>
                    </a:ext>
                  </a:extLst>
                </p14:cNvPr>
                <p14:cNvContentPartPr/>
                <p14:nvPr/>
              </p14:nvContentPartPr>
              <p14:xfrm>
                <a:off x="7353328" y="4598074"/>
                <a:ext cx="135720" cy="298440"/>
              </p14:xfrm>
            </p:contentPart>
          </mc:Choice>
          <mc:Fallback xmlns="">
            <p:pic>
              <p:nvPicPr>
                <p:cNvPr id="120" name="Inkt 119">
                  <a:extLst>
                    <a:ext uri="{FF2B5EF4-FFF2-40B4-BE49-F238E27FC236}">
                      <a16:creationId xmlns:a16="http://schemas.microsoft.com/office/drawing/2014/main" id="{159C9D2E-4E87-4DA6-95C2-D14CADAC2C61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7335328" y="4580074"/>
                  <a:ext cx="171360" cy="33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7">
              <p14:nvContentPartPr>
                <p14:cNvPr id="121" name="Inkt 120">
                  <a:extLst>
                    <a:ext uri="{FF2B5EF4-FFF2-40B4-BE49-F238E27FC236}">
                      <a16:creationId xmlns:a16="http://schemas.microsoft.com/office/drawing/2014/main" id="{D2F8F8E5-204C-4625-BCF1-A77391B6F11B}"/>
                    </a:ext>
                  </a:extLst>
                </p14:cNvPr>
                <p14:cNvContentPartPr/>
                <p14:nvPr/>
              </p14:nvContentPartPr>
              <p14:xfrm>
                <a:off x="7609648" y="4674754"/>
                <a:ext cx="146160" cy="226800"/>
              </p14:xfrm>
            </p:contentPart>
          </mc:Choice>
          <mc:Fallback xmlns="">
            <p:pic>
              <p:nvPicPr>
                <p:cNvPr id="121" name="Inkt 120">
                  <a:extLst>
                    <a:ext uri="{FF2B5EF4-FFF2-40B4-BE49-F238E27FC236}">
                      <a16:creationId xmlns:a16="http://schemas.microsoft.com/office/drawing/2014/main" id="{D2F8F8E5-204C-4625-BCF1-A77391B6F11B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7591648" y="4657114"/>
                  <a:ext cx="181800" cy="26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9">
              <p14:nvContentPartPr>
                <p14:cNvPr id="122" name="Inkt 121">
                  <a:extLst>
                    <a:ext uri="{FF2B5EF4-FFF2-40B4-BE49-F238E27FC236}">
                      <a16:creationId xmlns:a16="http://schemas.microsoft.com/office/drawing/2014/main" id="{2294BE95-50EF-4346-AEEF-0E1944DF36A4}"/>
                    </a:ext>
                  </a:extLst>
                </p14:cNvPr>
                <p14:cNvContentPartPr/>
                <p14:nvPr/>
              </p14:nvContentPartPr>
              <p14:xfrm>
                <a:off x="7809088" y="4585834"/>
                <a:ext cx="207000" cy="483480"/>
              </p14:xfrm>
            </p:contentPart>
          </mc:Choice>
          <mc:Fallback xmlns="">
            <p:pic>
              <p:nvPicPr>
                <p:cNvPr id="122" name="Inkt 121">
                  <a:extLst>
                    <a:ext uri="{FF2B5EF4-FFF2-40B4-BE49-F238E27FC236}">
                      <a16:creationId xmlns:a16="http://schemas.microsoft.com/office/drawing/2014/main" id="{2294BE95-50EF-4346-AEEF-0E1944DF36A4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7791448" y="4567834"/>
                  <a:ext cx="242640" cy="51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1">
              <p14:nvContentPartPr>
                <p14:cNvPr id="124" name="Inkt 123">
                  <a:extLst>
                    <a:ext uri="{FF2B5EF4-FFF2-40B4-BE49-F238E27FC236}">
                      <a16:creationId xmlns:a16="http://schemas.microsoft.com/office/drawing/2014/main" id="{6CF7A686-19C3-48BF-8673-22D8CFEDFDB0}"/>
                    </a:ext>
                  </a:extLst>
                </p14:cNvPr>
                <p14:cNvContentPartPr/>
                <p14:nvPr/>
              </p14:nvContentPartPr>
              <p14:xfrm>
                <a:off x="6351448" y="4510594"/>
                <a:ext cx="91800" cy="512640"/>
              </p14:xfrm>
            </p:contentPart>
          </mc:Choice>
          <mc:Fallback xmlns="">
            <p:pic>
              <p:nvPicPr>
                <p:cNvPr id="124" name="Inkt 123">
                  <a:extLst>
                    <a:ext uri="{FF2B5EF4-FFF2-40B4-BE49-F238E27FC236}">
                      <a16:creationId xmlns:a16="http://schemas.microsoft.com/office/drawing/2014/main" id="{6CF7A686-19C3-48BF-8673-22D8CFEDFDB0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6333808" y="4492954"/>
                  <a:ext cx="127440" cy="548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15209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Website: 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  <a:hlinkClick r:id="rId2"/>
              </a:rPr>
              <a:t>math4all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grpSp>
        <p:nvGrpSpPr>
          <p:cNvPr id="11" name="Groep 10">
            <a:extLst>
              <a:ext uri="{FF2B5EF4-FFF2-40B4-BE49-F238E27FC236}">
                <a16:creationId xmlns:a16="http://schemas.microsoft.com/office/drawing/2014/main" id="{B108A5F9-C3E5-16B7-48F6-A47A31EF1122}"/>
              </a:ext>
            </a:extLst>
          </p:cNvPr>
          <p:cNvGrpSpPr/>
          <p:nvPr/>
        </p:nvGrpSpPr>
        <p:grpSpPr>
          <a:xfrm>
            <a:off x="2707804" y="2088864"/>
            <a:ext cx="5660677" cy="3034282"/>
            <a:chOff x="2296034" y="1944773"/>
            <a:chExt cx="4503218" cy="2376185"/>
          </a:xfrm>
        </p:grpSpPr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9BF9048D-A0E6-8B68-3FB2-52047E09F671}"/>
                </a:ext>
              </a:extLst>
            </p:cNvPr>
            <p:cNvGrpSpPr/>
            <p:nvPr/>
          </p:nvGrpSpPr>
          <p:grpSpPr>
            <a:xfrm>
              <a:off x="2296034" y="1944773"/>
              <a:ext cx="2031020" cy="2308081"/>
              <a:chOff x="2331841" y="1980169"/>
              <a:chExt cx="2031020" cy="2308081"/>
            </a:xfrm>
          </p:grpSpPr>
          <p:pic>
            <p:nvPicPr>
              <p:cNvPr id="6" name="Afbeelding 5">
                <a:extLst>
                  <a:ext uri="{FF2B5EF4-FFF2-40B4-BE49-F238E27FC236}">
                    <a16:creationId xmlns:a16="http://schemas.microsoft.com/office/drawing/2014/main" id="{8F91D37B-B9F5-175F-A212-7B4943A514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3246" t="17305" r="50723" b="12057"/>
              <a:stretch/>
            </p:blipFill>
            <p:spPr>
              <a:xfrm>
                <a:off x="2408470" y="2411529"/>
                <a:ext cx="1954391" cy="1876721"/>
              </a:xfrm>
              <a:prstGeom prst="rect">
                <a:avLst/>
              </a:prstGeom>
            </p:spPr>
          </p:pic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EFB3EB07-A884-FC2F-73D7-17C7F079CAD9}"/>
                  </a:ext>
                </a:extLst>
              </p:cNvPr>
              <p:cNvSpPr txBox="1"/>
              <p:nvPr/>
            </p:nvSpPr>
            <p:spPr>
              <a:xfrm>
                <a:off x="2331841" y="1980169"/>
                <a:ext cx="12789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000" b="1" dirty="0">
                    <a:latin typeface="+mj-lt"/>
                    <a:ea typeface="+mj-ea"/>
                    <a:cs typeface="+mj-cs"/>
                  </a:rPr>
                  <a:t>Periode 02</a:t>
                </a:r>
                <a:endParaRPr lang="nl-NL" sz="2000" b="1" dirty="0"/>
              </a:p>
            </p:txBody>
          </p:sp>
        </p:grpSp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1C83874A-87B9-4616-F111-327536E84F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998" t="18019" r="16046" b="4395"/>
            <a:stretch/>
          </p:blipFill>
          <p:spPr>
            <a:xfrm>
              <a:off x="4603985" y="2362859"/>
              <a:ext cx="2195267" cy="1958099"/>
            </a:xfrm>
            <a:prstGeom prst="rect">
              <a:avLst/>
            </a:prstGeom>
          </p:spPr>
        </p:pic>
      </p:grpSp>
      <p:pic>
        <p:nvPicPr>
          <p:cNvPr id="7" name="Afbeelding 6">
            <a:extLst>
              <a:ext uri="{FF2B5EF4-FFF2-40B4-BE49-F238E27FC236}">
                <a16:creationId xmlns:a16="http://schemas.microsoft.com/office/drawing/2014/main" id="{7531B413-72BD-02B0-6BA8-58423E18A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470" y="1624927"/>
            <a:ext cx="7125066" cy="4496031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84C78B9F-D4C0-FE34-2094-7B8F0AB004D0}"/>
              </a:ext>
            </a:extLst>
          </p:cNvPr>
          <p:cNvSpPr/>
          <p:nvPr/>
        </p:nvSpPr>
        <p:spPr>
          <a:xfrm>
            <a:off x="4627959" y="2927868"/>
            <a:ext cx="2841585" cy="225706"/>
          </a:xfrm>
          <a:prstGeom prst="rect">
            <a:avLst/>
          </a:prstGeom>
          <a:solidFill>
            <a:schemeClr val="accent1">
              <a:lumMod val="75000"/>
              <a:alpha val="25882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67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ep 25">
            <a:extLst>
              <a:ext uri="{FF2B5EF4-FFF2-40B4-BE49-F238E27FC236}">
                <a16:creationId xmlns:a16="http://schemas.microsoft.com/office/drawing/2014/main" id="{1487DB43-5C9D-45FA-BAF5-899CAE1FC250}"/>
              </a:ext>
            </a:extLst>
          </p:cNvPr>
          <p:cNvGrpSpPr/>
          <p:nvPr/>
        </p:nvGrpSpPr>
        <p:grpSpPr>
          <a:xfrm>
            <a:off x="3011368" y="434674"/>
            <a:ext cx="2387520" cy="1580760"/>
            <a:chOff x="3011368" y="434674"/>
            <a:chExt cx="2387520" cy="1580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" name="Inkt 1">
                  <a:extLst>
                    <a:ext uri="{FF2B5EF4-FFF2-40B4-BE49-F238E27FC236}">
                      <a16:creationId xmlns:a16="http://schemas.microsoft.com/office/drawing/2014/main" id="{2BE0D236-940C-4853-BB2F-CE06020E5432}"/>
                    </a:ext>
                  </a:extLst>
                </p14:cNvPr>
                <p14:cNvContentPartPr/>
                <p14:nvPr/>
              </p14:nvContentPartPr>
              <p14:xfrm>
                <a:off x="3063928" y="931834"/>
                <a:ext cx="210600" cy="236880"/>
              </p14:xfrm>
            </p:contentPart>
          </mc:Choice>
          <mc:Fallback xmlns="">
            <p:pic>
              <p:nvPicPr>
                <p:cNvPr id="2" name="Inkt 1">
                  <a:extLst>
                    <a:ext uri="{FF2B5EF4-FFF2-40B4-BE49-F238E27FC236}">
                      <a16:creationId xmlns:a16="http://schemas.microsoft.com/office/drawing/2014/main" id="{2BE0D236-940C-4853-BB2F-CE06020E5432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046288" y="913834"/>
                  <a:ext cx="246240" cy="27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" name="Inkt 2">
                  <a:extLst>
                    <a:ext uri="{FF2B5EF4-FFF2-40B4-BE49-F238E27FC236}">
                      <a16:creationId xmlns:a16="http://schemas.microsoft.com/office/drawing/2014/main" id="{51172211-4BF7-4DFF-9349-74C871AE152E}"/>
                    </a:ext>
                  </a:extLst>
                </p14:cNvPr>
                <p14:cNvContentPartPr/>
                <p14:nvPr/>
              </p14:nvContentPartPr>
              <p14:xfrm>
                <a:off x="3391888" y="951634"/>
                <a:ext cx="118080" cy="196200"/>
              </p14:xfrm>
            </p:contentPart>
          </mc:Choice>
          <mc:Fallback xmlns="">
            <p:pic>
              <p:nvPicPr>
                <p:cNvPr id="3" name="Inkt 2">
                  <a:extLst>
                    <a:ext uri="{FF2B5EF4-FFF2-40B4-BE49-F238E27FC236}">
                      <a16:creationId xmlns:a16="http://schemas.microsoft.com/office/drawing/2014/main" id="{51172211-4BF7-4DFF-9349-74C871AE152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373888" y="933994"/>
                  <a:ext cx="15372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4" name="Inkt 3">
                  <a:extLst>
                    <a:ext uri="{FF2B5EF4-FFF2-40B4-BE49-F238E27FC236}">
                      <a16:creationId xmlns:a16="http://schemas.microsoft.com/office/drawing/2014/main" id="{1F483EF8-EDAC-4CD6-A7E3-B45795B1F350}"/>
                    </a:ext>
                  </a:extLst>
                </p14:cNvPr>
                <p14:cNvContentPartPr/>
                <p14:nvPr/>
              </p14:nvContentPartPr>
              <p14:xfrm>
                <a:off x="3401608" y="869914"/>
                <a:ext cx="166680" cy="64080"/>
              </p14:xfrm>
            </p:contentPart>
          </mc:Choice>
          <mc:Fallback xmlns="">
            <p:pic>
              <p:nvPicPr>
                <p:cNvPr id="4" name="Inkt 3">
                  <a:extLst>
                    <a:ext uri="{FF2B5EF4-FFF2-40B4-BE49-F238E27FC236}">
                      <a16:creationId xmlns:a16="http://schemas.microsoft.com/office/drawing/2014/main" id="{1F483EF8-EDAC-4CD6-A7E3-B45795B1F350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383968" y="851914"/>
                  <a:ext cx="202320" cy="9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6127F30F-AFCA-437A-8B4D-7B0DD63B18E4}"/>
                    </a:ext>
                  </a:extLst>
                </p14:cNvPr>
                <p14:cNvContentPartPr/>
                <p14:nvPr/>
              </p14:nvContentPartPr>
              <p14:xfrm>
                <a:off x="3845128" y="847594"/>
                <a:ext cx="312120" cy="20196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6127F30F-AFCA-437A-8B4D-7B0DD63B18E4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827128" y="829594"/>
                  <a:ext cx="347760" cy="23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1DA1A920-24F5-42AE-8D6A-E84613CA9159}"/>
                    </a:ext>
                  </a:extLst>
                </p14:cNvPr>
                <p14:cNvContentPartPr/>
                <p14:nvPr/>
              </p14:nvContentPartPr>
              <p14:xfrm>
                <a:off x="4010728" y="500914"/>
                <a:ext cx="111960" cy="18864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1DA1A920-24F5-42AE-8D6A-E84613CA915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993088" y="483274"/>
                  <a:ext cx="14760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1D0DC8F6-9027-4E4F-87D7-4D4154672C56}"/>
                    </a:ext>
                  </a:extLst>
                </p14:cNvPr>
                <p14:cNvContentPartPr/>
                <p14:nvPr/>
              </p14:nvContentPartPr>
              <p14:xfrm>
                <a:off x="4038808" y="476794"/>
                <a:ext cx="110160" cy="43200"/>
              </p14:xfrm>
            </p:contentPart>
          </mc:Choice>
          <mc:Fallback xmlns=""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1D0DC8F6-9027-4E4F-87D7-4D4154672C5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021168" y="458794"/>
                  <a:ext cx="145800" cy="7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985617EB-2189-48FD-8582-B5556F1D2E09}"/>
                    </a:ext>
                  </a:extLst>
                </p14:cNvPr>
                <p14:cNvContentPartPr/>
                <p14:nvPr/>
              </p14:nvContentPartPr>
              <p14:xfrm>
                <a:off x="4368208" y="740314"/>
                <a:ext cx="213120" cy="47952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985617EB-2189-48FD-8582-B5556F1D2E0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350568" y="722314"/>
                  <a:ext cx="248760" cy="51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42DDEE62-43D5-4C31-BF7F-45D40A934B03}"/>
                    </a:ext>
                  </a:extLst>
                </p14:cNvPr>
                <p14:cNvContentPartPr/>
                <p14:nvPr/>
              </p14:nvContentPartPr>
              <p14:xfrm>
                <a:off x="4565128" y="434674"/>
                <a:ext cx="150120" cy="26316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42DDEE62-43D5-4C31-BF7F-45D40A934B03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547488" y="417034"/>
                  <a:ext cx="185760" cy="29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3" name="Inkt 12">
                  <a:extLst>
                    <a:ext uri="{FF2B5EF4-FFF2-40B4-BE49-F238E27FC236}">
                      <a16:creationId xmlns:a16="http://schemas.microsoft.com/office/drawing/2014/main" id="{1264C794-EAA8-44B8-8947-0B8734A2B21B}"/>
                    </a:ext>
                  </a:extLst>
                </p14:cNvPr>
                <p14:cNvContentPartPr/>
                <p14:nvPr/>
              </p14:nvContentPartPr>
              <p14:xfrm>
                <a:off x="3011368" y="1295074"/>
                <a:ext cx="1977480" cy="136800"/>
              </p14:xfrm>
            </p:contentPart>
          </mc:Choice>
          <mc:Fallback xmlns="">
            <p:pic>
              <p:nvPicPr>
                <p:cNvPr id="13" name="Inkt 12">
                  <a:extLst>
                    <a:ext uri="{FF2B5EF4-FFF2-40B4-BE49-F238E27FC236}">
                      <a16:creationId xmlns:a16="http://schemas.microsoft.com/office/drawing/2014/main" id="{1264C794-EAA8-44B8-8947-0B8734A2B21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993368" y="1277434"/>
                  <a:ext cx="2013120" cy="17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884A741A-757F-4622-A36D-711485E757F1}"/>
                    </a:ext>
                  </a:extLst>
                </p14:cNvPr>
                <p14:cNvContentPartPr/>
                <p14:nvPr/>
              </p14:nvContentPartPr>
              <p14:xfrm>
                <a:off x="3233128" y="1650034"/>
                <a:ext cx="177480" cy="26856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884A741A-757F-4622-A36D-711485E757F1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215488" y="1632034"/>
                  <a:ext cx="213120" cy="30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Inkt 15">
                  <a:extLst>
                    <a:ext uri="{FF2B5EF4-FFF2-40B4-BE49-F238E27FC236}">
                      <a16:creationId xmlns:a16="http://schemas.microsoft.com/office/drawing/2014/main" id="{B7E68894-1BA6-4E3A-B707-F0C50A5F86B9}"/>
                    </a:ext>
                  </a:extLst>
                </p14:cNvPr>
                <p14:cNvContentPartPr/>
                <p14:nvPr/>
              </p14:nvContentPartPr>
              <p14:xfrm>
                <a:off x="3252568" y="1577314"/>
                <a:ext cx="185760" cy="47880"/>
              </p14:xfrm>
            </p:contentPart>
          </mc:Choice>
          <mc:Fallback xmlns="">
            <p:pic>
              <p:nvPicPr>
                <p:cNvPr id="16" name="Inkt 15">
                  <a:extLst>
                    <a:ext uri="{FF2B5EF4-FFF2-40B4-BE49-F238E27FC236}">
                      <a16:creationId xmlns:a16="http://schemas.microsoft.com/office/drawing/2014/main" id="{B7E68894-1BA6-4E3A-B707-F0C50A5F86B9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34928" y="1559674"/>
                  <a:ext cx="221400" cy="8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8" name="Inkt 17">
                  <a:extLst>
                    <a:ext uri="{FF2B5EF4-FFF2-40B4-BE49-F238E27FC236}">
                      <a16:creationId xmlns:a16="http://schemas.microsoft.com/office/drawing/2014/main" id="{3A8C63C6-A06E-484D-B51D-09A41A216763}"/>
                    </a:ext>
                  </a:extLst>
                </p14:cNvPr>
                <p14:cNvContentPartPr/>
                <p14:nvPr/>
              </p14:nvContentPartPr>
              <p14:xfrm>
                <a:off x="3888328" y="1605034"/>
                <a:ext cx="288000" cy="180720"/>
              </p14:xfrm>
            </p:contentPart>
          </mc:Choice>
          <mc:Fallback xmlns="">
            <p:pic>
              <p:nvPicPr>
                <p:cNvPr id="18" name="Inkt 17">
                  <a:extLst>
                    <a:ext uri="{FF2B5EF4-FFF2-40B4-BE49-F238E27FC236}">
                      <a16:creationId xmlns:a16="http://schemas.microsoft.com/office/drawing/2014/main" id="{3A8C63C6-A06E-484D-B51D-09A41A21676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870328" y="1587034"/>
                  <a:ext cx="323640" cy="21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9" name="Inkt 18">
                  <a:extLst>
                    <a:ext uri="{FF2B5EF4-FFF2-40B4-BE49-F238E27FC236}">
                      <a16:creationId xmlns:a16="http://schemas.microsoft.com/office/drawing/2014/main" id="{0B3902CB-BE16-40F7-AFE6-E88F9DB90446}"/>
                    </a:ext>
                  </a:extLst>
                </p14:cNvPr>
                <p14:cNvContentPartPr/>
                <p14:nvPr/>
              </p14:nvContentPartPr>
              <p14:xfrm>
                <a:off x="4174528" y="1375714"/>
                <a:ext cx="112320" cy="183600"/>
              </p14:xfrm>
            </p:contentPart>
          </mc:Choice>
          <mc:Fallback xmlns="">
            <p:pic>
              <p:nvPicPr>
                <p:cNvPr id="19" name="Inkt 18">
                  <a:extLst>
                    <a:ext uri="{FF2B5EF4-FFF2-40B4-BE49-F238E27FC236}">
                      <a16:creationId xmlns:a16="http://schemas.microsoft.com/office/drawing/2014/main" id="{0B3902CB-BE16-40F7-AFE6-E88F9DB90446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156528" y="1357714"/>
                  <a:ext cx="147960" cy="21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0" name="Inkt 19">
                  <a:extLst>
                    <a:ext uri="{FF2B5EF4-FFF2-40B4-BE49-F238E27FC236}">
                      <a16:creationId xmlns:a16="http://schemas.microsoft.com/office/drawing/2014/main" id="{0201C5C0-CFE7-49A0-BB35-2868AA6E4D04}"/>
                    </a:ext>
                  </a:extLst>
                </p14:cNvPr>
                <p14:cNvContentPartPr/>
                <p14:nvPr/>
              </p14:nvContentPartPr>
              <p14:xfrm>
                <a:off x="4606888" y="1517554"/>
                <a:ext cx="182160" cy="497880"/>
              </p14:xfrm>
            </p:contentPart>
          </mc:Choice>
          <mc:Fallback xmlns="">
            <p:pic>
              <p:nvPicPr>
                <p:cNvPr id="20" name="Inkt 19">
                  <a:extLst>
                    <a:ext uri="{FF2B5EF4-FFF2-40B4-BE49-F238E27FC236}">
                      <a16:creationId xmlns:a16="http://schemas.microsoft.com/office/drawing/2014/main" id="{0201C5C0-CFE7-49A0-BB35-2868AA6E4D0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589248" y="1499554"/>
                  <a:ext cx="217800" cy="53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1" name="Inkt 20">
                  <a:extLst>
                    <a:ext uri="{FF2B5EF4-FFF2-40B4-BE49-F238E27FC236}">
                      <a16:creationId xmlns:a16="http://schemas.microsoft.com/office/drawing/2014/main" id="{16B2EAB1-42C7-421D-A358-A24F2BF9D375}"/>
                    </a:ext>
                  </a:extLst>
                </p14:cNvPr>
                <p14:cNvContentPartPr/>
                <p14:nvPr/>
              </p14:nvContentPartPr>
              <p14:xfrm>
                <a:off x="5119168" y="1417474"/>
                <a:ext cx="278640" cy="282240"/>
              </p14:xfrm>
            </p:contentPart>
          </mc:Choice>
          <mc:Fallback xmlns="">
            <p:pic>
              <p:nvPicPr>
                <p:cNvPr id="21" name="Inkt 20">
                  <a:extLst>
                    <a:ext uri="{FF2B5EF4-FFF2-40B4-BE49-F238E27FC236}">
                      <a16:creationId xmlns:a16="http://schemas.microsoft.com/office/drawing/2014/main" id="{16B2EAB1-42C7-421D-A358-A24F2BF9D375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101528" y="1399474"/>
                  <a:ext cx="314280" cy="31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2" name="Inkt 21">
                  <a:extLst>
                    <a:ext uri="{FF2B5EF4-FFF2-40B4-BE49-F238E27FC236}">
                      <a16:creationId xmlns:a16="http://schemas.microsoft.com/office/drawing/2014/main" id="{98AF3550-1E27-4386-BB56-8E5841122FBD}"/>
                    </a:ext>
                  </a:extLst>
                </p14:cNvPr>
                <p14:cNvContentPartPr/>
                <p14:nvPr/>
              </p14:nvContentPartPr>
              <p14:xfrm>
                <a:off x="5010448" y="1255474"/>
                <a:ext cx="388440" cy="47520"/>
              </p14:xfrm>
            </p:contentPart>
          </mc:Choice>
          <mc:Fallback xmlns="">
            <p:pic>
              <p:nvPicPr>
                <p:cNvPr id="22" name="Inkt 21">
                  <a:extLst>
                    <a:ext uri="{FF2B5EF4-FFF2-40B4-BE49-F238E27FC236}">
                      <a16:creationId xmlns:a16="http://schemas.microsoft.com/office/drawing/2014/main" id="{98AF3550-1E27-4386-BB56-8E5841122FB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992808" y="1237834"/>
                  <a:ext cx="424080" cy="83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oep 24">
            <a:extLst>
              <a:ext uri="{FF2B5EF4-FFF2-40B4-BE49-F238E27FC236}">
                <a16:creationId xmlns:a16="http://schemas.microsoft.com/office/drawing/2014/main" id="{7D2547AB-BA70-4DAA-9003-3803672D291E}"/>
              </a:ext>
            </a:extLst>
          </p:cNvPr>
          <p:cNvGrpSpPr/>
          <p:nvPr/>
        </p:nvGrpSpPr>
        <p:grpSpPr>
          <a:xfrm>
            <a:off x="6091168" y="1125154"/>
            <a:ext cx="201240" cy="120240"/>
            <a:chOff x="6091168" y="1125154"/>
            <a:chExt cx="201240" cy="120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3" name="Inkt 22">
                  <a:extLst>
                    <a:ext uri="{FF2B5EF4-FFF2-40B4-BE49-F238E27FC236}">
                      <a16:creationId xmlns:a16="http://schemas.microsoft.com/office/drawing/2014/main" id="{DFE914B6-5250-4AAF-92E1-03400ACF7C9D}"/>
                    </a:ext>
                  </a:extLst>
                </p14:cNvPr>
                <p14:cNvContentPartPr/>
                <p14:nvPr/>
              </p14:nvContentPartPr>
              <p14:xfrm>
                <a:off x="6091168" y="1125154"/>
                <a:ext cx="161280" cy="6480"/>
              </p14:xfrm>
            </p:contentPart>
          </mc:Choice>
          <mc:Fallback xmlns="">
            <p:pic>
              <p:nvPicPr>
                <p:cNvPr id="23" name="Inkt 22">
                  <a:extLst>
                    <a:ext uri="{FF2B5EF4-FFF2-40B4-BE49-F238E27FC236}">
                      <a16:creationId xmlns:a16="http://schemas.microsoft.com/office/drawing/2014/main" id="{DFE914B6-5250-4AAF-92E1-03400ACF7C9D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073528" y="1107154"/>
                  <a:ext cx="19692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4" name="Inkt 23">
                  <a:extLst>
                    <a:ext uri="{FF2B5EF4-FFF2-40B4-BE49-F238E27FC236}">
                      <a16:creationId xmlns:a16="http://schemas.microsoft.com/office/drawing/2014/main" id="{E83A1089-CF49-4DEF-9EAC-F2A6D571EB8F}"/>
                    </a:ext>
                  </a:extLst>
                </p14:cNvPr>
                <p14:cNvContentPartPr/>
                <p14:nvPr/>
              </p14:nvContentPartPr>
              <p14:xfrm>
                <a:off x="6092968" y="1229194"/>
                <a:ext cx="199440" cy="16200"/>
              </p14:xfrm>
            </p:contentPart>
          </mc:Choice>
          <mc:Fallback xmlns="">
            <p:pic>
              <p:nvPicPr>
                <p:cNvPr id="24" name="Inkt 23">
                  <a:extLst>
                    <a:ext uri="{FF2B5EF4-FFF2-40B4-BE49-F238E27FC236}">
                      <a16:creationId xmlns:a16="http://schemas.microsoft.com/office/drawing/2014/main" id="{E83A1089-CF49-4DEF-9EAC-F2A6D571EB8F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074968" y="1211554"/>
                  <a:ext cx="235080" cy="51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7" name="Inkt 26">
                <a:extLst>
                  <a:ext uri="{FF2B5EF4-FFF2-40B4-BE49-F238E27FC236}">
                    <a16:creationId xmlns:a16="http://schemas.microsoft.com/office/drawing/2014/main" id="{D2C3217D-E53E-4355-B65A-56B1533588D4}"/>
                  </a:ext>
                </a:extLst>
              </p14:cNvPr>
              <p14:cNvContentPartPr/>
              <p14:nvPr/>
            </p14:nvContentPartPr>
            <p14:xfrm>
              <a:off x="6953728" y="678754"/>
              <a:ext cx="176760" cy="294840"/>
            </p14:xfrm>
          </p:contentPart>
        </mc:Choice>
        <mc:Fallback xmlns="">
          <p:pic>
            <p:nvPicPr>
              <p:cNvPr id="27" name="Inkt 26">
                <a:extLst>
                  <a:ext uri="{FF2B5EF4-FFF2-40B4-BE49-F238E27FC236}">
                    <a16:creationId xmlns:a16="http://schemas.microsoft.com/office/drawing/2014/main" id="{D2C3217D-E53E-4355-B65A-56B1533588D4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6935728" y="661114"/>
                <a:ext cx="212400" cy="33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28" name="Inkt 27">
                <a:extLst>
                  <a:ext uri="{FF2B5EF4-FFF2-40B4-BE49-F238E27FC236}">
                    <a16:creationId xmlns:a16="http://schemas.microsoft.com/office/drawing/2014/main" id="{4FEF9F1C-BEDB-45C1-A6F9-1BD89A5072FB}"/>
                  </a:ext>
                </a:extLst>
              </p14:cNvPr>
              <p14:cNvContentPartPr/>
              <p14:nvPr/>
            </p14:nvContentPartPr>
            <p14:xfrm>
              <a:off x="7034368" y="652834"/>
              <a:ext cx="129240" cy="4680"/>
            </p14:xfrm>
          </p:contentPart>
        </mc:Choice>
        <mc:Fallback xmlns="">
          <p:pic>
            <p:nvPicPr>
              <p:cNvPr id="28" name="Inkt 27">
                <a:extLst>
                  <a:ext uri="{FF2B5EF4-FFF2-40B4-BE49-F238E27FC236}">
                    <a16:creationId xmlns:a16="http://schemas.microsoft.com/office/drawing/2014/main" id="{4FEF9F1C-BEDB-45C1-A6F9-1BD89A5072FB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016368" y="634834"/>
                <a:ext cx="164880" cy="4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29" name="Inkt 28">
                <a:extLst>
                  <a:ext uri="{FF2B5EF4-FFF2-40B4-BE49-F238E27FC236}">
                    <a16:creationId xmlns:a16="http://schemas.microsoft.com/office/drawing/2014/main" id="{877D682E-B12D-4E65-BE87-3827B95D274D}"/>
                  </a:ext>
                </a:extLst>
              </p14:cNvPr>
              <p14:cNvContentPartPr/>
              <p14:nvPr/>
            </p14:nvContentPartPr>
            <p14:xfrm>
              <a:off x="7346848" y="690994"/>
              <a:ext cx="189000" cy="202680"/>
            </p14:xfrm>
          </p:contentPart>
        </mc:Choice>
        <mc:Fallback xmlns="">
          <p:pic>
            <p:nvPicPr>
              <p:cNvPr id="29" name="Inkt 28">
                <a:extLst>
                  <a:ext uri="{FF2B5EF4-FFF2-40B4-BE49-F238E27FC236}">
                    <a16:creationId xmlns:a16="http://schemas.microsoft.com/office/drawing/2014/main" id="{877D682E-B12D-4E65-BE87-3827B95D274D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7328848" y="673354"/>
                <a:ext cx="224640" cy="238320"/>
              </a:xfrm>
              <a:prstGeom prst="rect">
                <a:avLst/>
              </a:prstGeom>
            </p:spPr>
          </p:pic>
        </mc:Fallback>
      </mc:AlternateContent>
      <p:grpSp>
        <p:nvGrpSpPr>
          <p:cNvPr id="34" name="Groep 33">
            <a:extLst>
              <a:ext uri="{FF2B5EF4-FFF2-40B4-BE49-F238E27FC236}">
                <a16:creationId xmlns:a16="http://schemas.microsoft.com/office/drawing/2014/main" id="{2378209D-42D0-47EA-84BC-E7F4D6EE7976}"/>
              </a:ext>
            </a:extLst>
          </p:cNvPr>
          <p:cNvGrpSpPr/>
          <p:nvPr/>
        </p:nvGrpSpPr>
        <p:grpSpPr>
          <a:xfrm>
            <a:off x="6953728" y="1052434"/>
            <a:ext cx="824400" cy="689760"/>
            <a:chOff x="6953728" y="1052434"/>
            <a:chExt cx="824400" cy="689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8A9545B6-666A-49E0-9D84-3D4092DD9CE4}"/>
                    </a:ext>
                  </a:extLst>
                </p14:cNvPr>
                <p14:cNvContentPartPr/>
                <p14:nvPr/>
              </p14:nvContentPartPr>
              <p14:xfrm>
                <a:off x="6953728" y="1052434"/>
                <a:ext cx="784440" cy="1836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8A9545B6-666A-49E0-9D84-3D4092DD9CE4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935728" y="1034794"/>
                  <a:ext cx="820080" cy="5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2" name="Inkt 31">
                  <a:extLst>
                    <a:ext uri="{FF2B5EF4-FFF2-40B4-BE49-F238E27FC236}">
                      <a16:creationId xmlns:a16="http://schemas.microsoft.com/office/drawing/2014/main" id="{DEF45EC3-7D8D-4767-AE1E-E33B7D3231E3}"/>
                    </a:ext>
                  </a:extLst>
                </p14:cNvPr>
                <p14:cNvContentPartPr/>
                <p14:nvPr/>
              </p14:nvContentPartPr>
              <p14:xfrm>
                <a:off x="7151008" y="1264114"/>
                <a:ext cx="193320" cy="478080"/>
              </p14:xfrm>
            </p:contentPart>
          </mc:Choice>
          <mc:Fallback xmlns="">
            <p:pic>
              <p:nvPicPr>
                <p:cNvPr id="32" name="Inkt 31">
                  <a:extLst>
                    <a:ext uri="{FF2B5EF4-FFF2-40B4-BE49-F238E27FC236}">
                      <a16:creationId xmlns:a16="http://schemas.microsoft.com/office/drawing/2014/main" id="{DEF45EC3-7D8D-4767-AE1E-E33B7D3231E3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133368" y="1246114"/>
                  <a:ext cx="228960" cy="51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3" name="Inkt 32">
                  <a:extLst>
                    <a:ext uri="{FF2B5EF4-FFF2-40B4-BE49-F238E27FC236}">
                      <a16:creationId xmlns:a16="http://schemas.microsoft.com/office/drawing/2014/main" id="{6E6388B5-D0A7-40AB-B76A-61B4692F6B89}"/>
                    </a:ext>
                  </a:extLst>
                </p14:cNvPr>
                <p14:cNvContentPartPr/>
                <p14:nvPr/>
              </p14:nvContentPartPr>
              <p14:xfrm>
                <a:off x="7560688" y="1178434"/>
                <a:ext cx="217440" cy="253800"/>
              </p14:xfrm>
            </p:contentPart>
          </mc:Choice>
          <mc:Fallback xmlns="">
            <p:pic>
              <p:nvPicPr>
                <p:cNvPr id="33" name="Inkt 32">
                  <a:extLst>
                    <a:ext uri="{FF2B5EF4-FFF2-40B4-BE49-F238E27FC236}">
                      <a16:creationId xmlns:a16="http://schemas.microsoft.com/office/drawing/2014/main" id="{6E6388B5-D0A7-40AB-B76A-61B4692F6B89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7543048" y="1160794"/>
                  <a:ext cx="253080" cy="289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oep 42">
            <a:extLst>
              <a:ext uri="{FF2B5EF4-FFF2-40B4-BE49-F238E27FC236}">
                <a16:creationId xmlns:a16="http://schemas.microsoft.com/office/drawing/2014/main" id="{FA04DA5B-AF5C-4F6C-ACBB-D645979AC31E}"/>
              </a:ext>
            </a:extLst>
          </p:cNvPr>
          <p:cNvGrpSpPr/>
          <p:nvPr/>
        </p:nvGrpSpPr>
        <p:grpSpPr>
          <a:xfrm>
            <a:off x="6615688" y="287794"/>
            <a:ext cx="2832120" cy="1655280"/>
            <a:chOff x="6615688" y="287794"/>
            <a:chExt cx="2832120" cy="1655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35" name="Inkt 34">
                  <a:extLst>
                    <a:ext uri="{FF2B5EF4-FFF2-40B4-BE49-F238E27FC236}">
                      <a16:creationId xmlns:a16="http://schemas.microsoft.com/office/drawing/2014/main" id="{4535CD8B-6428-4FC3-BEC9-5012692A87A4}"/>
                    </a:ext>
                  </a:extLst>
                </p14:cNvPr>
                <p14:cNvContentPartPr/>
                <p14:nvPr/>
              </p14:nvContentPartPr>
              <p14:xfrm>
                <a:off x="6615688" y="398314"/>
                <a:ext cx="1526760" cy="1544760"/>
              </p14:xfrm>
            </p:contentPart>
          </mc:Choice>
          <mc:Fallback xmlns="">
            <p:pic>
              <p:nvPicPr>
                <p:cNvPr id="35" name="Inkt 34">
                  <a:extLst>
                    <a:ext uri="{FF2B5EF4-FFF2-40B4-BE49-F238E27FC236}">
                      <a16:creationId xmlns:a16="http://schemas.microsoft.com/office/drawing/2014/main" id="{4535CD8B-6428-4FC3-BEC9-5012692A87A4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606688" y="389314"/>
                  <a:ext cx="1544400" cy="156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36" name="Inkt 35">
                  <a:extLst>
                    <a:ext uri="{FF2B5EF4-FFF2-40B4-BE49-F238E27FC236}">
                      <a16:creationId xmlns:a16="http://schemas.microsoft.com/office/drawing/2014/main" id="{A256A2C9-39DF-4EBE-AFB0-91AA2C6E946D}"/>
                    </a:ext>
                  </a:extLst>
                </p14:cNvPr>
                <p14:cNvContentPartPr/>
                <p14:nvPr/>
              </p14:nvContentPartPr>
              <p14:xfrm>
                <a:off x="8250088" y="387514"/>
                <a:ext cx="133560" cy="359640"/>
              </p14:xfrm>
            </p:contentPart>
          </mc:Choice>
          <mc:Fallback xmlns="">
            <p:pic>
              <p:nvPicPr>
                <p:cNvPr id="36" name="Inkt 35">
                  <a:extLst>
                    <a:ext uri="{FF2B5EF4-FFF2-40B4-BE49-F238E27FC236}">
                      <a16:creationId xmlns:a16="http://schemas.microsoft.com/office/drawing/2014/main" id="{A256A2C9-39DF-4EBE-AFB0-91AA2C6E946D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8241448" y="378514"/>
                  <a:ext cx="151200" cy="37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37" name="Inkt 36">
                  <a:extLst>
                    <a:ext uri="{FF2B5EF4-FFF2-40B4-BE49-F238E27FC236}">
                      <a16:creationId xmlns:a16="http://schemas.microsoft.com/office/drawing/2014/main" id="{27EC553D-AF21-4DAF-86DC-A90B980A7EEA}"/>
                    </a:ext>
                  </a:extLst>
                </p14:cNvPr>
                <p14:cNvContentPartPr/>
                <p14:nvPr/>
              </p14:nvContentPartPr>
              <p14:xfrm>
                <a:off x="8210848" y="355474"/>
                <a:ext cx="255960" cy="43200"/>
              </p14:xfrm>
            </p:contentPart>
          </mc:Choice>
          <mc:Fallback xmlns="">
            <p:pic>
              <p:nvPicPr>
                <p:cNvPr id="37" name="Inkt 36">
                  <a:extLst>
                    <a:ext uri="{FF2B5EF4-FFF2-40B4-BE49-F238E27FC236}">
                      <a16:creationId xmlns:a16="http://schemas.microsoft.com/office/drawing/2014/main" id="{27EC553D-AF21-4DAF-86DC-A90B980A7EEA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202208" y="346834"/>
                  <a:ext cx="273600" cy="6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38" name="Inkt 37">
                  <a:extLst>
                    <a:ext uri="{FF2B5EF4-FFF2-40B4-BE49-F238E27FC236}">
                      <a16:creationId xmlns:a16="http://schemas.microsoft.com/office/drawing/2014/main" id="{C4CA6B47-8466-4E03-816E-8799CAA61DBE}"/>
                    </a:ext>
                  </a:extLst>
                </p14:cNvPr>
                <p14:cNvContentPartPr/>
                <p14:nvPr/>
              </p14:nvContentPartPr>
              <p14:xfrm>
                <a:off x="8504968" y="489034"/>
                <a:ext cx="428760" cy="156600"/>
              </p14:xfrm>
            </p:contentPart>
          </mc:Choice>
          <mc:Fallback xmlns="">
            <p:pic>
              <p:nvPicPr>
                <p:cNvPr id="38" name="Inkt 37">
                  <a:extLst>
                    <a:ext uri="{FF2B5EF4-FFF2-40B4-BE49-F238E27FC236}">
                      <a16:creationId xmlns:a16="http://schemas.microsoft.com/office/drawing/2014/main" id="{C4CA6B47-8466-4E03-816E-8799CAA61DBE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8495968" y="480034"/>
                  <a:ext cx="446400" cy="17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39" name="Inkt 38">
                  <a:extLst>
                    <a:ext uri="{FF2B5EF4-FFF2-40B4-BE49-F238E27FC236}">
                      <a16:creationId xmlns:a16="http://schemas.microsoft.com/office/drawing/2014/main" id="{94DACE8E-7A71-4175-AF86-C7C97574D035}"/>
                    </a:ext>
                  </a:extLst>
                </p14:cNvPr>
                <p14:cNvContentPartPr/>
                <p14:nvPr/>
              </p14:nvContentPartPr>
              <p14:xfrm>
                <a:off x="9010048" y="447274"/>
                <a:ext cx="13320" cy="123840"/>
              </p14:xfrm>
            </p:contentPart>
          </mc:Choice>
          <mc:Fallback xmlns="">
            <p:pic>
              <p:nvPicPr>
                <p:cNvPr id="39" name="Inkt 38">
                  <a:extLst>
                    <a:ext uri="{FF2B5EF4-FFF2-40B4-BE49-F238E27FC236}">
                      <a16:creationId xmlns:a16="http://schemas.microsoft.com/office/drawing/2014/main" id="{94DACE8E-7A71-4175-AF86-C7C97574D035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9001048" y="438274"/>
                  <a:ext cx="30960" cy="14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0" name="Inkt 39">
                  <a:extLst>
                    <a:ext uri="{FF2B5EF4-FFF2-40B4-BE49-F238E27FC236}">
                      <a16:creationId xmlns:a16="http://schemas.microsoft.com/office/drawing/2014/main" id="{2BDFF08B-A0A0-405C-9C95-4E5CE2977DCE}"/>
                    </a:ext>
                  </a:extLst>
                </p14:cNvPr>
                <p14:cNvContentPartPr/>
                <p14:nvPr/>
              </p14:nvContentPartPr>
              <p14:xfrm>
                <a:off x="8969368" y="369154"/>
                <a:ext cx="360" cy="360"/>
              </p14:xfrm>
            </p:contentPart>
          </mc:Choice>
          <mc:Fallback xmlns="">
            <p:pic>
              <p:nvPicPr>
                <p:cNvPr id="40" name="Inkt 39">
                  <a:extLst>
                    <a:ext uri="{FF2B5EF4-FFF2-40B4-BE49-F238E27FC236}">
                      <a16:creationId xmlns:a16="http://schemas.microsoft.com/office/drawing/2014/main" id="{2BDFF08B-A0A0-405C-9C95-4E5CE2977DCE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8960728" y="360154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41" name="Inkt 40">
                  <a:extLst>
                    <a:ext uri="{FF2B5EF4-FFF2-40B4-BE49-F238E27FC236}">
                      <a16:creationId xmlns:a16="http://schemas.microsoft.com/office/drawing/2014/main" id="{ECF3DB6D-B8B9-4050-BD47-69CC9D9D9F3C}"/>
                    </a:ext>
                  </a:extLst>
                </p14:cNvPr>
                <p14:cNvContentPartPr/>
                <p14:nvPr/>
              </p14:nvContentPartPr>
              <p14:xfrm>
                <a:off x="9069808" y="411994"/>
                <a:ext cx="166680" cy="147600"/>
              </p14:xfrm>
            </p:contentPart>
          </mc:Choice>
          <mc:Fallback xmlns="">
            <p:pic>
              <p:nvPicPr>
                <p:cNvPr id="41" name="Inkt 40">
                  <a:extLst>
                    <a:ext uri="{FF2B5EF4-FFF2-40B4-BE49-F238E27FC236}">
                      <a16:creationId xmlns:a16="http://schemas.microsoft.com/office/drawing/2014/main" id="{ECF3DB6D-B8B9-4050-BD47-69CC9D9D9F3C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9061168" y="402994"/>
                  <a:ext cx="184320" cy="16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36FF9D44-C536-4B7A-9A68-C639E910CD9A}"/>
                    </a:ext>
                  </a:extLst>
                </p14:cNvPr>
                <p14:cNvContentPartPr/>
                <p14:nvPr/>
              </p14:nvContentPartPr>
              <p14:xfrm>
                <a:off x="9250168" y="287794"/>
                <a:ext cx="197640" cy="27936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36FF9D44-C536-4B7A-9A68-C639E910CD9A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9241168" y="279154"/>
                  <a:ext cx="215280" cy="297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" name="Groep 45">
            <a:extLst>
              <a:ext uri="{FF2B5EF4-FFF2-40B4-BE49-F238E27FC236}">
                <a16:creationId xmlns:a16="http://schemas.microsoft.com/office/drawing/2014/main" id="{6DEFA7A3-D9AE-4499-8F6F-B75DA68A6965}"/>
              </a:ext>
            </a:extLst>
          </p:cNvPr>
          <p:cNvGrpSpPr/>
          <p:nvPr/>
        </p:nvGrpSpPr>
        <p:grpSpPr>
          <a:xfrm>
            <a:off x="2845768" y="2813194"/>
            <a:ext cx="153000" cy="132120"/>
            <a:chOff x="2845768" y="2813194"/>
            <a:chExt cx="153000" cy="132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C92D251C-C7C8-42FB-ACDF-E37436AFA5A0}"/>
                    </a:ext>
                  </a:extLst>
                </p14:cNvPr>
                <p14:cNvContentPartPr/>
                <p14:nvPr/>
              </p14:nvContentPartPr>
              <p14:xfrm>
                <a:off x="2845768" y="2813194"/>
                <a:ext cx="150840" cy="4320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C92D251C-C7C8-42FB-ACDF-E37436AFA5A0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2827768" y="2795554"/>
                  <a:ext cx="186480" cy="7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45" name="Inkt 44">
                  <a:extLst>
                    <a:ext uri="{FF2B5EF4-FFF2-40B4-BE49-F238E27FC236}">
                      <a16:creationId xmlns:a16="http://schemas.microsoft.com/office/drawing/2014/main" id="{124B366E-7305-493B-B77E-AEE770A109F5}"/>
                    </a:ext>
                  </a:extLst>
                </p14:cNvPr>
                <p14:cNvContentPartPr/>
                <p14:nvPr/>
              </p14:nvContentPartPr>
              <p14:xfrm>
                <a:off x="2847568" y="2921914"/>
                <a:ext cx="151200" cy="23400"/>
              </p14:xfrm>
            </p:contentPart>
          </mc:Choice>
          <mc:Fallback xmlns="">
            <p:pic>
              <p:nvPicPr>
                <p:cNvPr id="45" name="Inkt 44">
                  <a:extLst>
                    <a:ext uri="{FF2B5EF4-FFF2-40B4-BE49-F238E27FC236}">
                      <a16:creationId xmlns:a16="http://schemas.microsoft.com/office/drawing/2014/main" id="{124B366E-7305-493B-B77E-AEE770A109F5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829568" y="2904274"/>
                  <a:ext cx="186840" cy="59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47" name="Inkt 46">
                <a:extLst>
                  <a:ext uri="{FF2B5EF4-FFF2-40B4-BE49-F238E27FC236}">
                    <a16:creationId xmlns:a16="http://schemas.microsoft.com/office/drawing/2014/main" id="{53E1C0C9-B951-4B15-A167-8D09415E2E36}"/>
                  </a:ext>
                </a:extLst>
              </p14:cNvPr>
              <p14:cNvContentPartPr/>
              <p14:nvPr/>
            </p14:nvContentPartPr>
            <p14:xfrm>
              <a:off x="3140968" y="1243234"/>
              <a:ext cx="321480" cy="20160"/>
            </p14:xfrm>
          </p:contentPart>
        </mc:Choice>
        <mc:Fallback xmlns="">
          <p:pic>
            <p:nvPicPr>
              <p:cNvPr id="47" name="Inkt 46">
                <a:extLst>
                  <a:ext uri="{FF2B5EF4-FFF2-40B4-BE49-F238E27FC236}">
                    <a16:creationId xmlns:a16="http://schemas.microsoft.com/office/drawing/2014/main" id="{53E1C0C9-B951-4B15-A167-8D09415E2E36}"/>
                  </a:ext>
                </a:extLst>
              </p:cNvPr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3132328" y="1234234"/>
                <a:ext cx="339120" cy="3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48" name="Inkt 47">
                <a:extLst>
                  <a:ext uri="{FF2B5EF4-FFF2-40B4-BE49-F238E27FC236}">
                    <a16:creationId xmlns:a16="http://schemas.microsoft.com/office/drawing/2014/main" id="{4F32E142-A63E-441D-BF08-1A8B4575E293}"/>
                  </a:ext>
                </a:extLst>
              </p14:cNvPr>
              <p14:cNvContentPartPr/>
              <p14:nvPr/>
            </p14:nvContentPartPr>
            <p14:xfrm>
              <a:off x="3259768" y="1975834"/>
              <a:ext cx="260280" cy="9720"/>
            </p14:xfrm>
          </p:contentPart>
        </mc:Choice>
        <mc:Fallback xmlns="">
          <p:pic>
            <p:nvPicPr>
              <p:cNvPr id="48" name="Inkt 47">
                <a:extLst>
                  <a:ext uri="{FF2B5EF4-FFF2-40B4-BE49-F238E27FC236}">
                    <a16:creationId xmlns:a16="http://schemas.microsoft.com/office/drawing/2014/main" id="{4F32E142-A63E-441D-BF08-1A8B4575E293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3250768" y="1967194"/>
                <a:ext cx="277920" cy="27360"/>
              </a:xfrm>
              <a:prstGeom prst="rect">
                <a:avLst/>
              </a:prstGeom>
            </p:spPr>
          </p:pic>
        </mc:Fallback>
      </mc:AlternateContent>
      <p:grpSp>
        <p:nvGrpSpPr>
          <p:cNvPr id="54" name="Groep 53">
            <a:extLst>
              <a:ext uri="{FF2B5EF4-FFF2-40B4-BE49-F238E27FC236}">
                <a16:creationId xmlns:a16="http://schemas.microsoft.com/office/drawing/2014/main" id="{E543CBAE-15B1-4054-AD56-D2FBF5903DCD}"/>
              </a:ext>
            </a:extLst>
          </p:cNvPr>
          <p:cNvGrpSpPr/>
          <p:nvPr/>
        </p:nvGrpSpPr>
        <p:grpSpPr>
          <a:xfrm>
            <a:off x="3918208" y="1114354"/>
            <a:ext cx="245880" cy="73800"/>
            <a:chOff x="3918208" y="1114354"/>
            <a:chExt cx="245880" cy="7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2" name="Inkt 51">
                  <a:extLst>
                    <a:ext uri="{FF2B5EF4-FFF2-40B4-BE49-F238E27FC236}">
                      <a16:creationId xmlns:a16="http://schemas.microsoft.com/office/drawing/2014/main" id="{EDAC4BE4-2A27-44F5-9C83-93706665046D}"/>
                    </a:ext>
                  </a:extLst>
                </p14:cNvPr>
                <p14:cNvContentPartPr/>
                <p14:nvPr/>
              </p14:nvContentPartPr>
              <p14:xfrm>
                <a:off x="3918208" y="1114354"/>
                <a:ext cx="239040" cy="21960"/>
              </p14:xfrm>
            </p:contentPart>
          </mc:Choice>
          <mc:Fallback xmlns="">
            <p:pic>
              <p:nvPicPr>
                <p:cNvPr id="52" name="Inkt 51">
                  <a:extLst>
                    <a:ext uri="{FF2B5EF4-FFF2-40B4-BE49-F238E27FC236}">
                      <a16:creationId xmlns:a16="http://schemas.microsoft.com/office/drawing/2014/main" id="{EDAC4BE4-2A27-44F5-9C83-93706665046D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909568" y="1105354"/>
                  <a:ext cx="25668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3" name="Inkt 52">
                  <a:extLst>
                    <a:ext uri="{FF2B5EF4-FFF2-40B4-BE49-F238E27FC236}">
                      <a16:creationId xmlns:a16="http://schemas.microsoft.com/office/drawing/2014/main" id="{D0098821-DB8C-4A47-8B64-68FC4A2944B7}"/>
                    </a:ext>
                  </a:extLst>
                </p14:cNvPr>
                <p14:cNvContentPartPr/>
                <p14:nvPr/>
              </p14:nvContentPartPr>
              <p14:xfrm>
                <a:off x="3956008" y="1153594"/>
                <a:ext cx="208080" cy="34560"/>
              </p14:xfrm>
            </p:contentPart>
          </mc:Choice>
          <mc:Fallback xmlns="">
            <p:pic>
              <p:nvPicPr>
                <p:cNvPr id="53" name="Inkt 52">
                  <a:extLst>
                    <a:ext uri="{FF2B5EF4-FFF2-40B4-BE49-F238E27FC236}">
                      <a16:creationId xmlns:a16="http://schemas.microsoft.com/office/drawing/2014/main" id="{D0098821-DB8C-4A47-8B64-68FC4A2944B7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3947008" y="1144954"/>
                  <a:ext cx="225720" cy="52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7" name="Groep 56">
            <a:extLst>
              <a:ext uri="{FF2B5EF4-FFF2-40B4-BE49-F238E27FC236}">
                <a16:creationId xmlns:a16="http://schemas.microsoft.com/office/drawing/2014/main" id="{98705D7E-C595-40DD-9E07-30E8219747B0}"/>
              </a:ext>
            </a:extLst>
          </p:cNvPr>
          <p:cNvGrpSpPr/>
          <p:nvPr/>
        </p:nvGrpSpPr>
        <p:grpSpPr>
          <a:xfrm>
            <a:off x="4021528" y="1879354"/>
            <a:ext cx="204840" cy="96480"/>
            <a:chOff x="4021528" y="1879354"/>
            <a:chExt cx="204840" cy="96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5" name="Inkt 54">
                  <a:extLst>
                    <a:ext uri="{FF2B5EF4-FFF2-40B4-BE49-F238E27FC236}">
                      <a16:creationId xmlns:a16="http://schemas.microsoft.com/office/drawing/2014/main" id="{21A6BE76-CDB0-42CF-B9E3-88EBDE61A0D2}"/>
                    </a:ext>
                  </a:extLst>
                </p14:cNvPr>
                <p14:cNvContentPartPr/>
                <p14:nvPr/>
              </p14:nvContentPartPr>
              <p14:xfrm>
                <a:off x="4021528" y="1879354"/>
                <a:ext cx="204840" cy="32400"/>
              </p14:xfrm>
            </p:contentPart>
          </mc:Choice>
          <mc:Fallback xmlns="">
            <p:pic>
              <p:nvPicPr>
                <p:cNvPr id="55" name="Inkt 54">
                  <a:extLst>
                    <a:ext uri="{FF2B5EF4-FFF2-40B4-BE49-F238E27FC236}">
                      <a16:creationId xmlns:a16="http://schemas.microsoft.com/office/drawing/2014/main" id="{21A6BE76-CDB0-42CF-B9E3-88EBDE61A0D2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012888" y="1870714"/>
                  <a:ext cx="22248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6" name="Inkt 55">
                  <a:extLst>
                    <a:ext uri="{FF2B5EF4-FFF2-40B4-BE49-F238E27FC236}">
                      <a16:creationId xmlns:a16="http://schemas.microsoft.com/office/drawing/2014/main" id="{2928C07E-41E3-466A-8D25-0A7CB8701C07}"/>
                    </a:ext>
                  </a:extLst>
                </p14:cNvPr>
                <p14:cNvContentPartPr/>
                <p14:nvPr/>
              </p14:nvContentPartPr>
              <p14:xfrm>
                <a:off x="4021528" y="1957474"/>
                <a:ext cx="176400" cy="18360"/>
              </p14:xfrm>
            </p:contentPart>
          </mc:Choice>
          <mc:Fallback xmlns="">
            <p:pic>
              <p:nvPicPr>
                <p:cNvPr id="56" name="Inkt 55">
                  <a:extLst>
                    <a:ext uri="{FF2B5EF4-FFF2-40B4-BE49-F238E27FC236}">
                      <a16:creationId xmlns:a16="http://schemas.microsoft.com/office/drawing/2014/main" id="{2928C07E-41E3-466A-8D25-0A7CB8701C07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012888" y="1948834"/>
                  <a:ext cx="194040" cy="3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8" name="Groep 77">
            <a:extLst>
              <a:ext uri="{FF2B5EF4-FFF2-40B4-BE49-F238E27FC236}">
                <a16:creationId xmlns:a16="http://schemas.microsoft.com/office/drawing/2014/main" id="{9A6BFAB6-20AC-4D62-8BF1-B935F26AFA62}"/>
              </a:ext>
            </a:extLst>
          </p:cNvPr>
          <p:cNvGrpSpPr/>
          <p:nvPr/>
        </p:nvGrpSpPr>
        <p:grpSpPr>
          <a:xfrm>
            <a:off x="3327448" y="2681074"/>
            <a:ext cx="732240" cy="318600"/>
            <a:chOff x="3327448" y="2681074"/>
            <a:chExt cx="732240" cy="318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49" name="Inkt 48">
                  <a:extLst>
                    <a:ext uri="{FF2B5EF4-FFF2-40B4-BE49-F238E27FC236}">
                      <a16:creationId xmlns:a16="http://schemas.microsoft.com/office/drawing/2014/main" id="{CAEC6959-ADF8-465A-954D-52EF02A83C01}"/>
                    </a:ext>
                  </a:extLst>
                </p14:cNvPr>
                <p14:cNvContentPartPr/>
                <p14:nvPr/>
              </p14:nvContentPartPr>
              <p14:xfrm>
                <a:off x="3327448" y="2704474"/>
                <a:ext cx="187560" cy="295200"/>
              </p14:xfrm>
            </p:contentPart>
          </mc:Choice>
          <mc:Fallback xmlns="">
            <p:pic>
              <p:nvPicPr>
                <p:cNvPr id="49" name="Inkt 48">
                  <a:extLst>
                    <a:ext uri="{FF2B5EF4-FFF2-40B4-BE49-F238E27FC236}">
                      <a16:creationId xmlns:a16="http://schemas.microsoft.com/office/drawing/2014/main" id="{CAEC6959-ADF8-465A-954D-52EF02A83C01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309808" y="2686834"/>
                  <a:ext cx="223200" cy="33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0" name="Inkt 49">
                  <a:extLst>
                    <a:ext uri="{FF2B5EF4-FFF2-40B4-BE49-F238E27FC236}">
                      <a16:creationId xmlns:a16="http://schemas.microsoft.com/office/drawing/2014/main" id="{9306C1EA-C3EB-41C5-8F8F-6E7423313D64}"/>
                    </a:ext>
                  </a:extLst>
                </p14:cNvPr>
                <p14:cNvContentPartPr/>
                <p14:nvPr/>
              </p14:nvContentPartPr>
              <p14:xfrm>
                <a:off x="3421408" y="2681074"/>
                <a:ext cx="156240" cy="15840"/>
              </p14:xfrm>
            </p:contentPart>
          </mc:Choice>
          <mc:Fallback xmlns="">
            <p:pic>
              <p:nvPicPr>
                <p:cNvPr id="50" name="Inkt 49">
                  <a:extLst>
                    <a:ext uri="{FF2B5EF4-FFF2-40B4-BE49-F238E27FC236}">
                      <a16:creationId xmlns:a16="http://schemas.microsoft.com/office/drawing/2014/main" id="{9306C1EA-C3EB-41C5-8F8F-6E7423313D64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403768" y="2663074"/>
                  <a:ext cx="19188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77" name="Inkt 76">
                  <a:extLst>
                    <a:ext uri="{FF2B5EF4-FFF2-40B4-BE49-F238E27FC236}">
                      <a16:creationId xmlns:a16="http://schemas.microsoft.com/office/drawing/2014/main" id="{B4F36BC1-0BB9-45E6-8ABB-AEF1F13CF9BD}"/>
                    </a:ext>
                  </a:extLst>
                </p14:cNvPr>
                <p14:cNvContentPartPr/>
                <p14:nvPr/>
              </p14:nvContentPartPr>
              <p14:xfrm>
                <a:off x="3734248" y="2724274"/>
                <a:ext cx="325440" cy="193680"/>
              </p14:xfrm>
            </p:contentPart>
          </mc:Choice>
          <mc:Fallback xmlns="">
            <p:pic>
              <p:nvPicPr>
                <p:cNvPr id="77" name="Inkt 76">
                  <a:extLst>
                    <a:ext uri="{FF2B5EF4-FFF2-40B4-BE49-F238E27FC236}">
                      <a16:creationId xmlns:a16="http://schemas.microsoft.com/office/drawing/2014/main" id="{B4F36BC1-0BB9-45E6-8ABB-AEF1F13CF9BD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716248" y="2706274"/>
                  <a:ext cx="361080" cy="229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8">
            <p14:nvContentPartPr>
              <p14:cNvPr id="79" name="Inkt 78">
                <a:extLst>
                  <a:ext uri="{FF2B5EF4-FFF2-40B4-BE49-F238E27FC236}">
                    <a16:creationId xmlns:a16="http://schemas.microsoft.com/office/drawing/2014/main" id="{DB42B1A5-8E89-47D5-B096-7725AC789EB9}"/>
                  </a:ext>
                </a:extLst>
              </p14:cNvPr>
              <p14:cNvContentPartPr/>
              <p14:nvPr/>
            </p14:nvContentPartPr>
            <p14:xfrm>
              <a:off x="4758448" y="997714"/>
              <a:ext cx="101880" cy="112320"/>
            </p14:xfrm>
          </p:contentPart>
        </mc:Choice>
        <mc:Fallback xmlns="">
          <p:pic>
            <p:nvPicPr>
              <p:cNvPr id="79" name="Inkt 78">
                <a:extLst>
                  <a:ext uri="{FF2B5EF4-FFF2-40B4-BE49-F238E27FC236}">
                    <a16:creationId xmlns:a16="http://schemas.microsoft.com/office/drawing/2014/main" id="{DB42B1A5-8E89-47D5-B096-7725AC789EB9}"/>
                  </a:ext>
                </a:extLst>
              </p:cNvPr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4749808" y="989074"/>
                <a:ext cx="119520" cy="12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80" name="Inkt 79">
                <a:extLst>
                  <a:ext uri="{FF2B5EF4-FFF2-40B4-BE49-F238E27FC236}">
                    <a16:creationId xmlns:a16="http://schemas.microsoft.com/office/drawing/2014/main" id="{47B893F9-183B-4F2F-A7F0-3FAF788EE86C}"/>
                  </a:ext>
                </a:extLst>
              </p14:cNvPr>
              <p14:cNvContentPartPr/>
              <p14:nvPr/>
            </p14:nvContentPartPr>
            <p14:xfrm>
              <a:off x="4939528" y="1874674"/>
              <a:ext cx="95400" cy="107640"/>
            </p14:xfrm>
          </p:contentPart>
        </mc:Choice>
        <mc:Fallback xmlns="">
          <p:pic>
            <p:nvPicPr>
              <p:cNvPr id="80" name="Inkt 79">
                <a:extLst>
                  <a:ext uri="{FF2B5EF4-FFF2-40B4-BE49-F238E27FC236}">
                    <a16:creationId xmlns:a16="http://schemas.microsoft.com/office/drawing/2014/main" id="{47B893F9-183B-4F2F-A7F0-3FAF788EE86C}"/>
                  </a:ext>
                </a:extLst>
              </p:cNvPr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930528" y="1866034"/>
                <a:ext cx="113040" cy="125280"/>
              </a:xfrm>
              <a:prstGeom prst="rect">
                <a:avLst/>
              </a:prstGeom>
            </p:spPr>
          </p:pic>
        </mc:Fallback>
      </mc:AlternateContent>
      <p:grpSp>
        <p:nvGrpSpPr>
          <p:cNvPr id="90" name="Groep 89">
            <a:extLst>
              <a:ext uri="{FF2B5EF4-FFF2-40B4-BE49-F238E27FC236}">
                <a16:creationId xmlns:a16="http://schemas.microsoft.com/office/drawing/2014/main" id="{1F12717B-9215-43F6-8670-D40905AC95D3}"/>
              </a:ext>
            </a:extLst>
          </p:cNvPr>
          <p:cNvGrpSpPr/>
          <p:nvPr/>
        </p:nvGrpSpPr>
        <p:grpSpPr>
          <a:xfrm>
            <a:off x="431608" y="-80126"/>
            <a:ext cx="2055960" cy="2518227"/>
            <a:chOff x="431608" y="-80126"/>
            <a:chExt cx="2055960" cy="2518227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62" name="Inkt 61">
                  <a:extLst>
                    <a:ext uri="{FF2B5EF4-FFF2-40B4-BE49-F238E27FC236}">
                      <a16:creationId xmlns:a16="http://schemas.microsoft.com/office/drawing/2014/main" id="{C1D5262E-F4E6-491D-BE33-6D47CE03E14F}"/>
                    </a:ext>
                  </a:extLst>
                </p14:cNvPr>
                <p14:cNvContentPartPr/>
                <p14:nvPr/>
              </p14:nvContentPartPr>
              <p14:xfrm>
                <a:off x="511168" y="849394"/>
                <a:ext cx="161280" cy="175320"/>
              </p14:xfrm>
            </p:contentPart>
          </mc:Choice>
          <mc:Fallback xmlns="">
            <p:pic>
              <p:nvPicPr>
                <p:cNvPr id="62" name="Inkt 61">
                  <a:extLst>
                    <a:ext uri="{FF2B5EF4-FFF2-40B4-BE49-F238E27FC236}">
                      <a16:creationId xmlns:a16="http://schemas.microsoft.com/office/drawing/2014/main" id="{C1D5262E-F4E6-491D-BE33-6D47CE03E14F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93528" y="831754"/>
                  <a:ext cx="196920" cy="21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63" name="Inkt 62">
                  <a:extLst>
                    <a:ext uri="{FF2B5EF4-FFF2-40B4-BE49-F238E27FC236}">
                      <a16:creationId xmlns:a16="http://schemas.microsoft.com/office/drawing/2014/main" id="{1642E030-82A2-4326-9D71-E8581817A813}"/>
                    </a:ext>
                  </a:extLst>
                </p14:cNvPr>
                <p14:cNvContentPartPr/>
                <p14:nvPr/>
              </p14:nvContentPartPr>
              <p14:xfrm>
                <a:off x="701608" y="784954"/>
                <a:ext cx="123480" cy="124920"/>
              </p14:xfrm>
            </p:contentPart>
          </mc:Choice>
          <mc:Fallback xmlns="">
            <p:pic>
              <p:nvPicPr>
                <p:cNvPr id="63" name="Inkt 62">
                  <a:extLst>
                    <a:ext uri="{FF2B5EF4-FFF2-40B4-BE49-F238E27FC236}">
                      <a16:creationId xmlns:a16="http://schemas.microsoft.com/office/drawing/2014/main" id="{1642E030-82A2-4326-9D71-E8581817A813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683968" y="767314"/>
                  <a:ext cx="159120" cy="16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58" name="Inkt 57">
                  <a:extLst>
                    <a:ext uri="{FF2B5EF4-FFF2-40B4-BE49-F238E27FC236}">
                      <a16:creationId xmlns:a16="http://schemas.microsoft.com/office/drawing/2014/main" id="{C3ABAA69-0120-405B-B32F-6FB88B0581FC}"/>
                    </a:ext>
                  </a:extLst>
                </p14:cNvPr>
                <p14:cNvContentPartPr/>
                <p14:nvPr/>
              </p14:nvContentPartPr>
              <p14:xfrm>
                <a:off x="453928" y="398314"/>
                <a:ext cx="187560" cy="147600"/>
              </p14:xfrm>
            </p:contentPart>
          </mc:Choice>
          <mc:Fallback xmlns="">
            <p:pic>
              <p:nvPicPr>
                <p:cNvPr id="58" name="Inkt 57">
                  <a:extLst>
                    <a:ext uri="{FF2B5EF4-FFF2-40B4-BE49-F238E27FC236}">
                      <a16:creationId xmlns:a16="http://schemas.microsoft.com/office/drawing/2014/main" id="{C3ABAA69-0120-405B-B32F-6FB88B0581FC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436288" y="380314"/>
                  <a:ext cx="223200" cy="18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59" name="Inkt 58">
                  <a:extLst>
                    <a:ext uri="{FF2B5EF4-FFF2-40B4-BE49-F238E27FC236}">
                      <a16:creationId xmlns:a16="http://schemas.microsoft.com/office/drawing/2014/main" id="{4F8F81DF-8653-4A8E-8E7A-6327A2A1D6C8}"/>
                    </a:ext>
                  </a:extLst>
                </p14:cNvPr>
                <p14:cNvContentPartPr/>
                <p14:nvPr/>
              </p14:nvContentPartPr>
              <p14:xfrm>
                <a:off x="671008" y="247834"/>
                <a:ext cx="96120" cy="155520"/>
              </p14:xfrm>
            </p:contentPart>
          </mc:Choice>
          <mc:Fallback xmlns="">
            <p:pic>
              <p:nvPicPr>
                <p:cNvPr id="59" name="Inkt 58">
                  <a:extLst>
                    <a:ext uri="{FF2B5EF4-FFF2-40B4-BE49-F238E27FC236}">
                      <a16:creationId xmlns:a16="http://schemas.microsoft.com/office/drawing/2014/main" id="{4F8F81DF-8653-4A8E-8E7A-6327A2A1D6C8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53008" y="230194"/>
                  <a:ext cx="131760" cy="19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60" name="Inkt 59">
                  <a:extLst>
                    <a:ext uri="{FF2B5EF4-FFF2-40B4-BE49-F238E27FC236}">
                      <a16:creationId xmlns:a16="http://schemas.microsoft.com/office/drawing/2014/main" id="{F2C27343-F1F1-434C-BD53-1C2423A49B52}"/>
                    </a:ext>
                  </a:extLst>
                </p14:cNvPr>
                <p14:cNvContentPartPr/>
                <p14:nvPr/>
              </p14:nvContentPartPr>
              <p14:xfrm>
                <a:off x="699808" y="214354"/>
                <a:ext cx="130320" cy="18720"/>
              </p14:xfrm>
            </p:contentPart>
          </mc:Choice>
          <mc:Fallback xmlns="">
            <p:pic>
              <p:nvPicPr>
                <p:cNvPr id="60" name="Inkt 59">
                  <a:extLst>
                    <a:ext uri="{FF2B5EF4-FFF2-40B4-BE49-F238E27FC236}">
                      <a16:creationId xmlns:a16="http://schemas.microsoft.com/office/drawing/2014/main" id="{F2C27343-F1F1-434C-BD53-1C2423A49B52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682168" y="196354"/>
                  <a:ext cx="165960" cy="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61" name="Inkt 60">
                  <a:extLst>
                    <a:ext uri="{FF2B5EF4-FFF2-40B4-BE49-F238E27FC236}">
                      <a16:creationId xmlns:a16="http://schemas.microsoft.com/office/drawing/2014/main" id="{3EC50CF5-AC50-4F45-9DA4-D576937A7773}"/>
                    </a:ext>
                  </a:extLst>
                </p14:cNvPr>
                <p14:cNvContentPartPr/>
                <p14:nvPr/>
              </p14:nvContentPartPr>
              <p14:xfrm>
                <a:off x="461128" y="629794"/>
                <a:ext cx="374040" cy="64800"/>
              </p14:xfrm>
            </p:contentPart>
          </mc:Choice>
          <mc:Fallback xmlns="">
            <p:pic>
              <p:nvPicPr>
                <p:cNvPr id="61" name="Inkt 60">
                  <a:extLst>
                    <a:ext uri="{FF2B5EF4-FFF2-40B4-BE49-F238E27FC236}">
                      <a16:creationId xmlns:a16="http://schemas.microsoft.com/office/drawing/2014/main" id="{3EC50CF5-AC50-4F45-9DA4-D576937A7773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443128" y="611794"/>
                  <a:ext cx="409680" cy="10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64" name="Inkt 63">
                  <a:extLst>
                    <a:ext uri="{FF2B5EF4-FFF2-40B4-BE49-F238E27FC236}">
                      <a16:creationId xmlns:a16="http://schemas.microsoft.com/office/drawing/2014/main" id="{7CD8895A-3F6E-4C3F-A60C-7DA966143266}"/>
                    </a:ext>
                  </a:extLst>
                </p14:cNvPr>
                <p14:cNvContentPartPr/>
                <p14:nvPr/>
              </p14:nvContentPartPr>
              <p14:xfrm>
                <a:off x="954688" y="534754"/>
                <a:ext cx="76680" cy="360"/>
              </p14:xfrm>
            </p:contentPart>
          </mc:Choice>
          <mc:Fallback xmlns="">
            <p:pic>
              <p:nvPicPr>
                <p:cNvPr id="64" name="Inkt 63">
                  <a:extLst>
                    <a:ext uri="{FF2B5EF4-FFF2-40B4-BE49-F238E27FC236}">
                      <a16:creationId xmlns:a16="http://schemas.microsoft.com/office/drawing/2014/main" id="{7CD8895A-3F6E-4C3F-A60C-7DA966143266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936688" y="516754"/>
                  <a:ext cx="11232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65" name="Inkt 64">
                  <a:extLst>
                    <a:ext uri="{FF2B5EF4-FFF2-40B4-BE49-F238E27FC236}">
                      <a16:creationId xmlns:a16="http://schemas.microsoft.com/office/drawing/2014/main" id="{656C251C-B6D7-4050-BD0E-94D6C793B469}"/>
                    </a:ext>
                  </a:extLst>
                </p14:cNvPr>
                <p14:cNvContentPartPr/>
                <p14:nvPr/>
              </p14:nvContentPartPr>
              <p14:xfrm>
                <a:off x="964768" y="603514"/>
                <a:ext cx="93960" cy="26280"/>
              </p14:xfrm>
            </p:contentPart>
          </mc:Choice>
          <mc:Fallback xmlns="">
            <p:pic>
              <p:nvPicPr>
                <p:cNvPr id="65" name="Inkt 64">
                  <a:extLst>
                    <a:ext uri="{FF2B5EF4-FFF2-40B4-BE49-F238E27FC236}">
                      <a16:creationId xmlns:a16="http://schemas.microsoft.com/office/drawing/2014/main" id="{656C251C-B6D7-4050-BD0E-94D6C793B469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947128" y="585874"/>
                  <a:ext cx="129600" cy="6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625AF0BD-B499-4C10-A3D5-69643BF46C71}"/>
                    </a:ext>
                  </a:extLst>
                </p14:cNvPr>
                <p14:cNvContentPartPr/>
                <p14:nvPr/>
              </p14:nvContentPartPr>
              <p14:xfrm>
                <a:off x="1207408" y="450514"/>
                <a:ext cx="196200" cy="14544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625AF0BD-B499-4C10-A3D5-69643BF46C71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1189408" y="432874"/>
                  <a:ext cx="23184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67" name="Inkt 66">
                  <a:extLst>
                    <a:ext uri="{FF2B5EF4-FFF2-40B4-BE49-F238E27FC236}">
                      <a16:creationId xmlns:a16="http://schemas.microsoft.com/office/drawing/2014/main" id="{FCA377C1-0CBF-48D7-B41C-B6D40FC54408}"/>
                    </a:ext>
                  </a:extLst>
                </p14:cNvPr>
                <p14:cNvContentPartPr/>
                <p14:nvPr/>
              </p14:nvContentPartPr>
              <p14:xfrm>
                <a:off x="1305688" y="198874"/>
                <a:ext cx="79200" cy="130680"/>
              </p14:xfrm>
            </p:contentPart>
          </mc:Choice>
          <mc:Fallback xmlns="">
            <p:pic>
              <p:nvPicPr>
                <p:cNvPr id="67" name="Inkt 66">
                  <a:extLst>
                    <a:ext uri="{FF2B5EF4-FFF2-40B4-BE49-F238E27FC236}">
                      <a16:creationId xmlns:a16="http://schemas.microsoft.com/office/drawing/2014/main" id="{FCA377C1-0CBF-48D7-B41C-B6D40FC54408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1288048" y="180874"/>
                  <a:ext cx="114840" cy="16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695A3DBD-6135-4998-AAE3-06BA20B20E2A}"/>
                    </a:ext>
                  </a:extLst>
                </p14:cNvPr>
                <p14:cNvContentPartPr/>
                <p14:nvPr/>
              </p14:nvContentPartPr>
              <p14:xfrm>
                <a:off x="1316488" y="168274"/>
                <a:ext cx="113040" cy="3852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695A3DBD-6135-4998-AAE3-06BA20B20E2A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1298848" y="150274"/>
                  <a:ext cx="148680" cy="7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69" name="Inkt 68">
                  <a:extLst>
                    <a:ext uri="{FF2B5EF4-FFF2-40B4-BE49-F238E27FC236}">
                      <a16:creationId xmlns:a16="http://schemas.microsoft.com/office/drawing/2014/main" id="{6F9523FC-9663-47DE-A143-FE172FF3E03C}"/>
                    </a:ext>
                  </a:extLst>
                </p14:cNvPr>
                <p14:cNvContentPartPr/>
                <p14:nvPr/>
              </p14:nvContentPartPr>
              <p14:xfrm>
                <a:off x="1464088" y="244954"/>
                <a:ext cx="92160" cy="14040"/>
              </p14:xfrm>
            </p:contentPart>
          </mc:Choice>
          <mc:Fallback xmlns="">
            <p:pic>
              <p:nvPicPr>
                <p:cNvPr id="69" name="Inkt 68">
                  <a:extLst>
                    <a:ext uri="{FF2B5EF4-FFF2-40B4-BE49-F238E27FC236}">
                      <a16:creationId xmlns:a16="http://schemas.microsoft.com/office/drawing/2014/main" id="{6F9523FC-9663-47DE-A143-FE172FF3E03C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1446448" y="226954"/>
                  <a:ext cx="127800" cy="4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70" name="Inkt 69">
                  <a:extLst>
                    <a:ext uri="{FF2B5EF4-FFF2-40B4-BE49-F238E27FC236}">
                      <a16:creationId xmlns:a16="http://schemas.microsoft.com/office/drawing/2014/main" id="{A70D2F95-1214-4219-9BAD-92225D757F44}"/>
                    </a:ext>
                  </a:extLst>
                </p14:cNvPr>
                <p14:cNvContentPartPr/>
                <p14:nvPr/>
              </p14:nvContentPartPr>
              <p14:xfrm>
                <a:off x="1586848" y="135874"/>
                <a:ext cx="91080" cy="208800"/>
              </p14:xfrm>
            </p:contentPart>
          </mc:Choice>
          <mc:Fallback xmlns="">
            <p:pic>
              <p:nvPicPr>
                <p:cNvPr id="70" name="Inkt 69">
                  <a:extLst>
                    <a:ext uri="{FF2B5EF4-FFF2-40B4-BE49-F238E27FC236}">
                      <a16:creationId xmlns:a16="http://schemas.microsoft.com/office/drawing/2014/main" id="{A70D2F95-1214-4219-9BAD-92225D757F44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1568848" y="118234"/>
                  <a:ext cx="126720" cy="24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71" name="Inkt 70">
                  <a:extLst>
                    <a:ext uri="{FF2B5EF4-FFF2-40B4-BE49-F238E27FC236}">
                      <a16:creationId xmlns:a16="http://schemas.microsoft.com/office/drawing/2014/main" id="{C3DADFDB-636C-4BCA-BEC3-0A5C8DB35C19}"/>
                    </a:ext>
                  </a:extLst>
                </p14:cNvPr>
                <p14:cNvContentPartPr/>
                <p14:nvPr/>
              </p14:nvContentPartPr>
              <p14:xfrm>
                <a:off x="1732288" y="433594"/>
                <a:ext cx="87120" cy="24840"/>
              </p14:xfrm>
            </p:contentPart>
          </mc:Choice>
          <mc:Fallback xmlns="">
            <p:pic>
              <p:nvPicPr>
                <p:cNvPr id="71" name="Inkt 70">
                  <a:extLst>
                    <a:ext uri="{FF2B5EF4-FFF2-40B4-BE49-F238E27FC236}">
                      <a16:creationId xmlns:a16="http://schemas.microsoft.com/office/drawing/2014/main" id="{C3DADFDB-636C-4BCA-BEC3-0A5C8DB35C19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1714288" y="415594"/>
                  <a:ext cx="122760" cy="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72" name="Inkt 71">
                  <a:extLst>
                    <a:ext uri="{FF2B5EF4-FFF2-40B4-BE49-F238E27FC236}">
                      <a16:creationId xmlns:a16="http://schemas.microsoft.com/office/drawing/2014/main" id="{6BF6850C-38D1-4B20-9A51-9D8FA3189AA4}"/>
                    </a:ext>
                  </a:extLst>
                </p14:cNvPr>
                <p14:cNvContentPartPr/>
                <p14:nvPr/>
              </p14:nvContentPartPr>
              <p14:xfrm>
                <a:off x="1723648" y="500914"/>
                <a:ext cx="133560" cy="23400"/>
              </p14:xfrm>
            </p:contentPart>
          </mc:Choice>
          <mc:Fallback xmlns="">
            <p:pic>
              <p:nvPicPr>
                <p:cNvPr id="72" name="Inkt 71">
                  <a:extLst>
                    <a:ext uri="{FF2B5EF4-FFF2-40B4-BE49-F238E27FC236}">
                      <a16:creationId xmlns:a16="http://schemas.microsoft.com/office/drawing/2014/main" id="{6BF6850C-38D1-4B20-9A51-9D8FA3189AA4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1705648" y="483274"/>
                  <a:ext cx="16920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73" name="Inkt 72">
                  <a:extLst>
                    <a:ext uri="{FF2B5EF4-FFF2-40B4-BE49-F238E27FC236}">
                      <a16:creationId xmlns:a16="http://schemas.microsoft.com/office/drawing/2014/main" id="{B7EA8B89-D395-47AB-A83E-224D60007487}"/>
                    </a:ext>
                  </a:extLst>
                </p14:cNvPr>
                <p14:cNvContentPartPr/>
                <p14:nvPr/>
              </p14:nvContentPartPr>
              <p14:xfrm>
                <a:off x="1965928" y="377794"/>
                <a:ext cx="85320" cy="121680"/>
              </p14:xfrm>
            </p:contentPart>
          </mc:Choice>
          <mc:Fallback xmlns="">
            <p:pic>
              <p:nvPicPr>
                <p:cNvPr id="73" name="Inkt 72">
                  <a:extLst>
                    <a:ext uri="{FF2B5EF4-FFF2-40B4-BE49-F238E27FC236}">
                      <a16:creationId xmlns:a16="http://schemas.microsoft.com/office/drawing/2014/main" id="{B7EA8B89-D395-47AB-A83E-224D60007487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1948288" y="359794"/>
                  <a:ext cx="120960" cy="15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74" name="Inkt 73">
                  <a:extLst>
                    <a:ext uri="{FF2B5EF4-FFF2-40B4-BE49-F238E27FC236}">
                      <a16:creationId xmlns:a16="http://schemas.microsoft.com/office/drawing/2014/main" id="{DFCDDAEA-BD49-4C4A-8156-79285B2246AA}"/>
                    </a:ext>
                  </a:extLst>
                </p14:cNvPr>
                <p14:cNvContentPartPr/>
                <p14:nvPr/>
              </p14:nvContentPartPr>
              <p14:xfrm>
                <a:off x="2034328" y="363034"/>
                <a:ext cx="122400" cy="135360"/>
              </p14:xfrm>
            </p:contentPart>
          </mc:Choice>
          <mc:Fallback xmlns="">
            <p:pic>
              <p:nvPicPr>
                <p:cNvPr id="74" name="Inkt 73">
                  <a:extLst>
                    <a:ext uri="{FF2B5EF4-FFF2-40B4-BE49-F238E27FC236}">
                      <a16:creationId xmlns:a16="http://schemas.microsoft.com/office/drawing/2014/main" id="{DFCDDAEA-BD49-4C4A-8156-79285B2246AA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016688" y="345034"/>
                  <a:ext cx="158040" cy="17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81" name="Inkt 80">
                  <a:extLst>
                    <a:ext uri="{FF2B5EF4-FFF2-40B4-BE49-F238E27FC236}">
                      <a16:creationId xmlns:a16="http://schemas.microsoft.com/office/drawing/2014/main" id="{2B07A181-571C-419F-874D-F8928BBA87F9}"/>
                    </a:ext>
                  </a:extLst>
                </p14:cNvPr>
                <p14:cNvContentPartPr/>
                <p14:nvPr/>
              </p14:nvContentPartPr>
              <p14:xfrm>
                <a:off x="1766848" y="-80126"/>
                <a:ext cx="720720" cy="2490480"/>
              </p14:xfrm>
            </p:contentPart>
          </mc:Choice>
          <mc:Fallback xmlns="">
            <p:pic>
              <p:nvPicPr>
                <p:cNvPr id="81" name="Inkt 80">
                  <a:extLst>
                    <a:ext uri="{FF2B5EF4-FFF2-40B4-BE49-F238E27FC236}">
                      <a16:creationId xmlns:a16="http://schemas.microsoft.com/office/drawing/2014/main" id="{2B07A181-571C-419F-874D-F8928BBA87F9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1748848" y="-98126"/>
                  <a:ext cx="756360" cy="252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82" name="Inkt 81">
                  <a:extLst>
                    <a:ext uri="{FF2B5EF4-FFF2-40B4-BE49-F238E27FC236}">
                      <a16:creationId xmlns:a16="http://schemas.microsoft.com/office/drawing/2014/main" id="{AF2F3CC8-1D04-4DC9-8F1C-4ED5FE1ED00E}"/>
                    </a:ext>
                  </a:extLst>
                </p14:cNvPr>
                <p14:cNvContentPartPr/>
                <p14:nvPr/>
              </p14:nvContentPartPr>
              <p14:xfrm>
                <a:off x="431608" y="1466461"/>
                <a:ext cx="183960" cy="386640"/>
              </p14:xfrm>
            </p:contentPart>
          </mc:Choice>
          <mc:Fallback xmlns="">
            <p:pic>
              <p:nvPicPr>
                <p:cNvPr id="82" name="Inkt 81">
                  <a:extLst>
                    <a:ext uri="{FF2B5EF4-FFF2-40B4-BE49-F238E27FC236}">
                      <a16:creationId xmlns:a16="http://schemas.microsoft.com/office/drawing/2014/main" id="{AF2F3CC8-1D04-4DC9-8F1C-4ED5FE1ED00E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413608" y="1448821"/>
                  <a:ext cx="219600" cy="42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83" name="Inkt 82">
                  <a:extLst>
                    <a:ext uri="{FF2B5EF4-FFF2-40B4-BE49-F238E27FC236}">
                      <a16:creationId xmlns:a16="http://schemas.microsoft.com/office/drawing/2014/main" id="{D2CBA51E-DA5F-4E48-82AE-4F954E5D1E7A}"/>
                    </a:ext>
                  </a:extLst>
                </p14:cNvPr>
                <p14:cNvContentPartPr/>
                <p14:nvPr/>
              </p14:nvContentPartPr>
              <p14:xfrm>
                <a:off x="594328" y="1231741"/>
                <a:ext cx="127080" cy="172080"/>
              </p14:xfrm>
            </p:contentPart>
          </mc:Choice>
          <mc:Fallback xmlns="">
            <p:pic>
              <p:nvPicPr>
                <p:cNvPr id="83" name="Inkt 82">
                  <a:extLst>
                    <a:ext uri="{FF2B5EF4-FFF2-40B4-BE49-F238E27FC236}">
                      <a16:creationId xmlns:a16="http://schemas.microsoft.com/office/drawing/2014/main" id="{D2CBA51E-DA5F-4E48-82AE-4F954E5D1E7A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576688" y="1214101"/>
                  <a:ext cx="162720" cy="20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84" name="Inkt 83">
                  <a:extLst>
                    <a:ext uri="{FF2B5EF4-FFF2-40B4-BE49-F238E27FC236}">
                      <a16:creationId xmlns:a16="http://schemas.microsoft.com/office/drawing/2014/main" id="{D8D23A77-30A7-4495-BC12-DC7A8F1CF02D}"/>
                    </a:ext>
                  </a:extLst>
                </p14:cNvPr>
                <p14:cNvContentPartPr/>
                <p14:nvPr/>
              </p14:nvContentPartPr>
              <p14:xfrm>
                <a:off x="493888" y="1875781"/>
                <a:ext cx="297360" cy="19080"/>
              </p14:xfrm>
            </p:contentPart>
          </mc:Choice>
          <mc:Fallback xmlns="">
            <p:pic>
              <p:nvPicPr>
                <p:cNvPr id="84" name="Inkt 83">
                  <a:extLst>
                    <a:ext uri="{FF2B5EF4-FFF2-40B4-BE49-F238E27FC236}">
                      <a16:creationId xmlns:a16="http://schemas.microsoft.com/office/drawing/2014/main" id="{D8D23A77-30A7-4495-BC12-DC7A8F1CF02D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475888" y="1857781"/>
                  <a:ext cx="33300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85" name="Inkt 84">
                  <a:extLst>
                    <a:ext uri="{FF2B5EF4-FFF2-40B4-BE49-F238E27FC236}">
                      <a16:creationId xmlns:a16="http://schemas.microsoft.com/office/drawing/2014/main" id="{66834F77-9A86-460C-AB5A-65B0E4B8E187}"/>
                    </a:ext>
                  </a:extLst>
                </p14:cNvPr>
                <p14:cNvContentPartPr/>
                <p14:nvPr/>
              </p14:nvContentPartPr>
              <p14:xfrm>
                <a:off x="533848" y="2028421"/>
                <a:ext cx="123480" cy="196200"/>
              </p14:xfrm>
            </p:contentPart>
          </mc:Choice>
          <mc:Fallback xmlns="">
            <p:pic>
              <p:nvPicPr>
                <p:cNvPr id="85" name="Inkt 84">
                  <a:extLst>
                    <a:ext uri="{FF2B5EF4-FFF2-40B4-BE49-F238E27FC236}">
                      <a16:creationId xmlns:a16="http://schemas.microsoft.com/office/drawing/2014/main" id="{66834F77-9A86-460C-AB5A-65B0E4B8E187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515848" y="2010781"/>
                  <a:ext cx="15912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347A0CA9-65AA-417F-BC43-38B0A495CD5F}"/>
                    </a:ext>
                  </a:extLst>
                </p14:cNvPr>
                <p14:cNvContentPartPr/>
                <p14:nvPr/>
              </p14:nvContentPartPr>
              <p14:xfrm>
                <a:off x="502168" y="2006461"/>
                <a:ext cx="162000" cy="13932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347A0CA9-65AA-417F-BC43-38B0A495CD5F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484168" y="1988461"/>
                  <a:ext cx="197640" cy="17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87" name="Inkt 86">
                  <a:extLst>
                    <a:ext uri="{FF2B5EF4-FFF2-40B4-BE49-F238E27FC236}">
                      <a16:creationId xmlns:a16="http://schemas.microsoft.com/office/drawing/2014/main" id="{E5E24CB2-98BA-404D-903B-AFFBA2E5A214}"/>
                    </a:ext>
                  </a:extLst>
                </p14:cNvPr>
                <p14:cNvContentPartPr/>
                <p14:nvPr/>
              </p14:nvContentPartPr>
              <p14:xfrm>
                <a:off x="568408" y="2021581"/>
                <a:ext cx="265320" cy="416520"/>
              </p14:xfrm>
            </p:contentPart>
          </mc:Choice>
          <mc:Fallback xmlns="">
            <p:pic>
              <p:nvPicPr>
                <p:cNvPr id="87" name="Inkt 86">
                  <a:extLst>
                    <a:ext uri="{FF2B5EF4-FFF2-40B4-BE49-F238E27FC236}">
                      <a16:creationId xmlns:a16="http://schemas.microsoft.com/office/drawing/2014/main" id="{E5E24CB2-98BA-404D-903B-AFFBA2E5A214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550408" y="2003941"/>
                  <a:ext cx="300960" cy="452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3" name="Groep 92">
            <a:extLst>
              <a:ext uri="{FF2B5EF4-FFF2-40B4-BE49-F238E27FC236}">
                <a16:creationId xmlns:a16="http://schemas.microsoft.com/office/drawing/2014/main" id="{8163731D-62B4-486B-A81F-A9B8780CCD8A}"/>
              </a:ext>
            </a:extLst>
          </p:cNvPr>
          <p:cNvGrpSpPr/>
          <p:nvPr/>
        </p:nvGrpSpPr>
        <p:grpSpPr>
          <a:xfrm>
            <a:off x="937048" y="1778941"/>
            <a:ext cx="84960" cy="105120"/>
            <a:chOff x="937048" y="1778941"/>
            <a:chExt cx="84960" cy="10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91" name="Inkt 90">
                  <a:extLst>
                    <a:ext uri="{FF2B5EF4-FFF2-40B4-BE49-F238E27FC236}">
                      <a16:creationId xmlns:a16="http://schemas.microsoft.com/office/drawing/2014/main" id="{B4DC0295-1870-4976-B788-2FB610B2BEAD}"/>
                    </a:ext>
                  </a:extLst>
                </p14:cNvPr>
                <p14:cNvContentPartPr/>
                <p14:nvPr/>
              </p14:nvContentPartPr>
              <p14:xfrm>
                <a:off x="937048" y="1778941"/>
                <a:ext cx="84960" cy="12960"/>
              </p14:xfrm>
            </p:contentPart>
          </mc:Choice>
          <mc:Fallback xmlns="">
            <p:pic>
              <p:nvPicPr>
                <p:cNvPr id="91" name="Inkt 90">
                  <a:extLst>
                    <a:ext uri="{FF2B5EF4-FFF2-40B4-BE49-F238E27FC236}">
                      <a16:creationId xmlns:a16="http://schemas.microsoft.com/office/drawing/2014/main" id="{B4DC0295-1870-4976-B788-2FB610B2BEAD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919048" y="1761301"/>
                  <a:ext cx="120600" cy="4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92" name="Inkt 91">
                  <a:extLst>
                    <a:ext uri="{FF2B5EF4-FFF2-40B4-BE49-F238E27FC236}">
                      <a16:creationId xmlns:a16="http://schemas.microsoft.com/office/drawing/2014/main" id="{A635A19A-C2D6-4F5C-A0C3-45DB090C8BEA}"/>
                    </a:ext>
                  </a:extLst>
                </p14:cNvPr>
                <p14:cNvContentPartPr/>
                <p14:nvPr/>
              </p14:nvContentPartPr>
              <p14:xfrm>
                <a:off x="959728" y="1874341"/>
                <a:ext cx="54000" cy="9720"/>
              </p14:xfrm>
            </p:contentPart>
          </mc:Choice>
          <mc:Fallback xmlns="">
            <p:pic>
              <p:nvPicPr>
                <p:cNvPr id="92" name="Inkt 91">
                  <a:extLst>
                    <a:ext uri="{FF2B5EF4-FFF2-40B4-BE49-F238E27FC236}">
                      <a16:creationId xmlns:a16="http://schemas.microsoft.com/office/drawing/2014/main" id="{A635A19A-C2D6-4F5C-A0C3-45DB090C8BEA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942088" y="1856701"/>
                  <a:ext cx="89640" cy="45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2" name="Groep 101">
            <a:extLst>
              <a:ext uri="{FF2B5EF4-FFF2-40B4-BE49-F238E27FC236}">
                <a16:creationId xmlns:a16="http://schemas.microsoft.com/office/drawing/2014/main" id="{8B223458-C082-4DAE-9023-667675E4EAC7}"/>
              </a:ext>
            </a:extLst>
          </p:cNvPr>
          <p:cNvGrpSpPr/>
          <p:nvPr/>
        </p:nvGrpSpPr>
        <p:grpSpPr>
          <a:xfrm>
            <a:off x="1271488" y="1135261"/>
            <a:ext cx="672480" cy="816480"/>
            <a:chOff x="1271488" y="1135261"/>
            <a:chExt cx="672480" cy="816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94" name="Inkt 93">
                  <a:extLst>
                    <a:ext uri="{FF2B5EF4-FFF2-40B4-BE49-F238E27FC236}">
                      <a16:creationId xmlns:a16="http://schemas.microsoft.com/office/drawing/2014/main" id="{E5A3F922-6CA2-469A-A4DB-CAD9E1617634}"/>
                    </a:ext>
                  </a:extLst>
                </p14:cNvPr>
                <p14:cNvContentPartPr/>
                <p14:nvPr/>
              </p14:nvContentPartPr>
              <p14:xfrm>
                <a:off x="1271488" y="1461421"/>
                <a:ext cx="132840" cy="479520"/>
              </p14:xfrm>
            </p:contentPart>
          </mc:Choice>
          <mc:Fallback xmlns="">
            <p:pic>
              <p:nvPicPr>
                <p:cNvPr id="94" name="Inkt 93">
                  <a:extLst>
                    <a:ext uri="{FF2B5EF4-FFF2-40B4-BE49-F238E27FC236}">
                      <a16:creationId xmlns:a16="http://schemas.microsoft.com/office/drawing/2014/main" id="{E5A3F922-6CA2-469A-A4DB-CAD9E1617634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1253488" y="1443781"/>
                  <a:ext cx="168480" cy="51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95" name="Inkt 94">
                  <a:extLst>
                    <a:ext uri="{FF2B5EF4-FFF2-40B4-BE49-F238E27FC236}">
                      <a16:creationId xmlns:a16="http://schemas.microsoft.com/office/drawing/2014/main" id="{E11BE2A4-85AB-4D82-ABA6-EBC11FB93CD6}"/>
                    </a:ext>
                  </a:extLst>
                </p14:cNvPr>
                <p14:cNvContentPartPr/>
                <p14:nvPr/>
              </p14:nvContentPartPr>
              <p14:xfrm>
                <a:off x="1331968" y="1193221"/>
                <a:ext cx="110160" cy="183240"/>
              </p14:xfrm>
            </p:contentPart>
          </mc:Choice>
          <mc:Fallback xmlns="">
            <p:pic>
              <p:nvPicPr>
                <p:cNvPr id="95" name="Inkt 94">
                  <a:extLst>
                    <a:ext uri="{FF2B5EF4-FFF2-40B4-BE49-F238E27FC236}">
                      <a16:creationId xmlns:a16="http://schemas.microsoft.com/office/drawing/2014/main" id="{E11BE2A4-85AB-4D82-ABA6-EBC11FB93CD6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1314328" y="1175581"/>
                  <a:ext cx="145800" cy="21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96" name="Inkt 95">
                  <a:extLst>
                    <a:ext uri="{FF2B5EF4-FFF2-40B4-BE49-F238E27FC236}">
                      <a16:creationId xmlns:a16="http://schemas.microsoft.com/office/drawing/2014/main" id="{78058269-1E85-4916-84DD-77B72851BD33}"/>
                    </a:ext>
                  </a:extLst>
                </p14:cNvPr>
                <p14:cNvContentPartPr/>
                <p14:nvPr/>
              </p14:nvContentPartPr>
              <p14:xfrm>
                <a:off x="1520968" y="1281061"/>
                <a:ext cx="74880" cy="9720"/>
              </p14:xfrm>
            </p:contentPart>
          </mc:Choice>
          <mc:Fallback xmlns="">
            <p:pic>
              <p:nvPicPr>
                <p:cNvPr id="96" name="Inkt 95">
                  <a:extLst>
                    <a:ext uri="{FF2B5EF4-FFF2-40B4-BE49-F238E27FC236}">
                      <a16:creationId xmlns:a16="http://schemas.microsoft.com/office/drawing/2014/main" id="{78058269-1E85-4916-84DD-77B72851BD33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1502968" y="1263421"/>
                  <a:ext cx="11052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97" name="Inkt 96">
                  <a:extLst>
                    <a:ext uri="{FF2B5EF4-FFF2-40B4-BE49-F238E27FC236}">
                      <a16:creationId xmlns:a16="http://schemas.microsoft.com/office/drawing/2014/main" id="{87064A0C-6DBD-407E-89FB-26D879E3278D}"/>
                    </a:ext>
                  </a:extLst>
                </p14:cNvPr>
                <p14:cNvContentPartPr/>
                <p14:nvPr/>
              </p14:nvContentPartPr>
              <p14:xfrm>
                <a:off x="1690528" y="1135261"/>
                <a:ext cx="17640" cy="174960"/>
              </p14:xfrm>
            </p:contentPart>
          </mc:Choice>
          <mc:Fallback xmlns="">
            <p:pic>
              <p:nvPicPr>
                <p:cNvPr id="97" name="Inkt 96">
                  <a:extLst>
                    <a:ext uri="{FF2B5EF4-FFF2-40B4-BE49-F238E27FC236}">
                      <a16:creationId xmlns:a16="http://schemas.microsoft.com/office/drawing/2014/main" id="{87064A0C-6DBD-407E-89FB-26D879E3278D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1672888" y="1117621"/>
                  <a:ext cx="5328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98" name="Inkt 97">
                  <a:extLst>
                    <a:ext uri="{FF2B5EF4-FFF2-40B4-BE49-F238E27FC236}">
                      <a16:creationId xmlns:a16="http://schemas.microsoft.com/office/drawing/2014/main" id="{D6B3CFA7-53BB-4C9D-80D4-22F257C3279B}"/>
                    </a:ext>
                  </a:extLst>
                </p14:cNvPr>
                <p14:cNvContentPartPr/>
                <p14:nvPr/>
              </p14:nvContentPartPr>
              <p14:xfrm>
                <a:off x="1579648" y="1754821"/>
                <a:ext cx="73080" cy="7920"/>
              </p14:xfrm>
            </p:contentPart>
          </mc:Choice>
          <mc:Fallback xmlns="">
            <p:pic>
              <p:nvPicPr>
                <p:cNvPr id="98" name="Inkt 97">
                  <a:extLst>
                    <a:ext uri="{FF2B5EF4-FFF2-40B4-BE49-F238E27FC236}">
                      <a16:creationId xmlns:a16="http://schemas.microsoft.com/office/drawing/2014/main" id="{D6B3CFA7-53BB-4C9D-80D4-22F257C3279B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1562008" y="1736821"/>
                  <a:ext cx="10872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99" name="Inkt 98">
                  <a:extLst>
                    <a:ext uri="{FF2B5EF4-FFF2-40B4-BE49-F238E27FC236}">
                      <a16:creationId xmlns:a16="http://schemas.microsoft.com/office/drawing/2014/main" id="{6D7A8A3D-D577-4B76-9180-E399B6A672A2}"/>
                    </a:ext>
                  </a:extLst>
                </p14:cNvPr>
                <p14:cNvContentPartPr/>
                <p14:nvPr/>
              </p14:nvContentPartPr>
              <p14:xfrm>
                <a:off x="1574608" y="1811701"/>
                <a:ext cx="79920" cy="28080"/>
              </p14:xfrm>
            </p:contentPart>
          </mc:Choice>
          <mc:Fallback xmlns="">
            <p:pic>
              <p:nvPicPr>
                <p:cNvPr id="99" name="Inkt 98">
                  <a:extLst>
                    <a:ext uri="{FF2B5EF4-FFF2-40B4-BE49-F238E27FC236}">
                      <a16:creationId xmlns:a16="http://schemas.microsoft.com/office/drawing/2014/main" id="{6D7A8A3D-D577-4B76-9180-E399B6A672A2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1556608" y="1793701"/>
                  <a:ext cx="115560" cy="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00" name="Inkt 99">
                  <a:extLst>
                    <a:ext uri="{FF2B5EF4-FFF2-40B4-BE49-F238E27FC236}">
                      <a16:creationId xmlns:a16="http://schemas.microsoft.com/office/drawing/2014/main" id="{6AE5141A-8392-4353-B492-FDB020029843}"/>
                    </a:ext>
                  </a:extLst>
                </p14:cNvPr>
                <p14:cNvContentPartPr/>
                <p14:nvPr/>
              </p14:nvContentPartPr>
              <p14:xfrm>
                <a:off x="1728688" y="1589221"/>
                <a:ext cx="100800" cy="362520"/>
              </p14:xfrm>
            </p:contentPart>
          </mc:Choice>
          <mc:Fallback xmlns="">
            <p:pic>
              <p:nvPicPr>
                <p:cNvPr id="100" name="Inkt 99">
                  <a:extLst>
                    <a:ext uri="{FF2B5EF4-FFF2-40B4-BE49-F238E27FC236}">
                      <a16:creationId xmlns:a16="http://schemas.microsoft.com/office/drawing/2014/main" id="{6AE5141A-8392-4353-B492-FDB020029843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1711048" y="1571221"/>
                  <a:ext cx="13644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01" name="Inkt 100">
                  <a:extLst>
                    <a:ext uri="{FF2B5EF4-FFF2-40B4-BE49-F238E27FC236}">
                      <a16:creationId xmlns:a16="http://schemas.microsoft.com/office/drawing/2014/main" id="{E0FF2C28-CFA3-4A92-92DD-AEA04D2EF253}"/>
                    </a:ext>
                  </a:extLst>
                </p14:cNvPr>
                <p14:cNvContentPartPr/>
                <p14:nvPr/>
              </p14:nvContentPartPr>
              <p14:xfrm>
                <a:off x="1830928" y="1417501"/>
                <a:ext cx="113040" cy="138600"/>
              </p14:xfrm>
            </p:contentPart>
          </mc:Choice>
          <mc:Fallback xmlns="">
            <p:pic>
              <p:nvPicPr>
                <p:cNvPr id="101" name="Inkt 100">
                  <a:extLst>
                    <a:ext uri="{FF2B5EF4-FFF2-40B4-BE49-F238E27FC236}">
                      <a16:creationId xmlns:a16="http://schemas.microsoft.com/office/drawing/2014/main" id="{E0FF2C28-CFA3-4A92-92DD-AEA04D2EF253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1812928" y="1399501"/>
                  <a:ext cx="148680" cy="174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5" name="Groep 104">
            <a:extLst>
              <a:ext uri="{FF2B5EF4-FFF2-40B4-BE49-F238E27FC236}">
                <a16:creationId xmlns:a16="http://schemas.microsoft.com/office/drawing/2014/main" id="{641753C4-C757-4520-8CC5-CB54562CD514}"/>
              </a:ext>
            </a:extLst>
          </p:cNvPr>
          <p:cNvGrpSpPr/>
          <p:nvPr/>
        </p:nvGrpSpPr>
        <p:grpSpPr>
          <a:xfrm>
            <a:off x="4158328" y="2430541"/>
            <a:ext cx="247320" cy="695520"/>
            <a:chOff x="4158328" y="2430541"/>
            <a:chExt cx="247320" cy="695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03" name="Inkt 102">
                  <a:extLst>
                    <a:ext uri="{FF2B5EF4-FFF2-40B4-BE49-F238E27FC236}">
                      <a16:creationId xmlns:a16="http://schemas.microsoft.com/office/drawing/2014/main" id="{9FF05BDA-DD4E-4B7E-A57F-0B6D9B5E129D}"/>
                    </a:ext>
                  </a:extLst>
                </p14:cNvPr>
                <p14:cNvContentPartPr/>
                <p14:nvPr/>
              </p14:nvContentPartPr>
              <p14:xfrm>
                <a:off x="4158328" y="2637901"/>
                <a:ext cx="247320" cy="488160"/>
              </p14:xfrm>
            </p:contentPart>
          </mc:Choice>
          <mc:Fallback xmlns="">
            <p:pic>
              <p:nvPicPr>
                <p:cNvPr id="103" name="Inkt 102">
                  <a:extLst>
                    <a:ext uri="{FF2B5EF4-FFF2-40B4-BE49-F238E27FC236}">
                      <a16:creationId xmlns:a16="http://schemas.microsoft.com/office/drawing/2014/main" id="{9FF05BDA-DD4E-4B7E-A57F-0B6D9B5E129D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4140688" y="2620261"/>
                  <a:ext cx="282960" cy="52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04" name="Inkt 103">
                  <a:extLst>
                    <a:ext uri="{FF2B5EF4-FFF2-40B4-BE49-F238E27FC236}">
                      <a16:creationId xmlns:a16="http://schemas.microsoft.com/office/drawing/2014/main" id="{61F853FE-E1D0-4B0C-A1BE-668857BE3B07}"/>
                    </a:ext>
                  </a:extLst>
                </p14:cNvPr>
                <p14:cNvContentPartPr/>
                <p14:nvPr/>
              </p14:nvContentPartPr>
              <p14:xfrm>
                <a:off x="4251928" y="2430541"/>
                <a:ext cx="147240" cy="132120"/>
              </p14:xfrm>
            </p:contentPart>
          </mc:Choice>
          <mc:Fallback xmlns="">
            <p:pic>
              <p:nvPicPr>
                <p:cNvPr id="104" name="Inkt 103">
                  <a:extLst>
                    <a:ext uri="{FF2B5EF4-FFF2-40B4-BE49-F238E27FC236}">
                      <a16:creationId xmlns:a16="http://schemas.microsoft.com/office/drawing/2014/main" id="{61F853FE-E1D0-4B0C-A1BE-668857BE3B07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4234288" y="2412541"/>
                  <a:ext cx="182880" cy="167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4">
            <p14:nvContentPartPr>
              <p14:cNvPr id="106" name="Inkt 105">
                <a:extLst>
                  <a:ext uri="{FF2B5EF4-FFF2-40B4-BE49-F238E27FC236}">
                    <a16:creationId xmlns:a16="http://schemas.microsoft.com/office/drawing/2014/main" id="{AF4905B2-A802-4276-BC50-9B4364E31E1C}"/>
                  </a:ext>
                </a:extLst>
              </p14:cNvPr>
              <p14:cNvContentPartPr/>
              <p14:nvPr/>
            </p14:nvContentPartPr>
            <p14:xfrm>
              <a:off x="3344368" y="3082501"/>
              <a:ext cx="1500120" cy="36000"/>
            </p14:xfrm>
          </p:contentPart>
        </mc:Choice>
        <mc:Fallback xmlns="">
          <p:pic>
            <p:nvPicPr>
              <p:cNvPr id="106" name="Inkt 105">
                <a:extLst>
                  <a:ext uri="{FF2B5EF4-FFF2-40B4-BE49-F238E27FC236}">
                    <a16:creationId xmlns:a16="http://schemas.microsoft.com/office/drawing/2014/main" id="{AF4905B2-A802-4276-BC50-9B4364E31E1C}"/>
                  </a:ext>
                </a:extLst>
              </p:cNvPr>
              <p:cNvPicPr/>
              <p:nvPr/>
            </p:nvPicPr>
            <p:blipFill>
              <a:blip r:embed="rId165"/>
              <a:stretch>
                <a:fillRect/>
              </a:stretch>
            </p:blipFill>
            <p:spPr>
              <a:xfrm>
                <a:off x="3326728" y="3064861"/>
                <a:ext cx="1535760" cy="7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6">
            <p14:nvContentPartPr>
              <p14:cNvPr id="107" name="Inkt 106">
                <a:extLst>
                  <a:ext uri="{FF2B5EF4-FFF2-40B4-BE49-F238E27FC236}">
                    <a16:creationId xmlns:a16="http://schemas.microsoft.com/office/drawing/2014/main" id="{A1516AD3-57D8-4F70-A732-B614AAF7D217}"/>
                  </a:ext>
                </a:extLst>
              </p14:cNvPr>
              <p14:cNvContentPartPr/>
              <p14:nvPr/>
            </p14:nvContentPartPr>
            <p14:xfrm>
              <a:off x="3818128" y="3267181"/>
              <a:ext cx="396360" cy="332640"/>
            </p14:xfrm>
          </p:contentPart>
        </mc:Choice>
        <mc:Fallback xmlns="">
          <p:pic>
            <p:nvPicPr>
              <p:cNvPr id="107" name="Inkt 106">
                <a:extLst>
                  <a:ext uri="{FF2B5EF4-FFF2-40B4-BE49-F238E27FC236}">
                    <a16:creationId xmlns:a16="http://schemas.microsoft.com/office/drawing/2014/main" id="{A1516AD3-57D8-4F70-A732-B614AAF7D217}"/>
                  </a:ext>
                </a:extLst>
              </p:cNvPr>
              <p:cNvPicPr/>
              <p:nvPr/>
            </p:nvPicPr>
            <p:blipFill>
              <a:blip r:embed="rId167"/>
              <a:stretch>
                <a:fillRect/>
              </a:stretch>
            </p:blipFill>
            <p:spPr>
              <a:xfrm>
                <a:off x="3800488" y="3249181"/>
                <a:ext cx="432000" cy="3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8">
            <p14:nvContentPartPr>
              <p14:cNvPr id="108" name="Inkt 107">
                <a:extLst>
                  <a:ext uri="{FF2B5EF4-FFF2-40B4-BE49-F238E27FC236}">
                    <a16:creationId xmlns:a16="http://schemas.microsoft.com/office/drawing/2014/main" id="{6BA17E37-FE03-43C0-81FA-F05CCC1C24E3}"/>
                  </a:ext>
                </a:extLst>
              </p14:cNvPr>
              <p14:cNvContentPartPr/>
              <p14:nvPr/>
            </p14:nvContentPartPr>
            <p14:xfrm>
              <a:off x="5034928" y="2707741"/>
              <a:ext cx="298080" cy="185760"/>
            </p14:xfrm>
          </p:contentPart>
        </mc:Choice>
        <mc:Fallback xmlns="">
          <p:pic>
            <p:nvPicPr>
              <p:cNvPr id="108" name="Inkt 107">
                <a:extLst>
                  <a:ext uri="{FF2B5EF4-FFF2-40B4-BE49-F238E27FC236}">
                    <a16:creationId xmlns:a16="http://schemas.microsoft.com/office/drawing/2014/main" id="{6BA17E37-FE03-43C0-81FA-F05CCC1C24E3}"/>
                  </a:ext>
                </a:extLst>
              </p:cNvPr>
              <p:cNvPicPr/>
              <p:nvPr/>
            </p:nvPicPr>
            <p:blipFill>
              <a:blip r:embed="rId169"/>
              <a:stretch>
                <a:fillRect/>
              </a:stretch>
            </p:blipFill>
            <p:spPr>
              <a:xfrm>
                <a:off x="5016928" y="2690101"/>
                <a:ext cx="333720" cy="22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83741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ep 17">
            <a:extLst>
              <a:ext uri="{FF2B5EF4-FFF2-40B4-BE49-F238E27FC236}">
                <a16:creationId xmlns:a16="http://schemas.microsoft.com/office/drawing/2014/main" id="{76B65FDC-5504-4E36-BE19-B91F146608BA}"/>
              </a:ext>
            </a:extLst>
          </p:cNvPr>
          <p:cNvGrpSpPr/>
          <p:nvPr/>
        </p:nvGrpSpPr>
        <p:grpSpPr>
          <a:xfrm>
            <a:off x="2695648" y="579394"/>
            <a:ext cx="736920" cy="829080"/>
            <a:chOff x="2695648" y="579394"/>
            <a:chExt cx="736920" cy="829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F9497DCD-BB72-4180-A745-C341DB947CB5}"/>
                    </a:ext>
                  </a:extLst>
                </p14:cNvPr>
                <p14:cNvContentPartPr/>
                <p14:nvPr/>
              </p14:nvContentPartPr>
              <p14:xfrm>
                <a:off x="2745688" y="579394"/>
                <a:ext cx="209160" cy="24120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F9497DCD-BB72-4180-A745-C341DB947CB5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728048" y="561754"/>
                  <a:ext cx="244800" cy="27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B88379EF-7305-46CB-8C76-5260A9AFF445}"/>
                    </a:ext>
                  </a:extLst>
                </p14:cNvPr>
                <p14:cNvContentPartPr/>
                <p14:nvPr/>
              </p14:nvContentPartPr>
              <p14:xfrm>
                <a:off x="2695648" y="913474"/>
                <a:ext cx="413640" cy="2952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B88379EF-7305-46CB-8C76-5260A9AFF44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677648" y="895474"/>
                  <a:ext cx="44928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31E98137-BBF6-4C1E-B04D-22CE08C43B0B}"/>
                    </a:ext>
                  </a:extLst>
                </p14:cNvPr>
                <p14:cNvContentPartPr/>
                <p14:nvPr/>
              </p14:nvContentPartPr>
              <p14:xfrm>
                <a:off x="2770888" y="1070074"/>
                <a:ext cx="182520" cy="33840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31E98137-BBF6-4C1E-B04D-22CE08C43B0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753248" y="1052074"/>
                  <a:ext cx="218160" cy="37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9" name="Inkt 8">
                  <a:extLst>
                    <a:ext uri="{FF2B5EF4-FFF2-40B4-BE49-F238E27FC236}">
                      <a16:creationId xmlns:a16="http://schemas.microsoft.com/office/drawing/2014/main" id="{4CF4AA62-ADD6-4CFD-AF26-DF3411687AEB}"/>
                    </a:ext>
                  </a:extLst>
                </p14:cNvPr>
                <p14:cNvContentPartPr/>
                <p14:nvPr/>
              </p14:nvContentPartPr>
              <p14:xfrm>
                <a:off x="3254368" y="832114"/>
                <a:ext cx="178200" cy="11160"/>
              </p14:xfrm>
            </p:contentPart>
          </mc:Choice>
          <mc:Fallback xmlns="">
            <p:pic>
              <p:nvPicPr>
                <p:cNvPr id="9" name="Inkt 8">
                  <a:extLst>
                    <a:ext uri="{FF2B5EF4-FFF2-40B4-BE49-F238E27FC236}">
                      <a16:creationId xmlns:a16="http://schemas.microsoft.com/office/drawing/2014/main" id="{4CF4AA62-ADD6-4CFD-AF26-DF3411687AEB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236728" y="814474"/>
                  <a:ext cx="21384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0D4FC1D7-5791-467B-B7C9-EB484DB8A081}"/>
                    </a:ext>
                  </a:extLst>
                </p14:cNvPr>
                <p14:cNvContentPartPr/>
                <p14:nvPr/>
              </p14:nvContentPartPr>
              <p14:xfrm>
                <a:off x="3325288" y="786754"/>
                <a:ext cx="21240" cy="20844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0D4FC1D7-5791-467B-B7C9-EB484DB8A08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307648" y="768754"/>
                  <a:ext cx="56880" cy="244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" name="Groep 16">
            <a:extLst>
              <a:ext uri="{FF2B5EF4-FFF2-40B4-BE49-F238E27FC236}">
                <a16:creationId xmlns:a16="http://schemas.microsoft.com/office/drawing/2014/main" id="{389186B2-F5F8-4276-BA54-EA2DB64337D3}"/>
              </a:ext>
            </a:extLst>
          </p:cNvPr>
          <p:cNvGrpSpPr/>
          <p:nvPr/>
        </p:nvGrpSpPr>
        <p:grpSpPr>
          <a:xfrm>
            <a:off x="3806248" y="522874"/>
            <a:ext cx="408240" cy="348120"/>
            <a:chOff x="3806248" y="522874"/>
            <a:chExt cx="408240" cy="348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C9712FC5-5945-4133-B798-C268A590DD2B}"/>
                    </a:ext>
                  </a:extLst>
                </p14:cNvPr>
                <p14:cNvContentPartPr/>
                <p14:nvPr/>
              </p14:nvContentPartPr>
              <p14:xfrm>
                <a:off x="3904888" y="522874"/>
                <a:ext cx="135360" cy="26964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C9712FC5-5945-4133-B798-C268A590DD2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886888" y="505234"/>
                  <a:ext cx="171000" cy="30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t 11">
                  <a:extLst>
                    <a:ext uri="{FF2B5EF4-FFF2-40B4-BE49-F238E27FC236}">
                      <a16:creationId xmlns:a16="http://schemas.microsoft.com/office/drawing/2014/main" id="{0BEF54FB-19EA-4058-B6F0-1D919EB98C04}"/>
                    </a:ext>
                  </a:extLst>
                </p14:cNvPr>
                <p14:cNvContentPartPr/>
                <p14:nvPr/>
              </p14:nvContentPartPr>
              <p14:xfrm>
                <a:off x="3806248" y="844714"/>
                <a:ext cx="408240" cy="26280"/>
              </p14:xfrm>
            </p:contentPart>
          </mc:Choice>
          <mc:Fallback xmlns="">
            <p:pic>
              <p:nvPicPr>
                <p:cNvPr id="12" name="Inkt 11">
                  <a:extLst>
                    <a:ext uri="{FF2B5EF4-FFF2-40B4-BE49-F238E27FC236}">
                      <a16:creationId xmlns:a16="http://schemas.microsoft.com/office/drawing/2014/main" id="{0BEF54FB-19EA-4058-B6F0-1D919EB98C04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788608" y="826714"/>
                  <a:ext cx="443880" cy="61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3" name="Inkt 12">
                <a:extLst>
                  <a:ext uri="{FF2B5EF4-FFF2-40B4-BE49-F238E27FC236}">
                    <a16:creationId xmlns:a16="http://schemas.microsoft.com/office/drawing/2014/main" id="{3F0ADC39-F27F-478B-A910-E75ACF7CB412}"/>
                  </a:ext>
                </a:extLst>
              </p14:cNvPr>
              <p14:cNvContentPartPr/>
              <p14:nvPr/>
            </p14:nvContentPartPr>
            <p14:xfrm>
              <a:off x="3919648" y="985474"/>
              <a:ext cx="189000" cy="420480"/>
            </p14:xfrm>
          </p:contentPart>
        </mc:Choice>
        <mc:Fallback xmlns="">
          <p:pic>
            <p:nvPicPr>
              <p:cNvPr id="13" name="Inkt 12">
                <a:extLst>
                  <a:ext uri="{FF2B5EF4-FFF2-40B4-BE49-F238E27FC236}">
                    <a16:creationId xmlns:a16="http://schemas.microsoft.com/office/drawing/2014/main" id="{3F0ADC39-F27F-478B-A910-E75ACF7CB412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901648" y="967474"/>
                <a:ext cx="224640" cy="456120"/>
              </a:xfrm>
              <a:prstGeom prst="rect">
                <a:avLst/>
              </a:prstGeom>
            </p:spPr>
          </p:pic>
        </mc:Fallback>
      </mc:AlternateContent>
      <p:grpSp>
        <p:nvGrpSpPr>
          <p:cNvPr id="16" name="Groep 15">
            <a:extLst>
              <a:ext uri="{FF2B5EF4-FFF2-40B4-BE49-F238E27FC236}">
                <a16:creationId xmlns:a16="http://schemas.microsoft.com/office/drawing/2014/main" id="{4B808720-8B40-49A6-8CDD-053B17B73925}"/>
              </a:ext>
            </a:extLst>
          </p:cNvPr>
          <p:cNvGrpSpPr/>
          <p:nvPr/>
        </p:nvGrpSpPr>
        <p:grpSpPr>
          <a:xfrm>
            <a:off x="4537768" y="753274"/>
            <a:ext cx="166680" cy="102600"/>
            <a:chOff x="4537768" y="753274"/>
            <a:chExt cx="166680" cy="10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3CAADDFD-D222-4F21-8973-7A242EBEA074}"/>
                    </a:ext>
                  </a:extLst>
                </p14:cNvPr>
                <p14:cNvContentPartPr/>
                <p14:nvPr/>
              </p14:nvContentPartPr>
              <p14:xfrm>
                <a:off x="4537768" y="753274"/>
                <a:ext cx="151920" cy="16200"/>
              </p14:xfrm>
            </p:contentPart>
          </mc:Choice>
          <mc:Fallback xmlns=""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3CAADDFD-D222-4F21-8973-7A242EBEA074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519768" y="735634"/>
                  <a:ext cx="187560" cy="5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CA8F2636-C4C6-4AE9-AF06-E54F7F9A478B}"/>
                    </a:ext>
                  </a:extLst>
                </p14:cNvPr>
                <p14:cNvContentPartPr/>
                <p14:nvPr/>
              </p14:nvContentPartPr>
              <p14:xfrm>
                <a:off x="4569088" y="851914"/>
                <a:ext cx="135360" cy="396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CA8F2636-C4C6-4AE9-AF06-E54F7F9A478B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551088" y="834274"/>
                  <a:ext cx="171000" cy="39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5" name="Inkt 24">
                <a:extLst>
                  <a:ext uri="{FF2B5EF4-FFF2-40B4-BE49-F238E27FC236}">
                    <a16:creationId xmlns:a16="http://schemas.microsoft.com/office/drawing/2014/main" id="{A4C78B56-141B-4A13-8A7A-210FDBFE17D9}"/>
                  </a:ext>
                </a:extLst>
              </p14:cNvPr>
              <p14:cNvContentPartPr/>
              <p14:nvPr/>
            </p14:nvContentPartPr>
            <p14:xfrm>
              <a:off x="5061928" y="810154"/>
              <a:ext cx="1187280" cy="18000"/>
            </p14:xfrm>
          </p:contentPart>
        </mc:Choice>
        <mc:Fallback xmlns="">
          <p:pic>
            <p:nvPicPr>
              <p:cNvPr id="25" name="Inkt 24">
                <a:extLst>
                  <a:ext uri="{FF2B5EF4-FFF2-40B4-BE49-F238E27FC236}">
                    <a16:creationId xmlns:a16="http://schemas.microsoft.com/office/drawing/2014/main" id="{A4C78B56-141B-4A13-8A7A-210FDBFE17D9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043928" y="792514"/>
                <a:ext cx="1222920" cy="5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6" name="Inkt 25">
                <a:extLst>
                  <a:ext uri="{FF2B5EF4-FFF2-40B4-BE49-F238E27FC236}">
                    <a16:creationId xmlns:a16="http://schemas.microsoft.com/office/drawing/2014/main" id="{32EED565-CF0E-4835-A283-D895B0058560}"/>
                  </a:ext>
                </a:extLst>
              </p14:cNvPr>
              <p14:cNvContentPartPr/>
              <p14:nvPr/>
            </p14:nvContentPartPr>
            <p14:xfrm>
              <a:off x="5467648" y="970354"/>
              <a:ext cx="234000" cy="339120"/>
            </p14:xfrm>
          </p:contentPart>
        </mc:Choice>
        <mc:Fallback xmlns="">
          <p:pic>
            <p:nvPicPr>
              <p:cNvPr id="26" name="Inkt 25">
                <a:extLst>
                  <a:ext uri="{FF2B5EF4-FFF2-40B4-BE49-F238E27FC236}">
                    <a16:creationId xmlns:a16="http://schemas.microsoft.com/office/drawing/2014/main" id="{32EED565-CF0E-4835-A283-D895B0058560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450008" y="952714"/>
                <a:ext cx="269640" cy="374760"/>
              </a:xfrm>
              <a:prstGeom prst="rect">
                <a:avLst/>
              </a:prstGeom>
            </p:spPr>
          </p:pic>
        </mc:Fallback>
      </mc:AlternateContent>
      <p:grpSp>
        <p:nvGrpSpPr>
          <p:cNvPr id="41" name="Groep 40">
            <a:extLst>
              <a:ext uri="{FF2B5EF4-FFF2-40B4-BE49-F238E27FC236}">
                <a16:creationId xmlns:a16="http://schemas.microsoft.com/office/drawing/2014/main" id="{B99E9919-E564-4700-9ACD-1BB873AFF938}"/>
              </a:ext>
            </a:extLst>
          </p:cNvPr>
          <p:cNvGrpSpPr/>
          <p:nvPr/>
        </p:nvGrpSpPr>
        <p:grpSpPr>
          <a:xfrm>
            <a:off x="5208088" y="449434"/>
            <a:ext cx="693360" cy="255960"/>
            <a:chOff x="5208088" y="449434"/>
            <a:chExt cx="693360" cy="255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42389A83-5B13-4AFB-8944-EA541228AAC9}"/>
                    </a:ext>
                  </a:extLst>
                </p14:cNvPr>
                <p14:cNvContentPartPr/>
                <p14:nvPr/>
              </p14:nvContentPartPr>
              <p14:xfrm>
                <a:off x="5208088" y="482914"/>
                <a:ext cx="184320" cy="22248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42389A83-5B13-4AFB-8944-EA541228AAC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190088" y="465274"/>
                  <a:ext cx="219960" cy="25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8" name="Inkt 27">
                  <a:extLst>
                    <a:ext uri="{FF2B5EF4-FFF2-40B4-BE49-F238E27FC236}">
                      <a16:creationId xmlns:a16="http://schemas.microsoft.com/office/drawing/2014/main" id="{2BB9E86C-3733-49A7-A8C4-1223BB580802}"/>
                    </a:ext>
                  </a:extLst>
                </p14:cNvPr>
                <p14:cNvContentPartPr/>
                <p14:nvPr/>
              </p14:nvContentPartPr>
              <p14:xfrm>
                <a:off x="5488528" y="548434"/>
                <a:ext cx="169920" cy="5040"/>
              </p14:xfrm>
            </p:contentPart>
          </mc:Choice>
          <mc:Fallback xmlns="">
            <p:pic>
              <p:nvPicPr>
                <p:cNvPr id="28" name="Inkt 27">
                  <a:extLst>
                    <a:ext uri="{FF2B5EF4-FFF2-40B4-BE49-F238E27FC236}">
                      <a16:creationId xmlns:a16="http://schemas.microsoft.com/office/drawing/2014/main" id="{2BB9E86C-3733-49A7-A8C4-1223BB58080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470528" y="530794"/>
                  <a:ext cx="20556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9" name="Inkt 28">
                  <a:extLst>
                    <a:ext uri="{FF2B5EF4-FFF2-40B4-BE49-F238E27FC236}">
                      <a16:creationId xmlns:a16="http://schemas.microsoft.com/office/drawing/2014/main" id="{A7E9CABF-2B26-4A40-A328-0F667BE230B1}"/>
                    </a:ext>
                  </a:extLst>
                </p14:cNvPr>
                <p14:cNvContentPartPr/>
                <p14:nvPr/>
              </p14:nvContentPartPr>
              <p14:xfrm>
                <a:off x="5554408" y="470314"/>
                <a:ext cx="29880" cy="227160"/>
              </p14:xfrm>
            </p:contentPart>
          </mc:Choice>
          <mc:Fallback xmlns="">
            <p:pic>
              <p:nvPicPr>
                <p:cNvPr id="29" name="Inkt 28">
                  <a:extLst>
                    <a:ext uri="{FF2B5EF4-FFF2-40B4-BE49-F238E27FC236}">
                      <a16:creationId xmlns:a16="http://schemas.microsoft.com/office/drawing/2014/main" id="{A7E9CABF-2B26-4A40-A328-0F667BE230B1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536408" y="452314"/>
                  <a:ext cx="65520" cy="26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336F3B51-97C6-4C17-AAD5-E45162FB1805}"/>
                    </a:ext>
                  </a:extLst>
                </p14:cNvPr>
                <p14:cNvContentPartPr/>
                <p14:nvPr/>
              </p14:nvContentPartPr>
              <p14:xfrm>
                <a:off x="5783008" y="449434"/>
                <a:ext cx="118440" cy="23544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336F3B51-97C6-4C17-AAD5-E45162FB1805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765008" y="431434"/>
                  <a:ext cx="154080" cy="271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" name="Groep 39">
            <a:extLst>
              <a:ext uri="{FF2B5EF4-FFF2-40B4-BE49-F238E27FC236}">
                <a16:creationId xmlns:a16="http://schemas.microsoft.com/office/drawing/2014/main" id="{AD76DB70-F321-4267-8D92-A31D651358B5}"/>
              </a:ext>
            </a:extLst>
          </p:cNvPr>
          <p:cNvGrpSpPr/>
          <p:nvPr/>
        </p:nvGrpSpPr>
        <p:grpSpPr>
          <a:xfrm>
            <a:off x="6422008" y="681994"/>
            <a:ext cx="163080" cy="88920"/>
            <a:chOff x="6422008" y="681994"/>
            <a:chExt cx="163080" cy="88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AE27FF5B-1961-4175-AB9C-EA2A69FA4826}"/>
                    </a:ext>
                  </a:extLst>
                </p14:cNvPr>
                <p14:cNvContentPartPr/>
                <p14:nvPr/>
              </p14:nvContentPartPr>
              <p14:xfrm>
                <a:off x="6422008" y="681994"/>
                <a:ext cx="131400" cy="36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AE27FF5B-1961-4175-AB9C-EA2A69FA4826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404008" y="663994"/>
                  <a:ext cx="16704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2" name="Inkt 31">
                  <a:extLst>
                    <a:ext uri="{FF2B5EF4-FFF2-40B4-BE49-F238E27FC236}">
                      <a16:creationId xmlns:a16="http://schemas.microsoft.com/office/drawing/2014/main" id="{E508935A-407D-4760-B2C2-A16AA56C51D3}"/>
                    </a:ext>
                  </a:extLst>
                </p14:cNvPr>
                <p14:cNvContentPartPr/>
                <p14:nvPr/>
              </p14:nvContentPartPr>
              <p14:xfrm>
                <a:off x="6451528" y="762994"/>
                <a:ext cx="133560" cy="7920"/>
              </p14:xfrm>
            </p:contentPart>
          </mc:Choice>
          <mc:Fallback xmlns="">
            <p:pic>
              <p:nvPicPr>
                <p:cNvPr id="32" name="Inkt 31">
                  <a:extLst>
                    <a:ext uri="{FF2B5EF4-FFF2-40B4-BE49-F238E27FC236}">
                      <a16:creationId xmlns:a16="http://schemas.microsoft.com/office/drawing/2014/main" id="{E508935A-407D-4760-B2C2-A16AA56C51D3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433528" y="745354"/>
                  <a:ext cx="169200" cy="43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9" name="Groep 38">
            <a:extLst>
              <a:ext uri="{FF2B5EF4-FFF2-40B4-BE49-F238E27FC236}">
                <a16:creationId xmlns:a16="http://schemas.microsoft.com/office/drawing/2014/main" id="{F86A50C0-550F-4A7D-BA95-9DEC0C3FED0E}"/>
              </a:ext>
            </a:extLst>
          </p:cNvPr>
          <p:cNvGrpSpPr/>
          <p:nvPr/>
        </p:nvGrpSpPr>
        <p:grpSpPr>
          <a:xfrm>
            <a:off x="7052368" y="412354"/>
            <a:ext cx="259200" cy="261000"/>
            <a:chOff x="7052368" y="412354"/>
            <a:chExt cx="259200" cy="261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3" name="Inkt 32">
                  <a:extLst>
                    <a:ext uri="{FF2B5EF4-FFF2-40B4-BE49-F238E27FC236}">
                      <a16:creationId xmlns:a16="http://schemas.microsoft.com/office/drawing/2014/main" id="{E94A5F79-D27E-455F-A5D8-95DBE07DA3D0}"/>
                    </a:ext>
                  </a:extLst>
                </p14:cNvPr>
                <p14:cNvContentPartPr/>
                <p14:nvPr/>
              </p14:nvContentPartPr>
              <p14:xfrm>
                <a:off x="7052368" y="427474"/>
                <a:ext cx="176760" cy="245880"/>
              </p14:xfrm>
            </p:contentPart>
          </mc:Choice>
          <mc:Fallback xmlns="">
            <p:pic>
              <p:nvPicPr>
                <p:cNvPr id="33" name="Inkt 32">
                  <a:extLst>
                    <a:ext uri="{FF2B5EF4-FFF2-40B4-BE49-F238E27FC236}">
                      <a16:creationId xmlns:a16="http://schemas.microsoft.com/office/drawing/2014/main" id="{E94A5F79-D27E-455F-A5D8-95DBE07DA3D0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034728" y="409474"/>
                  <a:ext cx="212400" cy="28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4" name="Inkt 33">
                  <a:extLst>
                    <a:ext uri="{FF2B5EF4-FFF2-40B4-BE49-F238E27FC236}">
                      <a16:creationId xmlns:a16="http://schemas.microsoft.com/office/drawing/2014/main" id="{B1877AAA-D133-46A5-A914-8F6494F5AB65}"/>
                    </a:ext>
                  </a:extLst>
                </p14:cNvPr>
                <p14:cNvContentPartPr/>
                <p14:nvPr/>
              </p14:nvContentPartPr>
              <p14:xfrm>
                <a:off x="7112848" y="412354"/>
                <a:ext cx="198720" cy="32400"/>
              </p14:xfrm>
            </p:contentPart>
          </mc:Choice>
          <mc:Fallback xmlns="">
            <p:pic>
              <p:nvPicPr>
                <p:cNvPr id="34" name="Inkt 33">
                  <a:extLst>
                    <a:ext uri="{FF2B5EF4-FFF2-40B4-BE49-F238E27FC236}">
                      <a16:creationId xmlns:a16="http://schemas.microsoft.com/office/drawing/2014/main" id="{B1877AAA-D133-46A5-A914-8F6494F5AB65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7095208" y="394354"/>
                  <a:ext cx="234360" cy="68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ep 37">
            <a:extLst>
              <a:ext uri="{FF2B5EF4-FFF2-40B4-BE49-F238E27FC236}">
                <a16:creationId xmlns:a16="http://schemas.microsoft.com/office/drawing/2014/main" id="{F16CA2BD-4603-4B04-B70A-A5F4D37B919B}"/>
              </a:ext>
            </a:extLst>
          </p:cNvPr>
          <p:cNvGrpSpPr/>
          <p:nvPr/>
        </p:nvGrpSpPr>
        <p:grpSpPr>
          <a:xfrm>
            <a:off x="6976048" y="793954"/>
            <a:ext cx="438120" cy="453240"/>
            <a:chOff x="6976048" y="793954"/>
            <a:chExt cx="438120" cy="453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5" name="Inkt 34">
                  <a:extLst>
                    <a:ext uri="{FF2B5EF4-FFF2-40B4-BE49-F238E27FC236}">
                      <a16:creationId xmlns:a16="http://schemas.microsoft.com/office/drawing/2014/main" id="{405D4DEA-1FCE-40AE-B156-55693E6629EA}"/>
                    </a:ext>
                  </a:extLst>
                </p14:cNvPr>
                <p14:cNvContentPartPr/>
                <p14:nvPr/>
              </p14:nvContentPartPr>
              <p14:xfrm>
                <a:off x="6976048" y="793954"/>
                <a:ext cx="438120" cy="11160"/>
              </p14:xfrm>
            </p:contentPart>
          </mc:Choice>
          <mc:Fallback xmlns="">
            <p:pic>
              <p:nvPicPr>
                <p:cNvPr id="35" name="Inkt 34">
                  <a:extLst>
                    <a:ext uri="{FF2B5EF4-FFF2-40B4-BE49-F238E27FC236}">
                      <a16:creationId xmlns:a16="http://schemas.microsoft.com/office/drawing/2014/main" id="{405D4DEA-1FCE-40AE-B156-55693E6629EA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6958408" y="775954"/>
                  <a:ext cx="47376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6" name="Inkt 35">
                  <a:extLst>
                    <a:ext uri="{FF2B5EF4-FFF2-40B4-BE49-F238E27FC236}">
                      <a16:creationId xmlns:a16="http://schemas.microsoft.com/office/drawing/2014/main" id="{9AD98008-96A1-49BB-9F3C-DE2F3CEC784D}"/>
                    </a:ext>
                  </a:extLst>
                </p14:cNvPr>
                <p14:cNvContentPartPr/>
                <p14:nvPr/>
              </p14:nvContentPartPr>
              <p14:xfrm>
                <a:off x="7081888" y="875674"/>
                <a:ext cx="211680" cy="371520"/>
              </p14:xfrm>
            </p:contentPart>
          </mc:Choice>
          <mc:Fallback xmlns="">
            <p:pic>
              <p:nvPicPr>
                <p:cNvPr id="36" name="Inkt 35">
                  <a:extLst>
                    <a:ext uri="{FF2B5EF4-FFF2-40B4-BE49-F238E27FC236}">
                      <a16:creationId xmlns:a16="http://schemas.microsoft.com/office/drawing/2014/main" id="{9AD98008-96A1-49BB-9F3C-DE2F3CEC784D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063888" y="857674"/>
                  <a:ext cx="247320" cy="40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7" name="Inkt 36">
                  <a:extLst>
                    <a:ext uri="{FF2B5EF4-FFF2-40B4-BE49-F238E27FC236}">
                      <a16:creationId xmlns:a16="http://schemas.microsoft.com/office/drawing/2014/main" id="{F0760984-84E4-4B31-BA88-A8983252B885}"/>
                    </a:ext>
                  </a:extLst>
                </p14:cNvPr>
                <p14:cNvContentPartPr/>
                <p14:nvPr/>
              </p14:nvContentPartPr>
              <p14:xfrm>
                <a:off x="7161808" y="1000954"/>
                <a:ext cx="222480" cy="6120"/>
              </p14:xfrm>
            </p:contentPart>
          </mc:Choice>
          <mc:Fallback xmlns="">
            <p:pic>
              <p:nvPicPr>
                <p:cNvPr id="37" name="Inkt 36">
                  <a:extLst>
                    <a:ext uri="{FF2B5EF4-FFF2-40B4-BE49-F238E27FC236}">
                      <a16:creationId xmlns:a16="http://schemas.microsoft.com/office/drawing/2014/main" id="{F0760984-84E4-4B31-BA88-A8983252B885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143808" y="983314"/>
                  <a:ext cx="258120" cy="41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ep 44">
            <a:extLst>
              <a:ext uri="{FF2B5EF4-FFF2-40B4-BE49-F238E27FC236}">
                <a16:creationId xmlns:a16="http://schemas.microsoft.com/office/drawing/2014/main" id="{9951729C-9655-42AE-B7D1-0121EF10879D}"/>
              </a:ext>
            </a:extLst>
          </p:cNvPr>
          <p:cNvGrpSpPr/>
          <p:nvPr/>
        </p:nvGrpSpPr>
        <p:grpSpPr>
          <a:xfrm>
            <a:off x="1477408" y="836794"/>
            <a:ext cx="429840" cy="286920"/>
            <a:chOff x="1477408" y="836794"/>
            <a:chExt cx="429840" cy="286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C8261665-3D14-4BF7-91B2-5D44D93BA7E4}"/>
                    </a:ext>
                  </a:extLst>
                </p14:cNvPr>
                <p14:cNvContentPartPr/>
                <p14:nvPr/>
              </p14:nvContentPartPr>
              <p14:xfrm>
                <a:off x="1477408" y="951634"/>
                <a:ext cx="233280" cy="1584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C8261665-3D14-4BF7-91B2-5D44D93BA7E4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459768" y="933994"/>
                  <a:ext cx="26892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3" name="Inkt 42">
                  <a:extLst>
                    <a:ext uri="{FF2B5EF4-FFF2-40B4-BE49-F238E27FC236}">
                      <a16:creationId xmlns:a16="http://schemas.microsoft.com/office/drawing/2014/main" id="{7D613A22-C070-48CF-AD44-877316BB925F}"/>
                    </a:ext>
                  </a:extLst>
                </p14:cNvPr>
                <p14:cNvContentPartPr/>
                <p14:nvPr/>
              </p14:nvContentPartPr>
              <p14:xfrm>
                <a:off x="1495048" y="1043794"/>
                <a:ext cx="222120" cy="11160"/>
              </p14:xfrm>
            </p:contentPart>
          </mc:Choice>
          <mc:Fallback xmlns="">
            <p:pic>
              <p:nvPicPr>
                <p:cNvPr id="43" name="Inkt 42">
                  <a:extLst>
                    <a:ext uri="{FF2B5EF4-FFF2-40B4-BE49-F238E27FC236}">
                      <a16:creationId xmlns:a16="http://schemas.microsoft.com/office/drawing/2014/main" id="{7D613A22-C070-48CF-AD44-877316BB925F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477048" y="1025794"/>
                  <a:ext cx="25776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77C31EBA-CAD0-4C0C-BACB-D0726066C95D}"/>
                    </a:ext>
                  </a:extLst>
                </p14:cNvPr>
                <p14:cNvContentPartPr/>
                <p14:nvPr/>
              </p14:nvContentPartPr>
              <p14:xfrm>
                <a:off x="1745968" y="836794"/>
                <a:ext cx="161280" cy="28692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77C31EBA-CAD0-4C0C-BACB-D0726066C95D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728328" y="818794"/>
                  <a:ext cx="196920" cy="322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0" name="Groep 49">
            <a:extLst>
              <a:ext uri="{FF2B5EF4-FFF2-40B4-BE49-F238E27FC236}">
                <a16:creationId xmlns:a16="http://schemas.microsoft.com/office/drawing/2014/main" id="{79DB4B8C-8AE1-4B34-BCE8-4793A278AD20}"/>
              </a:ext>
            </a:extLst>
          </p:cNvPr>
          <p:cNvGrpSpPr/>
          <p:nvPr/>
        </p:nvGrpSpPr>
        <p:grpSpPr>
          <a:xfrm>
            <a:off x="2721208" y="2175994"/>
            <a:ext cx="812520" cy="390600"/>
            <a:chOff x="2721208" y="2175994"/>
            <a:chExt cx="812520" cy="390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F3ACF56C-BA04-458E-930C-2C8C66B728F4}"/>
                    </a:ext>
                  </a:extLst>
                </p14:cNvPr>
                <p14:cNvContentPartPr/>
                <p14:nvPr/>
              </p14:nvContentPartPr>
              <p14:xfrm>
                <a:off x="2821648" y="2175994"/>
                <a:ext cx="185760" cy="27252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F3ACF56C-BA04-458E-930C-2C8C66B728F4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2803648" y="2158354"/>
                  <a:ext cx="221400" cy="30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7" name="Inkt 46">
                  <a:extLst>
                    <a:ext uri="{FF2B5EF4-FFF2-40B4-BE49-F238E27FC236}">
                      <a16:creationId xmlns:a16="http://schemas.microsoft.com/office/drawing/2014/main" id="{29DF07B5-92F8-4920-A8F3-A845E3E6B498}"/>
                    </a:ext>
                  </a:extLst>
                </p14:cNvPr>
                <p14:cNvContentPartPr/>
                <p14:nvPr/>
              </p14:nvContentPartPr>
              <p14:xfrm>
                <a:off x="3122968" y="2224594"/>
                <a:ext cx="242640" cy="174960"/>
              </p14:xfrm>
            </p:contentPart>
          </mc:Choice>
          <mc:Fallback xmlns="">
            <p:pic>
              <p:nvPicPr>
                <p:cNvPr id="47" name="Inkt 46">
                  <a:extLst>
                    <a:ext uri="{FF2B5EF4-FFF2-40B4-BE49-F238E27FC236}">
                      <a16:creationId xmlns:a16="http://schemas.microsoft.com/office/drawing/2014/main" id="{29DF07B5-92F8-4920-A8F3-A845E3E6B498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3104968" y="2206594"/>
                  <a:ext cx="27828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8" name="Inkt 47">
                  <a:extLst>
                    <a:ext uri="{FF2B5EF4-FFF2-40B4-BE49-F238E27FC236}">
                      <a16:creationId xmlns:a16="http://schemas.microsoft.com/office/drawing/2014/main" id="{C268B779-B4A9-4C59-9CA4-BBCF3E56A5B9}"/>
                    </a:ext>
                  </a:extLst>
                </p14:cNvPr>
                <p14:cNvContentPartPr/>
                <p14:nvPr/>
              </p14:nvContentPartPr>
              <p14:xfrm>
                <a:off x="2721208" y="2546434"/>
                <a:ext cx="812520" cy="20160"/>
              </p14:xfrm>
            </p:contentPart>
          </mc:Choice>
          <mc:Fallback xmlns="">
            <p:pic>
              <p:nvPicPr>
                <p:cNvPr id="48" name="Inkt 47">
                  <a:extLst>
                    <a:ext uri="{FF2B5EF4-FFF2-40B4-BE49-F238E27FC236}">
                      <a16:creationId xmlns:a16="http://schemas.microsoft.com/office/drawing/2014/main" id="{C268B779-B4A9-4C59-9CA4-BBCF3E56A5B9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2703208" y="2528434"/>
                  <a:ext cx="848160" cy="55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6" name="Groep 55">
            <a:extLst>
              <a:ext uri="{FF2B5EF4-FFF2-40B4-BE49-F238E27FC236}">
                <a16:creationId xmlns:a16="http://schemas.microsoft.com/office/drawing/2014/main" id="{24BDB025-85A2-4CD5-968A-B9C020159006}"/>
              </a:ext>
            </a:extLst>
          </p:cNvPr>
          <p:cNvGrpSpPr/>
          <p:nvPr/>
        </p:nvGrpSpPr>
        <p:grpSpPr>
          <a:xfrm>
            <a:off x="2837128" y="2751994"/>
            <a:ext cx="723960" cy="329760"/>
            <a:chOff x="2837128" y="2751994"/>
            <a:chExt cx="723960" cy="329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9" name="Inkt 48">
                  <a:extLst>
                    <a:ext uri="{FF2B5EF4-FFF2-40B4-BE49-F238E27FC236}">
                      <a16:creationId xmlns:a16="http://schemas.microsoft.com/office/drawing/2014/main" id="{42329EB2-26FC-49DF-AD7D-BE78FC25CA24}"/>
                    </a:ext>
                  </a:extLst>
                </p14:cNvPr>
                <p14:cNvContentPartPr/>
                <p14:nvPr/>
              </p14:nvContentPartPr>
              <p14:xfrm>
                <a:off x="2837128" y="2751994"/>
                <a:ext cx="227160" cy="329760"/>
              </p14:xfrm>
            </p:contentPart>
          </mc:Choice>
          <mc:Fallback xmlns="">
            <p:pic>
              <p:nvPicPr>
                <p:cNvPr id="49" name="Inkt 48">
                  <a:extLst>
                    <a:ext uri="{FF2B5EF4-FFF2-40B4-BE49-F238E27FC236}">
                      <a16:creationId xmlns:a16="http://schemas.microsoft.com/office/drawing/2014/main" id="{42329EB2-26FC-49DF-AD7D-BE78FC25CA24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2819128" y="2733994"/>
                  <a:ext cx="262800" cy="36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1" name="Inkt 50">
                  <a:extLst>
                    <a:ext uri="{FF2B5EF4-FFF2-40B4-BE49-F238E27FC236}">
                      <a16:creationId xmlns:a16="http://schemas.microsoft.com/office/drawing/2014/main" id="{926A4F4F-8A09-4F75-8125-AFD42F71E5E4}"/>
                    </a:ext>
                  </a:extLst>
                </p14:cNvPr>
                <p14:cNvContentPartPr/>
                <p14:nvPr/>
              </p14:nvContentPartPr>
              <p14:xfrm>
                <a:off x="3224848" y="2795914"/>
                <a:ext cx="336240" cy="186480"/>
              </p14:xfrm>
            </p:contentPart>
          </mc:Choice>
          <mc:Fallback xmlns="">
            <p:pic>
              <p:nvPicPr>
                <p:cNvPr id="51" name="Inkt 50">
                  <a:extLst>
                    <a:ext uri="{FF2B5EF4-FFF2-40B4-BE49-F238E27FC236}">
                      <a16:creationId xmlns:a16="http://schemas.microsoft.com/office/drawing/2014/main" id="{926A4F4F-8A09-4F75-8125-AFD42F71E5E4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3207208" y="2777914"/>
                  <a:ext cx="371880" cy="222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ep 54">
            <a:extLst>
              <a:ext uri="{FF2B5EF4-FFF2-40B4-BE49-F238E27FC236}">
                <a16:creationId xmlns:a16="http://schemas.microsoft.com/office/drawing/2014/main" id="{F91C3243-C74D-4D0F-9395-FB015397F630}"/>
              </a:ext>
            </a:extLst>
          </p:cNvPr>
          <p:cNvGrpSpPr/>
          <p:nvPr/>
        </p:nvGrpSpPr>
        <p:grpSpPr>
          <a:xfrm>
            <a:off x="3834688" y="2290474"/>
            <a:ext cx="157680" cy="239400"/>
            <a:chOff x="3834688" y="2290474"/>
            <a:chExt cx="157680" cy="239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2" name="Inkt 51">
                  <a:extLst>
                    <a:ext uri="{FF2B5EF4-FFF2-40B4-BE49-F238E27FC236}">
                      <a16:creationId xmlns:a16="http://schemas.microsoft.com/office/drawing/2014/main" id="{CFD41D62-E2B2-471C-B3BD-7FCB2974A759}"/>
                    </a:ext>
                  </a:extLst>
                </p14:cNvPr>
                <p14:cNvContentPartPr/>
                <p14:nvPr/>
              </p14:nvContentPartPr>
              <p14:xfrm>
                <a:off x="3834688" y="2366794"/>
                <a:ext cx="157680" cy="5040"/>
              </p14:xfrm>
            </p:contentPart>
          </mc:Choice>
          <mc:Fallback xmlns="">
            <p:pic>
              <p:nvPicPr>
                <p:cNvPr id="52" name="Inkt 51">
                  <a:extLst>
                    <a:ext uri="{FF2B5EF4-FFF2-40B4-BE49-F238E27FC236}">
                      <a16:creationId xmlns:a16="http://schemas.microsoft.com/office/drawing/2014/main" id="{CFD41D62-E2B2-471C-B3BD-7FCB2974A759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3816688" y="2349154"/>
                  <a:ext cx="19332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3" name="Inkt 52">
                  <a:extLst>
                    <a:ext uri="{FF2B5EF4-FFF2-40B4-BE49-F238E27FC236}">
                      <a16:creationId xmlns:a16="http://schemas.microsoft.com/office/drawing/2014/main" id="{7C84E28C-306F-4A8C-B193-91A350A0E399}"/>
                    </a:ext>
                  </a:extLst>
                </p14:cNvPr>
                <p14:cNvContentPartPr/>
                <p14:nvPr/>
              </p14:nvContentPartPr>
              <p14:xfrm>
                <a:off x="3910648" y="2290474"/>
                <a:ext cx="28080" cy="239400"/>
              </p14:xfrm>
            </p:contentPart>
          </mc:Choice>
          <mc:Fallback xmlns="">
            <p:pic>
              <p:nvPicPr>
                <p:cNvPr id="53" name="Inkt 52">
                  <a:extLst>
                    <a:ext uri="{FF2B5EF4-FFF2-40B4-BE49-F238E27FC236}">
                      <a16:creationId xmlns:a16="http://schemas.microsoft.com/office/drawing/2014/main" id="{7C84E28C-306F-4A8C-B193-91A350A0E399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3893008" y="2272474"/>
                  <a:ext cx="63720" cy="275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ep 64">
            <a:extLst>
              <a:ext uri="{FF2B5EF4-FFF2-40B4-BE49-F238E27FC236}">
                <a16:creationId xmlns:a16="http://schemas.microsoft.com/office/drawing/2014/main" id="{89FFBF5E-C204-4798-AAEC-B4BC91519AA5}"/>
              </a:ext>
            </a:extLst>
          </p:cNvPr>
          <p:cNvGrpSpPr/>
          <p:nvPr/>
        </p:nvGrpSpPr>
        <p:grpSpPr>
          <a:xfrm>
            <a:off x="4413208" y="2649034"/>
            <a:ext cx="554400" cy="308520"/>
            <a:chOff x="4413208" y="2649034"/>
            <a:chExt cx="554400" cy="308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60" name="Inkt 59">
                  <a:extLst>
                    <a:ext uri="{FF2B5EF4-FFF2-40B4-BE49-F238E27FC236}">
                      <a16:creationId xmlns:a16="http://schemas.microsoft.com/office/drawing/2014/main" id="{6883FEA9-7F7F-4CBC-8883-FE123FC87970}"/>
                    </a:ext>
                  </a:extLst>
                </p14:cNvPr>
                <p14:cNvContentPartPr/>
                <p14:nvPr/>
              </p14:nvContentPartPr>
              <p14:xfrm>
                <a:off x="4413208" y="2649034"/>
                <a:ext cx="187200" cy="308520"/>
              </p14:xfrm>
            </p:contentPart>
          </mc:Choice>
          <mc:Fallback xmlns="">
            <p:pic>
              <p:nvPicPr>
                <p:cNvPr id="60" name="Inkt 59">
                  <a:extLst>
                    <a:ext uri="{FF2B5EF4-FFF2-40B4-BE49-F238E27FC236}">
                      <a16:creationId xmlns:a16="http://schemas.microsoft.com/office/drawing/2014/main" id="{6883FEA9-7F7F-4CBC-8883-FE123FC87970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4395208" y="2631394"/>
                  <a:ext cx="222840" cy="34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61" name="Inkt 60">
                  <a:extLst>
                    <a:ext uri="{FF2B5EF4-FFF2-40B4-BE49-F238E27FC236}">
                      <a16:creationId xmlns:a16="http://schemas.microsoft.com/office/drawing/2014/main" id="{BC87CBD3-16BE-446F-B835-79E0866F408C}"/>
                    </a:ext>
                  </a:extLst>
                </p14:cNvPr>
                <p14:cNvContentPartPr/>
                <p14:nvPr/>
              </p14:nvContentPartPr>
              <p14:xfrm>
                <a:off x="4690048" y="2686114"/>
                <a:ext cx="277560" cy="193680"/>
              </p14:xfrm>
            </p:contentPart>
          </mc:Choice>
          <mc:Fallback xmlns="">
            <p:pic>
              <p:nvPicPr>
                <p:cNvPr id="61" name="Inkt 60">
                  <a:extLst>
                    <a:ext uri="{FF2B5EF4-FFF2-40B4-BE49-F238E27FC236}">
                      <a16:creationId xmlns:a16="http://schemas.microsoft.com/office/drawing/2014/main" id="{BC87CBD3-16BE-446F-B835-79E0866F408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4672408" y="2668474"/>
                  <a:ext cx="313200" cy="229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ep 63">
            <a:extLst>
              <a:ext uri="{FF2B5EF4-FFF2-40B4-BE49-F238E27FC236}">
                <a16:creationId xmlns:a16="http://schemas.microsoft.com/office/drawing/2014/main" id="{E034C8CC-9A06-4BD1-BDF0-51EDA7751E17}"/>
              </a:ext>
            </a:extLst>
          </p:cNvPr>
          <p:cNvGrpSpPr/>
          <p:nvPr/>
        </p:nvGrpSpPr>
        <p:grpSpPr>
          <a:xfrm>
            <a:off x="4305568" y="2024434"/>
            <a:ext cx="1082880" cy="447480"/>
            <a:chOff x="4305568" y="2024434"/>
            <a:chExt cx="1082880" cy="44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4" name="Inkt 53">
                  <a:extLst>
                    <a:ext uri="{FF2B5EF4-FFF2-40B4-BE49-F238E27FC236}">
                      <a16:creationId xmlns:a16="http://schemas.microsoft.com/office/drawing/2014/main" id="{AD86C099-C1D4-420F-A57D-D6FF80E22D8F}"/>
                    </a:ext>
                  </a:extLst>
                </p14:cNvPr>
                <p14:cNvContentPartPr/>
                <p14:nvPr/>
              </p14:nvContentPartPr>
              <p14:xfrm>
                <a:off x="4359208" y="2024434"/>
                <a:ext cx="142920" cy="257040"/>
              </p14:xfrm>
            </p:contentPart>
          </mc:Choice>
          <mc:Fallback xmlns="">
            <p:pic>
              <p:nvPicPr>
                <p:cNvPr id="54" name="Inkt 53">
                  <a:extLst>
                    <a:ext uri="{FF2B5EF4-FFF2-40B4-BE49-F238E27FC236}">
                      <a16:creationId xmlns:a16="http://schemas.microsoft.com/office/drawing/2014/main" id="{AD86C099-C1D4-420F-A57D-D6FF80E22D8F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4341568" y="2006794"/>
                  <a:ext cx="178560" cy="29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7" name="Inkt 56">
                  <a:extLst>
                    <a:ext uri="{FF2B5EF4-FFF2-40B4-BE49-F238E27FC236}">
                      <a16:creationId xmlns:a16="http://schemas.microsoft.com/office/drawing/2014/main" id="{376DABE7-95A0-43E2-8226-BB37C75E3EC0}"/>
                    </a:ext>
                  </a:extLst>
                </p14:cNvPr>
                <p14:cNvContentPartPr/>
                <p14:nvPr/>
              </p14:nvContentPartPr>
              <p14:xfrm>
                <a:off x="4614088" y="2049274"/>
                <a:ext cx="191880" cy="309960"/>
              </p14:xfrm>
            </p:contentPart>
          </mc:Choice>
          <mc:Fallback xmlns="">
            <p:pic>
              <p:nvPicPr>
                <p:cNvPr id="57" name="Inkt 56">
                  <a:extLst>
                    <a:ext uri="{FF2B5EF4-FFF2-40B4-BE49-F238E27FC236}">
                      <a16:creationId xmlns:a16="http://schemas.microsoft.com/office/drawing/2014/main" id="{376DABE7-95A0-43E2-8226-BB37C75E3EC0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4596088" y="2031634"/>
                  <a:ext cx="227520" cy="34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8" name="Inkt 57">
                  <a:extLst>
                    <a:ext uri="{FF2B5EF4-FFF2-40B4-BE49-F238E27FC236}">
                      <a16:creationId xmlns:a16="http://schemas.microsoft.com/office/drawing/2014/main" id="{D54DDF83-BBDD-4F26-B678-34BED9C819AD}"/>
                    </a:ext>
                  </a:extLst>
                </p14:cNvPr>
                <p14:cNvContentPartPr/>
                <p14:nvPr/>
              </p14:nvContentPartPr>
              <p14:xfrm>
                <a:off x="4305568" y="2428714"/>
                <a:ext cx="684000" cy="43200"/>
              </p14:xfrm>
            </p:contentPart>
          </mc:Choice>
          <mc:Fallback xmlns="">
            <p:pic>
              <p:nvPicPr>
                <p:cNvPr id="58" name="Inkt 57">
                  <a:extLst>
                    <a:ext uri="{FF2B5EF4-FFF2-40B4-BE49-F238E27FC236}">
                      <a16:creationId xmlns:a16="http://schemas.microsoft.com/office/drawing/2014/main" id="{D54DDF83-BBDD-4F26-B678-34BED9C819AD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4287928" y="2410714"/>
                  <a:ext cx="719640" cy="7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62" name="Inkt 61">
                  <a:extLst>
                    <a:ext uri="{FF2B5EF4-FFF2-40B4-BE49-F238E27FC236}">
                      <a16:creationId xmlns:a16="http://schemas.microsoft.com/office/drawing/2014/main" id="{D6A0585F-976A-4655-8763-66E5741C508A}"/>
                    </a:ext>
                  </a:extLst>
                </p14:cNvPr>
                <p14:cNvContentPartPr/>
                <p14:nvPr/>
              </p14:nvContentPartPr>
              <p14:xfrm>
                <a:off x="5202688" y="2238274"/>
                <a:ext cx="161280" cy="23400"/>
              </p14:xfrm>
            </p:contentPart>
          </mc:Choice>
          <mc:Fallback xmlns="">
            <p:pic>
              <p:nvPicPr>
                <p:cNvPr id="62" name="Inkt 61">
                  <a:extLst>
                    <a:ext uri="{FF2B5EF4-FFF2-40B4-BE49-F238E27FC236}">
                      <a16:creationId xmlns:a16="http://schemas.microsoft.com/office/drawing/2014/main" id="{D6A0585F-976A-4655-8763-66E5741C508A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5185048" y="2220274"/>
                  <a:ext cx="19692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63" name="Inkt 62">
                  <a:extLst>
                    <a:ext uri="{FF2B5EF4-FFF2-40B4-BE49-F238E27FC236}">
                      <a16:creationId xmlns:a16="http://schemas.microsoft.com/office/drawing/2014/main" id="{CB5DE485-02D5-46B3-8AA3-B8C6A868B60A}"/>
                    </a:ext>
                  </a:extLst>
                </p14:cNvPr>
                <p14:cNvContentPartPr/>
                <p14:nvPr/>
              </p14:nvContentPartPr>
              <p14:xfrm>
                <a:off x="5199448" y="2373274"/>
                <a:ext cx="189000" cy="11160"/>
              </p14:xfrm>
            </p:contentPart>
          </mc:Choice>
          <mc:Fallback xmlns="">
            <p:pic>
              <p:nvPicPr>
                <p:cNvPr id="63" name="Inkt 62">
                  <a:extLst>
                    <a:ext uri="{FF2B5EF4-FFF2-40B4-BE49-F238E27FC236}">
                      <a16:creationId xmlns:a16="http://schemas.microsoft.com/office/drawing/2014/main" id="{CB5DE485-02D5-46B3-8AA3-B8C6A868B60A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5181448" y="2355274"/>
                  <a:ext cx="224640" cy="46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" name="Groep 70">
            <a:extLst>
              <a:ext uri="{FF2B5EF4-FFF2-40B4-BE49-F238E27FC236}">
                <a16:creationId xmlns:a16="http://schemas.microsoft.com/office/drawing/2014/main" id="{F20159C6-DB53-43E9-B529-714382D28B73}"/>
              </a:ext>
            </a:extLst>
          </p:cNvPr>
          <p:cNvGrpSpPr/>
          <p:nvPr/>
        </p:nvGrpSpPr>
        <p:grpSpPr>
          <a:xfrm>
            <a:off x="3050248" y="3182554"/>
            <a:ext cx="414360" cy="146160"/>
            <a:chOff x="3050248" y="3182554"/>
            <a:chExt cx="414360" cy="146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295941C2-13B0-4724-94CB-08888A543E4A}"/>
                    </a:ext>
                  </a:extLst>
                </p14:cNvPr>
                <p14:cNvContentPartPr/>
                <p14:nvPr/>
              </p14:nvContentPartPr>
              <p14:xfrm>
                <a:off x="3050248" y="3182554"/>
                <a:ext cx="367200" cy="5724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295941C2-13B0-4724-94CB-08888A543E4A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041248" y="3173914"/>
                  <a:ext cx="384840" cy="7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7" name="Inkt 66">
                  <a:extLst>
                    <a:ext uri="{FF2B5EF4-FFF2-40B4-BE49-F238E27FC236}">
                      <a16:creationId xmlns:a16="http://schemas.microsoft.com/office/drawing/2014/main" id="{8AD8990E-B7B4-45B4-9616-E1141C3E1814}"/>
                    </a:ext>
                  </a:extLst>
                </p14:cNvPr>
                <p14:cNvContentPartPr/>
                <p14:nvPr/>
              </p14:nvContentPartPr>
              <p14:xfrm>
                <a:off x="3121888" y="3265354"/>
                <a:ext cx="342720" cy="63360"/>
              </p14:xfrm>
            </p:contentPart>
          </mc:Choice>
          <mc:Fallback xmlns="">
            <p:pic>
              <p:nvPicPr>
                <p:cNvPr id="67" name="Inkt 66">
                  <a:extLst>
                    <a:ext uri="{FF2B5EF4-FFF2-40B4-BE49-F238E27FC236}">
                      <a16:creationId xmlns:a16="http://schemas.microsoft.com/office/drawing/2014/main" id="{8AD8990E-B7B4-45B4-9616-E1141C3E1814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112888" y="3256714"/>
                  <a:ext cx="360360" cy="81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0" name="Groep 69">
            <a:extLst>
              <a:ext uri="{FF2B5EF4-FFF2-40B4-BE49-F238E27FC236}">
                <a16:creationId xmlns:a16="http://schemas.microsoft.com/office/drawing/2014/main" id="{BBD37622-A2D3-4E19-98BF-AF8E206A1C0A}"/>
              </a:ext>
            </a:extLst>
          </p:cNvPr>
          <p:cNvGrpSpPr/>
          <p:nvPr/>
        </p:nvGrpSpPr>
        <p:grpSpPr>
          <a:xfrm>
            <a:off x="4634608" y="3049354"/>
            <a:ext cx="244440" cy="115200"/>
            <a:chOff x="4634608" y="3049354"/>
            <a:chExt cx="24444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EF1638F3-805B-499B-8AAF-1964CCE554A7}"/>
                    </a:ext>
                  </a:extLst>
                </p14:cNvPr>
                <p14:cNvContentPartPr/>
                <p14:nvPr/>
              </p14:nvContentPartPr>
              <p14:xfrm>
                <a:off x="4634608" y="3049354"/>
                <a:ext cx="244440" cy="540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EF1638F3-805B-499B-8AAF-1964CCE554A7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4625968" y="3040354"/>
                  <a:ext cx="26208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9" name="Inkt 68">
                  <a:extLst>
                    <a:ext uri="{FF2B5EF4-FFF2-40B4-BE49-F238E27FC236}">
                      <a16:creationId xmlns:a16="http://schemas.microsoft.com/office/drawing/2014/main" id="{F0CE297A-AA9B-4D6B-876E-84E5FDAFF8E9}"/>
                    </a:ext>
                  </a:extLst>
                </p14:cNvPr>
                <p14:cNvContentPartPr/>
                <p14:nvPr/>
              </p14:nvContentPartPr>
              <p14:xfrm>
                <a:off x="4657288" y="3138274"/>
                <a:ext cx="147600" cy="26280"/>
              </p14:xfrm>
            </p:contentPart>
          </mc:Choice>
          <mc:Fallback xmlns="">
            <p:pic>
              <p:nvPicPr>
                <p:cNvPr id="69" name="Inkt 68">
                  <a:extLst>
                    <a:ext uri="{FF2B5EF4-FFF2-40B4-BE49-F238E27FC236}">
                      <a16:creationId xmlns:a16="http://schemas.microsoft.com/office/drawing/2014/main" id="{F0CE297A-AA9B-4D6B-876E-84E5FDAFF8E9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4648288" y="3129274"/>
                  <a:ext cx="165240" cy="43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72" name="Inkt 71">
                <a:extLst>
                  <a:ext uri="{FF2B5EF4-FFF2-40B4-BE49-F238E27FC236}">
                    <a16:creationId xmlns:a16="http://schemas.microsoft.com/office/drawing/2014/main" id="{338644FB-CFAF-4A12-BF31-9FEB8C26B5EA}"/>
                  </a:ext>
                </a:extLst>
              </p14:cNvPr>
              <p14:cNvContentPartPr/>
              <p14:nvPr/>
            </p14:nvContentPartPr>
            <p14:xfrm>
              <a:off x="5838448" y="2253394"/>
              <a:ext cx="1112040" cy="37800"/>
            </p14:xfrm>
          </p:contentPart>
        </mc:Choice>
        <mc:Fallback xmlns="">
          <p:pic>
            <p:nvPicPr>
              <p:cNvPr id="72" name="Inkt 71">
                <a:extLst>
                  <a:ext uri="{FF2B5EF4-FFF2-40B4-BE49-F238E27FC236}">
                    <a16:creationId xmlns:a16="http://schemas.microsoft.com/office/drawing/2014/main" id="{338644FB-CFAF-4A12-BF31-9FEB8C26B5EA}"/>
                  </a:ext>
                </a:extLst>
              </p:cNvPr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5820448" y="2235754"/>
                <a:ext cx="1147680" cy="73440"/>
              </a:xfrm>
              <a:prstGeom prst="rect">
                <a:avLst/>
              </a:prstGeom>
            </p:spPr>
          </p:pic>
        </mc:Fallback>
      </mc:AlternateContent>
      <p:grpSp>
        <p:nvGrpSpPr>
          <p:cNvPr id="75" name="Groep 74">
            <a:extLst>
              <a:ext uri="{FF2B5EF4-FFF2-40B4-BE49-F238E27FC236}">
                <a16:creationId xmlns:a16="http://schemas.microsoft.com/office/drawing/2014/main" id="{DB0CF8B6-CE62-47A4-B93C-FF2E792536AF}"/>
              </a:ext>
            </a:extLst>
          </p:cNvPr>
          <p:cNvGrpSpPr/>
          <p:nvPr/>
        </p:nvGrpSpPr>
        <p:grpSpPr>
          <a:xfrm>
            <a:off x="6114208" y="2437714"/>
            <a:ext cx="663120" cy="339480"/>
            <a:chOff x="6114208" y="2437714"/>
            <a:chExt cx="663120" cy="339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73" name="Inkt 72">
                  <a:extLst>
                    <a:ext uri="{FF2B5EF4-FFF2-40B4-BE49-F238E27FC236}">
                      <a16:creationId xmlns:a16="http://schemas.microsoft.com/office/drawing/2014/main" id="{81F1B7F2-66DB-4643-B631-58C77B56AE90}"/>
                    </a:ext>
                  </a:extLst>
                </p14:cNvPr>
                <p14:cNvContentPartPr/>
                <p14:nvPr/>
              </p14:nvContentPartPr>
              <p14:xfrm>
                <a:off x="6114208" y="2437714"/>
                <a:ext cx="223560" cy="339480"/>
              </p14:xfrm>
            </p:contentPart>
          </mc:Choice>
          <mc:Fallback xmlns="">
            <p:pic>
              <p:nvPicPr>
                <p:cNvPr id="73" name="Inkt 72">
                  <a:extLst>
                    <a:ext uri="{FF2B5EF4-FFF2-40B4-BE49-F238E27FC236}">
                      <a16:creationId xmlns:a16="http://schemas.microsoft.com/office/drawing/2014/main" id="{81F1B7F2-66DB-4643-B631-58C77B56AE90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6096568" y="2419714"/>
                  <a:ext cx="259200" cy="37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74" name="Inkt 73">
                  <a:extLst>
                    <a:ext uri="{FF2B5EF4-FFF2-40B4-BE49-F238E27FC236}">
                      <a16:creationId xmlns:a16="http://schemas.microsoft.com/office/drawing/2014/main" id="{9EB083FA-9107-4FF1-A90F-6F74A9B80EC9}"/>
                    </a:ext>
                  </a:extLst>
                </p14:cNvPr>
                <p14:cNvContentPartPr/>
                <p14:nvPr/>
              </p14:nvContentPartPr>
              <p14:xfrm>
                <a:off x="6456568" y="2496394"/>
                <a:ext cx="320760" cy="197640"/>
              </p14:xfrm>
            </p:contentPart>
          </mc:Choice>
          <mc:Fallback xmlns="">
            <p:pic>
              <p:nvPicPr>
                <p:cNvPr id="74" name="Inkt 73">
                  <a:extLst>
                    <a:ext uri="{FF2B5EF4-FFF2-40B4-BE49-F238E27FC236}">
                      <a16:creationId xmlns:a16="http://schemas.microsoft.com/office/drawing/2014/main" id="{9EB083FA-9107-4FF1-A90F-6F74A9B80EC9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6438928" y="2478754"/>
                  <a:ext cx="356400" cy="233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5" name="Groep 84">
            <a:extLst>
              <a:ext uri="{FF2B5EF4-FFF2-40B4-BE49-F238E27FC236}">
                <a16:creationId xmlns:a16="http://schemas.microsoft.com/office/drawing/2014/main" id="{BCEF92B9-9098-4AAD-956D-9C57CC7FAC0F}"/>
              </a:ext>
            </a:extLst>
          </p:cNvPr>
          <p:cNvGrpSpPr/>
          <p:nvPr/>
        </p:nvGrpSpPr>
        <p:grpSpPr>
          <a:xfrm>
            <a:off x="5833768" y="1810234"/>
            <a:ext cx="1324800" cy="465120"/>
            <a:chOff x="5833768" y="1810234"/>
            <a:chExt cx="1324800" cy="46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6" name="Inkt 75">
                  <a:extLst>
                    <a:ext uri="{FF2B5EF4-FFF2-40B4-BE49-F238E27FC236}">
                      <a16:creationId xmlns:a16="http://schemas.microsoft.com/office/drawing/2014/main" id="{DE258E92-DD32-459E-B13A-7FC860068E5E}"/>
                    </a:ext>
                  </a:extLst>
                </p14:cNvPr>
                <p14:cNvContentPartPr/>
                <p14:nvPr/>
              </p14:nvContentPartPr>
              <p14:xfrm>
                <a:off x="5937088" y="1914634"/>
                <a:ext cx="147600" cy="236520"/>
              </p14:xfrm>
            </p:contentPart>
          </mc:Choice>
          <mc:Fallback xmlns="">
            <p:pic>
              <p:nvPicPr>
                <p:cNvPr id="76" name="Inkt 75">
                  <a:extLst>
                    <a:ext uri="{FF2B5EF4-FFF2-40B4-BE49-F238E27FC236}">
                      <a16:creationId xmlns:a16="http://schemas.microsoft.com/office/drawing/2014/main" id="{DE258E92-DD32-459E-B13A-7FC860068E5E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5919088" y="1896994"/>
                  <a:ext cx="183240" cy="27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7" name="Inkt 76">
                  <a:extLst>
                    <a:ext uri="{FF2B5EF4-FFF2-40B4-BE49-F238E27FC236}">
                      <a16:creationId xmlns:a16="http://schemas.microsoft.com/office/drawing/2014/main" id="{17BB6B3E-06E5-4856-BBCF-B3E911A6BAF2}"/>
                    </a:ext>
                  </a:extLst>
                </p14:cNvPr>
                <p14:cNvContentPartPr/>
                <p14:nvPr/>
              </p14:nvContentPartPr>
              <p14:xfrm>
                <a:off x="6165688" y="1967554"/>
                <a:ext cx="164880" cy="139680"/>
              </p14:xfrm>
            </p:contentPart>
          </mc:Choice>
          <mc:Fallback xmlns="">
            <p:pic>
              <p:nvPicPr>
                <p:cNvPr id="77" name="Inkt 76">
                  <a:extLst>
                    <a:ext uri="{FF2B5EF4-FFF2-40B4-BE49-F238E27FC236}">
                      <a16:creationId xmlns:a16="http://schemas.microsoft.com/office/drawing/2014/main" id="{17BB6B3E-06E5-4856-BBCF-B3E911A6BAF2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147688" y="1949914"/>
                  <a:ext cx="200520" cy="17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8" name="Inkt 77">
                  <a:extLst>
                    <a:ext uri="{FF2B5EF4-FFF2-40B4-BE49-F238E27FC236}">
                      <a16:creationId xmlns:a16="http://schemas.microsoft.com/office/drawing/2014/main" id="{E327861D-D748-498E-843C-EECE849F5D81}"/>
                    </a:ext>
                  </a:extLst>
                </p14:cNvPr>
                <p14:cNvContentPartPr/>
                <p14:nvPr/>
              </p14:nvContentPartPr>
              <p14:xfrm>
                <a:off x="6434248" y="1994554"/>
                <a:ext cx="126720" cy="11160"/>
              </p14:xfrm>
            </p:contentPart>
          </mc:Choice>
          <mc:Fallback xmlns="">
            <p:pic>
              <p:nvPicPr>
                <p:cNvPr id="78" name="Inkt 77">
                  <a:extLst>
                    <a:ext uri="{FF2B5EF4-FFF2-40B4-BE49-F238E27FC236}">
                      <a16:creationId xmlns:a16="http://schemas.microsoft.com/office/drawing/2014/main" id="{E327861D-D748-498E-843C-EECE849F5D81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6416248" y="1976554"/>
                  <a:ext cx="16236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9" name="Inkt 78">
                  <a:extLst>
                    <a:ext uri="{FF2B5EF4-FFF2-40B4-BE49-F238E27FC236}">
                      <a16:creationId xmlns:a16="http://schemas.microsoft.com/office/drawing/2014/main" id="{F98A87E8-4D9C-424F-BA57-8E5640E9B4D9}"/>
                    </a:ext>
                  </a:extLst>
                </p14:cNvPr>
                <p14:cNvContentPartPr/>
                <p14:nvPr/>
              </p14:nvContentPartPr>
              <p14:xfrm>
                <a:off x="6489688" y="1924714"/>
                <a:ext cx="26640" cy="163440"/>
              </p14:xfrm>
            </p:contentPart>
          </mc:Choice>
          <mc:Fallback xmlns="">
            <p:pic>
              <p:nvPicPr>
                <p:cNvPr id="79" name="Inkt 78">
                  <a:extLst>
                    <a:ext uri="{FF2B5EF4-FFF2-40B4-BE49-F238E27FC236}">
                      <a16:creationId xmlns:a16="http://schemas.microsoft.com/office/drawing/2014/main" id="{F98A87E8-4D9C-424F-BA57-8E5640E9B4D9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471688" y="1906714"/>
                  <a:ext cx="62280" cy="19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80" name="Inkt 79">
                  <a:extLst>
                    <a:ext uri="{FF2B5EF4-FFF2-40B4-BE49-F238E27FC236}">
                      <a16:creationId xmlns:a16="http://schemas.microsoft.com/office/drawing/2014/main" id="{23ECFEFF-C8AD-4C38-86B2-0DEA0BC15C84}"/>
                    </a:ext>
                  </a:extLst>
                </p14:cNvPr>
                <p14:cNvContentPartPr/>
                <p14:nvPr/>
              </p14:nvContentPartPr>
              <p14:xfrm>
                <a:off x="6699208" y="1880074"/>
                <a:ext cx="121680" cy="231120"/>
              </p14:xfrm>
            </p:contentPart>
          </mc:Choice>
          <mc:Fallback xmlns="">
            <p:pic>
              <p:nvPicPr>
                <p:cNvPr id="80" name="Inkt 79">
                  <a:extLst>
                    <a:ext uri="{FF2B5EF4-FFF2-40B4-BE49-F238E27FC236}">
                      <a16:creationId xmlns:a16="http://schemas.microsoft.com/office/drawing/2014/main" id="{23ECFEFF-C8AD-4C38-86B2-0DEA0BC15C84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6681208" y="1862434"/>
                  <a:ext cx="157320" cy="2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81" name="Inkt 80">
                  <a:extLst>
                    <a:ext uri="{FF2B5EF4-FFF2-40B4-BE49-F238E27FC236}">
                      <a16:creationId xmlns:a16="http://schemas.microsoft.com/office/drawing/2014/main" id="{3A996233-620B-44E0-9469-28C1DEAA7498}"/>
                    </a:ext>
                  </a:extLst>
                </p14:cNvPr>
                <p14:cNvContentPartPr/>
                <p14:nvPr/>
              </p14:nvContentPartPr>
              <p14:xfrm>
                <a:off x="6881008" y="1893034"/>
                <a:ext cx="142200" cy="281520"/>
              </p14:xfrm>
            </p:contentPart>
          </mc:Choice>
          <mc:Fallback xmlns="">
            <p:pic>
              <p:nvPicPr>
                <p:cNvPr id="81" name="Inkt 80">
                  <a:extLst>
                    <a:ext uri="{FF2B5EF4-FFF2-40B4-BE49-F238E27FC236}">
                      <a16:creationId xmlns:a16="http://schemas.microsoft.com/office/drawing/2014/main" id="{3A996233-620B-44E0-9469-28C1DEAA7498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6863008" y="1875394"/>
                  <a:ext cx="177840" cy="31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83" name="Inkt 82">
                  <a:extLst>
                    <a:ext uri="{FF2B5EF4-FFF2-40B4-BE49-F238E27FC236}">
                      <a16:creationId xmlns:a16="http://schemas.microsoft.com/office/drawing/2014/main" id="{827A8924-495B-4C45-8AF8-D743383D0787}"/>
                    </a:ext>
                  </a:extLst>
                </p14:cNvPr>
                <p14:cNvContentPartPr/>
                <p14:nvPr/>
              </p14:nvContentPartPr>
              <p14:xfrm>
                <a:off x="7100968" y="1818154"/>
                <a:ext cx="57600" cy="303840"/>
              </p14:xfrm>
            </p:contentPart>
          </mc:Choice>
          <mc:Fallback xmlns="">
            <p:pic>
              <p:nvPicPr>
                <p:cNvPr id="83" name="Inkt 82">
                  <a:extLst>
                    <a:ext uri="{FF2B5EF4-FFF2-40B4-BE49-F238E27FC236}">
                      <a16:creationId xmlns:a16="http://schemas.microsoft.com/office/drawing/2014/main" id="{827A8924-495B-4C45-8AF8-D743383D0787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7082968" y="1800154"/>
                  <a:ext cx="93240" cy="33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84" name="Inkt 83">
                  <a:extLst>
                    <a:ext uri="{FF2B5EF4-FFF2-40B4-BE49-F238E27FC236}">
                      <a16:creationId xmlns:a16="http://schemas.microsoft.com/office/drawing/2014/main" id="{CBDE3BE2-A554-443B-A093-75028B9B2E4B}"/>
                    </a:ext>
                  </a:extLst>
                </p14:cNvPr>
                <p14:cNvContentPartPr/>
                <p14:nvPr/>
              </p14:nvContentPartPr>
              <p14:xfrm>
                <a:off x="5833768" y="1810234"/>
                <a:ext cx="160920" cy="465120"/>
              </p14:xfrm>
            </p:contentPart>
          </mc:Choice>
          <mc:Fallback xmlns="">
            <p:pic>
              <p:nvPicPr>
                <p:cNvPr id="84" name="Inkt 83">
                  <a:extLst>
                    <a:ext uri="{FF2B5EF4-FFF2-40B4-BE49-F238E27FC236}">
                      <a16:creationId xmlns:a16="http://schemas.microsoft.com/office/drawing/2014/main" id="{CBDE3BE2-A554-443B-A093-75028B9B2E4B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5815768" y="1792594"/>
                  <a:ext cx="196560" cy="500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8" name="Groep 87">
            <a:extLst>
              <a:ext uri="{FF2B5EF4-FFF2-40B4-BE49-F238E27FC236}">
                <a16:creationId xmlns:a16="http://schemas.microsoft.com/office/drawing/2014/main" id="{E35187BD-D9F3-437C-B62B-26D79A619586}"/>
              </a:ext>
            </a:extLst>
          </p:cNvPr>
          <p:cNvGrpSpPr/>
          <p:nvPr/>
        </p:nvGrpSpPr>
        <p:grpSpPr>
          <a:xfrm>
            <a:off x="7563208" y="2172394"/>
            <a:ext cx="173520" cy="133560"/>
            <a:chOff x="7563208" y="2172394"/>
            <a:chExt cx="173520" cy="133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E229BC59-79D8-4538-966A-8F4B7FDA391C}"/>
                    </a:ext>
                  </a:extLst>
                </p14:cNvPr>
                <p14:cNvContentPartPr/>
                <p14:nvPr/>
              </p14:nvContentPartPr>
              <p14:xfrm>
                <a:off x="7567888" y="2172394"/>
                <a:ext cx="168840" cy="3852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E229BC59-79D8-4538-966A-8F4B7FDA391C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550248" y="2154394"/>
                  <a:ext cx="204480" cy="7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87" name="Inkt 86">
                  <a:extLst>
                    <a:ext uri="{FF2B5EF4-FFF2-40B4-BE49-F238E27FC236}">
                      <a16:creationId xmlns:a16="http://schemas.microsoft.com/office/drawing/2014/main" id="{CA858CF9-0F87-4D55-A281-26B05115EBAA}"/>
                    </a:ext>
                  </a:extLst>
                </p14:cNvPr>
                <p14:cNvContentPartPr/>
                <p14:nvPr/>
              </p14:nvContentPartPr>
              <p14:xfrm>
                <a:off x="7563208" y="2299474"/>
                <a:ext cx="161280" cy="6480"/>
              </p14:xfrm>
            </p:contentPart>
          </mc:Choice>
          <mc:Fallback xmlns="">
            <p:pic>
              <p:nvPicPr>
                <p:cNvPr id="87" name="Inkt 86">
                  <a:extLst>
                    <a:ext uri="{FF2B5EF4-FFF2-40B4-BE49-F238E27FC236}">
                      <a16:creationId xmlns:a16="http://schemas.microsoft.com/office/drawing/2014/main" id="{CA858CF9-0F87-4D55-A281-26B05115EBAA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7545568" y="2281834"/>
                  <a:ext cx="196920" cy="42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0" name="Groep 99">
            <a:extLst>
              <a:ext uri="{FF2B5EF4-FFF2-40B4-BE49-F238E27FC236}">
                <a16:creationId xmlns:a16="http://schemas.microsoft.com/office/drawing/2014/main" id="{4C61706C-54AC-4D7C-B491-C129E7958421}"/>
              </a:ext>
            </a:extLst>
          </p:cNvPr>
          <p:cNvGrpSpPr/>
          <p:nvPr/>
        </p:nvGrpSpPr>
        <p:grpSpPr>
          <a:xfrm>
            <a:off x="8164048" y="1665874"/>
            <a:ext cx="1252800" cy="569520"/>
            <a:chOff x="8164048" y="1665874"/>
            <a:chExt cx="1252800" cy="56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89" name="Inkt 88">
                  <a:extLst>
                    <a:ext uri="{FF2B5EF4-FFF2-40B4-BE49-F238E27FC236}">
                      <a16:creationId xmlns:a16="http://schemas.microsoft.com/office/drawing/2014/main" id="{8AE51F73-22D6-4FB2-8510-BE1C291C7798}"/>
                    </a:ext>
                  </a:extLst>
                </p14:cNvPr>
                <p14:cNvContentPartPr/>
                <p14:nvPr/>
              </p14:nvContentPartPr>
              <p14:xfrm>
                <a:off x="8164048" y="1784314"/>
                <a:ext cx="231120" cy="225360"/>
              </p14:xfrm>
            </p:contentPart>
          </mc:Choice>
          <mc:Fallback xmlns="">
            <p:pic>
              <p:nvPicPr>
                <p:cNvPr id="89" name="Inkt 88">
                  <a:extLst>
                    <a:ext uri="{FF2B5EF4-FFF2-40B4-BE49-F238E27FC236}">
                      <a16:creationId xmlns:a16="http://schemas.microsoft.com/office/drawing/2014/main" id="{8AE51F73-22D6-4FB2-8510-BE1C291C7798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8146408" y="1766674"/>
                  <a:ext cx="266760" cy="26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4AE42760-9CA8-4202-9D4C-122010C80B86}"/>
                    </a:ext>
                  </a:extLst>
                </p14:cNvPr>
                <p14:cNvContentPartPr/>
                <p14:nvPr/>
              </p14:nvContentPartPr>
              <p14:xfrm>
                <a:off x="8493448" y="1788634"/>
                <a:ext cx="218520" cy="15876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4AE42760-9CA8-4202-9D4C-122010C80B86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8475448" y="1770994"/>
                  <a:ext cx="254160" cy="19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91" name="Inkt 90">
                  <a:extLst>
                    <a:ext uri="{FF2B5EF4-FFF2-40B4-BE49-F238E27FC236}">
                      <a16:creationId xmlns:a16="http://schemas.microsoft.com/office/drawing/2014/main" id="{B816554E-CFA8-4F71-9B4D-A9E066E2A7B0}"/>
                    </a:ext>
                  </a:extLst>
                </p14:cNvPr>
                <p14:cNvContentPartPr/>
                <p14:nvPr/>
              </p14:nvContentPartPr>
              <p14:xfrm>
                <a:off x="8784688" y="1837954"/>
                <a:ext cx="144360" cy="9720"/>
              </p14:xfrm>
            </p:contentPart>
          </mc:Choice>
          <mc:Fallback xmlns="">
            <p:pic>
              <p:nvPicPr>
                <p:cNvPr id="91" name="Inkt 90">
                  <a:extLst>
                    <a:ext uri="{FF2B5EF4-FFF2-40B4-BE49-F238E27FC236}">
                      <a16:creationId xmlns:a16="http://schemas.microsoft.com/office/drawing/2014/main" id="{B816554E-CFA8-4F71-9B4D-A9E066E2A7B0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8767048" y="1820314"/>
                  <a:ext cx="18000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92" name="Inkt 91">
                  <a:extLst>
                    <a:ext uri="{FF2B5EF4-FFF2-40B4-BE49-F238E27FC236}">
                      <a16:creationId xmlns:a16="http://schemas.microsoft.com/office/drawing/2014/main" id="{3BC098FD-5B8D-4513-898C-83BC73B9D645}"/>
                    </a:ext>
                  </a:extLst>
                </p14:cNvPr>
                <p14:cNvContentPartPr/>
                <p14:nvPr/>
              </p14:nvContentPartPr>
              <p14:xfrm>
                <a:off x="8823928" y="1768834"/>
                <a:ext cx="33120" cy="170280"/>
              </p14:xfrm>
            </p:contentPart>
          </mc:Choice>
          <mc:Fallback xmlns="">
            <p:pic>
              <p:nvPicPr>
                <p:cNvPr id="92" name="Inkt 91">
                  <a:extLst>
                    <a:ext uri="{FF2B5EF4-FFF2-40B4-BE49-F238E27FC236}">
                      <a16:creationId xmlns:a16="http://schemas.microsoft.com/office/drawing/2014/main" id="{3BC098FD-5B8D-4513-898C-83BC73B9D645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8806288" y="1751194"/>
                  <a:ext cx="6876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94" name="Inkt 93">
                  <a:extLst>
                    <a:ext uri="{FF2B5EF4-FFF2-40B4-BE49-F238E27FC236}">
                      <a16:creationId xmlns:a16="http://schemas.microsoft.com/office/drawing/2014/main" id="{2342F13D-9C8C-49D1-BB18-4E00E2C0938C}"/>
                    </a:ext>
                  </a:extLst>
                </p14:cNvPr>
                <p14:cNvContentPartPr/>
                <p14:nvPr/>
              </p14:nvContentPartPr>
              <p14:xfrm>
                <a:off x="9054328" y="1665874"/>
                <a:ext cx="118800" cy="243000"/>
              </p14:xfrm>
            </p:contentPart>
          </mc:Choice>
          <mc:Fallback xmlns="">
            <p:pic>
              <p:nvPicPr>
                <p:cNvPr id="94" name="Inkt 93">
                  <a:extLst>
                    <a:ext uri="{FF2B5EF4-FFF2-40B4-BE49-F238E27FC236}">
                      <a16:creationId xmlns:a16="http://schemas.microsoft.com/office/drawing/2014/main" id="{2342F13D-9C8C-49D1-BB18-4E00E2C0938C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9036688" y="1647874"/>
                  <a:ext cx="154440" cy="27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95" name="Inkt 94">
                  <a:extLst>
                    <a:ext uri="{FF2B5EF4-FFF2-40B4-BE49-F238E27FC236}">
                      <a16:creationId xmlns:a16="http://schemas.microsoft.com/office/drawing/2014/main" id="{5B91686E-619D-4452-9552-12D90CC18C67}"/>
                    </a:ext>
                  </a:extLst>
                </p14:cNvPr>
                <p14:cNvContentPartPr/>
                <p14:nvPr/>
              </p14:nvContentPartPr>
              <p14:xfrm>
                <a:off x="9258808" y="1678474"/>
                <a:ext cx="158040" cy="383760"/>
              </p14:xfrm>
            </p:contentPart>
          </mc:Choice>
          <mc:Fallback xmlns="">
            <p:pic>
              <p:nvPicPr>
                <p:cNvPr id="95" name="Inkt 94">
                  <a:extLst>
                    <a:ext uri="{FF2B5EF4-FFF2-40B4-BE49-F238E27FC236}">
                      <a16:creationId xmlns:a16="http://schemas.microsoft.com/office/drawing/2014/main" id="{5B91686E-619D-4452-9552-12D90CC18C67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9240808" y="1660834"/>
                  <a:ext cx="193680" cy="41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96" name="Inkt 95">
                  <a:extLst>
                    <a:ext uri="{FF2B5EF4-FFF2-40B4-BE49-F238E27FC236}">
                      <a16:creationId xmlns:a16="http://schemas.microsoft.com/office/drawing/2014/main" id="{BAE1B663-97C4-4283-A78F-F4EBACD9032C}"/>
                    </a:ext>
                  </a:extLst>
                </p14:cNvPr>
                <p14:cNvContentPartPr/>
                <p14:nvPr/>
              </p14:nvContentPartPr>
              <p14:xfrm>
                <a:off x="8475808" y="2161594"/>
                <a:ext cx="902520" cy="73800"/>
              </p14:xfrm>
            </p:contentPart>
          </mc:Choice>
          <mc:Fallback xmlns="">
            <p:pic>
              <p:nvPicPr>
                <p:cNvPr id="96" name="Inkt 95">
                  <a:extLst>
                    <a:ext uri="{FF2B5EF4-FFF2-40B4-BE49-F238E27FC236}">
                      <a16:creationId xmlns:a16="http://schemas.microsoft.com/office/drawing/2014/main" id="{BAE1B663-97C4-4283-A78F-F4EBACD9032C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8458168" y="2143594"/>
                  <a:ext cx="938160" cy="109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9" name="Groep 98">
            <a:extLst>
              <a:ext uri="{FF2B5EF4-FFF2-40B4-BE49-F238E27FC236}">
                <a16:creationId xmlns:a16="http://schemas.microsoft.com/office/drawing/2014/main" id="{BBAB7C33-D684-48A5-9323-D87252FD7556}"/>
              </a:ext>
            </a:extLst>
          </p:cNvPr>
          <p:cNvGrpSpPr/>
          <p:nvPr/>
        </p:nvGrpSpPr>
        <p:grpSpPr>
          <a:xfrm>
            <a:off x="8791168" y="2367514"/>
            <a:ext cx="625320" cy="353160"/>
            <a:chOff x="8791168" y="2367514"/>
            <a:chExt cx="625320" cy="353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97" name="Inkt 96">
                  <a:extLst>
                    <a:ext uri="{FF2B5EF4-FFF2-40B4-BE49-F238E27FC236}">
                      <a16:creationId xmlns:a16="http://schemas.microsoft.com/office/drawing/2014/main" id="{659AE027-327F-43F0-8532-30204414CDA6}"/>
                    </a:ext>
                  </a:extLst>
                </p14:cNvPr>
                <p14:cNvContentPartPr/>
                <p14:nvPr/>
              </p14:nvContentPartPr>
              <p14:xfrm>
                <a:off x="8791168" y="2367514"/>
                <a:ext cx="234720" cy="353160"/>
              </p14:xfrm>
            </p:contentPart>
          </mc:Choice>
          <mc:Fallback xmlns="">
            <p:pic>
              <p:nvPicPr>
                <p:cNvPr id="97" name="Inkt 96">
                  <a:extLst>
                    <a:ext uri="{FF2B5EF4-FFF2-40B4-BE49-F238E27FC236}">
                      <a16:creationId xmlns:a16="http://schemas.microsoft.com/office/drawing/2014/main" id="{659AE027-327F-43F0-8532-30204414CDA6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8773168" y="2349514"/>
                  <a:ext cx="270360" cy="38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98" name="Inkt 97">
                  <a:extLst>
                    <a:ext uri="{FF2B5EF4-FFF2-40B4-BE49-F238E27FC236}">
                      <a16:creationId xmlns:a16="http://schemas.microsoft.com/office/drawing/2014/main" id="{5FF07B5D-DD77-479D-9A35-76735D2B3BD5}"/>
                    </a:ext>
                  </a:extLst>
                </p14:cNvPr>
                <p14:cNvContentPartPr/>
                <p14:nvPr/>
              </p14:nvContentPartPr>
              <p14:xfrm>
                <a:off x="9128128" y="2434474"/>
                <a:ext cx="288360" cy="184680"/>
              </p14:xfrm>
            </p:contentPart>
          </mc:Choice>
          <mc:Fallback xmlns="">
            <p:pic>
              <p:nvPicPr>
                <p:cNvPr id="98" name="Inkt 97">
                  <a:extLst>
                    <a:ext uri="{FF2B5EF4-FFF2-40B4-BE49-F238E27FC236}">
                      <a16:creationId xmlns:a16="http://schemas.microsoft.com/office/drawing/2014/main" id="{5FF07B5D-DD77-479D-9A35-76735D2B3BD5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9110488" y="2416474"/>
                  <a:ext cx="324000" cy="220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4" name="Groep 103">
            <a:extLst>
              <a:ext uri="{FF2B5EF4-FFF2-40B4-BE49-F238E27FC236}">
                <a16:creationId xmlns:a16="http://schemas.microsoft.com/office/drawing/2014/main" id="{0B195EDA-610E-4FFC-8D0B-5114E9BF2BF4}"/>
              </a:ext>
            </a:extLst>
          </p:cNvPr>
          <p:cNvGrpSpPr/>
          <p:nvPr/>
        </p:nvGrpSpPr>
        <p:grpSpPr>
          <a:xfrm>
            <a:off x="1623208" y="2575234"/>
            <a:ext cx="379800" cy="261360"/>
            <a:chOff x="1623208" y="2575234"/>
            <a:chExt cx="379800" cy="261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101" name="Inkt 100">
                  <a:extLst>
                    <a:ext uri="{FF2B5EF4-FFF2-40B4-BE49-F238E27FC236}">
                      <a16:creationId xmlns:a16="http://schemas.microsoft.com/office/drawing/2014/main" id="{759D8BA9-AE28-48BA-B5CC-85267F022BEB}"/>
                    </a:ext>
                  </a:extLst>
                </p14:cNvPr>
                <p14:cNvContentPartPr/>
                <p14:nvPr/>
              </p14:nvContentPartPr>
              <p14:xfrm>
                <a:off x="1623208" y="2641474"/>
                <a:ext cx="218520" cy="12600"/>
              </p14:xfrm>
            </p:contentPart>
          </mc:Choice>
          <mc:Fallback xmlns="">
            <p:pic>
              <p:nvPicPr>
                <p:cNvPr id="101" name="Inkt 100">
                  <a:extLst>
                    <a:ext uri="{FF2B5EF4-FFF2-40B4-BE49-F238E27FC236}">
                      <a16:creationId xmlns:a16="http://schemas.microsoft.com/office/drawing/2014/main" id="{759D8BA9-AE28-48BA-B5CC-85267F022BEB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1605208" y="2623474"/>
                  <a:ext cx="25416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02" name="Inkt 101">
                  <a:extLst>
                    <a:ext uri="{FF2B5EF4-FFF2-40B4-BE49-F238E27FC236}">
                      <a16:creationId xmlns:a16="http://schemas.microsoft.com/office/drawing/2014/main" id="{0B875280-BC7B-440B-9CC7-445C60C328F4}"/>
                    </a:ext>
                  </a:extLst>
                </p14:cNvPr>
                <p14:cNvContentPartPr/>
                <p14:nvPr/>
              </p14:nvContentPartPr>
              <p14:xfrm>
                <a:off x="1745968" y="2735074"/>
                <a:ext cx="135360" cy="20160"/>
              </p14:xfrm>
            </p:contentPart>
          </mc:Choice>
          <mc:Fallback xmlns="">
            <p:pic>
              <p:nvPicPr>
                <p:cNvPr id="102" name="Inkt 101">
                  <a:extLst>
                    <a:ext uri="{FF2B5EF4-FFF2-40B4-BE49-F238E27FC236}">
                      <a16:creationId xmlns:a16="http://schemas.microsoft.com/office/drawing/2014/main" id="{0B875280-BC7B-440B-9CC7-445C60C328F4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1728328" y="2717074"/>
                  <a:ext cx="17100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103" name="Inkt 102">
                  <a:extLst>
                    <a:ext uri="{FF2B5EF4-FFF2-40B4-BE49-F238E27FC236}">
                      <a16:creationId xmlns:a16="http://schemas.microsoft.com/office/drawing/2014/main" id="{CA2CD3EF-9AE5-4238-BCAB-939BEAB3E2B4}"/>
                    </a:ext>
                  </a:extLst>
                </p14:cNvPr>
                <p14:cNvContentPartPr/>
                <p14:nvPr/>
              </p14:nvContentPartPr>
              <p14:xfrm>
                <a:off x="1858648" y="2575234"/>
                <a:ext cx="144360" cy="261360"/>
              </p14:xfrm>
            </p:contentPart>
          </mc:Choice>
          <mc:Fallback xmlns="">
            <p:pic>
              <p:nvPicPr>
                <p:cNvPr id="103" name="Inkt 102">
                  <a:extLst>
                    <a:ext uri="{FF2B5EF4-FFF2-40B4-BE49-F238E27FC236}">
                      <a16:creationId xmlns:a16="http://schemas.microsoft.com/office/drawing/2014/main" id="{CA2CD3EF-9AE5-4238-BCAB-939BEAB3E2B4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1840648" y="2557234"/>
                  <a:ext cx="180000" cy="297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5" name="Groep 114">
            <a:extLst>
              <a:ext uri="{FF2B5EF4-FFF2-40B4-BE49-F238E27FC236}">
                <a16:creationId xmlns:a16="http://schemas.microsoft.com/office/drawing/2014/main" id="{67D15AF1-99DF-4C81-A6B0-BB9CF3F9CBD0}"/>
              </a:ext>
            </a:extLst>
          </p:cNvPr>
          <p:cNvGrpSpPr/>
          <p:nvPr/>
        </p:nvGrpSpPr>
        <p:grpSpPr>
          <a:xfrm>
            <a:off x="3238888" y="4575754"/>
            <a:ext cx="788040" cy="300240"/>
            <a:chOff x="3238888" y="4575754"/>
            <a:chExt cx="788040" cy="300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10" name="Inkt 109">
                  <a:extLst>
                    <a:ext uri="{FF2B5EF4-FFF2-40B4-BE49-F238E27FC236}">
                      <a16:creationId xmlns:a16="http://schemas.microsoft.com/office/drawing/2014/main" id="{B00A47D5-10FA-4733-B6CB-0D90A99F5129}"/>
                    </a:ext>
                  </a:extLst>
                </p14:cNvPr>
                <p14:cNvContentPartPr/>
                <p14:nvPr/>
              </p14:nvContentPartPr>
              <p14:xfrm>
                <a:off x="3238888" y="4648474"/>
                <a:ext cx="380880" cy="227520"/>
              </p14:xfrm>
            </p:contentPart>
          </mc:Choice>
          <mc:Fallback xmlns="">
            <p:pic>
              <p:nvPicPr>
                <p:cNvPr id="110" name="Inkt 109">
                  <a:extLst>
                    <a:ext uri="{FF2B5EF4-FFF2-40B4-BE49-F238E27FC236}">
                      <a16:creationId xmlns:a16="http://schemas.microsoft.com/office/drawing/2014/main" id="{B00A47D5-10FA-4733-B6CB-0D90A99F5129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3220888" y="4630834"/>
                  <a:ext cx="416520" cy="26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11" name="Inkt 110">
                  <a:extLst>
                    <a:ext uri="{FF2B5EF4-FFF2-40B4-BE49-F238E27FC236}">
                      <a16:creationId xmlns:a16="http://schemas.microsoft.com/office/drawing/2014/main" id="{296333AB-0116-4A62-8951-D13335B62261}"/>
                    </a:ext>
                  </a:extLst>
                </p14:cNvPr>
                <p14:cNvContentPartPr/>
                <p14:nvPr/>
              </p14:nvContentPartPr>
              <p14:xfrm>
                <a:off x="3783568" y="4575754"/>
                <a:ext cx="243360" cy="216720"/>
              </p14:xfrm>
            </p:contentPart>
          </mc:Choice>
          <mc:Fallback xmlns="">
            <p:pic>
              <p:nvPicPr>
                <p:cNvPr id="111" name="Inkt 110">
                  <a:extLst>
                    <a:ext uri="{FF2B5EF4-FFF2-40B4-BE49-F238E27FC236}">
                      <a16:creationId xmlns:a16="http://schemas.microsoft.com/office/drawing/2014/main" id="{296333AB-0116-4A62-8951-D13335B62261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3765928" y="4558114"/>
                  <a:ext cx="279000" cy="252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6" name="Groep 115">
            <a:extLst>
              <a:ext uri="{FF2B5EF4-FFF2-40B4-BE49-F238E27FC236}">
                <a16:creationId xmlns:a16="http://schemas.microsoft.com/office/drawing/2014/main" id="{78C90AFC-968D-4CEC-89C4-94992106C70F}"/>
              </a:ext>
            </a:extLst>
          </p:cNvPr>
          <p:cNvGrpSpPr/>
          <p:nvPr/>
        </p:nvGrpSpPr>
        <p:grpSpPr>
          <a:xfrm>
            <a:off x="2948728" y="3795994"/>
            <a:ext cx="1662120" cy="629280"/>
            <a:chOff x="2948728" y="3795994"/>
            <a:chExt cx="1662120" cy="629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105" name="Inkt 104">
                  <a:extLst>
                    <a:ext uri="{FF2B5EF4-FFF2-40B4-BE49-F238E27FC236}">
                      <a16:creationId xmlns:a16="http://schemas.microsoft.com/office/drawing/2014/main" id="{3EAE84C3-6045-4305-B38B-B185C40FB708}"/>
                    </a:ext>
                  </a:extLst>
                </p14:cNvPr>
                <p14:cNvContentPartPr/>
                <p14:nvPr/>
              </p14:nvContentPartPr>
              <p14:xfrm>
                <a:off x="3076888" y="3997594"/>
                <a:ext cx="356040" cy="234000"/>
              </p14:xfrm>
            </p:contentPart>
          </mc:Choice>
          <mc:Fallback xmlns="">
            <p:pic>
              <p:nvPicPr>
                <p:cNvPr id="105" name="Inkt 104">
                  <a:extLst>
                    <a:ext uri="{FF2B5EF4-FFF2-40B4-BE49-F238E27FC236}">
                      <a16:creationId xmlns:a16="http://schemas.microsoft.com/office/drawing/2014/main" id="{3EAE84C3-6045-4305-B38B-B185C40FB708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3058888" y="3979954"/>
                  <a:ext cx="391680" cy="26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06" name="Inkt 105">
                  <a:extLst>
                    <a:ext uri="{FF2B5EF4-FFF2-40B4-BE49-F238E27FC236}">
                      <a16:creationId xmlns:a16="http://schemas.microsoft.com/office/drawing/2014/main" id="{62E70CEF-2382-49E8-B5A2-B1B0AED2424A}"/>
                    </a:ext>
                  </a:extLst>
                </p14:cNvPr>
                <p14:cNvContentPartPr/>
                <p14:nvPr/>
              </p14:nvContentPartPr>
              <p14:xfrm>
                <a:off x="3315208" y="3795994"/>
                <a:ext cx="174600" cy="127800"/>
              </p14:xfrm>
            </p:contentPart>
          </mc:Choice>
          <mc:Fallback xmlns="">
            <p:pic>
              <p:nvPicPr>
                <p:cNvPr id="106" name="Inkt 105">
                  <a:extLst>
                    <a:ext uri="{FF2B5EF4-FFF2-40B4-BE49-F238E27FC236}">
                      <a16:creationId xmlns:a16="http://schemas.microsoft.com/office/drawing/2014/main" id="{62E70CEF-2382-49E8-B5A2-B1B0AED2424A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3297208" y="3778354"/>
                  <a:ext cx="210240" cy="16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08" name="Inkt 107">
                  <a:extLst>
                    <a:ext uri="{FF2B5EF4-FFF2-40B4-BE49-F238E27FC236}">
                      <a16:creationId xmlns:a16="http://schemas.microsoft.com/office/drawing/2014/main" id="{0ED4F049-2237-42FB-82ED-41A6405CDFAF}"/>
                    </a:ext>
                  </a:extLst>
                </p14:cNvPr>
                <p14:cNvContentPartPr/>
                <p14:nvPr/>
              </p14:nvContentPartPr>
              <p14:xfrm>
                <a:off x="3652888" y="3835954"/>
                <a:ext cx="186120" cy="325440"/>
              </p14:xfrm>
            </p:contentPart>
          </mc:Choice>
          <mc:Fallback xmlns="">
            <p:pic>
              <p:nvPicPr>
                <p:cNvPr id="108" name="Inkt 107">
                  <a:extLst>
                    <a:ext uri="{FF2B5EF4-FFF2-40B4-BE49-F238E27FC236}">
                      <a16:creationId xmlns:a16="http://schemas.microsoft.com/office/drawing/2014/main" id="{0ED4F049-2237-42FB-82ED-41A6405CDFAF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3634888" y="3817954"/>
                  <a:ext cx="221760" cy="36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09" name="Inkt 108">
                  <a:extLst>
                    <a:ext uri="{FF2B5EF4-FFF2-40B4-BE49-F238E27FC236}">
                      <a16:creationId xmlns:a16="http://schemas.microsoft.com/office/drawing/2014/main" id="{D718555F-7DFA-48DD-95F0-D21705F2AFC8}"/>
                    </a:ext>
                  </a:extLst>
                </p14:cNvPr>
                <p14:cNvContentPartPr/>
                <p14:nvPr/>
              </p14:nvContentPartPr>
              <p14:xfrm>
                <a:off x="2948728" y="4306834"/>
                <a:ext cx="1249920" cy="118440"/>
              </p14:xfrm>
            </p:contentPart>
          </mc:Choice>
          <mc:Fallback xmlns="">
            <p:pic>
              <p:nvPicPr>
                <p:cNvPr id="109" name="Inkt 108">
                  <a:extLst>
                    <a:ext uri="{FF2B5EF4-FFF2-40B4-BE49-F238E27FC236}">
                      <a16:creationId xmlns:a16="http://schemas.microsoft.com/office/drawing/2014/main" id="{D718555F-7DFA-48DD-95F0-D21705F2AFC8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2931088" y="4288834"/>
                  <a:ext cx="1285560" cy="15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12" name="Inkt 111">
                  <a:extLst>
                    <a:ext uri="{FF2B5EF4-FFF2-40B4-BE49-F238E27FC236}">
                      <a16:creationId xmlns:a16="http://schemas.microsoft.com/office/drawing/2014/main" id="{CB9776A0-F0D5-4D14-815A-B9B69F4911EA}"/>
                    </a:ext>
                  </a:extLst>
                </p14:cNvPr>
                <p14:cNvContentPartPr/>
                <p14:nvPr/>
              </p14:nvContentPartPr>
              <p14:xfrm>
                <a:off x="4426888" y="4214674"/>
                <a:ext cx="183960" cy="14040"/>
              </p14:xfrm>
            </p:contentPart>
          </mc:Choice>
          <mc:Fallback xmlns="">
            <p:pic>
              <p:nvPicPr>
                <p:cNvPr id="112" name="Inkt 111">
                  <a:extLst>
                    <a:ext uri="{FF2B5EF4-FFF2-40B4-BE49-F238E27FC236}">
                      <a16:creationId xmlns:a16="http://schemas.microsoft.com/office/drawing/2014/main" id="{CB9776A0-F0D5-4D14-815A-B9B69F4911EA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4409248" y="4196674"/>
                  <a:ext cx="219600" cy="4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13" name="Inkt 112">
                  <a:extLst>
                    <a:ext uri="{FF2B5EF4-FFF2-40B4-BE49-F238E27FC236}">
                      <a16:creationId xmlns:a16="http://schemas.microsoft.com/office/drawing/2014/main" id="{8D7EAD18-7280-4511-8F35-6AFCCFB7E159}"/>
                    </a:ext>
                  </a:extLst>
                </p14:cNvPr>
                <p14:cNvContentPartPr/>
                <p14:nvPr/>
              </p14:nvContentPartPr>
              <p14:xfrm>
                <a:off x="4496008" y="4145554"/>
                <a:ext cx="60840" cy="221040"/>
              </p14:xfrm>
            </p:contentPart>
          </mc:Choice>
          <mc:Fallback xmlns="">
            <p:pic>
              <p:nvPicPr>
                <p:cNvPr id="113" name="Inkt 112">
                  <a:extLst>
                    <a:ext uri="{FF2B5EF4-FFF2-40B4-BE49-F238E27FC236}">
                      <a16:creationId xmlns:a16="http://schemas.microsoft.com/office/drawing/2014/main" id="{8D7EAD18-7280-4511-8F35-6AFCCFB7E159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4478368" y="4127914"/>
                  <a:ext cx="96480" cy="25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1" name="Groep 120">
            <a:extLst>
              <a:ext uri="{FF2B5EF4-FFF2-40B4-BE49-F238E27FC236}">
                <a16:creationId xmlns:a16="http://schemas.microsoft.com/office/drawing/2014/main" id="{2533F192-4A30-4229-AA95-04931AC61683}"/>
              </a:ext>
            </a:extLst>
          </p:cNvPr>
          <p:cNvGrpSpPr/>
          <p:nvPr/>
        </p:nvGrpSpPr>
        <p:grpSpPr>
          <a:xfrm>
            <a:off x="5116288" y="3471634"/>
            <a:ext cx="665280" cy="597960"/>
            <a:chOff x="5116288" y="3471634"/>
            <a:chExt cx="665280" cy="597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17" name="Inkt 116">
                  <a:extLst>
                    <a:ext uri="{FF2B5EF4-FFF2-40B4-BE49-F238E27FC236}">
                      <a16:creationId xmlns:a16="http://schemas.microsoft.com/office/drawing/2014/main" id="{F7322C93-AF8C-4AF2-A10B-56E293651534}"/>
                    </a:ext>
                  </a:extLst>
                </p14:cNvPr>
                <p14:cNvContentPartPr/>
                <p14:nvPr/>
              </p14:nvContentPartPr>
              <p14:xfrm>
                <a:off x="5116288" y="3683314"/>
                <a:ext cx="203040" cy="386280"/>
              </p14:xfrm>
            </p:contentPart>
          </mc:Choice>
          <mc:Fallback xmlns="">
            <p:pic>
              <p:nvPicPr>
                <p:cNvPr id="117" name="Inkt 116">
                  <a:extLst>
                    <a:ext uri="{FF2B5EF4-FFF2-40B4-BE49-F238E27FC236}">
                      <a16:creationId xmlns:a16="http://schemas.microsoft.com/office/drawing/2014/main" id="{F7322C93-AF8C-4AF2-A10B-56E293651534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5098288" y="3665674"/>
                  <a:ext cx="23868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18" name="Inkt 117">
                  <a:extLst>
                    <a:ext uri="{FF2B5EF4-FFF2-40B4-BE49-F238E27FC236}">
                      <a16:creationId xmlns:a16="http://schemas.microsoft.com/office/drawing/2014/main" id="{FBD99D6C-5D47-4250-8D7D-A6ED68A75437}"/>
                    </a:ext>
                  </a:extLst>
                </p14:cNvPr>
                <p14:cNvContentPartPr/>
                <p14:nvPr/>
              </p14:nvContentPartPr>
              <p14:xfrm>
                <a:off x="5318968" y="3471634"/>
                <a:ext cx="101160" cy="188280"/>
              </p14:xfrm>
            </p:contentPart>
          </mc:Choice>
          <mc:Fallback xmlns="">
            <p:pic>
              <p:nvPicPr>
                <p:cNvPr id="118" name="Inkt 117">
                  <a:extLst>
                    <a:ext uri="{FF2B5EF4-FFF2-40B4-BE49-F238E27FC236}">
                      <a16:creationId xmlns:a16="http://schemas.microsoft.com/office/drawing/2014/main" id="{FBD99D6C-5D47-4250-8D7D-A6ED68A75437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5300968" y="3453994"/>
                  <a:ext cx="136800" cy="22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20" name="Inkt 119">
                  <a:extLst>
                    <a:ext uri="{FF2B5EF4-FFF2-40B4-BE49-F238E27FC236}">
                      <a16:creationId xmlns:a16="http://schemas.microsoft.com/office/drawing/2014/main" id="{C731F0E2-2F46-48DC-86F7-686D04C3BA74}"/>
                    </a:ext>
                  </a:extLst>
                </p14:cNvPr>
                <p14:cNvContentPartPr/>
                <p14:nvPr/>
              </p14:nvContentPartPr>
              <p14:xfrm>
                <a:off x="5555128" y="3654874"/>
                <a:ext cx="226440" cy="258840"/>
              </p14:xfrm>
            </p:contentPart>
          </mc:Choice>
          <mc:Fallback xmlns="">
            <p:pic>
              <p:nvPicPr>
                <p:cNvPr id="120" name="Inkt 119">
                  <a:extLst>
                    <a:ext uri="{FF2B5EF4-FFF2-40B4-BE49-F238E27FC236}">
                      <a16:creationId xmlns:a16="http://schemas.microsoft.com/office/drawing/2014/main" id="{C731F0E2-2F46-48DC-86F7-686D04C3BA74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5537128" y="3636874"/>
                  <a:ext cx="262080" cy="294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2">
            <p14:nvContentPartPr>
              <p14:cNvPr id="122" name="Inkt 121">
                <a:extLst>
                  <a:ext uri="{FF2B5EF4-FFF2-40B4-BE49-F238E27FC236}">
                    <a16:creationId xmlns:a16="http://schemas.microsoft.com/office/drawing/2014/main" id="{3CE88209-79C9-4CCD-90B7-1010D4FB86AB}"/>
                  </a:ext>
                </a:extLst>
              </p14:cNvPr>
              <p14:cNvContentPartPr/>
              <p14:nvPr/>
            </p14:nvContentPartPr>
            <p14:xfrm>
              <a:off x="5126728" y="4065994"/>
              <a:ext cx="822960" cy="60480"/>
            </p14:xfrm>
          </p:contentPart>
        </mc:Choice>
        <mc:Fallback xmlns="">
          <p:pic>
            <p:nvPicPr>
              <p:cNvPr id="122" name="Inkt 121">
                <a:extLst>
                  <a:ext uri="{FF2B5EF4-FFF2-40B4-BE49-F238E27FC236}">
                    <a16:creationId xmlns:a16="http://schemas.microsoft.com/office/drawing/2014/main" id="{3CE88209-79C9-4CCD-90B7-1010D4FB86AB}"/>
                  </a:ext>
                </a:extLst>
              </p:cNvPr>
              <p:cNvPicPr/>
              <p:nvPr/>
            </p:nvPicPr>
            <p:blipFill>
              <a:blip r:embed="rId163"/>
              <a:stretch>
                <a:fillRect/>
              </a:stretch>
            </p:blipFill>
            <p:spPr>
              <a:xfrm>
                <a:off x="5108728" y="4047994"/>
                <a:ext cx="858600" cy="96120"/>
              </a:xfrm>
              <a:prstGeom prst="rect">
                <a:avLst/>
              </a:prstGeom>
            </p:spPr>
          </p:pic>
        </mc:Fallback>
      </mc:AlternateContent>
      <p:grpSp>
        <p:nvGrpSpPr>
          <p:cNvPr id="125" name="Groep 124">
            <a:extLst>
              <a:ext uri="{FF2B5EF4-FFF2-40B4-BE49-F238E27FC236}">
                <a16:creationId xmlns:a16="http://schemas.microsoft.com/office/drawing/2014/main" id="{210B75F2-CE6A-48D3-9E80-C9B3CE3708C6}"/>
              </a:ext>
            </a:extLst>
          </p:cNvPr>
          <p:cNvGrpSpPr/>
          <p:nvPr/>
        </p:nvGrpSpPr>
        <p:grpSpPr>
          <a:xfrm>
            <a:off x="5303128" y="4288834"/>
            <a:ext cx="601560" cy="297360"/>
            <a:chOff x="5303128" y="4288834"/>
            <a:chExt cx="601560" cy="297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23" name="Inkt 122">
                  <a:extLst>
                    <a:ext uri="{FF2B5EF4-FFF2-40B4-BE49-F238E27FC236}">
                      <a16:creationId xmlns:a16="http://schemas.microsoft.com/office/drawing/2014/main" id="{F5D42921-DBEE-43F6-9667-95513E66099A}"/>
                    </a:ext>
                  </a:extLst>
                </p14:cNvPr>
                <p14:cNvContentPartPr/>
                <p14:nvPr/>
              </p14:nvContentPartPr>
              <p14:xfrm>
                <a:off x="5303128" y="4359394"/>
                <a:ext cx="347040" cy="226800"/>
              </p14:xfrm>
            </p:contentPart>
          </mc:Choice>
          <mc:Fallback xmlns="">
            <p:pic>
              <p:nvPicPr>
                <p:cNvPr id="123" name="Inkt 122">
                  <a:extLst>
                    <a:ext uri="{FF2B5EF4-FFF2-40B4-BE49-F238E27FC236}">
                      <a16:creationId xmlns:a16="http://schemas.microsoft.com/office/drawing/2014/main" id="{F5D42921-DBEE-43F6-9667-95513E66099A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5285128" y="4341394"/>
                  <a:ext cx="382680" cy="26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24" name="Inkt 123">
                  <a:extLst>
                    <a:ext uri="{FF2B5EF4-FFF2-40B4-BE49-F238E27FC236}">
                      <a16:creationId xmlns:a16="http://schemas.microsoft.com/office/drawing/2014/main" id="{AA71D100-9783-4D2F-9B33-099D06C1771B}"/>
                    </a:ext>
                  </a:extLst>
                </p14:cNvPr>
                <p14:cNvContentPartPr/>
                <p14:nvPr/>
              </p14:nvContentPartPr>
              <p14:xfrm>
                <a:off x="5648008" y="4288834"/>
                <a:ext cx="256680" cy="214200"/>
              </p14:xfrm>
            </p:contentPart>
          </mc:Choice>
          <mc:Fallback xmlns="">
            <p:pic>
              <p:nvPicPr>
                <p:cNvPr id="124" name="Inkt 123">
                  <a:extLst>
                    <a:ext uri="{FF2B5EF4-FFF2-40B4-BE49-F238E27FC236}">
                      <a16:creationId xmlns:a16="http://schemas.microsoft.com/office/drawing/2014/main" id="{AA71D100-9783-4D2F-9B33-099D06C1771B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5630008" y="4271194"/>
                  <a:ext cx="292320" cy="249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8" name="Groep 127">
            <a:extLst>
              <a:ext uri="{FF2B5EF4-FFF2-40B4-BE49-F238E27FC236}">
                <a16:creationId xmlns:a16="http://schemas.microsoft.com/office/drawing/2014/main" id="{67C336EE-F5C8-418A-A02C-913D4D249791}"/>
              </a:ext>
            </a:extLst>
          </p:cNvPr>
          <p:cNvGrpSpPr/>
          <p:nvPr/>
        </p:nvGrpSpPr>
        <p:grpSpPr>
          <a:xfrm>
            <a:off x="6234808" y="3996874"/>
            <a:ext cx="168120" cy="101520"/>
            <a:chOff x="6234808" y="3996874"/>
            <a:chExt cx="168120" cy="101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126" name="Inkt 125">
                  <a:extLst>
                    <a:ext uri="{FF2B5EF4-FFF2-40B4-BE49-F238E27FC236}">
                      <a16:creationId xmlns:a16="http://schemas.microsoft.com/office/drawing/2014/main" id="{64DACB13-B519-4786-BE85-1CB5EB71360C}"/>
                    </a:ext>
                  </a:extLst>
                </p14:cNvPr>
                <p14:cNvContentPartPr/>
                <p14:nvPr/>
              </p14:nvContentPartPr>
              <p14:xfrm>
                <a:off x="6234808" y="3996874"/>
                <a:ext cx="132480" cy="11520"/>
              </p14:xfrm>
            </p:contentPart>
          </mc:Choice>
          <mc:Fallback xmlns="">
            <p:pic>
              <p:nvPicPr>
                <p:cNvPr id="126" name="Inkt 125">
                  <a:extLst>
                    <a:ext uri="{FF2B5EF4-FFF2-40B4-BE49-F238E27FC236}">
                      <a16:creationId xmlns:a16="http://schemas.microsoft.com/office/drawing/2014/main" id="{64DACB13-B519-4786-BE85-1CB5EB71360C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6217168" y="3979234"/>
                  <a:ext cx="16812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27" name="Inkt 126">
                  <a:extLst>
                    <a:ext uri="{FF2B5EF4-FFF2-40B4-BE49-F238E27FC236}">
                      <a16:creationId xmlns:a16="http://schemas.microsoft.com/office/drawing/2014/main" id="{C22E1E2E-E3EA-4943-A5DD-3CC8EB1195D8}"/>
                    </a:ext>
                  </a:extLst>
                </p14:cNvPr>
                <p14:cNvContentPartPr/>
                <p14:nvPr/>
              </p14:nvContentPartPr>
              <p14:xfrm>
                <a:off x="6240208" y="4091914"/>
                <a:ext cx="162720" cy="6480"/>
              </p14:xfrm>
            </p:contentPart>
          </mc:Choice>
          <mc:Fallback xmlns="">
            <p:pic>
              <p:nvPicPr>
                <p:cNvPr id="127" name="Inkt 126">
                  <a:extLst>
                    <a:ext uri="{FF2B5EF4-FFF2-40B4-BE49-F238E27FC236}">
                      <a16:creationId xmlns:a16="http://schemas.microsoft.com/office/drawing/2014/main" id="{C22E1E2E-E3EA-4943-A5DD-3CC8EB1195D8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6222208" y="4074274"/>
                  <a:ext cx="198360" cy="42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4" name="Groep 133">
            <a:extLst>
              <a:ext uri="{FF2B5EF4-FFF2-40B4-BE49-F238E27FC236}">
                <a16:creationId xmlns:a16="http://schemas.microsoft.com/office/drawing/2014/main" id="{4AA26EA7-0498-41B8-8E20-C1E58EF41976}"/>
              </a:ext>
            </a:extLst>
          </p:cNvPr>
          <p:cNvGrpSpPr/>
          <p:nvPr/>
        </p:nvGrpSpPr>
        <p:grpSpPr>
          <a:xfrm>
            <a:off x="3425728" y="5021074"/>
            <a:ext cx="478440" cy="118440"/>
            <a:chOff x="3425728" y="5021074"/>
            <a:chExt cx="478440" cy="118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29" name="Inkt 128">
                  <a:extLst>
                    <a:ext uri="{FF2B5EF4-FFF2-40B4-BE49-F238E27FC236}">
                      <a16:creationId xmlns:a16="http://schemas.microsoft.com/office/drawing/2014/main" id="{9AB12684-F14C-4AA4-8E08-BDDFC43F07DA}"/>
                    </a:ext>
                  </a:extLst>
                </p14:cNvPr>
                <p14:cNvContentPartPr/>
                <p14:nvPr/>
              </p14:nvContentPartPr>
              <p14:xfrm>
                <a:off x="3425728" y="5021074"/>
                <a:ext cx="327240" cy="58680"/>
              </p14:xfrm>
            </p:contentPart>
          </mc:Choice>
          <mc:Fallback xmlns="">
            <p:pic>
              <p:nvPicPr>
                <p:cNvPr id="129" name="Inkt 128">
                  <a:extLst>
                    <a:ext uri="{FF2B5EF4-FFF2-40B4-BE49-F238E27FC236}">
                      <a16:creationId xmlns:a16="http://schemas.microsoft.com/office/drawing/2014/main" id="{9AB12684-F14C-4AA4-8E08-BDDFC43F07DA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3417088" y="5012434"/>
                  <a:ext cx="344880" cy="7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30" name="Inkt 129">
                  <a:extLst>
                    <a:ext uri="{FF2B5EF4-FFF2-40B4-BE49-F238E27FC236}">
                      <a16:creationId xmlns:a16="http://schemas.microsoft.com/office/drawing/2014/main" id="{988D861C-8206-4D1B-89E7-6ACF8003721B}"/>
                    </a:ext>
                  </a:extLst>
                </p14:cNvPr>
                <p14:cNvContentPartPr/>
                <p14:nvPr/>
              </p14:nvContentPartPr>
              <p14:xfrm>
                <a:off x="3439768" y="5067154"/>
                <a:ext cx="464400" cy="72360"/>
              </p14:xfrm>
            </p:contentPart>
          </mc:Choice>
          <mc:Fallback xmlns="">
            <p:pic>
              <p:nvPicPr>
                <p:cNvPr id="130" name="Inkt 129">
                  <a:extLst>
                    <a:ext uri="{FF2B5EF4-FFF2-40B4-BE49-F238E27FC236}">
                      <a16:creationId xmlns:a16="http://schemas.microsoft.com/office/drawing/2014/main" id="{988D861C-8206-4D1B-89E7-6ACF8003721B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3430768" y="5058514"/>
                  <a:ext cx="482040" cy="90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3" name="Groep 132">
            <a:extLst>
              <a:ext uri="{FF2B5EF4-FFF2-40B4-BE49-F238E27FC236}">
                <a16:creationId xmlns:a16="http://schemas.microsoft.com/office/drawing/2014/main" id="{6159FECC-4277-4849-99EE-78AE232D5C5C}"/>
              </a:ext>
            </a:extLst>
          </p:cNvPr>
          <p:cNvGrpSpPr/>
          <p:nvPr/>
        </p:nvGrpSpPr>
        <p:grpSpPr>
          <a:xfrm>
            <a:off x="5450368" y="4722274"/>
            <a:ext cx="272160" cy="88920"/>
            <a:chOff x="5450368" y="4722274"/>
            <a:chExt cx="272160" cy="88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31" name="Inkt 130">
                  <a:extLst>
                    <a:ext uri="{FF2B5EF4-FFF2-40B4-BE49-F238E27FC236}">
                      <a16:creationId xmlns:a16="http://schemas.microsoft.com/office/drawing/2014/main" id="{9FA955C9-852C-4F9C-BFCB-1174FDD4347C}"/>
                    </a:ext>
                  </a:extLst>
                </p14:cNvPr>
                <p14:cNvContentPartPr/>
                <p14:nvPr/>
              </p14:nvContentPartPr>
              <p14:xfrm>
                <a:off x="5450368" y="4722274"/>
                <a:ext cx="272160" cy="12600"/>
              </p14:xfrm>
            </p:contentPart>
          </mc:Choice>
          <mc:Fallback xmlns="">
            <p:pic>
              <p:nvPicPr>
                <p:cNvPr id="131" name="Inkt 130">
                  <a:extLst>
                    <a:ext uri="{FF2B5EF4-FFF2-40B4-BE49-F238E27FC236}">
                      <a16:creationId xmlns:a16="http://schemas.microsoft.com/office/drawing/2014/main" id="{9FA955C9-852C-4F9C-BFCB-1174FDD4347C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5441728" y="4713274"/>
                  <a:ext cx="28980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32" name="Inkt 131">
                  <a:extLst>
                    <a:ext uri="{FF2B5EF4-FFF2-40B4-BE49-F238E27FC236}">
                      <a16:creationId xmlns:a16="http://schemas.microsoft.com/office/drawing/2014/main" id="{49417C4F-51CC-4E4A-9747-6686CB16094F}"/>
                    </a:ext>
                  </a:extLst>
                </p14:cNvPr>
                <p14:cNvContentPartPr/>
                <p14:nvPr/>
              </p14:nvContentPartPr>
              <p14:xfrm>
                <a:off x="5552608" y="4791034"/>
                <a:ext cx="149400" cy="20160"/>
              </p14:xfrm>
            </p:contentPart>
          </mc:Choice>
          <mc:Fallback xmlns="">
            <p:pic>
              <p:nvPicPr>
                <p:cNvPr id="132" name="Inkt 131">
                  <a:extLst>
                    <a:ext uri="{FF2B5EF4-FFF2-40B4-BE49-F238E27FC236}">
                      <a16:creationId xmlns:a16="http://schemas.microsoft.com/office/drawing/2014/main" id="{49417C4F-51CC-4E4A-9747-6686CB16094F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5543608" y="4782394"/>
                  <a:ext cx="167040" cy="37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0">
            <p14:nvContentPartPr>
              <p14:cNvPr id="135" name="Inkt 134">
                <a:extLst>
                  <a:ext uri="{FF2B5EF4-FFF2-40B4-BE49-F238E27FC236}">
                    <a16:creationId xmlns:a16="http://schemas.microsoft.com/office/drawing/2014/main" id="{8C8DD24B-A74E-415A-93F6-C1FB8DB34405}"/>
                  </a:ext>
                </a:extLst>
              </p14:cNvPr>
              <p14:cNvContentPartPr/>
              <p14:nvPr/>
            </p14:nvContentPartPr>
            <p14:xfrm>
              <a:off x="6940768" y="3963034"/>
              <a:ext cx="1860480" cy="55080"/>
            </p14:xfrm>
          </p:contentPart>
        </mc:Choice>
        <mc:Fallback xmlns="">
          <p:pic>
            <p:nvPicPr>
              <p:cNvPr id="135" name="Inkt 134">
                <a:extLst>
                  <a:ext uri="{FF2B5EF4-FFF2-40B4-BE49-F238E27FC236}">
                    <a16:creationId xmlns:a16="http://schemas.microsoft.com/office/drawing/2014/main" id="{8C8DD24B-A74E-415A-93F6-C1FB8DB34405}"/>
                  </a:ext>
                </a:extLst>
              </p:cNvPr>
              <p:cNvPicPr/>
              <p:nvPr/>
            </p:nvPicPr>
            <p:blipFill>
              <a:blip r:embed="rId181"/>
              <a:stretch>
                <a:fillRect/>
              </a:stretch>
            </p:blipFill>
            <p:spPr>
              <a:xfrm>
                <a:off x="6922768" y="3945394"/>
                <a:ext cx="1896120" cy="90720"/>
              </a:xfrm>
              <a:prstGeom prst="rect">
                <a:avLst/>
              </a:prstGeom>
            </p:spPr>
          </p:pic>
        </mc:Fallback>
      </mc:AlternateContent>
      <p:grpSp>
        <p:nvGrpSpPr>
          <p:cNvPr id="138" name="Groep 137">
            <a:extLst>
              <a:ext uri="{FF2B5EF4-FFF2-40B4-BE49-F238E27FC236}">
                <a16:creationId xmlns:a16="http://schemas.microsoft.com/office/drawing/2014/main" id="{343666C1-D021-4086-8E8B-5A3BA41A0213}"/>
              </a:ext>
            </a:extLst>
          </p:cNvPr>
          <p:cNvGrpSpPr/>
          <p:nvPr/>
        </p:nvGrpSpPr>
        <p:grpSpPr>
          <a:xfrm>
            <a:off x="7511368" y="4239874"/>
            <a:ext cx="580680" cy="202680"/>
            <a:chOff x="7511368" y="4239874"/>
            <a:chExt cx="580680" cy="20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36" name="Inkt 135">
                  <a:extLst>
                    <a:ext uri="{FF2B5EF4-FFF2-40B4-BE49-F238E27FC236}">
                      <a16:creationId xmlns:a16="http://schemas.microsoft.com/office/drawing/2014/main" id="{1ED4DF6B-8B14-4B7C-AA3A-515AD9C600BE}"/>
                    </a:ext>
                  </a:extLst>
                </p14:cNvPr>
                <p14:cNvContentPartPr/>
                <p14:nvPr/>
              </p14:nvContentPartPr>
              <p14:xfrm>
                <a:off x="7511368" y="4257874"/>
                <a:ext cx="303480" cy="184680"/>
              </p14:xfrm>
            </p:contentPart>
          </mc:Choice>
          <mc:Fallback xmlns="">
            <p:pic>
              <p:nvPicPr>
                <p:cNvPr id="136" name="Inkt 135">
                  <a:extLst>
                    <a:ext uri="{FF2B5EF4-FFF2-40B4-BE49-F238E27FC236}">
                      <a16:creationId xmlns:a16="http://schemas.microsoft.com/office/drawing/2014/main" id="{1ED4DF6B-8B14-4B7C-AA3A-515AD9C600BE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7493368" y="4240234"/>
                  <a:ext cx="339120" cy="22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37" name="Inkt 136">
                  <a:extLst>
                    <a:ext uri="{FF2B5EF4-FFF2-40B4-BE49-F238E27FC236}">
                      <a16:creationId xmlns:a16="http://schemas.microsoft.com/office/drawing/2014/main" id="{9A408E5B-3CD7-4363-A8A0-D9325617EDB8}"/>
                    </a:ext>
                  </a:extLst>
                </p14:cNvPr>
                <p14:cNvContentPartPr/>
                <p14:nvPr/>
              </p14:nvContentPartPr>
              <p14:xfrm>
                <a:off x="7909528" y="4239874"/>
                <a:ext cx="182520" cy="199800"/>
              </p14:xfrm>
            </p:contentPart>
          </mc:Choice>
          <mc:Fallback xmlns="">
            <p:pic>
              <p:nvPicPr>
                <p:cNvPr id="137" name="Inkt 136">
                  <a:extLst>
                    <a:ext uri="{FF2B5EF4-FFF2-40B4-BE49-F238E27FC236}">
                      <a16:creationId xmlns:a16="http://schemas.microsoft.com/office/drawing/2014/main" id="{9A408E5B-3CD7-4363-A8A0-D9325617EDB8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7891528" y="4221874"/>
                  <a:ext cx="218160" cy="235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8" name="Groep 147">
            <a:extLst>
              <a:ext uri="{FF2B5EF4-FFF2-40B4-BE49-F238E27FC236}">
                <a16:creationId xmlns:a16="http://schemas.microsoft.com/office/drawing/2014/main" id="{9AAFED7F-29D9-40F9-8355-DCD2E01D4756}"/>
              </a:ext>
            </a:extLst>
          </p:cNvPr>
          <p:cNvGrpSpPr/>
          <p:nvPr/>
        </p:nvGrpSpPr>
        <p:grpSpPr>
          <a:xfrm>
            <a:off x="7099888" y="3200194"/>
            <a:ext cx="1721160" cy="606960"/>
            <a:chOff x="7099888" y="3200194"/>
            <a:chExt cx="1721160" cy="606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39" name="Inkt 138">
                  <a:extLst>
                    <a:ext uri="{FF2B5EF4-FFF2-40B4-BE49-F238E27FC236}">
                      <a16:creationId xmlns:a16="http://schemas.microsoft.com/office/drawing/2014/main" id="{C80D8ACA-2523-40A4-8712-13F1C7B01A20}"/>
                    </a:ext>
                  </a:extLst>
                </p14:cNvPr>
                <p14:cNvContentPartPr/>
                <p14:nvPr/>
              </p14:nvContentPartPr>
              <p14:xfrm>
                <a:off x="7099888" y="3573874"/>
                <a:ext cx="261000" cy="168840"/>
              </p14:xfrm>
            </p:contentPart>
          </mc:Choice>
          <mc:Fallback xmlns="">
            <p:pic>
              <p:nvPicPr>
                <p:cNvPr id="139" name="Inkt 138">
                  <a:extLst>
                    <a:ext uri="{FF2B5EF4-FFF2-40B4-BE49-F238E27FC236}">
                      <a16:creationId xmlns:a16="http://schemas.microsoft.com/office/drawing/2014/main" id="{C80D8ACA-2523-40A4-8712-13F1C7B01A20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7082248" y="3555874"/>
                  <a:ext cx="296640" cy="20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40" name="Inkt 139">
                  <a:extLst>
                    <a:ext uri="{FF2B5EF4-FFF2-40B4-BE49-F238E27FC236}">
                      <a16:creationId xmlns:a16="http://schemas.microsoft.com/office/drawing/2014/main" id="{C5F80A4D-FC38-47C9-8BEF-81D979AD47F6}"/>
                    </a:ext>
                  </a:extLst>
                </p14:cNvPr>
                <p14:cNvContentPartPr/>
                <p14:nvPr/>
              </p14:nvContentPartPr>
              <p14:xfrm>
                <a:off x="7217608" y="3319354"/>
                <a:ext cx="104400" cy="163800"/>
              </p14:xfrm>
            </p:contentPart>
          </mc:Choice>
          <mc:Fallback xmlns="">
            <p:pic>
              <p:nvPicPr>
                <p:cNvPr id="140" name="Inkt 139">
                  <a:extLst>
                    <a:ext uri="{FF2B5EF4-FFF2-40B4-BE49-F238E27FC236}">
                      <a16:creationId xmlns:a16="http://schemas.microsoft.com/office/drawing/2014/main" id="{C5F80A4D-FC38-47C9-8BEF-81D979AD47F6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7199968" y="3301354"/>
                  <a:ext cx="14004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41" name="Inkt 140">
                  <a:extLst>
                    <a:ext uri="{FF2B5EF4-FFF2-40B4-BE49-F238E27FC236}">
                      <a16:creationId xmlns:a16="http://schemas.microsoft.com/office/drawing/2014/main" id="{A3C1C2E4-FC05-419B-B4AD-4B7E7E9AB765}"/>
                    </a:ext>
                  </a:extLst>
                </p14:cNvPr>
                <p14:cNvContentPartPr/>
                <p14:nvPr/>
              </p14:nvContentPartPr>
              <p14:xfrm>
                <a:off x="7482928" y="3417274"/>
                <a:ext cx="137880" cy="285480"/>
              </p14:xfrm>
            </p:contentPart>
          </mc:Choice>
          <mc:Fallback xmlns="">
            <p:pic>
              <p:nvPicPr>
                <p:cNvPr id="141" name="Inkt 140">
                  <a:extLst>
                    <a:ext uri="{FF2B5EF4-FFF2-40B4-BE49-F238E27FC236}">
                      <a16:creationId xmlns:a16="http://schemas.microsoft.com/office/drawing/2014/main" id="{A3C1C2E4-FC05-419B-B4AD-4B7E7E9AB765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7465288" y="3399634"/>
                  <a:ext cx="173520" cy="32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143" name="Inkt 142">
                  <a:extLst>
                    <a:ext uri="{FF2B5EF4-FFF2-40B4-BE49-F238E27FC236}">
                      <a16:creationId xmlns:a16="http://schemas.microsoft.com/office/drawing/2014/main" id="{2E6C20B5-E24C-4F68-9D7E-850BD755C16E}"/>
                    </a:ext>
                  </a:extLst>
                </p14:cNvPr>
                <p14:cNvContentPartPr/>
                <p14:nvPr/>
              </p14:nvContentPartPr>
              <p14:xfrm>
                <a:off x="7864528" y="3584314"/>
                <a:ext cx="173520" cy="6480"/>
              </p14:xfrm>
            </p:contentPart>
          </mc:Choice>
          <mc:Fallback xmlns="">
            <p:pic>
              <p:nvPicPr>
                <p:cNvPr id="143" name="Inkt 142">
                  <a:extLst>
                    <a:ext uri="{FF2B5EF4-FFF2-40B4-BE49-F238E27FC236}">
                      <a16:creationId xmlns:a16="http://schemas.microsoft.com/office/drawing/2014/main" id="{2E6C20B5-E24C-4F68-9D7E-850BD755C16E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7846888" y="3566674"/>
                  <a:ext cx="20916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44" name="Inkt 143">
                  <a:extLst>
                    <a:ext uri="{FF2B5EF4-FFF2-40B4-BE49-F238E27FC236}">
                      <a16:creationId xmlns:a16="http://schemas.microsoft.com/office/drawing/2014/main" id="{62785597-4407-4158-81F1-D981C376F748}"/>
                    </a:ext>
                  </a:extLst>
                </p14:cNvPr>
                <p14:cNvContentPartPr/>
                <p14:nvPr/>
              </p14:nvContentPartPr>
              <p14:xfrm>
                <a:off x="7930408" y="3505474"/>
                <a:ext cx="28440" cy="212760"/>
              </p14:xfrm>
            </p:contentPart>
          </mc:Choice>
          <mc:Fallback xmlns="">
            <p:pic>
              <p:nvPicPr>
                <p:cNvPr id="144" name="Inkt 143">
                  <a:extLst>
                    <a:ext uri="{FF2B5EF4-FFF2-40B4-BE49-F238E27FC236}">
                      <a16:creationId xmlns:a16="http://schemas.microsoft.com/office/drawing/2014/main" id="{62785597-4407-4158-81F1-D981C376F748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7912768" y="3487834"/>
                  <a:ext cx="64080" cy="24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45" name="Inkt 144">
                  <a:extLst>
                    <a:ext uri="{FF2B5EF4-FFF2-40B4-BE49-F238E27FC236}">
                      <a16:creationId xmlns:a16="http://schemas.microsoft.com/office/drawing/2014/main" id="{83E6A742-ECC6-4543-9E72-2402BDC1A6DD}"/>
                    </a:ext>
                  </a:extLst>
                </p14:cNvPr>
                <p14:cNvContentPartPr/>
                <p14:nvPr/>
              </p14:nvContentPartPr>
              <p14:xfrm>
                <a:off x="8261248" y="3457234"/>
                <a:ext cx="194400" cy="349920"/>
              </p14:xfrm>
            </p:contentPart>
          </mc:Choice>
          <mc:Fallback xmlns="">
            <p:pic>
              <p:nvPicPr>
                <p:cNvPr id="145" name="Inkt 144">
                  <a:extLst>
                    <a:ext uri="{FF2B5EF4-FFF2-40B4-BE49-F238E27FC236}">
                      <a16:creationId xmlns:a16="http://schemas.microsoft.com/office/drawing/2014/main" id="{83E6A742-ECC6-4543-9E72-2402BDC1A6DD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8243248" y="3439234"/>
                  <a:ext cx="230040" cy="38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146" name="Inkt 145">
                  <a:extLst>
                    <a:ext uri="{FF2B5EF4-FFF2-40B4-BE49-F238E27FC236}">
                      <a16:creationId xmlns:a16="http://schemas.microsoft.com/office/drawing/2014/main" id="{66476850-4174-4032-899C-2F7C1410FAF9}"/>
                    </a:ext>
                  </a:extLst>
                </p14:cNvPr>
                <p14:cNvContentPartPr/>
                <p14:nvPr/>
              </p14:nvContentPartPr>
              <p14:xfrm>
                <a:off x="8393008" y="3200194"/>
                <a:ext cx="92520" cy="186840"/>
              </p14:xfrm>
            </p:contentPart>
          </mc:Choice>
          <mc:Fallback xmlns="">
            <p:pic>
              <p:nvPicPr>
                <p:cNvPr id="146" name="Inkt 145">
                  <a:extLst>
                    <a:ext uri="{FF2B5EF4-FFF2-40B4-BE49-F238E27FC236}">
                      <a16:creationId xmlns:a16="http://schemas.microsoft.com/office/drawing/2014/main" id="{66476850-4174-4032-899C-2F7C1410FAF9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8375008" y="3182554"/>
                  <a:ext cx="128160" cy="22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147" name="Inkt 146">
                  <a:extLst>
                    <a:ext uri="{FF2B5EF4-FFF2-40B4-BE49-F238E27FC236}">
                      <a16:creationId xmlns:a16="http://schemas.microsoft.com/office/drawing/2014/main" id="{4312D48C-3F39-4924-8EDD-6A2C57D174D1}"/>
                    </a:ext>
                  </a:extLst>
                </p14:cNvPr>
                <p14:cNvContentPartPr/>
                <p14:nvPr/>
              </p14:nvContentPartPr>
              <p14:xfrm>
                <a:off x="8593528" y="3443554"/>
                <a:ext cx="227520" cy="221400"/>
              </p14:xfrm>
            </p:contentPart>
          </mc:Choice>
          <mc:Fallback xmlns="">
            <p:pic>
              <p:nvPicPr>
                <p:cNvPr id="147" name="Inkt 146">
                  <a:extLst>
                    <a:ext uri="{FF2B5EF4-FFF2-40B4-BE49-F238E27FC236}">
                      <a16:creationId xmlns:a16="http://schemas.microsoft.com/office/drawing/2014/main" id="{4312D48C-3F39-4924-8EDD-6A2C57D174D1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8575528" y="3425554"/>
                  <a:ext cx="263160" cy="257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02">
            <p14:nvContentPartPr>
              <p14:cNvPr id="149" name="Inkt 148">
                <a:extLst>
                  <a:ext uri="{FF2B5EF4-FFF2-40B4-BE49-F238E27FC236}">
                    <a16:creationId xmlns:a16="http://schemas.microsoft.com/office/drawing/2014/main" id="{DBAB95FD-CFBC-47DD-BC63-F7A2FCECB322}"/>
                  </a:ext>
                </a:extLst>
              </p14:cNvPr>
              <p14:cNvContentPartPr/>
              <p14:nvPr/>
            </p14:nvContentPartPr>
            <p14:xfrm>
              <a:off x="9217408" y="3685834"/>
              <a:ext cx="912600" cy="357480"/>
            </p14:xfrm>
          </p:contentPart>
        </mc:Choice>
        <mc:Fallback xmlns="">
          <p:pic>
            <p:nvPicPr>
              <p:cNvPr id="149" name="Inkt 148">
                <a:extLst>
                  <a:ext uri="{FF2B5EF4-FFF2-40B4-BE49-F238E27FC236}">
                    <a16:creationId xmlns:a16="http://schemas.microsoft.com/office/drawing/2014/main" id="{DBAB95FD-CFBC-47DD-BC63-F7A2FCECB322}"/>
                  </a:ext>
                </a:extLst>
              </p:cNvPr>
              <p:cNvPicPr/>
              <p:nvPr/>
            </p:nvPicPr>
            <p:blipFill>
              <a:blip r:embed="rId203"/>
              <a:stretch>
                <a:fillRect/>
              </a:stretch>
            </p:blipFill>
            <p:spPr>
              <a:xfrm>
                <a:off x="9199768" y="3667834"/>
                <a:ext cx="948240" cy="39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52847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ep 9">
            <a:extLst>
              <a:ext uri="{FF2B5EF4-FFF2-40B4-BE49-F238E27FC236}">
                <a16:creationId xmlns:a16="http://schemas.microsoft.com/office/drawing/2014/main" id="{935F26BE-6953-4950-93EA-F4971E614B76}"/>
              </a:ext>
            </a:extLst>
          </p:cNvPr>
          <p:cNvGrpSpPr/>
          <p:nvPr/>
        </p:nvGrpSpPr>
        <p:grpSpPr>
          <a:xfrm>
            <a:off x="1486408" y="562834"/>
            <a:ext cx="268560" cy="726840"/>
            <a:chOff x="1486408" y="562834"/>
            <a:chExt cx="268560" cy="726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D4203EAF-E37D-4D58-9BD0-910EF7A5901B}"/>
                    </a:ext>
                  </a:extLst>
                </p14:cNvPr>
                <p14:cNvContentPartPr/>
                <p14:nvPr/>
              </p14:nvContentPartPr>
              <p14:xfrm>
                <a:off x="1520968" y="562834"/>
                <a:ext cx="129600" cy="23940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D4203EAF-E37D-4D58-9BD0-910EF7A5901B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02968" y="545194"/>
                  <a:ext cx="165240" cy="27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8EAD5A1F-0C22-46A3-A9E6-93726690DDA0}"/>
                    </a:ext>
                  </a:extLst>
                </p14:cNvPr>
                <p14:cNvContentPartPr/>
                <p14:nvPr/>
              </p14:nvContentPartPr>
              <p14:xfrm>
                <a:off x="1486408" y="881074"/>
                <a:ext cx="268560" cy="2340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8EAD5A1F-0C22-46A3-A9E6-93726690DDA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468768" y="863434"/>
                  <a:ext cx="30420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8" name="Inkt 7">
                  <a:extLst>
                    <a:ext uri="{FF2B5EF4-FFF2-40B4-BE49-F238E27FC236}">
                      <a16:creationId xmlns:a16="http://schemas.microsoft.com/office/drawing/2014/main" id="{3E0A44BF-EDA9-46BD-B470-B15748516772}"/>
                    </a:ext>
                  </a:extLst>
                </p14:cNvPr>
                <p14:cNvContentPartPr/>
                <p14:nvPr/>
              </p14:nvContentPartPr>
              <p14:xfrm>
                <a:off x="1596928" y="993034"/>
                <a:ext cx="133560" cy="296640"/>
              </p14:xfrm>
            </p:contentPart>
          </mc:Choice>
          <mc:Fallback xmlns="">
            <p:pic>
              <p:nvPicPr>
                <p:cNvPr id="8" name="Inkt 7">
                  <a:extLst>
                    <a:ext uri="{FF2B5EF4-FFF2-40B4-BE49-F238E27FC236}">
                      <a16:creationId xmlns:a16="http://schemas.microsoft.com/office/drawing/2014/main" id="{3E0A44BF-EDA9-46BD-B470-B15748516772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579288" y="975394"/>
                  <a:ext cx="169200" cy="332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ep 11">
            <a:extLst>
              <a:ext uri="{FF2B5EF4-FFF2-40B4-BE49-F238E27FC236}">
                <a16:creationId xmlns:a16="http://schemas.microsoft.com/office/drawing/2014/main" id="{980B8CB8-57CC-4072-898A-138EF51B873C}"/>
              </a:ext>
            </a:extLst>
          </p:cNvPr>
          <p:cNvGrpSpPr/>
          <p:nvPr/>
        </p:nvGrpSpPr>
        <p:grpSpPr>
          <a:xfrm>
            <a:off x="2060968" y="706474"/>
            <a:ext cx="149760" cy="185760"/>
            <a:chOff x="2060968" y="706474"/>
            <a:chExt cx="149760" cy="185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9" name="Inkt 8">
                  <a:extLst>
                    <a:ext uri="{FF2B5EF4-FFF2-40B4-BE49-F238E27FC236}">
                      <a16:creationId xmlns:a16="http://schemas.microsoft.com/office/drawing/2014/main" id="{D208DC69-84A3-42A1-8BF0-49F48331945E}"/>
                    </a:ext>
                  </a:extLst>
                </p14:cNvPr>
                <p14:cNvContentPartPr/>
                <p14:nvPr/>
              </p14:nvContentPartPr>
              <p14:xfrm>
                <a:off x="2060968" y="768034"/>
                <a:ext cx="149760" cy="7920"/>
              </p14:xfrm>
            </p:contentPart>
          </mc:Choice>
          <mc:Fallback xmlns="">
            <p:pic>
              <p:nvPicPr>
                <p:cNvPr id="9" name="Inkt 8">
                  <a:extLst>
                    <a:ext uri="{FF2B5EF4-FFF2-40B4-BE49-F238E27FC236}">
                      <a16:creationId xmlns:a16="http://schemas.microsoft.com/office/drawing/2014/main" id="{D208DC69-84A3-42A1-8BF0-49F48331945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042968" y="750034"/>
                  <a:ext cx="18540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C678BEF4-237B-4212-B0CA-EEDC4FE378C9}"/>
                    </a:ext>
                  </a:extLst>
                </p14:cNvPr>
                <p14:cNvContentPartPr/>
                <p14:nvPr/>
              </p14:nvContentPartPr>
              <p14:xfrm>
                <a:off x="2147368" y="706474"/>
                <a:ext cx="16560" cy="18576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C678BEF4-237B-4212-B0CA-EEDC4FE378C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129368" y="688474"/>
                  <a:ext cx="52200" cy="221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" name="Groep 15">
            <a:extLst>
              <a:ext uri="{FF2B5EF4-FFF2-40B4-BE49-F238E27FC236}">
                <a16:creationId xmlns:a16="http://schemas.microsoft.com/office/drawing/2014/main" id="{34DB6BCF-12F3-4EBE-9F3C-C95C06C6140F}"/>
              </a:ext>
            </a:extLst>
          </p:cNvPr>
          <p:cNvGrpSpPr/>
          <p:nvPr/>
        </p:nvGrpSpPr>
        <p:grpSpPr>
          <a:xfrm>
            <a:off x="2490808" y="501994"/>
            <a:ext cx="367200" cy="685800"/>
            <a:chOff x="2490808" y="501994"/>
            <a:chExt cx="367200" cy="685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3" name="Inkt 12">
                  <a:extLst>
                    <a:ext uri="{FF2B5EF4-FFF2-40B4-BE49-F238E27FC236}">
                      <a16:creationId xmlns:a16="http://schemas.microsoft.com/office/drawing/2014/main" id="{BF91CF9E-B97E-4A6F-A878-AD115A783DC5}"/>
                    </a:ext>
                  </a:extLst>
                </p14:cNvPr>
                <p14:cNvContentPartPr/>
                <p14:nvPr/>
              </p14:nvContentPartPr>
              <p14:xfrm>
                <a:off x="2615368" y="501994"/>
                <a:ext cx="15840" cy="219960"/>
              </p14:xfrm>
            </p:contentPart>
          </mc:Choice>
          <mc:Fallback xmlns="">
            <p:pic>
              <p:nvPicPr>
                <p:cNvPr id="13" name="Inkt 12">
                  <a:extLst>
                    <a:ext uri="{FF2B5EF4-FFF2-40B4-BE49-F238E27FC236}">
                      <a16:creationId xmlns:a16="http://schemas.microsoft.com/office/drawing/2014/main" id="{BF91CF9E-B97E-4A6F-A878-AD115A783DC5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597728" y="483994"/>
                  <a:ext cx="51480" cy="25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5A9DC1D5-7BB2-444B-B6D2-0A939A6FEA58}"/>
                    </a:ext>
                  </a:extLst>
                </p14:cNvPr>
                <p14:cNvContentPartPr/>
                <p14:nvPr/>
              </p14:nvContentPartPr>
              <p14:xfrm>
                <a:off x="2490808" y="789634"/>
                <a:ext cx="367200" cy="16920"/>
              </p14:xfrm>
            </p:contentPart>
          </mc:Choice>
          <mc:Fallback xmlns=""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5A9DC1D5-7BB2-444B-B6D2-0A939A6FEA5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472808" y="771634"/>
                  <a:ext cx="402840" cy="5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62197DA8-D3BE-458D-96FB-92C11F8D8056}"/>
                    </a:ext>
                  </a:extLst>
                </p14:cNvPr>
                <p14:cNvContentPartPr/>
                <p14:nvPr/>
              </p14:nvContentPartPr>
              <p14:xfrm>
                <a:off x="2559928" y="899794"/>
                <a:ext cx="196560" cy="28800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62197DA8-D3BE-458D-96FB-92C11F8D805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542288" y="881794"/>
                  <a:ext cx="232200" cy="323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ep 18">
            <a:extLst>
              <a:ext uri="{FF2B5EF4-FFF2-40B4-BE49-F238E27FC236}">
                <a16:creationId xmlns:a16="http://schemas.microsoft.com/office/drawing/2014/main" id="{6C6EEF3B-D9ED-479D-A810-29F807A42AE3}"/>
              </a:ext>
            </a:extLst>
          </p:cNvPr>
          <p:cNvGrpSpPr/>
          <p:nvPr/>
        </p:nvGrpSpPr>
        <p:grpSpPr>
          <a:xfrm>
            <a:off x="3169408" y="723394"/>
            <a:ext cx="163440" cy="96840"/>
            <a:chOff x="3169408" y="723394"/>
            <a:chExt cx="163440" cy="96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7" name="Inkt 16">
                  <a:extLst>
                    <a:ext uri="{FF2B5EF4-FFF2-40B4-BE49-F238E27FC236}">
                      <a16:creationId xmlns:a16="http://schemas.microsoft.com/office/drawing/2014/main" id="{79A7B5CD-0214-402A-9063-DC49256F1D18}"/>
                    </a:ext>
                  </a:extLst>
                </p14:cNvPr>
                <p14:cNvContentPartPr/>
                <p14:nvPr/>
              </p14:nvContentPartPr>
              <p14:xfrm>
                <a:off x="3169408" y="723394"/>
                <a:ext cx="153720" cy="6480"/>
              </p14:xfrm>
            </p:contentPart>
          </mc:Choice>
          <mc:Fallback xmlns="">
            <p:pic>
              <p:nvPicPr>
                <p:cNvPr id="17" name="Inkt 16">
                  <a:extLst>
                    <a:ext uri="{FF2B5EF4-FFF2-40B4-BE49-F238E27FC236}">
                      <a16:creationId xmlns:a16="http://schemas.microsoft.com/office/drawing/2014/main" id="{79A7B5CD-0214-402A-9063-DC49256F1D1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151768" y="705394"/>
                  <a:ext cx="18936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8" name="Inkt 17">
                  <a:extLst>
                    <a:ext uri="{FF2B5EF4-FFF2-40B4-BE49-F238E27FC236}">
                      <a16:creationId xmlns:a16="http://schemas.microsoft.com/office/drawing/2014/main" id="{4ADEE349-727D-465B-8FE6-AC3176D5521E}"/>
                    </a:ext>
                  </a:extLst>
                </p14:cNvPr>
                <p14:cNvContentPartPr/>
                <p14:nvPr/>
              </p14:nvContentPartPr>
              <p14:xfrm>
                <a:off x="3209368" y="806194"/>
                <a:ext cx="123480" cy="14040"/>
              </p14:xfrm>
            </p:contentPart>
          </mc:Choice>
          <mc:Fallback xmlns="">
            <p:pic>
              <p:nvPicPr>
                <p:cNvPr id="18" name="Inkt 17">
                  <a:extLst>
                    <a:ext uri="{FF2B5EF4-FFF2-40B4-BE49-F238E27FC236}">
                      <a16:creationId xmlns:a16="http://schemas.microsoft.com/office/drawing/2014/main" id="{4ADEE349-727D-465B-8FE6-AC3176D5521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191728" y="788194"/>
                  <a:ext cx="159120" cy="49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7" name="Inkt 26">
                <a:extLst>
                  <a:ext uri="{FF2B5EF4-FFF2-40B4-BE49-F238E27FC236}">
                    <a16:creationId xmlns:a16="http://schemas.microsoft.com/office/drawing/2014/main" id="{E7D6A9AD-4709-49D3-881D-464CA985ACF6}"/>
                  </a:ext>
                </a:extLst>
              </p14:cNvPr>
              <p14:cNvContentPartPr/>
              <p14:nvPr/>
            </p14:nvContentPartPr>
            <p14:xfrm>
              <a:off x="3677008" y="709354"/>
              <a:ext cx="410760" cy="32400"/>
            </p14:xfrm>
          </p:contentPart>
        </mc:Choice>
        <mc:Fallback xmlns="">
          <p:pic>
            <p:nvPicPr>
              <p:cNvPr id="27" name="Inkt 26">
                <a:extLst>
                  <a:ext uri="{FF2B5EF4-FFF2-40B4-BE49-F238E27FC236}">
                    <a16:creationId xmlns:a16="http://schemas.microsoft.com/office/drawing/2014/main" id="{E7D6A9AD-4709-49D3-881D-464CA985ACF6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659368" y="691714"/>
                <a:ext cx="446400" cy="68040"/>
              </a:xfrm>
              <a:prstGeom prst="rect">
                <a:avLst/>
              </a:prstGeom>
            </p:spPr>
          </p:pic>
        </mc:Fallback>
      </mc:AlternateContent>
      <p:grpSp>
        <p:nvGrpSpPr>
          <p:cNvPr id="32" name="Groep 31">
            <a:extLst>
              <a:ext uri="{FF2B5EF4-FFF2-40B4-BE49-F238E27FC236}">
                <a16:creationId xmlns:a16="http://schemas.microsoft.com/office/drawing/2014/main" id="{C9D74E8C-C81D-4FE0-A179-104BB66D9F44}"/>
              </a:ext>
            </a:extLst>
          </p:cNvPr>
          <p:cNvGrpSpPr/>
          <p:nvPr/>
        </p:nvGrpSpPr>
        <p:grpSpPr>
          <a:xfrm>
            <a:off x="1408288" y="1313434"/>
            <a:ext cx="424440" cy="308880"/>
            <a:chOff x="1408288" y="1313434"/>
            <a:chExt cx="424440" cy="308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0" name="Inkt 19">
                  <a:extLst>
                    <a:ext uri="{FF2B5EF4-FFF2-40B4-BE49-F238E27FC236}">
                      <a16:creationId xmlns:a16="http://schemas.microsoft.com/office/drawing/2014/main" id="{3E60E179-A61B-4EB2-AD82-31E98D9215F5}"/>
                    </a:ext>
                  </a:extLst>
                </p14:cNvPr>
                <p14:cNvContentPartPr/>
                <p14:nvPr/>
              </p14:nvContentPartPr>
              <p14:xfrm>
                <a:off x="1699168" y="1347274"/>
                <a:ext cx="133560" cy="52560"/>
              </p14:xfrm>
            </p:contentPart>
          </mc:Choice>
          <mc:Fallback xmlns="">
            <p:pic>
              <p:nvPicPr>
                <p:cNvPr id="20" name="Inkt 19">
                  <a:extLst>
                    <a:ext uri="{FF2B5EF4-FFF2-40B4-BE49-F238E27FC236}">
                      <a16:creationId xmlns:a16="http://schemas.microsoft.com/office/drawing/2014/main" id="{3E60E179-A61B-4EB2-AD82-31E98D9215F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690528" y="1338634"/>
                  <a:ext cx="151200" cy="7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1" name="Inkt 20">
                  <a:extLst>
                    <a:ext uri="{FF2B5EF4-FFF2-40B4-BE49-F238E27FC236}">
                      <a16:creationId xmlns:a16="http://schemas.microsoft.com/office/drawing/2014/main" id="{904F0947-EEAA-48C6-A384-585A02BAD541}"/>
                    </a:ext>
                  </a:extLst>
                </p14:cNvPr>
                <p14:cNvContentPartPr/>
                <p14:nvPr/>
              </p14:nvContentPartPr>
              <p14:xfrm>
                <a:off x="1702768" y="1395154"/>
                <a:ext cx="119160" cy="37080"/>
              </p14:xfrm>
            </p:contentPart>
          </mc:Choice>
          <mc:Fallback xmlns="">
            <p:pic>
              <p:nvPicPr>
                <p:cNvPr id="21" name="Inkt 20">
                  <a:extLst>
                    <a:ext uri="{FF2B5EF4-FFF2-40B4-BE49-F238E27FC236}">
                      <a16:creationId xmlns:a16="http://schemas.microsoft.com/office/drawing/2014/main" id="{904F0947-EEAA-48C6-A384-585A02BAD541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693768" y="1386154"/>
                  <a:ext cx="13680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9" name="Inkt 28">
                  <a:extLst>
                    <a:ext uri="{FF2B5EF4-FFF2-40B4-BE49-F238E27FC236}">
                      <a16:creationId xmlns:a16="http://schemas.microsoft.com/office/drawing/2014/main" id="{C1A3A3F1-0D73-4C48-A701-7BD0BD17CAB3}"/>
                    </a:ext>
                  </a:extLst>
                </p14:cNvPr>
                <p14:cNvContentPartPr/>
                <p14:nvPr/>
              </p14:nvContentPartPr>
              <p14:xfrm>
                <a:off x="1449688" y="1330354"/>
                <a:ext cx="107640" cy="99720"/>
              </p14:xfrm>
            </p:contentPart>
          </mc:Choice>
          <mc:Fallback xmlns="">
            <p:pic>
              <p:nvPicPr>
                <p:cNvPr id="29" name="Inkt 28">
                  <a:extLst>
                    <a:ext uri="{FF2B5EF4-FFF2-40B4-BE49-F238E27FC236}">
                      <a16:creationId xmlns:a16="http://schemas.microsoft.com/office/drawing/2014/main" id="{C1A3A3F1-0D73-4C48-A701-7BD0BD17CAB3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441048" y="1321714"/>
                  <a:ext cx="12528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0" name="Inkt 29">
                  <a:extLst>
                    <a:ext uri="{FF2B5EF4-FFF2-40B4-BE49-F238E27FC236}">
                      <a16:creationId xmlns:a16="http://schemas.microsoft.com/office/drawing/2014/main" id="{7038DBD6-F818-4A19-BD6F-39E9371AF5F7}"/>
                    </a:ext>
                  </a:extLst>
                </p14:cNvPr>
                <p14:cNvContentPartPr/>
                <p14:nvPr/>
              </p14:nvContentPartPr>
              <p14:xfrm>
                <a:off x="1487848" y="1313434"/>
                <a:ext cx="60840" cy="133920"/>
              </p14:xfrm>
            </p:contentPart>
          </mc:Choice>
          <mc:Fallback xmlns="">
            <p:pic>
              <p:nvPicPr>
                <p:cNvPr id="30" name="Inkt 29">
                  <a:extLst>
                    <a:ext uri="{FF2B5EF4-FFF2-40B4-BE49-F238E27FC236}">
                      <a16:creationId xmlns:a16="http://schemas.microsoft.com/office/drawing/2014/main" id="{7038DBD6-F818-4A19-BD6F-39E9371AF5F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479208" y="1304794"/>
                  <a:ext cx="78480" cy="1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1C032BFD-7069-40E4-9D14-9842144CAD30}"/>
                    </a:ext>
                  </a:extLst>
                </p14:cNvPr>
                <p14:cNvContentPartPr/>
                <p14:nvPr/>
              </p14:nvContentPartPr>
              <p14:xfrm>
                <a:off x="1408288" y="1438714"/>
                <a:ext cx="78480" cy="18360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1C032BFD-7069-40E4-9D14-9842144CAD30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399648" y="1429714"/>
                  <a:ext cx="96120" cy="201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FDBC5AE-03C8-433E-9ABB-444003CED2AD}"/>
              </a:ext>
            </a:extLst>
          </p:cNvPr>
          <p:cNvGrpSpPr/>
          <p:nvPr/>
        </p:nvGrpSpPr>
        <p:grpSpPr>
          <a:xfrm>
            <a:off x="2554888" y="1230274"/>
            <a:ext cx="324720" cy="354960"/>
            <a:chOff x="2554888" y="1230274"/>
            <a:chExt cx="324720" cy="354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3" name="Inkt 22">
                  <a:extLst>
                    <a:ext uri="{FF2B5EF4-FFF2-40B4-BE49-F238E27FC236}">
                      <a16:creationId xmlns:a16="http://schemas.microsoft.com/office/drawing/2014/main" id="{2232B8BF-304B-4554-9C92-28F4FD3B5F1F}"/>
                    </a:ext>
                  </a:extLst>
                </p14:cNvPr>
                <p14:cNvContentPartPr/>
                <p14:nvPr/>
              </p14:nvContentPartPr>
              <p14:xfrm>
                <a:off x="2655328" y="1230274"/>
                <a:ext cx="143280" cy="33120"/>
              </p14:xfrm>
            </p:contentPart>
          </mc:Choice>
          <mc:Fallback xmlns="">
            <p:pic>
              <p:nvPicPr>
                <p:cNvPr id="23" name="Inkt 22">
                  <a:extLst>
                    <a:ext uri="{FF2B5EF4-FFF2-40B4-BE49-F238E27FC236}">
                      <a16:creationId xmlns:a16="http://schemas.microsoft.com/office/drawing/2014/main" id="{2232B8BF-304B-4554-9C92-28F4FD3B5F1F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646328" y="1221634"/>
                  <a:ext cx="16092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4" name="Inkt 23">
                  <a:extLst>
                    <a:ext uri="{FF2B5EF4-FFF2-40B4-BE49-F238E27FC236}">
                      <a16:creationId xmlns:a16="http://schemas.microsoft.com/office/drawing/2014/main" id="{82838730-BD33-4898-AD8E-FED426D08D3A}"/>
                    </a:ext>
                  </a:extLst>
                </p14:cNvPr>
                <p14:cNvContentPartPr/>
                <p14:nvPr/>
              </p14:nvContentPartPr>
              <p14:xfrm>
                <a:off x="2674408" y="1282834"/>
                <a:ext cx="100800" cy="40320"/>
              </p14:xfrm>
            </p:contentPart>
          </mc:Choice>
          <mc:Fallback xmlns="">
            <p:pic>
              <p:nvPicPr>
                <p:cNvPr id="24" name="Inkt 23">
                  <a:extLst>
                    <a:ext uri="{FF2B5EF4-FFF2-40B4-BE49-F238E27FC236}">
                      <a16:creationId xmlns:a16="http://schemas.microsoft.com/office/drawing/2014/main" id="{82838730-BD33-4898-AD8E-FED426D08D3A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665408" y="1274194"/>
                  <a:ext cx="118440" cy="5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3" name="Inkt 32">
                  <a:extLst>
                    <a:ext uri="{FF2B5EF4-FFF2-40B4-BE49-F238E27FC236}">
                      <a16:creationId xmlns:a16="http://schemas.microsoft.com/office/drawing/2014/main" id="{A5832724-388A-4C92-9BB0-93D1CD718224}"/>
                    </a:ext>
                  </a:extLst>
                </p14:cNvPr>
                <p14:cNvContentPartPr/>
                <p14:nvPr/>
              </p14:nvContentPartPr>
              <p14:xfrm>
                <a:off x="2554888" y="1343674"/>
                <a:ext cx="97200" cy="110160"/>
              </p14:xfrm>
            </p:contentPart>
          </mc:Choice>
          <mc:Fallback xmlns="">
            <p:pic>
              <p:nvPicPr>
                <p:cNvPr id="33" name="Inkt 32">
                  <a:extLst>
                    <a:ext uri="{FF2B5EF4-FFF2-40B4-BE49-F238E27FC236}">
                      <a16:creationId xmlns:a16="http://schemas.microsoft.com/office/drawing/2014/main" id="{A5832724-388A-4C92-9BB0-93D1CD71822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545888" y="1334674"/>
                  <a:ext cx="11484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4" name="Inkt 33">
                  <a:extLst>
                    <a:ext uri="{FF2B5EF4-FFF2-40B4-BE49-F238E27FC236}">
                      <a16:creationId xmlns:a16="http://schemas.microsoft.com/office/drawing/2014/main" id="{E11CE89F-CC6A-4CB8-9954-18225FE43397}"/>
                    </a:ext>
                  </a:extLst>
                </p14:cNvPr>
                <p14:cNvContentPartPr/>
                <p14:nvPr/>
              </p14:nvContentPartPr>
              <p14:xfrm>
                <a:off x="2563528" y="1357354"/>
                <a:ext cx="69480" cy="132840"/>
              </p14:xfrm>
            </p:contentPart>
          </mc:Choice>
          <mc:Fallback xmlns="">
            <p:pic>
              <p:nvPicPr>
                <p:cNvPr id="34" name="Inkt 33">
                  <a:extLst>
                    <a:ext uri="{FF2B5EF4-FFF2-40B4-BE49-F238E27FC236}">
                      <a16:creationId xmlns:a16="http://schemas.microsoft.com/office/drawing/2014/main" id="{E11CE89F-CC6A-4CB8-9954-18225FE4339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2554528" y="1348354"/>
                  <a:ext cx="8712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6" name="Inkt 35">
                  <a:extLst>
                    <a:ext uri="{FF2B5EF4-FFF2-40B4-BE49-F238E27FC236}">
                      <a16:creationId xmlns:a16="http://schemas.microsoft.com/office/drawing/2014/main" id="{50262909-384F-4474-B3FF-767C398AEB42}"/>
                    </a:ext>
                  </a:extLst>
                </p14:cNvPr>
                <p14:cNvContentPartPr/>
                <p14:nvPr/>
              </p14:nvContentPartPr>
              <p14:xfrm>
                <a:off x="2803648" y="1354834"/>
                <a:ext cx="75960" cy="230400"/>
              </p14:xfrm>
            </p:contentPart>
          </mc:Choice>
          <mc:Fallback xmlns="">
            <p:pic>
              <p:nvPicPr>
                <p:cNvPr id="36" name="Inkt 35">
                  <a:extLst>
                    <a:ext uri="{FF2B5EF4-FFF2-40B4-BE49-F238E27FC236}">
                      <a16:creationId xmlns:a16="http://schemas.microsoft.com/office/drawing/2014/main" id="{50262909-384F-4474-B3FF-767C398AEB42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2795008" y="1346194"/>
                  <a:ext cx="93600" cy="248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" name="Groep 39">
            <a:extLst>
              <a:ext uri="{FF2B5EF4-FFF2-40B4-BE49-F238E27FC236}">
                <a16:creationId xmlns:a16="http://schemas.microsoft.com/office/drawing/2014/main" id="{30B422AF-FB38-476E-82EC-E6C6D3F1EBA4}"/>
              </a:ext>
            </a:extLst>
          </p:cNvPr>
          <p:cNvGrpSpPr/>
          <p:nvPr/>
        </p:nvGrpSpPr>
        <p:grpSpPr>
          <a:xfrm>
            <a:off x="3773848" y="844354"/>
            <a:ext cx="276840" cy="228600"/>
            <a:chOff x="3773848" y="844354"/>
            <a:chExt cx="276840" cy="228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8" name="Inkt 37">
                  <a:extLst>
                    <a:ext uri="{FF2B5EF4-FFF2-40B4-BE49-F238E27FC236}">
                      <a16:creationId xmlns:a16="http://schemas.microsoft.com/office/drawing/2014/main" id="{51129E1B-B076-4A0E-9207-2C4620D4B45E}"/>
                    </a:ext>
                  </a:extLst>
                </p14:cNvPr>
                <p14:cNvContentPartPr/>
                <p14:nvPr/>
              </p14:nvContentPartPr>
              <p14:xfrm>
                <a:off x="3773848" y="844354"/>
                <a:ext cx="3960" cy="228600"/>
              </p14:xfrm>
            </p:contentPart>
          </mc:Choice>
          <mc:Fallback xmlns="">
            <p:pic>
              <p:nvPicPr>
                <p:cNvPr id="38" name="Inkt 37">
                  <a:extLst>
                    <a:ext uri="{FF2B5EF4-FFF2-40B4-BE49-F238E27FC236}">
                      <a16:creationId xmlns:a16="http://schemas.microsoft.com/office/drawing/2014/main" id="{51129E1B-B076-4A0E-9207-2C4620D4B45E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756208" y="826714"/>
                  <a:ext cx="39600" cy="26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9" name="Inkt 38">
                  <a:extLst>
                    <a:ext uri="{FF2B5EF4-FFF2-40B4-BE49-F238E27FC236}">
                      <a16:creationId xmlns:a16="http://schemas.microsoft.com/office/drawing/2014/main" id="{8DE822ED-036C-46A7-9EEC-022BC6EACC13}"/>
                    </a:ext>
                  </a:extLst>
                </p14:cNvPr>
                <p14:cNvContentPartPr/>
                <p14:nvPr/>
              </p14:nvContentPartPr>
              <p14:xfrm>
                <a:off x="3872848" y="855154"/>
                <a:ext cx="177840" cy="203040"/>
              </p14:xfrm>
            </p:contentPart>
          </mc:Choice>
          <mc:Fallback xmlns="">
            <p:pic>
              <p:nvPicPr>
                <p:cNvPr id="39" name="Inkt 38">
                  <a:extLst>
                    <a:ext uri="{FF2B5EF4-FFF2-40B4-BE49-F238E27FC236}">
                      <a16:creationId xmlns:a16="http://schemas.microsoft.com/office/drawing/2014/main" id="{8DE822ED-036C-46A7-9EEC-022BC6EACC13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3854848" y="837154"/>
                  <a:ext cx="213480" cy="23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oep 42">
            <a:extLst>
              <a:ext uri="{FF2B5EF4-FFF2-40B4-BE49-F238E27FC236}">
                <a16:creationId xmlns:a16="http://schemas.microsoft.com/office/drawing/2014/main" id="{7C97D78F-9078-4DEC-B8F7-A9CDA340ECBF}"/>
              </a:ext>
            </a:extLst>
          </p:cNvPr>
          <p:cNvGrpSpPr/>
          <p:nvPr/>
        </p:nvGrpSpPr>
        <p:grpSpPr>
          <a:xfrm>
            <a:off x="4347328" y="589834"/>
            <a:ext cx="187560" cy="194760"/>
            <a:chOff x="4347328" y="589834"/>
            <a:chExt cx="187560" cy="19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41" name="Inkt 40">
                  <a:extLst>
                    <a:ext uri="{FF2B5EF4-FFF2-40B4-BE49-F238E27FC236}">
                      <a16:creationId xmlns:a16="http://schemas.microsoft.com/office/drawing/2014/main" id="{B85E0C75-6119-444B-ABCC-9B195F4FD3C3}"/>
                    </a:ext>
                  </a:extLst>
                </p14:cNvPr>
                <p14:cNvContentPartPr/>
                <p14:nvPr/>
              </p14:nvContentPartPr>
              <p14:xfrm>
                <a:off x="4347328" y="667954"/>
                <a:ext cx="187560" cy="15840"/>
              </p14:xfrm>
            </p:contentPart>
          </mc:Choice>
          <mc:Fallback xmlns="">
            <p:pic>
              <p:nvPicPr>
                <p:cNvPr id="41" name="Inkt 40">
                  <a:extLst>
                    <a:ext uri="{FF2B5EF4-FFF2-40B4-BE49-F238E27FC236}">
                      <a16:creationId xmlns:a16="http://schemas.microsoft.com/office/drawing/2014/main" id="{B85E0C75-6119-444B-ABCC-9B195F4FD3C3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4329328" y="649954"/>
                  <a:ext cx="22320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2" name="Inkt 41">
                  <a:extLst>
                    <a:ext uri="{FF2B5EF4-FFF2-40B4-BE49-F238E27FC236}">
                      <a16:creationId xmlns:a16="http://schemas.microsoft.com/office/drawing/2014/main" id="{B2AFE7D8-384A-4CDF-B5AA-E7EE6DE84108}"/>
                    </a:ext>
                  </a:extLst>
                </p14:cNvPr>
                <p14:cNvContentPartPr/>
                <p14:nvPr/>
              </p14:nvContentPartPr>
              <p14:xfrm>
                <a:off x="4456408" y="589834"/>
                <a:ext cx="19800" cy="194760"/>
              </p14:xfrm>
            </p:contentPart>
          </mc:Choice>
          <mc:Fallback xmlns="">
            <p:pic>
              <p:nvPicPr>
                <p:cNvPr id="42" name="Inkt 41">
                  <a:extLst>
                    <a:ext uri="{FF2B5EF4-FFF2-40B4-BE49-F238E27FC236}">
                      <a16:creationId xmlns:a16="http://schemas.microsoft.com/office/drawing/2014/main" id="{B2AFE7D8-384A-4CDF-B5AA-E7EE6DE84108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438408" y="572194"/>
                  <a:ext cx="55440" cy="230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44" name="Inkt 43">
                <a:extLst>
                  <a:ext uri="{FF2B5EF4-FFF2-40B4-BE49-F238E27FC236}">
                    <a16:creationId xmlns:a16="http://schemas.microsoft.com/office/drawing/2014/main" id="{4325FB01-299A-400F-9431-06EFAD5853F1}"/>
                  </a:ext>
                </a:extLst>
              </p14:cNvPr>
              <p14:cNvContentPartPr/>
              <p14:nvPr/>
            </p14:nvContentPartPr>
            <p14:xfrm>
              <a:off x="4904608" y="678754"/>
              <a:ext cx="575640" cy="23400"/>
            </p14:xfrm>
          </p:contentPart>
        </mc:Choice>
        <mc:Fallback xmlns="">
          <p:pic>
            <p:nvPicPr>
              <p:cNvPr id="44" name="Inkt 43">
                <a:extLst>
                  <a:ext uri="{FF2B5EF4-FFF2-40B4-BE49-F238E27FC236}">
                    <a16:creationId xmlns:a16="http://schemas.microsoft.com/office/drawing/2014/main" id="{4325FB01-299A-400F-9431-06EFAD5853F1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4886968" y="661114"/>
                <a:ext cx="611280" cy="59040"/>
              </a:xfrm>
              <a:prstGeom prst="rect">
                <a:avLst/>
              </a:prstGeom>
            </p:spPr>
          </p:pic>
        </mc:Fallback>
      </mc:AlternateContent>
      <p:grpSp>
        <p:nvGrpSpPr>
          <p:cNvPr id="47" name="Groep 46">
            <a:extLst>
              <a:ext uri="{FF2B5EF4-FFF2-40B4-BE49-F238E27FC236}">
                <a16:creationId xmlns:a16="http://schemas.microsoft.com/office/drawing/2014/main" id="{39F4F22C-8D26-451F-995B-3F121264A17D}"/>
              </a:ext>
            </a:extLst>
          </p:cNvPr>
          <p:cNvGrpSpPr/>
          <p:nvPr/>
        </p:nvGrpSpPr>
        <p:grpSpPr>
          <a:xfrm>
            <a:off x="5104048" y="857314"/>
            <a:ext cx="305280" cy="226080"/>
            <a:chOff x="5104048" y="857314"/>
            <a:chExt cx="305280" cy="226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5" name="Inkt 44">
                  <a:extLst>
                    <a:ext uri="{FF2B5EF4-FFF2-40B4-BE49-F238E27FC236}">
                      <a16:creationId xmlns:a16="http://schemas.microsoft.com/office/drawing/2014/main" id="{1B2ADFE4-D73A-4D95-8559-816F1E3BD495}"/>
                    </a:ext>
                  </a:extLst>
                </p14:cNvPr>
                <p14:cNvContentPartPr/>
                <p14:nvPr/>
              </p14:nvContentPartPr>
              <p14:xfrm>
                <a:off x="5104048" y="857314"/>
                <a:ext cx="10800" cy="217800"/>
              </p14:xfrm>
            </p:contentPart>
          </mc:Choice>
          <mc:Fallback xmlns="">
            <p:pic>
              <p:nvPicPr>
                <p:cNvPr id="45" name="Inkt 44">
                  <a:extLst>
                    <a:ext uri="{FF2B5EF4-FFF2-40B4-BE49-F238E27FC236}">
                      <a16:creationId xmlns:a16="http://schemas.microsoft.com/office/drawing/2014/main" id="{1B2ADFE4-D73A-4D95-8559-816F1E3BD495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086408" y="839674"/>
                  <a:ext cx="46440" cy="25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3350CE00-B623-487B-9353-96AFDFA6F523}"/>
                    </a:ext>
                  </a:extLst>
                </p14:cNvPr>
                <p14:cNvContentPartPr/>
                <p14:nvPr/>
              </p14:nvContentPartPr>
              <p14:xfrm>
                <a:off x="5234008" y="870634"/>
                <a:ext cx="175320" cy="21276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3350CE00-B623-487B-9353-96AFDFA6F523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216008" y="852634"/>
                  <a:ext cx="210960" cy="248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ep 50">
            <a:extLst>
              <a:ext uri="{FF2B5EF4-FFF2-40B4-BE49-F238E27FC236}">
                <a16:creationId xmlns:a16="http://schemas.microsoft.com/office/drawing/2014/main" id="{52F13C92-BEC2-480A-9F63-61429336952D}"/>
              </a:ext>
            </a:extLst>
          </p:cNvPr>
          <p:cNvGrpSpPr/>
          <p:nvPr/>
        </p:nvGrpSpPr>
        <p:grpSpPr>
          <a:xfrm>
            <a:off x="1179688" y="310474"/>
            <a:ext cx="304920" cy="255240"/>
            <a:chOff x="1179688" y="310474"/>
            <a:chExt cx="304920" cy="255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8" name="Inkt 47">
                  <a:extLst>
                    <a:ext uri="{FF2B5EF4-FFF2-40B4-BE49-F238E27FC236}">
                      <a16:creationId xmlns:a16="http://schemas.microsoft.com/office/drawing/2014/main" id="{83A8A766-2434-4C71-83A8-AB3C6602390B}"/>
                    </a:ext>
                  </a:extLst>
                </p14:cNvPr>
                <p14:cNvContentPartPr/>
                <p14:nvPr/>
              </p14:nvContentPartPr>
              <p14:xfrm>
                <a:off x="1392448" y="435034"/>
                <a:ext cx="92160" cy="86400"/>
              </p14:xfrm>
            </p:contentPart>
          </mc:Choice>
          <mc:Fallback xmlns="">
            <p:pic>
              <p:nvPicPr>
                <p:cNvPr id="48" name="Inkt 47">
                  <a:extLst>
                    <a:ext uri="{FF2B5EF4-FFF2-40B4-BE49-F238E27FC236}">
                      <a16:creationId xmlns:a16="http://schemas.microsoft.com/office/drawing/2014/main" id="{83A8A766-2434-4C71-83A8-AB3C6602390B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383808" y="426034"/>
                  <a:ext cx="10980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9" name="Inkt 48">
                  <a:extLst>
                    <a:ext uri="{FF2B5EF4-FFF2-40B4-BE49-F238E27FC236}">
                      <a16:creationId xmlns:a16="http://schemas.microsoft.com/office/drawing/2014/main" id="{DD3DBC30-89CB-41C3-BFDA-A5A5F837B535}"/>
                    </a:ext>
                  </a:extLst>
                </p14:cNvPr>
                <p14:cNvContentPartPr/>
                <p14:nvPr/>
              </p14:nvContentPartPr>
              <p14:xfrm>
                <a:off x="1380568" y="415234"/>
                <a:ext cx="102600" cy="150480"/>
              </p14:xfrm>
            </p:contentPart>
          </mc:Choice>
          <mc:Fallback xmlns="">
            <p:pic>
              <p:nvPicPr>
                <p:cNvPr id="49" name="Inkt 48">
                  <a:extLst>
                    <a:ext uri="{FF2B5EF4-FFF2-40B4-BE49-F238E27FC236}">
                      <a16:creationId xmlns:a16="http://schemas.microsoft.com/office/drawing/2014/main" id="{DD3DBC30-89CB-41C3-BFDA-A5A5F837B535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1371928" y="406234"/>
                  <a:ext cx="120240" cy="16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0" name="Inkt 49">
                  <a:extLst>
                    <a:ext uri="{FF2B5EF4-FFF2-40B4-BE49-F238E27FC236}">
                      <a16:creationId xmlns:a16="http://schemas.microsoft.com/office/drawing/2014/main" id="{015D9674-6A9F-4834-98F7-28A733273675}"/>
                    </a:ext>
                  </a:extLst>
                </p14:cNvPr>
                <p14:cNvContentPartPr/>
                <p14:nvPr/>
              </p14:nvContentPartPr>
              <p14:xfrm>
                <a:off x="1179688" y="310474"/>
                <a:ext cx="163080" cy="249120"/>
              </p14:xfrm>
            </p:contentPart>
          </mc:Choice>
          <mc:Fallback xmlns="">
            <p:pic>
              <p:nvPicPr>
                <p:cNvPr id="50" name="Inkt 49">
                  <a:extLst>
                    <a:ext uri="{FF2B5EF4-FFF2-40B4-BE49-F238E27FC236}">
                      <a16:creationId xmlns:a16="http://schemas.microsoft.com/office/drawing/2014/main" id="{015D9674-6A9F-4834-98F7-28A733273675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171048" y="301474"/>
                  <a:ext cx="180720" cy="266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52" name="Inkt 51">
                <a:extLst>
                  <a:ext uri="{FF2B5EF4-FFF2-40B4-BE49-F238E27FC236}">
                    <a16:creationId xmlns:a16="http://schemas.microsoft.com/office/drawing/2014/main" id="{9F436065-8BFB-408D-9FDA-D8992AC8BE19}"/>
                  </a:ext>
                </a:extLst>
              </p14:cNvPr>
              <p14:cNvContentPartPr/>
              <p14:nvPr/>
            </p14:nvContentPartPr>
            <p14:xfrm>
              <a:off x="3740728" y="341074"/>
              <a:ext cx="163440" cy="265320"/>
            </p14:xfrm>
          </p:contentPart>
        </mc:Choice>
        <mc:Fallback xmlns="">
          <p:pic>
            <p:nvPicPr>
              <p:cNvPr id="52" name="Inkt 51">
                <a:extLst>
                  <a:ext uri="{FF2B5EF4-FFF2-40B4-BE49-F238E27FC236}">
                    <a16:creationId xmlns:a16="http://schemas.microsoft.com/office/drawing/2014/main" id="{9F436065-8BFB-408D-9FDA-D8992AC8BE19}"/>
                  </a:ext>
                </a:extLst>
              </p:cNvPr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3722728" y="323434"/>
                <a:ext cx="199080" cy="300960"/>
              </a:xfrm>
              <a:prstGeom prst="rect">
                <a:avLst/>
              </a:prstGeom>
            </p:spPr>
          </p:pic>
        </mc:Fallback>
      </mc:AlternateContent>
      <p:grpSp>
        <p:nvGrpSpPr>
          <p:cNvPr id="56" name="Groep 55">
            <a:extLst>
              <a:ext uri="{FF2B5EF4-FFF2-40B4-BE49-F238E27FC236}">
                <a16:creationId xmlns:a16="http://schemas.microsoft.com/office/drawing/2014/main" id="{99852C20-3CF0-4F8C-9D48-3C827DD03CD8}"/>
              </a:ext>
            </a:extLst>
          </p:cNvPr>
          <p:cNvGrpSpPr/>
          <p:nvPr/>
        </p:nvGrpSpPr>
        <p:grpSpPr>
          <a:xfrm>
            <a:off x="2715808" y="263314"/>
            <a:ext cx="233280" cy="199800"/>
            <a:chOff x="2715808" y="263314"/>
            <a:chExt cx="233280" cy="199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3" name="Inkt 52">
                  <a:extLst>
                    <a:ext uri="{FF2B5EF4-FFF2-40B4-BE49-F238E27FC236}">
                      <a16:creationId xmlns:a16="http://schemas.microsoft.com/office/drawing/2014/main" id="{1628992E-087F-4B8F-B13D-BD202D5DA0AF}"/>
                    </a:ext>
                  </a:extLst>
                </p14:cNvPr>
                <p14:cNvContentPartPr/>
                <p14:nvPr/>
              </p14:nvContentPartPr>
              <p14:xfrm>
                <a:off x="2715808" y="342874"/>
                <a:ext cx="87120" cy="99720"/>
              </p14:xfrm>
            </p:contentPart>
          </mc:Choice>
          <mc:Fallback xmlns="">
            <p:pic>
              <p:nvPicPr>
                <p:cNvPr id="53" name="Inkt 52">
                  <a:extLst>
                    <a:ext uri="{FF2B5EF4-FFF2-40B4-BE49-F238E27FC236}">
                      <a16:creationId xmlns:a16="http://schemas.microsoft.com/office/drawing/2014/main" id="{1628992E-087F-4B8F-B13D-BD202D5DA0AF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2707168" y="334234"/>
                  <a:ext cx="10476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4" name="Inkt 53">
                  <a:extLst>
                    <a:ext uri="{FF2B5EF4-FFF2-40B4-BE49-F238E27FC236}">
                      <a16:creationId xmlns:a16="http://schemas.microsoft.com/office/drawing/2014/main" id="{78DB5C44-A250-4C85-9A59-7A184D84143F}"/>
                    </a:ext>
                  </a:extLst>
                </p14:cNvPr>
                <p14:cNvContentPartPr/>
                <p14:nvPr/>
              </p14:nvContentPartPr>
              <p14:xfrm>
                <a:off x="2715808" y="344674"/>
                <a:ext cx="69480" cy="118440"/>
              </p14:xfrm>
            </p:contentPart>
          </mc:Choice>
          <mc:Fallback xmlns="">
            <p:pic>
              <p:nvPicPr>
                <p:cNvPr id="54" name="Inkt 53">
                  <a:extLst>
                    <a:ext uri="{FF2B5EF4-FFF2-40B4-BE49-F238E27FC236}">
                      <a16:creationId xmlns:a16="http://schemas.microsoft.com/office/drawing/2014/main" id="{78DB5C44-A250-4C85-9A59-7A184D84143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707168" y="335674"/>
                  <a:ext cx="87120" cy="13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5" name="Inkt 54">
                  <a:extLst>
                    <a:ext uri="{FF2B5EF4-FFF2-40B4-BE49-F238E27FC236}">
                      <a16:creationId xmlns:a16="http://schemas.microsoft.com/office/drawing/2014/main" id="{565C88BB-90CD-4334-AE8A-EEEBEDC184D4}"/>
                    </a:ext>
                  </a:extLst>
                </p14:cNvPr>
                <p14:cNvContentPartPr/>
                <p14:nvPr/>
              </p14:nvContentPartPr>
              <p14:xfrm>
                <a:off x="2880328" y="263314"/>
                <a:ext cx="68760" cy="178200"/>
              </p14:xfrm>
            </p:contentPart>
          </mc:Choice>
          <mc:Fallback xmlns="">
            <p:pic>
              <p:nvPicPr>
                <p:cNvPr id="55" name="Inkt 54">
                  <a:extLst>
                    <a:ext uri="{FF2B5EF4-FFF2-40B4-BE49-F238E27FC236}">
                      <a16:creationId xmlns:a16="http://schemas.microsoft.com/office/drawing/2014/main" id="{565C88BB-90CD-4334-AE8A-EEEBEDC184D4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871328" y="254314"/>
                  <a:ext cx="86400" cy="195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57" name="Inkt 56">
                <a:extLst>
                  <a:ext uri="{FF2B5EF4-FFF2-40B4-BE49-F238E27FC236}">
                    <a16:creationId xmlns:a16="http://schemas.microsoft.com/office/drawing/2014/main" id="{A891BC58-768F-40DF-A34A-EB38D6F091BB}"/>
                  </a:ext>
                </a:extLst>
              </p14:cNvPr>
              <p14:cNvContentPartPr/>
              <p14:nvPr/>
            </p14:nvContentPartPr>
            <p14:xfrm>
              <a:off x="5059048" y="356554"/>
              <a:ext cx="133920" cy="316440"/>
            </p14:xfrm>
          </p:contentPart>
        </mc:Choice>
        <mc:Fallback xmlns="">
          <p:pic>
            <p:nvPicPr>
              <p:cNvPr id="57" name="Inkt 56">
                <a:extLst>
                  <a:ext uri="{FF2B5EF4-FFF2-40B4-BE49-F238E27FC236}">
                    <a16:creationId xmlns:a16="http://schemas.microsoft.com/office/drawing/2014/main" id="{A891BC58-768F-40DF-A34A-EB38D6F091BB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5041048" y="338914"/>
                <a:ext cx="169560" cy="352080"/>
              </a:xfrm>
              <a:prstGeom prst="rect">
                <a:avLst/>
              </a:prstGeom>
            </p:spPr>
          </p:pic>
        </mc:Fallback>
      </mc:AlternateContent>
      <p:grpSp>
        <p:nvGrpSpPr>
          <p:cNvPr id="60" name="Groep 59">
            <a:extLst>
              <a:ext uri="{FF2B5EF4-FFF2-40B4-BE49-F238E27FC236}">
                <a16:creationId xmlns:a16="http://schemas.microsoft.com/office/drawing/2014/main" id="{D4B0702F-4F39-4D70-A2DD-CB52C1B08486}"/>
              </a:ext>
            </a:extLst>
          </p:cNvPr>
          <p:cNvGrpSpPr/>
          <p:nvPr/>
        </p:nvGrpSpPr>
        <p:grpSpPr>
          <a:xfrm>
            <a:off x="5715328" y="661834"/>
            <a:ext cx="168480" cy="124560"/>
            <a:chOff x="5715328" y="661834"/>
            <a:chExt cx="168480" cy="124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8" name="Inkt 57">
                  <a:extLst>
                    <a:ext uri="{FF2B5EF4-FFF2-40B4-BE49-F238E27FC236}">
                      <a16:creationId xmlns:a16="http://schemas.microsoft.com/office/drawing/2014/main" id="{DB568AB8-6378-44AB-A061-4EE3CD692C2F}"/>
                    </a:ext>
                  </a:extLst>
                </p14:cNvPr>
                <p14:cNvContentPartPr/>
                <p14:nvPr/>
              </p14:nvContentPartPr>
              <p14:xfrm>
                <a:off x="5715328" y="661834"/>
                <a:ext cx="128520" cy="22680"/>
              </p14:xfrm>
            </p:contentPart>
          </mc:Choice>
          <mc:Fallback xmlns="">
            <p:pic>
              <p:nvPicPr>
                <p:cNvPr id="58" name="Inkt 57">
                  <a:extLst>
                    <a:ext uri="{FF2B5EF4-FFF2-40B4-BE49-F238E27FC236}">
                      <a16:creationId xmlns:a16="http://schemas.microsoft.com/office/drawing/2014/main" id="{DB568AB8-6378-44AB-A061-4EE3CD692C2F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5697688" y="644194"/>
                  <a:ext cx="164160" cy="5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9" name="Inkt 58">
                  <a:extLst>
                    <a:ext uri="{FF2B5EF4-FFF2-40B4-BE49-F238E27FC236}">
                      <a16:creationId xmlns:a16="http://schemas.microsoft.com/office/drawing/2014/main" id="{8D7D5A2C-DE73-4AD8-8E30-02542F2B3A46}"/>
                    </a:ext>
                  </a:extLst>
                </p14:cNvPr>
                <p14:cNvContentPartPr/>
                <p14:nvPr/>
              </p14:nvContentPartPr>
              <p14:xfrm>
                <a:off x="5723968" y="767674"/>
                <a:ext cx="159840" cy="18720"/>
              </p14:xfrm>
            </p:contentPart>
          </mc:Choice>
          <mc:Fallback xmlns="">
            <p:pic>
              <p:nvPicPr>
                <p:cNvPr id="59" name="Inkt 58">
                  <a:extLst>
                    <a:ext uri="{FF2B5EF4-FFF2-40B4-BE49-F238E27FC236}">
                      <a16:creationId xmlns:a16="http://schemas.microsoft.com/office/drawing/2014/main" id="{8D7D5A2C-DE73-4AD8-8E30-02542F2B3A46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706328" y="750034"/>
                  <a:ext cx="195480" cy="54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61" name="Inkt 60">
                <a:extLst>
                  <a:ext uri="{FF2B5EF4-FFF2-40B4-BE49-F238E27FC236}">
                    <a16:creationId xmlns:a16="http://schemas.microsoft.com/office/drawing/2014/main" id="{59B29B98-4C8C-439B-A309-E90339E4AB51}"/>
                  </a:ext>
                </a:extLst>
              </p14:cNvPr>
              <p14:cNvContentPartPr/>
              <p14:nvPr/>
            </p14:nvContentPartPr>
            <p14:xfrm>
              <a:off x="6273688" y="744634"/>
              <a:ext cx="959760" cy="20160"/>
            </p14:xfrm>
          </p:contentPart>
        </mc:Choice>
        <mc:Fallback xmlns="">
          <p:pic>
            <p:nvPicPr>
              <p:cNvPr id="61" name="Inkt 60">
                <a:extLst>
                  <a:ext uri="{FF2B5EF4-FFF2-40B4-BE49-F238E27FC236}">
                    <a16:creationId xmlns:a16="http://schemas.microsoft.com/office/drawing/2014/main" id="{59B29B98-4C8C-439B-A309-E90339E4AB51}"/>
                  </a:ext>
                </a:extLst>
              </p:cNvPr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6255688" y="726994"/>
                <a:ext cx="995400" cy="55800"/>
              </a:xfrm>
              <a:prstGeom prst="rect">
                <a:avLst/>
              </a:prstGeom>
            </p:spPr>
          </p:pic>
        </mc:Fallback>
      </mc:AlternateContent>
      <p:grpSp>
        <p:nvGrpSpPr>
          <p:cNvPr id="64" name="Groep 63">
            <a:extLst>
              <a:ext uri="{FF2B5EF4-FFF2-40B4-BE49-F238E27FC236}">
                <a16:creationId xmlns:a16="http://schemas.microsoft.com/office/drawing/2014/main" id="{3432E09B-7C92-4A76-946B-E4C037316530}"/>
              </a:ext>
            </a:extLst>
          </p:cNvPr>
          <p:cNvGrpSpPr/>
          <p:nvPr/>
        </p:nvGrpSpPr>
        <p:grpSpPr>
          <a:xfrm>
            <a:off x="6607408" y="936874"/>
            <a:ext cx="381960" cy="241560"/>
            <a:chOff x="6607408" y="936874"/>
            <a:chExt cx="381960" cy="241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62" name="Inkt 61">
                  <a:extLst>
                    <a:ext uri="{FF2B5EF4-FFF2-40B4-BE49-F238E27FC236}">
                      <a16:creationId xmlns:a16="http://schemas.microsoft.com/office/drawing/2014/main" id="{BD55C948-1BB1-4F1B-9E9E-CA18E184A7A2}"/>
                    </a:ext>
                  </a:extLst>
                </p14:cNvPr>
                <p14:cNvContentPartPr/>
                <p14:nvPr/>
              </p14:nvContentPartPr>
              <p14:xfrm>
                <a:off x="6607408" y="945514"/>
                <a:ext cx="28080" cy="232920"/>
              </p14:xfrm>
            </p:contentPart>
          </mc:Choice>
          <mc:Fallback xmlns="">
            <p:pic>
              <p:nvPicPr>
                <p:cNvPr id="62" name="Inkt 61">
                  <a:extLst>
                    <a:ext uri="{FF2B5EF4-FFF2-40B4-BE49-F238E27FC236}">
                      <a16:creationId xmlns:a16="http://schemas.microsoft.com/office/drawing/2014/main" id="{BD55C948-1BB1-4F1B-9E9E-CA18E184A7A2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589408" y="927874"/>
                  <a:ext cx="63720" cy="26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3" name="Inkt 62">
                  <a:extLst>
                    <a:ext uri="{FF2B5EF4-FFF2-40B4-BE49-F238E27FC236}">
                      <a16:creationId xmlns:a16="http://schemas.microsoft.com/office/drawing/2014/main" id="{CA4B96F7-2579-449D-8875-62C31CFD0EF9}"/>
                    </a:ext>
                  </a:extLst>
                </p14:cNvPr>
                <p14:cNvContentPartPr/>
                <p14:nvPr/>
              </p14:nvContentPartPr>
              <p14:xfrm>
                <a:off x="6787408" y="936874"/>
                <a:ext cx="201960" cy="182880"/>
              </p14:xfrm>
            </p:contentPart>
          </mc:Choice>
          <mc:Fallback xmlns="">
            <p:pic>
              <p:nvPicPr>
                <p:cNvPr id="63" name="Inkt 62">
                  <a:extLst>
                    <a:ext uri="{FF2B5EF4-FFF2-40B4-BE49-F238E27FC236}">
                      <a16:creationId xmlns:a16="http://schemas.microsoft.com/office/drawing/2014/main" id="{CA4B96F7-2579-449D-8875-62C31CFD0EF9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769768" y="918874"/>
                  <a:ext cx="237600" cy="218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1" name="Groep 70">
            <a:extLst>
              <a:ext uri="{FF2B5EF4-FFF2-40B4-BE49-F238E27FC236}">
                <a16:creationId xmlns:a16="http://schemas.microsoft.com/office/drawing/2014/main" id="{1F45B874-0669-442F-BFBC-2F9307ED27A7}"/>
              </a:ext>
            </a:extLst>
          </p:cNvPr>
          <p:cNvGrpSpPr/>
          <p:nvPr/>
        </p:nvGrpSpPr>
        <p:grpSpPr>
          <a:xfrm>
            <a:off x="6388888" y="330634"/>
            <a:ext cx="629640" cy="307080"/>
            <a:chOff x="6388888" y="330634"/>
            <a:chExt cx="629640" cy="30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65" name="Inkt 64">
                  <a:extLst>
                    <a:ext uri="{FF2B5EF4-FFF2-40B4-BE49-F238E27FC236}">
                      <a16:creationId xmlns:a16="http://schemas.microsoft.com/office/drawing/2014/main" id="{5597A05B-75A1-46D5-ADC0-A3FFB7B89D0F}"/>
                    </a:ext>
                  </a:extLst>
                </p14:cNvPr>
                <p14:cNvContentPartPr/>
                <p14:nvPr/>
              </p14:nvContentPartPr>
              <p14:xfrm>
                <a:off x="6388888" y="395794"/>
                <a:ext cx="136080" cy="232920"/>
              </p14:xfrm>
            </p:contentPart>
          </mc:Choice>
          <mc:Fallback xmlns="">
            <p:pic>
              <p:nvPicPr>
                <p:cNvPr id="65" name="Inkt 64">
                  <a:extLst>
                    <a:ext uri="{FF2B5EF4-FFF2-40B4-BE49-F238E27FC236}">
                      <a16:creationId xmlns:a16="http://schemas.microsoft.com/office/drawing/2014/main" id="{5597A05B-75A1-46D5-ADC0-A3FFB7B89D0F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6370888" y="377794"/>
                  <a:ext cx="171720" cy="26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6" name="Inkt 65">
                  <a:extLst>
                    <a:ext uri="{FF2B5EF4-FFF2-40B4-BE49-F238E27FC236}">
                      <a16:creationId xmlns:a16="http://schemas.microsoft.com/office/drawing/2014/main" id="{109C1B81-91C4-4EE7-A4CC-70FC01E42621}"/>
                    </a:ext>
                  </a:extLst>
                </p14:cNvPr>
                <p14:cNvContentPartPr/>
                <p14:nvPr/>
              </p14:nvContentPartPr>
              <p14:xfrm>
                <a:off x="6667888" y="495874"/>
                <a:ext cx="146520" cy="3960"/>
              </p14:xfrm>
            </p:contentPart>
          </mc:Choice>
          <mc:Fallback xmlns="">
            <p:pic>
              <p:nvPicPr>
                <p:cNvPr id="66" name="Inkt 65">
                  <a:extLst>
                    <a:ext uri="{FF2B5EF4-FFF2-40B4-BE49-F238E27FC236}">
                      <a16:creationId xmlns:a16="http://schemas.microsoft.com/office/drawing/2014/main" id="{109C1B81-91C4-4EE7-A4CC-70FC01E4262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6650248" y="478234"/>
                  <a:ext cx="18216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7" name="Inkt 66">
                  <a:extLst>
                    <a:ext uri="{FF2B5EF4-FFF2-40B4-BE49-F238E27FC236}">
                      <a16:creationId xmlns:a16="http://schemas.microsoft.com/office/drawing/2014/main" id="{2BEC2B52-69C2-4694-B180-AB6E4D97050C}"/>
                    </a:ext>
                  </a:extLst>
                </p14:cNvPr>
                <p14:cNvContentPartPr/>
                <p14:nvPr/>
              </p14:nvContentPartPr>
              <p14:xfrm>
                <a:off x="6725128" y="416314"/>
                <a:ext cx="34920" cy="152280"/>
              </p14:xfrm>
            </p:contentPart>
          </mc:Choice>
          <mc:Fallback xmlns="">
            <p:pic>
              <p:nvPicPr>
                <p:cNvPr id="67" name="Inkt 66">
                  <a:extLst>
                    <a:ext uri="{FF2B5EF4-FFF2-40B4-BE49-F238E27FC236}">
                      <a16:creationId xmlns:a16="http://schemas.microsoft.com/office/drawing/2014/main" id="{2BEC2B52-69C2-4694-B180-AB6E4D97050C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6707128" y="398674"/>
                  <a:ext cx="70560" cy="18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56FCD4D5-4099-4138-BC2E-43606D9E72F0}"/>
                    </a:ext>
                  </a:extLst>
                </p14:cNvPr>
                <p14:cNvContentPartPr/>
                <p14:nvPr/>
              </p14:nvContentPartPr>
              <p14:xfrm>
                <a:off x="6919168" y="330634"/>
                <a:ext cx="99360" cy="30708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56FCD4D5-4099-4138-BC2E-43606D9E72F0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6901168" y="312994"/>
                  <a:ext cx="135000" cy="342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2">
            <p14:nvContentPartPr>
              <p14:cNvPr id="69" name="Inkt 68">
                <a:extLst>
                  <a:ext uri="{FF2B5EF4-FFF2-40B4-BE49-F238E27FC236}">
                    <a16:creationId xmlns:a16="http://schemas.microsoft.com/office/drawing/2014/main" id="{BAC86815-54D8-4EC6-A8FC-E51A65774E24}"/>
                  </a:ext>
                </a:extLst>
              </p14:cNvPr>
              <p14:cNvContentPartPr/>
              <p14:nvPr/>
            </p14:nvContentPartPr>
            <p14:xfrm>
              <a:off x="7577248" y="684514"/>
              <a:ext cx="152280" cy="7200"/>
            </p14:xfrm>
          </p:contentPart>
        </mc:Choice>
        <mc:Fallback xmlns="">
          <p:pic>
            <p:nvPicPr>
              <p:cNvPr id="69" name="Inkt 68">
                <a:extLst>
                  <a:ext uri="{FF2B5EF4-FFF2-40B4-BE49-F238E27FC236}">
                    <a16:creationId xmlns:a16="http://schemas.microsoft.com/office/drawing/2014/main" id="{BAC86815-54D8-4EC6-A8FC-E51A65774E24}"/>
                  </a:ext>
                </a:extLst>
              </p:cNvPr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7559248" y="666514"/>
                <a:ext cx="187920" cy="4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4">
            <p14:nvContentPartPr>
              <p14:cNvPr id="70" name="Inkt 69">
                <a:extLst>
                  <a:ext uri="{FF2B5EF4-FFF2-40B4-BE49-F238E27FC236}">
                    <a16:creationId xmlns:a16="http://schemas.microsoft.com/office/drawing/2014/main" id="{DF32A66F-6519-4572-A795-58C1DC00686E}"/>
                  </a:ext>
                </a:extLst>
              </p14:cNvPr>
              <p14:cNvContentPartPr/>
              <p14:nvPr/>
            </p14:nvContentPartPr>
            <p14:xfrm>
              <a:off x="7594528" y="784594"/>
              <a:ext cx="149400" cy="6480"/>
            </p14:xfrm>
          </p:contentPart>
        </mc:Choice>
        <mc:Fallback xmlns="">
          <p:pic>
            <p:nvPicPr>
              <p:cNvPr id="70" name="Inkt 69">
                <a:extLst>
                  <a:ext uri="{FF2B5EF4-FFF2-40B4-BE49-F238E27FC236}">
                    <a16:creationId xmlns:a16="http://schemas.microsoft.com/office/drawing/2014/main" id="{DF32A66F-6519-4572-A795-58C1DC00686E}"/>
                  </a:ext>
                </a:extLst>
              </p:cNvPr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7576528" y="766954"/>
                <a:ext cx="185040" cy="42120"/>
              </a:xfrm>
              <a:prstGeom prst="rect">
                <a:avLst/>
              </a:prstGeom>
            </p:spPr>
          </p:pic>
        </mc:Fallback>
      </mc:AlternateContent>
      <p:grpSp>
        <p:nvGrpSpPr>
          <p:cNvPr id="78" name="Groep 77">
            <a:extLst>
              <a:ext uri="{FF2B5EF4-FFF2-40B4-BE49-F238E27FC236}">
                <a16:creationId xmlns:a16="http://schemas.microsoft.com/office/drawing/2014/main" id="{AAE70789-C19C-4945-98B8-8A9BED80610F}"/>
              </a:ext>
            </a:extLst>
          </p:cNvPr>
          <p:cNvGrpSpPr/>
          <p:nvPr/>
        </p:nvGrpSpPr>
        <p:grpSpPr>
          <a:xfrm>
            <a:off x="8195368" y="352594"/>
            <a:ext cx="521640" cy="723240"/>
            <a:chOff x="8195368" y="352594"/>
            <a:chExt cx="521640" cy="723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2" name="Inkt 71">
                  <a:extLst>
                    <a:ext uri="{FF2B5EF4-FFF2-40B4-BE49-F238E27FC236}">
                      <a16:creationId xmlns:a16="http://schemas.microsoft.com/office/drawing/2014/main" id="{0523114A-724E-4797-BF81-A57B141AFF78}"/>
                    </a:ext>
                  </a:extLst>
                </p14:cNvPr>
                <p14:cNvContentPartPr/>
                <p14:nvPr/>
              </p14:nvContentPartPr>
              <p14:xfrm>
                <a:off x="8243968" y="378514"/>
                <a:ext cx="34920" cy="205200"/>
              </p14:xfrm>
            </p:contentPart>
          </mc:Choice>
          <mc:Fallback xmlns="">
            <p:pic>
              <p:nvPicPr>
                <p:cNvPr id="72" name="Inkt 71">
                  <a:extLst>
                    <a:ext uri="{FF2B5EF4-FFF2-40B4-BE49-F238E27FC236}">
                      <a16:creationId xmlns:a16="http://schemas.microsoft.com/office/drawing/2014/main" id="{0523114A-724E-4797-BF81-A57B141AFF78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8225968" y="360514"/>
                  <a:ext cx="7056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3" name="Inkt 72">
                  <a:extLst>
                    <a:ext uri="{FF2B5EF4-FFF2-40B4-BE49-F238E27FC236}">
                      <a16:creationId xmlns:a16="http://schemas.microsoft.com/office/drawing/2014/main" id="{E96DB719-4D00-4FA5-8192-D823AFE7A347}"/>
                    </a:ext>
                  </a:extLst>
                </p14:cNvPr>
                <p14:cNvContentPartPr/>
                <p14:nvPr/>
              </p14:nvContentPartPr>
              <p14:xfrm>
                <a:off x="8384008" y="352594"/>
                <a:ext cx="173880" cy="264240"/>
              </p14:xfrm>
            </p:contentPart>
          </mc:Choice>
          <mc:Fallback xmlns="">
            <p:pic>
              <p:nvPicPr>
                <p:cNvPr id="73" name="Inkt 72">
                  <a:extLst>
                    <a:ext uri="{FF2B5EF4-FFF2-40B4-BE49-F238E27FC236}">
                      <a16:creationId xmlns:a16="http://schemas.microsoft.com/office/drawing/2014/main" id="{E96DB719-4D00-4FA5-8192-D823AFE7A347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8366368" y="334594"/>
                  <a:ext cx="20952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4" name="Inkt 73">
                  <a:extLst>
                    <a:ext uri="{FF2B5EF4-FFF2-40B4-BE49-F238E27FC236}">
                      <a16:creationId xmlns:a16="http://schemas.microsoft.com/office/drawing/2014/main" id="{BAA974B9-9CEA-46B8-A3E6-ADE333651C93}"/>
                    </a:ext>
                  </a:extLst>
                </p14:cNvPr>
                <p14:cNvContentPartPr/>
                <p14:nvPr/>
              </p14:nvContentPartPr>
              <p14:xfrm>
                <a:off x="8195368" y="683434"/>
                <a:ext cx="521640" cy="26280"/>
              </p14:xfrm>
            </p:contentPart>
          </mc:Choice>
          <mc:Fallback xmlns="">
            <p:pic>
              <p:nvPicPr>
                <p:cNvPr id="74" name="Inkt 73">
                  <a:extLst>
                    <a:ext uri="{FF2B5EF4-FFF2-40B4-BE49-F238E27FC236}">
                      <a16:creationId xmlns:a16="http://schemas.microsoft.com/office/drawing/2014/main" id="{BAA974B9-9CEA-46B8-A3E6-ADE333651C93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8177728" y="665434"/>
                  <a:ext cx="557280" cy="6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5" name="Inkt 74">
                  <a:extLst>
                    <a:ext uri="{FF2B5EF4-FFF2-40B4-BE49-F238E27FC236}">
                      <a16:creationId xmlns:a16="http://schemas.microsoft.com/office/drawing/2014/main" id="{DF12168A-C665-4594-A2B1-E32DBA0325D9}"/>
                    </a:ext>
                  </a:extLst>
                </p14:cNvPr>
                <p14:cNvContentPartPr/>
                <p14:nvPr/>
              </p14:nvContentPartPr>
              <p14:xfrm>
                <a:off x="8282128" y="833554"/>
                <a:ext cx="47160" cy="242280"/>
              </p14:xfrm>
            </p:contentPart>
          </mc:Choice>
          <mc:Fallback xmlns="">
            <p:pic>
              <p:nvPicPr>
                <p:cNvPr id="75" name="Inkt 74">
                  <a:extLst>
                    <a:ext uri="{FF2B5EF4-FFF2-40B4-BE49-F238E27FC236}">
                      <a16:creationId xmlns:a16="http://schemas.microsoft.com/office/drawing/2014/main" id="{DF12168A-C665-4594-A2B1-E32DBA0325D9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8264128" y="815914"/>
                  <a:ext cx="82800" cy="27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77" name="Inkt 76">
                  <a:extLst>
                    <a:ext uri="{FF2B5EF4-FFF2-40B4-BE49-F238E27FC236}">
                      <a16:creationId xmlns:a16="http://schemas.microsoft.com/office/drawing/2014/main" id="{E0BEBF8C-7C89-4E30-9A6C-03064CD30BC7}"/>
                    </a:ext>
                  </a:extLst>
                </p14:cNvPr>
                <p14:cNvContentPartPr/>
                <p14:nvPr/>
              </p14:nvContentPartPr>
              <p14:xfrm>
                <a:off x="8455288" y="776674"/>
                <a:ext cx="236880" cy="261360"/>
              </p14:xfrm>
            </p:contentPart>
          </mc:Choice>
          <mc:Fallback xmlns="">
            <p:pic>
              <p:nvPicPr>
                <p:cNvPr id="77" name="Inkt 76">
                  <a:extLst>
                    <a:ext uri="{FF2B5EF4-FFF2-40B4-BE49-F238E27FC236}">
                      <a16:creationId xmlns:a16="http://schemas.microsoft.com/office/drawing/2014/main" id="{E0BEBF8C-7C89-4E30-9A6C-03064CD30BC7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8437288" y="759034"/>
                  <a:ext cx="272520" cy="297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6">
            <p14:nvContentPartPr>
              <p14:cNvPr id="79" name="Inkt 78">
                <a:extLst>
                  <a:ext uri="{FF2B5EF4-FFF2-40B4-BE49-F238E27FC236}">
                    <a16:creationId xmlns:a16="http://schemas.microsoft.com/office/drawing/2014/main" id="{48299B83-7A1C-4E95-8D8D-61979FE3717F}"/>
                  </a:ext>
                </a:extLst>
              </p14:cNvPr>
              <p14:cNvContentPartPr/>
              <p14:nvPr/>
            </p14:nvContentPartPr>
            <p14:xfrm>
              <a:off x="9037048" y="609634"/>
              <a:ext cx="97200" cy="28080"/>
            </p14:xfrm>
          </p:contentPart>
        </mc:Choice>
        <mc:Fallback xmlns="">
          <p:pic>
            <p:nvPicPr>
              <p:cNvPr id="79" name="Inkt 78">
                <a:extLst>
                  <a:ext uri="{FF2B5EF4-FFF2-40B4-BE49-F238E27FC236}">
                    <a16:creationId xmlns:a16="http://schemas.microsoft.com/office/drawing/2014/main" id="{48299B83-7A1C-4E95-8D8D-61979FE3717F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>
                <a:off x="9019408" y="591994"/>
                <a:ext cx="132840" cy="6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8">
            <p14:nvContentPartPr>
              <p14:cNvPr id="80" name="Inkt 79">
                <a:extLst>
                  <a:ext uri="{FF2B5EF4-FFF2-40B4-BE49-F238E27FC236}">
                    <a16:creationId xmlns:a16="http://schemas.microsoft.com/office/drawing/2014/main" id="{4259B8F6-88E2-41B4-B2CC-4681FABBE19E}"/>
                  </a:ext>
                </a:extLst>
              </p14:cNvPr>
              <p14:cNvContentPartPr/>
              <p14:nvPr/>
            </p14:nvContentPartPr>
            <p14:xfrm>
              <a:off x="9000688" y="738514"/>
              <a:ext cx="144000" cy="1800"/>
            </p14:xfrm>
          </p:contentPart>
        </mc:Choice>
        <mc:Fallback xmlns="">
          <p:pic>
            <p:nvPicPr>
              <p:cNvPr id="80" name="Inkt 79">
                <a:extLst>
                  <a:ext uri="{FF2B5EF4-FFF2-40B4-BE49-F238E27FC236}">
                    <a16:creationId xmlns:a16="http://schemas.microsoft.com/office/drawing/2014/main" id="{4259B8F6-88E2-41B4-B2CC-4681FABBE19E}"/>
                  </a:ext>
                </a:extLst>
              </p:cNvPr>
              <p:cNvPicPr/>
              <p:nvPr/>
            </p:nvPicPr>
            <p:blipFill>
              <a:blip r:embed="rId109"/>
              <a:stretch>
                <a:fillRect/>
              </a:stretch>
            </p:blipFill>
            <p:spPr>
              <a:xfrm>
                <a:off x="8983048" y="720874"/>
                <a:ext cx="179640" cy="37440"/>
              </a:xfrm>
              <a:prstGeom prst="rect">
                <a:avLst/>
              </a:prstGeom>
            </p:spPr>
          </p:pic>
        </mc:Fallback>
      </mc:AlternateContent>
      <p:grpSp>
        <p:nvGrpSpPr>
          <p:cNvPr id="87" name="Groep 86">
            <a:extLst>
              <a:ext uri="{FF2B5EF4-FFF2-40B4-BE49-F238E27FC236}">
                <a16:creationId xmlns:a16="http://schemas.microsoft.com/office/drawing/2014/main" id="{5DA2E283-E013-4DD6-8FC7-AC0EF46D52B7}"/>
              </a:ext>
            </a:extLst>
          </p:cNvPr>
          <p:cNvGrpSpPr/>
          <p:nvPr/>
        </p:nvGrpSpPr>
        <p:grpSpPr>
          <a:xfrm>
            <a:off x="9440608" y="381754"/>
            <a:ext cx="606600" cy="652680"/>
            <a:chOff x="9440608" y="381754"/>
            <a:chExt cx="606600" cy="65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81" name="Inkt 80">
                  <a:extLst>
                    <a:ext uri="{FF2B5EF4-FFF2-40B4-BE49-F238E27FC236}">
                      <a16:creationId xmlns:a16="http://schemas.microsoft.com/office/drawing/2014/main" id="{25259D9A-4E4B-45EC-8619-BF3462CA963C}"/>
                    </a:ext>
                  </a:extLst>
                </p14:cNvPr>
                <p14:cNvContentPartPr/>
                <p14:nvPr/>
              </p14:nvContentPartPr>
              <p14:xfrm>
                <a:off x="9440608" y="522514"/>
                <a:ext cx="37080" cy="228240"/>
              </p14:xfrm>
            </p:contentPart>
          </mc:Choice>
          <mc:Fallback xmlns="">
            <p:pic>
              <p:nvPicPr>
                <p:cNvPr id="81" name="Inkt 80">
                  <a:extLst>
                    <a:ext uri="{FF2B5EF4-FFF2-40B4-BE49-F238E27FC236}">
                      <a16:creationId xmlns:a16="http://schemas.microsoft.com/office/drawing/2014/main" id="{25259D9A-4E4B-45EC-8619-BF3462CA963C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9422608" y="504514"/>
                  <a:ext cx="72720" cy="26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82" name="Inkt 81">
                  <a:extLst>
                    <a:ext uri="{FF2B5EF4-FFF2-40B4-BE49-F238E27FC236}">
                      <a16:creationId xmlns:a16="http://schemas.microsoft.com/office/drawing/2014/main" id="{3DD6CA13-C0C1-4E42-A236-225387AA5091}"/>
                    </a:ext>
                  </a:extLst>
                </p14:cNvPr>
                <p14:cNvContentPartPr/>
                <p14:nvPr/>
              </p14:nvContentPartPr>
              <p14:xfrm>
                <a:off x="9636448" y="661834"/>
                <a:ext cx="298080" cy="17280"/>
              </p14:xfrm>
            </p:contentPart>
          </mc:Choice>
          <mc:Fallback xmlns="">
            <p:pic>
              <p:nvPicPr>
                <p:cNvPr id="82" name="Inkt 81">
                  <a:extLst>
                    <a:ext uri="{FF2B5EF4-FFF2-40B4-BE49-F238E27FC236}">
                      <a16:creationId xmlns:a16="http://schemas.microsoft.com/office/drawing/2014/main" id="{3DD6CA13-C0C1-4E42-A236-225387AA5091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9618448" y="644194"/>
                  <a:ext cx="333720" cy="5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83" name="Inkt 82">
                  <a:extLst>
                    <a:ext uri="{FF2B5EF4-FFF2-40B4-BE49-F238E27FC236}">
                      <a16:creationId xmlns:a16="http://schemas.microsoft.com/office/drawing/2014/main" id="{693123A6-2C73-4DA2-82BF-ABFC661FC6FE}"/>
                    </a:ext>
                  </a:extLst>
                </p14:cNvPr>
                <p14:cNvContentPartPr/>
                <p14:nvPr/>
              </p14:nvContentPartPr>
              <p14:xfrm>
                <a:off x="9684688" y="381754"/>
                <a:ext cx="15840" cy="111960"/>
              </p14:xfrm>
            </p:contentPart>
          </mc:Choice>
          <mc:Fallback xmlns="">
            <p:pic>
              <p:nvPicPr>
                <p:cNvPr id="83" name="Inkt 82">
                  <a:extLst>
                    <a:ext uri="{FF2B5EF4-FFF2-40B4-BE49-F238E27FC236}">
                      <a16:creationId xmlns:a16="http://schemas.microsoft.com/office/drawing/2014/main" id="{693123A6-2C73-4DA2-82BF-ABFC661FC6FE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9667048" y="364114"/>
                  <a:ext cx="51480" cy="14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84" name="Inkt 83">
                  <a:extLst>
                    <a:ext uri="{FF2B5EF4-FFF2-40B4-BE49-F238E27FC236}">
                      <a16:creationId xmlns:a16="http://schemas.microsoft.com/office/drawing/2014/main" id="{C7AC58C2-2F65-41DA-8EB6-8183F56B2FFA}"/>
                    </a:ext>
                  </a:extLst>
                </p14:cNvPr>
                <p14:cNvContentPartPr/>
                <p14:nvPr/>
              </p14:nvContentPartPr>
              <p14:xfrm>
                <a:off x="9743728" y="825634"/>
                <a:ext cx="64440" cy="208800"/>
              </p14:xfrm>
            </p:contentPart>
          </mc:Choice>
          <mc:Fallback xmlns="">
            <p:pic>
              <p:nvPicPr>
                <p:cNvPr id="84" name="Inkt 83">
                  <a:extLst>
                    <a:ext uri="{FF2B5EF4-FFF2-40B4-BE49-F238E27FC236}">
                      <a16:creationId xmlns:a16="http://schemas.microsoft.com/office/drawing/2014/main" id="{C7AC58C2-2F65-41DA-8EB6-8183F56B2FFA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9725728" y="807634"/>
                  <a:ext cx="100080" cy="24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85" name="Inkt 84">
                  <a:extLst>
                    <a:ext uri="{FF2B5EF4-FFF2-40B4-BE49-F238E27FC236}">
                      <a16:creationId xmlns:a16="http://schemas.microsoft.com/office/drawing/2014/main" id="{38C20852-2021-42B0-82C1-C5A4821A4875}"/>
                    </a:ext>
                  </a:extLst>
                </p14:cNvPr>
                <p14:cNvContentPartPr/>
                <p14:nvPr/>
              </p14:nvContentPartPr>
              <p14:xfrm>
                <a:off x="9902848" y="811954"/>
                <a:ext cx="144360" cy="192240"/>
              </p14:xfrm>
            </p:contentPart>
          </mc:Choice>
          <mc:Fallback xmlns="">
            <p:pic>
              <p:nvPicPr>
                <p:cNvPr id="85" name="Inkt 84">
                  <a:extLst>
                    <a:ext uri="{FF2B5EF4-FFF2-40B4-BE49-F238E27FC236}">
                      <a16:creationId xmlns:a16="http://schemas.microsoft.com/office/drawing/2014/main" id="{38C20852-2021-42B0-82C1-C5A4821A4875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9885208" y="794314"/>
                  <a:ext cx="180000" cy="227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1" name="Groep 90">
            <a:extLst>
              <a:ext uri="{FF2B5EF4-FFF2-40B4-BE49-F238E27FC236}">
                <a16:creationId xmlns:a16="http://schemas.microsoft.com/office/drawing/2014/main" id="{817F1FFB-07B9-4213-B379-0B28359538B1}"/>
              </a:ext>
            </a:extLst>
          </p:cNvPr>
          <p:cNvGrpSpPr/>
          <p:nvPr/>
        </p:nvGrpSpPr>
        <p:grpSpPr>
          <a:xfrm>
            <a:off x="1574968" y="2055754"/>
            <a:ext cx="636840" cy="463320"/>
            <a:chOff x="1574968" y="2055754"/>
            <a:chExt cx="636840" cy="463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88" name="Inkt 87">
                  <a:extLst>
                    <a:ext uri="{FF2B5EF4-FFF2-40B4-BE49-F238E27FC236}">
                      <a16:creationId xmlns:a16="http://schemas.microsoft.com/office/drawing/2014/main" id="{8CBF0A6B-1F5C-4E1C-ADC4-04DB985FD4B1}"/>
                    </a:ext>
                  </a:extLst>
                </p14:cNvPr>
                <p14:cNvContentPartPr/>
                <p14:nvPr/>
              </p14:nvContentPartPr>
              <p14:xfrm>
                <a:off x="1574968" y="2225674"/>
                <a:ext cx="169560" cy="293400"/>
              </p14:xfrm>
            </p:contentPart>
          </mc:Choice>
          <mc:Fallback xmlns="">
            <p:pic>
              <p:nvPicPr>
                <p:cNvPr id="88" name="Inkt 87">
                  <a:extLst>
                    <a:ext uri="{FF2B5EF4-FFF2-40B4-BE49-F238E27FC236}">
                      <a16:creationId xmlns:a16="http://schemas.microsoft.com/office/drawing/2014/main" id="{8CBF0A6B-1F5C-4E1C-ADC4-04DB985FD4B1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1556968" y="2208034"/>
                  <a:ext cx="205200" cy="32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89" name="Inkt 88">
                  <a:extLst>
                    <a:ext uri="{FF2B5EF4-FFF2-40B4-BE49-F238E27FC236}">
                      <a16:creationId xmlns:a16="http://schemas.microsoft.com/office/drawing/2014/main" id="{C0D5D9A6-75F8-46B1-807C-C99028A644CD}"/>
                    </a:ext>
                  </a:extLst>
                </p14:cNvPr>
                <p14:cNvContentPartPr/>
                <p14:nvPr/>
              </p14:nvContentPartPr>
              <p14:xfrm>
                <a:off x="1912288" y="2244754"/>
                <a:ext cx="235800" cy="183960"/>
              </p14:xfrm>
            </p:contentPart>
          </mc:Choice>
          <mc:Fallback xmlns="">
            <p:pic>
              <p:nvPicPr>
                <p:cNvPr id="89" name="Inkt 88">
                  <a:extLst>
                    <a:ext uri="{FF2B5EF4-FFF2-40B4-BE49-F238E27FC236}">
                      <a16:creationId xmlns:a16="http://schemas.microsoft.com/office/drawing/2014/main" id="{C0D5D9A6-75F8-46B1-807C-C99028A644CD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1894288" y="2227114"/>
                  <a:ext cx="27144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84155B24-11D0-4139-9309-46FDE29B4FB8}"/>
                    </a:ext>
                  </a:extLst>
                </p14:cNvPr>
                <p14:cNvContentPartPr/>
                <p14:nvPr/>
              </p14:nvContentPartPr>
              <p14:xfrm>
                <a:off x="2059528" y="2055754"/>
                <a:ext cx="152280" cy="11520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84155B24-11D0-4139-9309-46FDE29B4FB8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041528" y="2037754"/>
                  <a:ext cx="187920" cy="150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6">
            <p14:nvContentPartPr>
              <p14:cNvPr id="92" name="Inkt 91">
                <a:extLst>
                  <a:ext uri="{FF2B5EF4-FFF2-40B4-BE49-F238E27FC236}">
                    <a16:creationId xmlns:a16="http://schemas.microsoft.com/office/drawing/2014/main" id="{CAAB2869-7A02-41CF-A5AA-CBD86EEA83B3}"/>
                  </a:ext>
                </a:extLst>
              </p14:cNvPr>
              <p14:cNvContentPartPr/>
              <p14:nvPr/>
            </p14:nvContentPartPr>
            <p14:xfrm>
              <a:off x="1550488" y="2619514"/>
              <a:ext cx="921600" cy="14760"/>
            </p14:xfrm>
          </p:contentPart>
        </mc:Choice>
        <mc:Fallback xmlns="">
          <p:pic>
            <p:nvPicPr>
              <p:cNvPr id="92" name="Inkt 91">
                <a:extLst>
                  <a:ext uri="{FF2B5EF4-FFF2-40B4-BE49-F238E27FC236}">
                    <a16:creationId xmlns:a16="http://schemas.microsoft.com/office/drawing/2014/main" id="{CAAB2869-7A02-41CF-A5AA-CBD86EEA83B3}"/>
                  </a:ext>
                </a:extLst>
              </p:cNvPr>
              <p:cNvPicPr/>
              <p:nvPr/>
            </p:nvPicPr>
            <p:blipFill>
              <a:blip r:embed="rId127"/>
              <a:stretch>
                <a:fillRect/>
              </a:stretch>
            </p:blipFill>
            <p:spPr>
              <a:xfrm>
                <a:off x="1532488" y="2601514"/>
                <a:ext cx="957240" cy="504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0" name="Groep 99">
            <a:extLst>
              <a:ext uri="{FF2B5EF4-FFF2-40B4-BE49-F238E27FC236}">
                <a16:creationId xmlns:a16="http://schemas.microsoft.com/office/drawing/2014/main" id="{E7B06C17-E120-436F-AD2E-5A79EB6BADB6}"/>
              </a:ext>
            </a:extLst>
          </p:cNvPr>
          <p:cNvGrpSpPr/>
          <p:nvPr/>
        </p:nvGrpSpPr>
        <p:grpSpPr>
          <a:xfrm>
            <a:off x="1692328" y="2794834"/>
            <a:ext cx="589320" cy="382680"/>
            <a:chOff x="1692328" y="2794834"/>
            <a:chExt cx="589320" cy="38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93" name="Inkt 92">
                  <a:extLst>
                    <a:ext uri="{FF2B5EF4-FFF2-40B4-BE49-F238E27FC236}">
                      <a16:creationId xmlns:a16="http://schemas.microsoft.com/office/drawing/2014/main" id="{F0B134DD-2D61-4A7E-A19C-B0FA39C71BEC}"/>
                    </a:ext>
                  </a:extLst>
                </p14:cNvPr>
                <p14:cNvContentPartPr/>
                <p14:nvPr/>
              </p14:nvContentPartPr>
              <p14:xfrm>
                <a:off x="1692328" y="2794834"/>
                <a:ext cx="194760" cy="382680"/>
              </p14:xfrm>
            </p:contentPart>
          </mc:Choice>
          <mc:Fallback xmlns="">
            <p:pic>
              <p:nvPicPr>
                <p:cNvPr id="93" name="Inkt 92">
                  <a:extLst>
                    <a:ext uri="{FF2B5EF4-FFF2-40B4-BE49-F238E27FC236}">
                      <a16:creationId xmlns:a16="http://schemas.microsoft.com/office/drawing/2014/main" id="{F0B134DD-2D61-4A7E-A19C-B0FA39C71BEC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1674328" y="2776834"/>
                  <a:ext cx="230400" cy="41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94" name="Inkt 93">
                  <a:extLst>
                    <a:ext uri="{FF2B5EF4-FFF2-40B4-BE49-F238E27FC236}">
                      <a16:creationId xmlns:a16="http://schemas.microsoft.com/office/drawing/2014/main" id="{D6426B84-146D-4E24-82BA-A701CD543612}"/>
                    </a:ext>
                  </a:extLst>
                </p14:cNvPr>
                <p14:cNvContentPartPr/>
                <p14:nvPr/>
              </p14:nvContentPartPr>
              <p14:xfrm>
                <a:off x="2045488" y="2832994"/>
                <a:ext cx="236160" cy="285480"/>
              </p14:xfrm>
            </p:contentPart>
          </mc:Choice>
          <mc:Fallback xmlns="">
            <p:pic>
              <p:nvPicPr>
                <p:cNvPr id="94" name="Inkt 93">
                  <a:extLst>
                    <a:ext uri="{FF2B5EF4-FFF2-40B4-BE49-F238E27FC236}">
                      <a16:creationId xmlns:a16="http://schemas.microsoft.com/office/drawing/2014/main" id="{D6426B84-146D-4E24-82BA-A701CD543612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2027848" y="2815354"/>
                  <a:ext cx="271800" cy="32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95" name="Inkt 94">
                  <a:extLst>
                    <a:ext uri="{FF2B5EF4-FFF2-40B4-BE49-F238E27FC236}">
                      <a16:creationId xmlns:a16="http://schemas.microsoft.com/office/drawing/2014/main" id="{861E2757-4440-4B0A-BEB9-F6B995C53731}"/>
                    </a:ext>
                  </a:extLst>
                </p14:cNvPr>
                <p14:cNvContentPartPr/>
                <p14:nvPr/>
              </p14:nvContentPartPr>
              <p14:xfrm>
                <a:off x="2100928" y="2982034"/>
                <a:ext cx="116280" cy="6480"/>
              </p14:xfrm>
            </p:contentPart>
          </mc:Choice>
          <mc:Fallback xmlns="">
            <p:pic>
              <p:nvPicPr>
                <p:cNvPr id="95" name="Inkt 94">
                  <a:extLst>
                    <a:ext uri="{FF2B5EF4-FFF2-40B4-BE49-F238E27FC236}">
                      <a16:creationId xmlns:a16="http://schemas.microsoft.com/office/drawing/2014/main" id="{861E2757-4440-4B0A-BEB9-F6B995C53731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2083288" y="2964034"/>
                  <a:ext cx="151920" cy="42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9" name="Groep 98">
            <a:extLst>
              <a:ext uri="{FF2B5EF4-FFF2-40B4-BE49-F238E27FC236}">
                <a16:creationId xmlns:a16="http://schemas.microsoft.com/office/drawing/2014/main" id="{404DEC40-7386-442D-9E11-34339F28AF2E}"/>
              </a:ext>
            </a:extLst>
          </p:cNvPr>
          <p:cNvGrpSpPr/>
          <p:nvPr/>
        </p:nvGrpSpPr>
        <p:grpSpPr>
          <a:xfrm>
            <a:off x="2689888" y="2383714"/>
            <a:ext cx="178920" cy="193680"/>
            <a:chOff x="2689888" y="2383714"/>
            <a:chExt cx="178920" cy="193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96" name="Inkt 95">
                  <a:extLst>
                    <a:ext uri="{FF2B5EF4-FFF2-40B4-BE49-F238E27FC236}">
                      <a16:creationId xmlns:a16="http://schemas.microsoft.com/office/drawing/2014/main" id="{64077FE6-6F42-46AF-88FF-0222CCDC126D}"/>
                    </a:ext>
                  </a:extLst>
                </p14:cNvPr>
                <p14:cNvContentPartPr/>
                <p14:nvPr/>
              </p14:nvContentPartPr>
              <p14:xfrm>
                <a:off x="2689888" y="2446714"/>
                <a:ext cx="178920" cy="2880"/>
              </p14:xfrm>
            </p:contentPart>
          </mc:Choice>
          <mc:Fallback xmlns="">
            <p:pic>
              <p:nvPicPr>
                <p:cNvPr id="96" name="Inkt 95">
                  <a:extLst>
                    <a:ext uri="{FF2B5EF4-FFF2-40B4-BE49-F238E27FC236}">
                      <a16:creationId xmlns:a16="http://schemas.microsoft.com/office/drawing/2014/main" id="{64077FE6-6F42-46AF-88FF-0222CCDC126D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2671888" y="2429074"/>
                  <a:ext cx="21456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97" name="Inkt 96">
                  <a:extLst>
                    <a:ext uri="{FF2B5EF4-FFF2-40B4-BE49-F238E27FC236}">
                      <a16:creationId xmlns:a16="http://schemas.microsoft.com/office/drawing/2014/main" id="{CBE72883-E586-4B12-BA98-F8685CE1E41C}"/>
                    </a:ext>
                  </a:extLst>
                </p14:cNvPr>
                <p14:cNvContentPartPr/>
                <p14:nvPr/>
              </p14:nvContentPartPr>
              <p14:xfrm>
                <a:off x="2773048" y="2383714"/>
                <a:ext cx="50760" cy="193680"/>
              </p14:xfrm>
            </p:contentPart>
          </mc:Choice>
          <mc:Fallback xmlns="">
            <p:pic>
              <p:nvPicPr>
                <p:cNvPr id="97" name="Inkt 96">
                  <a:extLst>
                    <a:ext uri="{FF2B5EF4-FFF2-40B4-BE49-F238E27FC236}">
                      <a16:creationId xmlns:a16="http://schemas.microsoft.com/office/drawing/2014/main" id="{CBE72883-E586-4B12-BA98-F8685CE1E41C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2755048" y="2366074"/>
                  <a:ext cx="86400" cy="229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4" name="Groep 103">
            <a:extLst>
              <a:ext uri="{FF2B5EF4-FFF2-40B4-BE49-F238E27FC236}">
                <a16:creationId xmlns:a16="http://schemas.microsoft.com/office/drawing/2014/main" id="{19008334-B377-47D1-90C9-E3CB9A0D1856}"/>
              </a:ext>
            </a:extLst>
          </p:cNvPr>
          <p:cNvGrpSpPr/>
          <p:nvPr/>
        </p:nvGrpSpPr>
        <p:grpSpPr>
          <a:xfrm>
            <a:off x="3245728" y="1830394"/>
            <a:ext cx="829800" cy="668880"/>
            <a:chOff x="3245728" y="1830394"/>
            <a:chExt cx="829800" cy="668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98" name="Inkt 97">
                  <a:extLst>
                    <a:ext uri="{FF2B5EF4-FFF2-40B4-BE49-F238E27FC236}">
                      <a16:creationId xmlns:a16="http://schemas.microsoft.com/office/drawing/2014/main" id="{6C0936B2-C175-4A7E-98E6-D111488B0936}"/>
                    </a:ext>
                  </a:extLst>
                </p14:cNvPr>
                <p14:cNvContentPartPr/>
                <p14:nvPr/>
              </p14:nvContentPartPr>
              <p14:xfrm>
                <a:off x="3247528" y="2104714"/>
                <a:ext cx="64440" cy="232200"/>
              </p14:xfrm>
            </p:contentPart>
          </mc:Choice>
          <mc:Fallback xmlns="">
            <p:pic>
              <p:nvPicPr>
                <p:cNvPr id="98" name="Inkt 97">
                  <a:extLst>
                    <a:ext uri="{FF2B5EF4-FFF2-40B4-BE49-F238E27FC236}">
                      <a16:creationId xmlns:a16="http://schemas.microsoft.com/office/drawing/2014/main" id="{6C0936B2-C175-4A7E-98E6-D111488B0936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3229528" y="2087074"/>
                  <a:ext cx="100080" cy="26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01" name="Inkt 100">
                  <a:extLst>
                    <a:ext uri="{FF2B5EF4-FFF2-40B4-BE49-F238E27FC236}">
                      <a16:creationId xmlns:a16="http://schemas.microsoft.com/office/drawing/2014/main" id="{E9FA109F-B228-4B24-91BB-F2587D39188F}"/>
                    </a:ext>
                  </a:extLst>
                </p14:cNvPr>
                <p14:cNvContentPartPr/>
                <p14:nvPr/>
              </p14:nvContentPartPr>
              <p14:xfrm>
                <a:off x="3512488" y="2093194"/>
                <a:ext cx="182160" cy="346320"/>
              </p14:xfrm>
            </p:contentPart>
          </mc:Choice>
          <mc:Fallback xmlns="">
            <p:pic>
              <p:nvPicPr>
                <p:cNvPr id="101" name="Inkt 100">
                  <a:extLst>
                    <a:ext uri="{FF2B5EF4-FFF2-40B4-BE49-F238E27FC236}">
                      <a16:creationId xmlns:a16="http://schemas.microsoft.com/office/drawing/2014/main" id="{E9FA109F-B228-4B24-91BB-F2587D39188F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3494848" y="2075554"/>
                  <a:ext cx="217800" cy="38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02" name="Inkt 101">
                  <a:extLst>
                    <a:ext uri="{FF2B5EF4-FFF2-40B4-BE49-F238E27FC236}">
                      <a16:creationId xmlns:a16="http://schemas.microsoft.com/office/drawing/2014/main" id="{B26999B3-478B-4EC6-ACE0-356E666D3E8A}"/>
                    </a:ext>
                  </a:extLst>
                </p14:cNvPr>
                <p14:cNvContentPartPr/>
                <p14:nvPr/>
              </p14:nvContentPartPr>
              <p14:xfrm>
                <a:off x="3713368" y="1830394"/>
                <a:ext cx="164880" cy="169560"/>
              </p14:xfrm>
            </p:contentPart>
          </mc:Choice>
          <mc:Fallback xmlns="">
            <p:pic>
              <p:nvPicPr>
                <p:cNvPr id="102" name="Inkt 101">
                  <a:extLst>
                    <a:ext uri="{FF2B5EF4-FFF2-40B4-BE49-F238E27FC236}">
                      <a16:creationId xmlns:a16="http://schemas.microsoft.com/office/drawing/2014/main" id="{B26999B3-478B-4EC6-ACE0-356E666D3E8A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3695728" y="1812394"/>
                  <a:ext cx="200520" cy="20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103" name="Inkt 102">
                  <a:extLst>
                    <a:ext uri="{FF2B5EF4-FFF2-40B4-BE49-F238E27FC236}">
                      <a16:creationId xmlns:a16="http://schemas.microsoft.com/office/drawing/2014/main" id="{34D88E32-3BFE-499B-870C-39A56F18F2D7}"/>
                    </a:ext>
                  </a:extLst>
                </p14:cNvPr>
                <p14:cNvContentPartPr/>
                <p14:nvPr/>
              </p14:nvContentPartPr>
              <p14:xfrm>
                <a:off x="3245728" y="2483074"/>
                <a:ext cx="829800" cy="16200"/>
              </p14:xfrm>
            </p:contentPart>
          </mc:Choice>
          <mc:Fallback xmlns="">
            <p:pic>
              <p:nvPicPr>
                <p:cNvPr id="103" name="Inkt 102">
                  <a:extLst>
                    <a:ext uri="{FF2B5EF4-FFF2-40B4-BE49-F238E27FC236}">
                      <a16:creationId xmlns:a16="http://schemas.microsoft.com/office/drawing/2014/main" id="{34D88E32-3BFE-499B-870C-39A56F18F2D7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3228088" y="2465074"/>
                  <a:ext cx="865440" cy="51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7" name="Groep 106">
            <a:extLst>
              <a:ext uri="{FF2B5EF4-FFF2-40B4-BE49-F238E27FC236}">
                <a16:creationId xmlns:a16="http://schemas.microsoft.com/office/drawing/2014/main" id="{0D4605E2-E3D4-41EF-A1A7-D74F912BAC19}"/>
              </a:ext>
            </a:extLst>
          </p:cNvPr>
          <p:cNvGrpSpPr/>
          <p:nvPr/>
        </p:nvGrpSpPr>
        <p:grpSpPr>
          <a:xfrm>
            <a:off x="3346888" y="2687554"/>
            <a:ext cx="624960" cy="342360"/>
            <a:chOff x="3346888" y="2687554"/>
            <a:chExt cx="624960" cy="342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05" name="Inkt 104">
                  <a:extLst>
                    <a:ext uri="{FF2B5EF4-FFF2-40B4-BE49-F238E27FC236}">
                      <a16:creationId xmlns:a16="http://schemas.microsoft.com/office/drawing/2014/main" id="{C1EE5400-62A4-442E-9138-9000A0DCA936}"/>
                    </a:ext>
                  </a:extLst>
                </p14:cNvPr>
                <p14:cNvContentPartPr/>
                <p14:nvPr/>
              </p14:nvContentPartPr>
              <p14:xfrm>
                <a:off x="3346888" y="2717794"/>
                <a:ext cx="202680" cy="312120"/>
              </p14:xfrm>
            </p:contentPart>
          </mc:Choice>
          <mc:Fallback xmlns="">
            <p:pic>
              <p:nvPicPr>
                <p:cNvPr id="105" name="Inkt 104">
                  <a:extLst>
                    <a:ext uri="{FF2B5EF4-FFF2-40B4-BE49-F238E27FC236}">
                      <a16:creationId xmlns:a16="http://schemas.microsoft.com/office/drawing/2014/main" id="{C1EE5400-62A4-442E-9138-9000A0DCA936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3328888" y="2699794"/>
                  <a:ext cx="238320" cy="34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06" name="Inkt 105">
                  <a:extLst>
                    <a:ext uri="{FF2B5EF4-FFF2-40B4-BE49-F238E27FC236}">
                      <a16:creationId xmlns:a16="http://schemas.microsoft.com/office/drawing/2014/main" id="{259AC80E-D92E-41C7-B7F9-6318732AECB0}"/>
                    </a:ext>
                  </a:extLst>
                </p14:cNvPr>
                <p14:cNvContentPartPr/>
                <p14:nvPr/>
              </p14:nvContentPartPr>
              <p14:xfrm>
                <a:off x="3759808" y="2687554"/>
                <a:ext cx="212040" cy="312480"/>
              </p14:xfrm>
            </p:contentPart>
          </mc:Choice>
          <mc:Fallback xmlns="">
            <p:pic>
              <p:nvPicPr>
                <p:cNvPr id="106" name="Inkt 105">
                  <a:extLst>
                    <a:ext uri="{FF2B5EF4-FFF2-40B4-BE49-F238E27FC236}">
                      <a16:creationId xmlns:a16="http://schemas.microsoft.com/office/drawing/2014/main" id="{259AC80E-D92E-41C7-B7F9-6318732AECB0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3742168" y="2669554"/>
                  <a:ext cx="247680" cy="34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0" name="Groep 109">
            <a:extLst>
              <a:ext uri="{FF2B5EF4-FFF2-40B4-BE49-F238E27FC236}">
                <a16:creationId xmlns:a16="http://schemas.microsoft.com/office/drawing/2014/main" id="{01D9D12A-EDF4-479A-8873-7B8A592DB1F6}"/>
              </a:ext>
            </a:extLst>
          </p:cNvPr>
          <p:cNvGrpSpPr/>
          <p:nvPr/>
        </p:nvGrpSpPr>
        <p:grpSpPr>
          <a:xfrm>
            <a:off x="4305568" y="2331874"/>
            <a:ext cx="150840" cy="96840"/>
            <a:chOff x="4305568" y="2331874"/>
            <a:chExt cx="150840" cy="96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08" name="Inkt 107">
                  <a:extLst>
                    <a:ext uri="{FF2B5EF4-FFF2-40B4-BE49-F238E27FC236}">
                      <a16:creationId xmlns:a16="http://schemas.microsoft.com/office/drawing/2014/main" id="{C7C837D9-4505-4AC2-8013-D45542B8A1C1}"/>
                    </a:ext>
                  </a:extLst>
                </p14:cNvPr>
                <p14:cNvContentPartPr/>
                <p14:nvPr/>
              </p14:nvContentPartPr>
              <p14:xfrm>
                <a:off x="4307728" y="2331874"/>
                <a:ext cx="148680" cy="23040"/>
              </p14:xfrm>
            </p:contentPart>
          </mc:Choice>
          <mc:Fallback xmlns="">
            <p:pic>
              <p:nvPicPr>
                <p:cNvPr id="108" name="Inkt 107">
                  <a:extLst>
                    <a:ext uri="{FF2B5EF4-FFF2-40B4-BE49-F238E27FC236}">
                      <a16:creationId xmlns:a16="http://schemas.microsoft.com/office/drawing/2014/main" id="{C7C837D9-4505-4AC2-8013-D45542B8A1C1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4289728" y="2313874"/>
                  <a:ext cx="184320" cy="5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09" name="Inkt 108">
                  <a:extLst>
                    <a:ext uri="{FF2B5EF4-FFF2-40B4-BE49-F238E27FC236}">
                      <a16:creationId xmlns:a16="http://schemas.microsoft.com/office/drawing/2014/main" id="{688FED77-D226-4C65-9B06-3A80369264C2}"/>
                    </a:ext>
                  </a:extLst>
                </p14:cNvPr>
                <p14:cNvContentPartPr/>
                <p14:nvPr/>
              </p14:nvContentPartPr>
              <p14:xfrm>
                <a:off x="4305568" y="2423674"/>
                <a:ext cx="145080" cy="5040"/>
              </p14:xfrm>
            </p:contentPart>
          </mc:Choice>
          <mc:Fallback xmlns="">
            <p:pic>
              <p:nvPicPr>
                <p:cNvPr id="109" name="Inkt 108">
                  <a:extLst>
                    <a:ext uri="{FF2B5EF4-FFF2-40B4-BE49-F238E27FC236}">
                      <a16:creationId xmlns:a16="http://schemas.microsoft.com/office/drawing/2014/main" id="{688FED77-D226-4C65-9B06-3A80369264C2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4287928" y="2406034"/>
                  <a:ext cx="180720" cy="40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2" name="Groep 121">
            <a:extLst>
              <a:ext uri="{FF2B5EF4-FFF2-40B4-BE49-F238E27FC236}">
                <a16:creationId xmlns:a16="http://schemas.microsoft.com/office/drawing/2014/main" id="{B1D40ED4-554D-4AE8-98CB-38FA85DC3B98}"/>
              </a:ext>
            </a:extLst>
          </p:cNvPr>
          <p:cNvGrpSpPr/>
          <p:nvPr/>
        </p:nvGrpSpPr>
        <p:grpSpPr>
          <a:xfrm>
            <a:off x="3753328" y="3064834"/>
            <a:ext cx="583200" cy="316080"/>
            <a:chOff x="3753328" y="3064834"/>
            <a:chExt cx="583200" cy="316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17" name="Inkt 116">
                  <a:extLst>
                    <a:ext uri="{FF2B5EF4-FFF2-40B4-BE49-F238E27FC236}">
                      <a16:creationId xmlns:a16="http://schemas.microsoft.com/office/drawing/2014/main" id="{218E8600-62FC-4013-B6AC-3A4B4EFA4844}"/>
                    </a:ext>
                  </a:extLst>
                </p14:cNvPr>
                <p14:cNvContentPartPr/>
                <p14:nvPr/>
              </p14:nvContentPartPr>
              <p14:xfrm>
                <a:off x="3753328" y="3064834"/>
                <a:ext cx="105840" cy="118080"/>
              </p14:xfrm>
            </p:contentPart>
          </mc:Choice>
          <mc:Fallback xmlns="">
            <p:pic>
              <p:nvPicPr>
                <p:cNvPr id="117" name="Inkt 116">
                  <a:extLst>
                    <a:ext uri="{FF2B5EF4-FFF2-40B4-BE49-F238E27FC236}">
                      <a16:creationId xmlns:a16="http://schemas.microsoft.com/office/drawing/2014/main" id="{218E8600-62FC-4013-B6AC-3A4B4EFA4844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3744328" y="3055834"/>
                  <a:ext cx="12348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18" name="Inkt 117">
                  <a:extLst>
                    <a:ext uri="{FF2B5EF4-FFF2-40B4-BE49-F238E27FC236}">
                      <a16:creationId xmlns:a16="http://schemas.microsoft.com/office/drawing/2014/main" id="{9304ACA1-ECE7-4057-8F7D-DAE75B30F554}"/>
                    </a:ext>
                  </a:extLst>
                </p14:cNvPr>
                <p14:cNvContentPartPr/>
                <p14:nvPr/>
              </p14:nvContentPartPr>
              <p14:xfrm>
                <a:off x="3761968" y="3093634"/>
                <a:ext cx="79920" cy="107640"/>
              </p14:xfrm>
            </p:contentPart>
          </mc:Choice>
          <mc:Fallback xmlns="">
            <p:pic>
              <p:nvPicPr>
                <p:cNvPr id="118" name="Inkt 117">
                  <a:extLst>
                    <a:ext uri="{FF2B5EF4-FFF2-40B4-BE49-F238E27FC236}">
                      <a16:creationId xmlns:a16="http://schemas.microsoft.com/office/drawing/2014/main" id="{9304ACA1-ECE7-4057-8F7D-DAE75B30F554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3752968" y="3084994"/>
                  <a:ext cx="97560" cy="12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19" name="Inkt 118">
                  <a:extLst>
                    <a:ext uri="{FF2B5EF4-FFF2-40B4-BE49-F238E27FC236}">
                      <a16:creationId xmlns:a16="http://schemas.microsoft.com/office/drawing/2014/main" id="{E6A45274-6295-491E-9EB3-888A65365016}"/>
                    </a:ext>
                  </a:extLst>
                </p14:cNvPr>
                <p14:cNvContentPartPr/>
                <p14:nvPr/>
              </p14:nvContentPartPr>
              <p14:xfrm>
                <a:off x="3986968" y="3131794"/>
                <a:ext cx="161280" cy="249120"/>
              </p14:xfrm>
            </p:contentPart>
          </mc:Choice>
          <mc:Fallback xmlns="">
            <p:pic>
              <p:nvPicPr>
                <p:cNvPr id="119" name="Inkt 118">
                  <a:extLst>
                    <a:ext uri="{FF2B5EF4-FFF2-40B4-BE49-F238E27FC236}">
                      <a16:creationId xmlns:a16="http://schemas.microsoft.com/office/drawing/2014/main" id="{E6A45274-6295-491E-9EB3-888A65365016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3978328" y="3123154"/>
                  <a:ext cx="178920" cy="2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20" name="Inkt 119">
                  <a:extLst>
                    <a:ext uri="{FF2B5EF4-FFF2-40B4-BE49-F238E27FC236}">
                      <a16:creationId xmlns:a16="http://schemas.microsoft.com/office/drawing/2014/main" id="{AC23F342-3403-4609-91B6-C65B0DAA61CE}"/>
                    </a:ext>
                  </a:extLst>
                </p14:cNvPr>
                <p14:cNvContentPartPr/>
                <p14:nvPr/>
              </p14:nvContentPartPr>
              <p14:xfrm>
                <a:off x="4227808" y="3134314"/>
                <a:ext cx="108720" cy="195120"/>
              </p14:xfrm>
            </p:contentPart>
          </mc:Choice>
          <mc:Fallback xmlns="">
            <p:pic>
              <p:nvPicPr>
                <p:cNvPr id="120" name="Inkt 119">
                  <a:extLst>
                    <a:ext uri="{FF2B5EF4-FFF2-40B4-BE49-F238E27FC236}">
                      <a16:creationId xmlns:a16="http://schemas.microsoft.com/office/drawing/2014/main" id="{AC23F342-3403-4609-91B6-C65B0DAA61CE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4218808" y="3125674"/>
                  <a:ext cx="126360" cy="21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21" name="Inkt 120">
                  <a:extLst>
                    <a:ext uri="{FF2B5EF4-FFF2-40B4-BE49-F238E27FC236}">
                      <a16:creationId xmlns:a16="http://schemas.microsoft.com/office/drawing/2014/main" id="{1D27A3E6-0C9D-4250-A584-DA3F2CCD6FB9}"/>
                    </a:ext>
                  </a:extLst>
                </p14:cNvPr>
                <p14:cNvContentPartPr/>
                <p14:nvPr/>
              </p14:nvContentPartPr>
              <p14:xfrm>
                <a:off x="4236448" y="3257794"/>
                <a:ext cx="81720" cy="14040"/>
              </p14:xfrm>
            </p:contentPart>
          </mc:Choice>
          <mc:Fallback xmlns="">
            <p:pic>
              <p:nvPicPr>
                <p:cNvPr id="121" name="Inkt 120">
                  <a:extLst>
                    <a:ext uri="{FF2B5EF4-FFF2-40B4-BE49-F238E27FC236}">
                      <a16:creationId xmlns:a16="http://schemas.microsoft.com/office/drawing/2014/main" id="{1D27A3E6-0C9D-4250-A584-DA3F2CCD6FB9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4227448" y="3249154"/>
                  <a:ext cx="99360" cy="31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4">
            <p14:nvContentPartPr>
              <p14:cNvPr id="123" name="Inkt 122">
                <a:extLst>
                  <a:ext uri="{FF2B5EF4-FFF2-40B4-BE49-F238E27FC236}">
                    <a16:creationId xmlns:a16="http://schemas.microsoft.com/office/drawing/2014/main" id="{3FC9ED59-3141-4EBF-8792-F3A005A4D68B}"/>
                  </a:ext>
                </a:extLst>
              </p14:cNvPr>
              <p14:cNvContentPartPr/>
              <p14:nvPr/>
            </p14:nvContentPartPr>
            <p14:xfrm>
              <a:off x="4941328" y="2346994"/>
              <a:ext cx="1534680" cy="51120"/>
            </p14:xfrm>
          </p:contentPart>
        </mc:Choice>
        <mc:Fallback xmlns="">
          <p:pic>
            <p:nvPicPr>
              <p:cNvPr id="123" name="Inkt 122">
                <a:extLst>
                  <a:ext uri="{FF2B5EF4-FFF2-40B4-BE49-F238E27FC236}">
                    <a16:creationId xmlns:a16="http://schemas.microsoft.com/office/drawing/2014/main" id="{3FC9ED59-3141-4EBF-8792-F3A005A4D68B}"/>
                  </a:ext>
                </a:extLst>
              </p:cNvPr>
              <p:cNvPicPr/>
              <p:nvPr/>
            </p:nvPicPr>
            <p:blipFill>
              <a:blip r:embed="rId165"/>
              <a:stretch>
                <a:fillRect/>
              </a:stretch>
            </p:blipFill>
            <p:spPr>
              <a:xfrm>
                <a:off x="4923328" y="2329354"/>
                <a:ext cx="1570320" cy="86760"/>
              </a:xfrm>
              <a:prstGeom prst="rect">
                <a:avLst/>
              </a:prstGeom>
            </p:spPr>
          </p:pic>
        </mc:Fallback>
      </mc:AlternateContent>
      <p:grpSp>
        <p:nvGrpSpPr>
          <p:cNvPr id="136" name="Groep 135">
            <a:extLst>
              <a:ext uri="{FF2B5EF4-FFF2-40B4-BE49-F238E27FC236}">
                <a16:creationId xmlns:a16="http://schemas.microsoft.com/office/drawing/2014/main" id="{3C18A034-8D11-4B8D-9C6D-73F6FCF4EDF3}"/>
              </a:ext>
            </a:extLst>
          </p:cNvPr>
          <p:cNvGrpSpPr/>
          <p:nvPr/>
        </p:nvGrpSpPr>
        <p:grpSpPr>
          <a:xfrm>
            <a:off x="5065528" y="2601514"/>
            <a:ext cx="1055880" cy="316800"/>
            <a:chOff x="5065528" y="2601514"/>
            <a:chExt cx="1055880" cy="316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24" name="Inkt 123">
                  <a:extLst>
                    <a:ext uri="{FF2B5EF4-FFF2-40B4-BE49-F238E27FC236}">
                      <a16:creationId xmlns:a16="http://schemas.microsoft.com/office/drawing/2014/main" id="{4B479D56-8CBF-4FEE-86B5-BAF4C1249334}"/>
                    </a:ext>
                  </a:extLst>
                </p14:cNvPr>
                <p14:cNvContentPartPr/>
                <p14:nvPr/>
              </p14:nvContentPartPr>
              <p14:xfrm>
                <a:off x="5065528" y="2601514"/>
                <a:ext cx="133920" cy="316800"/>
              </p14:xfrm>
            </p:contentPart>
          </mc:Choice>
          <mc:Fallback xmlns="">
            <p:pic>
              <p:nvPicPr>
                <p:cNvPr id="124" name="Inkt 123">
                  <a:extLst>
                    <a:ext uri="{FF2B5EF4-FFF2-40B4-BE49-F238E27FC236}">
                      <a16:creationId xmlns:a16="http://schemas.microsoft.com/office/drawing/2014/main" id="{4B479D56-8CBF-4FEE-86B5-BAF4C1249334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5047888" y="2583874"/>
                  <a:ext cx="169560" cy="35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125" name="Inkt 124">
                  <a:extLst>
                    <a:ext uri="{FF2B5EF4-FFF2-40B4-BE49-F238E27FC236}">
                      <a16:creationId xmlns:a16="http://schemas.microsoft.com/office/drawing/2014/main" id="{804FC186-C98A-4CAF-B10E-3BF7E5FE222B}"/>
                    </a:ext>
                  </a:extLst>
                </p14:cNvPr>
                <p14:cNvContentPartPr/>
                <p14:nvPr/>
              </p14:nvContentPartPr>
              <p14:xfrm>
                <a:off x="5306728" y="2632834"/>
                <a:ext cx="160200" cy="214560"/>
              </p14:xfrm>
            </p:contentPart>
          </mc:Choice>
          <mc:Fallback xmlns="">
            <p:pic>
              <p:nvPicPr>
                <p:cNvPr id="125" name="Inkt 124">
                  <a:extLst>
                    <a:ext uri="{FF2B5EF4-FFF2-40B4-BE49-F238E27FC236}">
                      <a16:creationId xmlns:a16="http://schemas.microsoft.com/office/drawing/2014/main" id="{804FC186-C98A-4CAF-B10E-3BF7E5FE222B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5288728" y="2614834"/>
                  <a:ext cx="195840" cy="25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27" name="Inkt 126">
                  <a:extLst>
                    <a:ext uri="{FF2B5EF4-FFF2-40B4-BE49-F238E27FC236}">
                      <a16:creationId xmlns:a16="http://schemas.microsoft.com/office/drawing/2014/main" id="{E4CA67A1-79C1-4224-9A56-E0CD48234E97}"/>
                    </a:ext>
                  </a:extLst>
                </p14:cNvPr>
                <p14:cNvContentPartPr/>
                <p14:nvPr/>
              </p14:nvContentPartPr>
              <p14:xfrm>
                <a:off x="5341288" y="2759554"/>
                <a:ext cx="93960" cy="5040"/>
              </p14:xfrm>
            </p:contentPart>
          </mc:Choice>
          <mc:Fallback xmlns="">
            <p:pic>
              <p:nvPicPr>
                <p:cNvPr id="127" name="Inkt 126">
                  <a:extLst>
                    <a:ext uri="{FF2B5EF4-FFF2-40B4-BE49-F238E27FC236}">
                      <a16:creationId xmlns:a16="http://schemas.microsoft.com/office/drawing/2014/main" id="{E4CA67A1-79C1-4224-9A56-E0CD48234E97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5323648" y="2741554"/>
                  <a:ext cx="12960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29" name="Inkt 128">
                  <a:extLst>
                    <a:ext uri="{FF2B5EF4-FFF2-40B4-BE49-F238E27FC236}">
                      <a16:creationId xmlns:a16="http://schemas.microsoft.com/office/drawing/2014/main" id="{3F613BFE-3B8E-431C-ABDA-6F657CCD8328}"/>
                    </a:ext>
                  </a:extLst>
                </p14:cNvPr>
                <p14:cNvContentPartPr/>
                <p14:nvPr/>
              </p14:nvContentPartPr>
              <p14:xfrm>
                <a:off x="5621008" y="2725714"/>
                <a:ext cx="29160" cy="33120"/>
              </p14:xfrm>
            </p:contentPart>
          </mc:Choice>
          <mc:Fallback xmlns="">
            <p:pic>
              <p:nvPicPr>
                <p:cNvPr id="129" name="Inkt 128">
                  <a:extLst>
                    <a:ext uri="{FF2B5EF4-FFF2-40B4-BE49-F238E27FC236}">
                      <a16:creationId xmlns:a16="http://schemas.microsoft.com/office/drawing/2014/main" id="{3F613BFE-3B8E-431C-ABDA-6F657CCD8328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5603368" y="2708074"/>
                  <a:ext cx="6480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31" name="Inkt 130">
                  <a:extLst>
                    <a:ext uri="{FF2B5EF4-FFF2-40B4-BE49-F238E27FC236}">
                      <a16:creationId xmlns:a16="http://schemas.microsoft.com/office/drawing/2014/main" id="{2F0318C4-FAC8-4514-B893-B652FE0A762F}"/>
                    </a:ext>
                  </a:extLst>
                </p14:cNvPr>
                <p14:cNvContentPartPr/>
                <p14:nvPr/>
              </p14:nvContentPartPr>
              <p14:xfrm>
                <a:off x="5815768" y="2614114"/>
                <a:ext cx="104760" cy="234720"/>
              </p14:xfrm>
            </p:contentPart>
          </mc:Choice>
          <mc:Fallback xmlns="">
            <p:pic>
              <p:nvPicPr>
                <p:cNvPr id="131" name="Inkt 130">
                  <a:extLst>
                    <a:ext uri="{FF2B5EF4-FFF2-40B4-BE49-F238E27FC236}">
                      <a16:creationId xmlns:a16="http://schemas.microsoft.com/office/drawing/2014/main" id="{2F0318C4-FAC8-4514-B893-B652FE0A762F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5798128" y="2596114"/>
                  <a:ext cx="140400" cy="27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32" name="Inkt 131">
                  <a:extLst>
                    <a:ext uri="{FF2B5EF4-FFF2-40B4-BE49-F238E27FC236}">
                      <a16:creationId xmlns:a16="http://schemas.microsoft.com/office/drawing/2014/main" id="{D59757D6-EA6D-47BC-9AA2-797EB3CEFA5E}"/>
                    </a:ext>
                  </a:extLst>
                </p14:cNvPr>
                <p14:cNvContentPartPr/>
                <p14:nvPr/>
              </p14:nvContentPartPr>
              <p14:xfrm>
                <a:off x="6004768" y="2613754"/>
                <a:ext cx="116640" cy="233280"/>
              </p14:xfrm>
            </p:contentPart>
          </mc:Choice>
          <mc:Fallback xmlns="">
            <p:pic>
              <p:nvPicPr>
                <p:cNvPr id="132" name="Inkt 131">
                  <a:extLst>
                    <a:ext uri="{FF2B5EF4-FFF2-40B4-BE49-F238E27FC236}">
                      <a16:creationId xmlns:a16="http://schemas.microsoft.com/office/drawing/2014/main" id="{D59757D6-EA6D-47BC-9AA2-797EB3CEFA5E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5986768" y="2596114"/>
                  <a:ext cx="152280" cy="268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5" name="Groep 134">
            <a:extLst>
              <a:ext uri="{FF2B5EF4-FFF2-40B4-BE49-F238E27FC236}">
                <a16:creationId xmlns:a16="http://schemas.microsoft.com/office/drawing/2014/main" id="{51830CD5-624E-4313-A800-5444074474AE}"/>
              </a:ext>
            </a:extLst>
          </p:cNvPr>
          <p:cNvGrpSpPr/>
          <p:nvPr/>
        </p:nvGrpSpPr>
        <p:grpSpPr>
          <a:xfrm>
            <a:off x="6735568" y="2289394"/>
            <a:ext cx="211680" cy="210960"/>
            <a:chOff x="6735568" y="2289394"/>
            <a:chExt cx="211680" cy="210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33" name="Inkt 132">
                  <a:extLst>
                    <a:ext uri="{FF2B5EF4-FFF2-40B4-BE49-F238E27FC236}">
                      <a16:creationId xmlns:a16="http://schemas.microsoft.com/office/drawing/2014/main" id="{73F9CE2B-D782-40EC-B401-2068A61EA224}"/>
                    </a:ext>
                  </a:extLst>
                </p14:cNvPr>
                <p14:cNvContentPartPr/>
                <p14:nvPr/>
              </p14:nvContentPartPr>
              <p14:xfrm>
                <a:off x="6735568" y="2373634"/>
                <a:ext cx="211680" cy="5760"/>
              </p14:xfrm>
            </p:contentPart>
          </mc:Choice>
          <mc:Fallback xmlns="">
            <p:pic>
              <p:nvPicPr>
                <p:cNvPr id="133" name="Inkt 132">
                  <a:extLst>
                    <a:ext uri="{FF2B5EF4-FFF2-40B4-BE49-F238E27FC236}">
                      <a16:creationId xmlns:a16="http://schemas.microsoft.com/office/drawing/2014/main" id="{73F9CE2B-D782-40EC-B401-2068A61EA224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6717568" y="2355994"/>
                  <a:ext cx="247320" cy="4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34" name="Inkt 133">
                  <a:extLst>
                    <a:ext uri="{FF2B5EF4-FFF2-40B4-BE49-F238E27FC236}">
                      <a16:creationId xmlns:a16="http://schemas.microsoft.com/office/drawing/2014/main" id="{56B66DFE-E66B-4213-9EA7-B2E0FEBD899C}"/>
                    </a:ext>
                  </a:extLst>
                </p14:cNvPr>
                <p14:cNvContentPartPr/>
                <p14:nvPr/>
              </p14:nvContentPartPr>
              <p14:xfrm>
                <a:off x="6832408" y="2289394"/>
                <a:ext cx="25920" cy="210960"/>
              </p14:xfrm>
            </p:contentPart>
          </mc:Choice>
          <mc:Fallback xmlns="">
            <p:pic>
              <p:nvPicPr>
                <p:cNvPr id="134" name="Inkt 133">
                  <a:extLst>
                    <a:ext uri="{FF2B5EF4-FFF2-40B4-BE49-F238E27FC236}">
                      <a16:creationId xmlns:a16="http://schemas.microsoft.com/office/drawing/2014/main" id="{56B66DFE-E66B-4213-9EA7-B2E0FEBD899C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6814768" y="2271394"/>
                  <a:ext cx="61560" cy="246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2">
            <p14:nvContentPartPr>
              <p14:cNvPr id="137" name="Inkt 136">
                <a:extLst>
                  <a:ext uri="{FF2B5EF4-FFF2-40B4-BE49-F238E27FC236}">
                    <a16:creationId xmlns:a16="http://schemas.microsoft.com/office/drawing/2014/main" id="{A49847D8-DE37-464C-B801-264EEFECE87C}"/>
                  </a:ext>
                </a:extLst>
              </p14:cNvPr>
              <p14:cNvContentPartPr/>
              <p14:nvPr/>
            </p14:nvContentPartPr>
            <p14:xfrm>
              <a:off x="7316248" y="2362114"/>
              <a:ext cx="1263960" cy="11520"/>
            </p14:xfrm>
          </p:contentPart>
        </mc:Choice>
        <mc:Fallback xmlns="">
          <p:pic>
            <p:nvPicPr>
              <p:cNvPr id="137" name="Inkt 136">
                <a:extLst>
                  <a:ext uri="{FF2B5EF4-FFF2-40B4-BE49-F238E27FC236}">
                    <a16:creationId xmlns:a16="http://schemas.microsoft.com/office/drawing/2014/main" id="{A49847D8-DE37-464C-B801-264EEFECE87C}"/>
                  </a:ext>
                </a:extLst>
              </p:cNvPr>
              <p:cNvPicPr/>
              <p:nvPr/>
            </p:nvPicPr>
            <p:blipFill>
              <a:blip r:embed="rId183"/>
              <a:stretch>
                <a:fillRect/>
              </a:stretch>
            </p:blipFill>
            <p:spPr>
              <a:xfrm>
                <a:off x="7298248" y="2344474"/>
                <a:ext cx="1299600" cy="47160"/>
              </a:xfrm>
              <a:prstGeom prst="rect">
                <a:avLst/>
              </a:prstGeom>
            </p:spPr>
          </p:pic>
        </mc:Fallback>
      </mc:AlternateContent>
      <p:grpSp>
        <p:nvGrpSpPr>
          <p:cNvPr id="145" name="Groep 144">
            <a:extLst>
              <a:ext uri="{FF2B5EF4-FFF2-40B4-BE49-F238E27FC236}">
                <a16:creationId xmlns:a16="http://schemas.microsoft.com/office/drawing/2014/main" id="{974D752C-5191-41A8-8869-4889F596467A}"/>
              </a:ext>
            </a:extLst>
          </p:cNvPr>
          <p:cNvGrpSpPr/>
          <p:nvPr/>
        </p:nvGrpSpPr>
        <p:grpSpPr>
          <a:xfrm>
            <a:off x="7500928" y="2520154"/>
            <a:ext cx="1015200" cy="301320"/>
            <a:chOff x="7500928" y="2520154"/>
            <a:chExt cx="1015200" cy="301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38" name="Inkt 137">
                  <a:extLst>
                    <a:ext uri="{FF2B5EF4-FFF2-40B4-BE49-F238E27FC236}">
                      <a16:creationId xmlns:a16="http://schemas.microsoft.com/office/drawing/2014/main" id="{2BF4D3DC-DF55-4C07-8280-A0C78E140FE0}"/>
                    </a:ext>
                  </a:extLst>
                </p14:cNvPr>
                <p14:cNvContentPartPr/>
                <p14:nvPr/>
              </p14:nvContentPartPr>
              <p14:xfrm>
                <a:off x="7500928" y="2588554"/>
                <a:ext cx="113400" cy="209520"/>
              </p14:xfrm>
            </p:contentPart>
          </mc:Choice>
          <mc:Fallback xmlns="">
            <p:pic>
              <p:nvPicPr>
                <p:cNvPr id="138" name="Inkt 137">
                  <a:extLst>
                    <a:ext uri="{FF2B5EF4-FFF2-40B4-BE49-F238E27FC236}">
                      <a16:creationId xmlns:a16="http://schemas.microsoft.com/office/drawing/2014/main" id="{2BF4D3DC-DF55-4C07-8280-A0C78E140FE0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7482928" y="2570914"/>
                  <a:ext cx="149040" cy="24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39" name="Inkt 138">
                  <a:extLst>
                    <a:ext uri="{FF2B5EF4-FFF2-40B4-BE49-F238E27FC236}">
                      <a16:creationId xmlns:a16="http://schemas.microsoft.com/office/drawing/2014/main" id="{CF2D7F3F-637D-4595-9D04-3A72B8B97C53}"/>
                    </a:ext>
                  </a:extLst>
                </p14:cNvPr>
                <p14:cNvContentPartPr/>
                <p14:nvPr/>
              </p14:nvContentPartPr>
              <p14:xfrm>
                <a:off x="7720888" y="2569114"/>
                <a:ext cx="125280" cy="212400"/>
              </p14:xfrm>
            </p:contentPart>
          </mc:Choice>
          <mc:Fallback xmlns="">
            <p:pic>
              <p:nvPicPr>
                <p:cNvPr id="139" name="Inkt 138">
                  <a:extLst>
                    <a:ext uri="{FF2B5EF4-FFF2-40B4-BE49-F238E27FC236}">
                      <a16:creationId xmlns:a16="http://schemas.microsoft.com/office/drawing/2014/main" id="{CF2D7F3F-637D-4595-9D04-3A72B8B97C53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7702888" y="2551114"/>
                  <a:ext cx="16092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40" name="Inkt 139">
                  <a:extLst>
                    <a:ext uri="{FF2B5EF4-FFF2-40B4-BE49-F238E27FC236}">
                      <a16:creationId xmlns:a16="http://schemas.microsoft.com/office/drawing/2014/main" id="{FD8D83A3-9327-44B2-9AE0-5983ECE5B3D7}"/>
                    </a:ext>
                  </a:extLst>
                </p14:cNvPr>
                <p14:cNvContentPartPr/>
                <p14:nvPr/>
              </p14:nvContentPartPr>
              <p14:xfrm>
                <a:off x="7939048" y="2681434"/>
                <a:ext cx="32400" cy="31680"/>
              </p14:xfrm>
            </p:contentPart>
          </mc:Choice>
          <mc:Fallback xmlns="">
            <p:pic>
              <p:nvPicPr>
                <p:cNvPr id="140" name="Inkt 139">
                  <a:extLst>
                    <a:ext uri="{FF2B5EF4-FFF2-40B4-BE49-F238E27FC236}">
                      <a16:creationId xmlns:a16="http://schemas.microsoft.com/office/drawing/2014/main" id="{FD8D83A3-9327-44B2-9AE0-5983ECE5B3D7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7921408" y="2663434"/>
                  <a:ext cx="68040" cy="6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42" name="Inkt 141">
                  <a:extLst>
                    <a:ext uri="{FF2B5EF4-FFF2-40B4-BE49-F238E27FC236}">
                      <a16:creationId xmlns:a16="http://schemas.microsoft.com/office/drawing/2014/main" id="{0FEDD97F-79FB-42B3-A515-DC0F736FFF26}"/>
                    </a:ext>
                  </a:extLst>
                </p14:cNvPr>
                <p14:cNvContentPartPr/>
                <p14:nvPr/>
              </p14:nvContentPartPr>
              <p14:xfrm>
                <a:off x="8134888" y="2521954"/>
                <a:ext cx="109440" cy="299520"/>
              </p14:xfrm>
            </p:contentPart>
          </mc:Choice>
          <mc:Fallback xmlns="">
            <p:pic>
              <p:nvPicPr>
                <p:cNvPr id="142" name="Inkt 141">
                  <a:extLst>
                    <a:ext uri="{FF2B5EF4-FFF2-40B4-BE49-F238E27FC236}">
                      <a16:creationId xmlns:a16="http://schemas.microsoft.com/office/drawing/2014/main" id="{0FEDD97F-79FB-42B3-A515-DC0F736FFF26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8116888" y="2503954"/>
                  <a:ext cx="145080" cy="33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143" name="Inkt 142">
                  <a:extLst>
                    <a:ext uri="{FF2B5EF4-FFF2-40B4-BE49-F238E27FC236}">
                      <a16:creationId xmlns:a16="http://schemas.microsoft.com/office/drawing/2014/main" id="{D1BD4FF4-D165-4E4C-90D9-8CAB9EE32921}"/>
                    </a:ext>
                  </a:extLst>
                </p14:cNvPr>
                <p14:cNvContentPartPr/>
                <p14:nvPr/>
              </p14:nvContentPartPr>
              <p14:xfrm>
                <a:off x="8365288" y="2520154"/>
                <a:ext cx="150840" cy="257760"/>
              </p14:xfrm>
            </p:contentPart>
          </mc:Choice>
          <mc:Fallback xmlns="">
            <p:pic>
              <p:nvPicPr>
                <p:cNvPr id="143" name="Inkt 142">
                  <a:extLst>
                    <a:ext uri="{FF2B5EF4-FFF2-40B4-BE49-F238E27FC236}">
                      <a16:creationId xmlns:a16="http://schemas.microsoft.com/office/drawing/2014/main" id="{D1BD4FF4-D165-4E4C-90D9-8CAB9EE32921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8347648" y="2502514"/>
                  <a:ext cx="186480" cy="29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44" name="Inkt 143">
                  <a:extLst>
                    <a:ext uri="{FF2B5EF4-FFF2-40B4-BE49-F238E27FC236}">
                      <a16:creationId xmlns:a16="http://schemas.microsoft.com/office/drawing/2014/main" id="{95A934A4-162C-447A-B7CF-5615A0DCD3ED}"/>
                    </a:ext>
                  </a:extLst>
                </p14:cNvPr>
                <p14:cNvContentPartPr/>
                <p14:nvPr/>
              </p14:nvContentPartPr>
              <p14:xfrm>
                <a:off x="8377168" y="2681434"/>
                <a:ext cx="104400" cy="6480"/>
              </p14:xfrm>
            </p:contentPart>
          </mc:Choice>
          <mc:Fallback xmlns="">
            <p:pic>
              <p:nvPicPr>
                <p:cNvPr id="144" name="Inkt 143">
                  <a:extLst>
                    <a:ext uri="{FF2B5EF4-FFF2-40B4-BE49-F238E27FC236}">
                      <a16:creationId xmlns:a16="http://schemas.microsoft.com/office/drawing/2014/main" id="{95A934A4-162C-447A-B7CF-5615A0DCD3ED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8359528" y="2663434"/>
                  <a:ext cx="140040" cy="42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8" name="Groep 147">
            <a:extLst>
              <a:ext uri="{FF2B5EF4-FFF2-40B4-BE49-F238E27FC236}">
                <a16:creationId xmlns:a16="http://schemas.microsoft.com/office/drawing/2014/main" id="{F0E26AA0-6955-4BA6-BAB7-DF33E3896859}"/>
              </a:ext>
            </a:extLst>
          </p:cNvPr>
          <p:cNvGrpSpPr/>
          <p:nvPr/>
        </p:nvGrpSpPr>
        <p:grpSpPr>
          <a:xfrm>
            <a:off x="1619608" y="3205594"/>
            <a:ext cx="323280" cy="538920"/>
            <a:chOff x="1619608" y="3205594"/>
            <a:chExt cx="323280" cy="538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11" name="Inkt 110">
                  <a:extLst>
                    <a:ext uri="{FF2B5EF4-FFF2-40B4-BE49-F238E27FC236}">
                      <a16:creationId xmlns:a16="http://schemas.microsoft.com/office/drawing/2014/main" id="{1BF1521E-A8EC-4010-BC25-52C8DFF93E11}"/>
                    </a:ext>
                  </a:extLst>
                </p14:cNvPr>
                <p14:cNvContentPartPr/>
                <p14:nvPr/>
              </p14:nvContentPartPr>
              <p14:xfrm>
                <a:off x="1628248" y="3221074"/>
                <a:ext cx="92160" cy="106200"/>
              </p14:xfrm>
            </p:contentPart>
          </mc:Choice>
          <mc:Fallback xmlns="">
            <p:pic>
              <p:nvPicPr>
                <p:cNvPr id="111" name="Inkt 110">
                  <a:extLst>
                    <a:ext uri="{FF2B5EF4-FFF2-40B4-BE49-F238E27FC236}">
                      <a16:creationId xmlns:a16="http://schemas.microsoft.com/office/drawing/2014/main" id="{1BF1521E-A8EC-4010-BC25-52C8DFF93E11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1619248" y="3212074"/>
                  <a:ext cx="10980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112" name="Inkt 111">
                  <a:extLst>
                    <a:ext uri="{FF2B5EF4-FFF2-40B4-BE49-F238E27FC236}">
                      <a16:creationId xmlns:a16="http://schemas.microsoft.com/office/drawing/2014/main" id="{65105ABB-4DC2-4E85-87BC-DC45CFC1A115}"/>
                    </a:ext>
                  </a:extLst>
                </p14:cNvPr>
                <p14:cNvContentPartPr/>
                <p14:nvPr/>
              </p14:nvContentPartPr>
              <p14:xfrm>
                <a:off x="1619608" y="3205594"/>
                <a:ext cx="104400" cy="142920"/>
              </p14:xfrm>
            </p:contentPart>
          </mc:Choice>
          <mc:Fallback xmlns="">
            <p:pic>
              <p:nvPicPr>
                <p:cNvPr id="112" name="Inkt 111">
                  <a:extLst>
                    <a:ext uri="{FF2B5EF4-FFF2-40B4-BE49-F238E27FC236}">
                      <a16:creationId xmlns:a16="http://schemas.microsoft.com/office/drawing/2014/main" id="{65105ABB-4DC2-4E85-87BC-DC45CFC1A115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1610608" y="3196954"/>
                  <a:ext cx="122040" cy="16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114" name="Inkt 113">
                  <a:extLst>
                    <a:ext uri="{FF2B5EF4-FFF2-40B4-BE49-F238E27FC236}">
                      <a16:creationId xmlns:a16="http://schemas.microsoft.com/office/drawing/2014/main" id="{4E810969-10A2-4EF5-BFBC-1716EB45D469}"/>
                    </a:ext>
                  </a:extLst>
                </p14:cNvPr>
                <p14:cNvContentPartPr/>
                <p14:nvPr/>
              </p14:nvContentPartPr>
              <p14:xfrm>
                <a:off x="1628248" y="3418714"/>
                <a:ext cx="128520" cy="206640"/>
              </p14:xfrm>
            </p:contentPart>
          </mc:Choice>
          <mc:Fallback xmlns="">
            <p:pic>
              <p:nvPicPr>
                <p:cNvPr id="114" name="Inkt 113">
                  <a:extLst>
                    <a:ext uri="{FF2B5EF4-FFF2-40B4-BE49-F238E27FC236}">
                      <a16:creationId xmlns:a16="http://schemas.microsoft.com/office/drawing/2014/main" id="{4E810969-10A2-4EF5-BFBC-1716EB45D469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1619248" y="3410074"/>
                  <a:ext cx="14616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115" name="Inkt 114">
                  <a:extLst>
                    <a:ext uri="{FF2B5EF4-FFF2-40B4-BE49-F238E27FC236}">
                      <a16:creationId xmlns:a16="http://schemas.microsoft.com/office/drawing/2014/main" id="{42561562-F507-4765-8A78-B9713F44B4FA}"/>
                    </a:ext>
                  </a:extLst>
                </p14:cNvPr>
                <p14:cNvContentPartPr/>
                <p14:nvPr/>
              </p14:nvContentPartPr>
              <p14:xfrm>
                <a:off x="1815448" y="3417274"/>
                <a:ext cx="126000" cy="185040"/>
              </p14:xfrm>
            </p:contentPart>
          </mc:Choice>
          <mc:Fallback xmlns="">
            <p:pic>
              <p:nvPicPr>
                <p:cNvPr id="115" name="Inkt 114">
                  <a:extLst>
                    <a:ext uri="{FF2B5EF4-FFF2-40B4-BE49-F238E27FC236}">
                      <a16:creationId xmlns:a16="http://schemas.microsoft.com/office/drawing/2014/main" id="{42561562-F507-4765-8A78-B9713F44B4FA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1806448" y="3408274"/>
                  <a:ext cx="143640" cy="20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146" name="Inkt 145">
                  <a:extLst>
                    <a:ext uri="{FF2B5EF4-FFF2-40B4-BE49-F238E27FC236}">
                      <a16:creationId xmlns:a16="http://schemas.microsoft.com/office/drawing/2014/main" id="{464868A1-E4D0-40D9-8331-27AE27C636FF}"/>
                    </a:ext>
                  </a:extLst>
                </p14:cNvPr>
                <p14:cNvContentPartPr/>
                <p14:nvPr/>
              </p14:nvContentPartPr>
              <p14:xfrm>
                <a:off x="1669648" y="3641554"/>
                <a:ext cx="273240" cy="64440"/>
              </p14:xfrm>
            </p:contentPart>
          </mc:Choice>
          <mc:Fallback xmlns="">
            <p:pic>
              <p:nvPicPr>
                <p:cNvPr id="146" name="Inkt 145">
                  <a:extLst>
                    <a:ext uri="{FF2B5EF4-FFF2-40B4-BE49-F238E27FC236}">
                      <a16:creationId xmlns:a16="http://schemas.microsoft.com/office/drawing/2014/main" id="{464868A1-E4D0-40D9-8331-27AE27C636FF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1661008" y="3632554"/>
                  <a:ext cx="290880" cy="8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147" name="Inkt 146">
                  <a:extLst>
                    <a:ext uri="{FF2B5EF4-FFF2-40B4-BE49-F238E27FC236}">
                      <a16:creationId xmlns:a16="http://schemas.microsoft.com/office/drawing/2014/main" id="{434DBF96-EA05-4B8D-ACB4-E568FA671389}"/>
                    </a:ext>
                  </a:extLst>
                </p14:cNvPr>
                <p14:cNvContentPartPr/>
                <p14:nvPr/>
              </p14:nvContentPartPr>
              <p14:xfrm>
                <a:off x="1668208" y="3682954"/>
                <a:ext cx="252360" cy="61560"/>
              </p14:xfrm>
            </p:contentPart>
          </mc:Choice>
          <mc:Fallback xmlns="">
            <p:pic>
              <p:nvPicPr>
                <p:cNvPr id="147" name="Inkt 146">
                  <a:extLst>
                    <a:ext uri="{FF2B5EF4-FFF2-40B4-BE49-F238E27FC236}">
                      <a16:creationId xmlns:a16="http://schemas.microsoft.com/office/drawing/2014/main" id="{434DBF96-EA05-4B8D-ACB4-E568FA671389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1659208" y="3673954"/>
                  <a:ext cx="270000" cy="79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9489D169-EF97-4FDB-969E-958D0F10C7A3}"/>
              </a:ext>
            </a:extLst>
          </p:cNvPr>
          <p:cNvGrpSpPr/>
          <p:nvPr/>
        </p:nvGrpSpPr>
        <p:grpSpPr>
          <a:xfrm>
            <a:off x="1196968" y="1980154"/>
            <a:ext cx="235800" cy="442440"/>
            <a:chOff x="1196968" y="1980154"/>
            <a:chExt cx="235800" cy="442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149" name="Inkt 148">
                  <a:extLst>
                    <a:ext uri="{FF2B5EF4-FFF2-40B4-BE49-F238E27FC236}">
                      <a16:creationId xmlns:a16="http://schemas.microsoft.com/office/drawing/2014/main" id="{C11E9A41-AD00-4F19-9E2F-C4E2DB41E334}"/>
                    </a:ext>
                  </a:extLst>
                </p14:cNvPr>
                <p14:cNvContentPartPr/>
                <p14:nvPr/>
              </p14:nvContentPartPr>
              <p14:xfrm>
                <a:off x="1196968" y="2022994"/>
                <a:ext cx="99360" cy="206640"/>
              </p14:xfrm>
            </p:contentPart>
          </mc:Choice>
          <mc:Fallback xmlns="">
            <p:pic>
              <p:nvPicPr>
                <p:cNvPr id="149" name="Inkt 148">
                  <a:extLst>
                    <a:ext uri="{FF2B5EF4-FFF2-40B4-BE49-F238E27FC236}">
                      <a16:creationId xmlns:a16="http://schemas.microsoft.com/office/drawing/2014/main" id="{C11E9A41-AD00-4F19-9E2F-C4E2DB41E334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1187968" y="2014354"/>
                  <a:ext cx="11700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150" name="Inkt 149">
                  <a:extLst>
                    <a:ext uri="{FF2B5EF4-FFF2-40B4-BE49-F238E27FC236}">
                      <a16:creationId xmlns:a16="http://schemas.microsoft.com/office/drawing/2014/main" id="{7BE8214F-EE35-4032-9918-716E9FDC8FE2}"/>
                    </a:ext>
                  </a:extLst>
                </p14:cNvPr>
                <p14:cNvContentPartPr/>
                <p14:nvPr/>
              </p14:nvContentPartPr>
              <p14:xfrm>
                <a:off x="1322968" y="1980154"/>
                <a:ext cx="109800" cy="187920"/>
              </p14:xfrm>
            </p:contentPart>
          </mc:Choice>
          <mc:Fallback xmlns="">
            <p:pic>
              <p:nvPicPr>
                <p:cNvPr id="150" name="Inkt 149">
                  <a:extLst>
                    <a:ext uri="{FF2B5EF4-FFF2-40B4-BE49-F238E27FC236}">
                      <a16:creationId xmlns:a16="http://schemas.microsoft.com/office/drawing/2014/main" id="{7BE8214F-EE35-4032-9918-716E9FDC8FE2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1313968" y="1971154"/>
                  <a:ext cx="12744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151" name="Inkt 150">
                  <a:extLst>
                    <a:ext uri="{FF2B5EF4-FFF2-40B4-BE49-F238E27FC236}">
                      <a16:creationId xmlns:a16="http://schemas.microsoft.com/office/drawing/2014/main" id="{F91C95B4-CEFA-409B-B86E-BD15E6487738}"/>
                    </a:ext>
                  </a:extLst>
                </p14:cNvPr>
                <p14:cNvContentPartPr/>
                <p14:nvPr/>
              </p14:nvContentPartPr>
              <p14:xfrm>
                <a:off x="1276528" y="2316394"/>
                <a:ext cx="81720" cy="72000"/>
              </p14:xfrm>
            </p:contentPart>
          </mc:Choice>
          <mc:Fallback xmlns="">
            <p:pic>
              <p:nvPicPr>
                <p:cNvPr id="151" name="Inkt 150">
                  <a:extLst>
                    <a:ext uri="{FF2B5EF4-FFF2-40B4-BE49-F238E27FC236}">
                      <a16:creationId xmlns:a16="http://schemas.microsoft.com/office/drawing/2014/main" id="{F91C95B4-CEFA-409B-B86E-BD15E6487738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1267888" y="2307394"/>
                  <a:ext cx="99360" cy="8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52" name="Inkt 151">
                  <a:extLst>
                    <a:ext uri="{FF2B5EF4-FFF2-40B4-BE49-F238E27FC236}">
                      <a16:creationId xmlns:a16="http://schemas.microsoft.com/office/drawing/2014/main" id="{1862E3C9-ADA3-4776-8AD3-CC172F5B5B78}"/>
                    </a:ext>
                  </a:extLst>
                </p14:cNvPr>
                <p14:cNvContentPartPr/>
                <p14:nvPr/>
              </p14:nvContentPartPr>
              <p14:xfrm>
                <a:off x="1205608" y="2279674"/>
                <a:ext cx="128520" cy="142920"/>
              </p14:xfrm>
            </p:contentPart>
          </mc:Choice>
          <mc:Fallback xmlns="">
            <p:pic>
              <p:nvPicPr>
                <p:cNvPr id="152" name="Inkt 151">
                  <a:extLst>
                    <a:ext uri="{FF2B5EF4-FFF2-40B4-BE49-F238E27FC236}">
                      <a16:creationId xmlns:a16="http://schemas.microsoft.com/office/drawing/2014/main" id="{1862E3C9-ADA3-4776-8AD3-CC172F5B5B78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1196968" y="2270674"/>
                  <a:ext cx="146160" cy="16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154" name="Inkt 153">
                  <a:extLst>
                    <a:ext uri="{FF2B5EF4-FFF2-40B4-BE49-F238E27FC236}">
                      <a16:creationId xmlns:a16="http://schemas.microsoft.com/office/drawing/2014/main" id="{2B685D34-21BC-433F-AD6E-E2BD965A4F98}"/>
                    </a:ext>
                  </a:extLst>
                </p14:cNvPr>
                <p14:cNvContentPartPr/>
                <p14:nvPr/>
              </p14:nvContentPartPr>
              <p14:xfrm>
                <a:off x="1264648" y="2265634"/>
                <a:ext cx="83520" cy="49320"/>
              </p14:xfrm>
            </p:contentPart>
          </mc:Choice>
          <mc:Fallback xmlns="">
            <p:pic>
              <p:nvPicPr>
                <p:cNvPr id="154" name="Inkt 153">
                  <a:extLst>
                    <a:ext uri="{FF2B5EF4-FFF2-40B4-BE49-F238E27FC236}">
                      <a16:creationId xmlns:a16="http://schemas.microsoft.com/office/drawing/2014/main" id="{2B685D34-21BC-433F-AD6E-E2BD965A4F98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1255648" y="2256994"/>
                  <a:ext cx="101160" cy="66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E57DD1FE-E61D-4163-B6FC-60F4A091F589}"/>
              </a:ext>
            </a:extLst>
          </p:cNvPr>
          <p:cNvGrpSpPr/>
          <p:nvPr/>
        </p:nvGrpSpPr>
        <p:grpSpPr>
          <a:xfrm>
            <a:off x="4880488" y="1870714"/>
            <a:ext cx="1143720" cy="404640"/>
            <a:chOff x="4880488" y="1870714"/>
            <a:chExt cx="1143720" cy="404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156" name="Inkt 155">
                  <a:extLst>
                    <a:ext uri="{FF2B5EF4-FFF2-40B4-BE49-F238E27FC236}">
                      <a16:creationId xmlns:a16="http://schemas.microsoft.com/office/drawing/2014/main" id="{1D6D8D4C-0492-4D52-B45A-4076FB5F8E45}"/>
                    </a:ext>
                  </a:extLst>
                </p14:cNvPr>
                <p14:cNvContentPartPr/>
                <p14:nvPr/>
              </p14:nvContentPartPr>
              <p14:xfrm>
                <a:off x="4880488" y="2009674"/>
                <a:ext cx="119520" cy="265680"/>
              </p14:xfrm>
            </p:contentPart>
          </mc:Choice>
          <mc:Fallback xmlns="">
            <p:pic>
              <p:nvPicPr>
                <p:cNvPr id="156" name="Inkt 155">
                  <a:extLst>
                    <a:ext uri="{FF2B5EF4-FFF2-40B4-BE49-F238E27FC236}">
                      <a16:creationId xmlns:a16="http://schemas.microsoft.com/office/drawing/2014/main" id="{1D6D8D4C-0492-4D52-B45A-4076FB5F8E45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4862848" y="1991674"/>
                  <a:ext cx="155160" cy="30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157" name="Inkt 156">
                  <a:extLst>
                    <a:ext uri="{FF2B5EF4-FFF2-40B4-BE49-F238E27FC236}">
                      <a16:creationId xmlns:a16="http://schemas.microsoft.com/office/drawing/2014/main" id="{6DBE1D91-DFF4-4869-ABA7-6E11646761D6}"/>
                    </a:ext>
                  </a:extLst>
                </p14:cNvPr>
                <p14:cNvContentPartPr/>
                <p14:nvPr/>
              </p14:nvContentPartPr>
              <p14:xfrm>
                <a:off x="5109088" y="2073754"/>
                <a:ext cx="183240" cy="127440"/>
              </p14:xfrm>
            </p:contentPart>
          </mc:Choice>
          <mc:Fallback xmlns="">
            <p:pic>
              <p:nvPicPr>
                <p:cNvPr id="157" name="Inkt 156">
                  <a:extLst>
                    <a:ext uri="{FF2B5EF4-FFF2-40B4-BE49-F238E27FC236}">
                      <a16:creationId xmlns:a16="http://schemas.microsoft.com/office/drawing/2014/main" id="{6DBE1D91-DFF4-4869-ABA7-6E11646761D6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5091448" y="2056114"/>
                  <a:ext cx="218880" cy="16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158" name="Inkt 157">
                  <a:extLst>
                    <a:ext uri="{FF2B5EF4-FFF2-40B4-BE49-F238E27FC236}">
                      <a16:creationId xmlns:a16="http://schemas.microsoft.com/office/drawing/2014/main" id="{DE488339-F990-4553-B9B7-7D6124BA1389}"/>
                    </a:ext>
                  </a:extLst>
                </p14:cNvPr>
                <p14:cNvContentPartPr/>
                <p14:nvPr/>
              </p14:nvContentPartPr>
              <p14:xfrm>
                <a:off x="5216728" y="1870714"/>
                <a:ext cx="114840" cy="109080"/>
              </p14:xfrm>
            </p:contentPart>
          </mc:Choice>
          <mc:Fallback xmlns="">
            <p:pic>
              <p:nvPicPr>
                <p:cNvPr id="158" name="Inkt 157">
                  <a:extLst>
                    <a:ext uri="{FF2B5EF4-FFF2-40B4-BE49-F238E27FC236}">
                      <a16:creationId xmlns:a16="http://schemas.microsoft.com/office/drawing/2014/main" id="{DE488339-F990-4553-B9B7-7D6124BA1389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5198728" y="1852714"/>
                  <a:ext cx="150480" cy="14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159" name="Inkt 158">
                  <a:extLst>
                    <a:ext uri="{FF2B5EF4-FFF2-40B4-BE49-F238E27FC236}">
                      <a16:creationId xmlns:a16="http://schemas.microsoft.com/office/drawing/2014/main" id="{8494B556-7C26-4640-B86F-B8AE36718D91}"/>
                    </a:ext>
                  </a:extLst>
                </p14:cNvPr>
                <p14:cNvContentPartPr/>
                <p14:nvPr/>
              </p14:nvContentPartPr>
              <p14:xfrm>
                <a:off x="5423728" y="2143234"/>
                <a:ext cx="32400" cy="37440"/>
              </p14:xfrm>
            </p:contentPart>
          </mc:Choice>
          <mc:Fallback xmlns="">
            <p:pic>
              <p:nvPicPr>
                <p:cNvPr id="159" name="Inkt 158">
                  <a:extLst>
                    <a:ext uri="{FF2B5EF4-FFF2-40B4-BE49-F238E27FC236}">
                      <a16:creationId xmlns:a16="http://schemas.microsoft.com/office/drawing/2014/main" id="{8494B556-7C26-4640-B86F-B8AE36718D91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5406088" y="2125234"/>
                  <a:ext cx="6804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161" name="Inkt 160">
                  <a:extLst>
                    <a:ext uri="{FF2B5EF4-FFF2-40B4-BE49-F238E27FC236}">
                      <a16:creationId xmlns:a16="http://schemas.microsoft.com/office/drawing/2014/main" id="{4CEA5830-319C-4061-8B82-2CEEB4E7FE04}"/>
                    </a:ext>
                  </a:extLst>
                </p14:cNvPr>
                <p14:cNvContentPartPr/>
                <p14:nvPr/>
              </p14:nvContentPartPr>
              <p14:xfrm>
                <a:off x="5633968" y="1975114"/>
                <a:ext cx="125280" cy="211320"/>
              </p14:xfrm>
            </p:contentPart>
          </mc:Choice>
          <mc:Fallback xmlns="">
            <p:pic>
              <p:nvPicPr>
                <p:cNvPr id="161" name="Inkt 160">
                  <a:extLst>
                    <a:ext uri="{FF2B5EF4-FFF2-40B4-BE49-F238E27FC236}">
                      <a16:creationId xmlns:a16="http://schemas.microsoft.com/office/drawing/2014/main" id="{4CEA5830-319C-4061-8B82-2CEEB4E7FE04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5615968" y="1957474"/>
                  <a:ext cx="160920" cy="24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8">
              <p14:nvContentPartPr>
                <p14:cNvPr id="162" name="Inkt 161">
                  <a:extLst>
                    <a:ext uri="{FF2B5EF4-FFF2-40B4-BE49-F238E27FC236}">
                      <a16:creationId xmlns:a16="http://schemas.microsoft.com/office/drawing/2014/main" id="{A8E66099-5EEF-4E6B-9BE2-40C11D772D31}"/>
                    </a:ext>
                  </a:extLst>
                </p14:cNvPr>
                <p14:cNvContentPartPr/>
                <p14:nvPr/>
              </p14:nvContentPartPr>
              <p14:xfrm>
                <a:off x="5886688" y="1958554"/>
                <a:ext cx="137520" cy="223200"/>
              </p14:xfrm>
            </p:contentPart>
          </mc:Choice>
          <mc:Fallback xmlns="">
            <p:pic>
              <p:nvPicPr>
                <p:cNvPr id="162" name="Inkt 161">
                  <a:extLst>
                    <a:ext uri="{FF2B5EF4-FFF2-40B4-BE49-F238E27FC236}">
                      <a16:creationId xmlns:a16="http://schemas.microsoft.com/office/drawing/2014/main" id="{A8E66099-5EEF-4E6B-9BE2-40C11D772D31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5869048" y="1940554"/>
                  <a:ext cx="173160" cy="258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9F38D9A8-473E-412E-9945-D97A0879F393}"/>
              </a:ext>
            </a:extLst>
          </p:cNvPr>
          <p:cNvGrpSpPr/>
          <p:nvPr/>
        </p:nvGrpSpPr>
        <p:grpSpPr>
          <a:xfrm>
            <a:off x="7417768" y="1719874"/>
            <a:ext cx="954360" cy="578520"/>
            <a:chOff x="7417768" y="1719874"/>
            <a:chExt cx="954360" cy="578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164" name="Inkt 163">
                  <a:extLst>
                    <a:ext uri="{FF2B5EF4-FFF2-40B4-BE49-F238E27FC236}">
                      <a16:creationId xmlns:a16="http://schemas.microsoft.com/office/drawing/2014/main" id="{3B35C3AA-11FA-4785-A18A-07917489BE4B}"/>
                    </a:ext>
                  </a:extLst>
                </p14:cNvPr>
                <p14:cNvContentPartPr/>
                <p14:nvPr/>
              </p14:nvContentPartPr>
              <p14:xfrm>
                <a:off x="7417768" y="1932994"/>
                <a:ext cx="177120" cy="365400"/>
              </p14:xfrm>
            </p:contentPart>
          </mc:Choice>
          <mc:Fallback xmlns="">
            <p:pic>
              <p:nvPicPr>
                <p:cNvPr id="164" name="Inkt 163">
                  <a:extLst>
                    <a:ext uri="{FF2B5EF4-FFF2-40B4-BE49-F238E27FC236}">
                      <a16:creationId xmlns:a16="http://schemas.microsoft.com/office/drawing/2014/main" id="{3B35C3AA-11FA-4785-A18A-07917489BE4B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7400128" y="1915354"/>
                  <a:ext cx="212760" cy="40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165" name="Inkt 164">
                  <a:extLst>
                    <a:ext uri="{FF2B5EF4-FFF2-40B4-BE49-F238E27FC236}">
                      <a16:creationId xmlns:a16="http://schemas.microsoft.com/office/drawing/2014/main" id="{1269D00D-6438-441E-A97B-CB31B1F7A99B}"/>
                    </a:ext>
                  </a:extLst>
                </p14:cNvPr>
                <p14:cNvContentPartPr/>
                <p14:nvPr/>
              </p14:nvContentPartPr>
              <p14:xfrm>
                <a:off x="7558168" y="1719874"/>
                <a:ext cx="123480" cy="127800"/>
              </p14:xfrm>
            </p:contentPart>
          </mc:Choice>
          <mc:Fallback xmlns="">
            <p:pic>
              <p:nvPicPr>
                <p:cNvPr id="165" name="Inkt 164">
                  <a:extLst>
                    <a:ext uri="{FF2B5EF4-FFF2-40B4-BE49-F238E27FC236}">
                      <a16:creationId xmlns:a16="http://schemas.microsoft.com/office/drawing/2014/main" id="{1269D00D-6438-441E-A97B-CB31B1F7A99B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7540168" y="1702234"/>
                  <a:ext cx="159120" cy="16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167" name="Inkt 166">
                  <a:extLst>
                    <a:ext uri="{FF2B5EF4-FFF2-40B4-BE49-F238E27FC236}">
                      <a16:creationId xmlns:a16="http://schemas.microsoft.com/office/drawing/2014/main" id="{52DDB465-2ACD-4608-A9F3-4C7A92519F3E}"/>
                    </a:ext>
                  </a:extLst>
                </p14:cNvPr>
                <p14:cNvContentPartPr/>
                <p14:nvPr/>
              </p14:nvContentPartPr>
              <p14:xfrm>
                <a:off x="7713328" y="2049634"/>
                <a:ext cx="24120" cy="29880"/>
              </p14:xfrm>
            </p:contentPart>
          </mc:Choice>
          <mc:Fallback xmlns="">
            <p:pic>
              <p:nvPicPr>
                <p:cNvPr id="167" name="Inkt 166">
                  <a:extLst>
                    <a:ext uri="{FF2B5EF4-FFF2-40B4-BE49-F238E27FC236}">
                      <a16:creationId xmlns:a16="http://schemas.microsoft.com/office/drawing/2014/main" id="{52DDB465-2ACD-4608-A9F3-4C7A92519F3E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7695688" y="2031634"/>
                  <a:ext cx="5976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169" name="Inkt 168">
                  <a:extLst>
                    <a:ext uri="{FF2B5EF4-FFF2-40B4-BE49-F238E27FC236}">
                      <a16:creationId xmlns:a16="http://schemas.microsoft.com/office/drawing/2014/main" id="{9DC7052E-70DB-4E28-A45B-F7C87CCB14CA}"/>
                    </a:ext>
                  </a:extLst>
                </p14:cNvPr>
                <p14:cNvContentPartPr/>
                <p14:nvPr/>
              </p14:nvContentPartPr>
              <p14:xfrm>
                <a:off x="7940488" y="1886914"/>
                <a:ext cx="123840" cy="296280"/>
              </p14:xfrm>
            </p:contentPart>
          </mc:Choice>
          <mc:Fallback xmlns="">
            <p:pic>
              <p:nvPicPr>
                <p:cNvPr id="169" name="Inkt 168">
                  <a:extLst>
                    <a:ext uri="{FF2B5EF4-FFF2-40B4-BE49-F238E27FC236}">
                      <a16:creationId xmlns:a16="http://schemas.microsoft.com/office/drawing/2014/main" id="{9DC7052E-70DB-4E28-A45B-F7C87CCB14CA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7922488" y="1869274"/>
                  <a:ext cx="159480" cy="33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170" name="Inkt 169">
                  <a:extLst>
                    <a:ext uri="{FF2B5EF4-FFF2-40B4-BE49-F238E27FC236}">
                      <a16:creationId xmlns:a16="http://schemas.microsoft.com/office/drawing/2014/main" id="{842D4694-E989-46A1-BE9D-FEB9635D2179}"/>
                    </a:ext>
                  </a:extLst>
                </p14:cNvPr>
                <p14:cNvContentPartPr/>
                <p14:nvPr/>
              </p14:nvContentPartPr>
              <p14:xfrm>
                <a:off x="8188888" y="1919314"/>
                <a:ext cx="183240" cy="231480"/>
              </p14:xfrm>
            </p:contentPart>
          </mc:Choice>
          <mc:Fallback xmlns="">
            <p:pic>
              <p:nvPicPr>
                <p:cNvPr id="170" name="Inkt 169">
                  <a:extLst>
                    <a:ext uri="{FF2B5EF4-FFF2-40B4-BE49-F238E27FC236}">
                      <a16:creationId xmlns:a16="http://schemas.microsoft.com/office/drawing/2014/main" id="{842D4694-E989-46A1-BE9D-FEB9635D2179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8170888" y="1901314"/>
                  <a:ext cx="218880" cy="26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71" name="Inkt 170">
                  <a:extLst>
                    <a:ext uri="{FF2B5EF4-FFF2-40B4-BE49-F238E27FC236}">
                      <a16:creationId xmlns:a16="http://schemas.microsoft.com/office/drawing/2014/main" id="{B9333B45-44E1-4980-90EA-EC389676A1B4}"/>
                    </a:ext>
                  </a:extLst>
                </p14:cNvPr>
                <p14:cNvContentPartPr/>
                <p14:nvPr/>
              </p14:nvContentPartPr>
              <p14:xfrm>
                <a:off x="8237128" y="2038834"/>
                <a:ext cx="101520" cy="9720"/>
              </p14:xfrm>
            </p:contentPart>
          </mc:Choice>
          <mc:Fallback xmlns="">
            <p:pic>
              <p:nvPicPr>
                <p:cNvPr id="171" name="Inkt 170">
                  <a:extLst>
                    <a:ext uri="{FF2B5EF4-FFF2-40B4-BE49-F238E27FC236}">
                      <a16:creationId xmlns:a16="http://schemas.microsoft.com/office/drawing/2014/main" id="{B9333B45-44E1-4980-90EA-EC389676A1B4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8219128" y="2021194"/>
                  <a:ext cx="137160" cy="45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F4D1608B-C9BA-4082-B6E8-AE23C275E4DA}"/>
              </a:ext>
            </a:extLst>
          </p:cNvPr>
          <p:cNvGrpSpPr/>
          <p:nvPr/>
        </p:nvGrpSpPr>
        <p:grpSpPr>
          <a:xfrm>
            <a:off x="3919648" y="1630234"/>
            <a:ext cx="405360" cy="284760"/>
            <a:chOff x="3919648" y="1630234"/>
            <a:chExt cx="405360" cy="28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73" name="Inkt 172">
                  <a:extLst>
                    <a:ext uri="{FF2B5EF4-FFF2-40B4-BE49-F238E27FC236}">
                      <a16:creationId xmlns:a16="http://schemas.microsoft.com/office/drawing/2014/main" id="{76280650-F74F-4647-B670-4CA47AA1C5E6}"/>
                    </a:ext>
                  </a:extLst>
                </p14:cNvPr>
                <p14:cNvContentPartPr/>
                <p14:nvPr/>
              </p14:nvContentPartPr>
              <p14:xfrm>
                <a:off x="3919648" y="1793314"/>
                <a:ext cx="116640" cy="87480"/>
              </p14:xfrm>
            </p:contentPart>
          </mc:Choice>
          <mc:Fallback xmlns="">
            <p:pic>
              <p:nvPicPr>
                <p:cNvPr id="173" name="Inkt 172">
                  <a:extLst>
                    <a:ext uri="{FF2B5EF4-FFF2-40B4-BE49-F238E27FC236}">
                      <a16:creationId xmlns:a16="http://schemas.microsoft.com/office/drawing/2014/main" id="{76280650-F74F-4647-B670-4CA47AA1C5E6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3910648" y="1784674"/>
                  <a:ext cx="134280" cy="10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4">
              <p14:nvContentPartPr>
                <p14:cNvPr id="174" name="Inkt 173">
                  <a:extLst>
                    <a:ext uri="{FF2B5EF4-FFF2-40B4-BE49-F238E27FC236}">
                      <a16:creationId xmlns:a16="http://schemas.microsoft.com/office/drawing/2014/main" id="{C7FBF2D0-F117-4777-82CA-E7973C3EDA50}"/>
                    </a:ext>
                  </a:extLst>
                </p14:cNvPr>
                <p14:cNvContentPartPr/>
                <p14:nvPr/>
              </p14:nvContentPartPr>
              <p14:xfrm>
                <a:off x="3938368" y="1770634"/>
                <a:ext cx="60840" cy="144360"/>
              </p14:xfrm>
            </p:contentPart>
          </mc:Choice>
          <mc:Fallback xmlns="">
            <p:pic>
              <p:nvPicPr>
                <p:cNvPr id="174" name="Inkt 173">
                  <a:extLst>
                    <a:ext uri="{FF2B5EF4-FFF2-40B4-BE49-F238E27FC236}">
                      <a16:creationId xmlns:a16="http://schemas.microsoft.com/office/drawing/2014/main" id="{C7FBF2D0-F117-4777-82CA-E7973C3EDA50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3929728" y="1761634"/>
                  <a:ext cx="78480" cy="16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6">
              <p14:nvContentPartPr>
                <p14:cNvPr id="175" name="Inkt 174">
                  <a:extLst>
                    <a:ext uri="{FF2B5EF4-FFF2-40B4-BE49-F238E27FC236}">
                      <a16:creationId xmlns:a16="http://schemas.microsoft.com/office/drawing/2014/main" id="{16D3D5BC-067B-4501-AF79-1A15DD0A661F}"/>
                    </a:ext>
                  </a:extLst>
                </p14:cNvPr>
                <p14:cNvContentPartPr/>
                <p14:nvPr/>
              </p14:nvContentPartPr>
              <p14:xfrm>
                <a:off x="4071568" y="1678474"/>
                <a:ext cx="92520" cy="194760"/>
              </p14:xfrm>
            </p:contentPart>
          </mc:Choice>
          <mc:Fallback xmlns="">
            <p:pic>
              <p:nvPicPr>
                <p:cNvPr id="175" name="Inkt 174">
                  <a:extLst>
                    <a:ext uri="{FF2B5EF4-FFF2-40B4-BE49-F238E27FC236}">
                      <a16:creationId xmlns:a16="http://schemas.microsoft.com/office/drawing/2014/main" id="{16D3D5BC-067B-4501-AF79-1A15DD0A661F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4062568" y="1669834"/>
                  <a:ext cx="110160" cy="21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8">
              <p14:nvContentPartPr>
                <p14:cNvPr id="176" name="Inkt 175">
                  <a:extLst>
                    <a:ext uri="{FF2B5EF4-FFF2-40B4-BE49-F238E27FC236}">
                      <a16:creationId xmlns:a16="http://schemas.microsoft.com/office/drawing/2014/main" id="{40DA627C-3A0A-43BE-9434-68AADCA64B9B}"/>
                    </a:ext>
                  </a:extLst>
                </p14:cNvPr>
                <p14:cNvContentPartPr/>
                <p14:nvPr/>
              </p14:nvContentPartPr>
              <p14:xfrm>
                <a:off x="4226008" y="1630234"/>
                <a:ext cx="99000" cy="209520"/>
              </p14:xfrm>
            </p:contentPart>
          </mc:Choice>
          <mc:Fallback xmlns="">
            <p:pic>
              <p:nvPicPr>
                <p:cNvPr id="176" name="Inkt 175">
                  <a:extLst>
                    <a:ext uri="{FF2B5EF4-FFF2-40B4-BE49-F238E27FC236}">
                      <a16:creationId xmlns:a16="http://schemas.microsoft.com/office/drawing/2014/main" id="{40DA627C-3A0A-43BE-9434-68AADCA64B9B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4217368" y="1621594"/>
                  <a:ext cx="116640" cy="22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0">
              <p14:nvContentPartPr>
                <p14:cNvPr id="177" name="Inkt 176">
                  <a:extLst>
                    <a:ext uri="{FF2B5EF4-FFF2-40B4-BE49-F238E27FC236}">
                      <a16:creationId xmlns:a16="http://schemas.microsoft.com/office/drawing/2014/main" id="{0B1D740A-A8C9-41F6-B66B-294299559AB9}"/>
                    </a:ext>
                  </a:extLst>
                </p14:cNvPr>
                <p14:cNvContentPartPr/>
                <p14:nvPr/>
              </p14:nvContentPartPr>
              <p14:xfrm>
                <a:off x="4243288" y="1724554"/>
                <a:ext cx="74880" cy="21960"/>
              </p14:xfrm>
            </p:contentPart>
          </mc:Choice>
          <mc:Fallback xmlns="">
            <p:pic>
              <p:nvPicPr>
                <p:cNvPr id="177" name="Inkt 176">
                  <a:extLst>
                    <a:ext uri="{FF2B5EF4-FFF2-40B4-BE49-F238E27FC236}">
                      <a16:creationId xmlns:a16="http://schemas.microsoft.com/office/drawing/2014/main" id="{0B1D740A-A8C9-41F6-B66B-294299559AB9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4234648" y="1715554"/>
                  <a:ext cx="92520" cy="39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1" name="Groep 180">
            <a:extLst>
              <a:ext uri="{FF2B5EF4-FFF2-40B4-BE49-F238E27FC236}">
                <a16:creationId xmlns:a16="http://schemas.microsoft.com/office/drawing/2014/main" id="{05156EBC-BC53-4BE8-AC3E-10C5D8C35D1F}"/>
              </a:ext>
            </a:extLst>
          </p:cNvPr>
          <p:cNvGrpSpPr/>
          <p:nvPr/>
        </p:nvGrpSpPr>
        <p:grpSpPr>
          <a:xfrm>
            <a:off x="4530568" y="3702394"/>
            <a:ext cx="170280" cy="89280"/>
            <a:chOff x="4530568" y="3702394"/>
            <a:chExt cx="170280" cy="89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2">
              <p14:nvContentPartPr>
                <p14:cNvPr id="179" name="Inkt 178">
                  <a:extLst>
                    <a:ext uri="{FF2B5EF4-FFF2-40B4-BE49-F238E27FC236}">
                      <a16:creationId xmlns:a16="http://schemas.microsoft.com/office/drawing/2014/main" id="{E38C060D-8CBC-4C2D-A298-65EE35E574FB}"/>
                    </a:ext>
                  </a:extLst>
                </p14:cNvPr>
                <p14:cNvContentPartPr/>
                <p14:nvPr/>
              </p14:nvContentPartPr>
              <p14:xfrm>
                <a:off x="4530568" y="3702394"/>
                <a:ext cx="170280" cy="15840"/>
              </p14:xfrm>
            </p:contentPart>
          </mc:Choice>
          <mc:Fallback xmlns="">
            <p:pic>
              <p:nvPicPr>
                <p:cNvPr id="179" name="Inkt 178">
                  <a:extLst>
                    <a:ext uri="{FF2B5EF4-FFF2-40B4-BE49-F238E27FC236}">
                      <a16:creationId xmlns:a16="http://schemas.microsoft.com/office/drawing/2014/main" id="{E38C060D-8CBC-4C2D-A298-65EE35E574FB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4512928" y="3684754"/>
                  <a:ext cx="20592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4">
              <p14:nvContentPartPr>
                <p14:cNvPr id="180" name="Inkt 179">
                  <a:extLst>
                    <a:ext uri="{FF2B5EF4-FFF2-40B4-BE49-F238E27FC236}">
                      <a16:creationId xmlns:a16="http://schemas.microsoft.com/office/drawing/2014/main" id="{E1B2F5BA-633B-4673-B242-8A70CD1E2508}"/>
                    </a:ext>
                  </a:extLst>
                </p14:cNvPr>
                <p14:cNvContentPartPr/>
                <p14:nvPr/>
              </p14:nvContentPartPr>
              <p14:xfrm>
                <a:off x="4542808" y="3789874"/>
                <a:ext cx="144000" cy="1800"/>
              </p14:xfrm>
            </p:contentPart>
          </mc:Choice>
          <mc:Fallback xmlns="">
            <p:pic>
              <p:nvPicPr>
                <p:cNvPr id="180" name="Inkt 179">
                  <a:extLst>
                    <a:ext uri="{FF2B5EF4-FFF2-40B4-BE49-F238E27FC236}">
                      <a16:creationId xmlns:a16="http://schemas.microsoft.com/office/drawing/2014/main" id="{E1B2F5BA-633B-4673-B242-8A70CD1E2508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4525168" y="3772234"/>
                  <a:ext cx="179640" cy="37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56">
            <p14:nvContentPartPr>
              <p14:cNvPr id="182" name="Inkt 181">
                <a:extLst>
                  <a:ext uri="{FF2B5EF4-FFF2-40B4-BE49-F238E27FC236}">
                    <a16:creationId xmlns:a16="http://schemas.microsoft.com/office/drawing/2014/main" id="{FB936FAC-337B-43BC-9782-467367547DC5}"/>
                  </a:ext>
                </a:extLst>
              </p14:cNvPr>
              <p14:cNvContentPartPr/>
              <p14:nvPr/>
            </p14:nvContentPartPr>
            <p14:xfrm>
              <a:off x="5128888" y="3723994"/>
              <a:ext cx="1280160" cy="60480"/>
            </p14:xfrm>
          </p:contentPart>
        </mc:Choice>
        <mc:Fallback xmlns="">
          <p:pic>
            <p:nvPicPr>
              <p:cNvPr id="182" name="Inkt 181">
                <a:extLst>
                  <a:ext uri="{FF2B5EF4-FFF2-40B4-BE49-F238E27FC236}">
                    <a16:creationId xmlns:a16="http://schemas.microsoft.com/office/drawing/2014/main" id="{FB936FAC-337B-43BC-9782-467367547DC5}"/>
                  </a:ext>
                </a:extLst>
              </p:cNvPr>
              <p:cNvPicPr/>
              <p:nvPr/>
            </p:nvPicPr>
            <p:blipFill>
              <a:blip r:embed="rId257"/>
              <a:stretch>
                <a:fillRect/>
              </a:stretch>
            </p:blipFill>
            <p:spPr>
              <a:xfrm>
                <a:off x="5110888" y="3706354"/>
                <a:ext cx="1315800" cy="9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8">
            <p14:nvContentPartPr>
              <p14:cNvPr id="183" name="Inkt 182">
                <a:extLst>
                  <a:ext uri="{FF2B5EF4-FFF2-40B4-BE49-F238E27FC236}">
                    <a16:creationId xmlns:a16="http://schemas.microsoft.com/office/drawing/2014/main" id="{66E5EC19-212F-4516-8B35-4C04D5032B0A}"/>
                  </a:ext>
                </a:extLst>
              </p14:cNvPr>
              <p14:cNvContentPartPr/>
              <p14:nvPr/>
            </p14:nvContentPartPr>
            <p14:xfrm>
              <a:off x="5107648" y="2247274"/>
              <a:ext cx="360" cy="360"/>
            </p14:xfrm>
          </p:contentPart>
        </mc:Choice>
        <mc:Fallback xmlns="">
          <p:pic>
            <p:nvPicPr>
              <p:cNvPr id="183" name="Inkt 182">
                <a:extLst>
                  <a:ext uri="{FF2B5EF4-FFF2-40B4-BE49-F238E27FC236}">
                    <a16:creationId xmlns:a16="http://schemas.microsoft.com/office/drawing/2014/main" id="{66E5EC19-212F-4516-8B35-4C04D5032B0A}"/>
                  </a:ext>
                </a:extLst>
              </p:cNvPr>
              <p:cNvPicPr/>
              <p:nvPr/>
            </p:nvPicPr>
            <p:blipFill>
              <a:blip r:embed="rId259"/>
              <a:stretch>
                <a:fillRect/>
              </a:stretch>
            </p:blipFill>
            <p:spPr>
              <a:xfrm>
                <a:off x="5098648" y="2238634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8" name="Groep 187">
            <a:extLst>
              <a:ext uri="{FF2B5EF4-FFF2-40B4-BE49-F238E27FC236}">
                <a16:creationId xmlns:a16="http://schemas.microsoft.com/office/drawing/2014/main" id="{3CD5E8AB-0918-49C6-9C60-4C5778C902B4}"/>
              </a:ext>
            </a:extLst>
          </p:cNvPr>
          <p:cNvGrpSpPr/>
          <p:nvPr/>
        </p:nvGrpSpPr>
        <p:grpSpPr>
          <a:xfrm>
            <a:off x="5352808" y="3354274"/>
            <a:ext cx="544680" cy="296280"/>
            <a:chOff x="5352808" y="3354274"/>
            <a:chExt cx="544680" cy="296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0">
              <p14:nvContentPartPr>
                <p14:cNvPr id="184" name="Inkt 183">
                  <a:extLst>
                    <a:ext uri="{FF2B5EF4-FFF2-40B4-BE49-F238E27FC236}">
                      <a16:creationId xmlns:a16="http://schemas.microsoft.com/office/drawing/2014/main" id="{B6561518-6761-4B70-8E10-59F7AB5D4E58}"/>
                    </a:ext>
                  </a:extLst>
                </p14:cNvPr>
                <p14:cNvContentPartPr/>
                <p14:nvPr/>
              </p14:nvContentPartPr>
              <p14:xfrm>
                <a:off x="5352808" y="3354274"/>
                <a:ext cx="171000" cy="296280"/>
              </p14:xfrm>
            </p:contentPart>
          </mc:Choice>
          <mc:Fallback xmlns="">
            <p:pic>
              <p:nvPicPr>
                <p:cNvPr id="184" name="Inkt 183">
                  <a:extLst>
                    <a:ext uri="{FF2B5EF4-FFF2-40B4-BE49-F238E27FC236}">
                      <a16:creationId xmlns:a16="http://schemas.microsoft.com/office/drawing/2014/main" id="{B6561518-6761-4B70-8E10-59F7AB5D4E58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5334808" y="3336634"/>
                  <a:ext cx="206640" cy="33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2">
              <p14:nvContentPartPr>
                <p14:cNvPr id="185" name="Inkt 184">
                  <a:extLst>
                    <a:ext uri="{FF2B5EF4-FFF2-40B4-BE49-F238E27FC236}">
                      <a16:creationId xmlns:a16="http://schemas.microsoft.com/office/drawing/2014/main" id="{7B7D5823-7B79-45A5-891D-8062FCE02915}"/>
                    </a:ext>
                  </a:extLst>
                </p14:cNvPr>
                <p14:cNvContentPartPr/>
                <p14:nvPr/>
              </p14:nvContentPartPr>
              <p14:xfrm>
                <a:off x="5685808" y="3429514"/>
                <a:ext cx="211680" cy="151920"/>
              </p14:xfrm>
            </p:contentPart>
          </mc:Choice>
          <mc:Fallback xmlns="">
            <p:pic>
              <p:nvPicPr>
                <p:cNvPr id="185" name="Inkt 184">
                  <a:extLst>
                    <a:ext uri="{FF2B5EF4-FFF2-40B4-BE49-F238E27FC236}">
                      <a16:creationId xmlns:a16="http://schemas.microsoft.com/office/drawing/2014/main" id="{7B7D5823-7B79-45A5-891D-8062FCE02915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5668168" y="3411514"/>
                  <a:ext cx="247320" cy="18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4">
              <p14:nvContentPartPr>
                <p14:cNvPr id="187" name="Inkt 186">
                  <a:extLst>
                    <a:ext uri="{FF2B5EF4-FFF2-40B4-BE49-F238E27FC236}">
                      <a16:creationId xmlns:a16="http://schemas.microsoft.com/office/drawing/2014/main" id="{A97724DA-873F-4A57-93DE-3B23A5CFA756}"/>
                    </a:ext>
                  </a:extLst>
                </p14:cNvPr>
                <p14:cNvContentPartPr/>
                <p14:nvPr/>
              </p14:nvContentPartPr>
              <p14:xfrm>
                <a:off x="5476288" y="3424834"/>
                <a:ext cx="3960" cy="360"/>
              </p14:xfrm>
            </p:contentPart>
          </mc:Choice>
          <mc:Fallback xmlns="">
            <p:pic>
              <p:nvPicPr>
                <p:cNvPr id="187" name="Inkt 186">
                  <a:extLst>
                    <a:ext uri="{FF2B5EF4-FFF2-40B4-BE49-F238E27FC236}">
                      <a16:creationId xmlns:a16="http://schemas.microsoft.com/office/drawing/2014/main" id="{A97724DA-873F-4A57-93DE-3B23A5CFA756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5458648" y="3407194"/>
                  <a:ext cx="39600" cy="3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1" name="Groep 190">
            <a:extLst>
              <a:ext uri="{FF2B5EF4-FFF2-40B4-BE49-F238E27FC236}">
                <a16:creationId xmlns:a16="http://schemas.microsoft.com/office/drawing/2014/main" id="{B6DE7823-5959-47CD-B105-8ED7BF93AD1B}"/>
              </a:ext>
            </a:extLst>
          </p:cNvPr>
          <p:cNvGrpSpPr/>
          <p:nvPr/>
        </p:nvGrpSpPr>
        <p:grpSpPr>
          <a:xfrm>
            <a:off x="5765728" y="3189754"/>
            <a:ext cx="511200" cy="381240"/>
            <a:chOff x="5765728" y="3189754"/>
            <a:chExt cx="511200" cy="381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6">
              <p14:nvContentPartPr>
                <p14:cNvPr id="189" name="Inkt 188">
                  <a:extLst>
                    <a:ext uri="{FF2B5EF4-FFF2-40B4-BE49-F238E27FC236}">
                      <a16:creationId xmlns:a16="http://schemas.microsoft.com/office/drawing/2014/main" id="{B7084724-F3BC-4EBF-B3B7-643318E57213}"/>
                    </a:ext>
                  </a:extLst>
                </p14:cNvPr>
                <p14:cNvContentPartPr/>
                <p14:nvPr/>
              </p14:nvContentPartPr>
              <p14:xfrm>
                <a:off x="5765728" y="3189754"/>
                <a:ext cx="155520" cy="148680"/>
              </p14:xfrm>
            </p:contentPart>
          </mc:Choice>
          <mc:Fallback xmlns="">
            <p:pic>
              <p:nvPicPr>
                <p:cNvPr id="189" name="Inkt 188">
                  <a:extLst>
                    <a:ext uri="{FF2B5EF4-FFF2-40B4-BE49-F238E27FC236}">
                      <a16:creationId xmlns:a16="http://schemas.microsoft.com/office/drawing/2014/main" id="{B7084724-F3BC-4EBF-B3B7-643318E57213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5747728" y="3172114"/>
                  <a:ext cx="19116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8">
              <p14:nvContentPartPr>
                <p14:cNvPr id="190" name="Inkt 189">
                  <a:extLst>
                    <a:ext uri="{FF2B5EF4-FFF2-40B4-BE49-F238E27FC236}">
                      <a16:creationId xmlns:a16="http://schemas.microsoft.com/office/drawing/2014/main" id="{6238BBF5-FA04-476B-8D1B-A08127D983BE}"/>
                    </a:ext>
                  </a:extLst>
                </p14:cNvPr>
                <p14:cNvContentPartPr/>
                <p14:nvPr/>
              </p14:nvContentPartPr>
              <p14:xfrm>
                <a:off x="6122488" y="3257794"/>
                <a:ext cx="154440" cy="313200"/>
              </p14:xfrm>
            </p:contentPart>
          </mc:Choice>
          <mc:Fallback xmlns="">
            <p:pic>
              <p:nvPicPr>
                <p:cNvPr id="190" name="Inkt 189">
                  <a:extLst>
                    <a:ext uri="{FF2B5EF4-FFF2-40B4-BE49-F238E27FC236}">
                      <a16:creationId xmlns:a16="http://schemas.microsoft.com/office/drawing/2014/main" id="{6238BBF5-FA04-476B-8D1B-A08127D983BE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6104488" y="3240154"/>
                  <a:ext cx="190080" cy="348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8" name="Groep 197">
            <a:extLst>
              <a:ext uri="{FF2B5EF4-FFF2-40B4-BE49-F238E27FC236}">
                <a16:creationId xmlns:a16="http://schemas.microsoft.com/office/drawing/2014/main" id="{A0422704-96EF-41BC-BC72-B9E7AE6CA547}"/>
              </a:ext>
            </a:extLst>
          </p:cNvPr>
          <p:cNvGrpSpPr/>
          <p:nvPr/>
        </p:nvGrpSpPr>
        <p:grpSpPr>
          <a:xfrm>
            <a:off x="5467648" y="3896794"/>
            <a:ext cx="922320" cy="365760"/>
            <a:chOff x="5467648" y="3896794"/>
            <a:chExt cx="922320" cy="365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0">
              <p14:nvContentPartPr>
                <p14:cNvPr id="192" name="Inkt 191">
                  <a:extLst>
                    <a:ext uri="{FF2B5EF4-FFF2-40B4-BE49-F238E27FC236}">
                      <a16:creationId xmlns:a16="http://schemas.microsoft.com/office/drawing/2014/main" id="{772BAF20-37D4-4B77-86F6-85858206AB23}"/>
                    </a:ext>
                  </a:extLst>
                </p14:cNvPr>
                <p14:cNvContentPartPr/>
                <p14:nvPr/>
              </p14:nvContentPartPr>
              <p14:xfrm>
                <a:off x="5467648" y="4009114"/>
                <a:ext cx="12600" cy="253440"/>
              </p14:xfrm>
            </p:contentPart>
          </mc:Choice>
          <mc:Fallback xmlns="">
            <p:pic>
              <p:nvPicPr>
                <p:cNvPr id="192" name="Inkt 191">
                  <a:extLst>
                    <a:ext uri="{FF2B5EF4-FFF2-40B4-BE49-F238E27FC236}">
                      <a16:creationId xmlns:a16="http://schemas.microsoft.com/office/drawing/2014/main" id="{772BAF20-37D4-4B77-86F6-85858206AB23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5450008" y="3991474"/>
                  <a:ext cx="48240" cy="28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2">
              <p14:nvContentPartPr>
                <p14:cNvPr id="193" name="Inkt 192">
                  <a:extLst>
                    <a:ext uri="{FF2B5EF4-FFF2-40B4-BE49-F238E27FC236}">
                      <a16:creationId xmlns:a16="http://schemas.microsoft.com/office/drawing/2014/main" id="{09F114FF-C385-439D-9161-579DA88302DA}"/>
                    </a:ext>
                  </a:extLst>
                </p14:cNvPr>
                <p14:cNvContentPartPr/>
                <p14:nvPr/>
              </p14:nvContentPartPr>
              <p14:xfrm>
                <a:off x="5575288" y="4035034"/>
                <a:ext cx="200880" cy="200160"/>
              </p14:xfrm>
            </p:contentPart>
          </mc:Choice>
          <mc:Fallback xmlns="">
            <p:pic>
              <p:nvPicPr>
                <p:cNvPr id="193" name="Inkt 192">
                  <a:extLst>
                    <a:ext uri="{FF2B5EF4-FFF2-40B4-BE49-F238E27FC236}">
                      <a16:creationId xmlns:a16="http://schemas.microsoft.com/office/drawing/2014/main" id="{09F114FF-C385-439D-9161-579DA88302DA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5557288" y="4017394"/>
                  <a:ext cx="236520" cy="23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4">
              <p14:nvContentPartPr>
                <p14:cNvPr id="195" name="Inkt 194">
                  <a:extLst>
                    <a:ext uri="{FF2B5EF4-FFF2-40B4-BE49-F238E27FC236}">
                      <a16:creationId xmlns:a16="http://schemas.microsoft.com/office/drawing/2014/main" id="{715FEA7A-D755-4956-8754-0F203387B3D3}"/>
                    </a:ext>
                  </a:extLst>
                </p14:cNvPr>
                <p14:cNvContentPartPr/>
                <p14:nvPr/>
              </p14:nvContentPartPr>
              <p14:xfrm>
                <a:off x="5883448" y="3930274"/>
                <a:ext cx="219960" cy="243360"/>
              </p14:xfrm>
            </p:contentPart>
          </mc:Choice>
          <mc:Fallback xmlns="">
            <p:pic>
              <p:nvPicPr>
                <p:cNvPr id="195" name="Inkt 194">
                  <a:extLst>
                    <a:ext uri="{FF2B5EF4-FFF2-40B4-BE49-F238E27FC236}">
                      <a16:creationId xmlns:a16="http://schemas.microsoft.com/office/drawing/2014/main" id="{715FEA7A-D755-4956-8754-0F203387B3D3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5865448" y="3912274"/>
                  <a:ext cx="255600" cy="27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6">
              <p14:nvContentPartPr>
                <p14:cNvPr id="196" name="Inkt 195">
                  <a:extLst>
                    <a:ext uri="{FF2B5EF4-FFF2-40B4-BE49-F238E27FC236}">
                      <a16:creationId xmlns:a16="http://schemas.microsoft.com/office/drawing/2014/main" id="{E67E2AB2-E159-4774-A547-2A1500B024A5}"/>
                    </a:ext>
                  </a:extLst>
                </p14:cNvPr>
                <p14:cNvContentPartPr/>
                <p14:nvPr/>
              </p14:nvContentPartPr>
              <p14:xfrm>
                <a:off x="5964088" y="4074994"/>
                <a:ext cx="137520" cy="3600"/>
              </p14:xfrm>
            </p:contentPart>
          </mc:Choice>
          <mc:Fallback xmlns="">
            <p:pic>
              <p:nvPicPr>
                <p:cNvPr id="196" name="Inkt 195">
                  <a:extLst>
                    <a:ext uri="{FF2B5EF4-FFF2-40B4-BE49-F238E27FC236}">
                      <a16:creationId xmlns:a16="http://schemas.microsoft.com/office/drawing/2014/main" id="{E67E2AB2-E159-4774-A547-2A1500B024A5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5946448" y="4057354"/>
                  <a:ext cx="1731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8">
              <p14:nvContentPartPr>
                <p14:cNvPr id="197" name="Inkt 196">
                  <a:extLst>
                    <a:ext uri="{FF2B5EF4-FFF2-40B4-BE49-F238E27FC236}">
                      <a16:creationId xmlns:a16="http://schemas.microsoft.com/office/drawing/2014/main" id="{FB554F9E-0331-4ABD-B6FC-DD69F6F2547D}"/>
                    </a:ext>
                  </a:extLst>
                </p14:cNvPr>
                <p14:cNvContentPartPr/>
                <p14:nvPr/>
              </p14:nvContentPartPr>
              <p14:xfrm>
                <a:off x="6219328" y="3896794"/>
                <a:ext cx="170640" cy="268200"/>
              </p14:xfrm>
            </p:contentPart>
          </mc:Choice>
          <mc:Fallback xmlns="">
            <p:pic>
              <p:nvPicPr>
                <p:cNvPr id="197" name="Inkt 196">
                  <a:extLst>
                    <a:ext uri="{FF2B5EF4-FFF2-40B4-BE49-F238E27FC236}">
                      <a16:creationId xmlns:a16="http://schemas.microsoft.com/office/drawing/2014/main" id="{FB554F9E-0331-4ABD-B6FC-DD69F6F2547D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6201688" y="3878794"/>
                  <a:ext cx="206280" cy="303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3" name="Groep 202">
            <a:extLst>
              <a:ext uri="{FF2B5EF4-FFF2-40B4-BE49-F238E27FC236}">
                <a16:creationId xmlns:a16="http://schemas.microsoft.com/office/drawing/2014/main" id="{550415CA-FC92-45E8-9076-E36F0CF4B0A7}"/>
              </a:ext>
            </a:extLst>
          </p:cNvPr>
          <p:cNvGrpSpPr/>
          <p:nvPr/>
        </p:nvGrpSpPr>
        <p:grpSpPr>
          <a:xfrm>
            <a:off x="6704248" y="3542914"/>
            <a:ext cx="1879560" cy="219240"/>
            <a:chOff x="6704248" y="3542914"/>
            <a:chExt cx="1879560" cy="219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0">
              <p14:nvContentPartPr>
                <p14:cNvPr id="199" name="Inkt 198">
                  <a:extLst>
                    <a:ext uri="{FF2B5EF4-FFF2-40B4-BE49-F238E27FC236}">
                      <a16:creationId xmlns:a16="http://schemas.microsoft.com/office/drawing/2014/main" id="{EB8B90A7-5134-481D-8902-127847400EB1}"/>
                    </a:ext>
                  </a:extLst>
                </p14:cNvPr>
                <p14:cNvContentPartPr/>
                <p14:nvPr/>
              </p14:nvContentPartPr>
              <p14:xfrm>
                <a:off x="6704248" y="3609154"/>
                <a:ext cx="261720" cy="7920"/>
              </p14:xfrm>
            </p:contentPart>
          </mc:Choice>
          <mc:Fallback xmlns="">
            <p:pic>
              <p:nvPicPr>
                <p:cNvPr id="199" name="Inkt 198">
                  <a:extLst>
                    <a:ext uri="{FF2B5EF4-FFF2-40B4-BE49-F238E27FC236}">
                      <a16:creationId xmlns:a16="http://schemas.microsoft.com/office/drawing/2014/main" id="{EB8B90A7-5134-481D-8902-127847400EB1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6686608" y="3591154"/>
                  <a:ext cx="29736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2">
              <p14:nvContentPartPr>
                <p14:cNvPr id="200" name="Inkt 199">
                  <a:extLst>
                    <a:ext uri="{FF2B5EF4-FFF2-40B4-BE49-F238E27FC236}">
                      <a16:creationId xmlns:a16="http://schemas.microsoft.com/office/drawing/2014/main" id="{334FD773-89AE-4DEC-95E4-DA29ECC36F22}"/>
                    </a:ext>
                  </a:extLst>
                </p14:cNvPr>
                <p14:cNvContentPartPr/>
                <p14:nvPr/>
              </p14:nvContentPartPr>
              <p14:xfrm>
                <a:off x="6842848" y="3542914"/>
                <a:ext cx="35640" cy="219240"/>
              </p14:xfrm>
            </p:contentPart>
          </mc:Choice>
          <mc:Fallback xmlns="">
            <p:pic>
              <p:nvPicPr>
                <p:cNvPr id="200" name="Inkt 199">
                  <a:extLst>
                    <a:ext uri="{FF2B5EF4-FFF2-40B4-BE49-F238E27FC236}">
                      <a16:creationId xmlns:a16="http://schemas.microsoft.com/office/drawing/2014/main" id="{334FD773-89AE-4DEC-95E4-DA29ECC36F22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6824848" y="3525274"/>
                  <a:ext cx="71280" cy="25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4">
              <p14:nvContentPartPr>
                <p14:cNvPr id="202" name="Inkt 201">
                  <a:extLst>
                    <a:ext uri="{FF2B5EF4-FFF2-40B4-BE49-F238E27FC236}">
                      <a16:creationId xmlns:a16="http://schemas.microsoft.com/office/drawing/2014/main" id="{86E2A483-2670-4421-9594-65A3B59E0A82}"/>
                    </a:ext>
                  </a:extLst>
                </p14:cNvPr>
                <p14:cNvContentPartPr/>
                <p14:nvPr/>
              </p14:nvContentPartPr>
              <p14:xfrm>
                <a:off x="7210048" y="3565954"/>
                <a:ext cx="1373760" cy="24840"/>
              </p14:xfrm>
            </p:contentPart>
          </mc:Choice>
          <mc:Fallback xmlns="">
            <p:pic>
              <p:nvPicPr>
                <p:cNvPr id="202" name="Inkt 201">
                  <a:extLst>
                    <a:ext uri="{FF2B5EF4-FFF2-40B4-BE49-F238E27FC236}">
                      <a16:creationId xmlns:a16="http://schemas.microsoft.com/office/drawing/2014/main" id="{86E2A483-2670-4421-9594-65A3B59E0A82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7192048" y="3548314"/>
                  <a:ext cx="1409400" cy="60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0" name="Groep 209">
            <a:extLst>
              <a:ext uri="{FF2B5EF4-FFF2-40B4-BE49-F238E27FC236}">
                <a16:creationId xmlns:a16="http://schemas.microsoft.com/office/drawing/2014/main" id="{A3BF6B2B-F271-44FD-9FF3-A78342FAE3FD}"/>
              </a:ext>
            </a:extLst>
          </p:cNvPr>
          <p:cNvGrpSpPr/>
          <p:nvPr/>
        </p:nvGrpSpPr>
        <p:grpSpPr>
          <a:xfrm>
            <a:off x="7496968" y="3031714"/>
            <a:ext cx="720360" cy="450720"/>
            <a:chOff x="7496968" y="3031714"/>
            <a:chExt cx="720360" cy="450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6">
              <p14:nvContentPartPr>
                <p14:cNvPr id="204" name="Inkt 203">
                  <a:extLst>
                    <a:ext uri="{FF2B5EF4-FFF2-40B4-BE49-F238E27FC236}">
                      <a16:creationId xmlns:a16="http://schemas.microsoft.com/office/drawing/2014/main" id="{FEC8B4ED-651B-49D0-97E9-4623B82EA4E7}"/>
                    </a:ext>
                  </a:extLst>
                </p14:cNvPr>
                <p14:cNvContentPartPr/>
                <p14:nvPr/>
              </p14:nvContentPartPr>
              <p14:xfrm>
                <a:off x="7496968" y="3149074"/>
                <a:ext cx="129240" cy="333360"/>
              </p14:xfrm>
            </p:contentPart>
          </mc:Choice>
          <mc:Fallback xmlns="">
            <p:pic>
              <p:nvPicPr>
                <p:cNvPr id="204" name="Inkt 203">
                  <a:extLst>
                    <a:ext uri="{FF2B5EF4-FFF2-40B4-BE49-F238E27FC236}">
                      <a16:creationId xmlns:a16="http://schemas.microsoft.com/office/drawing/2014/main" id="{FEC8B4ED-651B-49D0-97E9-4623B82EA4E7}"/>
                    </a:ext>
                  </a:extLst>
                </p:cNvPr>
                <p:cNvPicPr/>
                <p:nvPr/>
              </p:nvPicPr>
              <p:blipFill>
                <a:blip r:embed="rId287"/>
                <a:stretch>
                  <a:fillRect/>
                </a:stretch>
              </p:blipFill>
              <p:spPr>
                <a:xfrm>
                  <a:off x="7478968" y="3131074"/>
                  <a:ext cx="164880" cy="36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8">
              <p14:nvContentPartPr>
                <p14:cNvPr id="205" name="Inkt 204">
                  <a:extLst>
                    <a:ext uri="{FF2B5EF4-FFF2-40B4-BE49-F238E27FC236}">
                      <a16:creationId xmlns:a16="http://schemas.microsoft.com/office/drawing/2014/main" id="{CC1143EA-DC91-43D0-AC3F-086BADED4B7C}"/>
                    </a:ext>
                  </a:extLst>
                </p14:cNvPr>
                <p14:cNvContentPartPr/>
                <p14:nvPr/>
              </p14:nvContentPartPr>
              <p14:xfrm>
                <a:off x="7767688" y="3208834"/>
                <a:ext cx="36720" cy="205200"/>
              </p14:xfrm>
            </p:contentPart>
          </mc:Choice>
          <mc:Fallback xmlns="">
            <p:pic>
              <p:nvPicPr>
                <p:cNvPr id="205" name="Inkt 204">
                  <a:extLst>
                    <a:ext uri="{FF2B5EF4-FFF2-40B4-BE49-F238E27FC236}">
                      <a16:creationId xmlns:a16="http://schemas.microsoft.com/office/drawing/2014/main" id="{CC1143EA-DC91-43D0-AC3F-086BADED4B7C}"/>
                    </a:ext>
                  </a:extLst>
                </p:cNvPr>
                <p:cNvPicPr/>
                <p:nvPr/>
              </p:nvPicPr>
              <p:blipFill>
                <a:blip r:embed="rId289"/>
                <a:stretch>
                  <a:fillRect/>
                </a:stretch>
              </p:blipFill>
              <p:spPr>
                <a:xfrm>
                  <a:off x="7749688" y="3190834"/>
                  <a:ext cx="7236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0">
              <p14:nvContentPartPr>
                <p14:cNvPr id="206" name="Inkt 205">
                  <a:extLst>
                    <a:ext uri="{FF2B5EF4-FFF2-40B4-BE49-F238E27FC236}">
                      <a16:creationId xmlns:a16="http://schemas.microsoft.com/office/drawing/2014/main" id="{C032B798-F756-4758-AC61-151756F4EACC}"/>
                    </a:ext>
                  </a:extLst>
                </p14:cNvPr>
                <p14:cNvContentPartPr/>
                <p14:nvPr/>
              </p14:nvContentPartPr>
              <p14:xfrm>
                <a:off x="7715848" y="3157354"/>
                <a:ext cx="83160" cy="111600"/>
              </p14:xfrm>
            </p:contentPart>
          </mc:Choice>
          <mc:Fallback xmlns="">
            <p:pic>
              <p:nvPicPr>
                <p:cNvPr id="206" name="Inkt 205">
                  <a:extLst>
                    <a:ext uri="{FF2B5EF4-FFF2-40B4-BE49-F238E27FC236}">
                      <a16:creationId xmlns:a16="http://schemas.microsoft.com/office/drawing/2014/main" id="{C032B798-F756-4758-AC61-151756F4EACC}"/>
                    </a:ext>
                  </a:extLst>
                </p:cNvPr>
                <p:cNvPicPr/>
                <p:nvPr/>
              </p:nvPicPr>
              <p:blipFill>
                <a:blip r:embed="rId291"/>
                <a:stretch>
                  <a:fillRect/>
                </a:stretch>
              </p:blipFill>
              <p:spPr>
                <a:xfrm>
                  <a:off x="7697848" y="3139354"/>
                  <a:ext cx="11880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2">
              <p14:nvContentPartPr>
                <p14:cNvPr id="207" name="Inkt 206">
                  <a:extLst>
                    <a:ext uri="{FF2B5EF4-FFF2-40B4-BE49-F238E27FC236}">
                      <a16:creationId xmlns:a16="http://schemas.microsoft.com/office/drawing/2014/main" id="{651DD445-95F1-45E7-8716-E7A901165A22}"/>
                    </a:ext>
                  </a:extLst>
                </p14:cNvPr>
                <p14:cNvContentPartPr/>
                <p14:nvPr/>
              </p14:nvContentPartPr>
              <p14:xfrm>
                <a:off x="7868128" y="3031714"/>
                <a:ext cx="90360" cy="120240"/>
              </p14:xfrm>
            </p:contentPart>
          </mc:Choice>
          <mc:Fallback xmlns="">
            <p:pic>
              <p:nvPicPr>
                <p:cNvPr id="207" name="Inkt 206">
                  <a:extLst>
                    <a:ext uri="{FF2B5EF4-FFF2-40B4-BE49-F238E27FC236}">
                      <a16:creationId xmlns:a16="http://schemas.microsoft.com/office/drawing/2014/main" id="{651DD445-95F1-45E7-8716-E7A901165A22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7850128" y="3013714"/>
                  <a:ext cx="126000" cy="15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4">
              <p14:nvContentPartPr>
                <p14:cNvPr id="208" name="Inkt 207">
                  <a:extLst>
                    <a:ext uri="{FF2B5EF4-FFF2-40B4-BE49-F238E27FC236}">
                      <a16:creationId xmlns:a16="http://schemas.microsoft.com/office/drawing/2014/main" id="{835E1E53-2D30-4341-9263-547BE82BC0F1}"/>
                    </a:ext>
                  </a:extLst>
                </p14:cNvPr>
                <p14:cNvContentPartPr/>
                <p14:nvPr/>
              </p14:nvContentPartPr>
              <p14:xfrm>
                <a:off x="8053528" y="3179314"/>
                <a:ext cx="163800" cy="255240"/>
              </p14:xfrm>
            </p:contentPart>
          </mc:Choice>
          <mc:Fallback xmlns="">
            <p:pic>
              <p:nvPicPr>
                <p:cNvPr id="208" name="Inkt 207">
                  <a:extLst>
                    <a:ext uri="{FF2B5EF4-FFF2-40B4-BE49-F238E27FC236}">
                      <a16:creationId xmlns:a16="http://schemas.microsoft.com/office/drawing/2014/main" id="{835E1E53-2D30-4341-9263-547BE82BC0F1}"/>
                    </a:ext>
                  </a:extLst>
                </p:cNvPr>
                <p:cNvPicPr/>
                <p:nvPr/>
              </p:nvPicPr>
              <p:blipFill>
                <a:blip r:embed="rId295"/>
                <a:stretch>
                  <a:fillRect/>
                </a:stretch>
              </p:blipFill>
              <p:spPr>
                <a:xfrm>
                  <a:off x="8035528" y="3161314"/>
                  <a:ext cx="199440" cy="29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6">
              <p14:nvContentPartPr>
                <p14:cNvPr id="209" name="Inkt 208">
                  <a:extLst>
                    <a:ext uri="{FF2B5EF4-FFF2-40B4-BE49-F238E27FC236}">
                      <a16:creationId xmlns:a16="http://schemas.microsoft.com/office/drawing/2014/main" id="{FFD4A619-B69E-4972-AA4B-259D9AB594E4}"/>
                    </a:ext>
                  </a:extLst>
                </p14:cNvPr>
                <p14:cNvContentPartPr/>
                <p14:nvPr/>
              </p14:nvContentPartPr>
              <p14:xfrm>
                <a:off x="8091328" y="3313234"/>
                <a:ext cx="101880" cy="6480"/>
              </p14:xfrm>
            </p:contentPart>
          </mc:Choice>
          <mc:Fallback xmlns="">
            <p:pic>
              <p:nvPicPr>
                <p:cNvPr id="209" name="Inkt 208">
                  <a:extLst>
                    <a:ext uri="{FF2B5EF4-FFF2-40B4-BE49-F238E27FC236}">
                      <a16:creationId xmlns:a16="http://schemas.microsoft.com/office/drawing/2014/main" id="{FFD4A619-B69E-4972-AA4B-259D9AB594E4}"/>
                    </a:ext>
                  </a:extLst>
                </p:cNvPr>
                <p:cNvPicPr/>
                <p:nvPr/>
              </p:nvPicPr>
              <p:blipFill>
                <a:blip r:embed="rId297"/>
                <a:stretch>
                  <a:fillRect/>
                </a:stretch>
              </p:blipFill>
              <p:spPr>
                <a:xfrm>
                  <a:off x="8073688" y="3295234"/>
                  <a:ext cx="137520" cy="42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6" name="Groep 215">
            <a:extLst>
              <a:ext uri="{FF2B5EF4-FFF2-40B4-BE49-F238E27FC236}">
                <a16:creationId xmlns:a16="http://schemas.microsoft.com/office/drawing/2014/main" id="{16DD650C-207B-479D-9D21-905F288C1F94}"/>
              </a:ext>
            </a:extLst>
          </p:cNvPr>
          <p:cNvGrpSpPr/>
          <p:nvPr/>
        </p:nvGrpSpPr>
        <p:grpSpPr>
          <a:xfrm>
            <a:off x="7568608" y="3730114"/>
            <a:ext cx="897120" cy="316080"/>
            <a:chOff x="7568608" y="3730114"/>
            <a:chExt cx="897120" cy="316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98">
              <p14:nvContentPartPr>
                <p14:cNvPr id="211" name="Inkt 210">
                  <a:extLst>
                    <a:ext uri="{FF2B5EF4-FFF2-40B4-BE49-F238E27FC236}">
                      <a16:creationId xmlns:a16="http://schemas.microsoft.com/office/drawing/2014/main" id="{E4A8A0FF-5524-4146-ADC4-112529811F2A}"/>
                    </a:ext>
                  </a:extLst>
                </p14:cNvPr>
                <p14:cNvContentPartPr/>
                <p14:nvPr/>
              </p14:nvContentPartPr>
              <p14:xfrm>
                <a:off x="7568608" y="3780874"/>
                <a:ext cx="14400" cy="265320"/>
              </p14:xfrm>
            </p:contentPart>
          </mc:Choice>
          <mc:Fallback xmlns="">
            <p:pic>
              <p:nvPicPr>
                <p:cNvPr id="211" name="Inkt 210">
                  <a:extLst>
                    <a:ext uri="{FF2B5EF4-FFF2-40B4-BE49-F238E27FC236}">
                      <a16:creationId xmlns:a16="http://schemas.microsoft.com/office/drawing/2014/main" id="{E4A8A0FF-5524-4146-ADC4-112529811F2A}"/>
                    </a:ext>
                  </a:extLst>
                </p:cNvPr>
                <p:cNvPicPr/>
                <p:nvPr/>
              </p:nvPicPr>
              <p:blipFill>
                <a:blip r:embed="rId299"/>
                <a:stretch>
                  <a:fillRect/>
                </a:stretch>
              </p:blipFill>
              <p:spPr>
                <a:xfrm>
                  <a:off x="7550608" y="3762874"/>
                  <a:ext cx="50040" cy="30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0">
              <p14:nvContentPartPr>
                <p14:cNvPr id="212" name="Inkt 211">
                  <a:extLst>
                    <a:ext uri="{FF2B5EF4-FFF2-40B4-BE49-F238E27FC236}">
                      <a16:creationId xmlns:a16="http://schemas.microsoft.com/office/drawing/2014/main" id="{26339A4C-3506-4F26-BF96-06EE6A819392}"/>
                    </a:ext>
                  </a:extLst>
                </p14:cNvPr>
                <p14:cNvContentPartPr/>
                <p14:nvPr/>
              </p14:nvContentPartPr>
              <p14:xfrm>
                <a:off x="7712248" y="3806074"/>
                <a:ext cx="199440" cy="221040"/>
              </p14:xfrm>
            </p:contentPart>
          </mc:Choice>
          <mc:Fallback xmlns="">
            <p:pic>
              <p:nvPicPr>
                <p:cNvPr id="212" name="Inkt 211">
                  <a:extLst>
                    <a:ext uri="{FF2B5EF4-FFF2-40B4-BE49-F238E27FC236}">
                      <a16:creationId xmlns:a16="http://schemas.microsoft.com/office/drawing/2014/main" id="{26339A4C-3506-4F26-BF96-06EE6A819392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7694248" y="3788074"/>
                  <a:ext cx="235080" cy="25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2">
              <p14:nvContentPartPr>
                <p14:cNvPr id="213" name="Inkt 212">
                  <a:extLst>
                    <a:ext uri="{FF2B5EF4-FFF2-40B4-BE49-F238E27FC236}">
                      <a16:creationId xmlns:a16="http://schemas.microsoft.com/office/drawing/2014/main" id="{DB317C86-1A24-43C2-9094-72023C522E1F}"/>
                    </a:ext>
                  </a:extLst>
                </p14:cNvPr>
                <p14:cNvContentPartPr/>
                <p14:nvPr/>
              </p14:nvContentPartPr>
              <p14:xfrm>
                <a:off x="8029408" y="3739114"/>
                <a:ext cx="172800" cy="280440"/>
              </p14:xfrm>
            </p:contentPart>
          </mc:Choice>
          <mc:Fallback xmlns="">
            <p:pic>
              <p:nvPicPr>
                <p:cNvPr id="213" name="Inkt 212">
                  <a:extLst>
                    <a:ext uri="{FF2B5EF4-FFF2-40B4-BE49-F238E27FC236}">
                      <a16:creationId xmlns:a16="http://schemas.microsoft.com/office/drawing/2014/main" id="{DB317C86-1A24-43C2-9094-72023C522E1F}"/>
                    </a:ext>
                  </a:extLst>
                </p:cNvPr>
                <p:cNvPicPr/>
                <p:nvPr/>
              </p:nvPicPr>
              <p:blipFill>
                <a:blip r:embed="rId303"/>
                <a:stretch>
                  <a:fillRect/>
                </a:stretch>
              </p:blipFill>
              <p:spPr>
                <a:xfrm>
                  <a:off x="8011768" y="3721114"/>
                  <a:ext cx="208440" cy="31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4">
              <p14:nvContentPartPr>
                <p14:cNvPr id="214" name="Inkt 213">
                  <a:extLst>
                    <a:ext uri="{FF2B5EF4-FFF2-40B4-BE49-F238E27FC236}">
                      <a16:creationId xmlns:a16="http://schemas.microsoft.com/office/drawing/2014/main" id="{F61B8F65-8124-4705-BCD2-28A8B8BD4E64}"/>
                    </a:ext>
                  </a:extLst>
                </p14:cNvPr>
                <p14:cNvContentPartPr/>
                <p14:nvPr/>
              </p14:nvContentPartPr>
              <p14:xfrm>
                <a:off x="8063608" y="3901834"/>
                <a:ext cx="133560" cy="1800"/>
              </p14:xfrm>
            </p:contentPart>
          </mc:Choice>
          <mc:Fallback xmlns="">
            <p:pic>
              <p:nvPicPr>
                <p:cNvPr id="214" name="Inkt 213">
                  <a:extLst>
                    <a:ext uri="{FF2B5EF4-FFF2-40B4-BE49-F238E27FC236}">
                      <a16:creationId xmlns:a16="http://schemas.microsoft.com/office/drawing/2014/main" id="{F61B8F65-8124-4705-BCD2-28A8B8BD4E64}"/>
                    </a:ext>
                  </a:extLst>
                </p:cNvPr>
                <p:cNvPicPr/>
                <p:nvPr/>
              </p:nvPicPr>
              <p:blipFill>
                <a:blip r:embed="rId305"/>
                <a:stretch>
                  <a:fillRect/>
                </a:stretch>
              </p:blipFill>
              <p:spPr>
                <a:xfrm>
                  <a:off x="8045968" y="3884194"/>
                  <a:ext cx="16920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6">
              <p14:nvContentPartPr>
                <p14:cNvPr id="215" name="Inkt 214">
                  <a:extLst>
                    <a:ext uri="{FF2B5EF4-FFF2-40B4-BE49-F238E27FC236}">
                      <a16:creationId xmlns:a16="http://schemas.microsoft.com/office/drawing/2014/main" id="{A28040D0-A97B-42D5-A427-786C511CA617}"/>
                    </a:ext>
                  </a:extLst>
                </p14:cNvPr>
                <p14:cNvContentPartPr/>
                <p14:nvPr/>
              </p14:nvContentPartPr>
              <p14:xfrm>
                <a:off x="8301208" y="3730114"/>
                <a:ext cx="164520" cy="257760"/>
              </p14:xfrm>
            </p:contentPart>
          </mc:Choice>
          <mc:Fallback xmlns="">
            <p:pic>
              <p:nvPicPr>
                <p:cNvPr id="215" name="Inkt 214">
                  <a:extLst>
                    <a:ext uri="{FF2B5EF4-FFF2-40B4-BE49-F238E27FC236}">
                      <a16:creationId xmlns:a16="http://schemas.microsoft.com/office/drawing/2014/main" id="{A28040D0-A97B-42D5-A427-786C511CA617}"/>
                    </a:ext>
                  </a:extLst>
                </p:cNvPr>
                <p:cNvPicPr/>
                <p:nvPr/>
              </p:nvPicPr>
              <p:blipFill>
                <a:blip r:embed="rId307"/>
                <a:stretch>
                  <a:fillRect/>
                </a:stretch>
              </p:blipFill>
              <p:spPr>
                <a:xfrm>
                  <a:off x="8283208" y="3712114"/>
                  <a:ext cx="200160" cy="293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9" name="Groep 218">
            <a:extLst>
              <a:ext uri="{FF2B5EF4-FFF2-40B4-BE49-F238E27FC236}">
                <a16:creationId xmlns:a16="http://schemas.microsoft.com/office/drawing/2014/main" id="{D3E74BD7-B1EF-4C3E-AD69-3294CAE67B9F}"/>
              </a:ext>
            </a:extLst>
          </p:cNvPr>
          <p:cNvGrpSpPr/>
          <p:nvPr/>
        </p:nvGrpSpPr>
        <p:grpSpPr>
          <a:xfrm>
            <a:off x="4828648" y="4933234"/>
            <a:ext cx="156240" cy="88200"/>
            <a:chOff x="4828648" y="4933234"/>
            <a:chExt cx="156240" cy="88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8">
              <p14:nvContentPartPr>
                <p14:cNvPr id="217" name="Inkt 216">
                  <a:extLst>
                    <a:ext uri="{FF2B5EF4-FFF2-40B4-BE49-F238E27FC236}">
                      <a16:creationId xmlns:a16="http://schemas.microsoft.com/office/drawing/2014/main" id="{570E7742-2849-4673-B135-ED3B5B558462}"/>
                    </a:ext>
                  </a:extLst>
                </p14:cNvPr>
                <p14:cNvContentPartPr/>
                <p14:nvPr/>
              </p14:nvContentPartPr>
              <p14:xfrm>
                <a:off x="4828648" y="4933234"/>
                <a:ext cx="149040" cy="20880"/>
              </p14:xfrm>
            </p:contentPart>
          </mc:Choice>
          <mc:Fallback xmlns="">
            <p:pic>
              <p:nvPicPr>
                <p:cNvPr id="217" name="Inkt 216">
                  <a:extLst>
                    <a:ext uri="{FF2B5EF4-FFF2-40B4-BE49-F238E27FC236}">
                      <a16:creationId xmlns:a16="http://schemas.microsoft.com/office/drawing/2014/main" id="{570E7742-2849-4673-B135-ED3B5B558462}"/>
                    </a:ext>
                  </a:extLst>
                </p:cNvPr>
                <p:cNvPicPr/>
                <p:nvPr/>
              </p:nvPicPr>
              <p:blipFill>
                <a:blip r:embed="rId309"/>
                <a:stretch>
                  <a:fillRect/>
                </a:stretch>
              </p:blipFill>
              <p:spPr>
                <a:xfrm>
                  <a:off x="4811008" y="4915594"/>
                  <a:ext cx="18468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0">
              <p14:nvContentPartPr>
                <p14:cNvPr id="218" name="Inkt 217">
                  <a:extLst>
                    <a:ext uri="{FF2B5EF4-FFF2-40B4-BE49-F238E27FC236}">
                      <a16:creationId xmlns:a16="http://schemas.microsoft.com/office/drawing/2014/main" id="{7DF335EE-8F48-4F2A-850A-FE16E888DDED}"/>
                    </a:ext>
                  </a:extLst>
                </p14:cNvPr>
                <p14:cNvContentPartPr/>
                <p14:nvPr/>
              </p14:nvContentPartPr>
              <p14:xfrm>
                <a:off x="4865008" y="5007394"/>
                <a:ext cx="119880" cy="14040"/>
              </p14:xfrm>
            </p:contentPart>
          </mc:Choice>
          <mc:Fallback xmlns="">
            <p:pic>
              <p:nvPicPr>
                <p:cNvPr id="218" name="Inkt 217">
                  <a:extLst>
                    <a:ext uri="{FF2B5EF4-FFF2-40B4-BE49-F238E27FC236}">
                      <a16:creationId xmlns:a16="http://schemas.microsoft.com/office/drawing/2014/main" id="{7DF335EE-8F48-4F2A-850A-FE16E888DDED}"/>
                    </a:ext>
                  </a:extLst>
                </p:cNvPr>
                <p:cNvPicPr/>
                <p:nvPr/>
              </p:nvPicPr>
              <p:blipFill>
                <a:blip r:embed="rId311"/>
                <a:stretch>
                  <a:fillRect/>
                </a:stretch>
              </p:blipFill>
              <p:spPr>
                <a:xfrm>
                  <a:off x="4847368" y="4989754"/>
                  <a:ext cx="155520" cy="49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12">
            <p14:nvContentPartPr>
              <p14:cNvPr id="220" name="Inkt 219">
                <a:extLst>
                  <a:ext uri="{FF2B5EF4-FFF2-40B4-BE49-F238E27FC236}">
                    <a16:creationId xmlns:a16="http://schemas.microsoft.com/office/drawing/2014/main" id="{3508767B-E079-4D75-93F6-F8A156476B93}"/>
                  </a:ext>
                </a:extLst>
              </p14:cNvPr>
              <p14:cNvContentPartPr/>
              <p14:nvPr/>
            </p14:nvContentPartPr>
            <p14:xfrm>
              <a:off x="5524888" y="4294234"/>
              <a:ext cx="924840" cy="98640"/>
            </p14:xfrm>
          </p:contentPart>
        </mc:Choice>
        <mc:Fallback xmlns="">
          <p:pic>
            <p:nvPicPr>
              <p:cNvPr id="220" name="Inkt 219">
                <a:extLst>
                  <a:ext uri="{FF2B5EF4-FFF2-40B4-BE49-F238E27FC236}">
                    <a16:creationId xmlns:a16="http://schemas.microsoft.com/office/drawing/2014/main" id="{3508767B-E079-4D75-93F6-F8A156476B93}"/>
                  </a:ext>
                </a:extLst>
              </p:cNvPr>
              <p:cNvPicPr/>
              <p:nvPr/>
            </p:nvPicPr>
            <p:blipFill>
              <a:blip r:embed="rId313"/>
              <a:stretch>
                <a:fillRect/>
              </a:stretch>
            </p:blipFill>
            <p:spPr>
              <a:xfrm>
                <a:off x="5516248" y="4285594"/>
                <a:ext cx="942480" cy="11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4">
            <p14:nvContentPartPr>
              <p14:cNvPr id="221" name="Inkt 220">
                <a:extLst>
                  <a:ext uri="{FF2B5EF4-FFF2-40B4-BE49-F238E27FC236}">
                    <a16:creationId xmlns:a16="http://schemas.microsoft.com/office/drawing/2014/main" id="{2D62A026-9402-48C6-BC80-7C308DFFB571}"/>
                  </a:ext>
                </a:extLst>
              </p14:cNvPr>
              <p14:cNvContentPartPr/>
              <p14:nvPr/>
            </p14:nvContentPartPr>
            <p14:xfrm>
              <a:off x="7672288" y="4189474"/>
              <a:ext cx="924480" cy="37800"/>
            </p14:xfrm>
          </p:contentPart>
        </mc:Choice>
        <mc:Fallback xmlns="">
          <p:pic>
            <p:nvPicPr>
              <p:cNvPr id="221" name="Inkt 220">
                <a:extLst>
                  <a:ext uri="{FF2B5EF4-FFF2-40B4-BE49-F238E27FC236}">
                    <a16:creationId xmlns:a16="http://schemas.microsoft.com/office/drawing/2014/main" id="{2D62A026-9402-48C6-BC80-7C308DFFB571}"/>
                  </a:ext>
                </a:extLst>
              </p:cNvPr>
              <p:cNvPicPr/>
              <p:nvPr/>
            </p:nvPicPr>
            <p:blipFill>
              <a:blip r:embed="rId315"/>
              <a:stretch>
                <a:fillRect/>
              </a:stretch>
            </p:blipFill>
            <p:spPr>
              <a:xfrm>
                <a:off x="7663648" y="4180474"/>
                <a:ext cx="942120" cy="5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6">
            <p14:nvContentPartPr>
              <p14:cNvPr id="222" name="Inkt 221">
                <a:extLst>
                  <a:ext uri="{FF2B5EF4-FFF2-40B4-BE49-F238E27FC236}">
                    <a16:creationId xmlns:a16="http://schemas.microsoft.com/office/drawing/2014/main" id="{22550EA8-4D3F-49CC-96C9-85E0DF59C4CF}"/>
                  </a:ext>
                </a:extLst>
              </p14:cNvPr>
              <p14:cNvContentPartPr/>
              <p14:nvPr/>
            </p14:nvContentPartPr>
            <p14:xfrm>
              <a:off x="5436688" y="4905874"/>
              <a:ext cx="1903680" cy="134640"/>
            </p14:xfrm>
          </p:contentPart>
        </mc:Choice>
        <mc:Fallback xmlns="">
          <p:pic>
            <p:nvPicPr>
              <p:cNvPr id="222" name="Inkt 221">
                <a:extLst>
                  <a:ext uri="{FF2B5EF4-FFF2-40B4-BE49-F238E27FC236}">
                    <a16:creationId xmlns:a16="http://schemas.microsoft.com/office/drawing/2014/main" id="{22550EA8-4D3F-49CC-96C9-85E0DF59C4CF}"/>
                  </a:ext>
                </a:extLst>
              </p:cNvPr>
              <p:cNvPicPr/>
              <p:nvPr/>
            </p:nvPicPr>
            <p:blipFill>
              <a:blip r:embed="rId317"/>
              <a:stretch>
                <a:fillRect/>
              </a:stretch>
            </p:blipFill>
            <p:spPr>
              <a:xfrm>
                <a:off x="5418688" y="4888234"/>
                <a:ext cx="1939320" cy="170280"/>
              </a:xfrm>
              <a:prstGeom prst="rect">
                <a:avLst/>
              </a:prstGeom>
            </p:spPr>
          </p:pic>
        </mc:Fallback>
      </mc:AlternateContent>
      <p:grpSp>
        <p:nvGrpSpPr>
          <p:cNvPr id="228" name="Groep 227">
            <a:extLst>
              <a:ext uri="{FF2B5EF4-FFF2-40B4-BE49-F238E27FC236}">
                <a16:creationId xmlns:a16="http://schemas.microsoft.com/office/drawing/2014/main" id="{0E72A051-4C02-44E2-82BA-8FDEB078EE4A}"/>
              </a:ext>
            </a:extLst>
          </p:cNvPr>
          <p:cNvGrpSpPr/>
          <p:nvPr/>
        </p:nvGrpSpPr>
        <p:grpSpPr>
          <a:xfrm>
            <a:off x="5938888" y="5169754"/>
            <a:ext cx="947880" cy="331200"/>
            <a:chOff x="5938888" y="5169754"/>
            <a:chExt cx="947880" cy="331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8">
              <p14:nvContentPartPr>
                <p14:cNvPr id="223" name="Inkt 222">
                  <a:extLst>
                    <a:ext uri="{FF2B5EF4-FFF2-40B4-BE49-F238E27FC236}">
                      <a16:creationId xmlns:a16="http://schemas.microsoft.com/office/drawing/2014/main" id="{6D2414E3-C92D-4E2B-A4D9-319BE346599D}"/>
                    </a:ext>
                  </a:extLst>
                </p14:cNvPr>
                <p14:cNvContentPartPr/>
                <p14:nvPr/>
              </p14:nvContentPartPr>
              <p14:xfrm>
                <a:off x="5938888" y="5199634"/>
                <a:ext cx="40320" cy="301320"/>
              </p14:xfrm>
            </p:contentPart>
          </mc:Choice>
          <mc:Fallback xmlns="">
            <p:pic>
              <p:nvPicPr>
                <p:cNvPr id="223" name="Inkt 222">
                  <a:extLst>
                    <a:ext uri="{FF2B5EF4-FFF2-40B4-BE49-F238E27FC236}">
                      <a16:creationId xmlns:a16="http://schemas.microsoft.com/office/drawing/2014/main" id="{6D2414E3-C92D-4E2B-A4D9-319BE346599D}"/>
                    </a:ext>
                  </a:extLst>
                </p:cNvPr>
                <p:cNvPicPr/>
                <p:nvPr/>
              </p:nvPicPr>
              <p:blipFill>
                <a:blip r:embed="rId319"/>
                <a:stretch>
                  <a:fillRect/>
                </a:stretch>
              </p:blipFill>
              <p:spPr>
                <a:xfrm>
                  <a:off x="5920888" y="5181634"/>
                  <a:ext cx="75960" cy="33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0">
              <p14:nvContentPartPr>
                <p14:cNvPr id="224" name="Inkt 223">
                  <a:extLst>
                    <a:ext uri="{FF2B5EF4-FFF2-40B4-BE49-F238E27FC236}">
                      <a16:creationId xmlns:a16="http://schemas.microsoft.com/office/drawing/2014/main" id="{155FE9D8-5D0B-49BE-B6A8-4F01572C85A3}"/>
                    </a:ext>
                  </a:extLst>
                </p14:cNvPr>
                <p14:cNvContentPartPr/>
                <p14:nvPr/>
              </p14:nvContentPartPr>
              <p14:xfrm>
                <a:off x="6117088" y="5221954"/>
                <a:ext cx="242640" cy="245880"/>
              </p14:xfrm>
            </p:contentPart>
          </mc:Choice>
          <mc:Fallback xmlns="">
            <p:pic>
              <p:nvPicPr>
                <p:cNvPr id="224" name="Inkt 223">
                  <a:extLst>
                    <a:ext uri="{FF2B5EF4-FFF2-40B4-BE49-F238E27FC236}">
                      <a16:creationId xmlns:a16="http://schemas.microsoft.com/office/drawing/2014/main" id="{155FE9D8-5D0B-49BE-B6A8-4F01572C85A3}"/>
                    </a:ext>
                  </a:extLst>
                </p:cNvPr>
                <p:cNvPicPr/>
                <p:nvPr/>
              </p:nvPicPr>
              <p:blipFill>
                <a:blip r:embed="rId321"/>
                <a:stretch>
                  <a:fillRect/>
                </a:stretch>
              </p:blipFill>
              <p:spPr>
                <a:xfrm>
                  <a:off x="6099448" y="5204314"/>
                  <a:ext cx="278280" cy="28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2">
              <p14:nvContentPartPr>
                <p14:cNvPr id="225" name="Inkt 224">
                  <a:extLst>
                    <a:ext uri="{FF2B5EF4-FFF2-40B4-BE49-F238E27FC236}">
                      <a16:creationId xmlns:a16="http://schemas.microsoft.com/office/drawing/2014/main" id="{0FBAC194-474F-4378-B54C-2054971AD27B}"/>
                    </a:ext>
                  </a:extLst>
                </p14:cNvPr>
                <p14:cNvContentPartPr/>
                <p14:nvPr/>
              </p14:nvContentPartPr>
              <p14:xfrm>
                <a:off x="6422008" y="5201434"/>
                <a:ext cx="195840" cy="286200"/>
              </p14:xfrm>
            </p:contentPart>
          </mc:Choice>
          <mc:Fallback xmlns="">
            <p:pic>
              <p:nvPicPr>
                <p:cNvPr id="225" name="Inkt 224">
                  <a:extLst>
                    <a:ext uri="{FF2B5EF4-FFF2-40B4-BE49-F238E27FC236}">
                      <a16:creationId xmlns:a16="http://schemas.microsoft.com/office/drawing/2014/main" id="{0FBAC194-474F-4378-B54C-2054971AD27B}"/>
                    </a:ext>
                  </a:extLst>
                </p:cNvPr>
                <p:cNvPicPr/>
                <p:nvPr/>
              </p:nvPicPr>
              <p:blipFill>
                <a:blip r:embed="rId323"/>
                <a:stretch>
                  <a:fillRect/>
                </a:stretch>
              </p:blipFill>
              <p:spPr>
                <a:xfrm>
                  <a:off x="6404008" y="5183434"/>
                  <a:ext cx="231480" cy="32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4">
              <p14:nvContentPartPr>
                <p14:cNvPr id="226" name="Inkt 225">
                  <a:extLst>
                    <a:ext uri="{FF2B5EF4-FFF2-40B4-BE49-F238E27FC236}">
                      <a16:creationId xmlns:a16="http://schemas.microsoft.com/office/drawing/2014/main" id="{842361A1-03C8-41F5-B806-7FC3753234C6}"/>
                    </a:ext>
                  </a:extLst>
                </p14:cNvPr>
                <p14:cNvContentPartPr/>
                <p14:nvPr/>
              </p14:nvContentPartPr>
              <p14:xfrm>
                <a:off x="6482488" y="5360194"/>
                <a:ext cx="118080" cy="21960"/>
              </p14:xfrm>
            </p:contentPart>
          </mc:Choice>
          <mc:Fallback xmlns="">
            <p:pic>
              <p:nvPicPr>
                <p:cNvPr id="226" name="Inkt 225">
                  <a:extLst>
                    <a:ext uri="{FF2B5EF4-FFF2-40B4-BE49-F238E27FC236}">
                      <a16:creationId xmlns:a16="http://schemas.microsoft.com/office/drawing/2014/main" id="{842361A1-03C8-41F5-B806-7FC3753234C6}"/>
                    </a:ext>
                  </a:extLst>
                </p:cNvPr>
                <p:cNvPicPr/>
                <p:nvPr/>
              </p:nvPicPr>
              <p:blipFill>
                <a:blip r:embed="rId325"/>
                <a:stretch>
                  <a:fillRect/>
                </a:stretch>
              </p:blipFill>
              <p:spPr>
                <a:xfrm>
                  <a:off x="6464848" y="5342194"/>
                  <a:ext cx="153720" cy="5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6">
              <p14:nvContentPartPr>
                <p14:cNvPr id="227" name="Inkt 226">
                  <a:extLst>
                    <a:ext uri="{FF2B5EF4-FFF2-40B4-BE49-F238E27FC236}">
                      <a16:creationId xmlns:a16="http://schemas.microsoft.com/office/drawing/2014/main" id="{4B64B1AA-95A0-4D80-A5B0-0C357DC85740}"/>
                    </a:ext>
                  </a:extLst>
                </p14:cNvPr>
                <p14:cNvContentPartPr/>
                <p14:nvPr/>
              </p14:nvContentPartPr>
              <p14:xfrm>
                <a:off x="6728368" y="5169754"/>
                <a:ext cx="158400" cy="239400"/>
              </p14:xfrm>
            </p:contentPart>
          </mc:Choice>
          <mc:Fallback xmlns="">
            <p:pic>
              <p:nvPicPr>
                <p:cNvPr id="227" name="Inkt 226">
                  <a:extLst>
                    <a:ext uri="{FF2B5EF4-FFF2-40B4-BE49-F238E27FC236}">
                      <a16:creationId xmlns:a16="http://schemas.microsoft.com/office/drawing/2014/main" id="{4B64B1AA-95A0-4D80-A5B0-0C357DC85740}"/>
                    </a:ext>
                  </a:extLst>
                </p:cNvPr>
                <p:cNvPicPr/>
                <p:nvPr/>
              </p:nvPicPr>
              <p:blipFill>
                <a:blip r:embed="rId327"/>
                <a:stretch>
                  <a:fillRect/>
                </a:stretch>
              </p:blipFill>
              <p:spPr>
                <a:xfrm>
                  <a:off x="6710728" y="5152114"/>
                  <a:ext cx="194040" cy="275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8">
            <p14:nvContentPartPr>
              <p14:cNvPr id="229" name="Inkt 228">
                <a:extLst>
                  <a:ext uri="{FF2B5EF4-FFF2-40B4-BE49-F238E27FC236}">
                    <a16:creationId xmlns:a16="http://schemas.microsoft.com/office/drawing/2014/main" id="{B0BBE84E-57CC-403D-B451-240263A84CE5}"/>
                  </a:ext>
                </a:extLst>
              </p14:cNvPr>
              <p14:cNvContentPartPr/>
              <p14:nvPr/>
            </p14:nvContentPartPr>
            <p14:xfrm>
              <a:off x="7345048" y="4881754"/>
              <a:ext cx="904680" cy="32400"/>
            </p14:xfrm>
          </p:contentPart>
        </mc:Choice>
        <mc:Fallback xmlns="">
          <p:pic>
            <p:nvPicPr>
              <p:cNvPr id="229" name="Inkt 228">
                <a:extLst>
                  <a:ext uri="{FF2B5EF4-FFF2-40B4-BE49-F238E27FC236}">
                    <a16:creationId xmlns:a16="http://schemas.microsoft.com/office/drawing/2014/main" id="{B0BBE84E-57CC-403D-B451-240263A84CE5}"/>
                  </a:ext>
                </a:extLst>
              </p:cNvPr>
              <p:cNvPicPr/>
              <p:nvPr/>
            </p:nvPicPr>
            <p:blipFill>
              <a:blip r:embed="rId329"/>
              <a:stretch>
                <a:fillRect/>
              </a:stretch>
            </p:blipFill>
            <p:spPr>
              <a:xfrm>
                <a:off x="7327408" y="4863754"/>
                <a:ext cx="940320" cy="68040"/>
              </a:xfrm>
              <a:prstGeom prst="rect">
                <a:avLst/>
              </a:prstGeom>
            </p:spPr>
          </p:pic>
        </mc:Fallback>
      </mc:AlternateContent>
      <p:grpSp>
        <p:nvGrpSpPr>
          <p:cNvPr id="255" name="Groep 254">
            <a:extLst>
              <a:ext uri="{FF2B5EF4-FFF2-40B4-BE49-F238E27FC236}">
                <a16:creationId xmlns:a16="http://schemas.microsoft.com/office/drawing/2014/main" id="{7EAC60DC-A980-4C99-BAEB-875E25641360}"/>
              </a:ext>
            </a:extLst>
          </p:cNvPr>
          <p:cNvGrpSpPr/>
          <p:nvPr/>
        </p:nvGrpSpPr>
        <p:grpSpPr>
          <a:xfrm>
            <a:off x="5509048" y="4535794"/>
            <a:ext cx="809640" cy="379800"/>
            <a:chOff x="5509048" y="4535794"/>
            <a:chExt cx="809640" cy="379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0">
              <p14:nvContentPartPr>
                <p14:cNvPr id="241" name="Inkt 240">
                  <a:extLst>
                    <a:ext uri="{FF2B5EF4-FFF2-40B4-BE49-F238E27FC236}">
                      <a16:creationId xmlns:a16="http://schemas.microsoft.com/office/drawing/2014/main" id="{17E879EE-793A-4C7C-8890-E2A01D0AD0DB}"/>
                    </a:ext>
                  </a:extLst>
                </p14:cNvPr>
                <p14:cNvContentPartPr/>
                <p14:nvPr/>
              </p14:nvContentPartPr>
              <p14:xfrm>
                <a:off x="5509048" y="4666114"/>
                <a:ext cx="177480" cy="249480"/>
              </p14:xfrm>
            </p:contentPart>
          </mc:Choice>
          <mc:Fallback xmlns="">
            <p:pic>
              <p:nvPicPr>
                <p:cNvPr id="241" name="Inkt 240">
                  <a:extLst>
                    <a:ext uri="{FF2B5EF4-FFF2-40B4-BE49-F238E27FC236}">
                      <a16:creationId xmlns:a16="http://schemas.microsoft.com/office/drawing/2014/main" id="{17E879EE-793A-4C7C-8890-E2A01D0AD0DB}"/>
                    </a:ext>
                  </a:extLst>
                </p:cNvPr>
                <p:cNvPicPr/>
                <p:nvPr/>
              </p:nvPicPr>
              <p:blipFill>
                <a:blip r:embed="rId331"/>
                <a:stretch>
                  <a:fillRect/>
                </a:stretch>
              </p:blipFill>
              <p:spPr>
                <a:xfrm>
                  <a:off x="5491048" y="4648474"/>
                  <a:ext cx="213120" cy="28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2">
              <p14:nvContentPartPr>
                <p14:cNvPr id="242" name="Inkt 241">
                  <a:extLst>
                    <a:ext uri="{FF2B5EF4-FFF2-40B4-BE49-F238E27FC236}">
                      <a16:creationId xmlns:a16="http://schemas.microsoft.com/office/drawing/2014/main" id="{DCB69824-B80C-4A11-AA8B-FCE0E2E33729}"/>
                    </a:ext>
                  </a:extLst>
                </p14:cNvPr>
                <p14:cNvContentPartPr/>
                <p14:nvPr/>
              </p14:nvContentPartPr>
              <p14:xfrm>
                <a:off x="5770768" y="4726954"/>
                <a:ext cx="190800" cy="127440"/>
              </p14:xfrm>
            </p:contentPart>
          </mc:Choice>
          <mc:Fallback xmlns="">
            <p:pic>
              <p:nvPicPr>
                <p:cNvPr id="242" name="Inkt 241">
                  <a:extLst>
                    <a:ext uri="{FF2B5EF4-FFF2-40B4-BE49-F238E27FC236}">
                      <a16:creationId xmlns:a16="http://schemas.microsoft.com/office/drawing/2014/main" id="{DCB69824-B80C-4A11-AA8B-FCE0E2E33729}"/>
                    </a:ext>
                  </a:extLst>
                </p:cNvPr>
                <p:cNvPicPr/>
                <p:nvPr/>
              </p:nvPicPr>
              <p:blipFill>
                <a:blip r:embed="rId333"/>
                <a:stretch>
                  <a:fillRect/>
                </a:stretch>
              </p:blipFill>
              <p:spPr>
                <a:xfrm>
                  <a:off x="5753128" y="4708954"/>
                  <a:ext cx="226440" cy="16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4">
              <p14:nvContentPartPr>
                <p14:cNvPr id="243" name="Inkt 242">
                  <a:extLst>
                    <a:ext uri="{FF2B5EF4-FFF2-40B4-BE49-F238E27FC236}">
                      <a16:creationId xmlns:a16="http://schemas.microsoft.com/office/drawing/2014/main" id="{09AE3A24-5D94-40F7-9B65-C969E1E39637}"/>
                    </a:ext>
                  </a:extLst>
                </p14:cNvPr>
                <p14:cNvContentPartPr/>
                <p14:nvPr/>
              </p14:nvContentPartPr>
              <p14:xfrm>
                <a:off x="5907568" y="4535794"/>
                <a:ext cx="121680" cy="114120"/>
              </p14:xfrm>
            </p:contentPart>
          </mc:Choice>
          <mc:Fallback xmlns="">
            <p:pic>
              <p:nvPicPr>
                <p:cNvPr id="243" name="Inkt 242">
                  <a:extLst>
                    <a:ext uri="{FF2B5EF4-FFF2-40B4-BE49-F238E27FC236}">
                      <a16:creationId xmlns:a16="http://schemas.microsoft.com/office/drawing/2014/main" id="{09AE3A24-5D94-40F7-9B65-C969E1E39637}"/>
                    </a:ext>
                  </a:extLst>
                </p:cNvPr>
                <p:cNvPicPr/>
                <p:nvPr/>
              </p:nvPicPr>
              <p:blipFill>
                <a:blip r:embed="rId335"/>
                <a:stretch>
                  <a:fillRect/>
                </a:stretch>
              </p:blipFill>
              <p:spPr>
                <a:xfrm>
                  <a:off x="5889928" y="4518154"/>
                  <a:ext cx="157320" cy="14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6">
              <p14:nvContentPartPr>
                <p14:cNvPr id="245" name="Inkt 244">
                  <a:extLst>
                    <a:ext uri="{FF2B5EF4-FFF2-40B4-BE49-F238E27FC236}">
                      <a16:creationId xmlns:a16="http://schemas.microsoft.com/office/drawing/2014/main" id="{01980AF6-ECB8-45A0-B228-84FB13477613}"/>
                    </a:ext>
                  </a:extLst>
                </p14:cNvPr>
                <p14:cNvContentPartPr/>
                <p14:nvPr/>
              </p14:nvContentPartPr>
              <p14:xfrm>
                <a:off x="6143008" y="4622194"/>
                <a:ext cx="175680" cy="225000"/>
              </p14:xfrm>
            </p:contentPart>
          </mc:Choice>
          <mc:Fallback xmlns="">
            <p:pic>
              <p:nvPicPr>
                <p:cNvPr id="245" name="Inkt 244">
                  <a:extLst>
                    <a:ext uri="{FF2B5EF4-FFF2-40B4-BE49-F238E27FC236}">
                      <a16:creationId xmlns:a16="http://schemas.microsoft.com/office/drawing/2014/main" id="{01980AF6-ECB8-45A0-B228-84FB13477613}"/>
                    </a:ext>
                  </a:extLst>
                </p:cNvPr>
                <p:cNvPicPr/>
                <p:nvPr/>
              </p:nvPicPr>
              <p:blipFill>
                <a:blip r:embed="rId337"/>
                <a:stretch>
                  <a:fillRect/>
                </a:stretch>
              </p:blipFill>
              <p:spPr>
                <a:xfrm>
                  <a:off x="6125368" y="4604194"/>
                  <a:ext cx="211320" cy="260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4" name="Groep 253">
            <a:extLst>
              <a:ext uri="{FF2B5EF4-FFF2-40B4-BE49-F238E27FC236}">
                <a16:creationId xmlns:a16="http://schemas.microsoft.com/office/drawing/2014/main" id="{BE08A512-E8EE-4431-8BA4-1A94F3B4B682}"/>
              </a:ext>
            </a:extLst>
          </p:cNvPr>
          <p:cNvGrpSpPr/>
          <p:nvPr/>
        </p:nvGrpSpPr>
        <p:grpSpPr>
          <a:xfrm>
            <a:off x="6622888" y="4662514"/>
            <a:ext cx="213120" cy="178200"/>
            <a:chOff x="6622888" y="4662514"/>
            <a:chExt cx="213120" cy="178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8">
              <p14:nvContentPartPr>
                <p14:cNvPr id="246" name="Inkt 245">
                  <a:extLst>
                    <a:ext uri="{FF2B5EF4-FFF2-40B4-BE49-F238E27FC236}">
                      <a16:creationId xmlns:a16="http://schemas.microsoft.com/office/drawing/2014/main" id="{85121E02-38F9-4C50-B039-D35B58DB09B1}"/>
                    </a:ext>
                  </a:extLst>
                </p14:cNvPr>
                <p14:cNvContentPartPr/>
                <p14:nvPr/>
              </p14:nvContentPartPr>
              <p14:xfrm>
                <a:off x="6622888" y="4723714"/>
                <a:ext cx="213120" cy="3600"/>
              </p14:xfrm>
            </p:contentPart>
          </mc:Choice>
          <mc:Fallback xmlns="">
            <p:pic>
              <p:nvPicPr>
                <p:cNvPr id="246" name="Inkt 245">
                  <a:extLst>
                    <a:ext uri="{FF2B5EF4-FFF2-40B4-BE49-F238E27FC236}">
                      <a16:creationId xmlns:a16="http://schemas.microsoft.com/office/drawing/2014/main" id="{85121E02-38F9-4C50-B039-D35B58DB09B1}"/>
                    </a:ext>
                  </a:extLst>
                </p:cNvPr>
                <p:cNvPicPr/>
                <p:nvPr/>
              </p:nvPicPr>
              <p:blipFill>
                <a:blip r:embed="rId339"/>
                <a:stretch>
                  <a:fillRect/>
                </a:stretch>
              </p:blipFill>
              <p:spPr>
                <a:xfrm>
                  <a:off x="6604888" y="4706074"/>
                  <a:ext cx="2487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0">
              <p14:nvContentPartPr>
                <p14:cNvPr id="247" name="Inkt 246">
                  <a:extLst>
                    <a:ext uri="{FF2B5EF4-FFF2-40B4-BE49-F238E27FC236}">
                      <a16:creationId xmlns:a16="http://schemas.microsoft.com/office/drawing/2014/main" id="{3800ACC6-5C5D-43E2-B9E9-4AA59E877C1B}"/>
                    </a:ext>
                  </a:extLst>
                </p14:cNvPr>
                <p14:cNvContentPartPr/>
                <p14:nvPr/>
              </p14:nvContentPartPr>
              <p14:xfrm>
                <a:off x="6757888" y="4662514"/>
                <a:ext cx="31680" cy="178200"/>
              </p14:xfrm>
            </p:contentPart>
          </mc:Choice>
          <mc:Fallback xmlns="">
            <p:pic>
              <p:nvPicPr>
                <p:cNvPr id="247" name="Inkt 246">
                  <a:extLst>
                    <a:ext uri="{FF2B5EF4-FFF2-40B4-BE49-F238E27FC236}">
                      <a16:creationId xmlns:a16="http://schemas.microsoft.com/office/drawing/2014/main" id="{3800ACC6-5C5D-43E2-B9E9-4AA59E877C1B}"/>
                    </a:ext>
                  </a:extLst>
                </p:cNvPr>
                <p:cNvPicPr/>
                <p:nvPr/>
              </p:nvPicPr>
              <p:blipFill>
                <a:blip r:embed="rId341"/>
                <a:stretch>
                  <a:fillRect/>
                </a:stretch>
              </p:blipFill>
              <p:spPr>
                <a:xfrm>
                  <a:off x="6740248" y="4644874"/>
                  <a:ext cx="67320" cy="213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3" name="Groep 252">
            <a:extLst>
              <a:ext uri="{FF2B5EF4-FFF2-40B4-BE49-F238E27FC236}">
                <a16:creationId xmlns:a16="http://schemas.microsoft.com/office/drawing/2014/main" id="{270CE27A-2585-4D40-9188-B8ED9B740EFF}"/>
              </a:ext>
            </a:extLst>
          </p:cNvPr>
          <p:cNvGrpSpPr/>
          <p:nvPr/>
        </p:nvGrpSpPr>
        <p:grpSpPr>
          <a:xfrm>
            <a:off x="7147408" y="4358674"/>
            <a:ext cx="870480" cy="440640"/>
            <a:chOff x="7147408" y="4358674"/>
            <a:chExt cx="870480" cy="440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2">
              <p14:nvContentPartPr>
                <p14:cNvPr id="248" name="Inkt 247">
                  <a:extLst>
                    <a:ext uri="{FF2B5EF4-FFF2-40B4-BE49-F238E27FC236}">
                      <a16:creationId xmlns:a16="http://schemas.microsoft.com/office/drawing/2014/main" id="{A2CC0D77-E4E9-44B7-87B6-9D60EA5C1351}"/>
                    </a:ext>
                  </a:extLst>
                </p14:cNvPr>
                <p14:cNvContentPartPr/>
                <p14:nvPr/>
              </p14:nvContentPartPr>
              <p14:xfrm>
                <a:off x="7147408" y="4519234"/>
                <a:ext cx="177120" cy="216000"/>
              </p14:xfrm>
            </p:contentPart>
          </mc:Choice>
          <mc:Fallback xmlns="">
            <p:pic>
              <p:nvPicPr>
                <p:cNvPr id="248" name="Inkt 247">
                  <a:extLst>
                    <a:ext uri="{FF2B5EF4-FFF2-40B4-BE49-F238E27FC236}">
                      <a16:creationId xmlns:a16="http://schemas.microsoft.com/office/drawing/2014/main" id="{A2CC0D77-E4E9-44B7-87B6-9D60EA5C1351}"/>
                    </a:ext>
                  </a:extLst>
                </p:cNvPr>
                <p:cNvPicPr/>
                <p:nvPr/>
              </p:nvPicPr>
              <p:blipFill>
                <a:blip r:embed="rId343"/>
                <a:stretch>
                  <a:fillRect/>
                </a:stretch>
              </p:blipFill>
              <p:spPr>
                <a:xfrm>
                  <a:off x="7129768" y="4501594"/>
                  <a:ext cx="212760" cy="25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4">
              <p14:nvContentPartPr>
                <p14:cNvPr id="249" name="Inkt 248">
                  <a:extLst>
                    <a:ext uri="{FF2B5EF4-FFF2-40B4-BE49-F238E27FC236}">
                      <a16:creationId xmlns:a16="http://schemas.microsoft.com/office/drawing/2014/main" id="{7BA79E21-CCB1-4284-8AA8-12FB4CAB47B5}"/>
                    </a:ext>
                  </a:extLst>
                </p14:cNvPr>
                <p14:cNvContentPartPr/>
                <p14:nvPr/>
              </p14:nvContentPartPr>
              <p14:xfrm>
                <a:off x="7460968" y="4501234"/>
                <a:ext cx="147600" cy="298080"/>
              </p14:xfrm>
            </p:contentPart>
          </mc:Choice>
          <mc:Fallback xmlns="">
            <p:pic>
              <p:nvPicPr>
                <p:cNvPr id="249" name="Inkt 248">
                  <a:extLst>
                    <a:ext uri="{FF2B5EF4-FFF2-40B4-BE49-F238E27FC236}">
                      <a16:creationId xmlns:a16="http://schemas.microsoft.com/office/drawing/2014/main" id="{7BA79E21-CCB1-4284-8AA8-12FB4CAB47B5}"/>
                    </a:ext>
                  </a:extLst>
                </p:cNvPr>
                <p:cNvPicPr/>
                <p:nvPr/>
              </p:nvPicPr>
              <p:blipFill>
                <a:blip r:embed="rId345"/>
                <a:stretch>
                  <a:fillRect/>
                </a:stretch>
              </p:blipFill>
              <p:spPr>
                <a:xfrm>
                  <a:off x="7443328" y="4483594"/>
                  <a:ext cx="183240" cy="33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6">
              <p14:nvContentPartPr>
                <p14:cNvPr id="250" name="Inkt 249">
                  <a:extLst>
                    <a:ext uri="{FF2B5EF4-FFF2-40B4-BE49-F238E27FC236}">
                      <a16:creationId xmlns:a16="http://schemas.microsoft.com/office/drawing/2014/main" id="{68C9D7D2-0D87-4EDB-ADD5-B3784882A656}"/>
                    </a:ext>
                  </a:extLst>
                </p14:cNvPr>
                <p14:cNvContentPartPr/>
                <p14:nvPr/>
              </p14:nvContentPartPr>
              <p14:xfrm>
                <a:off x="7571848" y="4358674"/>
                <a:ext cx="137160" cy="123120"/>
              </p14:xfrm>
            </p:contentPart>
          </mc:Choice>
          <mc:Fallback xmlns="">
            <p:pic>
              <p:nvPicPr>
                <p:cNvPr id="250" name="Inkt 249">
                  <a:extLst>
                    <a:ext uri="{FF2B5EF4-FFF2-40B4-BE49-F238E27FC236}">
                      <a16:creationId xmlns:a16="http://schemas.microsoft.com/office/drawing/2014/main" id="{68C9D7D2-0D87-4EDB-ADD5-B3784882A656}"/>
                    </a:ext>
                  </a:extLst>
                </p:cNvPr>
                <p:cNvPicPr/>
                <p:nvPr/>
              </p:nvPicPr>
              <p:blipFill>
                <a:blip r:embed="rId347"/>
                <a:stretch>
                  <a:fillRect/>
                </a:stretch>
              </p:blipFill>
              <p:spPr>
                <a:xfrm>
                  <a:off x="7554208" y="4341034"/>
                  <a:ext cx="172800" cy="15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8">
              <p14:nvContentPartPr>
                <p14:cNvPr id="251" name="Inkt 250">
                  <a:extLst>
                    <a:ext uri="{FF2B5EF4-FFF2-40B4-BE49-F238E27FC236}">
                      <a16:creationId xmlns:a16="http://schemas.microsoft.com/office/drawing/2014/main" id="{D1EEA335-AAA5-489C-B3AE-20D8ACF6429D}"/>
                    </a:ext>
                  </a:extLst>
                </p14:cNvPr>
                <p14:cNvContentPartPr/>
                <p14:nvPr/>
              </p14:nvContentPartPr>
              <p14:xfrm>
                <a:off x="7817728" y="4490074"/>
                <a:ext cx="200160" cy="229320"/>
              </p14:xfrm>
            </p:contentPart>
          </mc:Choice>
          <mc:Fallback xmlns="">
            <p:pic>
              <p:nvPicPr>
                <p:cNvPr id="251" name="Inkt 250">
                  <a:extLst>
                    <a:ext uri="{FF2B5EF4-FFF2-40B4-BE49-F238E27FC236}">
                      <a16:creationId xmlns:a16="http://schemas.microsoft.com/office/drawing/2014/main" id="{D1EEA335-AAA5-489C-B3AE-20D8ACF6429D}"/>
                    </a:ext>
                  </a:extLst>
                </p:cNvPr>
                <p:cNvPicPr/>
                <p:nvPr/>
              </p:nvPicPr>
              <p:blipFill>
                <a:blip r:embed="rId349"/>
                <a:stretch>
                  <a:fillRect/>
                </a:stretch>
              </p:blipFill>
              <p:spPr>
                <a:xfrm>
                  <a:off x="7800088" y="4472434"/>
                  <a:ext cx="235800" cy="26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0">
              <p14:nvContentPartPr>
                <p14:cNvPr id="252" name="Inkt 251">
                  <a:extLst>
                    <a:ext uri="{FF2B5EF4-FFF2-40B4-BE49-F238E27FC236}">
                      <a16:creationId xmlns:a16="http://schemas.microsoft.com/office/drawing/2014/main" id="{C4D85BC7-4370-4ED8-B743-20B55AB3C1EF}"/>
                    </a:ext>
                  </a:extLst>
                </p14:cNvPr>
                <p14:cNvContentPartPr/>
                <p14:nvPr/>
              </p14:nvContentPartPr>
              <p14:xfrm>
                <a:off x="7850848" y="4595554"/>
                <a:ext cx="114840" cy="10440"/>
              </p14:xfrm>
            </p:contentPart>
          </mc:Choice>
          <mc:Fallback xmlns="">
            <p:pic>
              <p:nvPicPr>
                <p:cNvPr id="252" name="Inkt 251">
                  <a:extLst>
                    <a:ext uri="{FF2B5EF4-FFF2-40B4-BE49-F238E27FC236}">
                      <a16:creationId xmlns:a16="http://schemas.microsoft.com/office/drawing/2014/main" id="{C4D85BC7-4370-4ED8-B743-20B55AB3C1EF}"/>
                    </a:ext>
                  </a:extLst>
                </p:cNvPr>
                <p:cNvPicPr/>
                <p:nvPr/>
              </p:nvPicPr>
              <p:blipFill>
                <a:blip r:embed="rId351"/>
                <a:stretch>
                  <a:fillRect/>
                </a:stretch>
              </p:blipFill>
              <p:spPr>
                <a:xfrm>
                  <a:off x="7832848" y="4577554"/>
                  <a:ext cx="150480" cy="46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7" name="Groep 256">
            <a:extLst>
              <a:ext uri="{FF2B5EF4-FFF2-40B4-BE49-F238E27FC236}">
                <a16:creationId xmlns:a16="http://schemas.microsoft.com/office/drawing/2014/main" id="{D5F241C3-56C3-4A82-9551-A8279151FCDB}"/>
              </a:ext>
            </a:extLst>
          </p:cNvPr>
          <p:cNvGrpSpPr/>
          <p:nvPr/>
        </p:nvGrpSpPr>
        <p:grpSpPr>
          <a:xfrm>
            <a:off x="10730848" y="2399194"/>
            <a:ext cx="1506600" cy="632160"/>
            <a:chOff x="10730848" y="2399194"/>
            <a:chExt cx="1506600" cy="63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2">
              <p14:nvContentPartPr>
                <p14:cNvPr id="230" name="Inkt 229">
                  <a:extLst>
                    <a:ext uri="{FF2B5EF4-FFF2-40B4-BE49-F238E27FC236}">
                      <a16:creationId xmlns:a16="http://schemas.microsoft.com/office/drawing/2014/main" id="{FF4B9E16-2FF7-47C5-B8F8-024745F9506C}"/>
                    </a:ext>
                  </a:extLst>
                </p14:cNvPr>
                <p14:cNvContentPartPr/>
                <p14:nvPr/>
              </p14:nvContentPartPr>
              <p14:xfrm>
                <a:off x="10730848" y="2679634"/>
                <a:ext cx="204120" cy="241200"/>
              </p14:xfrm>
            </p:contentPart>
          </mc:Choice>
          <mc:Fallback xmlns="">
            <p:pic>
              <p:nvPicPr>
                <p:cNvPr id="230" name="Inkt 229">
                  <a:extLst>
                    <a:ext uri="{FF2B5EF4-FFF2-40B4-BE49-F238E27FC236}">
                      <a16:creationId xmlns:a16="http://schemas.microsoft.com/office/drawing/2014/main" id="{FF4B9E16-2FF7-47C5-B8F8-024745F9506C}"/>
                    </a:ext>
                  </a:extLst>
                </p:cNvPr>
                <p:cNvPicPr/>
                <p:nvPr/>
              </p:nvPicPr>
              <p:blipFill>
                <a:blip r:embed="rId353"/>
                <a:stretch>
                  <a:fillRect/>
                </a:stretch>
              </p:blipFill>
              <p:spPr>
                <a:xfrm>
                  <a:off x="10712848" y="2661994"/>
                  <a:ext cx="239760" cy="27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4">
              <p14:nvContentPartPr>
                <p14:cNvPr id="231" name="Inkt 230">
                  <a:extLst>
                    <a:ext uri="{FF2B5EF4-FFF2-40B4-BE49-F238E27FC236}">
                      <a16:creationId xmlns:a16="http://schemas.microsoft.com/office/drawing/2014/main" id="{C3FBEB25-E166-4BB4-A401-8D04DA793860}"/>
                    </a:ext>
                  </a:extLst>
                </p14:cNvPr>
                <p14:cNvContentPartPr/>
                <p14:nvPr/>
              </p14:nvContentPartPr>
              <p14:xfrm>
                <a:off x="11019928" y="2625994"/>
                <a:ext cx="111240" cy="274680"/>
              </p14:xfrm>
            </p:contentPart>
          </mc:Choice>
          <mc:Fallback xmlns="">
            <p:pic>
              <p:nvPicPr>
                <p:cNvPr id="231" name="Inkt 230">
                  <a:extLst>
                    <a:ext uri="{FF2B5EF4-FFF2-40B4-BE49-F238E27FC236}">
                      <a16:creationId xmlns:a16="http://schemas.microsoft.com/office/drawing/2014/main" id="{C3FBEB25-E166-4BB4-A401-8D04DA793860}"/>
                    </a:ext>
                  </a:extLst>
                </p:cNvPr>
                <p:cNvPicPr/>
                <p:nvPr/>
              </p:nvPicPr>
              <p:blipFill>
                <a:blip r:embed="rId355"/>
                <a:stretch>
                  <a:fillRect/>
                </a:stretch>
              </p:blipFill>
              <p:spPr>
                <a:xfrm>
                  <a:off x="11002288" y="2608354"/>
                  <a:ext cx="146880" cy="31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6">
              <p14:nvContentPartPr>
                <p14:cNvPr id="232" name="Inkt 231">
                  <a:extLst>
                    <a:ext uri="{FF2B5EF4-FFF2-40B4-BE49-F238E27FC236}">
                      <a16:creationId xmlns:a16="http://schemas.microsoft.com/office/drawing/2014/main" id="{DB581D8B-1B3C-43D4-8D57-74E878D89FE9}"/>
                    </a:ext>
                  </a:extLst>
                </p14:cNvPr>
                <p14:cNvContentPartPr/>
                <p14:nvPr/>
              </p14:nvContentPartPr>
              <p14:xfrm>
                <a:off x="11248888" y="2719594"/>
                <a:ext cx="195840" cy="139680"/>
              </p14:xfrm>
            </p:contentPart>
          </mc:Choice>
          <mc:Fallback xmlns="">
            <p:pic>
              <p:nvPicPr>
                <p:cNvPr id="232" name="Inkt 231">
                  <a:extLst>
                    <a:ext uri="{FF2B5EF4-FFF2-40B4-BE49-F238E27FC236}">
                      <a16:creationId xmlns:a16="http://schemas.microsoft.com/office/drawing/2014/main" id="{DB581D8B-1B3C-43D4-8D57-74E878D89FE9}"/>
                    </a:ext>
                  </a:extLst>
                </p:cNvPr>
                <p:cNvPicPr/>
                <p:nvPr/>
              </p:nvPicPr>
              <p:blipFill>
                <a:blip r:embed="rId357"/>
                <a:stretch>
                  <a:fillRect/>
                </a:stretch>
              </p:blipFill>
              <p:spPr>
                <a:xfrm>
                  <a:off x="11231248" y="2701954"/>
                  <a:ext cx="231480" cy="17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8">
              <p14:nvContentPartPr>
                <p14:cNvPr id="233" name="Inkt 232">
                  <a:extLst>
                    <a:ext uri="{FF2B5EF4-FFF2-40B4-BE49-F238E27FC236}">
                      <a16:creationId xmlns:a16="http://schemas.microsoft.com/office/drawing/2014/main" id="{9C42A32E-A968-4CFD-BA20-C4F2C13FE189}"/>
                    </a:ext>
                  </a:extLst>
                </p14:cNvPr>
                <p14:cNvContentPartPr/>
                <p14:nvPr/>
              </p14:nvContentPartPr>
              <p14:xfrm>
                <a:off x="11376688" y="2460034"/>
                <a:ext cx="161280" cy="90000"/>
              </p14:xfrm>
            </p:contentPart>
          </mc:Choice>
          <mc:Fallback xmlns="">
            <p:pic>
              <p:nvPicPr>
                <p:cNvPr id="233" name="Inkt 232">
                  <a:extLst>
                    <a:ext uri="{FF2B5EF4-FFF2-40B4-BE49-F238E27FC236}">
                      <a16:creationId xmlns:a16="http://schemas.microsoft.com/office/drawing/2014/main" id="{9C42A32E-A968-4CFD-BA20-C4F2C13FE189}"/>
                    </a:ext>
                  </a:extLst>
                </p:cNvPr>
                <p:cNvPicPr/>
                <p:nvPr/>
              </p:nvPicPr>
              <p:blipFill>
                <a:blip r:embed="rId359"/>
                <a:stretch>
                  <a:fillRect/>
                </a:stretch>
              </p:blipFill>
              <p:spPr>
                <a:xfrm>
                  <a:off x="11359048" y="2442394"/>
                  <a:ext cx="196920" cy="12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0">
              <p14:nvContentPartPr>
                <p14:cNvPr id="235" name="Inkt 234">
                  <a:extLst>
                    <a:ext uri="{FF2B5EF4-FFF2-40B4-BE49-F238E27FC236}">
                      <a16:creationId xmlns:a16="http://schemas.microsoft.com/office/drawing/2014/main" id="{9DD3D523-7598-4E19-9F7C-25961FEEB6ED}"/>
                    </a:ext>
                  </a:extLst>
                </p14:cNvPr>
                <p14:cNvContentPartPr/>
                <p14:nvPr/>
              </p14:nvContentPartPr>
              <p14:xfrm>
                <a:off x="11525728" y="2636434"/>
                <a:ext cx="109440" cy="223200"/>
              </p14:xfrm>
            </p:contentPart>
          </mc:Choice>
          <mc:Fallback xmlns="">
            <p:pic>
              <p:nvPicPr>
                <p:cNvPr id="235" name="Inkt 234">
                  <a:extLst>
                    <a:ext uri="{FF2B5EF4-FFF2-40B4-BE49-F238E27FC236}">
                      <a16:creationId xmlns:a16="http://schemas.microsoft.com/office/drawing/2014/main" id="{9DD3D523-7598-4E19-9F7C-25961FEEB6ED}"/>
                    </a:ext>
                  </a:extLst>
                </p:cNvPr>
                <p:cNvPicPr/>
                <p:nvPr/>
              </p:nvPicPr>
              <p:blipFill>
                <a:blip r:embed="rId361"/>
                <a:stretch>
                  <a:fillRect/>
                </a:stretch>
              </p:blipFill>
              <p:spPr>
                <a:xfrm>
                  <a:off x="11507728" y="2618434"/>
                  <a:ext cx="145080" cy="25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2">
              <p14:nvContentPartPr>
                <p14:cNvPr id="236" name="Inkt 235">
                  <a:extLst>
                    <a:ext uri="{FF2B5EF4-FFF2-40B4-BE49-F238E27FC236}">
                      <a16:creationId xmlns:a16="http://schemas.microsoft.com/office/drawing/2014/main" id="{7FE71F19-E8FE-478F-A39E-C318C8AB21E1}"/>
                    </a:ext>
                  </a:extLst>
                </p14:cNvPr>
                <p14:cNvContentPartPr/>
                <p14:nvPr/>
              </p14:nvContentPartPr>
              <p14:xfrm>
                <a:off x="11771608" y="2638234"/>
                <a:ext cx="90360" cy="285120"/>
              </p14:xfrm>
            </p:contentPart>
          </mc:Choice>
          <mc:Fallback xmlns="">
            <p:pic>
              <p:nvPicPr>
                <p:cNvPr id="236" name="Inkt 235">
                  <a:extLst>
                    <a:ext uri="{FF2B5EF4-FFF2-40B4-BE49-F238E27FC236}">
                      <a16:creationId xmlns:a16="http://schemas.microsoft.com/office/drawing/2014/main" id="{7FE71F19-E8FE-478F-A39E-C318C8AB21E1}"/>
                    </a:ext>
                  </a:extLst>
                </p:cNvPr>
                <p:cNvPicPr/>
                <p:nvPr/>
              </p:nvPicPr>
              <p:blipFill>
                <a:blip r:embed="rId363"/>
                <a:stretch>
                  <a:fillRect/>
                </a:stretch>
              </p:blipFill>
              <p:spPr>
                <a:xfrm>
                  <a:off x="11753968" y="2620594"/>
                  <a:ext cx="126000" cy="32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4">
              <p14:nvContentPartPr>
                <p14:cNvPr id="237" name="Inkt 236">
                  <a:extLst>
                    <a:ext uri="{FF2B5EF4-FFF2-40B4-BE49-F238E27FC236}">
                      <a16:creationId xmlns:a16="http://schemas.microsoft.com/office/drawing/2014/main" id="{177247AD-5983-47AC-9C60-3C14910CB02E}"/>
                    </a:ext>
                  </a:extLst>
                </p14:cNvPr>
                <p14:cNvContentPartPr/>
                <p14:nvPr/>
              </p14:nvContentPartPr>
              <p14:xfrm>
                <a:off x="11833888" y="2399194"/>
                <a:ext cx="107640" cy="146160"/>
              </p14:xfrm>
            </p:contentPart>
          </mc:Choice>
          <mc:Fallback xmlns="">
            <p:pic>
              <p:nvPicPr>
                <p:cNvPr id="237" name="Inkt 236">
                  <a:extLst>
                    <a:ext uri="{FF2B5EF4-FFF2-40B4-BE49-F238E27FC236}">
                      <a16:creationId xmlns:a16="http://schemas.microsoft.com/office/drawing/2014/main" id="{177247AD-5983-47AC-9C60-3C14910CB02E}"/>
                    </a:ext>
                  </a:extLst>
                </p:cNvPr>
                <p:cNvPicPr/>
                <p:nvPr/>
              </p:nvPicPr>
              <p:blipFill>
                <a:blip r:embed="rId365"/>
                <a:stretch>
                  <a:fillRect/>
                </a:stretch>
              </p:blipFill>
              <p:spPr>
                <a:xfrm>
                  <a:off x="11816248" y="2381554"/>
                  <a:ext cx="143280" cy="18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6">
              <p14:nvContentPartPr>
                <p14:cNvPr id="238" name="Inkt 237">
                  <a:extLst>
                    <a:ext uri="{FF2B5EF4-FFF2-40B4-BE49-F238E27FC236}">
                      <a16:creationId xmlns:a16="http://schemas.microsoft.com/office/drawing/2014/main" id="{36843805-FF25-4E0C-AE56-07D3381770E4}"/>
                    </a:ext>
                  </a:extLst>
                </p14:cNvPr>
                <p14:cNvContentPartPr/>
                <p14:nvPr/>
              </p14:nvContentPartPr>
              <p14:xfrm>
                <a:off x="11965648" y="2588554"/>
                <a:ext cx="131760" cy="255600"/>
              </p14:xfrm>
            </p:contentPart>
          </mc:Choice>
          <mc:Fallback xmlns="">
            <p:pic>
              <p:nvPicPr>
                <p:cNvPr id="238" name="Inkt 237">
                  <a:extLst>
                    <a:ext uri="{FF2B5EF4-FFF2-40B4-BE49-F238E27FC236}">
                      <a16:creationId xmlns:a16="http://schemas.microsoft.com/office/drawing/2014/main" id="{36843805-FF25-4E0C-AE56-07D3381770E4}"/>
                    </a:ext>
                  </a:extLst>
                </p:cNvPr>
                <p:cNvPicPr/>
                <p:nvPr/>
              </p:nvPicPr>
              <p:blipFill>
                <a:blip r:embed="rId367"/>
                <a:stretch>
                  <a:fillRect/>
                </a:stretch>
              </p:blipFill>
              <p:spPr>
                <a:xfrm>
                  <a:off x="11947648" y="2570554"/>
                  <a:ext cx="167400" cy="29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8">
              <p14:nvContentPartPr>
                <p14:cNvPr id="239" name="Inkt 238">
                  <a:extLst>
                    <a:ext uri="{FF2B5EF4-FFF2-40B4-BE49-F238E27FC236}">
                      <a16:creationId xmlns:a16="http://schemas.microsoft.com/office/drawing/2014/main" id="{003EE645-FF0B-4942-B4AE-A56F120F2200}"/>
                    </a:ext>
                  </a:extLst>
                </p14:cNvPr>
                <p14:cNvContentPartPr/>
                <p14:nvPr/>
              </p14:nvContentPartPr>
              <p14:xfrm>
                <a:off x="11958808" y="2748754"/>
                <a:ext cx="119880" cy="1800"/>
              </p14:xfrm>
            </p:contentPart>
          </mc:Choice>
          <mc:Fallback xmlns="">
            <p:pic>
              <p:nvPicPr>
                <p:cNvPr id="239" name="Inkt 238">
                  <a:extLst>
                    <a:ext uri="{FF2B5EF4-FFF2-40B4-BE49-F238E27FC236}">
                      <a16:creationId xmlns:a16="http://schemas.microsoft.com/office/drawing/2014/main" id="{003EE645-FF0B-4942-B4AE-A56F120F2200}"/>
                    </a:ext>
                  </a:extLst>
                </p:cNvPr>
                <p:cNvPicPr/>
                <p:nvPr/>
              </p:nvPicPr>
              <p:blipFill>
                <a:blip r:embed="rId369"/>
                <a:stretch>
                  <a:fillRect/>
                </a:stretch>
              </p:blipFill>
              <p:spPr>
                <a:xfrm>
                  <a:off x="11940808" y="2731114"/>
                  <a:ext cx="15552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0">
              <p14:nvContentPartPr>
                <p14:cNvPr id="256" name="Inkt 255">
                  <a:extLst>
                    <a:ext uri="{FF2B5EF4-FFF2-40B4-BE49-F238E27FC236}">
                      <a16:creationId xmlns:a16="http://schemas.microsoft.com/office/drawing/2014/main" id="{88572336-0605-4119-82FE-FA4DAE7A7757}"/>
                    </a:ext>
                  </a:extLst>
                </p14:cNvPr>
                <p14:cNvContentPartPr/>
                <p14:nvPr/>
              </p14:nvContentPartPr>
              <p14:xfrm>
                <a:off x="10888528" y="2971234"/>
                <a:ext cx="1348920" cy="60120"/>
              </p14:xfrm>
            </p:contentPart>
          </mc:Choice>
          <mc:Fallback xmlns="">
            <p:pic>
              <p:nvPicPr>
                <p:cNvPr id="256" name="Inkt 255">
                  <a:extLst>
                    <a:ext uri="{FF2B5EF4-FFF2-40B4-BE49-F238E27FC236}">
                      <a16:creationId xmlns:a16="http://schemas.microsoft.com/office/drawing/2014/main" id="{88572336-0605-4119-82FE-FA4DAE7A7757}"/>
                    </a:ext>
                  </a:extLst>
                </p:cNvPr>
                <p:cNvPicPr/>
                <p:nvPr/>
              </p:nvPicPr>
              <p:blipFill>
                <a:blip r:embed="rId371"/>
                <a:stretch>
                  <a:fillRect/>
                </a:stretch>
              </p:blipFill>
              <p:spPr>
                <a:xfrm>
                  <a:off x="10870528" y="2953234"/>
                  <a:ext cx="1384560" cy="9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2" name="Groep 261">
            <a:extLst>
              <a:ext uri="{FF2B5EF4-FFF2-40B4-BE49-F238E27FC236}">
                <a16:creationId xmlns:a16="http://schemas.microsoft.com/office/drawing/2014/main" id="{0C415A76-01BC-44A9-90B8-7CD8217D121A}"/>
              </a:ext>
            </a:extLst>
          </p:cNvPr>
          <p:cNvGrpSpPr/>
          <p:nvPr/>
        </p:nvGrpSpPr>
        <p:grpSpPr>
          <a:xfrm>
            <a:off x="758848" y="4400074"/>
            <a:ext cx="628920" cy="385560"/>
            <a:chOff x="758848" y="4400074"/>
            <a:chExt cx="628920" cy="385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2">
              <p14:nvContentPartPr>
                <p14:cNvPr id="258" name="Inkt 257">
                  <a:extLst>
                    <a:ext uri="{FF2B5EF4-FFF2-40B4-BE49-F238E27FC236}">
                      <a16:creationId xmlns:a16="http://schemas.microsoft.com/office/drawing/2014/main" id="{09B7E941-9DAD-41FA-B09F-5E35D2FEE0D8}"/>
                    </a:ext>
                  </a:extLst>
                </p14:cNvPr>
                <p14:cNvContentPartPr/>
                <p14:nvPr/>
              </p14:nvContentPartPr>
              <p14:xfrm>
                <a:off x="758848" y="4524274"/>
                <a:ext cx="225360" cy="261360"/>
              </p14:xfrm>
            </p:contentPart>
          </mc:Choice>
          <mc:Fallback xmlns="">
            <p:pic>
              <p:nvPicPr>
                <p:cNvPr id="258" name="Inkt 257">
                  <a:extLst>
                    <a:ext uri="{FF2B5EF4-FFF2-40B4-BE49-F238E27FC236}">
                      <a16:creationId xmlns:a16="http://schemas.microsoft.com/office/drawing/2014/main" id="{09B7E941-9DAD-41FA-B09F-5E35D2FEE0D8}"/>
                    </a:ext>
                  </a:extLst>
                </p:cNvPr>
                <p:cNvPicPr/>
                <p:nvPr/>
              </p:nvPicPr>
              <p:blipFill>
                <a:blip r:embed="rId373"/>
                <a:stretch>
                  <a:fillRect/>
                </a:stretch>
              </p:blipFill>
              <p:spPr>
                <a:xfrm>
                  <a:off x="740848" y="4506634"/>
                  <a:ext cx="261000" cy="29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4">
              <p14:nvContentPartPr>
                <p14:cNvPr id="259" name="Inkt 258">
                  <a:extLst>
                    <a:ext uri="{FF2B5EF4-FFF2-40B4-BE49-F238E27FC236}">
                      <a16:creationId xmlns:a16="http://schemas.microsoft.com/office/drawing/2014/main" id="{5F0017A8-9252-4F67-A23F-3DEE0846E8FF}"/>
                    </a:ext>
                  </a:extLst>
                </p14:cNvPr>
                <p14:cNvContentPartPr/>
                <p14:nvPr/>
              </p14:nvContentPartPr>
              <p14:xfrm>
                <a:off x="1219648" y="4503034"/>
                <a:ext cx="168120" cy="187200"/>
              </p14:xfrm>
            </p:contentPart>
          </mc:Choice>
          <mc:Fallback xmlns="">
            <p:pic>
              <p:nvPicPr>
                <p:cNvPr id="259" name="Inkt 258">
                  <a:extLst>
                    <a:ext uri="{FF2B5EF4-FFF2-40B4-BE49-F238E27FC236}">
                      <a16:creationId xmlns:a16="http://schemas.microsoft.com/office/drawing/2014/main" id="{5F0017A8-9252-4F67-A23F-3DEE0846E8FF}"/>
                    </a:ext>
                  </a:extLst>
                </p:cNvPr>
                <p:cNvPicPr/>
                <p:nvPr/>
              </p:nvPicPr>
              <p:blipFill>
                <a:blip r:embed="rId375"/>
                <a:stretch>
                  <a:fillRect/>
                </a:stretch>
              </p:blipFill>
              <p:spPr>
                <a:xfrm>
                  <a:off x="1201648" y="4485394"/>
                  <a:ext cx="203760" cy="22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6">
              <p14:nvContentPartPr>
                <p14:cNvPr id="260" name="Inkt 259">
                  <a:extLst>
                    <a:ext uri="{FF2B5EF4-FFF2-40B4-BE49-F238E27FC236}">
                      <a16:creationId xmlns:a16="http://schemas.microsoft.com/office/drawing/2014/main" id="{EFCCFD0A-1605-4742-B87F-38872A691E6B}"/>
                    </a:ext>
                  </a:extLst>
                </p14:cNvPr>
                <p14:cNvContentPartPr/>
                <p14:nvPr/>
              </p14:nvContentPartPr>
              <p14:xfrm>
                <a:off x="1067008" y="4550194"/>
                <a:ext cx="244800" cy="188280"/>
              </p14:xfrm>
            </p:contentPart>
          </mc:Choice>
          <mc:Fallback xmlns="">
            <p:pic>
              <p:nvPicPr>
                <p:cNvPr id="260" name="Inkt 259">
                  <a:extLst>
                    <a:ext uri="{FF2B5EF4-FFF2-40B4-BE49-F238E27FC236}">
                      <a16:creationId xmlns:a16="http://schemas.microsoft.com/office/drawing/2014/main" id="{EFCCFD0A-1605-4742-B87F-38872A691E6B}"/>
                    </a:ext>
                  </a:extLst>
                </p:cNvPr>
                <p:cNvPicPr/>
                <p:nvPr/>
              </p:nvPicPr>
              <p:blipFill>
                <a:blip r:embed="rId377"/>
                <a:stretch>
                  <a:fillRect/>
                </a:stretch>
              </p:blipFill>
              <p:spPr>
                <a:xfrm>
                  <a:off x="1049368" y="4532194"/>
                  <a:ext cx="280440" cy="22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8">
              <p14:nvContentPartPr>
                <p14:cNvPr id="261" name="Inkt 260">
                  <a:extLst>
                    <a:ext uri="{FF2B5EF4-FFF2-40B4-BE49-F238E27FC236}">
                      <a16:creationId xmlns:a16="http://schemas.microsoft.com/office/drawing/2014/main" id="{4AD18DFE-C09F-4E4F-83D4-0A558E178056}"/>
                    </a:ext>
                  </a:extLst>
                </p14:cNvPr>
                <p14:cNvContentPartPr/>
                <p14:nvPr/>
              </p14:nvContentPartPr>
              <p14:xfrm>
                <a:off x="1176088" y="4400074"/>
                <a:ext cx="62640" cy="146160"/>
              </p14:xfrm>
            </p:contentPart>
          </mc:Choice>
          <mc:Fallback xmlns="">
            <p:pic>
              <p:nvPicPr>
                <p:cNvPr id="261" name="Inkt 260">
                  <a:extLst>
                    <a:ext uri="{FF2B5EF4-FFF2-40B4-BE49-F238E27FC236}">
                      <a16:creationId xmlns:a16="http://schemas.microsoft.com/office/drawing/2014/main" id="{4AD18DFE-C09F-4E4F-83D4-0A558E178056}"/>
                    </a:ext>
                  </a:extLst>
                </p:cNvPr>
                <p:cNvPicPr/>
                <p:nvPr/>
              </p:nvPicPr>
              <p:blipFill>
                <a:blip r:embed="rId379"/>
                <a:stretch>
                  <a:fillRect/>
                </a:stretch>
              </p:blipFill>
              <p:spPr>
                <a:xfrm>
                  <a:off x="1158448" y="4382434"/>
                  <a:ext cx="98280" cy="181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0" name="Groep 269">
            <a:extLst>
              <a:ext uri="{FF2B5EF4-FFF2-40B4-BE49-F238E27FC236}">
                <a16:creationId xmlns:a16="http://schemas.microsoft.com/office/drawing/2014/main" id="{51501F06-6627-464A-A4F8-66B6DA63E51A}"/>
              </a:ext>
            </a:extLst>
          </p:cNvPr>
          <p:cNvGrpSpPr/>
          <p:nvPr/>
        </p:nvGrpSpPr>
        <p:grpSpPr>
          <a:xfrm>
            <a:off x="1657768" y="4059874"/>
            <a:ext cx="1217160" cy="653400"/>
            <a:chOff x="1657768" y="4059874"/>
            <a:chExt cx="1217160" cy="653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0">
              <p14:nvContentPartPr>
                <p14:cNvPr id="263" name="Inkt 262">
                  <a:extLst>
                    <a:ext uri="{FF2B5EF4-FFF2-40B4-BE49-F238E27FC236}">
                      <a16:creationId xmlns:a16="http://schemas.microsoft.com/office/drawing/2014/main" id="{6AA30D39-B9CD-4079-AEDE-2A21C0F4835F}"/>
                    </a:ext>
                  </a:extLst>
                </p14:cNvPr>
                <p14:cNvContentPartPr/>
                <p14:nvPr/>
              </p14:nvContentPartPr>
              <p14:xfrm>
                <a:off x="1657768" y="4553434"/>
                <a:ext cx="155520" cy="3600"/>
              </p14:xfrm>
            </p:contentPart>
          </mc:Choice>
          <mc:Fallback xmlns="">
            <p:pic>
              <p:nvPicPr>
                <p:cNvPr id="263" name="Inkt 262">
                  <a:extLst>
                    <a:ext uri="{FF2B5EF4-FFF2-40B4-BE49-F238E27FC236}">
                      <a16:creationId xmlns:a16="http://schemas.microsoft.com/office/drawing/2014/main" id="{6AA30D39-B9CD-4079-AEDE-2A21C0F4835F}"/>
                    </a:ext>
                  </a:extLst>
                </p:cNvPr>
                <p:cNvPicPr/>
                <p:nvPr/>
              </p:nvPicPr>
              <p:blipFill>
                <a:blip r:embed="rId381"/>
                <a:stretch>
                  <a:fillRect/>
                </a:stretch>
              </p:blipFill>
              <p:spPr>
                <a:xfrm>
                  <a:off x="1639768" y="4535794"/>
                  <a:ext cx="19116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2">
              <p14:nvContentPartPr>
                <p14:cNvPr id="264" name="Inkt 263">
                  <a:extLst>
                    <a:ext uri="{FF2B5EF4-FFF2-40B4-BE49-F238E27FC236}">
                      <a16:creationId xmlns:a16="http://schemas.microsoft.com/office/drawing/2014/main" id="{EDC96389-D465-40E2-81C6-AC22B696DEE9}"/>
                    </a:ext>
                  </a:extLst>
                </p14:cNvPr>
                <p14:cNvContentPartPr/>
                <p14:nvPr/>
              </p14:nvContentPartPr>
              <p14:xfrm>
                <a:off x="1745968" y="4482874"/>
                <a:ext cx="48960" cy="230400"/>
              </p14:xfrm>
            </p:contentPart>
          </mc:Choice>
          <mc:Fallback xmlns="">
            <p:pic>
              <p:nvPicPr>
                <p:cNvPr id="264" name="Inkt 263">
                  <a:extLst>
                    <a:ext uri="{FF2B5EF4-FFF2-40B4-BE49-F238E27FC236}">
                      <a16:creationId xmlns:a16="http://schemas.microsoft.com/office/drawing/2014/main" id="{EDC96389-D465-40E2-81C6-AC22B696DEE9}"/>
                    </a:ext>
                  </a:extLst>
                </p:cNvPr>
                <p:cNvPicPr/>
                <p:nvPr/>
              </p:nvPicPr>
              <p:blipFill>
                <a:blip r:embed="rId383"/>
                <a:stretch>
                  <a:fillRect/>
                </a:stretch>
              </p:blipFill>
              <p:spPr>
                <a:xfrm>
                  <a:off x="1728328" y="4465234"/>
                  <a:ext cx="84600" cy="26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4">
              <p14:nvContentPartPr>
                <p14:cNvPr id="265" name="Inkt 264">
                  <a:extLst>
                    <a:ext uri="{FF2B5EF4-FFF2-40B4-BE49-F238E27FC236}">
                      <a16:creationId xmlns:a16="http://schemas.microsoft.com/office/drawing/2014/main" id="{8AFACD45-0726-48F9-8247-1FDD9613D703}"/>
                    </a:ext>
                  </a:extLst>
                </p14:cNvPr>
                <p14:cNvContentPartPr/>
                <p14:nvPr/>
              </p14:nvContentPartPr>
              <p14:xfrm>
                <a:off x="1997248" y="4320514"/>
                <a:ext cx="190440" cy="337320"/>
              </p14:xfrm>
            </p:contentPart>
          </mc:Choice>
          <mc:Fallback xmlns="">
            <p:pic>
              <p:nvPicPr>
                <p:cNvPr id="265" name="Inkt 264">
                  <a:extLst>
                    <a:ext uri="{FF2B5EF4-FFF2-40B4-BE49-F238E27FC236}">
                      <a16:creationId xmlns:a16="http://schemas.microsoft.com/office/drawing/2014/main" id="{8AFACD45-0726-48F9-8247-1FDD9613D703}"/>
                    </a:ext>
                  </a:extLst>
                </p:cNvPr>
                <p:cNvPicPr/>
                <p:nvPr/>
              </p:nvPicPr>
              <p:blipFill>
                <a:blip r:embed="rId385"/>
                <a:stretch>
                  <a:fillRect/>
                </a:stretch>
              </p:blipFill>
              <p:spPr>
                <a:xfrm>
                  <a:off x="1979248" y="4302514"/>
                  <a:ext cx="226080" cy="37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6">
              <p14:nvContentPartPr>
                <p14:cNvPr id="267" name="Inkt 266">
                  <a:extLst>
                    <a:ext uri="{FF2B5EF4-FFF2-40B4-BE49-F238E27FC236}">
                      <a16:creationId xmlns:a16="http://schemas.microsoft.com/office/drawing/2014/main" id="{211F3435-A66E-465C-9A6E-0294556D3510}"/>
                    </a:ext>
                  </a:extLst>
                </p14:cNvPr>
                <p14:cNvContentPartPr/>
                <p14:nvPr/>
              </p14:nvContentPartPr>
              <p14:xfrm>
                <a:off x="2359048" y="4157434"/>
                <a:ext cx="387000" cy="365760"/>
              </p14:xfrm>
            </p:contentPart>
          </mc:Choice>
          <mc:Fallback xmlns="">
            <p:pic>
              <p:nvPicPr>
                <p:cNvPr id="267" name="Inkt 266">
                  <a:extLst>
                    <a:ext uri="{FF2B5EF4-FFF2-40B4-BE49-F238E27FC236}">
                      <a16:creationId xmlns:a16="http://schemas.microsoft.com/office/drawing/2014/main" id="{211F3435-A66E-465C-9A6E-0294556D3510}"/>
                    </a:ext>
                  </a:extLst>
                </p:cNvPr>
                <p:cNvPicPr/>
                <p:nvPr/>
              </p:nvPicPr>
              <p:blipFill>
                <a:blip r:embed="rId387"/>
                <a:stretch>
                  <a:fillRect/>
                </a:stretch>
              </p:blipFill>
              <p:spPr>
                <a:xfrm>
                  <a:off x="2341048" y="4139434"/>
                  <a:ext cx="422640" cy="40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8">
              <p14:nvContentPartPr>
                <p14:cNvPr id="268" name="Inkt 267">
                  <a:extLst>
                    <a:ext uri="{FF2B5EF4-FFF2-40B4-BE49-F238E27FC236}">
                      <a16:creationId xmlns:a16="http://schemas.microsoft.com/office/drawing/2014/main" id="{E0F9B3E3-BB57-491C-9750-49A3E32DDE62}"/>
                    </a:ext>
                  </a:extLst>
                </p14:cNvPr>
                <p14:cNvContentPartPr/>
                <p14:nvPr/>
              </p14:nvContentPartPr>
              <p14:xfrm>
                <a:off x="2391808" y="4291354"/>
                <a:ext cx="320760" cy="306720"/>
              </p14:xfrm>
            </p:contentPart>
          </mc:Choice>
          <mc:Fallback xmlns="">
            <p:pic>
              <p:nvPicPr>
                <p:cNvPr id="268" name="Inkt 267">
                  <a:extLst>
                    <a:ext uri="{FF2B5EF4-FFF2-40B4-BE49-F238E27FC236}">
                      <a16:creationId xmlns:a16="http://schemas.microsoft.com/office/drawing/2014/main" id="{E0F9B3E3-BB57-491C-9750-49A3E32DDE62}"/>
                    </a:ext>
                  </a:extLst>
                </p:cNvPr>
                <p:cNvPicPr/>
                <p:nvPr/>
              </p:nvPicPr>
              <p:blipFill>
                <a:blip r:embed="rId389"/>
                <a:stretch>
                  <a:fillRect/>
                </a:stretch>
              </p:blipFill>
              <p:spPr>
                <a:xfrm>
                  <a:off x="2373808" y="4273354"/>
                  <a:ext cx="356400" cy="34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0">
              <p14:nvContentPartPr>
                <p14:cNvPr id="269" name="Inkt 268">
                  <a:extLst>
                    <a:ext uri="{FF2B5EF4-FFF2-40B4-BE49-F238E27FC236}">
                      <a16:creationId xmlns:a16="http://schemas.microsoft.com/office/drawing/2014/main" id="{5AAAF185-6921-4C17-9D75-8B34E0159EBA}"/>
                    </a:ext>
                  </a:extLst>
                </p14:cNvPr>
                <p14:cNvContentPartPr/>
                <p14:nvPr/>
              </p14:nvContentPartPr>
              <p14:xfrm>
                <a:off x="2726248" y="4059874"/>
                <a:ext cx="148680" cy="153360"/>
              </p14:xfrm>
            </p:contentPart>
          </mc:Choice>
          <mc:Fallback xmlns="">
            <p:pic>
              <p:nvPicPr>
                <p:cNvPr id="269" name="Inkt 268">
                  <a:extLst>
                    <a:ext uri="{FF2B5EF4-FFF2-40B4-BE49-F238E27FC236}">
                      <a16:creationId xmlns:a16="http://schemas.microsoft.com/office/drawing/2014/main" id="{5AAAF185-6921-4C17-9D75-8B34E0159EBA}"/>
                    </a:ext>
                  </a:extLst>
                </p:cNvPr>
                <p:cNvPicPr/>
                <p:nvPr/>
              </p:nvPicPr>
              <p:blipFill>
                <a:blip r:embed="rId391"/>
                <a:stretch>
                  <a:fillRect/>
                </a:stretch>
              </p:blipFill>
              <p:spPr>
                <a:xfrm>
                  <a:off x="2708248" y="4042234"/>
                  <a:ext cx="184320" cy="18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8" name="Groep 277">
            <a:extLst>
              <a:ext uri="{FF2B5EF4-FFF2-40B4-BE49-F238E27FC236}">
                <a16:creationId xmlns:a16="http://schemas.microsoft.com/office/drawing/2014/main" id="{8964E274-7259-4F1B-AA79-1D4B4581FA6F}"/>
              </a:ext>
            </a:extLst>
          </p:cNvPr>
          <p:cNvGrpSpPr/>
          <p:nvPr/>
        </p:nvGrpSpPr>
        <p:grpSpPr>
          <a:xfrm>
            <a:off x="1229728" y="5086954"/>
            <a:ext cx="736920" cy="444960"/>
            <a:chOff x="1229728" y="5086954"/>
            <a:chExt cx="736920" cy="444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92">
              <p14:nvContentPartPr>
                <p14:cNvPr id="271" name="Inkt 270">
                  <a:extLst>
                    <a:ext uri="{FF2B5EF4-FFF2-40B4-BE49-F238E27FC236}">
                      <a16:creationId xmlns:a16="http://schemas.microsoft.com/office/drawing/2014/main" id="{463577FF-3EBF-4720-A7A7-9B9298256BCE}"/>
                    </a:ext>
                  </a:extLst>
                </p14:cNvPr>
                <p14:cNvContentPartPr/>
                <p14:nvPr/>
              </p14:nvContentPartPr>
              <p14:xfrm>
                <a:off x="1229728" y="5251474"/>
                <a:ext cx="240480" cy="262080"/>
              </p14:xfrm>
            </p:contentPart>
          </mc:Choice>
          <mc:Fallback xmlns="">
            <p:pic>
              <p:nvPicPr>
                <p:cNvPr id="271" name="Inkt 270">
                  <a:extLst>
                    <a:ext uri="{FF2B5EF4-FFF2-40B4-BE49-F238E27FC236}">
                      <a16:creationId xmlns:a16="http://schemas.microsoft.com/office/drawing/2014/main" id="{463577FF-3EBF-4720-A7A7-9B9298256BCE}"/>
                    </a:ext>
                  </a:extLst>
                </p:cNvPr>
                <p:cNvPicPr/>
                <p:nvPr/>
              </p:nvPicPr>
              <p:blipFill>
                <a:blip r:embed="rId393"/>
                <a:stretch>
                  <a:fillRect/>
                </a:stretch>
              </p:blipFill>
              <p:spPr>
                <a:xfrm>
                  <a:off x="1211728" y="5233474"/>
                  <a:ext cx="276120" cy="29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4">
              <p14:nvContentPartPr>
                <p14:cNvPr id="272" name="Inkt 271">
                  <a:extLst>
                    <a:ext uri="{FF2B5EF4-FFF2-40B4-BE49-F238E27FC236}">
                      <a16:creationId xmlns:a16="http://schemas.microsoft.com/office/drawing/2014/main" id="{8907EEED-F242-4B60-8C8D-701EEA0C5EA8}"/>
                    </a:ext>
                  </a:extLst>
                </p14:cNvPr>
                <p14:cNvContentPartPr/>
                <p14:nvPr/>
              </p14:nvContentPartPr>
              <p14:xfrm>
                <a:off x="1288768" y="5383234"/>
                <a:ext cx="199440" cy="37080"/>
              </p14:xfrm>
            </p:contentPart>
          </mc:Choice>
          <mc:Fallback xmlns="">
            <p:pic>
              <p:nvPicPr>
                <p:cNvPr id="272" name="Inkt 271">
                  <a:extLst>
                    <a:ext uri="{FF2B5EF4-FFF2-40B4-BE49-F238E27FC236}">
                      <a16:creationId xmlns:a16="http://schemas.microsoft.com/office/drawing/2014/main" id="{8907EEED-F242-4B60-8C8D-701EEA0C5EA8}"/>
                    </a:ext>
                  </a:extLst>
                </p:cNvPr>
                <p:cNvPicPr/>
                <p:nvPr/>
              </p:nvPicPr>
              <p:blipFill>
                <a:blip r:embed="rId395"/>
                <a:stretch>
                  <a:fillRect/>
                </a:stretch>
              </p:blipFill>
              <p:spPr>
                <a:xfrm>
                  <a:off x="1271128" y="5365234"/>
                  <a:ext cx="23508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6">
              <p14:nvContentPartPr>
                <p14:cNvPr id="274" name="Inkt 273">
                  <a:extLst>
                    <a:ext uri="{FF2B5EF4-FFF2-40B4-BE49-F238E27FC236}">
                      <a16:creationId xmlns:a16="http://schemas.microsoft.com/office/drawing/2014/main" id="{34898969-99CB-40D4-902E-789ABB79E56C}"/>
                    </a:ext>
                  </a:extLst>
                </p14:cNvPr>
                <p14:cNvContentPartPr/>
                <p14:nvPr/>
              </p14:nvContentPartPr>
              <p14:xfrm>
                <a:off x="1780888" y="5255794"/>
                <a:ext cx="166680" cy="112320"/>
              </p14:xfrm>
            </p:contentPart>
          </mc:Choice>
          <mc:Fallback xmlns="">
            <p:pic>
              <p:nvPicPr>
                <p:cNvPr id="274" name="Inkt 273">
                  <a:extLst>
                    <a:ext uri="{FF2B5EF4-FFF2-40B4-BE49-F238E27FC236}">
                      <a16:creationId xmlns:a16="http://schemas.microsoft.com/office/drawing/2014/main" id="{34898969-99CB-40D4-902E-789ABB79E56C}"/>
                    </a:ext>
                  </a:extLst>
                </p:cNvPr>
                <p:cNvPicPr/>
                <p:nvPr/>
              </p:nvPicPr>
              <p:blipFill>
                <a:blip r:embed="rId397"/>
                <a:stretch>
                  <a:fillRect/>
                </a:stretch>
              </p:blipFill>
              <p:spPr>
                <a:xfrm>
                  <a:off x="1762888" y="5237794"/>
                  <a:ext cx="202320" cy="14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8">
              <p14:nvContentPartPr>
                <p14:cNvPr id="275" name="Inkt 274">
                  <a:extLst>
                    <a:ext uri="{FF2B5EF4-FFF2-40B4-BE49-F238E27FC236}">
                      <a16:creationId xmlns:a16="http://schemas.microsoft.com/office/drawing/2014/main" id="{29CC12F5-EB34-4BC1-B1EA-6C736BA939E2}"/>
                    </a:ext>
                  </a:extLst>
                </p14:cNvPr>
                <p14:cNvContentPartPr/>
                <p14:nvPr/>
              </p14:nvContentPartPr>
              <p14:xfrm>
                <a:off x="1629328" y="5270554"/>
                <a:ext cx="194760" cy="246240"/>
              </p14:xfrm>
            </p:contentPart>
          </mc:Choice>
          <mc:Fallback xmlns="">
            <p:pic>
              <p:nvPicPr>
                <p:cNvPr id="275" name="Inkt 274">
                  <a:extLst>
                    <a:ext uri="{FF2B5EF4-FFF2-40B4-BE49-F238E27FC236}">
                      <a16:creationId xmlns:a16="http://schemas.microsoft.com/office/drawing/2014/main" id="{29CC12F5-EB34-4BC1-B1EA-6C736BA939E2}"/>
                    </a:ext>
                  </a:extLst>
                </p:cNvPr>
                <p:cNvPicPr/>
                <p:nvPr/>
              </p:nvPicPr>
              <p:blipFill>
                <a:blip r:embed="rId399"/>
                <a:stretch>
                  <a:fillRect/>
                </a:stretch>
              </p:blipFill>
              <p:spPr>
                <a:xfrm>
                  <a:off x="1611688" y="5252914"/>
                  <a:ext cx="230400" cy="28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0">
              <p14:nvContentPartPr>
                <p14:cNvPr id="276" name="Inkt 275">
                  <a:extLst>
                    <a:ext uri="{FF2B5EF4-FFF2-40B4-BE49-F238E27FC236}">
                      <a16:creationId xmlns:a16="http://schemas.microsoft.com/office/drawing/2014/main" id="{4B414E0A-A4EA-43D8-A3ED-6762E9BB0A73}"/>
                    </a:ext>
                  </a:extLst>
                </p14:cNvPr>
                <p14:cNvContentPartPr/>
                <p14:nvPr/>
              </p14:nvContentPartPr>
              <p14:xfrm>
                <a:off x="1851808" y="5269474"/>
                <a:ext cx="114840" cy="262440"/>
              </p14:xfrm>
            </p:contentPart>
          </mc:Choice>
          <mc:Fallback xmlns="">
            <p:pic>
              <p:nvPicPr>
                <p:cNvPr id="276" name="Inkt 275">
                  <a:extLst>
                    <a:ext uri="{FF2B5EF4-FFF2-40B4-BE49-F238E27FC236}">
                      <a16:creationId xmlns:a16="http://schemas.microsoft.com/office/drawing/2014/main" id="{4B414E0A-A4EA-43D8-A3ED-6762E9BB0A73}"/>
                    </a:ext>
                  </a:extLst>
                </p:cNvPr>
                <p:cNvPicPr/>
                <p:nvPr/>
              </p:nvPicPr>
              <p:blipFill>
                <a:blip r:embed="rId401"/>
                <a:stretch>
                  <a:fillRect/>
                </a:stretch>
              </p:blipFill>
              <p:spPr>
                <a:xfrm>
                  <a:off x="1833808" y="5251834"/>
                  <a:ext cx="150480" cy="29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2">
              <p14:nvContentPartPr>
                <p14:cNvPr id="277" name="Inkt 276">
                  <a:extLst>
                    <a:ext uri="{FF2B5EF4-FFF2-40B4-BE49-F238E27FC236}">
                      <a16:creationId xmlns:a16="http://schemas.microsoft.com/office/drawing/2014/main" id="{0B1986F9-B8A1-495E-9B81-AE1E185BE20C}"/>
                    </a:ext>
                  </a:extLst>
                </p14:cNvPr>
                <p14:cNvContentPartPr/>
                <p14:nvPr/>
              </p14:nvContentPartPr>
              <p14:xfrm>
                <a:off x="1744168" y="5086954"/>
                <a:ext cx="109440" cy="159840"/>
              </p14:xfrm>
            </p:contentPart>
          </mc:Choice>
          <mc:Fallback xmlns="">
            <p:pic>
              <p:nvPicPr>
                <p:cNvPr id="277" name="Inkt 276">
                  <a:extLst>
                    <a:ext uri="{FF2B5EF4-FFF2-40B4-BE49-F238E27FC236}">
                      <a16:creationId xmlns:a16="http://schemas.microsoft.com/office/drawing/2014/main" id="{0B1986F9-B8A1-495E-9B81-AE1E185BE20C}"/>
                    </a:ext>
                  </a:extLst>
                </p:cNvPr>
                <p:cNvPicPr/>
                <p:nvPr/>
              </p:nvPicPr>
              <p:blipFill>
                <a:blip r:embed="rId403"/>
                <a:stretch>
                  <a:fillRect/>
                </a:stretch>
              </p:blipFill>
              <p:spPr>
                <a:xfrm>
                  <a:off x="1726528" y="5069314"/>
                  <a:ext cx="145080" cy="195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04">
            <p14:nvContentPartPr>
              <p14:cNvPr id="279" name="Inkt 278">
                <a:extLst>
                  <a:ext uri="{FF2B5EF4-FFF2-40B4-BE49-F238E27FC236}">
                    <a16:creationId xmlns:a16="http://schemas.microsoft.com/office/drawing/2014/main" id="{0C33A621-AFCA-46E5-941C-4F2C70873F89}"/>
                  </a:ext>
                </a:extLst>
              </p14:cNvPr>
              <p14:cNvContentPartPr/>
              <p14:nvPr/>
            </p14:nvContentPartPr>
            <p14:xfrm>
              <a:off x="7501288" y="5386114"/>
              <a:ext cx="795240" cy="363600"/>
            </p14:xfrm>
          </p:contentPart>
        </mc:Choice>
        <mc:Fallback xmlns="">
          <p:pic>
            <p:nvPicPr>
              <p:cNvPr id="279" name="Inkt 278">
                <a:extLst>
                  <a:ext uri="{FF2B5EF4-FFF2-40B4-BE49-F238E27FC236}">
                    <a16:creationId xmlns:a16="http://schemas.microsoft.com/office/drawing/2014/main" id="{0C33A621-AFCA-46E5-941C-4F2C70873F89}"/>
                  </a:ext>
                </a:extLst>
              </p:cNvPr>
              <p:cNvPicPr/>
              <p:nvPr/>
            </p:nvPicPr>
            <p:blipFill>
              <a:blip r:embed="rId405"/>
              <a:stretch>
                <a:fillRect/>
              </a:stretch>
            </p:blipFill>
            <p:spPr>
              <a:xfrm>
                <a:off x="7492648" y="5377474"/>
                <a:ext cx="812880" cy="38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934816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>
            <a:extLst>
              <a:ext uri="{FF2B5EF4-FFF2-40B4-BE49-F238E27FC236}">
                <a16:creationId xmlns:a16="http://schemas.microsoft.com/office/drawing/2014/main" id="{56CC7DCE-3EED-4BB1-B564-47E7F63A6B92}"/>
              </a:ext>
            </a:extLst>
          </p:cNvPr>
          <p:cNvGrpSpPr/>
          <p:nvPr/>
        </p:nvGrpSpPr>
        <p:grpSpPr>
          <a:xfrm>
            <a:off x="2705368" y="615754"/>
            <a:ext cx="507240" cy="788760"/>
            <a:chOff x="2705368" y="615754"/>
            <a:chExt cx="507240" cy="788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9" name="Inkt 8">
                  <a:extLst>
                    <a:ext uri="{FF2B5EF4-FFF2-40B4-BE49-F238E27FC236}">
                      <a16:creationId xmlns:a16="http://schemas.microsoft.com/office/drawing/2014/main" id="{3EE1D029-F6AD-4D38-BDFE-76EC489CF709}"/>
                    </a:ext>
                  </a:extLst>
                </p14:cNvPr>
                <p14:cNvContentPartPr/>
                <p14:nvPr/>
              </p14:nvContentPartPr>
              <p14:xfrm>
                <a:off x="2812648" y="615754"/>
                <a:ext cx="185040" cy="237240"/>
              </p14:xfrm>
            </p:contentPart>
          </mc:Choice>
          <mc:Fallback xmlns="">
            <p:pic>
              <p:nvPicPr>
                <p:cNvPr id="9" name="Inkt 8">
                  <a:extLst>
                    <a:ext uri="{FF2B5EF4-FFF2-40B4-BE49-F238E27FC236}">
                      <a16:creationId xmlns:a16="http://schemas.microsoft.com/office/drawing/2014/main" id="{3EE1D029-F6AD-4D38-BDFE-76EC489CF709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795008" y="597754"/>
                  <a:ext cx="220680" cy="27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0" name="Inkt 9">
                  <a:extLst>
                    <a:ext uri="{FF2B5EF4-FFF2-40B4-BE49-F238E27FC236}">
                      <a16:creationId xmlns:a16="http://schemas.microsoft.com/office/drawing/2014/main" id="{4A13115F-D80F-4E40-A7D5-66E5D7992B56}"/>
                    </a:ext>
                  </a:extLst>
                </p14:cNvPr>
                <p14:cNvContentPartPr/>
                <p14:nvPr/>
              </p14:nvContentPartPr>
              <p14:xfrm>
                <a:off x="2705368" y="937594"/>
                <a:ext cx="507240" cy="54360"/>
              </p14:xfrm>
            </p:contentPart>
          </mc:Choice>
          <mc:Fallback xmlns="">
            <p:pic>
              <p:nvPicPr>
                <p:cNvPr id="10" name="Inkt 9">
                  <a:extLst>
                    <a:ext uri="{FF2B5EF4-FFF2-40B4-BE49-F238E27FC236}">
                      <a16:creationId xmlns:a16="http://schemas.microsoft.com/office/drawing/2014/main" id="{4A13115F-D80F-4E40-A7D5-66E5D7992B5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687728" y="919954"/>
                  <a:ext cx="542880" cy="9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1" name="Inkt 10">
                  <a:extLst>
                    <a:ext uri="{FF2B5EF4-FFF2-40B4-BE49-F238E27FC236}">
                      <a16:creationId xmlns:a16="http://schemas.microsoft.com/office/drawing/2014/main" id="{82240C07-281A-4AF7-9BBE-D3A51BBB6198}"/>
                    </a:ext>
                  </a:extLst>
                </p14:cNvPr>
                <p14:cNvContentPartPr/>
                <p14:nvPr/>
              </p14:nvContentPartPr>
              <p14:xfrm>
                <a:off x="2835328" y="1090954"/>
                <a:ext cx="199440" cy="313560"/>
              </p14:xfrm>
            </p:contentPart>
          </mc:Choice>
          <mc:Fallback xmlns="">
            <p:pic>
              <p:nvPicPr>
                <p:cNvPr id="11" name="Inkt 10">
                  <a:extLst>
                    <a:ext uri="{FF2B5EF4-FFF2-40B4-BE49-F238E27FC236}">
                      <a16:creationId xmlns:a16="http://schemas.microsoft.com/office/drawing/2014/main" id="{82240C07-281A-4AF7-9BBE-D3A51BBB619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817688" y="1073314"/>
                  <a:ext cx="235080" cy="349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3" name="Inkt 12">
                <a:extLst>
                  <a:ext uri="{FF2B5EF4-FFF2-40B4-BE49-F238E27FC236}">
                    <a16:creationId xmlns:a16="http://schemas.microsoft.com/office/drawing/2014/main" id="{E1714BD5-8032-46FE-8F92-6221CEF8481E}"/>
                  </a:ext>
                </a:extLst>
              </p14:cNvPr>
              <p14:cNvContentPartPr/>
              <p14:nvPr/>
            </p14:nvContentPartPr>
            <p14:xfrm>
              <a:off x="1695928" y="302194"/>
              <a:ext cx="207000" cy="96120"/>
            </p14:xfrm>
          </p:contentPart>
        </mc:Choice>
        <mc:Fallback xmlns="">
          <p:pic>
            <p:nvPicPr>
              <p:cNvPr id="13" name="Inkt 12">
                <a:extLst>
                  <a:ext uri="{FF2B5EF4-FFF2-40B4-BE49-F238E27FC236}">
                    <a16:creationId xmlns:a16="http://schemas.microsoft.com/office/drawing/2014/main" id="{E1714BD5-8032-46FE-8F92-6221CEF8481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86928" y="293194"/>
                <a:ext cx="224640" cy="11376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ep 17">
            <a:extLst>
              <a:ext uri="{FF2B5EF4-FFF2-40B4-BE49-F238E27FC236}">
                <a16:creationId xmlns:a16="http://schemas.microsoft.com/office/drawing/2014/main" id="{DC4499E9-1B39-4D92-9401-7DFB9B5C8157}"/>
              </a:ext>
            </a:extLst>
          </p:cNvPr>
          <p:cNvGrpSpPr/>
          <p:nvPr/>
        </p:nvGrpSpPr>
        <p:grpSpPr>
          <a:xfrm>
            <a:off x="3628408" y="922474"/>
            <a:ext cx="102600" cy="92520"/>
            <a:chOff x="3628408" y="922474"/>
            <a:chExt cx="102600" cy="9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4" name="Inkt 13">
                  <a:extLst>
                    <a:ext uri="{FF2B5EF4-FFF2-40B4-BE49-F238E27FC236}">
                      <a16:creationId xmlns:a16="http://schemas.microsoft.com/office/drawing/2014/main" id="{6FBB7E60-3235-45F6-B5E4-F62D2E572DC1}"/>
                    </a:ext>
                  </a:extLst>
                </p14:cNvPr>
                <p14:cNvContentPartPr/>
                <p14:nvPr/>
              </p14:nvContentPartPr>
              <p14:xfrm>
                <a:off x="3630208" y="922474"/>
                <a:ext cx="86760" cy="6480"/>
              </p14:xfrm>
            </p:contentPart>
          </mc:Choice>
          <mc:Fallback xmlns="">
            <p:pic>
              <p:nvPicPr>
                <p:cNvPr id="14" name="Inkt 13">
                  <a:extLst>
                    <a:ext uri="{FF2B5EF4-FFF2-40B4-BE49-F238E27FC236}">
                      <a16:creationId xmlns:a16="http://schemas.microsoft.com/office/drawing/2014/main" id="{6FBB7E60-3235-45F6-B5E4-F62D2E572DC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612568" y="904834"/>
                  <a:ext cx="12240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5" name="Inkt 14">
                  <a:extLst>
                    <a:ext uri="{FF2B5EF4-FFF2-40B4-BE49-F238E27FC236}">
                      <a16:creationId xmlns:a16="http://schemas.microsoft.com/office/drawing/2014/main" id="{7855F492-898E-425E-85B8-91C1F25F3C5C}"/>
                    </a:ext>
                  </a:extLst>
                </p14:cNvPr>
                <p14:cNvContentPartPr/>
                <p14:nvPr/>
              </p14:nvContentPartPr>
              <p14:xfrm>
                <a:off x="3628408" y="1002394"/>
                <a:ext cx="102600" cy="12600"/>
              </p14:xfrm>
            </p:contentPart>
          </mc:Choice>
          <mc:Fallback xmlns="">
            <p:pic>
              <p:nvPicPr>
                <p:cNvPr id="15" name="Inkt 14">
                  <a:extLst>
                    <a:ext uri="{FF2B5EF4-FFF2-40B4-BE49-F238E27FC236}">
                      <a16:creationId xmlns:a16="http://schemas.microsoft.com/office/drawing/2014/main" id="{7855F492-898E-425E-85B8-91C1F25F3C5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610768" y="984394"/>
                  <a:ext cx="138240" cy="48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oep 24">
            <a:extLst>
              <a:ext uri="{FF2B5EF4-FFF2-40B4-BE49-F238E27FC236}">
                <a16:creationId xmlns:a16="http://schemas.microsoft.com/office/drawing/2014/main" id="{1AA2A803-2762-497F-BAF3-CAF4CA0B11B6}"/>
              </a:ext>
            </a:extLst>
          </p:cNvPr>
          <p:cNvGrpSpPr/>
          <p:nvPr/>
        </p:nvGrpSpPr>
        <p:grpSpPr>
          <a:xfrm>
            <a:off x="1560568" y="601354"/>
            <a:ext cx="762480" cy="870840"/>
            <a:chOff x="1560568" y="601354"/>
            <a:chExt cx="762480" cy="870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" name="Inkt 3">
                  <a:extLst>
                    <a:ext uri="{FF2B5EF4-FFF2-40B4-BE49-F238E27FC236}">
                      <a16:creationId xmlns:a16="http://schemas.microsoft.com/office/drawing/2014/main" id="{803F55DF-3AD6-4CF4-A2FD-8F4BDF8A3823}"/>
                    </a:ext>
                  </a:extLst>
                </p14:cNvPr>
                <p14:cNvContentPartPr/>
                <p14:nvPr/>
              </p14:nvContentPartPr>
              <p14:xfrm>
                <a:off x="1617808" y="601354"/>
                <a:ext cx="170640" cy="289440"/>
              </p14:xfrm>
            </p:contentPart>
          </mc:Choice>
          <mc:Fallback xmlns="">
            <p:pic>
              <p:nvPicPr>
                <p:cNvPr id="4" name="Inkt 3">
                  <a:extLst>
                    <a:ext uri="{FF2B5EF4-FFF2-40B4-BE49-F238E27FC236}">
                      <a16:creationId xmlns:a16="http://schemas.microsoft.com/office/drawing/2014/main" id="{803F55DF-3AD6-4CF4-A2FD-8F4BDF8A382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599808" y="583354"/>
                  <a:ext cx="206280" cy="32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" name="Inkt 4">
                  <a:extLst>
                    <a:ext uri="{FF2B5EF4-FFF2-40B4-BE49-F238E27FC236}">
                      <a16:creationId xmlns:a16="http://schemas.microsoft.com/office/drawing/2014/main" id="{9207AC53-4BCE-4CBC-91A2-8973881E0C9F}"/>
                    </a:ext>
                  </a:extLst>
                </p14:cNvPr>
                <p14:cNvContentPartPr/>
                <p14:nvPr/>
              </p14:nvContentPartPr>
              <p14:xfrm>
                <a:off x="1560568" y="988714"/>
                <a:ext cx="393120" cy="23400"/>
              </p14:xfrm>
            </p:contentPart>
          </mc:Choice>
          <mc:Fallback xmlns="">
            <p:pic>
              <p:nvPicPr>
                <p:cNvPr id="5" name="Inkt 4">
                  <a:extLst>
                    <a:ext uri="{FF2B5EF4-FFF2-40B4-BE49-F238E27FC236}">
                      <a16:creationId xmlns:a16="http://schemas.microsoft.com/office/drawing/2014/main" id="{9207AC53-4BCE-4CBC-91A2-8973881E0C9F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542928" y="970714"/>
                  <a:ext cx="42876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6" name="Inkt 5">
                  <a:extLst>
                    <a:ext uri="{FF2B5EF4-FFF2-40B4-BE49-F238E27FC236}">
                      <a16:creationId xmlns:a16="http://schemas.microsoft.com/office/drawing/2014/main" id="{DAD1424C-AC72-4C1C-9BF0-4E989989EAFA}"/>
                    </a:ext>
                  </a:extLst>
                </p14:cNvPr>
                <p14:cNvContentPartPr/>
                <p14:nvPr/>
              </p14:nvContentPartPr>
              <p14:xfrm>
                <a:off x="1618528" y="1128754"/>
                <a:ext cx="145440" cy="343440"/>
              </p14:xfrm>
            </p:contentPart>
          </mc:Choice>
          <mc:Fallback xmlns="">
            <p:pic>
              <p:nvPicPr>
                <p:cNvPr id="6" name="Inkt 5">
                  <a:extLst>
                    <a:ext uri="{FF2B5EF4-FFF2-40B4-BE49-F238E27FC236}">
                      <a16:creationId xmlns:a16="http://schemas.microsoft.com/office/drawing/2014/main" id="{DAD1424C-AC72-4C1C-9BF0-4E989989EAFA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600888" y="1110754"/>
                  <a:ext cx="181080" cy="37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7" name="Inkt 6">
                  <a:extLst>
                    <a:ext uri="{FF2B5EF4-FFF2-40B4-BE49-F238E27FC236}">
                      <a16:creationId xmlns:a16="http://schemas.microsoft.com/office/drawing/2014/main" id="{27417995-80F2-4DD8-AD50-9C284070F3BF}"/>
                    </a:ext>
                  </a:extLst>
                </p14:cNvPr>
                <p14:cNvContentPartPr/>
                <p14:nvPr/>
              </p14:nvContentPartPr>
              <p14:xfrm>
                <a:off x="2166808" y="930394"/>
                <a:ext cx="46080" cy="57960"/>
              </p14:xfrm>
            </p:contentPart>
          </mc:Choice>
          <mc:Fallback xmlns="">
            <p:pic>
              <p:nvPicPr>
                <p:cNvPr id="7" name="Inkt 6">
                  <a:extLst>
                    <a:ext uri="{FF2B5EF4-FFF2-40B4-BE49-F238E27FC236}">
                      <a16:creationId xmlns:a16="http://schemas.microsoft.com/office/drawing/2014/main" id="{27417995-80F2-4DD8-AD50-9C284070F3B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149168" y="912394"/>
                  <a:ext cx="81720" cy="9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3" name="Inkt 22">
                  <a:extLst>
                    <a:ext uri="{FF2B5EF4-FFF2-40B4-BE49-F238E27FC236}">
                      <a16:creationId xmlns:a16="http://schemas.microsoft.com/office/drawing/2014/main" id="{11D511A0-DF9D-47E2-AE63-9E9639895C66}"/>
                    </a:ext>
                  </a:extLst>
                </p14:cNvPr>
                <p14:cNvContentPartPr/>
                <p14:nvPr/>
              </p14:nvContentPartPr>
              <p14:xfrm>
                <a:off x="2134048" y="897994"/>
                <a:ext cx="189000" cy="205200"/>
              </p14:xfrm>
            </p:contentPart>
          </mc:Choice>
          <mc:Fallback xmlns="">
            <p:pic>
              <p:nvPicPr>
                <p:cNvPr id="23" name="Inkt 22">
                  <a:extLst>
                    <a:ext uri="{FF2B5EF4-FFF2-40B4-BE49-F238E27FC236}">
                      <a16:creationId xmlns:a16="http://schemas.microsoft.com/office/drawing/2014/main" id="{11D511A0-DF9D-47E2-AE63-9E9639895C6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116048" y="880354"/>
                  <a:ext cx="224640" cy="24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4" name="Inkt 23">
                  <a:extLst>
                    <a:ext uri="{FF2B5EF4-FFF2-40B4-BE49-F238E27FC236}">
                      <a16:creationId xmlns:a16="http://schemas.microsoft.com/office/drawing/2014/main" id="{563E2A4F-16D2-4D54-B7C7-C9E3679A81BC}"/>
                    </a:ext>
                  </a:extLst>
                </p14:cNvPr>
                <p14:cNvContentPartPr/>
                <p14:nvPr/>
              </p14:nvContentPartPr>
              <p14:xfrm>
                <a:off x="2056648" y="908794"/>
                <a:ext cx="250920" cy="186840"/>
              </p14:xfrm>
            </p:contentPart>
          </mc:Choice>
          <mc:Fallback xmlns="">
            <p:pic>
              <p:nvPicPr>
                <p:cNvPr id="24" name="Inkt 23">
                  <a:extLst>
                    <a:ext uri="{FF2B5EF4-FFF2-40B4-BE49-F238E27FC236}">
                      <a16:creationId xmlns:a16="http://schemas.microsoft.com/office/drawing/2014/main" id="{563E2A4F-16D2-4D54-B7C7-C9E3679A81B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038648" y="891154"/>
                  <a:ext cx="286560" cy="222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6" name="Inkt 25">
                <a:extLst>
                  <a:ext uri="{FF2B5EF4-FFF2-40B4-BE49-F238E27FC236}">
                    <a16:creationId xmlns:a16="http://schemas.microsoft.com/office/drawing/2014/main" id="{AE37086B-4273-42FE-A12C-CA6A4BB30DA3}"/>
                  </a:ext>
                </a:extLst>
              </p14:cNvPr>
              <p14:cNvContentPartPr/>
              <p14:nvPr/>
            </p14:nvContentPartPr>
            <p14:xfrm>
              <a:off x="4169488" y="953434"/>
              <a:ext cx="1602720" cy="61560"/>
            </p14:xfrm>
          </p:contentPart>
        </mc:Choice>
        <mc:Fallback xmlns="">
          <p:pic>
            <p:nvPicPr>
              <p:cNvPr id="26" name="Inkt 25">
                <a:extLst>
                  <a:ext uri="{FF2B5EF4-FFF2-40B4-BE49-F238E27FC236}">
                    <a16:creationId xmlns:a16="http://schemas.microsoft.com/office/drawing/2014/main" id="{AE37086B-4273-42FE-A12C-CA6A4BB30DA3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151488" y="935434"/>
                <a:ext cx="1638360" cy="97200"/>
              </a:xfrm>
              <a:prstGeom prst="rect">
                <a:avLst/>
              </a:prstGeom>
            </p:spPr>
          </p:pic>
        </mc:Fallback>
      </mc:AlternateContent>
      <p:grpSp>
        <p:nvGrpSpPr>
          <p:cNvPr id="30" name="Groep 29">
            <a:extLst>
              <a:ext uri="{FF2B5EF4-FFF2-40B4-BE49-F238E27FC236}">
                <a16:creationId xmlns:a16="http://schemas.microsoft.com/office/drawing/2014/main" id="{9B45342D-B003-48D3-A2A8-DD21006B628E}"/>
              </a:ext>
            </a:extLst>
          </p:cNvPr>
          <p:cNvGrpSpPr/>
          <p:nvPr/>
        </p:nvGrpSpPr>
        <p:grpSpPr>
          <a:xfrm>
            <a:off x="4340128" y="1108234"/>
            <a:ext cx="504360" cy="379080"/>
            <a:chOff x="4340128" y="1108234"/>
            <a:chExt cx="504360" cy="379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7" name="Inkt 26">
                  <a:extLst>
                    <a:ext uri="{FF2B5EF4-FFF2-40B4-BE49-F238E27FC236}">
                      <a16:creationId xmlns:a16="http://schemas.microsoft.com/office/drawing/2014/main" id="{2D60AA99-4A31-4523-850A-447B364F2BE0}"/>
                    </a:ext>
                  </a:extLst>
                </p14:cNvPr>
                <p14:cNvContentPartPr/>
                <p14:nvPr/>
              </p14:nvContentPartPr>
              <p14:xfrm>
                <a:off x="4340128" y="1108234"/>
                <a:ext cx="159480" cy="379080"/>
              </p14:xfrm>
            </p:contentPart>
          </mc:Choice>
          <mc:Fallback xmlns="">
            <p:pic>
              <p:nvPicPr>
                <p:cNvPr id="27" name="Inkt 26">
                  <a:extLst>
                    <a:ext uri="{FF2B5EF4-FFF2-40B4-BE49-F238E27FC236}">
                      <a16:creationId xmlns:a16="http://schemas.microsoft.com/office/drawing/2014/main" id="{2D60AA99-4A31-4523-850A-447B364F2BE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322488" y="1090234"/>
                  <a:ext cx="195120" cy="41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8" name="Inkt 27">
                  <a:extLst>
                    <a:ext uri="{FF2B5EF4-FFF2-40B4-BE49-F238E27FC236}">
                      <a16:creationId xmlns:a16="http://schemas.microsoft.com/office/drawing/2014/main" id="{01C0AB39-6DB0-4410-8A0B-810FF6954CC7}"/>
                    </a:ext>
                  </a:extLst>
                </p14:cNvPr>
                <p14:cNvContentPartPr/>
                <p14:nvPr/>
              </p14:nvContentPartPr>
              <p14:xfrm>
                <a:off x="4813888" y="1330354"/>
                <a:ext cx="30600" cy="28080"/>
              </p14:xfrm>
            </p:contentPart>
          </mc:Choice>
          <mc:Fallback xmlns="">
            <p:pic>
              <p:nvPicPr>
                <p:cNvPr id="28" name="Inkt 27">
                  <a:extLst>
                    <a:ext uri="{FF2B5EF4-FFF2-40B4-BE49-F238E27FC236}">
                      <a16:creationId xmlns:a16="http://schemas.microsoft.com/office/drawing/2014/main" id="{01C0AB39-6DB0-4410-8A0B-810FF6954CC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796248" y="1312714"/>
                  <a:ext cx="66240" cy="63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9" name="Inkt 28">
                <a:extLst>
                  <a:ext uri="{FF2B5EF4-FFF2-40B4-BE49-F238E27FC236}">
                    <a16:creationId xmlns:a16="http://schemas.microsoft.com/office/drawing/2014/main" id="{2C8CDB85-10F0-452A-9DED-4DC2DB957438}"/>
                  </a:ext>
                </a:extLst>
              </p14:cNvPr>
              <p14:cNvContentPartPr/>
              <p14:nvPr/>
            </p14:nvContentPartPr>
            <p14:xfrm>
              <a:off x="5225368" y="1087714"/>
              <a:ext cx="172080" cy="364320"/>
            </p14:xfrm>
          </p:contentPart>
        </mc:Choice>
        <mc:Fallback xmlns="">
          <p:pic>
            <p:nvPicPr>
              <p:cNvPr id="29" name="Inkt 28">
                <a:extLst>
                  <a:ext uri="{FF2B5EF4-FFF2-40B4-BE49-F238E27FC236}">
                    <a16:creationId xmlns:a16="http://schemas.microsoft.com/office/drawing/2014/main" id="{2C8CDB85-10F0-452A-9DED-4DC2DB957438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07368" y="1070074"/>
                <a:ext cx="207720" cy="399960"/>
              </a:xfrm>
              <a:prstGeom prst="rect">
                <a:avLst/>
              </a:prstGeom>
            </p:spPr>
          </p:pic>
        </mc:Fallback>
      </mc:AlternateContent>
      <p:grpSp>
        <p:nvGrpSpPr>
          <p:cNvPr id="34" name="Groep 33">
            <a:extLst>
              <a:ext uri="{FF2B5EF4-FFF2-40B4-BE49-F238E27FC236}">
                <a16:creationId xmlns:a16="http://schemas.microsoft.com/office/drawing/2014/main" id="{B6A60278-D140-43E5-B95E-B2B591E57FCC}"/>
              </a:ext>
            </a:extLst>
          </p:cNvPr>
          <p:cNvGrpSpPr/>
          <p:nvPr/>
        </p:nvGrpSpPr>
        <p:grpSpPr>
          <a:xfrm>
            <a:off x="4321408" y="460594"/>
            <a:ext cx="528120" cy="301680"/>
            <a:chOff x="4321408" y="460594"/>
            <a:chExt cx="528120" cy="301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1" name="Inkt 30">
                  <a:extLst>
                    <a:ext uri="{FF2B5EF4-FFF2-40B4-BE49-F238E27FC236}">
                      <a16:creationId xmlns:a16="http://schemas.microsoft.com/office/drawing/2014/main" id="{F8804384-82D0-44D7-BAAD-48FA63135AE2}"/>
                    </a:ext>
                  </a:extLst>
                </p14:cNvPr>
                <p14:cNvContentPartPr/>
                <p14:nvPr/>
              </p14:nvContentPartPr>
              <p14:xfrm>
                <a:off x="4321408" y="460594"/>
                <a:ext cx="190800" cy="301680"/>
              </p14:xfrm>
            </p:contentPart>
          </mc:Choice>
          <mc:Fallback xmlns="">
            <p:pic>
              <p:nvPicPr>
                <p:cNvPr id="31" name="Inkt 30">
                  <a:extLst>
                    <a:ext uri="{FF2B5EF4-FFF2-40B4-BE49-F238E27FC236}">
                      <a16:creationId xmlns:a16="http://schemas.microsoft.com/office/drawing/2014/main" id="{F8804384-82D0-44D7-BAAD-48FA63135AE2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4303408" y="442594"/>
                  <a:ext cx="226440" cy="33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2" name="Inkt 31">
                  <a:extLst>
                    <a:ext uri="{FF2B5EF4-FFF2-40B4-BE49-F238E27FC236}">
                      <a16:creationId xmlns:a16="http://schemas.microsoft.com/office/drawing/2014/main" id="{7A6B72DB-869A-4107-A746-54B6359E8D95}"/>
                    </a:ext>
                  </a:extLst>
                </p14:cNvPr>
                <p14:cNvContentPartPr/>
                <p14:nvPr/>
              </p14:nvContentPartPr>
              <p14:xfrm>
                <a:off x="4818208" y="661834"/>
                <a:ext cx="31320" cy="68400"/>
              </p14:xfrm>
            </p:contentPart>
          </mc:Choice>
          <mc:Fallback xmlns="">
            <p:pic>
              <p:nvPicPr>
                <p:cNvPr id="32" name="Inkt 31">
                  <a:extLst>
                    <a:ext uri="{FF2B5EF4-FFF2-40B4-BE49-F238E27FC236}">
                      <a16:creationId xmlns:a16="http://schemas.microsoft.com/office/drawing/2014/main" id="{7A6B72DB-869A-4107-A746-54B6359E8D9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800208" y="644194"/>
                  <a:ext cx="66960" cy="104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33" name="Inkt 32">
                <a:extLst>
                  <a:ext uri="{FF2B5EF4-FFF2-40B4-BE49-F238E27FC236}">
                    <a16:creationId xmlns:a16="http://schemas.microsoft.com/office/drawing/2014/main" id="{3D042E35-E87D-4784-831E-D63175C3A9CC}"/>
                  </a:ext>
                </a:extLst>
              </p14:cNvPr>
              <p14:cNvContentPartPr/>
              <p14:nvPr/>
            </p14:nvContentPartPr>
            <p14:xfrm>
              <a:off x="5243728" y="476074"/>
              <a:ext cx="170280" cy="273960"/>
            </p14:xfrm>
          </p:contentPart>
        </mc:Choice>
        <mc:Fallback xmlns="">
          <p:pic>
            <p:nvPicPr>
              <p:cNvPr id="33" name="Inkt 32">
                <a:extLst>
                  <a:ext uri="{FF2B5EF4-FFF2-40B4-BE49-F238E27FC236}">
                    <a16:creationId xmlns:a16="http://schemas.microsoft.com/office/drawing/2014/main" id="{3D042E35-E87D-4784-831E-D63175C3A9CC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5226088" y="458434"/>
                <a:ext cx="205920" cy="30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35" name="Inkt 34">
                <a:extLst>
                  <a:ext uri="{FF2B5EF4-FFF2-40B4-BE49-F238E27FC236}">
                    <a16:creationId xmlns:a16="http://schemas.microsoft.com/office/drawing/2014/main" id="{6E6A6D47-E41F-4068-90DF-EED2DF20B459}"/>
                  </a:ext>
                </a:extLst>
              </p14:cNvPr>
              <p14:cNvContentPartPr/>
              <p14:nvPr/>
            </p14:nvContentPartPr>
            <p14:xfrm>
              <a:off x="6009808" y="870634"/>
              <a:ext cx="130680" cy="15840"/>
            </p14:xfrm>
          </p:contentPart>
        </mc:Choice>
        <mc:Fallback xmlns="">
          <p:pic>
            <p:nvPicPr>
              <p:cNvPr id="35" name="Inkt 34">
                <a:extLst>
                  <a:ext uri="{FF2B5EF4-FFF2-40B4-BE49-F238E27FC236}">
                    <a16:creationId xmlns:a16="http://schemas.microsoft.com/office/drawing/2014/main" id="{6E6A6D47-E41F-4068-90DF-EED2DF20B459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992168" y="852634"/>
                <a:ext cx="166320" cy="5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36" name="Inkt 35">
                <a:extLst>
                  <a:ext uri="{FF2B5EF4-FFF2-40B4-BE49-F238E27FC236}">
                    <a16:creationId xmlns:a16="http://schemas.microsoft.com/office/drawing/2014/main" id="{86282AE9-1B45-4625-8A1F-13BDB11CE253}"/>
                  </a:ext>
                </a:extLst>
              </p14:cNvPr>
              <p14:cNvContentPartPr/>
              <p14:nvPr/>
            </p14:nvContentPartPr>
            <p14:xfrm>
              <a:off x="6013408" y="1005274"/>
              <a:ext cx="152640" cy="17280"/>
            </p14:xfrm>
          </p:contentPart>
        </mc:Choice>
        <mc:Fallback xmlns="">
          <p:pic>
            <p:nvPicPr>
              <p:cNvPr id="36" name="Inkt 35">
                <a:extLst>
                  <a:ext uri="{FF2B5EF4-FFF2-40B4-BE49-F238E27FC236}">
                    <a16:creationId xmlns:a16="http://schemas.microsoft.com/office/drawing/2014/main" id="{86282AE9-1B45-4625-8A1F-13BDB11CE253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995408" y="987634"/>
                <a:ext cx="188280" cy="52920"/>
              </a:xfrm>
              <a:prstGeom prst="rect">
                <a:avLst/>
              </a:prstGeom>
            </p:spPr>
          </p:pic>
        </mc:Fallback>
      </mc:AlternateContent>
      <p:grpSp>
        <p:nvGrpSpPr>
          <p:cNvPr id="42" name="Groep 41">
            <a:extLst>
              <a:ext uri="{FF2B5EF4-FFF2-40B4-BE49-F238E27FC236}">
                <a16:creationId xmlns:a16="http://schemas.microsoft.com/office/drawing/2014/main" id="{5314C8CD-028A-4108-9E71-C4987BA384B8}"/>
              </a:ext>
            </a:extLst>
          </p:cNvPr>
          <p:cNvGrpSpPr/>
          <p:nvPr/>
        </p:nvGrpSpPr>
        <p:grpSpPr>
          <a:xfrm>
            <a:off x="7040128" y="359434"/>
            <a:ext cx="642960" cy="917640"/>
            <a:chOff x="7040128" y="359434"/>
            <a:chExt cx="642960" cy="917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7" name="Inkt 36">
                  <a:extLst>
                    <a:ext uri="{FF2B5EF4-FFF2-40B4-BE49-F238E27FC236}">
                      <a16:creationId xmlns:a16="http://schemas.microsoft.com/office/drawing/2014/main" id="{C847F4C6-C0B9-4F93-8F33-E1701C2CDDFE}"/>
                    </a:ext>
                  </a:extLst>
                </p14:cNvPr>
                <p14:cNvContentPartPr/>
                <p14:nvPr/>
              </p14:nvContentPartPr>
              <p14:xfrm>
                <a:off x="7253608" y="359434"/>
                <a:ext cx="135000" cy="318960"/>
              </p14:xfrm>
            </p:contentPart>
          </mc:Choice>
          <mc:Fallback xmlns="">
            <p:pic>
              <p:nvPicPr>
                <p:cNvPr id="37" name="Inkt 36">
                  <a:extLst>
                    <a:ext uri="{FF2B5EF4-FFF2-40B4-BE49-F238E27FC236}">
                      <a16:creationId xmlns:a16="http://schemas.microsoft.com/office/drawing/2014/main" id="{C847F4C6-C0B9-4F93-8F33-E1701C2CDDFE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235968" y="341434"/>
                  <a:ext cx="170640" cy="35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8" name="Inkt 37">
                  <a:extLst>
                    <a:ext uri="{FF2B5EF4-FFF2-40B4-BE49-F238E27FC236}">
                      <a16:creationId xmlns:a16="http://schemas.microsoft.com/office/drawing/2014/main" id="{C2CC2585-B466-4E3D-B66C-34B09DB4B233}"/>
                    </a:ext>
                  </a:extLst>
                </p14:cNvPr>
                <p14:cNvContentPartPr/>
                <p14:nvPr/>
              </p14:nvContentPartPr>
              <p14:xfrm>
                <a:off x="7109608" y="802954"/>
                <a:ext cx="573480" cy="40320"/>
              </p14:xfrm>
            </p:contentPart>
          </mc:Choice>
          <mc:Fallback xmlns="">
            <p:pic>
              <p:nvPicPr>
                <p:cNvPr id="38" name="Inkt 37">
                  <a:extLst>
                    <a:ext uri="{FF2B5EF4-FFF2-40B4-BE49-F238E27FC236}">
                      <a16:creationId xmlns:a16="http://schemas.microsoft.com/office/drawing/2014/main" id="{C2CC2585-B466-4E3D-B66C-34B09DB4B233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091608" y="785314"/>
                  <a:ext cx="609120" cy="7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39" name="Inkt 38">
                  <a:extLst>
                    <a:ext uri="{FF2B5EF4-FFF2-40B4-BE49-F238E27FC236}">
                      <a16:creationId xmlns:a16="http://schemas.microsoft.com/office/drawing/2014/main" id="{84B976C7-A91B-4864-AB96-2EEB9A3B11AF}"/>
                    </a:ext>
                  </a:extLst>
                </p14:cNvPr>
                <p14:cNvContentPartPr/>
                <p14:nvPr/>
              </p14:nvContentPartPr>
              <p14:xfrm>
                <a:off x="7164688" y="953434"/>
                <a:ext cx="199800" cy="237960"/>
              </p14:xfrm>
            </p:contentPart>
          </mc:Choice>
          <mc:Fallback xmlns="">
            <p:pic>
              <p:nvPicPr>
                <p:cNvPr id="39" name="Inkt 38">
                  <a:extLst>
                    <a:ext uri="{FF2B5EF4-FFF2-40B4-BE49-F238E27FC236}">
                      <a16:creationId xmlns:a16="http://schemas.microsoft.com/office/drawing/2014/main" id="{84B976C7-A91B-4864-AB96-2EEB9A3B11AF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7147048" y="935794"/>
                  <a:ext cx="23544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0" name="Inkt 39">
                  <a:extLst>
                    <a:ext uri="{FF2B5EF4-FFF2-40B4-BE49-F238E27FC236}">
                      <a16:creationId xmlns:a16="http://schemas.microsoft.com/office/drawing/2014/main" id="{EEACDFBF-23C1-4ADA-826E-D7CF31C08AC0}"/>
                    </a:ext>
                  </a:extLst>
                </p14:cNvPr>
                <p14:cNvContentPartPr/>
                <p14:nvPr/>
              </p14:nvContentPartPr>
              <p14:xfrm>
                <a:off x="7040128" y="931834"/>
                <a:ext cx="10800" cy="345240"/>
              </p14:xfrm>
            </p:contentPart>
          </mc:Choice>
          <mc:Fallback xmlns="">
            <p:pic>
              <p:nvPicPr>
                <p:cNvPr id="40" name="Inkt 39">
                  <a:extLst>
                    <a:ext uri="{FF2B5EF4-FFF2-40B4-BE49-F238E27FC236}">
                      <a16:creationId xmlns:a16="http://schemas.microsoft.com/office/drawing/2014/main" id="{EEACDFBF-23C1-4ADA-826E-D7CF31C08AC0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7022488" y="913834"/>
                  <a:ext cx="46440" cy="380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ep 46">
            <a:extLst>
              <a:ext uri="{FF2B5EF4-FFF2-40B4-BE49-F238E27FC236}">
                <a16:creationId xmlns:a16="http://schemas.microsoft.com/office/drawing/2014/main" id="{83BF5E5D-ABD6-43D2-9E84-69B0D8A54DCF}"/>
              </a:ext>
            </a:extLst>
          </p:cNvPr>
          <p:cNvGrpSpPr/>
          <p:nvPr/>
        </p:nvGrpSpPr>
        <p:grpSpPr>
          <a:xfrm>
            <a:off x="8017168" y="771274"/>
            <a:ext cx="163080" cy="96480"/>
            <a:chOff x="8017168" y="771274"/>
            <a:chExt cx="163080" cy="96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3" name="Inkt 42">
                  <a:extLst>
                    <a:ext uri="{FF2B5EF4-FFF2-40B4-BE49-F238E27FC236}">
                      <a16:creationId xmlns:a16="http://schemas.microsoft.com/office/drawing/2014/main" id="{70706033-C3AF-449F-8264-85BA6D029328}"/>
                    </a:ext>
                  </a:extLst>
                </p14:cNvPr>
                <p14:cNvContentPartPr/>
                <p14:nvPr/>
              </p14:nvContentPartPr>
              <p14:xfrm>
                <a:off x="8017168" y="771274"/>
                <a:ext cx="128160" cy="16920"/>
              </p14:xfrm>
            </p:contentPart>
          </mc:Choice>
          <mc:Fallback xmlns="">
            <p:pic>
              <p:nvPicPr>
                <p:cNvPr id="43" name="Inkt 42">
                  <a:extLst>
                    <a:ext uri="{FF2B5EF4-FFF2-40B4-BE49-F238E27FC236}">
                      <a16:creationId xmlns:a16="http://schemas.microsoft.com/office/drawing/2014/main" id="{70706033-C3AF-449F-8264-85BA6D029328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7999168" y="753274"/>
                  <a:ext cx="163800" cy="5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4" name="Inkt 43">
                  <a:extLst>
                    <a:ext uri="{FF2B5EF4-FFF2-40B4-BE49-F238E27FC236}">
                      <a16:creationId xmlns:a16="http://schemas.microsoft.com/office/drawing/2014/main" id="{F2620C63-DC1B-4B8B-BC03-39AD358CFD10}"/>
                    </a:ext>
                  </a:extLst>
                </p14:cNvPr>
                <p14:cNvContentPartPr/>
                <p14:nvPr/>
              </p14:nvContentPartPr>
              <p14:xfrm>
                <a:off x="8032648" y="849034"/>
                <a:ext cx="147600" cy="18720"/>
              </p14:xfrm>
            </p:contentPart>
          </mc:Choice>
          <mc:Fallback xmlns="">
            <p:pic>
              <p:nvPicPr>
                <p:cNvPr id="44" name="Inkt 43">
                  <a:extLst>
                    <a:ext uri="{FF2B5EF4-FFF2-40B4-BE49-F238E27FC236}">
                      <a16:creationId xmlns:a16="http://schemas.microsoft.com/office/drawing/2014/main" id="{F2620C63-DC1B-4B8B-BC03-39AD358CFD10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014648" y="831034"/>
                  <a:ext cx="183240" cy="54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45" name="Inkt 44">
                <a:extLst>
                  <a:ext uri="{FF2B5EF4-FFF2-40B4-BE49-F238E27FC236}">
                    <a16:creationId xmlns:a16="http://schemas.microsoft.com/office/drawing/2014/main" id="{55006492-C6DC-4571-9700-EDDA30D92289}"/>
                  </a:ext>
                </a:extLst>
              </p14:cNvPr>
              <p14:cNvContentPartPr/>
              <p14:nvPr/>
            </p14:nvContentPartPr>
            <p14:xfrm>
              <a:off x="8964328" y="364474"/>
              <a:ext cx="50760" cy="274320"/>
            </p14:xfrm>
          </p:contentPart>
        </mc:Choice>
        <mc:Fallback xmlns="">
          <p:pic>
            <p:nvPicPr>
              <p:cNvPr id="45" name="Inkt 44">
                <a:extLst>
                  <a:ext uri="{FF2B5EF4-FFF2-40B4-BE49-F238E27FC236}">
                    <a16:creationId xmlns:a16="http://schemas.microsoft.com/office/drawing/2014/main" id="{55006492-C6DC-4571-9700-EDDA30D92289}"/>
                  </a:ext>
                </a:extLst>
              </p:cNvPr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8946688" y="346834"/>
                <a:ext cx="86400" cy="309960"/>
              </a:xfrm>
              <a:prstGeom prst="rect">
                <a:avLst/>
              </a:prstGeom>
            </p:spPr>
          </p:pic>
        </mc:Fallback>
      </mc:AlternateContent>
      <p:grpSp>
        <p:nvGrpSpPr>
          <p:cNvPr id="50" name="Groep 49">
            <a:extLst>
              <a:ext uri="{FF2B5EF4-FFF2-40B4-BE49-F238E27FC236}">
                <a16:creationId xmlns:a16="http://schemas.microsoft.com/office/drawing/2014/main" id="{A5EBD91E-6D89-4072-8CFA-D3EDA3255E60}"/>
              </a:ext>
            </a:extLst>
          </p:cNvPr>
          <p:cNvGrpSpPr/>
          <p:nvPr/>
        </p:nvGrpSpPr>
        <p:grpSpPr>
          <a:xfrm>
            <a:off x="8818888" y="838234"/>
            <a:ext cx="514800" cy="377280"/>
            <a:chOff x="8818888" y="838234"/>
            <a:chExt cx="514800" cy="377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6" name="Inkt 45">
                  <a:extLst>
                    <a:ext uri="{FF2B5EF4-FFF2-40B4-BE49-F238E27FC236}">
                      <a16:creationId xmlns:a16="http://schemas.microsoft.com/office/drawing/2014/main" id="{271F2D13-2AD9-4F38-B880-EF2249D08768}"/>
                    </a:ext>
                  </a:extLst>
                </p14:cNvPr>
                <p14:cNvContentPartPr/>
                <p14:nvPr/>
              </p14:nvContentPartPr>
              <p14:xfrm>
                <a:off x="8818888" y="838234"/>
                <a:ext cx="477360" cy="43200"/>
              </p14:xfrm>
            </p:contentPart>
          </mc:Choice>
          <mc:Fallback xmlns="">
            <p:pic>
              <p:nvPicPr>
                <p:cNvPr id="46" name="Inkt 45">
                  <a:extLst>
                    <a:ext uri="{FF2B5EF4-FFF2-40B4-BE49-F238E27FC236}">
                      <a16:creationId xmlns:a16="http://schemas.microsoft.com/office/drawing/2014/main" id="{271F2D13-2AD9-4F38-B880-EF2249D08768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8800888" y="820234"/>
                  <a:ext cx="513000" cy="7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9" name="Inkt 48">
                  <a:extLst>
                    <a:ext uri="{FF2B5EF4-FFF2-40B4-BE49-F238E27FC236}">
                      <a16:creationId xmlns:a16="http://schemas.microsoft.com/office/drawing/2014/main" id="{E3037801-ED60-41AE-893D-76D06F7EDD85}"/>
                    </a:ext>
                  </a:extLst>
                </p14:cNvPr>
                <p14:cNvContentPartPr/>
                <p14:nvPr/>
              </p14:nvContentPartPr>
              <p14:xfrm>
                <a:off x="9083848" y="975754"/>
                <a:ext cx="249840" cy="239760"/>
              </p14:xfrm>
            </p:contentPart>
          </mc:Choice>
          <mc:Fallback xmlns="">
            <p:pic>
              <p:nvPicPr>
                <p:cNvPr id="49" name="Inkt 48">
                  <a:extLst>
                    <a:ext uri="{FF2B5EF4-FFF2-40B4-BE49-F238E27FC236}">
                      <a16:creationId xmlns:a16="http://schemas.microsoft.com/office/drawing/2014/main" id="{E3037801-ED60-41AE-893D-76D06F7EDD85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9065848" y="957754"/>
                  <a:ext cx="285480" cy="275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" name="Groep 53">
            <a:extLst>
              <a:ext uri="{FF2B5EF4-FFF2-40B4-BE49-F238E27FC236}">
                <a16:creationId xmlns:a16="http://schemas.microsoft.com/office/drawing/2014/main" id="{A441A2A3-313D-4C74-8B42-B59960E63865}"/>
              </a:ext>
            </a:extLst>
          </p:cNvPr>
          <p:cNvGrpSpPr/>
          <p:nvPr/>
        </p:nvGrpSpPr>
        <p:grpSpPr>
          <a:xfrm>
            <a:off x="438448" y="833554"/>
            <a:ext cx="541800" cy="345240"/>
            <a:chOff x="438448" y="833554"/>
            <a:chExt cx="541800" cy="345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1" name="Inkt 50">
                  <a:extLst>
                    <a:ext uri="{FF2B5EF4-FFF2-40B4-BE49-F238E27FC236}">
                      <a16:creationId xmlns:a16="http://schemas.microsoft.com/office/drawing/2014/main" id="{1A0C2034-7F0B-4845-A2F5-ECAFACDC30E8}"/>
                    </a:ext>
                  </a:extLst>
                </p14:cNvPr>
                <p14:cNvContentPartPr/>
                <p14:nvPr/>
              </p14:nvContentPartPr>
              <p14:xfrm>
                <a:off x="438448" y="951634"/>
                <a:ext cx="353880" cy="26640"/>
              </p14:xfrm>
            </p:contentPart>
          </mc:Choice>
          <mc:Fallback xmlns="">
            <p:pic>
              <p:nvPicPr>
                <p:cNvPr id="51" name="Inkt 50">
                  <a:extLst>
                    <a:ext uri="{FF2B5EF4-FFF2-40B4-BE49-F238E27FC236}">
                      <a16:creationId xmlns:a16="http://schemas.microsoft.com/office/drawing/2014/main" id="{1A0C2034-7F0B-4845-A2F5-ECAFACDC30E8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420808" y="933994"/>
                  <a:ext cx="389520" cy="6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2" name="Inkt 51">
                  <a:extLst>
                    <a:ext uri="{FF2B5EF4-FFF2-40B4-BE49-F238E27FC236}">
                      <a16:creationId xmlns:a16="http://schemas.microsoft.com/office/drawing/2014/main" id="{5D40F72B-0234-436C-81FB-3A11E03943EE}"/>
                    </a:ext>
                  </a:extLst>
                </p14:cNvPr>
                <p14:cNvContentPartPr/>
                <p14:nvPr/>
              </p14:nvContentPartPr>
              <p14:xfrm>
                <a:off x="559768" y="1058914"/>
                <a:ext cx="241200" cy="41760"/>
              </p14:xfrm>
            </p:contentPart>
          </mc:Choice>
          <mc:Fallback xmlns="">
            <p:pic>
              <p:nvPicPr>
                <p:cNvPr id="52" name="Inkt 51">
                  <a:extLst>
                    <a:ext uri="{FF2B5EF4-FFF2-40B4-BE49-F238E27FC236}">
                      <a16:creationId xmlns:a16="http://schemas.microsoft.com/office/drawing/2014/main" id="{5D40F72B-0234-436C-81FB-3A11E03943EE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41768" y="1041274"/>
                  <a:ext cx="27684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3" name="Inkt 52">
                  <a:extLst>
                    <a:ext uri="{FF2B5EF4-FFF2-40B4-BE49-F238E27FC236}">
                      <a16:creationId xmlns:a16="http://schemas.microsoft.com/office/drawing/2014/main" id="{F14CED40-7336-413A-9D30-0C7612BB1D08}"/>
                    </a:ext>
                  </a:extLst>
                </p14:cNvPr>
                <p14:cNvContentPartPr/>
                <p14:nvPr/>
              </p14:nvContentPartPr>
              <p14:xfrm>
                <a:off x="800248" y="833554"/>
                <a:ext cx="180000" cy="345240"/>
              </p14:xfrm>
            </p:contentPart>
          </mc:Choice>
          <mc:Fallback xmlns="">
            <p:pic>
              <p:nvPicPr>
                <p:cNvPr id="53" name="Inkt 52">
                  <a:extLst>
                    <a:ext uri="{FF2B5EF4-FFF2-40B4-BE49-F238E27FC236}">
                      <a16:creationId xmlns:a16="http://schemas.microsoft.com/office/drawing/2014/main" id="{F14CED40-7336-413A-9D30-0C7612BB1D08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782608" y="815914"/>
                  <a:ext cx="215640" cy="380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ep 58">
            <a:extLst>
              <a:ext uri="{FF2B5EF4-FFF2-40B4-BE49-F238E27FC236}">
                <a16:creationId xmlns:a16="http://schemas.microsoft.com/office/drawing/2014/main" id="{E8781F3E-CBBC-480A-A208-640633CDC496}"/>
              </a:ext>
            </a:extLst>
          </p:cNvPr>
          <p:cNvGrpSpPr/>
          <p:nvPr/>
        </p:nvGrpSpPr>
        <p:grpSpPr>
          <a:xfrm>
            <a:off x="1702768" y="2147914"/>
            <a:ext cx="362160" cy="869400"/>
            <a:chOff x="1702768" y="2147914"/>
            <a:chExt cx="362160" cy="869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5" name="Inkt 54">
                  <a:extLst>
                    <a:ext uri="{FF2B5EF4-FFF2-40B4-BE49-F238E27FC236}">
                      <a16:creationId xmlns:a16="http://schemas.microsoft.com/office/drawing/2014/main" id="{520308E8-5584-4815-97AA-5D2CAF15CF7E}"/>
                    </a:ext>
                  </a:extLst>
                </p14:cNvPr>
                <p14:cNvContentPartPr/>
                <p14:nvPr/>
              </p14:nvContentPartPr>
              <p14:xfrm>
                <a:off x="1767208" y="2169154"/>
                <a:ext cx="228960" cy="262800"/>
              </p14:xfrm>
            </p:contentPart>
          </mc:Choice>
          <mc:Fallback xmlns="">
            <p:pic>
              <p:nvPicPr>
                <p:cNvPr id="55" name="Inkt 54">
                  <a:extLst>
                    <a:ext uri="{FF2B5EF4-FFF2-40B4-BE49-F238E27FC236}">
                      <a16:creationId xmlns:a16="http://schemas.microsoft.com/office/drawing/2014/main" id="{520308E8-5584-4815-97AA-5D2CAF15CF7E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749208" y="2151514"/>
                  <a:ext cx="264600" cy="29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56" name="Inkt 55">
                  <a:extLst>
                    <a:ext uri="{FF2B5EF4-FFF2-40B4-BE49-F238E27FC236}">
                      <a16:creationId xmlns:a16="http://schemas.microsoft.com/office/drawing/2014/main" id="{5A68DB6E-D048-467E-9DC5-033F709C2814}"/>
                    </a:ext>
                  </a:extLst>
                </p14:cNvPr>
                <p14:cNvContentPartPr/>
                <p14:nvPr/>
              </p14:nvContentPartPr>
              <p14:xfrm>
                <a:off x="1850368" y="2147914"/>
                <a:ext cx="213120" cy="9360"/>
              </p14:xfrm>
            </p:contentPart>
          </mc:Choice>
          <mc:Fallback xmlns="">
            <p:pic>
              <p:nvPicPr>
                <p:cNvPr id="56" name="Inkt 55">
                  <a:extLst>
                    <a:ext uri="{FF2B5EF4-FFF2-40B4-BE49-F238E27FC236}">
                      <a16:creationId xmlns:a16="http://schemas.microsoft.com/office/drawing/2014/main" id="{5A68DB6E-D048-467E-9DC5-033F709C2814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832368" y="2130274"/>
                  <a:ext cx="2487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7" name="Inkt 56">
                  <a:extLst>
                    <a:ext uri="{FF2B5EF4-FFF2-40B4-BE49-F238E27FC236}">
                      <a16:creationId xmlns:a16="http://schemas.microsoft.com/office/drawing/2014/main" id="{4867E6B5-AFC3-4075-B24A-157291AE828F}"/>
                    </a:ext>
                  </a:extLst>
                </p14:cNvPr>
                <p14:cNvContentPartPr/>
                <p14:nvPr/>
              </p14:nvContentPartPr>
              <p14:xfrm>
                <a:off x="1702768" y="2546434"/>
                <a:ext cx="362160" cy="6840"/>
              </p14:xfrm>
            </p:contentPart>
          </mc:Choice>
          <mc:Fallback xmlns="">
            <p:pic>
              <p:nvPicPr>
                <p:cNvPr id="57" name="Inkt 56">
                  <a:extLst>
                    <a:ext uri="{FF2B5EF4-FFF2-40B4-BE49-F238E27FC236}">
                      <a16:creationId xmlns:a16="http://schemas.microsoft.com/office/drawing/2014/main" id="{4867E6B5-AFC3-4075-B24A-157291AE828F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684768" y="2528434"/>
                  <a:ext cx="39780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8" name="Inkt 57">
                  <a:extLst>
                    <a:ext uri="{FF2B5EF4-FFF2-40B4-BE49-F238E27FC236}">
                      <a16:creationId xmlns:a16="http://schemas.microsoft.com/office/drawing/2014/main" id="{FADEF664-C215-4147-8284-7BA5970DC80E}"/>
                    </a:ext>
                  </a:extLst>
                </p14:cNvPr>
                <p14:cNvContentPartPr/>
                <p14:nvPr/>
              </p14:nvContentPartPr>
              <p14:xfrm>
                <a:off x="1828768" y="2649754"/>
                <a:ext cx="136440" cy="367560"/>
              </p14:xfrm>
            </p:contentPart>
          </mc:Choice>
          <mc:Fallback xmlns="">
            <p:pic>
              <p:nvPicPr>
                <p:cNvPr id="58" name="Inkt 57">
                  <a:extLst>
                    <a:ext uri="{FF2B5EF4-FFF2-40B4-BE49-F238E27FC236}">
                      <a16:creationId xmlns:a16="http://schemas.microsoft.com/office/drawing/2014/main" id="{FADEF664-C215-4147-8284-7BA5970DC80E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1811128" y="2632114"/>
                  <a:ext cx="172080" cy="403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6" name="Groep 65">
            <a:extLst>
              <a:ext uri="{FF2B5EF4-FFF2-40B4-BE49-F238E27FC236}">
                <a16:creationId xmlns:a16="http://schemas.microsoft.com/office/drawing/2014/main" id="{22F1E6CD-CF6D-4E66-9DDA-268782454687}"/>
              </a:ext>
            </a:extLst>
          </p:cNvPr>
          <p:cNvGrpSpPr/>
          <p:nvPr/>
        </p:nvGrpSpPr>
        <p:grpSpPr>
          <a:xfrm>
            <a:off x="2389648" y="2435914"/>
            <a:ext cx="122040" cy="137880"/>
            <a:chOff x="2389648" y="2435914"/>
            <a:chExt cx="122040" cy="137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60" name="Inkt 59">
                  <a:extLst>
                    <a:ext uri="{FF2B5EF4-FFF2-40B4-BE49-F238E27FC236}">
                      <a16:creationId xmlns:a16="http://schemas.microsoft.com/office/drawing/2014/main" id="{8DBF61EC-3093-4ABF-9A3D-29046E9F2872}"/>
                    </a:ext>
                  </a:extLst>
                </p14:cNvPr>
                <p14:cNvContentPartPr/>
                <p14:nvPr/>
              </p14:nvContentPartPr>
              <p14:xfrm>
                <a:off x="2389648" y="2435914"/>
                <a:ext cx="109800" cy="128520"/>
              </p14:xfrm>
            </p:contentPart>
          </mc:Choice>
          <mc:Fallback xmlns="">
            <p:pic>
              <p:nvPicPr>
                <p:cNvPr id="60" name="Inkt 59">
                  <a:extLst>
                    <a:ext uri="{FF2B5EF4-FFF2-40B4-BE49-F238E27FC236}">
                      <a16:creationId xmlns:a16="http://schemas.microsoft.com/office/drawing/2014/main" id="{8DBF61EC-3093-4ABF-9A3D-29046E9F2872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372008" y="2418274"/>
                  <a:ext cx="145440" cy="16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61" name="Inkt 60">
                  <a:extLst>
                    <a:ext uri="{FF2B5EF4-FFF2-40B4-BE49-F238E27FC236}">
                      <a16:creationId xmlns:a16="http://schemas.microsoft.com/office/drawing/2014/main" id="{429D93CD-F81B-4C9E-AFEF-0D9C6901C2DD}"/>
                    </a:ext>
                  </a:extLst>
                </p14:cNvPr>
                <p14:cNvContentPartPr/>
                <p14:nvPr/>
              </p14:nvContentPartPr>
              <p14:xfrm>
                <a:off x="2397208" y="2445274"/>
                <a:ext cx="114480" cy="128520"/>
              </p14:xfrm>
            </p:contentPart>
          </mc:Choice>
          <mc:Fallback xmlns="">
            <p:pic>
              <p:nvPicPr>
                <p:cNvPr id="61" name="Inkt 60">
                  <a:extLst>
                    <a:ext uri="{FF2B5EF4-FFF2-40B4-BE49-F238E27FC236}">
                      <a16:creationId xmlns:a16="http://schemas.microsoft.com/office/drawing/2014/main" id="{429D93CD-F81B-4C9E-AFEF-0D9C6901C2DD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379208" y="2427274"/>
                  <a:ext cx="150120" cy="164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ep 64">
            <a:extLst>
              <a:ext uri="{FF2B5EF4-FFF2-40B4-BE49-F238E27FC236}">
                <a16:creationId xmlns:a16="http://schemas.microsoft.com/office/drawing/2014/main" id="{FA9CE4A2-96AC-4B9E-8D47-86AFCAF5541F}"/>
              </a:ext>
            </a:extLst>
          </p:cNvPr>
          <p:cNvGrpSpPr/>
          <p:nvPr/>
        </p:nvGrpSpPr>
        <p:grpSpPr>
          <a:xfrm>
            <a:off x="3102088" y="2119834"/>
            <a:ext cx="434520" cy="440640"/>
            <a:chOff x="3102088" y="2119834"/>
            <a:chExt cx="434520" cy="440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62" name="Inkt 61">
                  <a:extLst>
                    <a:ext uri="{FF2B5EF4-FFF2-40B4-BE49-F238E27FC236}">
                      <a16:creationId xmlns:a16="http://schemas.microsoft.com/office/drawing/2014/main" id="{D3AFC1E6-E9C7-452A-B261-3ECBD7D101E8}"/>
                    </a:ext>
                  </a:extLst>
                </p14:cNvPr>
                <p14:cNvContentPartPr/>
                <p14:nvPr/>
              </p14:nvContentPartPr>
              <p14:xfrm>
                <a:off x="3112528" y="2119834"/>
                <a:ext cx="199440" cy="299880"/>
              </p14:xfrm>
            </p:contentPart>
          </mc:Choice>
          <mc:Fallback xmlns="">
            <p:pic>
              <p:nvPicPr>
                <p:cNvPr id="62" name="Inkt 61">
                  <a:extLst>
                    <a:ext uri="{FF2B5EF4-FFF2-40B4-BE49-F238E27FC236}">
                      <a16:creationId xmlns:a16="http://schemas.microsoft.com/office/drawing/2014/main" id="{D3AFC1E6-E9C7-452A-B261-3ECBD7D101E8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3094528" y="2102194"/>
                  <a:ext cx="235080" cy="33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3" name="Inkt 62">
                  <a:extLst>
                    <a:ext uri="{FF2B5EF4-FFF2-40B4-BE49-F238E27FC236}">
                      <a16:creationId xmlns:a16="http://schemas.microsoft.com/office/drawing/2014/main" id="{2740C3CA-5EEC-4DA9-8E91-46B4046172EB}"/>
                    </a:ext>
                  </a:extLst>
                </p14:cNvPr>
                <p14:cNvContentPartPr/>
                <p14:nvPr/>
              </p14:nvContentPartPr>
              <p14:xfrm>
                <a:off x="3102088" y="2532754"/>
                <a:ext cx="434520" cy="27720"/>
              </p14:xfrm>
            </p:contentPart>
          </mc:Choice>
          <mc:Fallback xmlns="">
            <p:pic>
              <p:nvPicPr>
                <p:cNvPr id="63" name="Inkt 62">
                  <a:extLst>
                    <a:ext uri="{FF2B5EF4-FFF2-40B4-BE49-F238E27FC236}">
                      <a16:creationId xmlns:a16="http://schemas.microsoft.com/office/drawing/2014/main" id="{2740C3CA-5EEC-4DA9-8E91-46B4046172EB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084088" y="2515114"/>
                  <a:ext cx="470160" cy="63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4">
            <p14:nvContentPartPr>
              <p14:cNvPr id="64" name="Inkt 63">
                <a:extLst>
                  <a:ext uri="{FF2B5EF4-FFF2-40B4-BE49-F238E27FC236}">
                    <a16:creationId xmlns:a16="http://schemas.microsoft.com/office/drawing/2014/main" id="{CBF271B0-BC8C-4E41-B677-1D8B3480315D}"/>
                  </a:ext>
                </a:extLst>
              </p14:cNvPr>
              <p14:cNvContentPartPr/>
              <p14:nvPr/>
            </p14:nvContentPartPr>
            <p14:xfrm>
              <a:off x="3207568" y="2702314"/>
              <a:ext cx="320760" cy="218520"/>
            </p14:xfrm>
          </p:contentPart>
        </mc:Choice>
        <mc:Fallback xmlns="">
          <p:pic>
            <p:nvPicPr>
              <p:cNvPr id="64" name="Inkt 63">
                <a:extLst>
                  <a:ext uri="{FF2B5EF4-FFF2-40B4-BE49-F238E27FC236}">
                    <a16:creationId xmlns:a16="http://schemas.microsoft.com/office/drawing/2014/main" id="{CBF271B0-BC8C-4E41-B677-1D8B3480315D}"/>
                  </a:ext>
                </a:extLst>
              </p:cNvPr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3189928" y="2684314"/>
                <a:ext cx="356400" cy="254160"/>
              </a:xfrm>
              <a:prstGeom prst="rect">
                <a:avLst/>
              </a:prstGeom>
            </p:spPr>
          </p:pic>
        </mc:Fallback>
      </mc:AlternateContent>
      <p:grpSp>
        <p:nvGrpSpPr>
          <p:cNvPr id="69" name="Groep 68">
            <a:extLst>
              <a:ext uri="{FF2B5EF4-FFF2-40B4-BE49-F238E27FC236}">
                <a16:creationId xmlns:a16="http://schemas.microsoft.com/office/drawing/2014/main" id="{903EA31A-0FFD-454E-9D0B-CA63B904D919}"/>
              </a:ext>
            </a:extLst>
          </p:cNvPr>
          <p:cNvGrpSpPr/>
          <p:nvPr/>
        </p:nvGrpSpPr>
        <p:grpSpPr>
          <a:xfrm>
            <a:off x="3834688" y="2367154"/>
            <a:ext cx="258480" cy="155160"/>
            <a:chOff x="3834688" y="2367154"/>
            <a:chExt cx="258480" cy="155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7" name="Inkt 66">
                  <a:extLst>
                    <a:ext uri="{FF2B5EF4-FFF2-40B4-BE49-F238E27FC236}">
                      <a16:creationId xmlns:a16="http://schemas.microsoft.com/office/drawing/2014/main" id="{B6A4B901-0590-49EC-8B2E-C0F0FA307F75}"/>
                    </a:ext>
                  </a:extLst>
                </p14:cNvPr>
                <p14:cNvContentPartPr/>
                <p14:nvPr/>
              </p14:nvContentPartPr>
              <p14:xfrm>
                <a:off x="3834688" y="2367154"/>
                <a:ext cx="185760" cy="35640"/>
              </p14:xfrm>
            </p:contentPart>
          </mc:Choice>
          <mc:Fallback xmlns="">
            <p:pic>
              <p:nvPicPr>
                <p:cNvPr id="67" name="Inkt 66">
                  <a:extLst>
                    <a:ext uri="{FF2B5EF4-FFF2-40B4-BE49-F238E27FC236}">
                      <a16:creationId xmlns:a16="http://schemas.microsoft.com/office/drawing/2014/main" id="{B6A4B901-0590-49EC-8B2E-C0F0FA307F75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816688" y="2349154"/>
                  <a:ext cx="22140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8" name="Inkt 67">
                  <a:extLst>
                    <a:ext uri="{FF2B5EF4-FFF2-40B4-BE49-F238E27FC236}">
                      <a16:creationId xmlns:a16="http://schemas.microsoft.com/office/drawing/2014/main" id="{6B9ED6AD-E082-45FA-A644-E3BBAC1659F6}"/>
                    </a:ext>
                  </a:extLst>
                </p14:cNvPr>
                <p14:cNvContentPartPr/>
                <p14:nvPr/>
              </p14:nvContentPartPr>
              <p14:xfrm>
                <a:off x="3869248" y="2503594"/>
                <a:ext cx="223920" cy="18720"/>
              </p14:xfrm>
            </p:contentPart>
          </mc:Choice>
          <mc:Fallback xmlns="">
            <p:pic>
              <p:nvPicPr>
                <p:cNvPr id="68" name="Inkt 67">
                  <a:extLst>
                    <a:ext uri="{FF2B5EF4-FFF2-40B4-BE49-F238E27FC236}">
                      <a16:creationId xmlns:a16="http://schemas.microsoft.com/office/drawing/2014/main" id="{6B9ED6AD-E082-45FA-A644-E3BBAC1659F6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851608" y="2485594"/>
                  <a:ext cx="259560" cy="54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0">
            <p14:nvContentPartPr>
              <p14:cNvPr id="70" name="Inkt 69">
                <a:extLst>
                  <a:ext uri="{FF2B5EF4-FFF2-40B4-BE49-F238E27FC236}">
                    <a16:creationId xmlns:a16="http://schemas.microsoft.com/office/drawing/2014/main" id="{C691E539-7EBB-4F01-81D4-9C2BD8371F0C}"/>
                  </a:ext>
                </a:extLst>
              </p14:cNvPr>
              <p14:cNvContentPartPr/>
              <p14:nvPr/>
            </p14:nvContentPartPr>
            <p14:xfrm>
              <a:off x="4425448" y="2480194"/>
              <a:ext cx="1441800" cy="108000"/>
            </p14:xfrm>
          </p:contentPart>
        </mc:Choice>
        <mc:Fallback xmlns="">
          <p:pic>
            <p:nvPicPr>
              <p:cNvPr id="70" name="Inkt 69">
                <a:extLst>
                  <a:ext uri="{FF2B5EF4-FFF2-40B4-BE49-F238E27FC236}">
                    <a16:creationId xmlns:a16="http://schemas.microsoft.com/office/drawing/2014/main" id="{C691E539-7EBB-4F01-81D4-9C2BD8371F0C}"/>
                  </a:ext>
                </a:extLst>
              </p:cNvPr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4407808" y="2462554"/>
                <a:ext cx="1477440" cy="143640"/>
              </a:xfrm>
              <a:prstGeom prst="rect">
                <a:avLst/>
              </a:prstGeom>
            </p:spPr>
          </p:pic>
        </mc:Fallback>
      </mc:AlternateContent>
      <p:grpSp>
        <p:nvGrpSpPr>
          <p:cNvPr id="75" name="Groep 74">
            <a:extLst>
              <a:ext uri="{FF2B5EF4-FFF2-40B4-BE49-F238E27FC236}">
                <a16:creationId xmlns:a16="http://schemas.microsoft.com/office/drawing/2014/main" id="{FA087B37-DBBB-4060-89AA-1ADA3626DB89}"/>
              </a:ext>
            </a:extLst>
          </p:cNvPr>
          <p:cNvGrpSpPr/>
          <p:nvPr/>
        </p:nvGrpSpPr>
        <p:grpSpPr>
          <a:xfrm>
            <a:off x="4519408" y="2008234"/>
            <a:ext cx="797760" cy="272160"/>
            <a:chOff x="4519408" y="2008234"/>
            <a:chExt cx="797760" cy="27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71" name="Inkt 70">
                  <a:extLst>
                    <a:ext uri="{FF2B5EF4-FFF2-40B4-BE49-F238E27FC236}">
                      <a16:creationId xmlns:a16="http://schemas.microsoft.com/office/drawing/2014/main" id="{E2639470-809C-443C-81EF-88BF7B6E79FB}"/>
                    </a:ext>
                  </a:extLst>
                </p14:cNvPr>
                <p14:cNvContentPartPr/>
                <p14:nvPr/>
              </p14:nvContentPartPr>
              <p14:xfrm>
                <a:off x="4519408" y="2020834"/>
                <a:ext cx="145440" cy="240480"/>
              </p14:xfrm>
            </p:contentPart>
          </mc:Choice>
          <mc:Fallback xmlns="">
            <p:pic>
              <p:nvPicPr>
                <p:cNvPr id="71" name="Inkt 70">
                  <a:extLst>
                    <a:ext uri="{FF2B5EF4-FFF2-40B4-BE49-F238E27FC236}">
                      <a16:creationId xmlns:a16="http://schemas.microsoft.com/office/drawing/2014/main" id="{E2639470-809C-443C-81EF-88BF7B6E79FB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4501408" y="2003194"/>
                  <a:ext cx="181080" cy="27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72" name="Inkt 71">
                  <a:extLst>
                    <a:ext uri="{FF2B5EF4-FFF2-40B4-BE49-F238E27FC236}">
                      <a16:creationId xmlns:a16="http://schemas.microsoft.com/office/drawing/2014/main" id="{696A97D0-0FCF-432F-BEF6-ED21A1B55345}"/>
                    </a:ext>
                  </a:extLst>
                </p14:cNvPr>
                <p14:cNvContentPartPr/>
                <p14:nvPr/>
              </p14:nvContentPartPr>
              <p14:xfrm>
                <a:off x="4577728" y="2008234"/>
                <a:ext cx="188280" cy="9720"/>
              </p14:xfrm>
            </p:contentPart>
          </mc:Choice>
          <mc:Fallback xmlns="">
            <p:pic>
              <p:nvPicPr>
                <p:cNvPr id="72" name="Inkt 71">
                  <a:extLst>
                    <a:ext uri="{FF2B5EF4-FFF2-40B4-BE49-F238E27FC236}">
                      <a16:creationId xmlns:a16="http://schemas.microsoft.com/office/drawing/2014/main" id="{696A97D0-0FCF-432F-BEF6-ED21A1B55345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4559728" y="1990234"/>
                  <a:ext cx="22392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3" name="Inkt 72">
                  <a:extLst>
                    <a:ext uri="{FF2B5EF4-FFF2-40B4-BE49-F238E27FC236}">
                      <a16:creationId xmlns:a16="http://schemas.microsoft.com/office/drawing/2014/main" id="{99F2086C-CEDE-422E-9FC9-36D799928C58}"/>
                    </a:ext>
                  </a:extLst>
                </p14:cNvPr>
                <p14:cNvContentPartPr/>
                <p14:nvPr/>
              </p14:nvContentPartPr>
              <p14:xfrm>
                <a:off x="4841968" y="2181394"/>
                <a:ext cx="41040" cy="48240"/>
              </p14:xfrm>
            </p:contentPart>
          </mc:Choice>
          <mc:Fallback xmlns="">
            <p:pic>
              <p:nvPicPr>
                <p:cNvPr id="73" name="Inkt 72">
                  <a:extLst>
                    <a:ext uri="{FF2B5EF4-FFF2-40B4-BE49-F238E27FC236}">
                      <a16:creationId xmlns:a16="http://schemas.microsoft.com/office/drawing/2014/main" id="{99F2086C-CEDE-422E-9FC9-36D799928C58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4823968" y="2163754"/>
                  <a:ext cx="76680" cy="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4" name="Inkt 73">
                  <a:extLst>
                    <a:ext uri="{FF2B5EF4-FFF2-40B4-BE49-F238E27FC236}">
                      <a16:creationId xmlns:a16="http://schemas.microsoft.com/office/drawing/2014/main" id="{7A209114-39A5-4070-926A-4AF8E5025CB1}"/>
                    </a:ext>
                  </a:extLst>
                </p14:cNvPr>
                <p14:cNvContentPartPr/>
                <p14:nvPr/>
              </p14:nvContentPartPr>
              <p14:xfrm>
                <a:off x="5167408" y="2050354"/>
                <a:ext cx="149760" cy="230040"/>
              </p14:xfrm>
            </p:contentPart>
          </mc:Choice>
          <mc:Fallback xmlns="">
            <p:pic>
              <p:nvPicPr>
                <p:cNvPr id="74" name="Inkt 73">
                  <a:extLst>
                    <a:ext uri="{FF2B5EF4-FFF2-40B4-BE49-F238E27FC236}">
                      <a16:creationId xmlns:a16="http://schemas.microsoft.com/office/drawing/2014/main" id="{7A209114-39A5-4070-926A-4AF8E5025CB1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5149768" y="2032714"/>
                  <a:ext cx="185400" cy="265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2" name="Groep 81">
            <a:extLst>
              <a:ext uri="{FF2B5EF4-FFF2-40B4-BE49-F238E27FC236}">
                <a16:creationId xmlns:a16="http://schemas.microsoft.com/office/drawing/2014/main" id="{EC085F45-91AC-45D9-B8A8-09F2AAB6628C}"/>
              </a:ext>
            </a:extLst>
          </p:cNvPr>
          <p:cNvGrpSpPr/>
          <p:nvPr/>
        </p:nvGrpSpPr>
        <p:grpSpPr>
          <a:xfrm>
            <a:off x="4625968" y="2669194"/>
            <a:ext cx="843840" cy="374400"/>
            <a:chOff x="4625968" y="2669194"/>
            <a:chExt cx="843840" cy="374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6" name="Inkt 75">
                  <a:extLst>
                    <a:ext uri="{FF2B5EF4-FFF2-40B4-BE49-F238E27FC236}">
                      <a16:creationId xmlns:a16="http://schemas.microsoft.com/office/drawing/2014/main" id="{46617794-2C99-4A09-85B4-3570CD623DE7}"/>
                    </a:ext>
                  </a:extLst>
                </p14:cNvPr>
                <p14:cNvContentPartPr/>
                <p14:nvPr/>
              </p14:nvContentPartPr>
              <p14:xfrm>
                <a:off x="4625968" y="2669194"/>
                <a:ext cx="106200" cy="374400"/>
              </p14:xfrm>
            </p:contentPart>
          </mc:Choice>
          <mc:Fallback xmlns="">
            <p:pic>
              <p:nvPicPr>
                <p:cNvPr id="76" name="Inkt 75">
                  <a:extLst>
                    <a:ext uri="{FF2B5EF4-FFF2-40B4-BE49-F238E27FC236}">
                      <a16:creationId xmlns:a16="http://schemas.microsoft.com/office/drawing/2014/main" id="{46617794-2C99-4A09-85B4-3570CD623DE7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4608328" y="2651194"/>
                  <a:ext cx="141840" cy="41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7" name="Inkt 76">
                  <a:extLst>
                    <a:ext uri="{FF2B5EF4-FFF2-40B4-BE49-F238E27FC236}">
                      <a16:creationId xmlns:a16="http://schemas.microsoft.com/office/drawing/2014/main" id="{725BB615-375F-432F-A35E-788E38F47205}"/>
                    </a:ext>
                  </a:extLst>
                </p14:cNvPr>
                <p14:cNvContentPartPr/>
                <p14:nvPr/>
              </p14:nvContentPartPr>
              <p14:xfrm>
                <a:off x="4937728" y="2929834"/>
                <a:ext cx="28080" cy="26280"/>
              </p14:xfrm>
            </p:contentPart>
          </mc:Choice>
          <mc:Fallback xmlns="">
            <p:pic>
              <p:nvPicPr>
                <p:cNvPr id="77" name="Inkt 76">
                  <a:extLst>
                    <a:ext uri="{FF2B5EF4-FFF2-40B4-BE49-F238E27FC236}">
                      <a16:creationId xmlns:a16="http://schemas.microsoft.com/office/drawing/2014/main" id="{725BB615-375F-432F-A35E-788E38F47205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4920088" y="2911834"/>
                  <a:ext cx="63720" cy="6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78" name="Inkt 77">
                  <a:extLst>
                    <a:ext uri="{FF2B5EF4-FFF2-40B4-BE49-F238E27FC236}">
                      <a16:creationId xmlns:a16="http://schemas.microsoft.com/office/drawing/2014/main" id="{421EDB2E-950D-480E-A41C-E1649EA66C3D}"/>
                    </a:ext>
                  </a:extLst>
                </p14:cNvPr>
                <p14:cNvContentPartPr/>
                <p14:nvPr/>
              </p14:nvContentPartPr>
              <p14:xfrm>
                <a:off x="5163088" y="2757754"/>
                <a:ext cx="306720" cy="238680"/>
              </p14:xfrm>
            </p:contentPart>
          </mc:Choice>
          <mc:Fallback xmlns="">
            <p:pic>
              <p:nvPicPr>
                <p:cNvPr id="78" name="Inkt 77">
                  <a:extLst>
                    <a:ext uri="{FF2B5EF4-FFF2-40B4-BE49-F238E27FC236}">
                      <a16:creationId xmlns:a16="http://schemas.microsoft.com/office/drawing/2014/main" id="{421EDB2E-950D-480E-A41C-E1649EA66C3D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5145088" y="2740114"/>
                  <a:ext cx="342360" cy="274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1" name="Groep 80">
            <a:extLst>
              <a:ext uri="{FF2B5EF4-FFF2-40B4-BE49-F238E27FC236}">
                <a16:creationId xmlns:a16="http://schemas.microsoft.com/office/drawing/2014/main" id="{CD3D8BAE-A95E-4614-99B3-70638C3080CF}"/>
              </a:ext>
            </a:extLst>
          </p:cNvPr>
          <p:cNvGrpSpPr/>
          <p:nvPr/>
        </p:nvGrpSpPr>
        <p:grpSpPr>
          <a:xfrm>
            <a:off x="6092968" y="2462194"/>
            <a:ext cx="185400" cy="133560"/>
            <a:chOff x="6092968" y="2462194"/>
            <a:chExt cx="185400" cy="133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79" name="Inkt 78">
                  <a:extLst>
                    <a:ext uri="{FF2B5EF4-FFF2-40B4-BE49-F238E27FC236}">
                      <a16:creationId xmlns:a16="http://schemas.microsoft.com/office/drawing/2014/main" id="{48F51628-9ADC-4268-8A2D-F88B6BC72AED}"/>
                    </a:ext>
                  </a:extLst>
                </p14:cNvPr>
                <p14:cNvContentPartPr/>
                <p14:nvPr/>
              </p14:nvContentPartPr>
              <p14:xfrm>
                <a:off x="6092968" y="2462194"/>
                <a:ext cx="149400" cy="34200"/>
              </p14:xfrm>
            </p:contentPart>
          </mc:Choice>
          <mc:Fallback xmlns="">
            <p:pic>
              <p:nvPicPr>
                <p:cNvPr id="79" name="Inkt 78">
                  <a:extLst>
                    <a:ext uri="{FF2B5EF4-FFF2-40B4-BE49-F238E27FC236}">
                      <a16:creationId xmlns:a16="http://schemas.microsoft.com/office/drawing/2014/main" id="{48F51628-9ADC-4268-8A2D-F88B6BC72AED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6074968" y="2444194"/>
                  <a:ext cx="185040" cy="6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80" name="Inkt 79">
                  <a:extLst>
                    <a:ext uri="{FF2B5EF4-FFF2-40B4-BE49-F238E27FC236}">
                      <a16:creationId xmlns:a16="http://schemas.microsoft.com/office/drawing/2014/main" id="{64AF3A49-BAE1-414F-A4A5-80D38853BDE6}"/>
                    </a:ext>
                  </a:extLst>
                </p14:cNvPr>
                <p14:cNvContentPartPr/>
                <p14:nvPr/>
              </p14:nvContentPartPr>
              <p14:xfrm>
                <a:off x="6125728" y="2578474"/>
                <a:ext cx="152640" cy="17280"/>
              </p14:xfrm>
            </p:contentPart>
          </mc:Choice>
          <mc:Fallback xmlns="">
            <p:pic>
              <p:nvPicPr>
                <p:cNvPr id="80" name="Inkt 79">
                  <a:extLst>
                    <a:ext uri="{FF2B5EF4-FFF2-40B4-BE49-F238E27FC236}">
                      <a16:creationId xmlns:a16="http://schemas.microsoft.com/office/drawing/2014/main" id="{64AF3A49-BAE1-414F-A4A5-80D38853BDE6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6108088" y="2560834"/>
                  <a:ext cx="188280" cy="52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7" name="Groep 86">
            <a:extLst>
              <a:ext uri="{FF2B5EF4-FFF2-40B4-BE49-F238E27FC236}">
                <a16:creationId xmlns:a16="http://schemas.microsoft.com/office/drawing/2014/main" id="{7394D6C1-28B2-4383-83F9-3D5BF6785EE3}"/>
              </a:ext>
            </a:extLst>
          </p:cNvPr>
          <p:cNvGrpSpPr/>
          <p:nvPr/>
        </p:nvGrpSpPr>
        <p:grpSpPr>
          <a:xfrm>
            <a:off x="7111408" y="1957834"/>
            <a:ext cx="402120" cy="285840"/>
            <a:chOff x="7111408" y="1957834"/>
            <a:chExt cx="402120" cy="28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83" name="Inkt 82">
                  <a:extLst>
                    <a:ext uri="{FF2B5EF4-FFF2-40B4-BE49-F238E27FC236}">
                      <a16:creationId xmlns:a16="http://schemas.microsoft.com/office/drawing/2014/main" id="{B41B6A88-93FD-41E3-9CB7-3880D10581EB}"/>
                    </a:ext>
                  </a:extLst>
                </p14:cNvPr>
                <p14:cNvContentPartPr/>
                <p14:nvPr/>
              </p14:nvContentPartPr>
              <p14:xfrm>
                <a:off x="7111408" y="1957834"/>
                <a:ext cx="9000" cy="251640"/>
              </p14:xfrm>
            </p:contentPart>
          </mc:Choice>
          <mc:Fallback xmlns="">
            <p:pic>
              <p:nvPicPr>
                <p:cNvPr id="83" name="Inkt 82">
                  <a:extLst>
                    <a:ext uri="{FF2B5EF4-FFF2-40B4-BE49-F238E27FC236}">
                      <a16:creationId xmlns:a16="http://schemas.microsoft.com/office/drawing/2014/main" id="{B41B6A88-93FD-41E3-9CB7-3880D10581EB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7093408" y="1940194"/>
                  <a:ext cx="44640" cy="28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84" name="Inkt 83">
                  <a:extLst>
                    <a:ext uri="{FF2B5EF4-FFF2-40B4-BE49-F238E27FC236}">
                      <a16:creationId xmlns:a16="http://schemas.microsoft.com/office/drawing/2014/main" id="{4539511A-57B0-448A-B788-8118921295B7}"/>
                    </a:ext>
                  </a:extLst>
                </p14:cNvPr>
                <p14:cNvContentPartPr/>
                <p14:nvPr/>
              </p14:nvContentPartPr>
              <p14:xfrm>
                <a:off x="7278808" y="2029834"/>
                <a:ext cx="116280" cy="213840"/>
              </p14:xfrm>
            </p:contentPart>
          </mc:Choice>
          <mc:Fallback xmlns="">
            <p:pic>
              <p:nvPicPr>
                <p:cNvPr id="84" name="Inkt 83">
                  <a:extLst>
                    <a:ext uri="{FF2B5EF4-FFF2-40B4-BE49-F238E27FC236}">
                      <a16:creationId xmlns:a16="http://schemas.microsoft.com/office/drawing/2014/main" id="{4539511A-57B0-448A-B788-8118921295B7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260808" y="2011834"/>
                  <a:ext cx="151920" cy="24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85" name="Inkt 84">
                  <a:extLst>
                    <a:ext uri="{FF2B5EF4-FFF2-40B4-BE49-F238E27FC236}">
                      <a16:creationId xmlns:a16="http://schemas.microsoft.com/office/drawing/2014/main" id="{E63350F5-315E-4F55-99FA-680D15CC3D7F}"/>
                    </a:ext>
                  </a:extLst>
                </p14:cNvPr>
                <p14:cNvContentPartPr/>
                <p14:nvPr/>
              </p14:nvContentPartPr>
              <p14:xfrm>
                <a:off x="7312288" y="2000674"/>
                <a:ext cx="201240" cy="26280"/>
              </p14:xfrm>
            </p:contentPart>
          </mc:Choice>
          <mc:Fallback xmlns="">
            <p:pic>
              <p:nvPicPr>
                <p:cNvPr id="85" name="Inkt 84">
                  <a:extLst>
                    <a:ext uri="{FF2B5EF4-FFF2-40B4-BE49-F238E27FC236}">
                      <a16:creationId xmlns:a16="http://schemas.microsoft.com/office/drawing/2014/main" id="{E63350F5-315E-4F55-99FA-680D15CC3D7F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7294288" y="1982674"/>
                  <a:ext cx="236880" cy="61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9" name="Groep 88">
            <a:extLst>
              <a:ext uri="{FF2B5EF4-FFF2-40B4-BE49-F238E27FC236}">
                <a16:creationId xmlns:a16="http://schemas.microsoft.com/office/drawing/2014/main" id="{5D6F0BCC-3351-4F32-B056-994DE2E1A2C3}"/>
              </a:ext>
            </a:extLst>
          </p:cNvPr>
          <p:cNvGrpSpPr/>
          <p:nvPr/>
        </p:nvGrpSpPr>
        <p:grpSpPr>
          <a:xfrm>
            <a:off x="6976048" y="2357794"/>
            <a:ext cx="660600" cy="471240"/>
            <a:chOff x="6976048" y="2357794"/>
            <a:chExt cx="660600" cy="471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86" name="Inkt 85">
                  <a:extLst>
                    <a:ext uri="{FF2B5EF4-FFF2-40B4-BE49-F238E27FC236}">
                      <a16:creationId xmlns:a16="http://schemas.microsoft.com/office/drawing/2014/main" id="{F322D609-F237-4E01-A0DC-53F5F8869936}"/>
                    </a:ext>
                  </a:extLst>
                </p14:cNvPr>
                <p14:cNvContentPartPr/>
                <p14:nvPr/>
              </p14:nvContentPartPr>
              <p14:xfrm>
                <a:off x="6976048" y="2357794"/>
                <a:ext cx="660600" cy="70920"/>
              </p14:xfrm>
            </p:contentPart>
          </mc:Choice>
          <mc:Fallback xmlns="">
            <p:pic>
              <p:nvPicPr>
                <p:cNvPr id="86" name="Inkt 85">
                  <a:extLst>
                    <a:ext uri="{FF2B5EF4-FFF2-40B4-BE49-F238E27FC236}">
                      <a16:creationId xmlns:a16="http://schemas.microsoft.com/office/drawing/2014/main" id="{F322D609-F237-4E01-A0DC-53F5F8869936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6958408" y="2340154"/>
                  <a:ext cx="696240" cy="10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88" name="Inkt 87">
                  <a:extLst>
                    <a:ext uri="{FF2B5EF4-FFF2-40B4-BE49-F238E27FC236}">
                      <a16:creationId xmlns:a16="http://schemas.microsoft.com/office/drawing/2014/main" id="{2E3388CC-6879-440F-BD0E-C272A6AD3524}"/>
                    </a:ext>
                  </a:extLst>
                </p14:cNvPr>
                <p14:cNvContentPartPr/>
                <p14:nvPr/>
              </p14:nvContentPartPr>
              <p14:xfrm>
                <a:off x="7223368" y="2521954"/>
                <a:ext cx="147960" cy="307080"/>
              </p14:xfrm>
            </p:contentPart>
          </mc:Choice>
          <mc:Fallback xmlns="">
            <p:pic>
              <p:nvPicPr>
                <p:cNvPr id="88" name="Inkt 87">
                  <a:extLst>
                    <a:ext uri="{FF2B5EF4-FFF2-40B4-BE49-F238E27FC236}">
                      <a16:creationId xmlns:a16="http://schemas.microsoft.com/office/drawing/2014/main" id="{2E3388CC-6879-440F-BD0E-C272A6AD3524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7205728" y="2504314"/>
                  <a:ext cx="183600" cy="342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" name="Groep 91">
            <a:extLst>
              <a:ext uri="{FF2B5EF4-FFF2-40B4-BE49-F238E27FC236}">
                <a16:creationId xmlns:a16="http://schemas.microsoft.com/office/drawing/2014/main" id="{38975851-D16F-4245-9885-CF9045D38128}"/>
              </a:ext>
            </a:extLst>
          </p:cNvPr>
          <p:cNvGrpSpPr/>
          <p:nvPr/>
        </p:nvGrpSpPr>
        <p:grpSpPr>
          <a:xfrm>
            <a:off x="7753648" y="2509714"/>
            <a:ext cx="444960" cy="204120"/>
            <a:chOff x="7753648" y="2509714"/>
            <a:chExt cx="444960" cy="204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90" name="Inkt 89">
                  <a:extLst>
                    <a:ext uri="{FF2B5EF4-FFF2-40B4-BE49-F238E27FC236}">
                      <a16:creationId xmlns:a16="http://schemas.microsoft.com/office/drawing/2014/main" id="{97E34BD1-C937-45C8-9B4A-0D84403A9815}"/>
                    </a:ext>
                  </a:extLst>
                </p14:cNvPr>
                <p14:cNvContentPartPr/>
                <p14:nvPr/>
              </p14:nvContentPartPr>
              <p14:xfrm>
                <a:off x="7753648" y="2509714"/>
                <a:ext cx="444960" cy="187560"/>
              </p14:xfrm>
            </p:contentPart>
          </mc:Choice>
          <mc:Fallback xmlns="">
            <p:pic>
              <p:nvPicPr>
                <p:cNvPr id="90" name="Inkt 89">
                  <a:extLst>
                    <a:ext uri="{FF2B5EF4-FFF2-40B4-BE49-F238E27FC236}">
                      <a16:creationId xmlns:a16="http://schemas.microsoft.com/office/drawing/2014/main" id="{97E34BD1-C937-45C8-9B4A-0D84403A9815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7736008" y="2491714"/>
                  <a:ext cx="480600" cy="22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91" name="Inkt 90">
                  <a:extLst>
                    <a:ext uri="{FF2B5EF4-FFF2-40B4-BE49-F238E27FC236}">
                      <a16:creationId xmlns:a16="http://schemas.microsoft.com/office/drawing/2014/main" id="{9F2E65F2-A52A-48A8-AAEF-75083AB76FA7}"/>
                    </a:ext>
                  </a:extLst>
                </p14:cNvPr>
                <p14:cNvContentPartPr/>
                <p14:nvPr/>
              </p14:nvContentPartPr>
              <p14:xfrm>
                <a:off x="7812688" y="2623114"/>
                <a:ext cx="378000" cy="90720"/>
              </p14:xfrm>
            </p:contentPart>
          </mc:Choice>
          <mc:Fallback xmlns="">
            <p:pic>
              <p:nvPicPr>
                <p:cNvPr id="91" name="Inkt 90">
                  <a:extLst>
                    <a:ext uri="{FF2B5EF4-FFF2-40B4-BE49-F238E27FC236}">
                      <a16:creationId xmlns:a16="http://schemas.microsoft.com/office/drawing/2014/main" id="{9F2E65F2-A52A-48A8-AAEF-75083AB76FA7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7794688" y="2605114"/>
                  <a:ext cx="413640" cy="126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6" name="Groep 95">
            <a:extLst>
              <a:ext uri="{FF2B5EF4-FFF2-40B4-BE49-F238E27FC236}">
                <a16:creationId xmlns:a16="http://schemas.microsoft.com/office/drawing/2014/main" id="{364D0787-5472-4F9F-BB65-5C89A29E9FC8}"/>
              </a:ext>
            </a:extLst>
          </p:cNvPr>
          <p:cNvGrpSpPr/>
          <p:nvPr/>
        </p:nvGrpSpPr>
        <p:grpSpPr>
          <a:xfrm>
            <a:off x="622048" y="2361034"/>
            <a:ext cx="536040" cy="337680"/>
            <a:chOff x="622048" y="2361034"/>
            <a:chExt cx="536040" cy="337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93" name="Inkt 92">
                  <a:extLst>
                    <a:ext uri="{FF2B5EF4-FFF2-40B4-BE49-F238E27FC236}">
                      <a16:creationId xmlns:a16="http://schemas.microsoft.com/office/drawing/2014/main" id="{BA9618F8-332D-49C4-889B-BB2FE2870CBE}"/>
                    </a:ext>
                  </a:extLst>
                </p14:cNvPr>
                <p14:cNvContentPartPr/>
                <p14:nvPr/>
              </p14:nvContentPartPr>
              <p14:xfrm>
                <a:off x="622048" y="2494234"/>
                <a:ext cx="339840" cy="11160"/>
              </p14:xfrm>
            </p:contentPart>
          </mc:Choice>
          <mc:Fallback xmlns="">
            <p:pic>
              <p:nvPicPr>
                <p:cNvPr id="93" name="Inkt 92">
                  <a:extLst>
                    <a:ext uri="{FF2B5EF4-FFF2-40B4-BE49-F238E27FC236}">
                      <a16:creationId xmlns:a16="http://schemas.microsoft.com/office/drawing/2014/main" id="{BA9618F8-332D-49C4-889B-BB2FE2870CBE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604048" y="2476594"/>
                  <a:ext cx="37548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94" name="Inkt 93">
                  <a:extLst>
                    <a:ext uri="{FF2B5EF4-FFF2-40B4-BE49-F238E27FC236}">
                      <a16:creationId xmlns:a16="http://schemas.microsoft.com/office/drawing/2014/main" id="{3494D487-03A4-483C-B60B-3E233CEC80B0}"/>
                    </a:ext>
                  </a:extLst>
                </p14:cNvPr>
                <p14:cNvContentPartPr/>
                <p14:nvPr/>
              </p14:nvContentPartPr>
              <p14:xfrm>
                <a:off x="658408" y="2600074"/>
                <a:ext cx="270360" cy="17280"/>
              </p14:xfrm>
            </p:contentPart>
          </mc:Choice>
          <mc:Fallback xmlns="">
            <p:pic>
              <p:nvPicPr>
                <p:cNvPr id="94" name="Inkt 93">
                  <a:extLst>
                    <a:ext uri="{FF2B5EF4-FFF2-40B4-BE49-F238E27FC236}">
                      <a16:creationId xmlns:a16="http://schemas.microsoft.com/office/drawing/2014/main" id="{3494D487-03A4-483C-B60B-3E233CEC80B0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640768" y="2582074"/>
                  <a:ext cx="306000" cy="5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95" name="Inkt 94">
                  <a:extLst>
                    <a:ext uri="{FF2B5EF4-FFF2-40B4-BE49-F238E27FC236}">
                      <a16:creationId xmlns:a16="http://schemas.microsoft.com/office/drawing/2014/main" id="{1B8340BA-698A-4F53-A89D-0F9135362F2C}"/>
                    </a:ext>
                  </a:extLst>
                </p14:cNvPr>
                <p14:cNvContentPartPr/>
                <p14:nvPr/>
              </p14:nvContentPartPr>
              <p14:xfrm>
                <a:off x="982408" y="2361034"/>
                <a:ext cx="175680" cy="337680"/>
              </p14:xfrm>
            </p:contentPart>
          </mc:Choice>
          <mc:Fallback xmlns="">
            <p:pic>
              <p:nvPicPr>
                <p:cNvPr id="95" name="Inkt 94">
                  <a:extLst>
                    <a:ext uri="{FF2B5EF4-FFF2-40B4-BE49-F238E27FC236}">
                      <a16:creationId xmlns:a16="http://schemas.microsoft.com/office/drawing/2014/main" id="{1B8340BA-698A-4F53-A89D-0F9135362F2C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964408" y="2343034"/>
                  <a:ext cx="211320" cy="373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3" name="Groep 102">
            <a:extLst>
              <a:ext uri="{FF2B5EF4-FFF2-40B4-BE49-F238E27FC236}">
                <a16:creationId xmlns:a16="http://schemas.microsoft.com/office/drawing/2014/main" id="{62656E50-947B-4B17-BC0A-A23C452A5703}"/>
              </a:ext>
            </a:extLst>
          </p:cNvPr>
          <p:cNvGrpSpPr/>
          <p:nvPr/>
        </p:nvGrpSpPr>
        <p:grpSpPr>
          <a:xfrm>
            <a:off x="1731928" y="3636514"/>
            <a:ext cx="1446840" cy="547920"/>
            <a:chOff x="1731928" y="3636514"/>
            <a:chExt cx="1446840" cy="547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97" name="Inkt 96">
                  <a:extLst>
                    <a:ext uri="{FF2B5EF4-FFF2-40B4-BE49-F238E27FC236}">
                      <a16:creationId xmlns:a16="http://schemas.microsoft.com/office/drawing/2014/main" id="{918CB476-2C58-4D0E-A0F1-F8A0995DA205}"/>
                    </a:ext>
                  </a:extLst>
                </p14:cNvPr>
                <p14:cNvContentPartPr/>
                <p14:nvPr/>
              </p14:nvContentPartPr>
              <p14:xfrm>
                <a:off x="1731928" y="3694834"/>
                <a:ext cx="195480" cy="319680"/>
              </p14:xfrm>
            </p:contentPart>
          </mc:Choice>
          <mc:Fallback xmlns="">
            <p:pic>
              <p:nvPicPr>
                <p:cNvPr id="97" name="Inkt 96">
                  <a:extLst>
                    <a:ext uri="{FF2B5EF4-FFF2-40B4-BE49-F238E27FC236}">
                      <a16:creationId xmlns:a16="http://schemas.microsoft.com/office/drawing/2014/main" id="{918CB476-2C58-4D0E-A0F1-F8A0995DA205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1713928" y="3676834"/>
                  <a:ext cx="231120" cy="35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98" name="Inkt 97">
                  <a:extLst>
                    <a:ext uri="{FF2B5EF4-FFF2-40B4-BE49-F238E27FC236}">
                      <a16:creationId xmlns:a16="http://schemas.microsoft.com/office/drawing/2014/main" id="{84EE9CB9-73F5-4F80-956A-819BEA5BAE10}"/>
                    </a:ext>
                  </a:extLst>
                </p14:cNvPr>
                <p14:cNvContentPartPr/>
                <p14:nvPr/>
              </p14:nvContentPartPr>
              <p14:xfrm>
                <a:off x="1826248" y="3685474"/>
                <a:ext cx="193680" cy="32760"/>
              </p14:xfrm>
            </p:contentPart>
          </mc:Choice>
          <mc:Fallback xmlns="">
            <p:pic>
              <p:nvPicPr>
                <p:cNvPr id="98" name="Inkt 97">
                  <a:extLst>
                    <a:ext uri="{FF2B5EF4-FFF2-40B4-BE49-F238E27FC236}">
                      <a16:creationId xmlns:a16="http://schemas.microsoft.com/office/drawing/2014/main" id="{84EE9CB9-73F5-4F80-956A-819BEA5BAE10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1808248" y="3667474"/>
                  <a:ext cx="22932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4">
              <p14:nvContentPartPr>
                <p14:cNvPr id="99" name="Inkt 98">
                  <a:extLst>
                    <a:ext uri="{FF2B5EF4-FFF2-40B4-BE49-F238E27FC236}">
                      <a16:creationId xmlns:a16="http://schemas.microsoft.com/office/drawing/2014/main" id="{7A2A3AE0-D3C6-4BAB-967B-0A8AD8AFB256}"/>
                    </a:ext>
                  </a:extLst>
                </p14:cNvPr>
                <p14:cNvContentPartPr/>
                <p14:nvPr/>
              </p14:nvContentPartPr>
              <p14:xfrm>
                <a:off x="2172208" y="3810034"/>
                <a:ext cx="293040" cy="193320"/>
              </p14:xfrm>
            </p:contentPart>
          </mc:Choice>
          <mc:Fallback xmlns="">
            <p:pic>
              <p:nvPicPr>
                <p:cNvPr id="99" name="Inkt 98">
                  <a:extLst>
                    <a:ext uri="{FF2B5EF4-FFF2-40B4-BE49-F238E27FC236}">
                      <a16:creationId xmlns:a16="http://schemas.microsoft.com/office/drawing/2014/main" id="{7A2A3AE0-D3C6-4BAB-967B-0A8AD8AFB256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2154208" y="3792394"/>
                  <a:ext cx="328680" cy="22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6">
              <p14:nvContentPartPr>
                <p14:cNvPr id="100" name="Inkt 99">
                  <a:extLst>
                    <a:ext uri="{FF2B5EF4-FFF2-40B4-BE49-F238E27FC236}">
                      <a16:creationId xmlns:a16="http://schemas.microsoft.com/office/drawing/2014/main" id="{D19E7B38-1AE4-4D3B-9B7F-4945B1333D9C}"/>
                    </a:ext>
                  </a:extLst>
                </p14:cNvPr>
                <p14:cNvContentPartPr/>
                <p14:nvPr/>
              </p14:nvContentPartPr>
              <p14:xfrm>
                <a:off x="2418088" y="3636514"/>
                <a:ext cx="192600" cy="119880"/>
              </p14:xfrm>
            </p:contentPart>
          </mc:Choice>
          <mc:Fallback xmlns="">
            <p:pic>
              <p:nvPicPr>
                <p:cNvPr id="100" name="Inkt 99">
                  <a:extLst>
                    <a:ext uri="{FF2B5EF4-FFF2-40B4-BE49-F238E27FC236}">
                      <a16:creationId xmlns:a16="http://schemas.microsoft.com/office/drawing/2014/main" id="{D19E7B38-1AE4-4D3B-9B7F-4945B1333D9C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2400088" y="3618514"/>
                  <a:ext cx="228240" cy="15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8">
              <p14:nvContentPartPr>
                <p14:cNvPr id="101" name="Inkt 100">
                  <a:extLst>
                    <a:ext uri="{FF2B5EF4-FFF2-40B4-BE49-F238E27FC236}">
                      <a16:creationId xmlns:a16="http://schemas.microsoft.com/office/drawing/2014/main" id="{CD28D661-E2B8-482B-95EB-4513900D7F78}"/>
                    </a:ext>
                  </a:extLst>
                </p14:cNvPr>
                <p14:cNvContentPartPr/>
                <p14:nvPr/>
              </p14:nvContentPartPr>
              <p14:xfrm>
                <a:off x="2764408" y="3657754"/>
                <a:ext cx="203040" cy="298080"/>
              </p14:xfrm>
            </p:contentPart>
          </mc:Choice>
          <mc:Fallback xmlns="">
            <p:pic>
              <p:nvPicPr>
                <p:cNvPr id="101" name="Inkt 100">
                  <a:extLst>
                    <a:ext uri="{FF2B5EF4-FFF2-40B4-BE49-F238E27FC236}">
                      <a16:creationId xmlns:a16="http://schemas.microsoft.com/office/drawing/2014/main" id="{CD28D661-E2B8-482B-95EB-4513900D7F78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2746408" y="3640114"/>
                  <a:ext cx="238680" cy="33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0">
              <p14:nvContentPartPr>
                <p14:cNvPr id="102" name="Inkt 101">
                  <a:extLst>
                    <a:ext uri="{FF2B5EF4-FFF2-40B4-BE49-F238E27FC236}">
                      <a16:creationId xmlns:a16="http://schemas.microsoft.com/office/drawing/2014/main" id="{89D3F000-8E33-4A32-AD91-DEA3E8F25C77}"/>
                    </a:ext>
                  </a:extLst>
                </p14:cNvPr>
                <p14:cNvContentPartPr/>
                <p14:nvPr/>
              </p14:nvContentPartPr>
              <p14:xfrm>
                <a:off x="1792768" y="4085794"/>
                <a:ext cx="1386000" cy="98640"/>
              </p14:xfrm>
            </p:contentPart>
          </mc:Choice>
          <mc:Fallback xmlns="">
            <p:pic>
              <p:nvPicPr>
                <p:cNvPr id="102" name="Inkt 101">
                  <a:extLst>
                    <a:ext uri="{FF2B5EF4-FFF2-40B4-BE49-F238E27FC236}">
                      <a16:creationId xmlns:a16="http://schemas.microsoft.com/office/drawing/2014/main" id="{89D3F000-8E33-4A32-AD91-DEA3E8F25C77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1774768" y="4068154"/>
                  <a:ext cx="1421640" cy="134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8" name="Groep 107">
            <a:extLst>
              <a:ext uri="{FF2B5EF4-FFF2-40B4-BE49-F238E27FC236}">
                <a16:creationId xmlns:a16="http://schemas.microsoft.com/office/drawing/2014/main" id="{2A83D6C2-49D0-4983-98A2-0AE2C7BD3EC2}"/>
              </a:ext>
            </a:extLst>
          </p:cNvPr>
          <p:cNvGrpSpPr/>
          <p:nvPr/>
        </p:nvGrpSpPr>
        <p:grpSpPr>
          <a:xfrm>
            <a:off x="2081848" y="4326274"/>
            <a:ext cx="1072440" cy="353160"/>
            <a:chOff x="2081848" y="4326274"/>
            <a:chExt cx="1072440" cy="353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2">
              <p14:nvContentPartPr>
                <p14:cNvPr id="104" name="Inkt 103">
                  <a:extLst>
                    <a:ext uri="{FF2B5EF4-FFF2-40B4-BE49-F238E27FC236}">
                      <a16:creationId xmlns:a16="http://schemas.microsoft.com/office/drawing/2014/main" id="{6627B4E5-91A7-4197-9520-C6ADF8C9203D}"/>
                    </a:ext>
                  </a:extLst>
                </p14:cNvPr>
                <p14:cNvContentPartPr/>
                <p14:nvPr/>
              </p14:nvContentPartPr>
              <p14:xfrm>
                <a:off x="2081848" y="4341754"/>
                <a:ext cx="171720" cy="337680"/>
              </p14:xfrm>
            </p:contentPart>
          </mc:Choice>
          <mc:Fallback xmlns="">
            <p:pic>
              <p:nvPicPr>
                <p:cNvPr id="104" name="Inkt 103">
                  <a:extLst>
                    <a:ext uri="{FF2B5EF4-FFF2-40B4-BE49-F238E27FC236}">
                      <a16:creationId xmlns:a16="http://schemas.microsoft.com/office/drawing/2014/main" id="{6627B4E5-91A7-4197-9520-C6ADF8C9203D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2064208" y="4324114"/>
                  <a:ext cx="207360" cy="37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4">
              <p14:nvContentPartPr>
                <p14:cNvPr id="105" name="Inkt 104">
                  <a:extLst>
                    <a:ext uri="{FF2B5EF4-FFF2-40B4-BE49-F238E27FC236}">
                      <a16:creationId xmlns:a16="http://schemas.microsoft.com/office/drawing/2014/main" id="{5DD5D9FD-B298-4FD3-8221-E99FB948329A}"/>
                    </a:ext>
                  </a:extLst>
                </p14:cNvPr>
                <p14:cNvContentPartPr/>
                <p14:nvPr/>
              </p14:nvContentPartPr>
              <p14:xfrm>
                <a:off x="2535808" y="4326274"/>
                <a:ext cx="185760" cy="267120"/>
              </p14:xfrm>
            </p:contentPart>
          </mc:Choice>
          <mc:Fallback xmlns="">
            <p:pic>
              <p:nvPicPr>
                <p:cNvPr id="105" name="Inkt 104">
                  <a:extLst>
                    <a:ext uri="{FF2B5EF4-FFF2-40B4-BE49-F238E27FC236}">
                      <a16:creationId xmlns:a16="http://schemas.microsoft.com/office/drawing/2014/main" id="{5DD5D9FD-B298-4FD3-8221-E99FB948329A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2517808" y="4308274"/>
                  <a:ext cx="221400" cy="30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107" name="Inkt 106">
                  <a:extLst>
                    <a:ext uri="{FF2B5EF4-FFF2-40B4-BE49-F238E27FC236}">
                      <a16:creationId xmlns:a16="http://schemas.microsoft.com/office/drawing/2014/main" id="{AA044632-882C-4F96-9B9D-9B08C1020615}"/>
                    </a:ext>
                  </a:extLst>
                </p14:cNvPr>
                <p14:cNvContentPartPr/>
                <p14:nvPr/>
              </p14:nvContentPartPr>
              <p14:xfrm>
                <a:off x="2904088" y="4369114"/>
                <a:ext cx="250200" cy="187560"/>
              </p14:xfrm>
            </p:contentPart>
          </mc:Choice>
          <mc:Fallback xmlns="">
            <p:pic>
              <p:nvPicPr>
                <p:cNvPr id="107" name="Inkt 106">
                  <a:extLst>
                    <a:ext uri="{FF2B5EF4-FFF2-40B4-BE49-F238E27FC236}">
                      <a16:creationId xmlns:a16="http://schemas.microsoft.com/office/drawing/2014/main" id="{AA044632-882C-4F96-9B9D-9B08C1020615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2886088" y="4351474"/>
                  <a:ext cx="285840" cy="223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2" name="Groep 111">
            <a:extLst>
              <a:ext uri="{FF2B5EF4-FFF2-40B4-BE49-F238E27FC236}">
                <a16:creationId xmlns:a16="http://schemas.microsoft.com/office/drawing/2014/main" id="{7CF9A5A0-65CC-4CFD-919C-12E03DA90CBD}"/>
              </a:ext>
            </a:extLst>
          </p:cNvPr>
          <p:cNvGrpSpPr/>
          <p:nvPr/>
        </p:nvGrpSpPr>
        <p:grpSpPr>
          <a:xfrm>
            <a:off x="3446968" y="3984634"/>
            <a:ext cx="166320" cy="182520"/>
            <a:chOff x="3446968" y="3984634"/>
            <a:chExt cx="16632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109" name="Inkt 108">
                  <a:extLst>
                    <a:ext uri="{FF2B5EF4-FFF2-40B4-BE49-F238E27FC236}">
                      <a16:creationId xmlns:a16="http://schemas.microsoft.com/office/drawing/2014/main" id="{327E8DA4-F153-4F85-8E03-EFC5CB72EF2C}"/>
                    </a:ext>
                  </a:extLst>
                </p14:cNvPr>
                <p14:cNvContentPartPr/>
                <p14:nvPr/>
              </p14:nvContentPartPr>
              <p14:xfrm>
                <a:off x="3446968" y="3984634"/>
                <a:ext cx="110880" cy="130320"/>
              </p14:xfrm>
            </p:contentPart>
          </mc:Choice>
          <mc:Fallback xmlns="">
            <p:pic>
              <p:nvPicPr>
                <p:cNvPr id="109" name="Inkt 108">
                  <a:extLst>
                    <a:ext uri="{FF2B5EF4-FFF2-40B4-BE49-F238E27FC236}">
                      <a16:creationId xmlns:a16="http://schemas.microsoft.com/office/drawing/2014/main" id="{327E8DA4-F153-4F85-8E03-EFC5CB72EF2C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3429328" y="3966994"/>
                  <a:ext cx="146520" cy="16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0">
              <p14:nvContentPartPr>
                <p14:cNvPr id="110" name="Inkt 109">
                  <a:extLst>
                    <a:ext uri="{FF2B5EF4-FFF2-40B4-BE49-F238E27FC236}">
                      <a16:creationId xmlns:a16="http://schemas.microsoft.com/office/drawing/2014/main" id="{E0EDDA55-B656-4CDE-A47F-FC2978960087}"/>
                    </a:ext>
                  </a:extLst>
                </p14:cNvPr>
                <p14:cNvContentPartPr/>
                <p14:nvPr/>
              </p14:nvContentPartPr>
              <p14:xfrm>
                <a:off x="3448408" y="3987874"/>
                <a:ext cx="164880" cy="179280"/>
              </p14:xfrm>
            </p:contentPart>
          </mc:Choice>
          <mc:Fallback xmlns="">
            <p:pic>
              <p:nvPicPr>
                <p:cNvPr id="110" name="Inkt 109">
                  <a:extLst>
                    <a:ext uri="{FF2B5EF4-FFF2-40B4-BE49-F238E27FC236}">
                      <a16:creationId xmlns:a16="http://schemas.microsoft.com/office/drawing/2014/main" id="{E0EDDA55-B656-4CDE-A47F-FC2978960087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3430768" y="3970234"/>
                  <a:ext cx="200520" cy="214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7" name="Groep 116">
            <a:extLst>
              <a:ext uri="{FF2B5EF4-FFF2-40B4-BE49-F238E27FC236}">
                <a16:creationId xmlns:a16="http://schemas.microsoft.com/office/drawing/2014/main" id="{8AB51AB8-150F-4C6E-A8FD-805C5E309F52}"/>
              </a:ext>
            </a:extLst>
          </p:cNvPr>
          <p:cNvGrpSpPr/>
          <p:nvPr/>
        </p:nvGrpSpPr>
        <p:grpSpPr>
          <a:xfrm>
            <a:off x="4038808" y="3473794"/>
            <a:ext cx="1110600" cy="583200"/>
            <a:chOff x="4038808" y="3473794"/>
            <a:chExt cx="1110600" cy="583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111" name="Inkt 110">
                  <a:extLst>
                    <a:ext uri="{FF2B5EF4-FFF2-40B4-BE49-F238E27FC236}">
                      <a16:creationId xmlns:a16="http://schemas.microsoft.com/office/drawing/2014/main" id="{F618A655-855F-4171-B3CC-B784EE8ACAF0}"/>
                    </a:ext>
                  </a:extLst>
                </p14:cNvPr>
                <p14:cNvContentPartPr/>
                <p14:nvPr/>
              </p14:nvContentPartPr>
              <p14:xfrm>
                <a:off x="4038808" y="3652714"/>
                <a:ext cx="211320" cy="318960"/>
              </p14:xfrm>
            </p:contentPart>
          </mc:Choice>
          <mc:Fallback xmlns="">
            <p:pic>
              <p:nvPicPr>
                <p:cNvPr id="111" name="Inkt 110">
                  <a:extLst>
                    <a:ext uri="{FF2B5EF4-FFF2-40B4-BE49-F238E27FC236}">
                      <a16:creationId xmlns:a16="http://schemas.microsoft.com/office/drawing/2014/main" id="{F618A655-855F-4171-B3CC-B784EE8ACAF0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4021168" y="3635074"/>
                  <a:ext cx="246960" cy="35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113" name="Inkt 112">
                  <a:extLst>
                    <a:ext uri="{FF2B5EF4-FFF2-40B4-BE49-F238E27FC236}">
                      <a16:creationId xmlns:a16="http://schemas.microsoft.com/office/drawing/2014/main" id="{682599B1-3DAF-4A9F-AE56-A8D68A291643}"/>
                    </a:ext>
                  </a:extLst>
                </p14:cNvPr>
                <p14:cNvContentPartPr/>
                <p14:nvPr/>
              </p14:nvContentPartPr>
              <p14:xfrm>
                <a:off x="4452448" y="3668194"/>
                <a:ext cx="241560" cy="248400"/>
              </p14:xfrm>
            </p:contentPart>
          </mc:Choice>
          <mc:Fallback xmlns="">
            <p:pic>
              <p:nvPicPr>
                <p:cNvPr id="113" name="Inkt 112">
                  <a:extLst>
                    <a:ext uri="{FF2B5EF4-FFF2-40B4-BE49-F238E27FC236}">
                      <a16:creationId xmlns:a16="http://schemas.microsoft.com/office/drawing/2014/main" id="{682599B1-3DAF-4A9F-AE56-A8D68A291643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4434808" y="3650554"/>
                  <a:ext cx="277200" cy="28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114" name="Inkt 113">
                  <a:extLst>
                    <a:ext uri="{FF2B5EF4-FFF2-40B4-BE49-F238E27FC236}">
                      <a16:creationId xmlns:a16="http://schemas.microsoft.com/office/drawing/2014/main" id="{59B983B9-1A75-441F-A5B3-C61A8D818913}"/>
                    </a:ext>
                  </a:extLst>
                </p14:cNvPr>
                <p14:cNvContentPartPr/>
                <p14:nvPr/>
              </p14:nvContentPartPr>
              <p14:xfrm>
                <a:off x="4745488" y="3473794"/>
                <a:ext cx="228960" cy="197280"/>
              </p14:xfrm>
            </p:contentPart>
          </mc:Choice>
          <mc:Fallback xmlns="">
            <p:pic>
              <p:nvPicPr>
                <p:cNvPr id="114" name="Inkt 113">
                  <a:extLst>
                    <a:ext uri="{FF2B5EF4-FFF2-40B4-BE49-F238E27FC236}">
                      <a16:creationId xmlns:a16="http://schemas.microsoft.com/office/drawing/2014/main" id="{59B983B9-1A75-441F-A5B3-C61A8D818913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4727848" y="3456154"/>
                  <a:ext cx="264600" cy="23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8">
              <p14:nvContentPartPr>
                <p14:cNvPr id="115" name="Inkt 114">
                  <a:extLst>
                    <a:ext uri="{FF2B5EF4-FFF2-40B4-BE49-F238E27FC236}">
                      <a16:creationId xmlns:a16="http://schemas.microsoft.com/office/drawing/2014/main" id="{B143BFD3-68D6-4C61-8F3A-0ABE7A18EEB2}"/>
                    </a:ext>
                  </a:extLst>
                </p14:cNvPr>
                <p14:cNvContentPartPr/>
                <p14:nvPr/>
              </p14:nvContentPartPr>
              <p14:xfrm>
                <a:off x="4051048" y="4010554"/>
                <a:ext cx="1098360" cy="46440"/>
              </p14:xfrm>
            </p:contentPart>
          </mc:Choice>
          <mc:Fallback xmlns="">
            <p:pic>
              <p:nvPicPr>
                <p:cNvPr id="115" name="Inkt 114">
                  <a:extLst>
                    <a:ext uri="{FF2B5EF4-FFF2-40B4-BE49-F238E27FC236}">
                      <a16:creationId xmlns:a16="http://schemas.microsoft.com/office/drawing/2014/main" id="{B143BFD3-68D6-4C61-8F3A-0ABE7A18EEB2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4033048" y="3992554"/>
                  <a:ext cx="1134000" cy="82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0" name="Groep 119">
            <a:extLst>
              <a:ext uri="{FF2B5EF4-FFF2-40B4-BE49-F238E27FC236}">
                <a16:creationId xmlns:a16="http://schemas.microsoft.com/office/drawing/2014/main" id="{10BC7E5E-3D2C-42CF-883A-61FA1A78FC37}"/>
              </a:ext>
            </a:extLst>
          </p:cNvPr>
          <p:cNvGrpSpPr/>
          <p:nvPr/>
        </p:nvGrpSpPr>
        <p:grpSpPr>
          <a:xfrm>
            <a:off x="4245808" y="4221514"/>
            <a:ext cx="703080" cy="357120"/>
            <a:chOff x="4245808" y="4221514"/>
            <a:chExt cx="703080" cy="357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116" name="Inkt 115">
                  <a:extLst>
                    <a:ext uri="{FF2B5EF4-FFF2-40B4-BE49-F238E27FC236}">
                      <a16:creationId xmlns:a16="http://schemas.microsoft.com/office/drawing/2014/main" id="{F82EC8A9-4D14-49E9-9FC6-F8CB8540E9FB}"/>
                    </a:ext>
                  </a:extLst>
                </p14:cNvPr>
                <p14:cNvContentPartPr/>
                <p14:nvPr/>
              </p14:nvContentPartPr>
              <p14:xfrm>
                <a:off x="4245808" y="4314394"/>
                <a:ext cx="320040" cy="264240"/>
              </p14:xfrm>
            </p:contentPart>
          </mc:Choice>
          <mc:Fallback xmlns="">
            <p:pic>
              <p:nvPicPr>
                <p:cNvPr id="116" name="Inkt 115">
                  <a:extLst>
                    <a:ext uri="{FF2B5EF4-FFF2-40B4-BE49-F238E27FC236}">
                      <a16:creationId xmlns:a16="http://schemas.microsoft.com/office/drawing/2014/main" id="{F82EC8A9-4D14-49E9-9FC6-F8CB8540E9FB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4227808" y="4296394"/>
                  <a:ext cx="35568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118" name="Inkt 117">
                  <a:extLst>
                    <a:ext uri="{FF2B5EF4-FFF2-40B4-BE49-F238E27FC236}">
                      <a16:creationId xmlns:a16="http://schemas.microsoft.com/office/drawing/2014/main" id="{14F52A52-25B0-4822-AC23-C5B70306A6E2}"/>
                    </a:ext>
                  </a:extLst>
                </p14:cNvPr>
                <p14:cNvContentPartPr/>
                <p14:nvPr/>
              </p14:nvContentPartPr>
              <p14:xfrm>
                <a:off x="4685008" y="4246714"/>
                <a:ext cx="263880" cy="304920"/>
              </p14:xfrm>
            </p:contentPart>
          </mc:Choice>
          <mc:Fallback xmlns="">
            <p:pic>
              <p:nvPicPr>
                <p:cNvPr id="118" name="Inkt 117">
                  <a:extLst>
                    <a:ext uri="{FF2B5EF4-FFF2-40B4-BE49-F238E27FC236}">
                      <a16:creationId xmlns:a16="http://schemas.microsoft.com/office/drawing/2014/main" id="{14F52A52-25B0-4822-AC23-C5B70306A6E2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4667008" y="4229074"/>
                  <a:ext cx="299520" cy="34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4">
              <p14:nvContentPartPr>
                <p14:cNvPr id="119" name="Inkt 118">
                  <a:extLst>
                    <a:ext uri="{FF2B5EF4-FFF2-40B4-BE49-F238E27FC236}">
                      <a16:creationId xmlns:a16="http://schemas.microsoft.com/office/drawing/2014/main" id="{A8A4163A-07A2-4446-9284-EAFF635CB653}"/>
                    </a:ext>
                  </a:extLst>
                </p14:cNvPr>
                <p14:cNvContentPartPr/>
                <p14:nvPr/>
              </p14:nvContentPartPr>
              <p14:xfrm>
                <a:off x="4670968" y="4221514"/>
                <a:ext cx="218520" cy="252360"/>
              </p14:xfrm>
            </p:contentPart>
          </mc:Choice>
          <mc:Fallback xmlns="">
            <p:pic>
              <p:nvPicPr>
                <p:cNvPr id="119" name="Inkt 118">
                  <a:extLst>
                    <a:ext uri="{FF2B5EF4-FFF2-40B4-BE49-F238E27FC236}">
                      <a16:creationId xmlns:a16="http://schemas.microsoft.com/office/drawing/2014/main" id="{A8A4163A-07A2-4446-9284-EAFF635CB653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4653328" y="4203874"/>
                  <a:ext cx="254160" cy="28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5" name="Groep 124">
            <a:extLst>
              <a:ext uri="{FF2B5EF4-FFF2-40B4-BE49-F238E27FC236}">
                <a16:creationId xmlns:a16="http://schemas.microsoft.com/office/drawing/2014/main" id="{995A61ED-B371-4C61-A9A4-62FC08B2606B}"/>
              </a:ext>
            </a:extLst>
          </p:cNvPr>
          <p:cNvGrpSpPr/>
          <p:nvPr/>
        </p:nvGrpSpPr>
        <p:grpSpPr>
          <a:xfrm>
            <a:off x="5625328" y="3946474"/>
            <a:ext cx="2777400" cy="142920"/>
            <a:chOff x="5625328" y="3946474"/>
            <a:chExt cx="2777400" cy="142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6">
              <p14:nvContentPartPr>
                <p14:cNvPr id="121" name="Inkt 120">
                  <a:extLst>
                    <a:ext uri="{FF2B5EF4-FFF2-40B4-BE49-F238E27FC236}">
                      <a16:creationId xmlns:a16="http://schemas.microsoft.com/office/drawing/2014/main" id="{B707299F-77D9-42C4-B20E-97FCA38E5C7A}"/>
                    </a:ext>
                  </a:extLst>
                </p14:cNvPr>
                <p14:cNvContentPartPr/>
                <p14:nvPr/>
              </p14:nvContentPartPr>
              <p14:xfrm>
                <a:off x="5632168" y="3946474"/>
                <a:ext cx="219960" cy="32400"/>
              </p14:xfrm>
            </p:contentPart>
          </mc:Choice>
          <mc:Fallback xmlns="">
            <p:pic>
              <p:nvPicPr>
                <p:cNvPr id="121" name="Inkt 120">
                  <a:extLst>
                    <a:ext uri="{FF2B5EF4-FFF2-40B4-BE49-F238E27FC236}">
                      <a16:creationId xmlns:a16="http://schemas.microsoft.com/office/drawing/2014/main" id="{B707299F-77D9-42C4-B20E-97FCA38E5C7A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5614528" y="3928474"/>
                  <a:ext cx="255600" cy="6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122" name="Inkt 121">
                  <a:extLst>
                    <a:ext uri="{FF2B5EF4-FFF2-40B4-BE49-F238E27FC236}">
                      <a16:creationId xmlns:a16="http://schemas.microsoft.com/office/drawing/2014/main" id="{BBD0806D-B3BB-44E7-93DE-747E5775A737}"/>
                    </a:ext>
                  </a:extLst>
                </p14:cNvPr>
                <p14:cNvContentPartPr/>
                <p14:nvPr/>
              </p14:nvContentPartPr>
              <p14:xfrm>
                <a:off x="5625328" y="4070674"/>
                <a:ext cx="272160" cy="18720"/>
              </p14:xfrm>
            </p:contentPart>
          </mc:Choice>
          <mc:Fallback xmlns="">
            <p:pic>
              <p:nvPicPr>
                <p:cNvPr id="122" name="Inkt 121">
                  <a:extLst>
                    <a:ext uri="{FF2B5EF4-FFF2-40B4-BE49-F238E27FC236}">
                      <a16:creationId xmlns:a16="http://schemas.microsoft.com/office/drawing/2014/main" id="{BBD0806D-B3BB-44E7-93DE-747E5775A737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5607688" y="4052674"/>
                  <a:ext cx="307800" cy="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0">
              <p14:nvContentPartPr>
                <p14:cNvPr id="124" name="Inkt 123">
                  <a:extLst>
                    <a:ext uri="{FF2B5EF4-FFF2-40B4-BE49-F238E27FC236}">
                      <a16:creationId xmlns:a16="http://schemas.microsoft.com/office/drawing/2014/main" id="{501C993B-CC8D-418D-8F05-53F0C1A1D8AE}"/>
                    </a:ext>
                  </a:extLst>
                </p14:cNvPr>
                <p14:cNvContentPartPr/>
                <p14:nvPr/>
              </p14:nvContentPartPr>
              <p14:xfrm>
                <a:off x="6215728" y="3969874"/>
                <a:ext cx="2187000" cy="44280"/>
              </p14:xfrm>
            </p:contentPart>
          </mc:Choice>
          <mc:Fallback xmlns="">
            <p:pic>
              <p:nvPicPr>
                <p:cNvPr id="124" name="Inkt 123">
                  <a:extLst>
                    <a:ext uri="{FF2B5EF4-FFF2-40B4-BE49-F238E27FC236}">
                      <a16:creationId xmlns:a16="http://schemas.microsoft.com/office/drawing/2014/main" id="{501C993B-CC8D-418D-8F05-53F0C1A1D8AE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6198088" y="3951874"/>
                  <a:ext cx="2222640" cy="79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4" name="Groep 133">
            <a:extLst>
              <a:ext uri="{FF2B5EF4-FFF2-40B4-BE49-F238E27FC236}">
                <a16:creationId xmlns:a16="http://schemas.microsoft.com/office/drawing/2014/main" id="{00343EBE-F0AE-4B11-8A0E-4C52CC9799F0}"/>
              </a:ext>
            </a:extLst>
          </p:cNvPr>
          <p:cNvGrpSpPr/>
          <p:nvPr/>
        </p:nvGrpSpPr>
        <p:grpSpPr>
          <a:xfrm>
            <a:off x="6374848" y="4153474"/>
            <a:ext cx="810360" cy="402840"/>
            <a:chOff x="6374848" y="4153474"/>
            <a:chExt cx="810360" cy="40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2">
              <p14:nvContentPartPr>
                <p14:cNvPr id="126" name="Inkt 125">
                  <a:extLst>
                    <a:ext uri="{FF2B5EF4-FFF2-40B4-BE49-F238E27FC236}">
                      <a16:creationId xmlns:a16="http://schemas.microsoft.com/office/drawing/2014/main" id="{EA5D09F8-D836-4F68-8E1C-853B768DB327}"/>
                    </a:ext>
                  </a:extLst>
                </p14:cNvPr>
                <p14:cNvContentPartPr/>
                <p14:nvPr/>
              </p14:nvContentPartPr>
              <p14:xfrm>
                <a:off x="6374848" y="4153474"/>
                <a:ext cx="140760" cy="402840"/>
              </p14:xfrm>
            </p:contentPart>
          </mc:Choice>
          <mc:Fallback xmlns="">
            <p:pic>
              <p:nvPicPr>
                <p:cNvPr id="126" name="Inkt 125">
                  <a:extLst>
                    <a:ext uri="{FF2B5EF4-FFF2-40B4-BE49-F238E27FC236}">
                      <a16:creationId xmlns:a16="http://schemas.microsoft.com/office/drawing/2014/main" id="{EA5D09F8-D836-4F68-8E1C-853B768DB327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6357208" y="4135474"/>
                  <a:ext cx="176400" cy="43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4">
              <p14:nvContentPartPr>
                <p14:cNvPr id="127" name="Inkt 126">
                  <a:extLst>
                    <a:ext uri="{FF2B5EF4-FFF2-40B4-BE49-F238E27FC236}">
                      <a16:creationId xmlns:a16="http://schemas.microsoft.com/office/drawing/2014/main" id="{CEFBF553-EF5C-4F8A-8AF3-E170C4E7C4AB}"/>
                    </a:ext>
                  </a:extLst>
                </p14:cNvPr>
                <p14:cNvContentPartPr/>
                <p14:nvPr/>
              </p14:nvContentPartPr>
              <p14:xfrm>
                <a:off x="6624688" y="4239874"/>
                <a:ext cx="147600" cy="272520"/>
              </p14:xfrm>
            </p:contentPart>
          </mc:Choice>
          <mc:Fallback xmlns="">
            <p:pic>
              <p:nvPicPr>
                <p:cNvPr id="127" name="Inkt 126">
                  <a:extLst>
                    <a:ext uri="{FF2B5EF4-FFF2-40B4-BE49-F238E27FC236}">
                      <a16:creationId xmlns:a16="http://schemas.microsoft.com/office/drawing/2014/main" id="{CEFBF553-EF5C-4F8A-8AF3-E170C4E7C4AB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6606688" y="4222234"/>
                  <a:ext cx="183240" cy="30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6">
              <p14:nvContentPartPr>
                <p14:cNvPr id="128" name="Inkt 127">
                  <a:extLst>
                    <a:ext uri="{FF2B5EF4-FFF2-40B4-BE49-F238E27FC236}">
                      <a16:creationId xmlns:a16="http://schemas.microsoft.com/office/drawing/2014/main" id="{5E5F5A7B-C363-4FB9-8934-CBC6AFA22BC4}"/>
                    </a:ext>
                  </a:extLst>
                </p14:cNvPr>
                <p14:cNvContentPartPr/>
                <p14:nvPr/>
              </p14:nvContentPartPr>
              <p14:xfrm>
                <a:off x="6847528" y="4296394"/>
                <a:ext cx="137880" cy="196200"/>
              </p14:xfrm>
            </p:contentPart>
          </mc:Choice>
          <mc:Fallback xmlns="">
            <p:pic>
              <p:nvPicPr>
                <p:cNvPr id="128" name="Inkt 127">
                  <a:extLst>
                    <a:ext uri="{FF2B5EF4-FFF2-40B4-BE49-F238E27FC236}">
                      <a16:creationId xmlns:a16="http://schemas.microsoft.com/office/drawing/2014/main" id="{5E5F5A7B-C363-4FB9-8934-CBC6AFA22BC4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6829528" y="4278754"/>
                  <a:ext cx="17352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8">
              <p14:nvContentPartPr>
                <p14:cNvPr id="129" name="Inkt 128">
                  <a:extLst>
                    <a:ext uri="{FF2B5EF4-FFF2-40B4-BE49-F238E27FC236}">
                      <a16:creationId xmlns:a16="http://schemas.microsoft.com/office/drawing/2014/main" id="{C7C1FD65-BB86-4072-B832-47598A6738D3}"/>
                    </a:ext>
                  </a:extLst>
                </p14:cNvPr>
                <p14:cNvContentPartPr/>
                <p14:nvPr/>
              </p14:nvContentPartPr>
              <p14:xfrm>
                <a:off x="7139848" y="4374154"/>
                <a:ext cx="45360" cy="77040"/>
              </p14:xfrm>
            </p:contentPart>
          </mc:Choice>
          <mc:Fallback xmlns="">
            <p:pic>
              <p:nvPicPr>
                <p:cNvPr id="129" name="Inkt 128">
                  <a:extLst>
                    <a:ext uri="{FF2B5EF4-FFF2-40B4-BE49-F238E27FC236}">
                      <a16:creationId xmlns:a16="http://schemas.microsoft.com/office/drawing/2014/main" id="{C7C1FD65-BB86-4072-B832-47598A6738D3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7122208" y="4356154"/>
                  <a:ext cx="81000" cy="112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3" name="Groep 132">
            <a:extLst>
              <a:ext uri="{FF2B5EF4-FFF2-40B4-BE49-F238E27FC236}">
                <a16:creationId xmlns:a16="http://schemas.microsoft.com/office/drawing/2014/main" id="{023BB15D-F6FA-4D96-BD6C-7889A1AC87F5}"/>
              </a:ext>
            </a:extLst>
          </p:cNvPr>
          <p:cNvGrpSpPr/>
          <p:nvPr/>
        </p:nvGrpSpPr>
        <p:grpSpPr>
          <a:xfrm>
            <a:off x="7632688" y="4231594"/>
            <a:ext cx="507600" cy="279000"/>
            <a:chOff x="7632688" y="4231594"/>
            <a:chExt cx="507600" cy="279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0">
              <p14:nvContentPartPr>
                <p14:cNvPr id="130" name="Inkt 129">
                  <a:extLst>
                    <a:ext uri="{FF2B5EF4-FFF2-40B4-BE49-F238E27FC236}">
                      <a16:creationId xmlns:a16="http://schemas.microsoft.com/office/drawing/2014/main" id="{17F94483-E0F8-43D0-AE5D-A5DBEA61D182}"/>
                    </a:ext>
                  </a:extLst>
                </p14:cNvPr>
                <p14:cNvContentPartPr/>
                <p14:nvPr/>
              </p14:nvContentPartPr>
              <p14:xfrm>
                <a:off x="7632688" y="4236274"/>
                <a:ext cx="232560" cy="274320"/>
              </p14:xfrm>
            </p:contentPart>
          </mc:Choice>
          <mc:Fallback xmlns="">
            <p:pic>
              <p:nvPicPr>
                <p:cNvPr id="130" name="Inkt 129">
                  <a:extLst>
                    <a:ext uri="{FF2B5EF4-FFF2-40B4-BE49-F238E27FC236}">
                      <a16:creationId xmlns:a16="http://schemas.microsoft.com/office/drawing/2014/main" id="{17F94483-E0F8-43D0-AE5D-A5DBEA61D182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7614688" y="4218274"/>
                  <a:ext cx="268200" cy="30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2">
              <p14:nvContentPartPr>
                <p14:cNvPr id="131" name="Inkt 130">
                  <a:extLst>
                    <a:ext uri="{FF2B5EF4-FFF2-40B4-BE49-F238E27FC236}">
                      <a16:creationId xmlns:a16="http://schemas.microsoft.com/office/drawing/2014/main" id="{3494DF23-2870-40E2-94C4-B27152B10EF3}"/>
                    </a:ext>
                  </a:extLst>
                </p14:cNvPr>
                <p14:cNvContentPartPr/>
                <p14:nvPr/>
              </p14:nvContentPartPr>
              <p14:xfrm>
                <a:off x="7992688" y="4239514"/>
                <a:ext cx="147600" cy="236520"/>
              </p14:xfrm>
            </p:contentPart>
          </mc:Choice>
          <mc:Fallback xmlns="">
            <p:pic>
              <p:nvPicPr>
                <p:cNvPr id="131" name="Inkt 130">
                  <a:extLst>
                    <a:ext uri="{FF2B5EF4-FFF2-40B4-BE49-F238E27FC236}">
                      <a16:creationId xmlns:a16="http://schemas.microsoft.com/office/drawing/2014/main" id="{3494DF23-2870-40E2-94C4-B27152B10EF3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7975048" y="4221514"/>
                  <a:ext cx="183240" cy="27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4">
              <p14:nvContentPartPr>
                <p14:cNvPr id="132" name="Inkt 131">
                  <a:extLst>
                    <a:ext uri="{FF2B5EF4-FFF2-40B4-BE49-F238E27FC236}">
                      <a16:creationId xmlns:a16="http://schemas.microsoft.com/office/drawing/2014/main" id="{6409648F-809C-4596-AE87-4A05DA4AB000}"/>
                    </a:ext>
                  </a:extLst>
                </p14:cNvPr>
                <p14:cNvContentPartPr/>
                <p14:nvPr/>
              </p14:nvContentPartPr>
              <p14:xfrm>
                <a:off x="7876768" y="4231594"/>
                <a:ext cx="263520" cy="277920"/>
              </p14:xfrm>
            </p:contentPart>
          </mc:Choice>
          <mc:Fallback xmlns="">
            <p:pic>
              <p:nvPicPr>
                <p:cNvPr id="132" name="Inkt 131">
                  <a:extLst>
                    <a:ext uri="{FF2B5EF4-FFF2-40B4-BE49-F238E27FC236}">
                      <a16:creationId xmlns:a16="http://schemas.microsoft.com/office/drawing/2014/main" id="{6409648F-809C-4596-AE87-4A05DA4AB000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7858768" y="4213594"/>
                  <a:ext cx="299160" cy="313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9" name="Groep 148">
            <a:extLst>
              <a:ext uri="{FF2B5EF4-FFF2-40B4-BE49-F238E27FC236}">
                <a16:creationId xmlns:a16="http://schemas.microsoft.com/office/drawing/2014/main" id="{7E5DE69E-5B4D-429C-BB4A-B2B8743E7330}"/>
              </a:ext>
            </a:extLst>
          </p:cNvPr>
          <p:cNvGrpSpPr/>
          <p:nvPr/>
        </p:nvGrpSpPr>
        <p:grpSpPr>
          <a:xfrm>
            <a:off x="7887208" y="3190474"/>
            <a:ext cx="2746800" cy="846720"/>
            <a:chOff x="7887208" y="3190474"/>
            <a:chExt cx="2746800" cy="846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6">
              <p14:nvContentPartPr>
                <p14:cNvPr id="142" name="Inkt 141">
                  <a:extLst>
                    <a:ext uri="{FF2B5EF4-FFF2-40B4-BE49-F238E27FC236}">
                      <a16:creationId xmlns:a16="http://schemas.microsoft.com/office/drawing/2014/main" id="{98F987A2-8F43-445F-AE74-2F6E6355D8C1}"/>
                    </a:ext>
                  </a:extLst>
                </p14:cNvPr>
                <p14:cNvContentPartPr/>
                <p14:nvPr/>
              </p14:nvContentPartPr>
              <p14:xfrm>
                <a:off x="7887208" y="3424834"/>
                <a:ext cx="168120" cy="294840"/>
              </p14:xfrm>
            </p:contentPart>
          </mc:Choice>
          <mc:Fallback xmlns="">
            <p:pic>
              <p:nvPicPr>
                <p:cNvPr id="142" name="Inkt 141">
                  <a:extLst>
                    <a:ext uri="{FF2B5EF4-FFF2-40B4-BE49-F238E27FC236}">
                      <a16:creationId xmlns:a16="http://schemas.microsoft.com/office/drawing/2014/main" id="{98F987A2-8F43-445F-AE74-2F6E6355D8C1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7869568" y="3406834"/>
                  <a:ext cx="203760" cy="33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8">
              <p14:nvContentPartPr>
                <p14:cNvPr id="143" name="Inkt 142">
                  <a:extLst>
                    <a:ext uri="{FF2B5EF4-FFF2-40B4-BE49-F238E27FC236}">
                      <a16:creationId xmlns:a16="http://schemas.microsoft.com/office/drawing/2014/main" id="{4421869F-F660-472F-A0AF-3D191EA455B8}"/>
                    </a:ext>
                  </a:extLst>
                </p14:cNvPr>
                <p14:cNvContentPartPr/>
                <p14:nvPr/>
              </p14:nvContentPartPr>
              <p14:xfrm>
                <a:off x="8164048" y="3473074"/>
                <a:ext cx="204840" cy="265320"/>
              </p14:xfrm>
            </p:contentPart>
          </mc:Choice>
          <mc:Fallback xmlns="">
            <p:pic>
              <p:nvPicPr>
                <p:cNvPr id="143" name="Inkt 142">
                  <a:extLst>
                    <a:ext uri="{FF2B5EF4-FFF2-40B4-BE49-F238E27FC236}">
                      <a16:creationId xmlns:a16="http://schemas.microsoft.com/office/drawing/2014/main" id="{4421869F-F660-472F-A0AF-3D191EA455B8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8146408" y="3455074"/>
                  <a:ext cx="240480" cy="30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0">
              <p14:nvContentPartPr>
                <p14:cNvPr id="144" name="Inkt 143">
                  <a:extLst>
                    <a:ext uri="{FF2B5EF4-FFF2-40B4-BE49-F238E27FC236}">
                      <a16:creationId xmlns:a16="http://schemas.microsoft.com/office/drawing/2014/main" id="{9D87F5C3-55CA-47C0-B4C7-81B682AD5FFB}"/>
                    </a:ext>
                  </a:extLst>
                </p14:cNvPr>
                <p14:cNvContentPartPr/>
                <p14:nvPr/>
              </p14:nvContentPartPr>
              <p14:xfrm>
                <a:off x="8333968" y="3190474"/>
                <a:ext cx="242640" cy="199800"/>
              </p14:xfrm>
            </p:contentPart>
          </mc:Choice>
          <mc:Fallback xmlns="">
            <p:pic>
              <p:nvPicPr>
                <p:cNvPr id="144" name="Inkt 143">
                  <a:extLst>
                    <a:ext uri="{FF2B5EF4-FFF2-40B4-BE49-F238E27FC236}">
                      <a16:creationId xmlns:a16="http://schemas.microsoft.com/office/drawing/2014/main" id="{9D87F5C3-55CA-47C0-B4C7-81B682AD5FFB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8315968" y="3172474"/>
                  <a:ext cx="278280" cy="23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2">
              <p14:nvContentPartPr>
                <p14:cNvPr id="146" name="Inkt 145">
                  <a:extLst>
                    <a:ext uri="{FF2B5EF4-FFF2-40B4-BE49-F238E27FC236}">
                      <a16:creationId xmlns:a16="http://schemas.microsoft.com/office/drawing/2014/main" id="{09C058CB-EBA7-4BDD-86A0-92094683E938}"/>
                    </a:ext>
                  </a:extLst>
                </p14:cNvPr>
                <p14:cNvContentPartPr/>
                <p14:nvPr/>
              </p14:nvContentPartPr>
              <p14:xfrm>
                <a:off x="8673448" y="3852874"/>
                <a:ext cx="150840" cy="20160"/>
              </p14:xfrm>
            </p:contentPart>
          </mc:Choice>
          <mc:Fallback xmlns="">
            <p:pic>
              <p:nvPicPr>
                <p:cNvPr id="146" name="Inkt 145">
                  <a:extLst>
                    <a:ext uri="{FF2B5EF4-FFF2-40B4-BE49-F238E27FC236}">
                      <a16:creationId xmlns:a16="http://schemas.microsoft.com/office/drawing/2014/main" id="{09C058CB-EBA7-4BDD-86A0-92094683E938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8655448" y="3834874"/>
                  <a:ext cx="18648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4">
              <p14:nvContentPartPr>
                <p14:cNvPr id="147" name="Inkt 146">
                  <a:extLst>
                    <a:ext uri="{FF2B5EF4-FFF2-40B4-BE49-F238E27FC236}">
                      <a16:creationId xmlns:a16="http://schemas.microsoft.com/office/drawing/2014/main" id="{2DA90FA2-51D9-49BD-B355-48F1A92F0923}"/>
                    </a:ext>
                  </a:extLst>
                </p14:cNvPr>
                <p14:cNvContentPartPr/>
                <p14:nvPr/>
              </p14:nvContentPartPr>
              <p14:xfrm>
                <a:off x="8652568" y="3987874"/>
                <a:ext cx="185760" cy="14040"/>
              </p14:xfrm>
            </p:contentPart>
          </mc:Choice>
          <mc:Fallback xmlns="">
            <p:pic>
              <p:nvPicPr>
                <p:cNvPr id="147" name="Inkt 146">
                  <a:extLst>
                    <a:ext uri="{FF2B5EF4-FFF2-40B4-BE49-F238E27FC236}">
                      <a16:creationId xmlns:a16="http://schemas.microsoft.com/office/drawing/2014/main" id="{2DA90FA2-51D9-49BD-B355-48F1A92F0923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8634928" y="3969874"/>
                  <a:ext cx="221400" cy="4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148" name="Inkt 147">
                  <a:extLst>
                    <a:ext uri="{FF2B5EF4-FFF2-40B4-BE49-F238E27FC236}">
                      <a16:creationId xmlns:a16="http://schemas.microsoft.com/office/drawing/2014/main" id="{62DCBBE7-ECD3-4945-A60F-B76B9E94D2D9}"/>
                    </a:ext>
                  </a:extLst>
                </p14:cNvPr>
                <p14:cNvContentPartPr/>
                <p14:nvPr/>
              </p14:nvContentPartPr>
              <p14:xfrm>
                <a:off x="9088168" y="3956914"/>
                <a:ext cx="1545840" cy="80280"/>
              </p14:xfrm>
            </p:contentPart>
          </mc:Choice>
          <mc:Fallback xmlns="">
            <p:pic>
              <p:nvPicPr>
                <p:cNvPr id="148" name="Inkt 147">
                  <a:extLst>
                    <a:ext uri="{FF2B5EF4-FFF2-40B4-BE49-F238E27FC236}">
                      <a16:creationId xmlns:a16="http://schemas.microsoft.com/office/drawing/2014/main" id="{62DCBBE7-ECD3-4945-A60F-B76B9E94D2D9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9070168" y="3939274"/>
                  <a:ext cx="1581480" cy="115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1" name="Groep 150">
            <a:extLst>
              <a:ext uri="{FF2B5EF4-FFF2-40B4-BE49-F238E27FC236}">
                <a16:creationId xmlns:a16="http://schemas.microsoft.com/office/drawing/2014/main" id="{09ACFDAF-024B-42A1-BF8B-E9694C36CFCB}"/>
              </a:ext>
            </a:extLst>
          </p:cNvPr>
          <p:cNvGrpSpPr/>
          <p:nvPr/>
        </p:nvGrpSpPr>
        <p:grpSpPr>
          <a:xfrm>
            <a:off x="6262528" y="3374074"/>
            <a:ext cx="1053720" cy="396360"/>
            <a:chOff x="6262528" y="3374074"/>
            <a:chExt cx="1053720" cy="396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135" name="Inkt 134">
                  <a:extLst>
                    <a:ext uri="{FF2B5EF4-FFF2-40B4-BE49-F238E27FC236}">
                      <a16:creationId xmlns:a16="http://schemas.microsoft.com/office/drawing/2014/main" id="{C13119EB-7D65-44F3-BCB5-56B5E9916913}"/>
                    </a:ext>
                  </a:extLst>
                </p14:cNvPr>
                <p14:cNvContentPartPr/>
                <p14:nvPr/>
              </p14:nvContentPartPr>
              <p14:xfrm>
                <a:off x="6262528" y="3534274"/>
                <a:ext cx="165240" cy="236160"/>
              </p14:xfrm>
            </p:contentPart>
          </mc:Choice>
          <mc:Fallback xmlns="">
            <p:pic>
              <p:nvPicPr>
                <p:cNvPr id="135" name="Inkt 134">
                  <a:extLst>
                    <a:ext uri="{FF2B5EF4-FFF2-40B4-BE49-F238E27FC236}">
                      <a16:creationId xmlns:a16="http://schemas.microsoft.com/office/drawing/2014/main" id="{C13119EB-7D65-44F3-BCB5-56B5E9916913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6244888" y="3516634"/>
                  <a:ext cx="200880" cy="27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136" name="Inkt 135">
                  <a:extLst>
                    <a:ext uri="{FF2B5EF4-FFF2-40B4-BE49-F238E27FC236}">
                      <a16:creationId xmlns:a16="http://schemas.microsoft.com/office/drawing/2014/main" id="{7D3DB481-3707-48CB-9F9E-031BA92D3799}"/>
                    </a:ext>
                  </a:extLst>
                </p14:cNvPr>
                <p14:cNvContentPartPr/>
                <p14:nvPr/>
              </p14:nvContentPartPr>
              <p14:xfrm>
                <a:off x="6361168" y="3513754"/>
                <a:ext cx="183240" cy="12600"/>
              </p14:xfrm>
            </p:contentPart>
          </mc:Choice>
          <mc:Fallback xmlns="">
            <p:pic>
              <p:nvPicPr>
                <p:cNvPr id="136" name="Inkt 135">
                  <a:extLst>
                    <a:ext uri="{FF2B5EF4-FFF2-40B4-BE49-F238E27FC236}">
                      <a16:creationId xmlns:a16="http://schemas.microsoft.com/office/drawing/2014/main" id="{7D3DB481-3707-48CB-9F9E-031BA92D3799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6343528" y="3496114"/>
                  <a:ext cx="21888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137" name="Inkt 136">
                  <a:extLst>
                    <a:ext uri="{FF2B5EF4-FFF2-40B4-BE49-F238E27FC236}">
                      <a16:creationId xmlns:a16="http://schemas.microsoft.com/office/drawing/2014/main" id="{BB55D5A4-1A44-4D71-8B65-A91CBB37A9EC}"/>
                    </a:ext>
                  </a:extLst>
                </p14:cNvPr>
                <p14:cNvContentPartPr/>
                <p14:nvPr/>
              </p14:nvContentPartPr>
              <p14:xfrm>
                <a:off x="6584728" y="3589714"/>
                <a:ext cx="193680" cy="154800"/>
              </p14:xfrm>
            </p:contentPart>
          </mc:Choice>
          <mc:Fallback xmlns="">
            <p:pic>
              <p:nvPicPr>
                <p:cNvPr id="137" name="Inkt 136">
                  <a:extLst>
                    <a:ext uri="{FF2B5EF4-FFF2-40B4-BE49-F238E27FC236}">
                      <a16:creationId xmlns:a16="http://schemas.microsoft.com/office/drawing/2014/main" id="{BB55D5A4-1A44-4D71-8B65-A91CBB37A9EC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6567088" y="3572074"/>
                  <a:ext cx="229320" cy="19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138" name="Inkt 137">
                  <a:extLst>
                    <a:ext uri="{FF2B5EF4-FFF2-40B4-BE49-F238E27FC236}">
                      <a16:creationId xmlns:a16="http://schemas.microsoft.com/office/drawing/2014/main" id="{A5B8C5BF-3E94-498A-AE15-3029684D0550}"/>
                    </a:ext>
                  </a:extLst>
                </p14:cNvPr>
                <p14:cNvContentPartPr/>
                <p14:nvPr/>
              </p14:nvContentPartPr>
              <p14:xfrm>
                <a:off x="6728368" y="3374074"/>
                <a:ext cx="173520" cy="146520"/>
              </p14:xfrm>
            </p:contentPart>
          </mc:Choice>
          <mc:Fallback xmlns="">
            <p:pic>
              <p:nvPicPr>
                <p:cNvPr id="138" name="Inkt 137">
                  <a:extLst>
                    <a:ext uri="{FF2B5EF4-FFF2-40B4-BE49-F238E27FC236}">
                      <a16:creationId xmlns:a16="http://schemas.microsoft.com/office/drawing/2014/main" id="{A5B8C5BF-3E94-498A-AE15-3029684D0550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6710728" y="3356434"/>
                  <a:ext cx="209160" cy="18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139" name="Inkt 138">
                  <a:extLst>
                    <a:ext uri="{FF2B5EF4-FFF2-40B4-BE49-F238E27FC236}">
                      <a16:creationId xmlns:a16="http://schemas.microsoft.com/office/drawing/2014/main" id="{D345BD53-7DBC-4B15-A461-9C12BF11BE1C}"/>
                    </a:ext>
                  </a:extLst>
                </p14:cNvPr>
                <p14:cNvContentPartPr/>
                <p14:nvPr/>
              </p14:nvContentPartPr>
              <p14:xfrm>
                <a:off x="6998728" y="3487834"/>
                <a:ext cx="138960" cy="250200"/>
              </p14:xfrm>
            </p:contentPart>
          </mc:Choice>
          <mc:Fallback xmlns="">
            <p:pic>
              <p:nvPicPr>
                <p:cNvPr id="139" name="Inkt 138">
                  <a:extLst>
                    <a:ext uri="{FF2B5EF4-FFF2-40B4-BE49-F238E27FC236}">
                      <a16:creationId xmlns:a16="http://schemas.microsoft.com/office/drawing/2014/main" id="{D345BD53-7DBC-4B15-A461-9C12BF11BE1C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6980728" y="3470194"/>
                  <a:ext cx="174600" cy="28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8">
              <p14:nvContentPartPr>
                <p14:cNvPr id="140" name="Inkt 139">
                  <a:extLst>
                    <a:ext uri="{FF2B5EF4-FFF2-40B4-BE49-F238E27FC236}">
                      <a16:creationId xmlns:a16="http://schemas.microsoft.com/office/drawing/2014/main" id="{22C3ECC1-40AE-4636-AF56-A470FA2EB9B4}"/>
                    </a:ext>
                  </a:extLst>
                </p14:cNvPr>
                <p14:cNvContentPartPr/>
                <p14:nvPr/>
              </p14:nvContentPartPr>
              <p14:xfrm>
                <a:off x="7277368" y="3644074"/>
                <a:ext cx="38880" cy="49680"/>
              </p14:xfrm>
            </p:contentPart>
          </mc:Choice>
          <mc:Fallback xmlns="">
            <p:pic>
              <p:nvPicPr>
                <p:cNvPr id="140" name="Inkt 139">
                  <a:extLst>
                    <a:ext uri="{FF2B5EF4-FFF2-40B4-BE49-F238E27FC236}">
                      <a16:creationId xmlns:a16="http://schemas.microsoft.com/office/drawing/2014/main" id="{22C3ECC1-40AE-4636-AF56-A470FA2EB9B4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7259368" y="3626074"/>
                  <a:ext cx="74520" cy="8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0">
              <p14:nvContentPartPr>
                <p14:cNvPr id="150" name="Inkt 149">
                  <a:extLst>
                    <a:ext uri="{FF2B5EF4-FFF2-40B4-BE49-F238E27FC236}">
                      <a16:creationId xmlns:a16="http://schemas.microsoft.com/office/drawing/2014/main" id="{53340AEB-AFCC-4F3D-940C-275DDE6B7AF7}"/>
                    </a:ext>
                  </a:extLst>
                </p14:cNvPr>
                <p14:cNvContentPartPr/>
                <p14:nvPr/>
              </p14:nvContentPartPr>
              <p14:xfrm>
                <a:off x="6404728" y="3621394"/>
                <a:ext cx="5400" cy="1800"/>
              </p14:xfrm>
            </p:contentPart>
          </mc:Choice>
          <mc:Fallback xmlns="">
            <p:pic>
              <p:nvPicPr>
                <p:cNvPr id="150" name="Inkt 149">
                  <a:extLst>
                    <a:ext uri="{FF2B5EF4-FFF2-40B4-BE49-F238E27FC236}">
                      <a16:creationId xmlns:a16="http://schemas.microsoft.com/office/drawing/2014/main" id="{53340AEB-AFCC-4F3D-940C-275DDE6B7AF7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6386728" y="3603394"/>
                  <a:ext cx="41040" cy="37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CA04A19-4F44-4E9D-9E4E-9CB0C4F1F166}"/>
              </a:ext>
            </a:extLst>
          </p:cNvPr>
          <p:cNvGrpSpPr/>
          <p:nvPr/>
        </p:nvGrpSpPr>
        <p:grpSpPr>
          <a:xfrm>
            <a:off x="9414688" y="3048274"/>
            <a:ext cx="1841400" cy="659160"/>
            <a:chOff x="9414688" y="3048274"/>
            <a:chExt cx="1841400" cy="659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2">
              <p14:nvContentPartPr>
                <p14:cNvPr id="152" name="Inkt 151">
                  <a:extLst>
                    <a:ext uri="{FF2B5EF4-FFF2-40B4-BE49-F238E27FC236}">
                      <a16:creationId xmlns:a16="http://schemas.microsoft.com/office/drawing/2014/main" id="{1C08A0BE-7E13-47C8-B54C-F43B1529B36D}"/>
                    </a:ext>
                  </a:extLst>
                </p14:cNvPr>
                <p14:cNvContentPartPr/>
                <p14:nvPr/>
              </p14:nvContentPartPr>
              <p14:xfrm>
                <a:off x="9414688" y="3385234"/>
                <a:ext cx="7200" cy="279000"/>
              </p14:xfrm>
            </p:contentPart>
          </mc:Choice>
          <mc:Fallback xmlns="">
            <p:pic>
              <p:nvPicPr>
                <p:cNvPr id="152" name="Inkt 151">
                  <a:extLst>
                    <a:ext uri="{FF2B5EF4-FFF2-40B4-BE49-F238E27FC236}">
                      <a16:creationId xmlns:a16="http://schemas.microsoft.com/office/drawing/2014/main" id="{1C08A0BE-7E13-47C8-B54C-F43B1529B36D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9396688" y="3367594"/>
                  <a:ext cx="42840" cy="31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4">
              <p14:nvContentPartPr>
                <p14:cNvPr id="153" name="Inkt 152">
                  <a:extLst>
                    <a:ext uri="{FF2B5EF4-FFF2-40B4-BE49-F238E27FC236}">
                      <a16:creationId xmlns:a16="http://schemas.microsoft.com/office/drawing/2014/main" id="{474FA998-FF6D-42BF-8A5F-7877B8ABD49C}"/>
                    </a:ext>
                  </a:extLst>
                </p14:cNvPr>
                <p14:cNvContentPartPr/>
                <p14:nvPr/>
              </p14:nvContentPartPr>
              <p14:xfrm>
                <a:off x="9540688" y="3394234"/>
                <a:ext cx="207720" cy="313200"/>
              </p14:xfrm>
            </p:contentPart>
          </mc:Choice>
          <mc:Fallback xmlns="">
            <p:pic>
              <p:nvPicPr>
                <p:cNvPr id="153" name="Inkt 152">
                  <a:extLst>
                    <a:ext uri="{FF2B5EF4-FFF2-40B4-BE49-F238E27FC236}">
                      <a16:creationId xmlns:a16="http://schemas.microsoft.com/office/drawing/2014/main" id="{474FA998-FF6D-42BF-8A5F-7877B8ABD49C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9523048" y="3376594"/>
                  <a:ext cx="243360" cy="34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6">
              <p14:nvContentPartPr>
                <p14:cNvPr id="154" name="Inkt 153">
                  <a:extLst>
                    <a:ext uri="{FF2B5EF4-FFF2-40B4-BE49-F238E27FC236}">
                      <a16:creationId xmlns:a16="http://schemas.microsoft.com/office/drawing/2014/main" id="{416EC9D1-9F71-4BD7-B4D7-F919A33514B7}"/>
                    </a:ext>
                  </a:extLst>
                </p14:cNvPr>
                <p14:cNvContentPartPr/>
                <p14:nvPr/>
              </p14:nvContentPartPr>
              <p14:xfrm>
                <a:off x="9636448" y="3393874"/>
                <a:ext cx="249840" cy="10080"/>
              </p14:xfrm>
            </p:contentPart>
          </mc:Choice>
          <mc:Fallback xmlns="">
            <p:pic>
              <p:nvPicPr>
                <p:cNvPr id="154" name="Inkt 153">
                  <a:extLst>
                    <a:ext uri="{FF2B5EF4-FFF2-40B4-BE49-F238E27FC236}">
                      <a16:creationId xmlns:a16="http://schemas.microsoft.com/office/drawing/2014/main" id="{416EC9D1-9F71-4BD7-B4D7-F919A33514B7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9618448" y="3376234"/>
                  <a:ext cx="285480" cy="4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8">
              <p14:nvContentPartPr>
                <p14:cNvPr id="156" name="Inkt 155">
                  <a:extLst>
                    <a:ext uri="{FF2B5EF4-FFF2-40B4-BE49-F238E27FC236}">
                      <a16:creationId xmlns:a16="http://schemas.microsoft.com/office/drawing/2014/main" id="{A45493FB-DA14-4E5E-AD38-F1A2C7AD4215}"/>
                    </a:ext>
                  </a:extLst>
                </p14:cNvPr>
                <p14:cNvContentPartPr/>
                <p14:nvPr/>
              </p14:nvContentPartPr>
              <p14:xfrm>
                <a:off x="10044328" y="3456874"/>
                <a:ext cx="241560" cy="226080"/>
              </p14:xfrm>
            </p:contentPart>
          </mc:Choice>
          <mc:Fallback xmlns="">
            <p:pic>
              <p:nvPicPr>
                <p:cNvPr id="156" name="Inkt 155">
                  <a:extLst>
                    <a:ext uri="{FF2B5EF4-FFF2-40B4-BE49-F238E27FC236}">
                      <a16:creationId xmlns:a16="http://schemas.microsoft.com/office/drawing/2014/main" id="{A45493FB-DA14-4E5E-AD38-F1A2C7AD4215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10026688" y="3438874"/>
                  <a:ext cx="277200" cy="26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0">
              <p14:nvContentPartPr>
                <p14:cNvPr id="158" name="Inkt 157">
                  <a:extLst>
                    <a:ext uri="{FF2B5EF4-FFF2-40B4-BE49-F238E27FC236}">
                      <a16:creationId xmlns:a16="http://schemas.microsoft.com/office/drawing/2014/main" id="{DBAB385B-AE11-4D26-982F-E3A4E110CB68}"/>
                    </a:ext>
                  </a:extLst>
                </p14:cNvPr>
                <p14:cNvContentPartPr/>
                <p14:nvPr/>
              </p14:nvContentPartPr>
              <p14:xfrm>
                <a:off x="10160968" y="3122794"/>
                <a:ext cx="134280" cy="182880"/>
              </p14:xfrm>
            </p:contentPart>
          </mc:Choice>
          <mc:Fallback xmlns="">
            <p:pic>
              <p:nvPicPr>
                <p:cNvPr id="158" name="Inkt 157">
                  <a:extLst>
                    <a:ext uri="{FF2B5EF4-FFF2-40B4-BE49-F238E27FC236}">
                      <a16:creationId xmlns:a16="http://schemas.microsoft.com/office/drawing/2014/main" id="{DBAB385B-AE11-4D26-982F-E3A4E110CB68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10142968" y="3105154"/>
                  <a:ext cx="169920" cy="21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2">
              <p14:nvContentPartPr>
                <p14:cNvPr id="159" name="Inkt 158">
                  <a:extLst>
                    <a:ext uri="{FF2B5EF4-FFF2-40B4-BE49-F238E27FC236}">
                      <a16:creationId xmlns:a16="http://schemas.microsoft.com/office/drawing/2014/main" id="{BAD03D69-18C6-4F07-86DA-999F1E0DD750}"/>
                    </a:ext>
                  </a:extLst>
                </p14:cNvPr>
                <p14:cNvContentPartPr/>
                <p14:nvPr/>
              </p14:nvContentPartPr>
              <p14:xfrm>
                <a:off x="10448608" y="3331234"/>
                <a:ext cx="182160" cy="325800"/>
              </p14:xfrm>
            </p:contentPart>
          </mc:Choice>
          <mc:Fallback xmlns="">
            <p:pic>
              <p:nvPicPr>
                <p:cNvPr id="159" name="Inkt 158">
                  <a:extLst>
                    <a:ext uri="{FF2B5EF4-FFF2-40B4-BE49-F238E27FC236}">
                      <a16:creationId xmlns:a16="http://schemas.microsoft.com/office/drawing/2014/main" id="{BAD03D69-18C6-4F07-86DA-999F1E0DD750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10430608" y="3313234"/>
                  <a:ext cx="217800" cy="36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4">
              <p14:nvContentPartPr>
                <p14:cNvPr id="161" name="Inkt 160">
                  <a:extLst>
                    <a:ext uri="{FF2B5EF4-FFF2-40B4-BE49-F238E27FC236}">
                      <a16:creationId xmlns:a16="http://schemas.microsoft.com/office/drawing/2014/main" id="{61711C6A-C9F6-48C9-8083-BE47B73D7565}"/>
                    </a:ext>
                  </a:extLst>
                </p14:cNvPr>
                <p14:cNvContentPartPr/>
                <p14:nvPr/>
              </p14:nvContentPartPr>
              <p14:xfrm>
                <a:off x="10821928" y="3379474"/>
                <a:ext cx="229680" cy="264240"/>
              </p14:xfrm>
            </p:contentPart>
          </mc:Choice>
          <mc:Fallback xmlns="">
            <p:pic>
              <p:nvPicPr>
                <p:cNvPr id="161" name="Inkt 160">
                  <a:extLst>
                    <a:ext uri="{FF2B5EF4-FFF2-40B4-BE49-F238E27FC236}">
                      <a16:creationId xmlns:a16="http://schemas.microsoft.com/office/drawing/2014/main" id="{61711C6A-C9F6-48C9-8083-BE47B73D7565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10803928" y="3361834"/>
                  <a:ext cx="26532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6">
              <p14:nvContentPartPr>
                <p14:cNvPr id="162" name="Inkt 161">
                  <a:extLst>
                    <a:ext uri="{FF2B5EF4-FFF2-40B4-BE49-F238E27FC236}">
                      <a16:creationId xmlns:a16="http://schemas.microsoft.com/office/drawing/2014/main" id="{76EF4527-EC34-4DD1-A511-6BE91E0E0EC6}"/>
                    </a:ext>
                  </a:extLst>
                </p14:cNvPr>
                <p14:cNvContentPartPr/>
                <p14:nvPr/>
              </p14:nvContentPartPr>
              <p14:xfrm>
                <a:off x="11049808" y="3048274"/>
                <a:ext cx="206280" cy="209880"/>
              </p14:xfrm>
            </p:contentPart>
          </mc:Choice>
          <mc:Fallback xmlns="">
            <p:pic>
              <p:nvPicPr>
                <p:cNvPr id="162" name="Inkt 161">
                  <a:extLst>
                    <a:ext uri="{FF2B5EF4-FFF2-40B4-BE49-F238E27FC236}">
                      <a16:creationId xmlns:a16="http://schemas.microsoft.com/office/drawing/2014/main" id="{76EF4527-EC34-4DD1-A511-6BE91E0E0EC6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11031808" y="3030634"/>
                  <a:ext cx="241920" cy="245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8">
            <p14:nvContentPartPr>
              <p14:cNvPr id="163" name="Inkt 162">
                <a:extLst>
                  <a:ext uri="{FF2B5EF4-FFF2-40B4-BE49-F238E27FC236}">
                    <a16:creationId xmlns:a16="http://schemas.microsoft.com/office/drawing/2014/main" id="{B825EED8-B069-4479-8C5B-9CDAD7B0BAAD}"/>
                  </a:ext>
                </a:extLst>
              </p14:cNvPr>
              <p14:cNvContentPartPr/>
              <p14:nvPr/>
            </p14:nvContentPartPr>
            <p14:xfrm>
              <a:off x="10538608" y="3984634"/>
              <a:ext cx="698040" cy="18720"/>
            </p14:xfrm>
          </p:contentPart>
        </mc:Choice>
        <mc:Fallback xmlns="">
          <p:pic>
            <p:nvPicPr>
              <p:cNvPr id="163" name="Inkt 162">
                <a:extLst>
                  <a:ext uri="{FF2B5EF4-FFF2-40B4-BE49-F238E27FC236}">
                    <a16:creationId xmlns:a16="http://schemas.microsoft.com/office/drawing/2014/main" id="{B825EED8-B069-4479-8C5B-9CDAD7B0BAAD}"/>
                  </a:ext>
                </a:extLst>
              </p:cNvPr>
              <p:cNvPicPr/>
              <p:nvPr/>
            </p:nvPicPr>
            <p:blipFill>
              <a:blip r:embed="rId229"/>
              <a:stretch>
                <a:fillRect/>
              </a:stretch>
            </p:blipFill>
            <p:spPr>
              <a:xfrm>
                <a:off x="10520608" y="3966994"/>
                <a:ext cx="733680" cy="54360"/>
              </a:xfrm>
              <a:prstGeom prst="rect">
                <a:avLst/>
              </a:prstGeom>
            </p:spPr>
          </p:pic>
        </mc:Fallback>
      </mc:AlternateContent>
      <p:grpSp>
        <p:nvGrpSpPr>
          <p:cNvPr id="170" name="Groep 169">
            <a:extLst>
              <a:ext uri="{FF2B5EF4-FFF2-40B4-BE49-F238E27FC236}">
                <a16:creationId xmlns:a16="http://schemas.microsoft.com/office/drawing/2014/main" id="{7A98B7B2-6238-43CA-A1F7-E80BEEF0ABCA}"/>
              </a:ext>
            </a:extLst>
          </p:cNvPr>
          <p:cNvGrpSpPr/>
          <p:nvPr/>
        </p:nvGrpSpPr>
        <p:grpSpPr>
          <a:xfrm>
            <a:off x="9498208" y="4121074"/>
            <a:ext cx="1383120" cy="390240"/>
            <a:chOff x="9498208" y="4121074"/>
            <a:chExt cx="1383120" cy="390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0">
              <p14:nvContentPartPr>
                <p14:cNvPr id="165" name="Inkt 164">
                  <a:extLst>
                    <a:ext uri="{FF2B5EF4-FFF2-40B4-BE49-F238E27FC236}">
                      <a16:creationId xmlns:a16="http://schemas.microsoft.com/office/drawing/2014/main" id="{865E2BA4-0D1E-4606-B9E6-2FEE2D07B7CA}"/>
                    </a:ext>
                  </a:extLst>
                </p14:cNvPr>
                <p14:cNvContentPartPr/>
                <p14:nvPr/>
              </p14:nvContentPartPr>
              <p14:xfrm>
                <a:off x="9498208" y="4121074"/>
                <a:ext cx="185760" cy="390240"/>
              </p14:xfrm>
            </p:contentPart>
          </mc:Choice>
          <mc:Fallback xmlns="">
            <p:pic>
              <p:nvPicPr>
                <p:cNvPr id="165" name="Inkt 164">
                  <a:extLst>
                    <a:ext uri="{FF2B5EF4-FFF2-40B4-BE49-F238E27FC236}">
                      <a16:creationId xmlns:a16="http://schemas.microsoft.com/office/drawing/2014/main" id="{865E2BA4-0D1E-4606-B9E6-2FEE2D07B7CA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9480568" y="4103074"/>
                  <a:ext cx="221400" cy="42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2">
              <p14:nvContentPartPr>
                <p14:cNvPr id="166" name="Inkt 165">
                  <a:extLst>
                    <a:ext uri="{FF2B5EF4-FFF2-40B4-BE49-F238E27FC236}">
                      <a16:creationId xmlns:a16="http://schemas.microsoft.com/office/drawing/2014/main" id="{2060F2BB-C1D0-4F61-94DE-9783B4756C19}"/>
                    </a:ext>
                  </a:extLst>
                </p14:cNvPr>
                <p14:cNvContentPartPr/>
                <p14:nvPr/>
              </p14:nvContentPartPr>
              <p14:xfrm>
                <a:off x="9957208" y="4125754"/>
                <a:ext cx="188640" cy="294840"/>
              </p14:xfrm>
            </p:contentPart>
          </mc:Choice>
          <mc:Fallback xmlns="">
            <p:pic>
              <p:nvPicPr>
                <p:cNvPr id="166" name="Inkt 165">
                  <a:extLst>
                    <a:ext uri="{FF2B5EF4-FFF2-40B4-BE49-F238E27FC236}">
                      <a16:creationId xmlns:a16="http://schemas.microsoft.com/office/drawing/2014/main" id="{2060F2BB-C1D0-4F61-94DE-9783B4756C19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9939208" y="4107754"/>
                  <a:ext cx="224280" cy="33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4">
              <p14:nvContentPartPr>
                <p14:cNvPr id="167" name="Inkt 166">
                  <a:extLst>
                    <a:ext uri="{FF2B5EF4-FFF2-40B4-BE49-F238E27FC236}">
                      <a16:creationId xmlns:a16="http://schemas.microsoft.com/office/drawing/2014/main" id="{C83FE8E0-1237-4651-9E48-ADD67ACA7E03}"/>
                    </a:ext>
                  </a:extLst>
                </p14:cNvPr>
                <p14:cNvContentPartPr/>
                <p14:nvPr/>
              </p14:nvContentPartPr>
              <p14:xfrm>
                <a:off x="10261408" y="4142674"/>
                <a:ext cx="215280" cy="268920"/>
              </p14:xfrm>
            </p:contentPart>
          </mc:Choice>
          <mc:Fallback xmlns="">
            <p:pic>
              <p:nvPicPr>
                <p:cNvPr id="167" name="Inkt 166">
                  <a:extLst>
                    <a:ext uri="{FF2B5EF4-FFF2-40B4-BE49-F238E27FC236}">
                      <a16:creationId xmlns:a16="http://schemas.microsoft.com/office/drawing/2014/main" id="{C83FE8E0-1237-4651-9E48-ADD67ACA7E03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10243408" y="4124674"/>
                  <a:ext cx="250920" cy="30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6">
              <p14:nvContentPartPr>
                <p14:cNvPr id="168" name="Inkt 167">
                  <a:extLst>
                    <a:ext uri="{FF2B5EF4-FFF2-40B4-BE49-F238E27FC236}">
                      <a16:creationId xmlns:a16="http://schemas.microsoft.com/office/drawing/2014/main" id="{3CB4276C-E7F0-4417-899E-CBE5727E2CF8}"/>
                    </a:ext>
                  </a:extLst>
                </p14:cNvPr>
                <p14:cNvContentPartPr/>
                <p14:nvPr/>
              </p14:nvContentPartPr>
              <p14:xfrm>
                <a:off x="10623208" y="4176154"/>
                <a:ext cx="258120" cy="216360"/>
              </p14:xfrm>
            </p:contentPart>
          </mc:Choice>
          <mc:Fallback xmlns="">
            <p:pic>
              <p:nvPicPr>
                <p:cNvPr id="168" name="Inkt 167">
                  <a:extLst>
                    <a:ext uri="{FF2B5EF4-FFF2-40B4-BE49-F238E27FC236}">
                      <a16:creationId xmlns:a16="http://schemas.microsoft.com/office/drawing/2014/main" id="{3CB4276C-E7F0-4417-899E-CBE5727E2CF8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10605568" y="4158514"/>
                  <a:ext cx="293760" cy="25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8">
              <p14:nvContentPartPr>
                <p14:cNvPr id="169" name="Inkt 168">
                  <a:extLst>
                    <a:ext uri="{FF2B5EF4-FFF2-40B4-BE49-F238E27FC236}">
                      <a16:creationId xmlns:a16="http://schemas.microsoft.com/office/drawing/2014/main" id="{732B76A9-AD6A-4A38-A4F9-9608B9422470}"/>
                    </a:ext>
                  </a:extLst>
                </p14:cNvPr>
                <p14:cNvContentPartPr/>
                <p14:nvPr/>
              </p14:nvContentPartPr>
              <p14:xfrm>
                <a:off x="10580728" y="4123954"/>
                <a:ext cx="282600" cy="262080"/>
              </p14:xfrm>
            </p:contentPart>
          </mc:Choice>
          <mc:Fallback xmlns="">
            <p:pic>
              <p:nvPicPr>
                <p:cNvPr id="169" name="Inkt 168">
                  <a:extLst>
                    <a:ext uri="{FF2B5EF4-FFF2-40B4-BE49-F238E27FC236}">
                      <a16:creationId xmlns:a16="http://schemas.microsoft.com/office/drawing/2014/main" id="{732B76A9-AD6A-4A38-A4F9-9608B9422470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10562728" y="4106314"/>
                  <a:ext cx="318240" cy="297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0F10B65E-698F-4B15-9462-77F8D04184BF}"/>
              </a:ext>
            </a:extLst>
          </p:cNvPr>
          <p:cNvGrpSpPr/>
          <p:nvPr/>
        </p:nvGrpSpPr>
        <p:grpSpPr>
          <a:xfrm>
            <a:off x="9698728" y="4862674"/>
            <a:ext cx="1236960" cy="154440"/>
            <a:chOff x="9698728" y="4862674"/>
            <a:chExt cx="1236960" cy="154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0">
              <p14:nvContentPartPr>
                <p14:cNvPr id="171" name="Inkt 170">
                  <a:extLst>
                    <a:ext uri="{FF2B5EF4-FFF2-40B4-BE49-F238E27FC236}">
                      <a16:creationId xmlns:a16="http://schemas.microsoft.com/office/drawing/2014/main" id="{9B91C9AC-C4AD-4FD4-98DB-E682C1248EC0}"/>
                    </a:ext>
                  </a:extLst>
                </p14:cNvPr>
                <p14:cNvContentPartPr/>
                <p14:nvPr/>
              </p14:nvContentPartPr>
              <p14:xfrm>
                <a:off x="9854608" y="4862674"/>
                <a:ext cx="965880" cy="20880"/>
              </p14:xfrm>
            </p:contentPart>
          </mc:Choice>
          <mc:Fallback xmlns="">
            <p:pic>
              <p:nvPicPr>
                <p:cNvPr id="171" name="Inkt 170">
                  <a:extLst>
                    <a:ext uri="{FF2B5EF4-FFF2-40B4-BE49-F238E27FC236}">
                      <a16:creationId xmlns:a16="http://schemas.microsoft.com/office/drawing/2014/main" id="{9B91C9AC-C4AD-4FD4-98DB-E682C1248EC0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9836608" y="4845034"/>
                  <a:ext cx="100152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2">
              <p14:nvContentPartPr>
                <p14:cNvPr id="172" name="Inkt 171">
                  <a:extLst>
                    <a:ext uri="{FF2B5EF4-FFF2-40B4-BE49-F238E27FC236}">
                      <a16:creationId xmlns:a16="http://schemas.microsoft.com/office/drawing/2014/main" id="{BA91241C-2A98-4915-8377-A72EDB23C261}"/>
                    </a:ext>
                  </a:extLst>
                </p14:cNvPr>
                <p14:cNvContentPartPr/>
                <p14:nvPr/>
              </p14:nvContentPartPr>
              <p14:xfrm>
                <a:off x="9698728" y="4946194"/>
                <a:ext cx="1236960" cy="70920"/>
              </p14:xfrm>
            </p:contentPart>
          </mc:Choice>
          <mc:Fallback xmlns="">
            <p:pic>
              <p:nvPicPr>
                <p:cNvPr id="172" name="Inkt 171">
                  <a:extLst>
                    <a:ext uri="{FF2B5EF4-FFF2-40B4-BE49-F238E27FC236}">
                      <a16:creationId xmlns:a16="http://schemas.microsoft.com/office/drawing/2014/main" id="{BA91241C-2A98-4915-8377-A72EDB23C261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9680728" y="4928194"/>
                  <a:ext cx="1272600" cy="106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90599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01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2156909" y="3662969"/>
            <a:ext cx="58653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1 t/m 16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15670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071" y="977660"/>
            <a:ext cx="11455880" cy="5357749"/>
          </a:xfrm>
        </p:spPr>
        <p:txBody>
          <a:bodyPr>
            <a:normAutofit/>
          </a:bodyPr>
          <a:lstStyle/>
          <a:p>
            <a:br>
              <a:rPr lang="nl-NL" sz="3100" dirty="0"/>
            </a:br>
            <a:r>
              <a:rPr lang="nl-NL" sz="3100" b="1" dirty="0"/>
              <a:t>Agenda: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-: Wat zijn breuken? </a:t>
            </a:r>
            <a:r>
              <a:rPr lang="nl-NL" sz="2000" dirty="0">
                <a:hlinkClick r:id="rId2"/>
              </a:rPr>
              <a:t>https://www.leerkanaal.com/rekenen/breuken</a:t>
            </a:r>
            <a:r>
              <a:rPr lang="nl-NL" sz="2000" dirty="0"/>
              <a:t> </a:t>
            </a:r>
            <a:br>
              <a:rPr lang="nl-NL" sz="1400" dirty="0"/>
            </a:br>
            <a:br>
              <a:rPr lang="nl-NL" sz="1400" dirty="0"/>
            </a:br>
            <a:br>
              <a:rPr lang="nl-NL" sz="1100" dirty="0"/>
            </a:br>
            <a:br>
              <a:rPr lang="nl-NL" sz="3100" dirty="0"/>
            </a:br>
            <a:r>
              <a:rPr lang="nl-NL" sz="3100" dirty="0"/>
              <a:t>-: Zelf aan het werk gaan met de oefenopdrachten </a:t>
            </a:r>
            <a:r>
              <a:rPr lang="nl-NL" sz="3100" dirty="0">
                <a:sym typeface="Wingdings" panose="05000000000000000000" pitchFamily="2" charset="2"/>
              </a:rPr>
              <a:t></a:t>
            </a:r>
            <a:r>
              <a:rPr lang="nl-NL" sz="3100" dirty="0"/>
              <a:t> ( zie Teams)</a:t>
            </a: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endParaRPr lang="nl-NL" sz="2200" b="1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635451C4-3316-4871-8320-499D60740737}"/>
              </a:ext>
            </a:extLst>
          </p:cNvPr>
          <p:cNvSpPr txBox="1">
            <a:spLocks/>
          </p:cNvSpPr>
          <p:nvPr/>
        </p:nvSpPr>
        <p:spPr>
          <a:xfrm>
            <a:off x="4267468" y="161026"/>
            <a:ext cx="2662419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3600" b="1" dirty="0"/>
              <a:t>-: (Breuken) :-</a:t>
            </a:r>
            <a:br>
              <a:rPr lang="nl-NL" sz="3600" b="1" dirty="0"/>
            </a:b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254619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media 2" title="Wat is een breuk? - video #breuken #onderwijs #rekenen">
            <a:hlinkClick r:id="" action="ppaction://media"/>
            <a:extLst>
              <a:ext uri="{FF2B5EF4-FFF2-40B4-BE49-F238E27FC236}">
                <a16:creationId xmlns:a16="http://schemas.microsoft.com/office/drawing/2014/main" id="{CD6A6E3D-4E67-C9B2-8CC0-C85BDE66C2A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16689" y="220189"/>
            <a:ext cx="11482086" cy="6487379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94559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BFE62581-0B85-72BA-A525-5FB0B8ACB4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/>
          <a:stretch/>
        </p:blipFill>
        <p:spPr>
          <a:xfrm>
            <a:off x="355241" y="179408"/>
            <a:ext cx="4595399" cy="4558517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AB15DCA1-C34C-14B4-8913-B390ECBF7B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2"/>
          <a:stretch/>
        </p:blipFill>
        <p:spPr>
          <a:xfrm>
            <a:off x="6333281" y="1223223"/>
            <a:ext cx="4595399" cy="336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14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F7635770-9269-4938-BDCB-6A4D1BC469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6164" b="93795"/>
          <a:stretch/>
        </p:blipFill>
        <p:spPr>
          <a:xfrm>
            <a:off x="864079" y="0"/>
            <a:ext cx="1447800" cy="42557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16013D-36E4-4757-A10A-F98AB4288F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09" r="77546" b="83673"/>
          <a:stretch/>
        </p:blipFill>
        <p:spPr>
          <a:xfrm>
            <a:off x="921028" y="3363788"/>
            <a:ext cx="2349575" cy="549964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6D0DABA-6BD5-49BC-B94F-63DCEE9B64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3" t="16810" r="67859" b="79133"/>
          <a:stretch/>
        </p:blipFill>
        <p:spPr>
          <a:xfrm>
            <a:off x="693144" y="4442029"/>
            <a:ext cx="3237469" cy="27829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096309E5-6D3B-4A2C-B976-E879F49247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0" t="20287" r="61020" b="71696"/>
          <a:stretch/>
        </p:blipFill>
        <p:spPr>
          <a:xfrm>
            <a:off x="532774" y="782632"/>
            <a:ext cx="3900078" cy="549964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EB192274-5D5E-4B66-9D22-6F0EA5E482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096" t="9660" r="1773" b="68317"/>
          <a:stretch/>
        </p:blipFill>
        <p:spPr>
          <a:xfrm>
            <a:off x="1323246" y="1471743"/>
            <a:ext cx="2420494" cy="151074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01B1680A-4ABF-637D-2545-43C36A610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075" y="599036"/>
            <a:ext cx="3129939" cy="298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77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 title="Maak van een getal een breuk - video #breuken #onderwijs #rekenen">
            <a:hlinkClick r:id="" action="ppaction://media"/>
            <a:extLst>
              <a:ext uri="{FF2B5EF4-FFF2-40B4-BE49-F238E27FC236}">
                <a16:creationId xmlns:a16="http://schemas.microsoft.com/office/drawing/2014/main" id="{42DB6356-966B-0764-E981-1B13D04C531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2516" y="161332"/>
            <a:ext cx="11655707" cy="6585474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423122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852DA16BD1634B9E542DCC6AB2C8B7" ma:contentTypeVersion="13" ma:contentTypeDescription="Een nieuw document maken." ma:contentTypeScope="" ma:versionID="7ea5731df37d2d6dd517e6637d1c5e50">
  <xsd:schema xmlns:xsd="http://www.w3.org/2001/XMLSchema" xmlns:xs="http://www.w3.org/2001/XMLSchema" xmlns:p="http://schemas.microsoft.com/office/2006/metadata/properties" xmlns:ns3="a6845ff9-1ba6-47cb-8862-76db33f815f5" xmlns:ns4="42a0d170-a6ca-4918-bdc2-52c7782de387" targetNamespace="http://schemas.microsoft.com/office/2006/metadata/properties" ma:root="true" ma:fieldsID="39a3a61fbb66931c68f3415bfd3ae1cc" ns3:_="" ns4:_="">
    <xsd:import namespace="a6845ff9-1ba6-47cb-8862-76db33f815f5"/>
    <xsd:import namespace="42a0d170-a6ca-4918-bdc2-52c7782de3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845ff9-1ba6-47cb-8862-76db33f81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0d170-a6ca-4918-bdc2-52c7782de38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CBECB2-F04E-468F-A2EF-EFA21116AC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7E29E0-7ADB-4035-B995-E35B1E428830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6845ff9-1ba6-47cb-8862-76db33f815f5"/>
    <ds:schemaRef ds:uri="http://purl.org/dc/terms/"/>
    <ds:schemaRef ds:uri="42a0d170-a6ca-4918-bdc2-52c7782de38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3CFCED0-DE88-43B2-B1EF-6F5FD408D0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845ff9-1ba6-47cb-8862-76db33f815f5"/>
    <ds:schemaRef ds:uri="42a0d170-a6ca-4918-bdc2-52c7782de3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Breedbeeld</PresentationFormat>
  <Paragraphs>14</Paragraphs>
  <Slides>33</Slides>
  <Notes>0</Notes>
  <HiddenSlides>0</HiddenSlides>
  <MMClips>5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Source Sans Pro</vt:lpstr>
      <vt:lpstr>Kantoorthema</vt:lpstr>
      <vt:lpstr> Wiskunde 1-2   MBO 4   </vt:lpstr>
      <vt:lpstr>Wiskunde MBO ( Alfa College) </vt:lpstr>
      <vt:lpstr>PowerPoint-presentatie</vt:lpstr>
      <vt:lpstr>PowerPoint-presentatie</vt:lpstr>
      <vt:lpstr> Agenda:  -: Wat zijn breuken? https://www.leerkanaal.com/rekenen/breuken     -: Zelf aan het werk gaan met de oefenopdrachten  ( zie Teams)   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5</cp:revision>
  <dcterms:created xsi:type="dcterms:W3CDTF">2020-11-22T16:49:51Z</dcterms:created>
  <dcterms:modified xsi:type="dcterms:W3CDTF">2022-11-24T12:38:05Z</dcterms:modified>
</cp:coreProperties>
</file>