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568" r:id="rId5"/>
    <p:sldId id="648" r:id="rId6"/>
    <p:sldId id="662" r:id="rId7"/>
    <p:sldId id="663" r:id="rId8"/>
    <p:sldId id="570" r:id="rId9"/>
    <p:sldId id="661" r:id="rId10"/>
    <p:sldId id="657" r:id="rId11"/>
    <p:sldId id="658" r:id="rId12"/>
    <p:sldId id="656" r:id="rId13"/>
    <p:sldId id="664" r:id="rId14"/>
    <p:sldId id="659" r:id="rId15"/>
    <p:sldId id="665" r:id="rId16"/>
    <p:sldId id="635" r:id="rId17"/>
    <p:sldId id="666" r:id="rId18"/>
    <p:sldId id="673" r:id="rId19"/>
    <p:sldId id="667" r:id="rId20"/>
    <p:sldId id="668" r:id="rId21"/>
    <p:sldId id="670" r:id="rId22"/>
    <p:sldId id="671" r:id="rId23"/>
    <p:sldId id="672" r:id="rId24"/>
    <p:sldId id="669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D26F4B-21EF-47CA-9F8C-CFCF0D130562}" v="8" dt="2022-11-24T12:24:29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9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AED26F4B-21EF-47CA-9F8C-CFCF0D130562}"/>
    <pc:docChg chg="undo redo custSel addSld delSld modSld sldOrd">
      <pc:chgData name="Nazari, Shair" userId="9cd8286b-29ac-44f1-bef1-3aa065f32b13" providerId="ADAL" clId="{AED26F4B-21EF-47CA-9F8C-CFCF0D130562}" dt="2022-11-24T12:36:12.138" v="92" actId="1076"/>
      <pc:docMkLst>
        <pc:docMk/>
      </pc:docMkLst>
      <pc:sldChg chg="modSp mod">
        <pc:chgData name="Nazari, Shair" userId="9cd8286b-29ac-44f1-bef1-3aa065f32b13" providerId="ADAL" clId="{AED26F4B-21EF-47CA-9F8C-CFCF0D130562}" dt="2022-11-24T11:30:53.068" v="4" actId="108"/>
        <pc:sldMkLst>
          <pc:docMk/>
          <pc:sldMk cId="2546193655" sldId="570"/>
        </pc:sldMkLst>
        <pc:spChg chg="mod">
          <ac:chgData name="Nazari, Shair" userId="9cd8286b-29ac-44f1-bef1-3aa065f32b13" providerId="ADAL" clId="{AED26F4B-21EF-47CA-9F8C-CFCF0D130562}" dt="2022-11-24T11:30:53.068" v="4" actId="108"/>
          <ac:spMkLst>
            <pc:docMk/>
            <pc:sldMk cId="2546193655" sldId="570"/>
            <ac:spMk id="2" creationId="{00000000-0000-0000-0000-000000000000}"/>
          </ac:spMkLst>
        </pc:spChg>
      </pc:sldChg>
      <pc:sldChg chg="del">
        <pc:chgData name="Nazari, Shair" userId="9cd8286b-29ac-44f1-bef1-3aa065f32b13" providerId="ADAL" clId="{AED26F4B-21EF-47CA-9F8C-CFCF0D130562}" dt="2022-11-24T11:30:17.035" v="2" actId="47"/>
        <pc:sldMkLst>
          <pc:docMk/>
          <pc:sldMk cId="1567016727" sldId="58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212192977" sldId="61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52333075" sldId="61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45591314" sldId="634"/>
        </pc:sldMkLst>
      </pc:sldChg>
      <pc:sldChg chg="addSp delSp modSp mod">
        <pc:chgData name="Nazari, Shair" userId="9cd8286b-29ac-44f1-bef1-3aa065f32b13" providerId="ADAL" clId="{AED26F4B-21EF-47CA-9F8C-CFCF0D130562}" dt="2022-11-24T12:16:55.335" v="45" actId="14100"/>
        <pc:sldMkLst>
          <pc:docMk/>
          <pc:sldMk cId="3207806354" sldId="635"/>
        </pc:sldMkLst>
        <pc:spChg chg="add mod">
          <ac:chgData name="Nazari, Shair" userId="9cd8286b-29ac-44f1-bef1-3aa065f32b13" providerId="ADAL" clId="{AED26F4B-21EF-47CA-9F8C-CFCF0D130562}" dt="2022-11-24T12:16:55.335" v="45" actId="14100"/>
          <ac:spMkLst>
            <pc:docMk/>
            <pc:sldMk cId="3207806354" sldId="635"/>
            <ac:spMk id="3" creationId="{D552DA08-2404-497E-A5DD-2C8E0129C48F}"/>
          </ac:spMkLst>
        </pc:spChg>
        <pc:picChg chg="del">
          <ac:chgData name="Nazari, Shair" userId="9cd8286b-29ac-44f1-bef1-3aa065f32b13" providerId="ADAL" clId="{AED26F4B-21EF-47CA-9F8C-CFCF0D130562}" dt="2022-11-24T12:07:29.511" v="37" actId="478"/>
          <ac:picMkLst>
            <pc:docMk/>
            <pc:sldMk cId="3207806354" sldId="635"/>
            <ac:picMk id="6" creationId="{14C74EDA-C88B-4300-AA22-B0C62EA371DA}"/>
          </ac:picMkLst>
        </pc:picChg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034279439" sldId="63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592015169" sldId="637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696195625" sldId="638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075284704" sldId="639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15209733" sldId="640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98374193" sldId="641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914826014" sldId="642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2283887441" sldId="643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339749917" sldId="644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1197151363" sldId="645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4293481644" sldId="646"/>
        </pc:sldMkLst>
      </pc:sldChg>
      <pc:sldChg chg="add del">
        <pc:chgData name="Nazari, Shair" userId="9cd8286b-29ac-44f1-bef1-3aa065f32b13" providerId="ADAL" clId="{AED26F4B-21EF-47CA-9F8C-CFCF0D130562}" dt="2022-11-24T12:07:24.568" v="36" actId="47"/>
        <pc:sldMkLst>
          <pc:docMk/>
          <pc:sldMk cId="3905995529" sldId="647"/>
        </pc:sldMkLst>
      </pc:sldChg>
      <pc:sldChg chg="del">
        <pc:chgData name="Nazari, Shair" userId="9cd8286b-29ac-44f1-bef1-3aa065f32b13" providerId="ADAL" clId="{AED26F4B-21EF-47CA-9F8C-CFCF0D130562}" dt="2022-11-24T11:30:12.276" v="1" actId="47"/>
        <pc:sldMkLst>
          <pc:docMk/>
          <pc:sldMk cId="2863679586" sldId="649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978770327" sldId="650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609582712" sldId="651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02478212" sldId="652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3755561084" sldId="653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2849147148" sldId="654"/>
        </pc:sldMkLst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1868578215" sldId="655"/>
        </pc:sldMkLst>
      </pc:sldChg>
      <pc:sldChg chg="addSp delSp modSp mod delAnim modAnim">
        <pc:chgData name="Nazari, Shair" userId="9cd8286b-29ac-44f1-bef1-3aa065f32b13" providerId="ADAL" clId="{AED26F4B-21EF-47CA-9F8C-CFCF0D130562}" dt="2022-11-24T12:07:01.514" v="33" actId="14100"/>
        <pc:sldMkLst>
          <pc:docMk/>
          <pc:sldMk cId="1773979984" sldId="659"/>
        </pc:sldMkLst>
        <pc:picChg chg="add mod">
          <ac:chgData name="Nazari, Shair" userId="9cd8286b-29ac-44f1-bef1-3aa065f32b13" providerId="ADAL" clId="{AED26F4B-21EF-47CA-9F8C-CFCF0D130562}" dt="2022-11-24T12:07:01.514" v="33" actId="14100"/>
          <ac:picMkLst>
            <pc:docMk/>
            <pc:sldMk cId="1773979984" sldId="659"/>
            <ac:picMk id="2" creationId="{4FE174BD-632B-8777-7F1A-9F9DBA44BC4D}"/>
          </ac:picMkLst>
        </pc:picChg>
        <pc:picChg chg="del">
          <ac:chgData name="Nazari, Shair" userId="9cd8286b-29ac-44f1-bef1-3aa065f32b13" providerId="ADAL" clId="{AED26F4B-21EF-47CA-9F8C-CFCF0D130562}" dt="2022-11-24T11:50:02.086" v="22" actId="478"/>
          <ac:picMkLst>
            <pc:docMk/>
            <pc:sldMk cId="1773979984" sldId="659"/>
            <ac:picMk id="4" creationId="{09487620-75F9-09E0-4285-9E9E6FA607F8}"/>
          </ac:picMkLst>
        </pc:picChg>
      </pc:sldChg>
      <pc:sldChg chg="del">
        <pc:chgData name="Nazari, Shair" userId="9cd8286b-29ac-44f1-bef1-3aa065f32b13" providerId="ADAL" clId="{AED26F4B-21EF-47CA-9F8C-CFCF0D130562}" dt="2022-11-24T11:31:47.671" v="5" actId="47"/>
        <pc:sldMkLst>
          <pc:docMk/>
          <pc:sldMk cId="4231229788" sldId="660"/>
        </pc:sldMkLst>
      </pc:sldChg>
      <pc:sldChg chg="addSp modSp mod ord modAnim">
        <pc:chgData name="Nazari, Shair" userId="9cd8286b-29ac-44f1-bef1-3aa065f32b13" providerId="ADAL" clId="{AED26F4B-21EF-47CA-9F8C-CFCF0D130562}" dt="2022-11-24T11:33:55.521" v="12" actId="14100"/>
        <pc:sldMkLst>
          <pc:docMk/>
          <pc:sldMk cId="1512541296" sldId="661"/>
        </pc:sldMkLst>
        <pc:picChg chg="add mod">
          <ac:chgData name="Nazari, Shair" userId="9cd8286b-29ac-44f1-bef1-3aa065f32b13" providerId="ADAL" clId="{AED26F4B-21EF-47CA-9F8C-CFCF0D130562}" dt="2022-11-24T11:33:55.521" v="12" actId="14100"/>
          <ac:picMkLst>
            <pc:docMk/>
            <pc:sldMk cId="1512541296" sldId="661"/>
            <ac:picMk id="2" creationId="{7164B853-2519-173A-DDC2-A5B45AE9ADD4}"/>
          </ac:picMkLst>
        </pc:picChg>
      </pc:sldChg>
      <pc:sldChg chg="addSp delSp modSp add mod">
        <pc:chgData name="Nazari, Shair" userId="9cd8286b-29ac-44f1-bef1-3aa065f32b13" providerId="ADAL" clId="{AED26F4B-21EF-47CA-9F8C-CFCF0D130562}" dt="2022-11-24T12:36:12.138" v="92" actId="1076"/>
        <pc:sldMkLst>
          <pc:docMk/>
          <pc:sldMk cId="1495738790" sldId="662"/>
        </pc:sldMkLst>
        <pc:spChg chg="ord">
          <ac:chgData name="Nazari, Shair" userId="9cd8286b-29ac-44f1-bef1-3aa065f32b13" providerId="ADAL" clId="{AED26F4B-21EF-47CA-9F8C-CFCF0D130562}" dt="2022-11-24T12:36:03.180" v="91" actId="166"/>
          <ac:spMkLst>
            <pc:docMk/>
            <pc:sldMk cId="1495738790" sldId="662"/>
            <ac:spMk id="2" creationId="{84C78B9F-D4C0-FE34-2094-7B8F0AB004D0}"/>
          </ac:spMkLst>
        </pc:spChg>
        <pc:picChg chg="del">
          <ac:chgData name="Nazari, Shair" userId="9cd8286b-29ac-44f1-bef1-3aa065f32b13" providerId="ADAL" clId="{AED26F4B-21EF-47CA-9F8C-CFCF0D130562}" dt="2022-11-24T12:35:49.622" v="88" actId="478"/>
          <ac:picMkLst>
            <pc:docMk/>
            <pc:sldMk cId="1495738790" sldId="662"/>
            <ac:picMk id="4" creationId="{42E99450-455A-4D00-2D30-712582AADD4F}"/>
          </ac:picMkLst>
        </pc:picChg>
        <pc:picChg chg="add mod">
          <ac:chgData name="Nazari, Shair" userId="9cd8286b-29ac-44f1-bef1-3aa065f32b13" providerId="ADAL" clId="{AED26F4B-21EF-47CA-9F8C-CFCF0D130562}" dt="2022-11-24T12:36:12.138" v="92" actId="1076"/>
          <ac:picMkLst>
            <pc:docMk/>
            <pc:sldMk cId="1495738790" sldId="662"/>
            <ac:picMk id="7" creationId="{80BE20C9-035B-5A69-C77B-0E4216FCFE10}"/>
          </ac:picMkLst>
        </pc:picChg>
      </pc:sldChg>
      <pc:sldChg chg="add">
        <pc:chgData name="Nazari, Shair" userId="9cd8286b-29ac-44f1-bef1-3aa065f32b13" providerId="ADAL" clId="{AED26F4B-21EF-47CA-9F8C-CFCF0D130562}" dt="2022-11-24T11:30:06.648" v="0"/>
        <pc:sldMkLst>
          <pc:docMk/>
          <pc:sldMk cId="4246016122" sldId="663"/>
        </pc:sldMkLst>
      </pc:sldChg>
      <pc:sldChg chg="addSp delSp modSp add mod delAnim modAnim">
        <pc:chgData name="Nazari, Shair" userId="9cd8286b-29ac-44f1-bef1-3aa065f32b13" providerId="ADAL" clId="{AED26F4B-21EF-47CA-9F8C-CFCF0D130562}" dt="2022-11-24T11:39:59.403" v="21" actId="14100"/>
        <pc:sldMkLst>
          <pc:docMk/>
          <pc:sldMk cId="83420640" sldId="664"/>
        </pc:sldMkLst>
        <pc:spChg chg="del">
          <ac:chgData name="Nazari, Shair" userId="9cd8286b-29ac-44f1-bef1-3aa065f32b13" providerId="ADAL" clId="{AED26F4B-21EF-47CA-9F8C-CFCF0D130562}" dt="2022-11-24T11:38:26.994" v="16" actId="478"/>
          <ac:spMkLst>
            <pc:docMk/>
            <pc:sldMk cId="83420640" sldId="664"/>
            <ac:spMk id="7" creationId="{3F062BB3-8291-A03A-2BE7-7DC505BDA94E}"/>
          </ac:spMkLst>
        </pc:spChg>
        <pc:picChg chg="add mod">
          <ac:chgData name="Nazari, Shair" userId="9cd8286b-29ac-44f1-bef1-3aa065f32b13" providerId="ADAL" clId="{AED26F4B-21EF-47CA-9F8C-CFCF0D130562}" dt="2022-11-24T11:39:59.403" v="21" actId="14100"/>
          <ac:picMkLst>
            <pc:docMk/>
            <pc:sldMk cId="83420640" sldId="664"/>
            <ac:picMk id="2" creationId="{73A0FD70-54DA-54E1-0469-5708690A80EE}"/>
          </ac:picMkLst>
        </pc:picChg>
        <pc:picChg chg="del">
          <ac:chgData name="Nazari, Shair" userId="9cd8286b-29ac-44f1-bef1-3aa065f32b13" providerId="ADAL" clId="{AED26F4B-21EF-47CA-9F8C-CFCF0D130562}" dt="2022-11-24T11:38:20.357" v="14" actId="478"/>
          <ac:picMkLst>
            <pc:docMk/>
            <pc:sldMk cId="83420640" sldId="664"/>
            <ac:picMk id="3" creationId="{85502B13-08E2-62D5-D8F2-202B7BD9C99C}"/>
          </ac:picMkLst>
        </pc:picChg>
        <pc:picChg chg="del">
          <ac:chgData name="Nazari, Shair" userId="9cd8286b-29ac-44f1-bef1-3aa065f32b13" providerId="ADAL" clId="{AED26F4B-21EF-47CA-9F8C-CFCF0D130562}" dt="2022-11-24T11:38:23.480" v="15" actId="478"/>
          <ac:picMkLst>
            <pc:docMk/>
            <pc:sldMk cId="83420640" sldId="664"/>
            <ac:picMk id="5" creationId="{1F1FC2CC-77AE-7FE3-E3A4-220DF1D930E8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05:55.617" v="28" actId="14100"/>
        <pc:sldMkLst>
          <pc:docMk/>
          <pc:sldMk cId="3381242296" sldId="665"/>
        </pc:sldMkLst>
        <pc:picChg chg="add mod">
          <ac:chgData name="Nazari, Shair" userId="9cd8286b-29ac-44f1-bef1-3aa065f32b13" providerId="ADAL" clId="{AED26F4B-21EF-47CA-9F8C-CFCF0D130562}" dt="2022-11-24T12:05:55.617" v="28" actId="14100"/>
          <ac:picMkLst>
            <pc:docMk/>
            <pc:sldMk cId="3381242296" sldId="665"/>
            <ac:picMk id="2" creationId="{A82C5943-2B63-2826-6B77-851DBBA8ED61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17:54.300" v="53" actId="14100"/>
        <pc:sldMkLst>
          <pc:docMk/>
          <pc:sldMk cId="4067159183" sldId="666"/>
        </pc:sldMkLst>
        <pc:picChg chg="add mod">
          <ac:chgData name="Nazari, Shair" userId="9cd8286b-29ac-44f1-bef1-3aa065f32b13" providerId="ADAL" clId="{AED26F4B-21EF-47CA-9F8C-CFCF0D130562}" dt="2022-11-24T12:17:54.300" v="53" actId="14100"/>
          <ac:picMkLst>
            <pc:docMk/>
            <pc:sldMk cId="4067159183" sldId="666"/>
            <ac:picMk id="2" creationId="{A4DEAF38-8ED1-E2BE-6B4A-DBC6278885A7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2:32.503" v="58" actId="14100"/>
        <pc:sldMkLst>
          <pc:docMk/>
          <pc:sldMk cId="3116333965" sldId="667"/>
        </pc:sldMkLst>
        <pc:picChg chg="add mod">
          <ac:chgData name="Nazari, Shair" userId="9cd8286b-29ac-44f1-bef1-3aa065f32b13" providerId="ADAL" clId="{AED26F4B-21EF-47CA-9F8C-CFCF0D130562}" dt="2022-11-24T12:22:32.503" v="58" actId="14100"/>
          <ac:picMkLst>
            <pc:docMk/>
            <pc:sldMk cId="3116333965" sldId="667"/>
            <ac:picMk id="2" creationId="{35DB9ABE-D35B-E5F9-43CA-5859B5D5FC29}"/>
          </ac:picMkLst>
        </pc:picChg>
      </pc:sldChg>
      <pc:sldChg chg="addSp modSp add mod modAnim">
        <pc:chgData name="Nazari, Shair" userId="9cd8286b-29ac-44f1-bef1-3aa065f32b13" providerId="ADAL" clId="{AED26F4B-21EF-47CA-9F8C-CFCF0D130562}" dt="2022-11-24T12:24:45.353" v="87" actId="14100"/>
        <pc:sldMkLst>
          <pc:docMk/>
          <pc:sldMk cId="4228280097" sldId="668"/>
        </pc:sldMkLst>
        <pc:picChg chg="add mod">
          <ac:chgData name="Nazari, Shair" userId="9cd8286b-29ac-44f1-bef1-3aa065f32b13" providerId="ADAL" clId="{AED26F4B-21EF-47CA-9F8C-CFCF0D130562}" dt="2022-11-24T12:24:45.353" v="87" actId="14100"/>
          <ac:picMkLst>
            <pc:docMk/>
            <pc:sldMk cId="4228280097" sldId="668"/>
            <ac:picMk id="2" creationId="{86D870DB-5830-07EB-77DC-01696F5EA359}"/>
          </ac:picMkLst>
        </pc:picChg>
      </pc:sldChg>
      <pc:sldChg chg="add replId">
        <pc:chgData name="Nazari, Shair" userId="9cd8286b-29ac-44f1-bef1-3aa065f32b13" providerId="ADAL" clId="{AED26F4B-21EF-47CA-9F8C-CFCF0D130562}" dt="2022-11-24T12:17:03.750" v="47" actId="2890"/>
        <pc:sldMkLst>
          <pc:docMk/>
          <pc:sldMk cId="1241281271" sldId="669"/>
        </pc:sldMkLst>
      </pc:sldChg>
      <pc:sldChg chg="add">
        <pc:chgData name="Nazari, Shair" userId="9cd8286b-29ac-44f1-bef1-3aa065f32b13" providerId="ADAL" clId="{AED26F4B-21EF-47CA-9F8C-CFCF0D130562}" dt="2022-11-24T12:17:08.782" v="48" actId="2890"/>
        <pc:sldMkLst>
          <pc:docMk/>
          <pc:sldMk cId="2109278589" sldId="670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079066514" sldId="671"/>
        </pc:sldMkLst>
      </pc:sldChg>
      <pc:sldChg chg="add replId">
        <pc:chgData name="Nazari, Shair" userId="9cd8286b-29ac-44f1-bef1-3aa065f32b13" providerId="ADAL" clId="{AED26F4B-21EF-47CA-9F8C-CFCF0D130562}" dt="2022-11-24T12:17:08.782" v="48" actId="2890"/>
        <pc:sldMkLst>
          <pc:docMk/>
          <pc:sldMk cId="2317742033" sldId="672"/>
        </pc:sldMkLst>
      </pc:sldChg>
      <pc:sldChg chg="modSp add mod ord">
        <pc:chgData name="Nazari, Shair" userId="9cd8286b-29ac-44f1-bef1-3aa065f32b13" providerId="ADAL" clId="{AED26F4B-21EF-47CA-9F8C-CFCF0D130562}" dt="2022-11-24T12:22:51.681" v="82" actId="6549"/>
        <pc:sldMkLst>
          <pc:docMk/>
          <pc:sldMk cId="1231131353" sldId="673"/>
        </pc:sldMkLst>
        <pc:spChg chg="mod">
          <ac:chgData name="Nazari, Shair" userId="9cd8286b-29ac-44f1-bef1-3aa065f32b13" providerId="ADAL" clId="{AED26F4B-21EF-47CA-9F8C-CFCF0D130562}" dt="2022-11-24T12:22:51.681" v="82" actId="6549"/>
          <ac:spMkLst>
            <pc:docMk/>
            <pc:sldMk cId="1231131353" sldId="673"/>
            <ac:spMk id="3" creationId="{D552DA08-2404-497E-A5DD-2C8E0129C48F}"/>
          </ac:spMkLst>
        </pc:spChg>
      </pc:sldChg>
    </pc:docChg>
  </pc:docChgLst>
  <pc:docChgLst>
    <pc:chgData name="Nazari, Shair" userId="9cd8286b-29ac-44f1-bef1-3aa065f32b13" providerId="ADAL" clId="{F41A1E71-E1D6-4EE1-BB98-71B0749F8FAE}"/>
    <pc:docChg chg="undo custSel addSld delSld modSld sldOrd">
      <pc:chgData name="Nazari, Shair" userId="9cd8286b-29ac-44f1-bef1-3aa065f32b13" providerId="ADAL" clId="{F41A1E71-E1D6-4EE1-BB98-71B0749F8FAE}" dt="2022-11-19T11:31:44.447" v="432" actId="1076"/>
      <pc:docMkLst>
        <pc:docMk/>
      </pc:docMkLst>
      <pc:sldChg chg="modSp mod">
        <pc:chgData name="Nazari, Shair" userId="9cd8286b-29ac-44f1-bef1-3aa065f32b13" providerId="ADAL" clId="{F41A1E71-E1D6-4EE1-BB98-71B0749F8FAE}" dt="2022-11-05T11:09:17.931" v="14" actId="1076"/>
        <pc:sldMkLst>
          <pc:docMk/>
          <pc:sldMk cId="3632327712" sldId="568"/>
        </pc:sldMkLst>
        <pc:spChg chg="mod">
          <ac:chgData name="Nazari, Shair" userId="9cd8286b-29ac-44f1-bef1-3aa065f32b13" providerId="ADAL" clId="{F41A1E71-E1D6-4EE1-BB98-71B0749F8FAE}" dt="2022-11-05T11:09:17.931" v="14" actId="1076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F41A1E71-E1D6-4EE1-BB98-71B0749F8FAE}" dt="2022-11-19T10:56:52.089" v="36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F41A1E71-E1D6-4EE1-BB98-71B0749F8FAE}" dt="2022-11-19T10:56:52.089" v="364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del">
        <pc:chgData name="Nazari, Shair" userId="9cd8286b-29ac-44f1-bef1-3aa065f32b13" providerId="ADAL" clId="{F41A1E71-E1D6-4EE1-BB98-71B0749F8FAE}" dt="2022-11-05T11:11:53.055" v="24" actId="47"/>
        <pc:sldMkLst>
          <pc:docMk/>
          <pc:sldMk cId="2253041244" sldId="579"/>
        </pc:sldMkLst>
        <pc:picChg chg="add del">
          <ac:chgData name="Nazari, Shair" userId="9cd8286b-29ac-44f1-bef1-3aa065f32b13" providerId="ADAL" clId="{F41A1E71-E1D6-4EE1-BB98-71B0749F8FAE}" dt="2022-11-05T11:11:45.467" v="22"/>
          <ac:picMkLst>
            <pc:docMk/>
            <pc:sldMk cId="2253041244" sldId="579"/>
            <ac:picMk id="4" creationId="{3EF232C7-44D8-B086-C69D-6312769CB5C9}"/>
          </ac:picMkLst>
        </pc:picChg>
      </pc:sldChg>
      <pc:sldChg chg="del">
        <pc:chgData name="Nazari, Shair" userId="9cd8286b-29ac-44f1-bef1-3aa065f32b13" providerId="ADAL" clId="{F41A1E71-E1D6-4EE1-BB98-71B0749F8FAE}" dt="2022-11-05T11:20:19.386" v="69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F41A1E71-E1D6-4EE1-BB98-71B0749F8FAE}" dt="2022-11-05T11:20:28.053" v="70" actId="47"/>
        <pc:sldMkLst>
          <pc:docMk/>
          <pc:sldMk cId="3156221055" sldId="581"/>
        </pc:sldMkLst>
      </pc:sldChg>
      <pc:sldChg chg="modSp">
        <pc:chgData name="Nazari, Shair" userId="9cd8286b-29ac-44f1-bef1-3aa065f32b13" providerId="ADAL" clId="{F41A1E71-E1D6-4EE1-BB98-71B0749F8FAE}" dt="2022-11-19T10:44:14.584" v="290" actId="20577"/>
        <pc:sldMkLst>
          <pc:docMk/>
          <pc:sldMk cId="1567016727" sldId="582"/>
        </pc:sldMkLst>
        <pc:spChg chg="mod">
          <ac:chgData name="Nazari, Shair" userId="9cd8286b-29ac-44f1-bef1-3aa065f32b13" providerId="ADAL" clId="{F41A1E71-E1D6-4EE1-BB98-71B0749F8FAE}" dt="2022-11-19T10:44:14.584" v="290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addSp delSp modSp mod delAnim modAnim">
        <pc:chgData name="Nazari, Shair" userId="9cd8286b-29ac-44f1-bef1-3aa065f32b13" providerId="ADAL" clId="{F41A1E71-E1D6-4EE1-BB98-71B0749F8FAE}" dt="2022-11-19T10:54:36.915" v="330" actId="14100"/>
        <pc:sldMkLst>
          <pc:docMk/>
          <pc:sldMk cId="1945591314" sldId="634"/>
        </pc:sldMkLst>
        <pc:picChg chg="add del mod">
          <ac:chgData name="Nazari, Shair" userId="9cd8286b-29ac-44f1-bef1-3aa065f32b13" providerId="ADAL" clId="{F41A1E71-E1D6-4EE1-BB98-71B0749F8FAE}" dt="2022-11-19T10:53:21.490" v="325" actId="478"/>
          <ac:picMkLst>
            <pc:docMk/>
            <pc:sldMk cId="1945591314" sldId="634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4:36.915" v="330" actId="14100"/>
          <ac:picMkLst>
            <pc:docMk/>
            <pc:sldMk cId="1945591314" sldId="634"/>
            <ac:picMk id="3" creationId="{CD6A6E3D-4E67-C9B2-8CC0-C85BDE66C2A2}"/>
          </ac:picMkLst>
        </pc:picChg>
        <pc:picChg chg="del">
          <ac:chgData name="Nazari, Shair" userId="9cd8286b-29ac-44f1-bef1-3aa065f32b13" providerId="ADAL" clId="{F41A1E71-E1D6-4EE1-BB98-71B0749F8FAE}" dt="2022-11-05T11:27:31.775" v="76" actId="478"/>
          <ac:picMkLst>
            <pc:docMk/>
            <pc:sldMk cId="1945591314" sldId="634"/>
            <ac:picMk id="7" creationId="{F7635770-9269-4938-BDCB-6A4D1BC4695B}"/>
          </ac:picMkLst>
        </pc:picChg>
        <pc:picChg chg="del">
          <ac:chgData name="Nazari, Shair" userId="9cd8286b-29ac-44f1-bef1-3aa065f32b13" providerId="ADAL" clId="{F41A1E71-E1D6-4EE1-BB98-71B0749F8FAE}" dt="2022-11-05T11:27:29.093" v="75" actId="478"/>
          <ac:picMkLst>
            <pc:docMk/>
            <pc:sldMk cId="1945591314" sldId="634"/>
            <ac:picMk id="8" creationId="{E316013D-36E4-4757-A10A-F98AB4288F97}"/>
          </ac:picMkLst>
        </pc:picChg>
        <pc:picChg chg="del">
          <ac:chgData name="Nazari, Shair" userId="9cd8286b-29ac-44f1-bef1-3aa065f32b13" providerId="ADAL" clId="{F41A1E71-E1D6-4EE1-BB98-71B0749F8FAE}" dt="2022-11-05T11:27:25.317" v="74" actId="478"/>
          <ac:picMkLst>
            <pc:docMk/>
            <pc:sldMk cId="1945591314" sldId="634"/>
            <ac:picMk id="9" creationId="{F6D0DABA-6BD5-49BC-B94F-63DCEE9B64CF}"/>
          </ac:picMkLst>
        </pc:picChg>
        <pc:picChg chg="del">
          <ac:chgData name="Nazari, Shair" userId="9cd8286b-29ac-44f1-bef1-3aa065f32b13" providerId="ADAL" clId="{F41A1E71-E1D6-4EE1-BB98-71B0749F8FAE}" dt="2022-11-05T11:27:22.092" v="73" actId="478"/>
          <ac:picMkLst>
            <pc:docMk/>
            <pc:sldMk cId="1945591314" sldId="634"/>
            <ac:picMk id="10" creationId="{096309E5-6D3B-4A2C-B976-E879F492475A}"/>
          </ac:picMkLst>
        </pc:picChg>
        <pc:picChg chg="del">
          <ac:chgData name="Nazari, Shair" userId="9cd8286b-29ac-44f1-bef1-3aa065f32b13" providerId="ADAL" clId="{F41A1E71-E1D6-4EE1-BB98-71B0749F8FAE}" dt="2022-11-05T11:27:18.592" v="72" actId="478"/>
          <ac:picMkLst>
            <pc:docMk/>
            <pc:sldMk cId="1945591314" sldId="634"/>
            <ac:picMk id="11" creationId="{EB192274-5D5E-4B66-9D22-6F0EA5E48212}"/>
          </ac:picMkLst>
        </pc:picChg>
      </pc:sldChg>
      <pc:sldChg chg="modSp mod">
        <pc:chgData name="Nazari, Shair" userId="9cd8286b-29ac-44f1-bef1-3aa065f32b13" providerId="ADAL" clId="{F41A1E71-E1D6-4EE1-BB98-71B0749F8FAE}" dt="2022-11-19T11:27:51.644" v="416" actId="14100"/>
        <pc:sldMkLst>
          <pc:docMk/>
          <pc:sldMk cId="1034279439" sldId="636"/>
        </pc:sldMkLst>
        <pc:spChg chg="mod">
          <ac:chgData name="Nazari, Shair" userId="9cd8286b-29ac-44f1-bef1-3aa065f32b13" providerId="ADAL" clId="{F41A1E71-E1D6-4EE1-BB98-71B0749F8FAE}" dt="2022-11-19T11:27:51.644" v="416" actId="14100"/>
          <ac:spMkLst>
            <pc:docMk/>
            <pc:sldMk cId="1034279439" sldId="636"/>
            <ac:spMk id="3" creationId="{03E4576A-9AD7-4630-BEF4-E3AA64752F5B}"/>
          </ac:spMkLst>
        </pc:spChg>
      </pc:sldChg>
      <pc:sldChg chg="addSp delSp add del setBg delDesignElem">
        <pc:chgData name="Nazari, Shair" userId="9cd8286b-29ac-44f1-bef1-3aa065f32b13" providerId="ADAL" clId="{F41A1E71-E1D6-4EE1-BB98-71B0749F8FAE}" dt="2022-11-05T11:11:39.995" v="20"/>
        <pc:sldMkLst>
          <pc:docMk/>
          <pc:sldMk cId="462240206" sldId="648"/>
        </pc:sldMkLst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39.995" v="20"/>
          <ac:picMkLst>
            <pc:docMk/>
            <pc:sldMk cId="462240206" sldId="648"/>
            <ac:picMk id="22" creationId="{4FDAB746-A9A3-4EC2-8997-5EB71BC96424}"/>
          </ac:picMkLst>
        </pc:picChg>
      </pc:sldChg>
      <pc:sldChg chg="addSp delSp add del setBg delDesignElem">
        <pc:chgData name="Nazari, Shair" userId="9cd8286b-29ac-44f1-bef1-3aa065f32b13" providerId="ADAL" clId="{F41A1E71-E1D6-4EE1-BB98-71B0749F8FAE}" dt="2022-11-05T11:11:26.296" v="17"/>
        <pc:sldMkLst>
          <pc:docMk/>
          <pc:sldMk cId="1679046721" sldId="648"/>
        </pc:sldMkLst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26.296" v="17"/>
          <ac:picMkLst>
            <pc:docMk/>
            <pc:sldMk cId="1679046721" sldId="648"/>
            <ac:picMk id="22" creationId="{4FDAB746-A9A3-4EC2-8997-5EB71BC96424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1:15:14.468" v="42" actId="1076"/>
        <pc:sldMkLst>
          <pc:docMk/>
          <pc:sldMk cId="2711831046" sldId="648"/>
        </pc:sldMkLst>
        <pc:spChg chg="del">
          <ac:chgData name="Nazari, Shair" userId="9cd8286b-29ac-44f1-bef1-3aa065f32b13" providerId="ADAL" clId="{F41A1E71-E1D6-4EE1-BB98-71B0749F8FAE}" dt="2022-11-05T11:12:00.889" v="25" actId="478"/>
          <ac:spMkLst>
            <pc:docMk/>
            <pc:sldMk cId="2711831046" sldId="648"/>
            <ac:spMk id="6" creationId="{2A30D2C0-537A-539C-3B4E-E0C877094723}"/>
          </ac:spMkLst>
        </pc:spChg>
        <pc:picChg chg="add mod">
          <ac:chgData name="Nazari, Shair" userId="9cd8286b-29ac-44f1-bef1-3aa065f32b13" providerId="ADAL" clId="{F41A1E71-E1D6-4EE1-BB98-71B0749F8FAE}" dt="2022-11-05T11:15:14.468" v="42" actId="1076"/>
          <ac:picMkLst>
            <pc:docMk/>
            <pc:sldMk cId="2711831046" sldId="648"/>
            <ac:picMk id="4" creationId="{563945CD-D221-E795-7A53-2A273F874746}"/>
          </ac:picMkLst>
        </pc:picChg>
        <pc:picChg chg="mod modCrop">
          <ac:chgData name="Nazari, Shair" userId="9cd8286b-29ac-44f1-bef1-3aa065f32b13" providerId="ADAL" clId="{F41A1E71-E1D6-4EE1-BB98-71B0749F8FAE}" dt="2022-11-05T11:14:54.178" v="37" actId="18131"/>
          <ac:picMkLst>
            <pc:docMk/>
            <pc:sldMk cId="2711831046" sldId="648"/>
            <ac:picMk id="5" creationId="{3852EF60-E331-4D75-87B3-CAC47A9893D1}"/>
          </ac:picMkLst>
        </pc:picChg>
        <pc:picChg chg="del mod">
          <ac:chgData name="Nazari, Shair" userId="9cd8286b-29ac-44f1-bef1-3aa065f32b13" providerId="ADAL" clId="{F41A1E71-E1D6-4EE1-BB98-71B0749F8FAE}" dt="2022-11-05T11:13:40.171" v="27" actId="478"/>
          <ac:picMkLst>
            <pc:docMk/>
            <pc:sldMk cId="2711831046" sldId="648"/>
            <ac:picMk id="7" creationId="{1B43D6A8-2486-BF58-4703-D02A4658AB41}"/>
          </ac:picMkLst>
        </pc:picChg>
      </pc:sldChg>
      <pc:sldChg chg="add del">
        <pc:chgData name="Nazari, Shair" userId="9cd8286b-29ac-44f1-bef1-3aa065f32b13" providerId="ADAL" clId="{F41A1E71-E1D6-4EE1-BB98-71B0749F8FAE}" dt="2022-11-05T11:11:26.296" v="17"/>
        <pc:sldMkLst>
          <pc:docMk/>
          <pc:sldMk cId="1214688909" sldId="649"/>
        </pc:sldMkLst>
      </pc:sldChg>
      <pc:sldChg chg="addSp delSp modSp add mod delAnim modAnim">
        <pc:chgData name="Nazari, Shair" userId="9cd8286b-29ac-44f1-bef1-3aa065f32b13" providerId="ADAL" clId="{F41A1E71-E1D6-4EE1-BB98-71B0749F8FAE}" dt="2022-11-19T10:43:20.315" v="287" actId="1076"/>
        <pc:sldMkLst>
          <pc:docMk/>
          <pc:sldMk cId="2863679586" sldId="649"/>
        </pc:sldMkLst>
        <pc:spChg chg="add mod">
          <ac:chgData name="Nazari, Shair" userId="9cd8286b-29ac-44f1-bef1-3aa065f32b13" providerId="ADAL" clId="{F41A1E71-E1D6-4EE1-BB98-71B0749F8FAE}" dt="2022-11-05T11:17:23.950" v="53" actId="164"/>
          <ac:spMkLst>
            <pc:docMk/>
            <pc:sldMk cId="2863679586" sldId="649"/>
            <ac:spMk id="8" creationId="{EFB3EB07-A884-FC2F-73D7-17C7F079CAD9}"/>
          </ac:spMkLst>
        </pc:spChg>
        <pc:grpChg chg="add mod">
          <ac:chgData name="Nazari, Shair" userId="9cd8286b-29ac-44f1-bef1-3aa065f32b13" providerId="ADAL" clId="{F41A1E71-E1D6-4EE1-BB98-71B0749F8FAE}" dt="2022-11-05T11:17:54.166" v="60" actId="164"/>
          <ac:grpSpMkLst>
            <pc:docMk/>
            <pc:sldMk cId="2863679586" sldId="649"/>
            <ac:grpSpMk id="9" creationId="{9BF9048D-A0E6-8B68-3FB2-52047E09F671}"/>
          </ac:grpSpMkLst>
        </pc:grpChg>
        <pc:grpChg chg="add mod">
          <ac:chgData name="Nazari, Shair" userId="9cd8286b-29ac-44f1-bef1-3aa065f32b13" providerId="ADAL" clId="{F41A1E71-E1D6-4EE1-BB98-71B0749F8FAE}" dt="2022-11-05T11:18:32.790" v="65" actId="1076"/>
          <ac:grpSpMkLst>
            <pc:docMk/>
            <pc:sldMk cId="2863679586" sldId="649"/>
            <ac:grpSpMk id="11" creationId="{B108A5F9-C3E5-16B7-48F6-A47A31EF1122}"/>
          </ac:grpSpMkLst>
        </pc:grpChg>
        <pc:picChg chg="add mod">
          <ac:chgData name="Nazari, Shair" userId="9cd8286b-29ac-44f1-bef1-3aa065f32b13" providerId="ADAL" clId="{F41A1E71-E1D6-4EE1-BB98-71B0749F8FAE}" dt="2022-11-19T10:43:20.315" v="287" actId="1076"/>
          <ac:picMkLst>
            <pc:docMk/>
            <pc:sldMk cId="2863679586" sldId="649"/>
            <ac:picMk id="4" creationId="{42E99450-455A-4D00-2D30-712582AADD4F}"/>
          </ac:picMkLst>
        </pc:picChg>
        <pc:picChg chg="del">
          <ac:chgData name="Nazari, Shair" userId="9cd8286b-29ac-44f1-bef1-3aa065f32b13" providerId="ADAL" clId="{F41A1E71-E1D6-4EE1-BB98-71B0749F8FAE}" dt="2022-11-05T11:16:20.469" v="43" actId="478"/>
          <ac:picMkLst>
            <pc:docMk/>
            <pc:sldMk cId="2863679586" sldId="649"/>
            <ac:picMk id="4" creationId="{B6337925-A4B1-4E6A-AF45-0265E78B01E9}"/>
          </ac:picMkLst>
        </pc:picChg>
        <pc:picChg chg="add del mod ord">
          <ac:chgData name="Nazari, Shair" userId="9cd8286b-29ac-44f1-bef1-3aa065f32b13" providerId="ADAL" clId="{F41A1E71-E1D6-4EE1-BB98-71B0749F8FAE}" dt="2022-11-19T10:43:15.980" v="285" actId="478"/>
          <ac:picMkLst>
            <pc:docMk/>
            <pc:sldMk cId="2863679586" sldId="649"/>
            <ac:picMk id="5" creationId="{9D33E8FF-3441-DE7B-5D6D-CE57680F7FA7}"/>
          </ac:picMkLst>
        </pc:picChg>
        <pc:picChg chg="add mod">
          <ac:chgData name="Nazari, Shair" userId="9cd8286b-29ac-44f1-bef1-3aa065f32b13" providerId="ADAL" clId="{F41A1E71-E1D6-4EE1-BB98-71B0749F8FAE}" dt="2022-11-05T11:18:14.389" v="62" actId="1076"/>
          <ac:picMkLst>
            <pc:docMk/>
            <pc:sldMk cId="2863679586" sldId="649"/>
            <ac:picMk id="6" creationId="{8F91D37B-B9F5-175F-A212-7B4943A514A1}"/>
          </ac:picMkLst>
        </pc:picChg>
        <pc:picChg chg="add del mod">
          <ac:chgData name="Nazari, Shair" userId="9cd8286b-29ac-44f1-bef1-3aa065f32b13" providerId="ADAL" clId="{F41A1E71-E1D6-4EE1-BB98-71B0749F8FAE}" dt="2022-11-05T11:17:44.341" v="58" actId="478"/>
          <ac:picMkLst>
            <pc:docMk/>
            <pc:sldMk cId="2863679586" sldId="649"/>
            <ac:picMk id="7" creationId="{CEEE966B-FA3D-E5EE-2702-4A633111FE0B}"/>
          </ac:picMkLst>
        </pc:picChg>
        <pc:picChg chg="add mod">
          <ac:chgData name="Nazari, Shair" userId="9cd8286b-29ac-44f1-bef1-3aa065f32b13" providerId="ADAL" clId="{F41A1E71-E1D6-4EE1-BB98-71B0749F8FAE}" dt="2022-11-05T11:18:01.983" v="61" actId="1076"/>
          <ac:picMkLst>
            <pc:docMk/>
            <pc:sldMk cId="2863679586" sldId="649"/>
            <ac:picMk id="10" creationId="{1C83874A-87B9-4616-F111-327536E84F98}"/>
          </ac:picMkLst>
        </pc:picChg>
        <pc:picChg chg="del">
          <ac:chgData name="Nazari, Shair" userId="9cd8286b-29ac-44f1-bef1-3aa065f32b13" providerId="ADAL" clId="{F41A1E71-E1D6-4EE1-BB98-71B0749F8FAE}" dt="2022-11-05T11:16:35.647" v="46" actId="478"/>
          <ac:picMkLst>
            <pc:docMk/>
            <pc:sldMk cId="2863679586" sldId="649"/>
            <ac:picMk id="14" creationId="{0A7DD960-4D65-4E8E-AF42-14D228E83DEA}"/>
          </ac:picMkLst>
        </pc:picChg>
        <pc:picChg chg="del">
          <ac:chgData name="Nazari, Shair" userId="9cd8286b-29ac-44f1-bef1-3aa065f32b13" providerId="ADAL" clId="{F41A1E71-E1D6-4EE1-BB98-71B0749F8FAE}" dt="2022-11-05T11:16:38.925" v="47" actId="478"/>
          <ac:picMkLst>
            <pc:docMk/>
            <pc:sldMk cId="2863679586" sldId="649"/>
            <ac:picMk id="18" creationId="{9D7A01F9-D855-4C88-AC00-77E30F741A2E}"/>
          </ac:picMkLst>
        </pc:picChg>
      </pc:sldChg>
      <pc:sldChg chg="add del">
        <pc:chgData name="Nazari, Shair" userId="9cd8286b-29ac-44f1-bef1-3aa065f32b13" providerId="ADAL" clId="{F41A1E71-E1D6-4EE1-BB98-71B0749F8FAE}" dt="2022-11-05T11:11:39.995" v="20"/>
        <pc:sldMkLst>
          <pc:docMk/>
          <pc:sldMk cId="2954664628" sldId="649"/>
        </pc:sldMkLst>
      </pc:sldChg>
      <pc:sldChg chg="addSp delSp modSp add mod modAnim">
        <pc:chgData name="Nazari, Shair" userId="9cd8286b-29ac-44f1-bef1-3aa065f32b13" providerId="ADAL" clId="{F41A1E71-E1D6-4EE1-BB98-71B0749F8FAE}" dt="2022-11-05T12:03:56.287" v="163" actId="1076"/>
        <pc:sldMkLst>
          <pc:docMk/>
          <pc:sldMk cId="1978770327" sldId="650"/>
        </pc:sldMkLst>
        <pc:grpChg chg="add del mod">
          <ac:chgData name="Nazari, Shair" userId="9cd8286b-29ac-44f1-bef1-3aa065f32b13" providerId="ADAL" clId="{F41A1E71-E1D6-4EE1-BB98-71B0749F8FAE}" dt="2022-11-05T12:02:40.642" v="149" actId="165"/>
          <ac:grpSpMkLst>
            <pc:docMk/>
            <pc:sldMk cId="1978770327" sldId="650"/>
            <ac:grpSpMk id="4" creationId="{B8091EA4-8546-8E57-B61C-0DF24A621F24}"/>
          </ac:grpSpMkLst>
        </pc:grpChg>
        <pc:picChg chg="add mod">
          <ac:chgData name="Nazari, Shair" userId="9cd8286b-29ac-44f1-bef1-3aa065f32b13" providerId="ADAL" clId="{F41A1E71-E1D6-4EE1-BB98-71B0749F8FAE}" dt="2022-11-05T12:03:56.287" v="163" actId="1076"/>
          <ac:picMkLst>
            <pc:docMk/>
            <pc:sldMk cId="1978770327" sldId="650"/>
            <ac:picMk id="3" creationId="{01B1680A-4ABF-637D-2545-43C36A6105DC}"/>
          </ac:picMkLst>
        </pc:picChg>
        <pc:picChg chg="mod">
          <ac:chgData name="Nazari, Shair" userId="9cd8286b-29ac-44f1-bef1-3aa065f32b13" providerId="ADAL" clId="{F41A1E71-E1D6-4EE1-BB98-71B0749F8FAE}" dt="2022-11-05T12:03:18.904" v="161" actId="1076"/>
          <ac:picMkLst>
            <pc:docMk/>
            <pc:sldMk cId="1978770327" sldId="650"/>
            <ac:picMk id="8" creationId="{E316013D-36E4-4757-A10A-F98AB4288F97}"/>
          </ac:picMkLst>
        </pc:picChg>
        <pc:picChg chg="mod">
          <ac:chgData name="Nazari, Shair" userId="9cd8286b-29ac-44f1-bef1-3aa065f32b13" providerId="ADAL" clId="{F41A1E71-E1D6-4EE1-BB98-71B0749F8FAE}" dt="2022-11-05T12:03:47.609" v="162" actId="1076"/>
          <ac:picMkLst>
            <pc:docMk/>
            <pc:sldMk cId="1978770327" sldId="650"/>
            <ac:picMk id="9" creationId="{F6D0DABA-6BD5-49BC-B94F-63DCEE9B64CF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0" creationId="{096309E5-6D3B-4A2C-B976-E879F492475A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1" creationId="{EB192274-5D5E-4B66-9D22-6F0EA5E48212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1:02:21.909" v="376" actId="14100"/>
        <pc:sldMkLst>
          <pc:docMk/>
          <pc:sldMk cId="2609582712" sldId="651"/>
        </pc:sldMkLst>
        <pc:picChg chg="del">
          <ac:chgData name="Nazari, Shair" userId="9cd8286b-29ac-44f1-bef1-3aa065f32b13" providerId="ADAL" clId="{F41A1E71-E1D6-4EE1-BB98-71B0749F8FAE}" dt="2022-11-05T11:33:32.333" v="90" actId="478"/>
          <ac:picMkLst>
            <pc:docMk/>
            <pc:sldMk cId="2609582712" sldId="651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1:02:21.909" v="376" actId="14100"/>
          <ac:picMkLst>
            <pc:docMk/>
            <pc:sldMk cId="2609582712" sldId="651"/>
            <ac:picMk id="2" creationId="{20343F60-7CE3-1788-7A5D-152568539471}"/>
          </ac:picMkLst>
        </pc:picChg>
        <pc:picChg chg="add del mod">
          <ac:chgData name="Nazari, Shair" userId="9cd8286b-29ac-44f1-bef1-3aa065f32b13" providerId="ADAL" clId="{F41A1E71-E1D6-4EE1-BB98-71B0749F8FAE}" dt="2022-11-19T11:01:39.501" v="371" actId="478"/>
          <ac:picMkLst>
            <pc:docMk/>
            <pc:sldMk cId="2609582712" sldId="651"/>
            <ac:picMk id="3" creationId="{D9E15D25-BADB-1F89-96A8-18474467AA11}"/>
          </ac:picMkLst>
        </pc:picChg>
      </pc:sldChg>
      <pc:sldChg chg="addSp delSp modSp add mod delAnim">
        <pc:chgData name="Nazari, Shair" userId="9cd8286b-29ac-44f1-bef1-3aa065f32b13" providerId="ADAL" clId="{F41A1E71-E1D6-4EE1-BB98-71B0749F8FAE}" dt="2022-11-05T11:46:31.329" v="105" actId="14100"/>
        <pc:sldMkLst>
          <pc:docMk/>
          <pc:sldMk cId="302478212" sldId="652"/>
        </pc:sldMkLst>
        <pc:picChg chg="del">
          <ac:chgData name="Nazari, Shair" userId="9cd8286b-29ac-44f1-bef1-3aa065f32b13" providerId="ADAL" clId="{F41A1E71-E1D6-4EE1-BB98-71B0749F8FAE}" dt="2022-11-05T11:43:07.266" v="102" actId="478"/>
          <ac:picMkLst>
            <pc:docMk/>
            <pc:sldMk cId="302478212" sldId="652"/>
            <ac:picMk id="3" creationId="{D9E15D25-BADB-1F89-96A8-18474467AA11}"/>
          </ac:picMkLst>
        </pc:picChg>
        <pc:picChg chg="add mod">
          <ac:chgData name="Nazari, Shair" userId="9cd8286b-29ac-44f1-bef1-3aa065f32b13" providerId="ADAL" clId="{F41A1E71-E1D6-4EE1-BB98-71B0749F8FAE}" dt="2022-11-05T11:46:31.329" v="105" actId="14100"/>
          <ac:picMkLst>
            <pc:docMk/>
            <pc:sldMk cId="302478212" sldId="652"/>
            <ac:picMk id="4" creationId="{1ACC03B5-CAE7-7D71-0BFF-C4A4DC2E8DA5}"/>
          </ac:picMkLst>
        </pc:picChg>
      </pc:sldChg>
      <pc:sldChg chg="addSp delSp modSp add mod">
        <pc:chgData name="Nazari, Shair" userId="9cd8286b-29ac-44f1-bef1-3aa065f32b13" providerId="ADAL" clId="{F41A1E71-E1D6-4EE1-BB98-71B0749F8FAE}" dt="2022-11-05T11:48:35.861" v="111" actId="1076"/>
        <pc:sldMkLst>
          <pc:docMk/>
          <pc:sldMk cId="3755561084" sldId="653"/>
        </pc:sldMkLst>
        <pc:picChg chg="del">
          <ac:chgData name="Nazari, Shair" userId="9cd8286b-29ac-44f1-bef1-3aa065f32b13" providerId="ADAL" clId="{F41A1E71-E1D6-4EE1-BB98-71B0749F8FAE}" dt="2022-11-05T11:47:59.221" v="107" actId="478"/>
          <ac:picMkLst>
            <pc:docMk/>
            <pc:sldMk cId="3755561084" sldId="653"/>
            <ac:picMk id="4" creationId="{1ACC03B5-CAE7-7D71-0BFF-C4A4DC2E8DA5}"/>
          </ac:picMkLst>
        </pc:picChg>
        <pc:picChg chg="add mod">
          <ac:chgData name="Nazari, Shair" userId="9cd8286b-29ac-44f1-bef1-3aa065f32b13" providerId="ADAL" clId="{F41A1E71-E1D6-4EE1-BB98-71B0749F8FAE}" dt="2022-11-05T11:48:35.861" v="111" actId="1076"/>
          <ac:picMkLst>
            <pc:docMk/>
            <pc:sldMk cId="3755561084" sldId="653"/>
            <ac:picMk id="1026" creationId="{41376624-2619-80D1-2F96-236C3834E3CE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1:59:13.922" v="132" actId="1076"/>
        <pc:sldMkLst>
          <pc:docMk/>
          <pc:sldMk cId="2849147148" sldId="654"/>
        </pc:sldMkLst>
        <pc:picChg chg="add mod modCrop">
          <ac:chgData name="Nazari, Shair" userId="9cd8286b-29ac-44f1-bef1-3aa065f32b13" providerId="ADAL" clId="{F41A1E71-E1D6-4EE1-BB98-71B0749F8FAE}" dt="2022-11-05T11:59:03.949" v="129" actId="1076"/>
          <ac:picMkLst>
            <pc:docMk/>
            <pc:sldMk cId="2849147148" sldId="654"/>
            <ac:picMk id="3" creationId="{BFE62581-0B85-72BA-A525-5FB0B8ACB4DC}"/>
          </ac:picMkLst>
        </pc:picChg>
        <pc:picChg chg="add mod modCrop">
          <ac:chgData name="Nazari, Shair" userId="9cd8286b-29ac-44f1-bef1-3aa065f32b13" providerId="ADAL" clId="{F41A1E71-E1D6-4EE1-BB98-71B0749F8FAE}" dt="2022-11-05T11:59:13.922" v="132" actId="1076"/>
          <ac:picMkLst>
            <pc:docMk/>
            <pc:sldMk cId="2849147148" sldId="654"/>
            <ac:picMk id="4" creationId="{AB15DCA1-C34C-14B4-8913-B390ECBF7BC5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29:59.513" v="422" actId="14100"/>
        <pc:sldMkLst>
          <pc:docMk/>
          <pc:sldMk cId="1868578215" sldId="655"/>
        </pc:sldMkLst>
        <pc:picChg chg="add del mod">
          <ac:chgData name="Nazari, Shair" userId="9cd8286b-29ac-44f1-bef1-3aa065f32b13" providerId="ADAL" clId="{F41A1E71-E1D6-4EE1-BB98-71B0749F8FAE}" dt="2022-11-19T11:29:13.939" v="417" actId="478"/>
          <ac:picMkLst>
            <pc:docMk/>
            <pc:sldMk cId="1868578215" sldId="655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19T11:29:59.513" v="422" actId="14100"/>
          <ac:picMkLst>
            <pc:docMk/>
            <pc:sldMk cId="1868578215" sldId="655"/>
            <ac:picMk id="3" creationId="{8E5BB4BC-E976-1F72-D371-DBBBF60A27E8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3:02:22.259" v="277"/>
        <pc:sldMkLst>
          <pc:docMk/>
          <pc:sldMk cId="1451552335" sldId="656"/>
        </pc:sldMkLst>
        <pc:spChg chg="add mod">
          <ac:chgData name="Nazari, Shair" userId="9cd8286b-29ac-44f1-bef1-3aa065f32b13" providerId="ADAL" clId="{F41A1E71-E1D6-4EE1-BB98-71B0749F8FAE}" dt="2022-11-05T12:18:36.082" v="183" actId="1076"/>
          <ac:spMkLst>
            <pc:docMk/>
            <pc:sldMk cId="1451552335" sldId="656"/>
            <ac:spMk id="7" creationId="{3F062BB3-8291-A03A-2BE7-7DC505BDA94E}"/>
          </ac:spMkLst>
        </pc:spChg>
        <pc:picChg chg="add mod">
          <ac:chgData name="Nazari, Shair" userId="9cd8286b-29ac-44f1-bef1-3aa065f32b13" providerId="ADAL" clId="{F41A1E71-E1D6-4EE1-BB98-71B0749F8FAE}" dt="2022-11-05T12:18:25.284" v="180" actId="1076"/>
          <ac:picMkLst>
            <pc:docMk/>
            <pc:sldMk cId="1451552335" sldId="656"/>
            <ac:picMk id="3" creationId="{85502B13-08E2-62D5-D8F2-202B7BD9C99C}"/>
          </ac:picMkLst>
        </pc:picChg>
        <pc:picChg chg="add mod">
          <ac:chgData name="Nazari, Shair" userId="9cd8286b-29ac-44f1-bef1-3aa065f32b13" providerId="ADAL" clId="{F41A1E71-E1D6-4EE1-BB98-71B0749F8FAE}" dt="2022-11-05T12:18:57.321" v="186" actId="1076"/>
          <ac:picMkLst>
            <pc:docMk/>
            <pc:sldMk cId="1451552335" sldId="656"/>
            <ac:picMk id="5" creationId="{1F1FC2CC-77AE-7FE3-E3A4-220DF1D930E8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2:39:25.636" v="258"/>
        <pc:sldMkLst>
          <pc:docMk/>
          <pc:sldMk cId="1327591130" sldId="657"/>
        </pc:sldMkLst>
        <pc:spChg chg="add mod">
          <ac:chgData name="Nazari, Shair" userId="9cd8286b-29ac-44f1-bef1-3aa065f32b13" providerId="ADAL" clId="{F41A1E71-E1D6-4EE1-BB98-71B0749F8FAE}" dt="2022-11-05T12:37:10.301" v="242" actId="1076"/>
          <ac:spMkLst>
            <pc:docMk/>
            <pc:sldMk cId="1327591130" sldId="657"/>
            <ac:spMk id="5" creationId="{12FAB08B-AAE3-2E63-EC33-12737EE1E232}"/>
          </ac:spMkLst>
        </pc:spChg>
        <pc:picChg chg="del">
          <ac:chgData name="Nazari, Shair" userId="9cd8286b-29ac-44f1-bef1-3aa065f32b13" providerId="ADAL" clId="{F41A1E71-E1D6-4EE1-BB98-71B0749F8FAE}" dt="2022-11-05T12:27:09.422" v="188" actId="478"/>
          <ac:picMkLst>
            <pc:docMk/>
            <pc:sldMk cId="1327591130" sldId="657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05T12:38:32.176" v="252" actId="1076"/>
          <ac:picMkLst>
            <pc:docMk/>
            <pc:sldMk cId="1327591130" sldId="657"/>
            <ac:picMk id="4" creationId="{6DCC5FB5-20AB-1339-5A43-0447FA0DCE61}"/>
          </ac:picMkLst>
        </pc:picChg>
      </pc:sldChg>
      <pc:sldChg chg="addSp delSp add mod ord delAnim">
        <pc:chgData name="Nazari, Shair" userId="9cd8286b-29ac-44f1-bef1-3aa065f32b13" providerId="ADAL" clId="{F41A1E71-E1D6-4EE1-BB98-71B0749F8FAE}" dt="2022-11-05T12:47:55.416" v="264" actId="22"/>
        <pc:sldMkLst>
          <pc:docMk/>
          <pc:sldMk cId="756761168" sldId="658"/>
        </pc:sldMkLst>
        <pc:picChg chg="del">
          <ac:chgData name="Nazari, Shair" userId="9cd8286b-29ac-44f1-bef1-3aa065f32b13" providerId="ADAL" clId="{F41A1E71-E1D6-4EE1-BB98-71B0749F8FAE}" dt="2022-11-05T12:42:12.842" v="260" actId="478"/>
          <ac:picMkLst>
            <pc:docMk/>
            <pc:sldMk cId="756761168" sldId="658"/>
            <ac:picMk id="2" creationId="{233F577E-AA28-D6C9-B372-33508B01E434}"/>
          </ac:picMkLst>
        </pc:picChg>
        <pc:picChg chg="add">
          <ac:chgData name="Nazari, Shair" userId="9cd8286b-29ac-44f1-bef1-3aa065f32b13" providerId="ADAL" clId="{F41A1E71-E1D6-4EE1-BB98-71B0749F8FAE}" dt="2022-11-05T12:47:55.416" v="264" actId="22"/>
          <ac:picMkLst>
            <pc:docMk/>
            <pc:sldMk cId="756761168" sldId="658"/>
            <ac:picMk id="4" creationId="{077597D5-2784-5B78-2385-767CB7127560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31:44.447" v="432" actId="1076"/>
        <pc:sldMkLst>
          <pc:docMk/>
          <pc:sldMk cId="1773979984" sldId="659"/>
        </pc:sldMkLst>
        <pc:picChg chg="add del mod">
          <ac:chgData name="Nazari, Shair" userId="9cd8286b-29ac-44f1-bef1-3aa065f32b13" providerId="ADAL" clId="{F41A1E71-E1D6-4EE1-BB98-71B0749F8FAE}" dt="2022-11-19T11:31:03.572" v="426" actId="478"/>
          <ac:picMkLst>
            <pc:docMk/>
            <pc:sldMk cId="1773979984" sldId="659"/>
            <ac:picMk id="2" creationId="{05F6D198-386A-E052-C45B-0E93067A08A6}"/>
          </ac:picMkLst>
        </pc:picChg>
        <pc:picChg chg="add del mod">
          <ac:chgData name="Nazari, Shair" userId="9cd8286b-29ac-44f1-bef1-3aa065f32b13" providerId="ADAL" clId="{F41A1E71-E1D6-4EE1-BB98-71B0749F8FAE}" dt="2022-11-19T11:31:00.667" v="425" actId="478"/>
          <ac:picMkLst>
            <pc:docMk/>
            <pc:sldMk cId="1773979984" sldId="659"/>
            <ac:picMk id="3" creationId="{74786FBD-AA73-3D9F-E345-968E615981F8}"/>
          </ac:picMkLst>
        </pc:picChg>
        <pc:picChg chg="add mod">
          <ac:chgData name="Nazari, Shair" userId="9cd8286b-29ac-44f1-bef1-3aa065f32b13" providerId="ADAL" clId="{F41A1E71-E1D6-4EE1-BB98-71B0749F8FAE}" dt="2022-11-19T11:31:44.447" v="432" actId="1076"/>
          <ac:picMkLst>
            <pc:docMk/>
            <pc:sldMk cId="1773979984" sldId="659"/>
            <ac:picMk id="4" creationId="{09487620-75F9-09E0-4285-9E9E6FA607F8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0:58:38.137" v="370" actId="14100"/>
        <pc:sldMkLst>
          <pc:docMk/>
          <pc:sldMk cId="4231229788" sldId="660"/>
        </pc:sldMkLst>
        <pc:picChg chg="del">
          <ac:chgData name="Nazari, Shair" userId="9cd8286b-29ac-44f1-bef1-3aa065f32b13" providerId="ADAL" clId="{F41A1E71-E1D6-4EE1-BB98-71B0749F8FAE}" dt="2022-11-05T12:52:54.673" v="269" actId="478"/>
          <ac:picMkLst>
            <pc:docMk/>
            <pc:sldMk cId="4231229788" sldId="660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8:38.137" v="370" actId="14100"/>
          <ac:picMkLst>
            <pc:docMk/>
            <pc:sldMk cId="4231229788" sldId="660"/>
            <ac:picMk id="2" creationId="{42DB6356-966B-0764-E981-1B13D04C531B}"/>
          </ac:picMkLst>
        </pc:picChg>
        <pc:picChg chg="add del mod">
          <ac:chgData name="Nazari, Shair" userId="9cd8286b-29ac-44f1-bef1-3aa065f32b13" providerId="ADAL" clId="{F41A1E71-E1D6-4EE1-BB98-71B0749F8FAE}" dt="2022-11-19T10:57:52.851" v="365" actId="478"/>
          <ac:picMkLst>
            <pc:docMk/>
            <pc:sldMk cId="4231229788" sldId="660"/>
            <ac:picMk id="3" creationId="{670397E0-FF39-8241-08B3-E7C83B39D1A3}"/>
          </ac:picMkLst>
        </pc:picChg>
      </pc:sldChg>
      <pc:sldChg chg="add">
        <pc:chgData name="Nazari, Shair" userId="9cd8286b-29ac-44f1-bef1-3aa065f32b13" providerId="ADAL" clId="{F41A1E71-E1D6-4EE1-BB98-71B0749F8FAE}" dt="2022-11-05T13:02:26.974" v="278" actId="2890"/>
        <pc:sldMkLst>
          <pc:docMk/>
          <pc:sldMk cId="1512541296" sldId="6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15sSkmGBlM?feature=oembe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VaGMtLk02U?feature=oembed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l9pzYZ4lsI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3JeRBptbzI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aK_Svt1388?feature=oembe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PME2jVTZz8?feature=oembed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erkanaal.com/rekenen/breuk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UUf-EXZOpw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Optellen van samengestelde breuk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73A0FD70-54DA-54E1-0469-5708690A80E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6729" y="158062"/>
            <a:ext cx="11580471" cy="6542966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8342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Breuken aftrekk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4FE174BD-632B-8777-7F1A-9F9DBA44BC4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3068" y="122093"/>
            <a:ext cx="11545747" cy="6523348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77397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Aftrekken van samengestelde breuk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A82C5943-2B63-2826-6B77-851DBBA8ED6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2516" y="161332"/>
            <a:ext cx="11555462" cy="6528835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38124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D552DA08-2404-497E-A5DD-2C8E0129C48F}"/>
              </a:ext>
            </a:extLst>
          </p:cNvPr>
          <p:cNvSpPr txBox="1"/>
          <p:nvPr/>
        </p:nvSpPr>
        <p:spPr>
          <a:xfrm>
            <a:off x="4628426" y="2908668"/>
            <a:ext cx="44808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nl-NL" sz="2800" b="0" i="0" dirty="0">
                <a:solidFill>
                  <a:srgbClr val="00679E"/>
                </a:solidFill>
                <a:effectLst/>
                <a:latin typeface="Lato" panose="020B0604020202020204" pitchFamily="34" charset="0"/>
              </a:rPr>
              <a:t>Breuken vermenigvuldigen </a:t>
            </a:r>
          </a:p>
        </p:txBody>
      </p:sp>
    </p:spTree>
    <p:extLst>
      <p:ext uri="{BB962C8B-B14F-4D97-AF65-F5344CB8AC3E}">
        <p14:creationId xmlns:p14="http://schemas.microsoft.com/office/powerpoint/2010/main" val="3207806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Breuken Vermenigvuldigen - handige video">
            <a:hlinkClick r:id="" action="ppaction://media"/>
            <a:extLst>
              <a:ext uri="{FF2B5EF4-FFF2-40B4-BE49-F238E27FC236}">
                <a16:creationId xmlns:a16="http://schemas.microsoft.com/office/drawing/2014/main" id="{A4DEAF38-8ED1-E2BE-6B4A-DBC6278885A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7281" y="118824"/>
            <a:ext cx="11620454" cy="6565556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06715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D552DA08-2404-497E-A5DD-2C8E0129C48F}"/>
              </a:ext>
            </a:extLst>
          </p:cNvPr>
          <p:cNvSpPr txBox="1"/>
          <p:nvPr/>
        </p:nvSpPr>
        <p:spPr>
          <a:xfrm>
            <a:off x="4628426" y="2908668"/>
            <a:ext cx="44808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nl-NL" sz="2800" b="0" i="0" dirty="0">
                <a:solidFill>
                  <a:srgbClr val="00679E"/>
                </a:solidFill>
                <a:effectLst/>
                <a:latin typeface="Lato" panose="020B0604020202020204" pitchFamily="34" charset="0"/>
              </a:rPr>
              <a:t>Breuken delen </a:t>
            </a:r>
          </a:p>
        </p:txBody>
      </p:sp>
    </p:spTree>
    <p:extLst>
      <p:ext uri="{BB962C8B-B14F-4D97-AF65-F5344CB8AC3E}">
        <p14:creationId xmlns:p14="http://schemas.microsoft.com/office/powerpoint/2010/main" val="1231131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Breuken delen - video">
            <a:hlinkClick r:id="" action="ppaction://media"/>
            <a:extLst>
              <a:ext uri="{FF2B5EF4-FFF2-40B4-BE49-F238E27FC236}">
                <a16:creationId xmlns:a16="http://schemas.microsoft.com/office/drawing/2014/main" id="{35DB9ABE-D35B-E5F9-43CA-5859B5D5FC2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0390" y="194030"/>
            <a:ext cx="11401063" cy="6441601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11633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Delen van Samengestelde Breuken - video #breuken">
            <a:hlinkClick r:id="" action="ppaction://media"/>
            <a:extLst>
              <a:ext uri="{FF2B5EF4-FFF2-40B4-BE49-F238E27FC236}">
                <a16:creationId xmlns:a16="http://schemas.microsoft.com/office/drawing/2014/main" id="{86D870DB-5830-07EB-77DC-01696F5EA35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7752" y="203840"/>
            <a:ext cx="11458937" cy="6474299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22828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278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06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742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281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80BE20C9-035B-5A69-C77B-0E4216FCF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0601" y="1489267"/>
            <a:ext cx="7125066" cy="449603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3981691" y="3125165"/>
            <a:ext cx="2841585" cy="225706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01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1 t/m 16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60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-: Wat zijn Rekenen met breuken? </a:t>
            </a:r>
            <a:r>
              <a:rPr lang="nl-NL" sz="2000" dirty="0">
                <a:hlinkClick r:id="rId2"/>
              </a:rPr>
              <a:t>https://www.leerkanaal.com/rekenen/breuken</a:t>
            </a:r>
            <a:r>
              <a:rPr lang="nl-NL" sz="2000" dirty="0"/>
              <a:t> </a:t>
            </a: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-: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267468" y="161026"/>
            <a:ext cx="2662419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(Breuken) :-</a:t>
            </a:r>
            <a:br>
              <a:rPr lang="nl-NL" sz="36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Breuken optell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7164B853-2519-173A-DDC2-A5B45AE9ADD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2516" y="161332"/>
            <a:ext cx="11499449" cy="6497188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51254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DCC5FB5-20AB-1339-5A43-0447FA0DC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71" y="387719"/>
            <a:ext cx="11409058" cy="4933647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2FAB08B-AAE3-2E63-EC33-12737EE1E232}"/>
              </a:ext>
            </a:extLst>
          </p:cNvPr>
          <p:cNvSpPr/>
          <p:nvPr/>
        </p:nvSpPr>
        <p:spPr>
          <a:xfrm>
            <a:off x="304800" y="3119336"/>
            <a:ext cx="5198962" cy="850780"/>
          </a:xfrm>
          <a:prstGeom prst="rect">
            <a:avLst/>
          </a:prstGeom>
          <a:solidFill>
            <a:srgbClr val="FFC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591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77597D5-2784-5B78-2385-767CB712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664" y="539601"/>
            <a:ext cx="2368672" cy="577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61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5502B13-08E2-62D5-D8F2-202B7BD9C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41" y="1194084"/>
            <a:ext cx="2740063" cy="115352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F1FC2CC-77AE-7FE3-E3A4-220DF1D93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928" y="363330"/>
            <a:ext cx="5606371" cy="626166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3F062BB3-8291-A03A-2BE7-7DC505BDA94E}"/>
              </a:ext>
            </a:extLst>
          </p:cNvPr>
          <p:cNvSpPr txBox="1"/>
          <p:nvPr/>
        </p:nvSpPr>
        <p:spPr>
          <a:xfrm>
            <a:off x="246927" y="178664"/>
            <a:ext cx="3619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0B419"/>
                </a:solidFill>
                <a:effectLst/>
                <a:latin typeface="Source Sans Pro" panose="020B0604020202020204" pitchFamily="34" charset="0"/>
              </a:rPr>
              <a:t>Heel getal optellen bij een breuk </a:t>
            </a:r>
          </a:p>
        </p:txBody>
      </p:sp>
    </p:spTree>
    <p:extLst>
      <p:ext uri="{BB962C8B-B14F-4D97-AF65-F5344CB8AC3E}">
        <p14:creationId xmlns:p14="http://schemas.microsoft.com/office/powerpoint/2010/main" val="145155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Breedbeeld</PresentationFormat>
  <Paragraphs>14</Paragraphs>
  <Slides>21</Slides>
  <Notes>0</Notes>
  <HiddenSlides>0</HiddenSlides>
  <MMClips>7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Lato</vt:lpstr>
      <vt:lpstr>Source Sans Pro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-: Wat zijn Rekenen met breuken? https://www.leerkanaal.com/rekenen/breuken     -: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5</cp:revision>
  <dcterms:created xsi:type="dcterms:W3CDTF">2020-11-22T16:49:51Z</dcterms:created>
  <dcterms:modified xsi:type="dcterms:W3CDTF">2022-11-24T12:36:21Z</dcterms:modified>
</cp:coreProperties>
</file>