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7" r:id="rId4"/>
    <p:sldId id="278" r:id="rId5"/>
    <p:sldId id="279" r:id="rId6"/>
    <p:sldId id="257" r:id="rId7"/>
    <p:sldId id="258" r:id="rId8"/>
    <p:sldId id="259" r:id="rId9"/>
    <p:sldId id="260" r:id="rId10"/>
    <p:sldId id="261" r:id="rId11"/>
    <p:sldId id="262" r:id="rId12"/>
    <p:sldId id="263" r:id="rId13"/>
    <p:sldId id="264" r:id="rId14"/>
    <p:sldId id="265" r:id="rId15"/>
    <p:sldId id="269" r:id="rId16"/>
    <p:sldId id="267" r:id="rId17"/>
    <p:sldId id="268" r:id="rId18"/>
    <p:sldId id="270" r:id="rId19"/>
    <p:sldId id="271" r:id="rId20"/>
    <p:sldId id="272" r:id="rId21"/>
    <p:sldId id="273" r:id="rId22"/>
    <p:sldId id="274" r:id="rId23"/>
    <p:sldId id="275" r:id="rId24"/>
    <p:sldId id="266" r:id="rId2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4F5642-AE91-4EBE-8ED6-AA61C5DB18D6}" v="129" dt="2023-05-04T19:28:31.0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0" autoAdjust="0"/>
    <p:restoredTop sz="94660"/>
  </p:normalViewPr>
  <p:slideViewPr>
    <p:cSldViewPr snapToGrid="0">
      <p:cViewPr varScale="1">
        <p:scale>
          <a:sx n="79" d="100"/>
          <a:sy n="79" d="100"/>
        </p:scale>
        <p:origin x="85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ke Fledderus - Rang" userId="060887c6-86ec-4930-92e8-7049a97dba5e" providerId="ADAL" clId="{234F5642-AE91-4EBE-8ED6-AA61C5DB18D6}"/>
    <pc:docChg chg="undo custSel addSld modSld sldOrd">
      <pc:chgData name="Joke Fledderus - Rang" userId="060887c6-86ec-4930-92e8-7049a97dba5e" providerId="ADAL" clId="{234F5642-AE91-4EBE-8ED6-AA61C5DB18D6}" dt="2023-05-07T20:14:49.305" v="2310" actId="313"/>
      <pc:docMkLst>
        <pc:docMk/>
      </pc:docMkLst>
      <pc:sldChg chg="addSp modSp mod setBg setClrOvrMap">
        <pc:chgData name="Joke Fledderus - Rang" userId="060887c6-86ec-4930-92e8-7049a97dba5e" providerId="ADAL" clId="{234F5642-AE91-4EBE-8ED6-AA61C5DB18D6}" dt="2023-04-26T19:40:28.825" v="2124" actId="26606"/>
        <pc:sldMkLst>
          <pc:docMk/>
          <pc:sldMk cId="732138812" sldId="256"/>
        </pc:sldMkLst>
        <pc:spChg chg="mod">
          <ac:chgData name="Joke Fledderus - Rang" userId="060887c6-86ec-4930-92e8-7049a97dba5e" providerId="ADAL" clId="{234F5642-AE91-4EBE-8ED6-AA61C5DB18D6}" dt="2023-04-26T19:40:28.825" v="2124" actId="26606"/>
          <ac:spMkLst>
            <pc:docMk/>
            <pc:sldMk cId="732138812" sldId="256"/>
            <ac:spMk id="2" creationId="{26C7038E-A4C3-DF85-D957-6CE6879002A1}"/>
          </ac:spMkLst>
        </pc:spChg>
        <pc:spChg chg="mod">
          <ac:chgData name="Joke Fledderus - Rang" userId="060887c6-86ec-4930-92e8-7049a97dba5e" providerId="ADAL" clId="{234F5642-AE91-4EBE-8ED6-AA61C5DB18D6}" dt="2023-04-26T19:40:28.825" v="2124" actId="26606"/>
          <ac:spMkLst>
            <pc:docMk/>
            <pc:sldMk cId="732138812" sldId="256"/>
            <ac:spMk id="3" creationId="{737D319E-139C-7F5B-FFF5-8893F5EBC5EE}"/>
          </ac:spMkLst>
        </pc:spChg>
        <pc:spChg chg="add">
          <ac:chgData name="Joke Fledderus - Rang" userId="060887c6-86ec-4930-92e8-7049a97dba5e" providerId="ADAL" clId="{234F5642-AE91-4EBE-8ED6-AA61C5DB18D6}" dt="2023-04-26T19:40:28.825" v="2124" actId="26606"/>
          <ac:spMkLst>
            <pc:docMk/>
            <pc:sldMk cId="732138812" sldId="256"/>
            <ac:spMk id="4103" creationId="{657F69E0-C4B0-4BEC-A689-4F8D877F05D4}"/>
          </ac:spMkLst>
        </pc:spChg>
        <pc:spChg chg="add">
          <ac:chgData name="Joke Fledderus - Rang" userId="060887c6-86ec-4930-92e8-7049a97dba5e" providerId="ADAL" clId="{234F5642-AE91-4EBE-8ED6-AA61C5DB18D6}" dt="2023-04-26T19:40:28.825" v="2124" actId="26606"/>
          <ac:spMkLst>
            <pc:docMk/>
            <pc:sldMk cId="732138812" sldId="256"/>
            <ac:spMk id="4105" creationId="{9F6380B4-6A1C-481E-8408-B4E6C75B9B81}"/>
          </ac:spMkLst>
        </pc:spChg>
        <pc:picChg chg="add mod ord">
          <ac:chgData name="Joke Fledderus - Rang" userId="060887c6-86ec-4930-92e8-7049a97dba5e" providerId="ADAL" clId="{234F5642-AE91-4EBE-8ED6-AA61C5DB18D6}" dt="2023-04-26T19:40:28.825" v="2124" actId="26606"/>
          <ac:picMkLst>
            <pc:docMk/>
            <pc:sldMk cId="732138812" sldId="256"/>
            <ac:picMk id="4098" creationId="{FE799DB2-206E-D35A-20EE-ED38F7807C40}"/>
          </ac:picMkLst>
        </pc:picChg>
      </pc:sldChg>
      <pc:sldChg chg="addSp modSp mod setBg setClrOvrMap">
        <pc:chgData name="Joke Fledderus - Rang" userId="060887c6-86ec-4930-92e8-7049a97dba5e" providerId="ADAL" clId="{234F5642-AE91-4EBE-8ED6-AA61C5DB18D6}" dt="2023-04-26T19:40:43.753" v="2125" actId="26606"/>
        <pc:sldMkLst>
          <pc:docMk/>
          <pc:sldMk cId="1560324075" sldId="257"/>
        </pc:sldMkLst>
        <pc:spChg chg="mod">
          <ac:chgData name="Joke Fledderus - Rang" userId="060887c6-86ec-4930-92e8-7049a97dba5e" providerId="ADAL" clId="{234F5642-AE91-4EBE-8ED6-AA61C5DB18D6}" dt="2023-04-26T19:40:43.753" v="2125" actId="26606"/>
          <ac:spMkLst>
            <pc:docMk/>
            <pc:sldMk cId="1560324075" sldId="257"/>
            <ac:spMk id="2" creationId="{2FE78F48-C5DA-A71C-98FB-BBFCD3CDEE35}"/>
          </ac:spMkLst>
        </pc:spChg>
        <pc:spChg chg="add">
          <ac:chgData name="Joke Fledderus - Rang" userId="060887c6-86ec-4930-92e8-7049a97dba5e" providerId="ADAL" clId="{234F5642-AE91-4EBE-8ED6-AA61C5DB18D6}" dt="2023-04-26T19:40:43.753" v="2125" actId="26606"/>
          <ac:spMkLst>
            <pc:docMk/>
            <pc:sldMk cId="1560324075" sldId="257"/>
            <ac:spMk id="17" creationId="{1A9F7B4E-B03D-4F64-BE33-00D074458D45}"/>
          </ac:spMkLst>
        </pc:spChg>
        <pc:spChg chg="add">
          <ac:chgData name="Joke Fledderus - Rang" userId="060887c6-86ec-4930-92e8-7049a97dba5e" providerId="ADAL" clId="{234F5642-AE91-4EBE-8ED6-AA61C5DB18D6}" dt="2023-04-26T19:40:43.753" v="2125" actId="26606"/>
          <ac:spMkLst>
            <pc:docMk/>
            <pc:sldMk cId="1560324075" sldId="257"/>
            <ac:spMk id="19" creationId="{7E2BE7F7-CA89-4002-ACCE-A478AEA24F5E}"/>
          </ac:spMkLst>
        </pc:spChg>
        <pc:graphicFrameChg chg="mod modGraphic">
          <ac:chgData name="Joke Fledderus - Rang" userId="060887c6-86ec-4930-92e8-7049a97dba5e" providerId="ADAL" clId="{234F5642-AE91-4EBE-8ED6-AA61C5DB18D6}" dt="2023-04-26T19:40:43.753" v="2125" actId="26606"/>
          <ac:graphicFrameMkLst>
            <pc:docMk/>
            <pc:sldMk cId="1560324075" sldId="257"/>
            <ac:graphicFrameMk id="12" creationId="{3B487C56-57F5-47B9-C5D1-0B16AB7EA079}"/>
          </ac:graphicFrameMkLst>
        </pc:graphicFrameChg>
      </pc:sldChg>
      <pc:sldChg chg="ord">
        <pc:chgData name="Joke Fledderus - Rang" userId="060887c6-86ec-4930-92e8-7049a97dba5e" providerId="ADAL" clId="{234F5642-AE91-4EBE-8ED6-AA61C5DB18D6}" dt="2023-04-26T19:33:33.148" v="2114"/>
        <pc:sldMkLst>
          <pc:docMk/>
          <pc:sldMk cId="2268693832" sldId="266"/>
        </pc:sldMkLst>
      </pc:sldChg>
      <pc:sldChg chg="addSp modSp new mod setBg">
        <pc:chgData name="Joke Fledderus - Rang" userId="060887c6-86ec-4930-92e8-7049a97dba5e" providerId="ADAL" clId="{234F5642-AE91-4EBE-8ED6-AA61C5DB18D6}" dt="2023-05-07T20:14:49.305" v="2310" actId="313"/>
        <pc:sldMkLst>
          <pc:docMk/>
          <pc:sldMk cId="287921575" sldId="267"/>
        </pc:sldMkLst>
        <pc:spChg chg="mod">
          <ac:chgData name="Joke Fledderus - Rang" userId="060887c6-86ec-4930-92e8-7049a97dba5e" providerId="ADAL" clId="{234F5642-AE91-4EBE-8ED6-AA61C5DB18D6}" dt="2023-04-26T19:08:36.064" v="17" actId="20577"/>
          <ac:spMkLst>
            <pc:docMk/>
            <pc:sldMk cId="287921575" sldId="267"/>
            <ac:spMk id="2" creationId="{B460B519-6159-520D-8E90-009D16C394EA}"/>
          </ac:spMkLst>
        </pc:spChg>
        <pc:spChg chg="mod ord">
          <ac:chgData name="Joke Fledderus - Rang" userId="060887c6-86ec-4930-92e8-7049a97dba5e" providerId="ADAL" clId="{234F5642-AE91-4EBE-8ED6-AA61C5DB18D6}" dt="2023-05-07T20:14:49.305" v="2310" actId="313"/>
          <ac:spMkLst>
            <pc:docMk/>
            <pc:sldMk cId="287921575" sldId="267"/>
            <ac:spMk id="3" creationId="{AD95DD42-30A9-9182-70A3-15E70483EB1A}"/>
          </ac:spMkLst>
        </pc:spChg>
        <pc:spChg chg="add">
          <ac:chgData name="Joke Fledderus - Rang" userId="060887c6-86ec-4930-92e8-7049a97dba5e" providerId="ADAL" clId="{234F5642-AE91-4EBE-8ED6-AA61C5DB18D6}" dt="2023-04-26T19:08:28.930" v="2" actId="26606"/>
          <ac:spMkLst>
            <pc:docMk/>
            <pc:sldMk cId="287921575" sldId="267"/>
            <ac:spMk id="1031" creationId="{79BB35BC-D5C2-4C8B-A22A-A71E6191913B}"/>
          </ac:spMkLst>
        </pc:spChg>
        <pc:picChg chg="add mod">
          <ac:chgData name="Joke Fledderus - Rang" userId="060887c6-86ec-4930-92e8-7049a97dba5e" providerId="ADAL" clId="{234F5642-AE91-4EBE-8ED6-AA61C5DB18D6}" dt="2023-04-26T19:08:28.930" v="2" actId="26606"/>
          <ac:picMkLst>
            <pc:docMk/>
            <pc:sldMk cId="287921575" sldId="267"/>
            <ac:picMk id="1026" creationId="{E3F9E097-B43A-9FAE-C488-13163325B3FB}"/>
          </ac:picMkLst>
        </pc:picChg>
      </pc:sldChg>
      <pc:sldChg chg="addSp delSp modSp new mod setBg">
        <pc:chgData name="Joke Fledderus - Rang" userId="060887c6-86ec-4930-92e8-7049a97dba5e" providerId="ADAL" clId="{234F5642-AE91-4EBE-8ED6-AA61C5DB18D6}" dt="2023-05-07T20:14:39.395" v="2309" actId="20577"/>
        <pc:sldMkLst>
          <pc:docMk/>
          <pc:sldMk cId="2767659760" sldId="268"/>
        </pc:sldMkLst>
        <pc:spChg chg="mod">
          <ac:chgData name="Joke Fledderus - Rang" userId="060887c6-86ec-4930-92e8-7049a97dba5e" providerId="ADAL" clId="{234F5642-AE91-4EBE-8ED6-AA61C5DB18D6}" dt="2023-04-26T19:14:55.540" v="420" actId="20577"/>
          <ac:spMkLst>
            <pc:docMk/>
            <pc:sldMk cId="2767659760" sldId="268"/>
            <ac:spMk id="2" creationId="{EB333E31-6351-6500-8639-BEACB57F4FEF}"/>
          </ac:spMkLst>
        </pc:spChg>
        <pc:spChg chg="mod">
          <ac:chgData name="Joke Fledderus - Rang" userId="060887c6-86ec-4930-92e8-7049a97dba5e" providerId="ADAL" clId="{234F5642-AE91-4EBE-8ED6-AA61C5DB18D6}" dt="2023-05-07T20:14:39.395" v="2309" actId="20577"/>
          <ac:spMkLst>
            <pc:docMk/>
            <pc:sldMk cId="2767659760" sldId="268"/>
            <ac:spMk id="3" creationId="{252DC041-2E1B-D8D8-2A5B-FDFDB7A00D7F}"/>
          </ac:spMkLst>
        </pc:spChg>
        <pc:spChg chg="add del">
          <ac:chgData name="Joke Fledderus - Rang" userId="060887c6-86ec-4930-92e8-7049a97dba5e" providerId="ADAL" clId="{234F5642-AE91-4EBE-8ED6-AA61C5DB18D6}" dt="2023-04-26T19:13:42.307" v="283" actId="26606"/>
          <ac:spMkLst>
            <pc:docMk/>
            <pc:sldMk cId="2767659760" sldId="268"/>
            <ac:spMk id="2055" creationId="{D009D6D5-DAC2-4A8B-A17A-E206B9012D09}"/>
          </ac:spMkLst>
        </pc:spChg>
        <pc:spChg chg="add del">
          <ac:chgData name="Joke Fledderus - Rang" userId="060887c6-86ec-4930-92e8-7049a97dba5e" providerId="ADAL" clId="{234F5642-AE91-4EBE-8ED6-AA61C5DB18D6}" dt="2023-04-26T19:13:42.307" v="283" actId="26606"/>
          <ac:spMkLst>
            <pc:docMk/>
            <pc:sldMk cId="2767659760" sldId="268"/>
            <ac:spMk id="2060" creationId="{0C777BBD-C42C-46C6-8D2D-BD2F9613D6F4}"/>
          </ac:spMkLst>
        </pc:spChg>
        <pc:spChg chg="add del">
          <ac:chgData name="Joke Fledderus - Rang" userId="060887c6-86ec-4930-92e8-7049a97dba5e" providerId="ADAL" clId="{234F5642-AE91-4EBE-8ED6-AA61C5DB18D6}" dt="2023-04-26T19:13:42.307" v="283" actId="26606"/>
          <ac:spMkLst>
            <pc:docMk/>
            <pc:sldMk cId="2767659760" sldId="268"/>
            <ac:spMk id="2062" creationId="{721F817A-BF7E-440D-B296-66D86EDB067C}"/>
          </ac:spMkLst>
        </pc:spChg>
        <pc:picChg chg="add mod ord">
          <ac:chgData name="Joke Fledderus - Rang" userId="060887c6-86ec-4930-92e8-7049a97dba5e" providerId="ADAL" clId="{234F5642-AE91-4EBE-8ED6-AA61C5DB18D6}" dt="2023-04-26T19:14:43.623" v="403" actId="18131"/>
          <ac:picMkLst>
            <pc:docMk/>
            <pc:sldMk cId="2767659760" sldId="268"/>
            <ac:picMk id="2050" creationId="{E8F448E9-FDEB-0620-B771-3DC50BEAC00A}"/>
          </ac:picMkLst>
        </pc:picChg>
      </pc:sldChg>
      <pc:sldChg chg="addSp delSp modSp new mod setBg modClrScheme setClrOvrMap chgLayout">
        <pc:chgData name="Joke Fledderus - Rang" userId="060887c6-86ec-4930-92e8-7049a97dba5e" providerId="ADAL" clId="{234F5642-AE91-4EBE-8ED6-AA61C5DB18D6}" dt="2023-04-26T19:18:26.298" v="668" actId="26606"/>
        <pc:sldMkLst>
          <pc:docMk/>
          <pc:sldMk cId="3361932717" sldId="269"/>
        </pc:sldMkLst>
        <pc:spChg chg="del mod ord">
          <ac:chgData name="Joke Fledderus - Rang" userId="060887c6-86ec-4930-92e8-7049a97dba5e" providerId="ADAL" clId="{234F5642-AE91-4EBE-8ED6-AA61C5DB18D6}" dt="2023-04-26T19:16:55.498" v="570" actId="700"/>
          <ac:spMkLst>
            <pc:docMk/>
            <pc:sldMk cId="3361932717" sldId="269"/>
            <ac:spMk id="2" creationId="{428E1455-99EB-DB5B-055A-C305A00B15E0}"/>
          </ac:spMkLst>
        </pc:spChg>
        <pc:spChg chg="del mod ord">
          <ac:chgData name="Joke Fledderus - Rang" userId="060887c6-86ec-4930-92e8-7049a97dba5e" providerId="ADAL" clId="{234F5642-AE91-4EBE-8ED6-AA61C5DB18D6}" dt="2023-04-26T19:16:55.498" v="570" actId="700"/>
          <ac:spMkLst>
            <pc:docMk/>
            <pc:sldMk cId="3361932717" sldId="269"/>
            <ac:spMk id="3" creationId="{36EC9CDF-BCC6-5077-1167-29386BD5DEF9}"/>
          </ac:spMkLst>
        </pc:spChg>
        <pc:spChg chg="add mod ord">
          <ac:chgData name="Joke Fledderus - Rang" userId="060887c6-86ec-4930-92e8-7049a97dba5e" providerId="ADAL" clId="{234F5642-AE91-4EBE-8ED6-AA61C5DB18D6}" dt="2023-04-26T19:18:26.298" v="668" actId="26606"/>
          <ac:spMkLst>
            <pc:docMk/>
            <pc:sldMk cId="3361932717" sldId="269"/>
            <ac:spMk id="4" creationId="{F9ADCA5E-82EF-D40E-EE29-D75FDAE35A26}"/>
          </ac:spMkLst>
        </pc:spChg>
        <pc:spChg chg="add mod ord">
          <ac:chgData name="Joke Fledderus - Rang" userId="060887c6-86ec-4930-92e8-7049a97dba5e" providerId="ADAL" clId="{234F5642-AE91-4EBE-8ED6-AA61C5DB18D6}" dt="2023-04-26T19:18:26.298" v="668" actId="26606"/>
          <ac:spMkLst>
            <pc:docMk/>
            <pc:sldMk cId="3361932717" sldId="269"/>
            <ac:spMk id="5" creationId="{E9B8D4E1-F31B-7D20-D3A8-28B8ED85171A}"/>
          </ac:spMkLst>
        </pc:spChg>
        <pc:spChg chg="add del">
          <ac:chgData name="Joke Fledderus - Rang" userId="060887c6-86ec-4930-92e8-7049a97dba5e" providerId="ADAL" clId="{234F5642-AE91-4EBE-8ED6-AA61C5DB18D6}" dt="2023-04-26T19:18:05.008" v="604" actId="26606"/>
          <ac:spMkLst>
            <pc:docMk/>
            <pc:sldMk cId="3361932717" sldId="269"/>
            <ac:spMk id="3079" creationId="{71B2258F-86CA-4D4D-8270-BC05FCDEBFB3}"/>
          </ac:spMkLst>
        </pc:spChg>
        <pc:spChg chg="add del">
          <ac:chgData name="Joke Fledderus - Rang" userId="060887c6-86ec-4930-92e8-7049a97dba5e" providerId="ADAL" clId="{234F5642-AE91-4EBE-8ED6-AA61C5DB18D6}" dt="2023-04-26T19:18:26.298" v="668" actId="26606"/>
          <ac:spMkLst>
            <pc:docMk/>
            <pc:sldMk cId="3361932717" sldId="269"/>
            <ac:spMk id="3084" creationId="{C8320351-9FA2-4A26-885B-BB8F3E4902D2}"/>
          </ac:spMkLst>
        </pc:spChg>
        <pc:spChg chg="add del">
          <ac:chgData name="Joke Fledderus - Rang" userId="060887c6-86ec-4930-92e8-7049a97dba5e" providerId="ADAL" clId="{234F5642-AE91-4EBE-8ED6-AA61C5DB18D6}" dt="2023-04-26T19:18:26.298" v="668" actId="26606"/>
          <ac:spMkLst>
            <pc:docMk/>
            <pc:sldMk cId="3361932717" sldId="269"/>
            <ac:spMk id="3086" creationId="{68CD2EFB-78C2-4C6E-A6B9-4ED12FAD5B99}"/>
          </ac:spMkLst>
        </pc:spChg>
        <pc:spChg chg="add">
          <ac:chgData name="Joke Fledderus - Rang" userId="060887c6-86ec-4930-92e8-7049a97dba5e" providerId="ADAL" clId="{234F5642-AE91-4EBE-8ED6-AA61C5DB18D6}" dt="2023-04-26T19:18:26.298" v="668" actId="26606"/>
          <ac:spMkLst>
            <pc:docMk/>
            <pc:sldMk cId="3361932717" sldId="269"/>
            <ac:spMk id="3091" creationId="{71B2258F-86CA-4D4D-8270-BC05FCDEBFB3}"/>
          </ac:spMkLst>
        </pc:spChg>
        <pc:picChg chg="add mod ord">
          <ac:chgData name="Joke Fledderus - Rang" userId="060887c6-86ec-4930-92e8-7049a97dba5e" providerId="ADAL" clId="{234F5642-AE91-4EBE-8ED6-AA61C5DB18D6}" dt="2023-04-26T19:18:26.298" v="668" actId="26606"/>
          <ac:picMkLst>
            <pc:docMk/>
            <pc:sldMk cId="3361932717" sldId="269"/>
            <ac:picMk id="3074" creationId="{F069A546-318E-2E0F-83AE-E44E755C4379}"/>
          </ac:picMkLst>
        </pc:picChg>
      </pc:sldChg>
      <pc:sldChg chg="addSp delSp modSp new mod setBg setClrOvrMap">
        <pc:chgData name="Joke Fledderus - Rang" userId="060887c6-86ec-4930-92e8-7049a97dba5e" providerId="ADAL" clId="{234F5642-AE91-4EBE-8ED6-AA61C5DB18D6}" dt="2023-04-26T19:20:29.043" v="928" actId="26606"/>
        <pc:sldMkLst>
          <pc:docMk/>
          <pc:sldMk cId="3118715495" sldId="270"/>
        </pc:sldMkLst>
        <pc:spChg chg="mod">
          <ac:chgData name="Joke Fledderus - Rang" userId="060887c6-86ec-4930-92e8-7049a97dba5e" providerId="ADAL" clId="{234F5642-AE91-4EBE-8ED6-AA61C5DB18D6}" dt="2023-04-26T19:20:29.043" v="928" actId="26606"/>
          <ac:spMkLst>
            <pc:docMk/>
            <pc:sldMk cId="3118715495" sldId="270"/>
            <ac:spMk id="2" creationId="{5989BFD5-D8E5-8A3D-1CEA-8F6CC782D2DA}"/>
          </ac:spMkLst>
        </pc:spChg>
        <pc:spChg chg="mod">
          <ac:chgData name="Joke Fledderus - Rang" userId="060887c6-86ec-4930-92e8-7049a97dba5e" providerId="ADAL" clId="{234F5642-AE91-4EBE-8ED6-AA61C5DB18D6}" dt="2023-04-26T19:20:29.043" v="928" actId="26606"/>
          <ac:spMkLst>
            <pc:docMk/>
            <pc:sldMk cId="3118715495" sldId="270"/>
            <ac:spMk id="3" creationId="{BCCA5FEA-8908-7DB3-99E1-3F685FEF7774}"/>
          </ac:spMkLst>
        </pc:spChg>
        <pc:spChg chg="add del">
          <ac:chgData name="Joke Fledderus - Rang" userId="060887c6-86ec-4930-92e8-7049a97dba5e" providerId="ADAL" clId="{234F5642-AE91-4EBE-8ED6-AA61C5DB18D6}" dt="2023-04-26T19:20:25.037" v="927" actId="26606"/>
          <ac:spMkLst>
            <pc:docMk/>
            <pc:sldMk cId="3118715495" sldId="270"/>
            <ac:spMk id="6" creationId="{96CF2A2B-0745-440C-9224-C5C6A0A4286F}"/>
          </ac:spMkLst>
        </pc:spChg>
        <pc:spChg chg="add">
          <ac:chgData name="Joke Fledderus - Rang" userId="060887c6-86ec-4930-92e8-7049a97dba5e" providerId="ADAL" clId="{234F5642-AE91-4EBE-8ED6-AA61C5DB18D6}" dt="2023-04-26T19:20:29.043" v="928" actId="26606"/>
          <ac:spMkLst>
            <pc:docMk/>
            <pc:sldMk cId="3118715495" sldId="270"/>
            <ac:spMk id="8" creationId="{D1D34770-47A8-402C-AF23-2B653F2D88C1}"/>
          </ac:spMkLst>
        </pc:spChg>
        <pc:spChg chg="add del">
          <ac:chgData name="Joke Fledderus - Rang" userId="060887c6-86ec-4930-92e8-7049a97dba5e" providerId="ADAL" clId="{234F5642-AE91-4EBE-8ED6-AA61C5DB18D6}" dt="2023-04-26T19:20:14.493" v="925" actId="26606"/>
          <ac:spMkLst>
            <pc:docMk/>
            <pc:sldMk cId="3118715495" sldId="270"/>
            <ac:spMk id="9" creationId="{9228552E-C8B1-4A80-8448-0787CE0FC704}"/>
          </ac:spMkLst>
        </pc:spChg>
        <pc:spChg chg="add del">
          <ac:chgData name="Joke Fledderus - Rang" userId="060887c6-86ec-4930-92e8-7049a97dba5e" providerId="ADAL" clId="{234F5642-AE91-4EBE-8ED6-AA61C5DB18D6}" dt="2023-04-26T19:20:25.037" v="927" actId="26606"/>
          <ac:spMkLst>
            <pc:docMk/>
            <pc:sldMk cId="3118715495" sldId="270"/>
            <ac:spMk id="11" creationId="{75BE6D6B-84C9-4D2B-97EB-773B7369EF82}"/>
          </ac:spMkLst>
        </pc:spChg>
        <pc:picChg chg="add del">
          <ac:chgData name="Joke Fledderus - Rang" userId="060887c6-86ec-4930-92e8-7049a97dba5e" providerId="ADAL" clId="{234F5642-AE91-4EBE-8ED6-AA61C5DB18D6}" dt="2023-04-26T19:20:14.493" v="925" actId="26606"/>
          <ac:picMkLst>
            <pc:docMk/>
            <pc:sldMk cId="3118715495" sldId="270"/>
            <ac:picMk id="5" creationId="{A77EC09A-1E2D-8E7F-E878-00F34C0AE7D2}"/>
          </ac:picMkLst>
        </pc:picChg>
        <pc:picChg chg="add del">
          <ac:chgData name="Joke Fledderus - Rang" userId="060887c6-86ec-4930-92e8-7049a97dba5e" providerId="ADAL" clId="{234F5642-AE91-4EBE-8ED6-AA61C5DB18D6}" dt="2023-04-26T19:20:25.037" v="927" actId="26606"/>
          <ac:picMkLst>
            <pc:docMk/>
            <pc:sldMk cId="3118715495" sldId="270"/>
            <ac:picMk id="7" creationId="{E73BF401-266C-342C-F793-EBF7D07FA074}"/>
          </ac:picMkLst>
        </pc:picChg>
        <pc:picChg chg="add">
          <ac:chgData name="Joke Fledderus - Rang" userId="060887c6-86ec-4930-92e8-7049a97dba5e" providerId="ADAL" clId="{234F5642-AE91-4EBE-8ED6-AA61C5DB18D6}" dt="2023-04-26T19:20:29.043" v="928" actId="26606"/>
          <ac:picMkLst>
            <pc:docMk/>
            <pc:sldMk cId="3118715495" sldId="270"/>
            <ac:picMk id="10" creationId="{C8686A79-3588-0811-7A67-88E1B8BCCBFE}"/>
          </ac:picMkLst>
        </pc:picChg>
      </pc:sldChg>
      <pc:sldChg chg="addSp modSp new mod setBg">
        <pc:chgData name="Joke Fledderus - Rang" userId="060887c6-86ec-4930-92e8-7049a97dba5e" providerId="ADAL" clId="{234F5642-AE91-4EBE-8ED6-AA61C5DB18D6}" dt="2023-04-26T19:34:02.414" v="2115" actId="26606"/>
        <pc:sldMkLst>
          <pc:docMk/>
          <pc:sldMk cId="4191393243" sldId="271"/>
        </pc:sldMkLst>
        <pc:spChg chg="mod">
          <ac:chgData name="Joke Fledderus - Rang" userId="060887c6-86ec-4930-92e8-7049a97dba5e" providerId="ADAL" clId="{234F5642-AE91-4EBE-8ED6-AA61C5DB18D6}" dt="2023-04-26T19:34:02.414" v="2115" actId="26606"/>
          <ac:spMkLst>
            <pc:docMk/>
            <pc:sldMk cId="4191393243" sldId="271"/>
            <ac:spMk id="2" creationId="{A7476DE8-7556-4A80-27A2-CD94AD85EFF1}"/>
          </ac:spMkLst>
        </pc:spChg>
        <pc:spChg chg="mod">
          <ac:chgData name="Joke Fledderus - Rang" userId="060887c6-86ec-4930-92e8-7049a97dba5e" providerId="ADAL" clId="{234F5642-AE91-4EBE-8ED6-AA61C5DB18D6}" dt="2023-04-26T19:34:02.414" v="2115" actId="26606"/>
          <ac:spMkLst>
            <pc:docMk/>
            <pc:sldMk cId="4191393243" sldId="271"/>
            <ac:spMk id="3" creationId="{0073AC13-B8B0-BF0F-B79E-87CD407504DD}"/>
          </ac:spMkLst>
        </pc:spChg>
        <pc:spChg chg="add">
          <ac:chgData name="Joke Fledderus - Rang" userId="060887c6-86ec-4930-92e8-7049a97dba5e" providerId="ADAL" clId="{234F5642-AE91-4EBE-8ED6-AA61C5DB18D6}" dt="2023-04-26T19:34:02.414" v="2115" actId="26606"/>
          <ac:spMkLst>
            <pc:docMk/>
            <pc:sldMk cId="4191393243" sldId="271"/>
            <ac:spMk id="9" creationId="{79BB35BC-D5C2-4C8B-A22A-A71E6191913B}"/>
          </ac:spMkLst>
        </pc:spChg>
        <pc:picChg chg="add">
          <ac:chgData name="Joke Fledderus - Rang" userId="060887c6-86ec-4930-92e8-7049a97dba5e" providerId="ADAL" clId="{234F5642-AE91-4EBE-8ED6-AA61C5DB18D6}" dt="2023-04-26T19:34:02.414" v="2115" actId="26606"/>
          <ac:picMkLst>
            <pc:docMk/>
            <pc:sldMk cId="4191393243" sldId="271"/>
            <ac:picMk id="5" creationId="{5295D94B-C4BA-7229-E51E-A4146D9583E1}"/>
          </ac:picMkLst>
        </pc:picChg>
      </pc:sldChg>
      <pc:sldChg chg="addSp modSp new mod setBg">
        <pc:chgData name="Joke Fledderus - Rang" userId="060887c6-86ec-4930-92e8-7049a97dba5e" providerId="ADAL" clId="{234F5642-AE91-4EBE-8ED6-AA61C5DB18D6}" dt="2023-04-26T19:34:12.865" v="2116" actId="26606"/>
        <pc:sldMkLst>
          <pc:docMk/>
          <pc:sldMk cId="589122318" sldId="272"/>
        </pc:sldMkLst>
        <pc:spChg chg="mod">
          <ac:chgData name="Joke Fledderus - Rang" userId="060887c6-86ec-4930-92e8-7049a97dba5e" providerId="ADAL" clId="{234F5642-AE91-4EBE-8ED6-AA61C5DB18D6}" dt="2023-04-26T19:34:12.865" v="2116" actId="26606"/>
          <ac:spMkLst>
            <pc:docMk/>
            <pc:sldMk cId="589122318" sldId="272"/>
            <ac:spMk id="2" creationId="{E360CB4F-E747-CF74-596E-C1F76F73AC46}"/>
          </ac:spMkLst>
        </pc:spChg>
        <pc:spChg chg="mod">
          <ac:chgData name="Joke Fledderus - Rang" userId="060887c6-86ec-4930-92e8-7049a97dba5e" providerId="ADAL" clId="{234F5642-AE91-4EBE-8ED6-AA61C5DB18D6}" dt="2023-04-26T19:34:12.865" v="2116" actId="26606"/>
          <ac:spMkLst>
            <pc:docMk/>
            <pc:sldMk cId="589122318" sldId="272"/>
            <ac:spMk id="3" creationId="{267DBC2C-BD40-A87E-195D-F28FF6EFBD34}"/>
          </ac:spMkLst>
        </pc:spChg>
        <pc:spChg chg="add">
          <ac:chgData name="Joke Fledderus - Rang" userId="060887c6-86ec-4930-92e8-7049a97dba5e" providerId="ADAL" clId="{234F5642-AE91-4EBE-8ED6-AA61C5DB18D6}" dt="2023-04-26T19:34:12.865" v="2116" actId="26606"/>
          <ac:spMkLst>
            <pc:docMk/>
            <pc:sldMk cId="589122318" sldId="272"/>
            <ac:spMk id="9" creationId="{D1D34770-47A8-402C-AF23-2B653F2D88C1}"/>
          </ac:spMkLst>
        </pc:spChg>
        <pc:picChg chg="add">
          <ac:chgData name="Joke Fledderus - Rang" userId="060887c6-86ec-4930-92e8-7049a97dba5e" providerId="ADAL" clId="{234F5642-AE91-4EBE-8ED6-AA61C5DB18D6}" dt="2023-04-26T19:34:12.865" v="2116" actId="26606"/>
          <ac:picMkLst>
            <pc:docMk/>
            <pc:sldMk cId="589122318" sldId="272"/>
            <ac:picMk id="5" creationId="{7E8A28D7-3911-57AC-B2D6-7C35ACA02574}"/>
          </ac:picMkLst>
        </pc:picChg>
      </pc:sldChg>
      <pc:sldChg chg="addSp modSp new mod setBg">
        <pc:chgData name="Joke Fledderus - Rang" userId="060887c6-86ec-4930-92e8-7049a97dba5e" providerId="ADAL" clId="{234F5642-AE91-4EBE-8ED6-AA61C5DB18D6}" dt="2023-04-26T19:34:27.535" v="2117" actId="26606"/>
        <pc:sldMkLst>
          <pc:docMk/>
          <pc:sldMk cId="3498281839" sldId="273"/>
        </pc:sldMkLst>
        <pc:spChg chg="mod">
          <ac:chgData name="Joke Fledderus - Rang" userId="060887c6-86ec-4930-92e8-7049a97dba5e" providerId="ADAL" clId="{234F5642-AE91-4EBE-8ED6-AA61C5DB18D6}" dt="2023-04-26T19:34:27.535" v="2117" actId="26606"/>
          <ac:spMkLst>
            <pc:docMk/>
            <pc:sldMk cId="3498281839" sldId="273"/>
            <ac:spMk id="2" creationId="{27618D8C-70F1-CFC1-B398-0F390929F24C}"/>
          </ac:spMkLst>
        </pc:spChg>
        <pc:spChg chg="mod">
          <ac:chgData name="Joke Fledderus - Rang" userId="060887c6-86ec-4930-92e8-7049a97dba5e" providerId="ADAL" clId="{234F5642-AE91-4EBE-8ED6-AA61C5DB18D6}" dt="2023-04-26T19:34:27.535" v="2117" actId="26606"/>
          <ac:spMkLst>
            <pc:docMk/>
            <pc:sldMk cId="3498281839" sldId="273"/>
            <ac:spMk id="3" creationId="{76A99AD3-CA3F-DDFA-A6CE-872C1BCC6775}"/>
          </ac:spMkLst>
        </pc:spChg>
        <pc:spChg chg="add">
          <ac:chgData name="Joke Fledderus - Rang" userId="060887c6-86ec-4930-92e8-7049a97dba5e" providerId="ADAL" clId="{234F5642-AE91-4EBE-8ED6-AA61C5DB18D6}" dt="2023-04-26T19:34:27.535" v="2117" actId="26606"/>
          <ac:spMkLst>
            <pc:docMk/>
            <pc:sldMk cId="3498281839" sldId="273"/>
            <ac:spMk id="9" creationId="{79BB35BC-D5C2-4C8B-A22A-A71E6191913B}"/>
          </ac:spMkLst>
        </pc:spChg>
        <pc:picChg chg="add">
          <ac:chgData name="Joke Fledderus - Rang" userId="060887c6-86ec-4930-92e8-7049a97dba5e" providerId="ADAL" clId="{234F5642-AE91-4EBE-8ED6-AA61C5DB18D6}" dt="2023-04-26T19:34:27.535" v="2117" actId="26606"/>
          <ac:picMkLst>
            <pc:docMk/>
            <pc:sldMk cId="3498281839" sldId="273"/>
            <ac:picMk id="5" creationId="{7D57E50F-E2E6-A804-2DCA-C63CC9D66C36}"/>
          </ac:picMkLst>
        </pc:picChg>
      </pc:sldChg>
      <pc:sldChg chg="addSp delSp modSp new mod setBg">
        <pc:chgData name="Joke Fledderus - Rang" userId="060887c6-86ec-4930-92e8-7049a97dba5e" providerId="ADAL" clId="{234F5642-AE91-4EBE-8ED6-AA61C5DB18D6}" dt="2023-04-26T19:35:27.408" v="2119" actId="26606"/>
        <pc:sldMkLst>
          <pc:docMk/>
          <pc:sldMk cId="2821773746" sldId="274"/>
        </pc:sldMkLst>
        <pc:spChg chg="mod">
          <ac:chgData name="Joke Fledderus - Rang" userId="060887c6-86ec-4930-92e8-7049a97dba5e" providerId="ADAL" clId="{234F5642-AE91-4EBE-8ED6-AA61C5DB18D6}" dt="2023-04-26T19:35:27.408" v="2119" actId="26606"/>
          <ac:spMkLst>
            <pc:docMk/>
            <pc:sldMk cId="2821773746" sldId="274"/>
            <ac:spMk id="2" creationId="{C18303B8-4295-1613-70A2-3DE779186359}"/>
          </ac:spMkLst>
        </pc:spChg>
        <pc:spChg chg="mod">
          <ac:chgData name="Joke Fledderus - Rang" userId="060887c6-86ec-4930-92e8-7049a97dba5e" providerId="ADAL" clId="{234F5642-AE91-4EBE-8ED6-AA61C5DB18D6}" dt="2023-04-26T19:35:27.408" v="2119" actId="26606"/>
          <ac:spMkLst>
            <pc:docMk/>
            <pc:sldMk cId="2821773746" sldId="274"/>
            <ac:spMk id="3" creationId="{4EFC249A-8B20-4CDC-BC77-948156CCF23C}"/>
          </ac:spMkLst>
        </pc:spChg>
        <pc:spChg chg="add del">
          <ac:chgData name="Joke Fledderus - Rang" userId="060887c6-86ec-4930-92e8-7049a97dba5e" providerId="ADAL" clId="{234F5642-AE91-4EBE-8ED6-AA61C5DB18D6}" dt="2023-04-26T19:35:27.408" v="2119" actId="26606"/>
          <ac:spMkLst>
            <pc:docMk/>
            <pc:sldMk cId="2821773746" sldId="274"/>
            <ac:spMk id="9" creationId="{E51BA4DF-2BD4-4EC2-B1DB-B27C8AC71864}"/>
          </ac:spMkLst>
        </pc:spChg>
        <pc:spChg chg="add">
          <ac:chgData name="Joke Fledderus - Rang" userId="060887c6-86ec-4930-92e8-7049a97dba5e" providerId="ADAL" clId="{234F5642-AE91-4EBE-8ED6-AA61C5DB18D6}" dt="2023-04-26T19:35:27.408" v="2119" actId="26606"/>
          <ac:spMkLst>
            <pc:docMk/>
            <pc:sldMk cId="2821773746" sldId="274"/>
            <ac:spMk id="14" creationId="{99192C51-B764-4A9B-9587-5EF8B628B8D9}"/>
          </ac:spMkLst>
        </pc:spChg>
        <pc:picChg chg="add mod ord">
          <ac:chgData name="Joke Fledderus - Rang" userId="060887c6-86ec-4930-92e8-7049a97dba5e" providerId="ADAL" clId="{234F5642-AE91-4EBE-8ED6-AA61C5DB18D6}" dt="2023-04-26T19:35:27.408" v="2119" actId="26606"/>
          <ac:picMkLst>
            <pc:docMk/>
            <pc:sldMk cId="2821773746" sldId="274"/>
            <ac:picMk id="5" creationId="{886CB9F5-0708-512E-5066-F4DCA81B1984}"/>
          </ac:picMkLst>
        </pc:picChg>
      </pc:sldChg>
      <pc:sldChg chg="addSp delSp modSp new mod setBg">
        <pc:chgData name="Joke Fledderus - Rang" userId="060887c6-86ec-4930-92e8-7049a97dba5e" providerId="ADAL" clId="{234F5642-AE91-4EBE-8ED6-AA61C5DB18D6}" dt="2023-04-26T19:35:50.102" v="2121" actId="26606"/>
        <pc:sldMkLst>
          <pc:docMk/>
          <pc:sldMk cId="2483279804" sldId="275"/>
        </pc:sldMkLst>
        <pc:spChg chg="mod">
          <ac:chgData name="Joke Fledderus - Rang" userId="060887c6-86ec-4930-92e8-7049a97dba5e" providerId="ADAL" clId="{234F5642-AE91-4EBE-8ED6-AA61C5DB18D6}" dt="2023-04-26T19:35:50.102" v="2121" actId="26606"/>
          <ac:spMkLst>
            <pc:docMk/>
            <pc:sldMk cId="2483279804" sldId="275"/>
            <ac:spMk id="2" creationId="{AF53F264-0486-0EA7-8CFF-78566818A974}"/>
          </ac:spMkLst>
        </pc:spChg>
        <pc:spChg chg="mod">
          <ac:chgData name="Joke Fledderus - Rang" userId="060887c6-86ec-4930-92e8-7049a97dba5e" providerId="ADAL" clId="{234F5642-AE91-4EBE-8ED6-AA61C5DB18D6}" dt="2023-04-26T19:35:50.102" v="2121" actId="26606"/>
          <ac:spMkLst>
            <pc:docMk/>
            <pc:sldMk cId="2483279804" sldId="275"/>
            <ac:spMk id="3" creationId="{3C59F34A-6634-357F-605D-4D645AEA50AC}"/>
          </ac:spMkLst>
        </pc:spChg>
        <pc:spChg chg="add del">
          <ac:chgData name="Joke Fledderus - Rang" userId="060887c6-86ec-4930-92e8-7049a97dba5e" providerId="ADAL" clId="{234F5642-AE91-4EBE-8ED6-AA61C5DB18D6}" dt="2023-04-26T19:35:50.102" v="2121" actId="26606"/>
          <ac:spMkLst>
            <pc:docMk/>
            <pc:sldMk cId="2483279804" sldId="275"/>
            <ac:spMk id="9" creationId="{04812C46-200A-4DEB-A05E-3ED6C68C2387}"/>
          </ac:spMkLst>
        </pc:spChg>
        <pc:spChg chg="add del">
          <ac:chgData name="Joke Fledderus - Rang" userId="060887c6-86ec-4930-92e8-7049a97dba5e" providerId="ADAL" clId="{234F5642-AE91-4EBE-8ED6-AA61C5DB18D6}" dt="2023-04-26T19:35:50.102" v="2121" actId="26606"/>
          <ac:spMkLst>
            <pc:docMk/>
            <pc:sldMk cId="2483279804" sldId="275"/>
            <ac:spMk id="11" creationId="{D1EA859B-E555-4109-94F3-6700E046E008}"/>
          </ac:spMkLst>
        </pc:spChg>
        <pc:picChg chg="add mod ord">
          <ac:chgData name="Joke Fledderus - Rang" userId="060887c6-86ec-4930-92e8-7049a97dba5e" providerId="ADAL" clId="{234F5642-AE91-4EBE-8ED6-AA61C5DB18D6}" dt="2023-04-26T19:35:50.102" v="2121" actId="26606"/>
          <ac:picMkLst>
            <pc:docMk/>
            <pc:sldMk cId="2483279804" sldId="275"/>
            <ac:picMk id="5" creationId="{826765E2-4152-B355-238C-2A90DB6FC72B}"/>
          </ac:picMkLst>
        </pc:picChg>
      </pc:sldChg>
      <pc:sldChg chg="addSp delSp modSp new mod setBg">
        <pc:chgData name="Joke Fledderus - Rang" userId="060887c6-86ec-4930-92e8-7049a97dba5e" providerId="ADAL" clId="{234F5642-AE91-4EBE-8ED6-AA61C5DB18D6}" dt="2023-05-04T19:28:43.284" v="2132" actId="26606"/>
        <pc:sldMkLst>
          <pc:docMk/>
          <pc:sldMk cId="2447292521" sldId="276"/>
        </pc:sldMkLst>
        <pc:spChg chg="mod">
          <ac:chgData name="Joke Fledderus - Rang" userId="060887c6-86ec-4930-92e8-7049a97dba5e" providerId="ADAL" clId="{234F5642-AE91-4EBE-8ED6-AA61C5DB18D6}" dt="2023-05-04T19:28:43.284" v="2132" actId="26606"/>
          <ac:spMkLst>
            <pc:docMk/>
            <pc:sldMk cId="2447292521" sldId="276"/>
            <ac:spMk id="2" creationId="{912C3EBE-51A2-CEA9-CBCD-7E1BFE814274}"/>
          </ac:spMkLst>
        </pc:spChg>
        <pc:spChg chg="del">
          <ac:chgData name="Joke Fledderus - Rang" userId="060887c6-86ec-4930-92e8-7049a97dba5e" providerId="ADAL" clId="{234F5642-AE91-4EBE-8ED6-AA61C5DB18D6}" dt="2023-05-04T19:27:53.688" v="2127"/>
          <ac:spMkLst>
            <pc:docMk/>
            <pc:sldMk cId="2447292521" sldId="276"/>
            <ac:spMk id="3" creationId="{41BDA86C-73F8-0BE7-F377-D7054FC54996}"/>
          </ac:spMkLst>
        </pc:spChg>
        <pc:spChg chg="add mod">
          <ac:chgData name="Joke Fledderus - Rang" userId="060887c6-86ec-4930-92e8-7049a97dba5e" providerId="ADAL" clId="{234F5642-AE91-4EBE-8ED6-AA61C5DB18D6}" dt="2023-05-04T19:28:43.284" v="2132" actId="26606"/>
          <ac:spMkLst>
            <pc:docMk/>
            <pc:sldMk cId="2447292521" sldId="276"/>
            <ac:spMk id="5" creationId="{D1A245ED-D7B3-FCDA-8976-F72BA63267E0}"/>
          </ac:spMkLst>
        </pc:spChg>
        <pc:spChg chg="add">
          <ac:chgData name="Joke Fledderus - Rang" userId="060887c6-86ec-4930-92e8-7049a97dba5e" providerId="ADAL" clId="{234F5642-AE91-4EBE-8ED6-AA61C5DB18D6}" dt="2023-05-04T19:28:43.284" v="2132" actId="26606"/>
          <ac:spMkLst>
            <pc:docMk/>
            <pc:sldMk cId="2447292521" sldId="276"/>
            <ac:spMk id="10" creationId="{32AEEBC8-9D30-42EF-95F2-386C2653FBF0}"/>
          </ac:spMkLst>
        </pc:spChg>
        <pc:spChg chg="add">
          <ac:chgData name="Joke Fledderus - Rang" userId="060887c6-86ec-4930-92e8-7049a97dba5e" providerId="ADAL" clId="{234F5642-AE91-4EBE-8ED6-AA61C5DB18D6}" dt="2023-05-04T19:28:43.284" v="2132" actId="26606"/>
          <ac:spMkLst>
            <pc:docMk/>
            <pc:sldMk cId="2447292521" sldId="276"/>
            <ac:spMk id="12" creationId="{3529E97A-97C3-40EA-8A04-5C02398D568F}"/>
          </ac:spMkLst>
        </pc:spChg>
        <pc:spChg chg="add">
          <ac:chgData name="Joke Fledderus - Rang" userId="060887c6-86ec-4930-92e8-7049a97dba5e" providerId="ADAL" clId="{234F5642-AE91-4EBE-8ED6-AA61C5DB18D6}" dt="2023-05-04T19:28:43.284" v="2132" actId="26606"/>
          <ac:spMkLst>
            <pc:docMk/>
            <pc:sldMk cId="2447292521" sldId="276"/>
            <ac:spMk id="14" creationId="{59FA8C2E-A5A7-4490-927A-7CD58343EDBB}"/>
          </ac:spMkLst>
        </pc:spChg>
        <pc:graphicFrameChg chg="add mod ord modGraphic">
          <ac:chgData name="Joke Fledderus - Rang" userId="060887c6-86ec-4930-92e8-7049a97dba5e" providerId="ADAL" clId="{234F5642-AE91-4EBE-8ED6-AA61C5DB18D6}" dt="2023-05-04T19:28:43.284" v="2132" actId="26606"/>
          <ac:graphicFrameMkLst>
            <pc:docMk/>
            <pc:sldMk cId="2447292521" sldId="276"/>
            <ac:graphicFrameMk id="4" creationId="{167E29EB-1F37-8E52-0739-DB49EDF427CE}"/>
          </ac:graphicFrameMkLst>
        </pc:graphicFrameChg>
      </pc:sldChg>
      <pc:sldChg chg="addSp modSp new mod setBg">
        <pc:chgData name="Joke Fledderus - Rang" userId="060887c6-86ec-4930-92e8-7049a97dba5e" providerId="ADAL" clId="{234F5642-AE91-4EBE-8ED6-AA61C5DB18D6}" dt="2023-05-04T20:21:09.107" v="2157" actId="26606"/>
        <pc:sldMkLst>
          <pc:docMk/>
          <pc:sldMk cId="626274465" sldId="277"/>
        </pc:sldMkLst>
        <pc:spChg chg="mod">
          <ac:chgData name="Joke Fledderus - Rang" userId="060887c6-86ec-4930-92e8-7049a97dba5e" providerId="ADAL" clId="{234F5642-AE91-4EBE-8ED6-AA61C5DB18D6}" dt="2023-05-04T20:21:09.107" v="2157" actId="26606"/>
          <ac:spMkLst>
            <pc:docMk/>
            <pc:sldMk cId="626274465" sldId="277"/>
            <ac:spMk id="2" creationId="{49CED5CB-1E56-AD64-A7C2-045286D1018E}"/>
          </ac:spMkLst>
        </pc:spChg>
        <pc:spChg chg="mod">
          <ac:chgData name="Joke Fledderus - Rang" userId="060887c6-86ec-4930-92e8-7049a97dba5e" providerId="ADAL" clId="{234F5642-AE91-4EBE-8ED6-AA61C5DB18D6}" dt="2023-05-04T20:21:09.107" v="2157" actId="26606"/>
          <ac:spMkLst>
            <pc:docMk/>
            <pc:sldMk cId="626274465" sldId="277"/>
            <ac:spMk id="3" creationId="{6E2662F1-0D63-06CA-8961-633267AD80DB}"/>
          </ac:spMkLst>
        </pc:spChg>
        <pc:spChg chg="add">
          <ac:chgData name="Joke Fledderus - Rang" userId="060887c6-86ec-4930-92e8-7049a97dba5e" providerId="ADAL" clId="{234F5642-AE91-4EBE-8ED6-AA61C5DB18D6}" dt="2023-05-04T20:21:09.107" v="2157" actId="26606"/>
          <ac:spMkLst>
            <pc:docMk/>
            <pc:sldMk cId="626274465" sldId="277"/>
            <ac:spMk id="8" creationId="{907EF6B7-1338-4443-8C46-6A318D952DFD}"/>
          </ac:spMkLst>
        </pc:spChg>
        <pc:spChg chg="add">
          <ac:chgData name="Joke Fledderus - Rang" userId="060887c6-86ec-4930-92e8-7049a97dba5e" providerId="ADAL" clId="{234F5642-AE91-4EBE-8ED6-AA61C5DB18D6}" dt="2023-05-04T20:21:09.107" v="2157" actId="26606"/>
          <ac:spMkLst>
            <pc:docMk/>
            <pc:sldMk cId="626274465" sldId="277"/>
            <ac:spMk id="10" creationId="{DAAE4CDD-124C-4DCF-9584-B6033B545DD5}"/>
          </ac:spMkLst>
        </pc:spChg>
        <pc:spChg chg="add">
          <ac:chgData name="Joke Fledderus - Rang" userId="060887c6-86ec-4930-92e8-7049a97dba5e" providerId="ADAL" clId="{234F5642-AE91-4EBE-8ED6-AA61C5DB18D6}" dt="2023-05-04T20:21:09.107" v="2157" actId="26606"/>
          <ac:spMkLst>
            <pc:docMk/>
            <pc:sldMk cId="626274465" sldId="277"/>
            <ac:spMk id="12" creationId="{081E4A58-353D-44AE-B2FC-2A74E2E400F7}"/>
          </ac:spMkLst>
        </pc:spChg>
      </pc:sldChg>
      <pc:sldChg chg="new">
        <pc:chgData name="Joke Fledderus - Rang" userId="060887c6-86ec-4930-92e8-7049a97dba5e" providerId="ADAL" clId="{234F5642-AE91-4EBE-8ED6-AA61C5DB18D6}" dt="2023-05-07T20:10:14.081" v="2158" actId="680"/>
        <pc:sldMkLst>
          <pc:docMk/>
          <pc:sldMk cId="1514376666" sldId="278"/>
        </pc:sldMkLst>
      </pc:sldChg>
      <pc:sldChg chg="addSp delSp modSp new mod setBg setClrOvrMap">
        <pc:chgData name="Joke Fledderus - Rang" userId="060887c6-86ec-4930-92e8-7049a97dba5e" providerId="ADAL" clId="{234F5642-AE91-4EBE-8ED6-AA61C5DB18D6}" dt="2023-05-07T20:11:41.295" v="2228" actId="26606"/>
        <pc:sldMkLst>
          <pc:docMk/>
          <pc:sldMk cId="853020677" sldId="279"/>
        </pc:sldMkLst>
        <pc:spChg chg="mod">
          <ac:chgData name="Joke Fledderus - Rang" userId="060887c6-86ec-4930-92e8-7049a97dba5e" providerId="ADAL" clId="{234F5642-AE91-4EBE-8ED6-AA61C5DB18D6}" dt="2023-05-07T20:11:41.295" v="2228" actId="26606"/>
          <ac:spMkLst>
            <pc:docMk/>
            <pc:sldMk cId="853020677" sldId="279"/>
            <ac:spMk id="2" creationId="{9CEAD5AE-FDA2-5128-1892-8A9835A16E7A}"/>
          </ac:spMkLst>
        </pc:spChg>
        <pc:spChg chg="mod">
          <ac:chgData name="Joke Fledderus - Rang" userId="060887c6-86ec-4930-92e8-7049a97dba5e" providerId="ADAL" clId="{234F5642-AE91-4EBE-8ED6-AA61C5DB18D6}" dt="2023-05-07T20:11:41.295" v="2228" actId="26606"/>
          <ac:spMkLst>
            <pc:docMk/>
            <pc:sldMk cId="853020677" sldId="279"/>
            <ac:spMk id="3" creationId="{B03E6D73-7C98-8B9A-FF03-8043A011613E}"/>
          </ac:spMkLst>
        </pc:spChg>
        <pc:spChg chg="add del">
          <ac:chgData name="Joke Fledderus - Rang" userId="060887c6-86ec-4930-92e8-7049a97dba5e" providerId="ADAL" clId="{234F5642-AE91-4EBE-8ED6-AA61C5DB18D6}" dt="2023-05-07T20:11:16.099" v="2223" actId="26606"/>
          <ac:spMkLst>
            <pc:docMk/>
            <pc:sldMk cId="853020677" sldId="279"/>
            <ac:spMk id="9" creationId="{C1DD1A8A-57D5-4A81-AD04-532B043C5611}"/>
          </ac:spMkLst>
        </pc:spChg>
        <pc:spChg chg="add del">
          <ac:chgData name="Joke Fledderus - Rang" userId="060887c6-86ec-4930-92e8-7049a97dba5e" providerId="ADAL" clId="{234F5642-AE91-4EBE-8ED6-AA61C5DB18D6}" dt="2023-05-07T20:11:16.099" v="2223" actId="26606"/>
          <ac:spMkLst>
            <pc:docMk/>
            <pc:sldMk cId="853020677" sldId="279"/>
            <ac:spMk id="11" creationId="{007891EC-4501-44ED-A8C8-B11B6DB767AB}"/>
          </ac:spMkLst>
        </pc:spChg>
        <pc:spChg chg="add del">
          <ac:chgData name="Joke Fledderus - Rang" userId="060887c6-86ec-4930-92e8-7049a97dba5e" providerId="ADAL" clId="{234F5642-AE91-4EBE-8ED6-AA61C5DB18D6}" dt="2023-05-07T20:11:41.295" v="2228" actId="26606"/>
          <ac:spMkLst>
            <pc:docMk/>
            <pc:sldMk cId="853020677" sldId="279"/>
            <ac:spMk id="16" creationId="{657F69E0-C4B0-4BEC-A689-4F8D877F05D4}"/>
          </ac:spMkLst>
        </pc:spChg>
        <pc:spChg chg="add del">
          <ac:chgData name="Joke Fledderus - Rang" userId="060887c6-86ec-4930-92e8-7049a97dba5e" providerId="ADAL" clId="{234F5642-AE91-4EBE-8ED6-AA61C5DB18D6}" dt="2023-05-07T20:11:41.295" v="2228" actId="26606"/>
          <ac:spMkLst>
            <pc:docMk/>
            <pc:sldMk cId="853020677" sldId="279"/>
            <ac:spMk id="18" creationId="{9F6380B4-6A1C-481E-8408-B4E6C75B9B81}"/>
          </ac:spMkLst>
        </pc:spChg>
        <pc:spChg chg="add">
          <ac:chgData name="Joke Fledderus - Rang" userId="060887c6-86ec-4930-92e8-7049a97dba5e" providerId="ADAL" clId="{234F5642-AE91-4EBE-8ED6-AA61C5DB18D6}" dt="2023-05-07T20:11:41.295" v="2228" actId="26606"/>
          <ac:spMkLst>
            <pc:docMk/>
            <pc:sldMk cId="853020677" sldId="279"/>
            <ac:spMk id="23" creationId="{71B2258F-86CA-4D4D-8270-BC05FCDEBFB3}"/>
          </ac:spMkLst>
        </pc:spChg>
        <pc:picChg chg="add mod">
          <ac:chgData name="Joke Fledderus - Rang" userId="060887c6-86ec-4930-92e8-7049a97dba5e" providerId="ADAL" clId="{234F5642-AE91-4EBE-8ED6-AA61C5DB18D6}" dt="2023-05-07T20:11:41.295" v="2228" actId="26606"/>
          <ac:picMkLst>
            <pc:docMk/>
            <pc:sldMk cId="853020677" sldId="279"/>
            <ac:picMk id="5" creationId="{FE09F178-1684-3DE7-A583-BF1EC8FD2735}"/>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AA1E01-859B-4EC6-98CB-5BA2BDE6A0D9}" type="doc">
      <dgm:prSet loTypeId="urn:microsoft.com/office/officeart/2005/8/layout/vList2" loCatId="list" qsTypeId="urn:microsoft.com/office/officeart/2005/8/quickstyle/simple4" qsCatId="simple" csTypeId="urn:microsoft.com/office/officeart/2005/8/colors/colorful1" csCatId="colorful"/>
      <dgm:spPr/>
      <dgm:t>
        <a:bodyPr/>
        <a:lstStyle/>
        <a:p>
          <a:endParaRPr lang="en-US"/>
        </a:p>
      </dgm:t>
    </dgm:pt>
    <dgm:pt modelId="{1285A294-E22B-4B9A-AD32-094C06FFFA53}">
      <dgm:prSet/>
      <dgm:spPr/>
      <dgm:t>
        <a:bodyPr/>
        <a:lstStyle/>
        <a:p>
          <a:r>
            <a:rPr lang="nl-NL"/>
            <a:t>W: Waarnemen</a:t>
          </a:r>
          <a:endParaRPr lang="en-US"/>
        </a:p>
      </dgm:t>
    </dgm:pt>
    <dgm:pt modelId="{74329206-F348-4E8E-8453-11B4CE63C6AA}" type="parTrans" cxnId="{3EBB83F3-974C-43ED-9F8F-5ACDE3F8C3D0}">
      <dgm:prSet/>
      <dgm:spPr/>
      <dgm:t>
        <a:bodyPr/>
        <a:lstStyle/>
        <a:p>
          <a:endParaRPr lang="en-US"/>
        </a:p>
      </dgm:t>
    </dgm:pt>
    <dgm:pt modelId="{9784324E-63DD-45E2-9B13-020A1BB62FA2}" type="sibTrans" cxnId="{3EBB83F3-974C-43ED-9F8F-5ACDE3F8C3D0}">
      <dgm:prSet/>
      <dgm:spPr/>
      <dgm:t>
        <a:bodyPr/>
        <a:lstStyle/>
        <a:p>
          <a:endParaRPr lang="en-US"/>
        </a:p>
      </dgm:t>
    </dgm:pt>
    <dgm:pt modelId="{1A641995-2FAC-40C8-9947-7413E05D8917}">
      <dgm:prSet/>
      <dgm:spPr/>
      <dgm:t>
        <a:bodyPr/>
        <a:lstStyle/>
        <a:p>
          <a:r>
            <a:rPr lang="nl-NL"/>
            <a:t>A: Aantekeningen maken</a:t>
          </a:r>
          <a:endParaRPr lang="en-US"/>
        </a:p>
      </dgm:t>
    </dgm:pt>
    <dgm:pt modelId="{5D96D4A2-4E14-443B-BB71-4D668DF43EA5}" type="parTrans" cxnId="{24AAA0EF-D265-4176-B7C6-90EF6AFE7CDF}">
      <dgm:prSet/>
      <dgm:spPr/>
      <dgm:t>
        <a:bodyPr/>
        <a:lstStyle/>
        <a:p>
          <a:endParaRPr lang="en-US"/>
        </a:p>
      </dgm:t>
    </dgm:pt>
    <dgm:pt modelId="{20CF38C2-970A-401A-8E1A-FF5E57D1BE10}" type="sibTrans" cxnId="{24AAA0EF-D265-4176-B7C6-90EF6AFE7CDF}">
      <dgm:prSet/>
      <dgm:spPr/>
      <dgm:t>
        <a:bodyPr/>
        <a:lstStyle/>
        <a:p>
          <a:endParaRPr lang="en-US"/>
        </a:p>
      </dgm:t>
    </dgm:pt>
    <dgm:pt modelId="{4DCE67B9-2DA1-490F-9DB1-17BF419BF017}">
      <dgm:prSet/>
      <dgm:spPr/>
      <dgm:t>
        <a:bodyPr/>
        <a:lstStyle/>
        <a:p>
          <a:r>
            <a:rPr lang="nl-NL"/>
            <a:t>C: Classificeren</a:t>
          </a:r>
          <a:endParaRPr lang="en-US"/>
        </a:p>
      </dgm:t>
    </dgm:pt>
    <dgm:pt modelId="{BC71F60B-3417-4165-9457-01CD54CB0C02}" type="parTrans" cxnId="{68CBAF0C-9F6D-478A-97B7-C5939DC9C881}">
      <dgm:prSet/>
      <dgm:spPr/>
      <dgm:t>
        <a:bodyPr/>
        <a:lstStyle/>
        <a:p>
          <a:endParaRPr lang="en-US"/>
        </a:p>
      </dgm:t>
    </dgm:pt>
    <dgm:pt modelId="{1540266E-B17C-4046-A8AA-0B16AD0828CC}" type="sibTrans" cxnId="{68CBAF0C-9F6D-478A-97B7-C5939DC9C881}">
      <dgm:prSet/>
      <dgm:spPr/>
      <dgm:t>
        <a:bodyPr/>
        <a:lstStyle/>
        <a:p>
          <a:endParaRPr lang="en-US"/>
        </a:p>
      </dgm:t>
    </dgm:pt>
    <dgm:pt modelId="{9AD7C472-8C1B-4DAC-9B67-4D914926388F}">
      <dgm:prSet/>
      <dgm:spPr/>
      <dgm:t>
        <a:bodyPr/>
        <a:lstStyle/>
        <a:p>
          <a:r>
            <a:rPr lang="nl-NL"/>
            <a:t>K: Kwalificeren</a:t>
          </a:r>
          <a:endParaRPr lang="en-US"/>
        </a:p>
      </dgm:t>
    </dgm:pt>
    <dgm:pt modelId="{833B0B19-029D-4F6F-9D5A-D2B79E8A3469}" type="parTrans" cxnId="{0A9F5C4A-45B1-4E40-97A5-32049A7DE969}">
      <dgm:prSet/>
      <dgm:spPr/>
      <dgm:t>
        <a:bodyPr/>
        <a:lstStyle/>
        <a:p>
          <a:endParaRPr lang="en-US"/>
        </a:p>
      </dgm:t>
    </dgm:pt>
    <dgm:pt modelId="{11613D39-E40E-4EC9-8CC2-D678A890EB46}" type="sibTrans" cxnId="{0A9F5C4A-45B1-4E40-97A5-32049A7DE969}">
      <dgm:prSet/>
      <dgm:spPr/>
      <dgm:t>
        <a:bodyPr/>
        <a:lstStyle/>
        <a:p>
          <a:endParaRPr lang="en-US"/>
        </a:p>
      </dgm:t>
    </dgm:pt>
    <dgm:pt modelId="{C7391386-D69B-4B69-A0B0-B02D20DDF9D5}">
      <dgm:prSet/>
      <dgm:spPr/>
      <dgm:t>
        <a:bodyPr/>
        <a:lstStyle/>
        <a:p>
          <a:r>
            <a:rPr lang="nl-NL"/>
            <a:t>E: Evalueren</a:t>
          </a:r>
          <a:endParaRPr lang="en-US"/>
        </a:p>
      </dgm:t>
    </dgm:pt>
    <dgm:pt modelId="{936F42D4-23EF-41CB-A5E1-5D02EA2433CD}" type="parTrans" cxnId="{773D0FC7-47E2-4A1E-A0BD-67BE368B0C4B}">
      <dgm:prSet/>
      <dgm:spPr/>
      <dgm:t>
        <a:bodyPr/>
        <a:lstStyle/>
        <a:p>
          <a:endParaRPr lang="en-US"/>
        </a:p>
      </dgm:t>
    </dgm:pt>
    <dgm:pt modelId="{92720B66-5B39-41C7-B64D-8C125E1FE493}" type="sibTrans" cxnId="{773D0FC7-47E2-4A1E-A0BD-67BE368B0C4B}">
      <dgm:prSet/>
      <dgm:spPr/>
      <dgm:t>
        <a:bodyPr/>
        <a:lstStyle/>
        <a:p>
          <a:endParaRPr lang="en-US"/>
        </a:p>
      </dgm:t>
    </dgm:pt>
    <dgm:pt modelId="{CDADC877-D906-497A-961F-BBE82972D697}">
      <dgm:prSet/>
      <dgm:spPr/>
      <dgm:t>
        <a:bodyPr/>
        <a:lstStyle/>
        <a:p>
          <a:r>
            <a:rPr lang="nl-NL"/>
            <a:t>R: Rapporteren</a:t>
          </a:r>
          <a:endParaRPr lang="en-US"/>
        </a:p>
      </dgm:t>
    </dgm:pt>
    <dgm:pt modelId="{0A23A3AB-3E49-4D5F-868A-0632354664F1}" type="parTrans" cxnId="{4F9B7F3E-A1F6-40BD-B87E-FC8BC410D30B}">
      <dgm:prSet/>
      <dgm:spPr/>
      <dgm:t>
        <a:bodyPr/>
        <a:lstStyle/>
        <a:p>
          <a:endParaRPr lang="en-US"/>
        </a:p>
      </dgm:t>
    </dgm:pt>
    <dgm:pt modelId="{3280AFA8-D3E9-4E3B-AA92-9F93A47686B1}" type="sibTrans" cxnId="{4F9B7F3E-A1F6-40BD-B87E-FC8BC410D30B}">
      <dgm:prSet/>
      <dgm:spPr/>
      <dgm:t>
        <a:bodyPr/>
        <a:lstStyle/>
        <a:p>
          <a:endParaRPr lang="en-US"/>
        </a:p>
      </dgm:t>
    </dgm:pt>
    <dgm:pt modelId="{A5EAA01B-2912-405C-90B0-19989969A00A}" type="pres">
      <dgm:prSet presAssocID="{77AA1E01-859B-4EC6-98CB-5BA2BDE6A0D9}" presName="linear" presStyleCnt="0">
        <dgm:presLayoutVars>
          <dgm:animLvl val="lvl"/>
          <dgm:resizeHandles val="exact"/>
        </dgm:presLayoutVars>
      </dgm:prSet>
      <dgm:spPr/>
    </dgm:pt>
    <dgm:pt modelId="{CCB03DE6-81DF-4F14-A1DF-B80E68FBD7C4}" type="pres">
      <dgm:prSet presAssocID="{1285A294-E22B-4B9A-AD32-094C06FFFA53}" presName="parentText" presStyleLbl="node1" presStyleIdx="0" presStyleCnt="6">
        <dgm:presLayoutVars>
          <dgm:chMax val="0"/>
          <dgm:bulletEnabled val="1"/>
        </dgm:presLayoutVars>
      </dgm:prSet>
      <dgm:spPr/>
    </dgm:pt>
    <dgm:pt modelId="{A9A9C43B-425E-497C-84B5-15F6F392152D}" type="pres">
      <dgm:prSet presAssocID="{9784324E-63DD-45E2-9B13-020A1BB62FA2}" presName="spacer" presStyleCnt="0"/>
      <dgm:spPr/>
    </dgm:pt>
    <dgm:pt modelId="{879C0A62-7B16-4110-AA77-1F680E349562}" type="pres">
      <dgm:prSet presAssocID="{1A641995-2FAC-40C8-9947-7413E05D8917}" presName="parentText" presStyleLbl="node1" presStyleIdx="1" presStyleCnt="6">
        <dgm:presLayoutVars>
          <dgm:chMax val="0"/>
          <dgm:bulletEnabled val="1"/>
        </dgm:presLayoutVars>
      </dgm:prSet>
      <dgm:spPr/>
    </dgm:pt>
    <dgm:pt modelId="{30195D72-26DA-4479-BCDA-578D0AE3410C}" type="pres">
      <dgm:prSet presAssocID="{20CF38C2-970A-401A-8E1A-FF5E57D1BE10}" presName="spacer" presStyleCnt="0"/>
      <dgm:spPr/>
    </dgm:pt>
    <dgm:pt modelId="{E47C0B52-DACD-4B6D-A4F8-D7F4714EF0C0}" type="pres">
      <dgm:prSet presAssocID="{4DCE67B9-2DA1-490F-9DB1-17BF419BF017}" presName="parentText" presStyleLbl="node1" presStyleIdx="2" presStyleCnt="6">
        <dgm:presLayoutVars>
          <dgm:chMax val="0"/>
          <dgm:bulletEnabled val="1"/>
        </dgm:presLayoutVars>
      </dgm:prSet>
      <dgm:spPr/>
    </dgm:pt>
    <dgm:pt modelId="{E3529502-196F-4672-B701-8F92D9816DFF}" type="pres">
      <dgm:prSet presAssocID="{1540266E-B17C-4046-A8AA-0B16AD0828CC}" presName="spacer" presStyleCnt="0"/>
      <dgm:spPr/>
    </dgm:pt>
    <dgm:pt modelId="{573A2A40-1AB7-4325-9713-3DCC620EA3D9}" type="pres">
      <dgm:prSet presAssocID="{9AD7C472-8C1B-4DAC-9B67-4D914926388F}" presName="parentText" presStyleLbl="node1" presStyleIdx="3" presStyleCnt="6">
        <dgm:presLayoutVars>
          <dgm:chMax val="0"/>
          <dgm:bulletEnabled val="1"/>
        </dgm:presLayoutVars>
      </dgm:prSet>
      <dgm:spPr/>
    </dgm:pt>
    <dgm:pt modelId="{84C3D049-308E-414B-941A-83E16AC1911C}" type="pres">
      <dgm:prSet presAssocID="{11613D39-E40E-4EC9-8CC2-D678A890EB46}" presName="spacer" presStyleCnt="0"/>
      <dgm:spPr/>
    </dgm:pt>
    <dgm:pt modelId="{9FDB3FB1-50EF-44CF-B895-E7908F1D25E6}" type="pres">
      <dgm:prSet presAssocID="{C7391386-D69B-4B69-A0B0-B02D20DDF9D5}" presName="parentText" presStyleLbl="node1" presStyleIdx="4" presStyleCnt="6">
        <dgm:presLayoutVars>
          <dgm:chMax val="0"/>
          <dgm:bulletEnabled val="1"/>
        </dgm:presLayoutVars>
      </dgm:prSet>
      <dgm:spPr/>
    </dgm:pt>
    <dgm:pt modelId="{5CF7C236-69B0-4189-8D59-D273972352D3}" type="pres">
      <dgm:prSet presAssocID="{92720B66-5B39-41C7-B64D-8C125E1FE493}" presName="spacer" presStyleCnt="0"/>
      <dgm:spPr/>
    </dgm:pt>
    <dgm:pt modelId="{76A72DFB-211E-4FBA-8E36-2A060E296600}" type="pres">
      <dgm:prSet presAssocID="{CDADC877-D906-497A-961F-BBE82972D697}" presName="parentText" presStyleLbl="node1" presStyleIdx="5" presStyleCnt="6">
        <dgm:presLayoutVars>
          <dgm:chMax val="0"/>
          <dgm:bulletEnabled val="1"/>
        </dgm:presLayoutVars>
      </dgm:prSet>
      <dgm:spPr/>
    </dgm:pt>
  </dgm:ptLst>
  <dgm:cxnLst>
    <dgm:cxn modelId="{960F560C-38DB-482A-A4F8-BA0996763FBB}" type="presOf" srcId="{C7391386-D69B-4B69-A0B0-B02D20DDF9D5}" destId="{9FDB3FB1-50EF-44CF-B895-E7908F1D25E6}" srcOrd="0" destOrd="0" presId="urn:microsoft.com/office/officeart/2005/8/layout/vList2"/>
    <dgm:cxn modelId="{68CBAF0C-9F6D-478A-97B7-C5939DC9C881}" srcId="{77AA1E01-859B-4EC6-98CB-5BA2BDE6A0D9}" destId="{4DCE67B9-2DA1-490F-9DB1-17BF419BF017}" srcOrd="2" destOrd="0" parTransId="{BC71F60B-3417-4165-9457-01CD54CB0C02}" sibTransId="{1540266E-B17C-4046-A8AA-0B16AD0828CC}"/>
    <dgm:cxn modelId="{AB234F2B-87CA-43D0-9784-76F19C9E7C7F}" type="presOf" srcId="{9AD7C472-8C1B-4DAC-9B67-4D914926388F}" destId="{573A2A40-1AB7-4325-9713-3DCC620EA3D9}" srcOrd="0" destOrd="0" presId="urn:microsoft.com/office/officeart/2005/8/layout/vList2"/>
    <dgm:cxn modelId="{4F9B7F3E-A1F6-40BD-B87E-FC8BC410D30B}" srcId="{77AA1E01-859B-4EC6-98CB-5BA2BDE6A0D9}" destId="{CDADC877-D906-497A-961F-BBE82972D697}" srcOrd="5" destOrd="0" parTransId="{0A23A3AB-3E49-4D5F-868A-0632354664F1}" sibTransId="{3280AFA8-D3E9-4E3B-AA92-9F93A47686B1}"/>
    <dgm:cxn modelId="{0A9F5C4A-45B1-4E40-97A5-32049A7DE969}" srcId="{77AA1E01-859B-4EC6-98CB-5BA2BDE6A0D9}" destId="{9AD7C472-8C1B-4DAC-9B67-4D914926388F}" srcOrd="3" destOrd="0" parTransId="{833B0B19-029D-4F6F-9D5A-D2B79E8A3469}" sibTransId="{11613D39-E40E-4EC9-8CC2-D678A890EB46}"/>
    <dgm:cxn modelId="{C67A537D-1640-45F9-95B3-C7649D425BA0}" type="presOf" srcId="{1285A294-E22B-4B9A-AD32-094C06FFFA53}" destId="{CCB03DE6-81DF-4F14-A1DF-B80E68FBD7C4}" srcOrd="0" destOrd="0" presId="urn:microsoft.com/office/officeart/2005/8/layout/vList2"/>
    <dgm:cxn modelId="{24F31291-60FF-4195-8BC0-4FDF073D7024}" type="presOf" srcId="{77AA1E01-859B-4EC6-98CB-5BA2BDE6A0D9}" destId="{A5EAA01B-2912-405C-90B0-19989969A00A}" srcOrd="0" destOrd="0" presId="urn:microsoft.com/office/officeart/2005/8/layout/vList2"/>
    <dgm:cxn modelId="{F5DBAE98-91B1-446E-8C43-D3D4B8CB5571}" type="presOf" srcId="{1A641995-2FAC-40C8-9947-7413E05D8917}" destId="{879C0A62-7B16-4110-AA77-1F680E349562}" srcOrd="0" destOrd="0" presId="urn:microsoft.com/office/officeart/2005/8/layout/vList2"/>
    <dgm:cxn modelId="{4EEBB3B1-D85A-45D0-945B-C4A42A0E097E}" type="presOf" srcId="{CDADC877-D906-497A-961F-BBE82972D697}" destId="{76A72DFB-211E-4FBA-8E36-2A060E296600}" srcOrd="0" destOrd="0" presId="urn:microsoft.com/office/officeart/2005/8/layout/vList2"/>
    <dgm:cxn modelId="{773D0FC7-47E2-4A1E-A0BD-67BE368B0C4B}" srcId="{77AA1E01-859B-4EC6-98CB-5BA2BDE6A0D9}" destId="{C7391386-D69B-4B69-A0B0-B02D20DDF9D5}" srcOrd="4" destOrd="0" parTransId="{936F42D4-23EF-41CB-A5E1-5D02EA2433CD}" sibTransId="{92720B66-5B39-41C7-B64D-8C125E1FE493}"/>
    <dgm:cxn modelId="{DA5AF9CA-5C03-44F1-91C6-C2844301792B}" type="presOf" srcId="{4DCE67B9-2DA1-490F-9DB1-17BF419BF017}" destId="{E47C0B52-DACD-4B6D-A4F8-D7F4714EF0C0}" srcOrd="0" destOrd="0" presId="urn:microsoft.com/office/officeart/2005/8/layout/vList2"/>
    <dgm:cxn modelId="{24AAA0EF-D265-4176-B7C6-90EF6AFE7CDF}" srcId="{77AA1E01-859B-4EC6-98CB-5BA2BDE6A0D9}" destId="{1A641995-2FAC-40C8-9947-7413E05D8917}" srcOrd="1" destOrd="0" parTransId="{5D96D4A2-4E14-443B-BB71-4D668DF43EA5}" sibTransId="{20CF38C2-970A-401A-8E1A-FF5E57D1BE10}"/>
    <dgm:cxn modelId="{3EBB83F3-974C-43ED-9F8F-5ACDE3F8C3D0}" srcId="{77AA1E01-859B-4EC6-98CB-5BA2BDE6A0D9}" destId="{1285A294-E22B-4B9A-AD32-094C06FFFA53}" srcOrd="0" destOrd="0" parTransId="{74329206-F348-4E8E-8453-11B4CE63C6AA}" sibTransId="{9784324E-63DD-45E2-9B13-020A1BB62FA2}"/>
    <dgm:cxn modelId="{22A365EA-2F7C-4839-9403-90CD0CE39F45}" type="presParOf" srcId="{A5EAA01B-2912-405C-90B0-19989969A00A}" destId="{CCB03DE6-81DF-4F14-A1DF-B80E68FBD7C4}" srcOrd="0" destOrd="0" presId="urn:microsoft.com/office/officeart/2005/8/layout/vList2"/>
    <dgm:cxn modelId="{CD7102CA-E181-4E32-BCE7-EB96DD9650F3}" type="presParOf" srcId="{A5EAA01B-2912-405C-90B0-19989969A00A}" destId="{A9A9C43B-425E-497C-84B5-15F6F392152D}" srcOrd="1" destOrd="0" presId="urn:microsoft.com/office/officeart/2005/8/layout/vList2"/>
    <dgm:cxn modelId="{066D2250-63C0-463A-9E53-FDADFFF21F3D}" type="presParOf" srcId="{A5EAA01B-2912-405C-90B0-19989969A00A}" destId="{879C0A62-7B16-4110-AA77-1F680E349562}" srcOrd="2" destOrd="0" presId="urn:microsoft.com/office/officeart/2005/8/layout/vList2"/>
    <dgm:cxn modelId="{87A346CE-02F6-4B5E-95FA-DEF14B1B1FCF}" type="presParOf" srcId="{A5EAA01B-2912-405C-90B0-19989969A00A}" destId="{30195D72-26DA-4479-BCDA-578D0AE3410C}" srcOrd="3" destOrd="0" presId="urn:microsoft.com/office/officeart/2005/8/layout/vList2"/>
    <dgm:cxn modelId="{7F3F49FA-8A02-415F-AB0F-74603D7340F9}" type="presParOf" srcId="{A5EAA01B-2912-405C-90B0-19989969A00A}" destId="{E47C0B52-DACD-4B6D-A4F8-D7F4714EF0C0}" srcOrd="4" destOrd="0" presId="urn:microsoft.com/office/officeart/2005/8/layout/vList2"/>
    <dgm:cxn modelId="{72C728FD-757C-4A9D-B74D-4536D0C4FF01}" type="presParOf" srcId="{A5EAA01B-2912-405C-90B0-19989969A00A}" destId="{E3529502-196F-4672-B701-8F92D9816DFF}" srcOrd="5" destOrd="0" presId="urn:microsoft.com/office/officeart/2005/8/layout/vList2"/>
    <dgm:cxn modelId="{CA9CBD30-90F9-4E2A-B1DF-EB5D9BBC8832}" type="presParOf" srcId="{A5EAA01B-2912-405C-90B0-19989969A00A}" destId="{573A2A40-1AB7-4325-9713-3DCC620EA3D9}" srcOrd="6" destOrd="0" presId="urn:microsoft.com/office/officeart/2005/8/layout/vList2"/>
    <dgm:cxn modelId="{AFFDD02F-54BE-455B-984D-5CA75D36BB23}" type="presParOf" srcId="{A5EAA01B-2912-405C-90B0-19989969A00A}" destId="{84C3D049-308E-414B-941A-83E16AC1911C}" srcOrd="7" destOrd="0" presId="urn:microsoft.com/office/officeart/2005/8/layout/vList2"/>
    <dgm:cxn modelId="{6E1B98E6-A18F-46A3-AFEE-2FA8BAF55E77}" type="presParOf" srcId="{A5EAA01B-2912-405C-90B0-19989969A00A}" destId="{9FDB3FB1-50EF-44CF-B895-E7908F1D25E6}" srcOrd="8" destOrd="0" presId="urn:microsoft.com/office/officeart/2005/8/layout/vList2"/>
    <dgm:cxn modelId="{C8D809C1-8A62-4473-A8BA-1874DA691024}" type="presParOf" srcId="{A5EAA01B-2912-405C-90B0-19989969A00A}" destId="{5CF7C236-69B0-4189-8D59-D273972352D3}" srcOrd="9" destOrd="0" presId="urn:microsoft.com/office/officeart/2005/8/layout/vList2"/>
    <dgm:cxn modelId="{32F9F759-66D2-4C5D-8D10-B6A023AB94C7}" type="presParOf" srcId="{A5EAA01B-2912-405C-90B0-19989969A00A}" destId="{76A72DFB-211E-4FBA-8E36-2A060E296600}"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92B328-441E-46AD-B508-2154577FCC5F}" type="doc">
      <dgm:prSet loTypeId="urn:microsoft.com/office/officeart/2005/8/layout/orgChart1" loCatId="hierarchy" qsTypeId="urn:microsoft.com/office/officeart/2005/8/quickstyle/simple2" qsCatId="simple" csTypeId="urn:microsoft.com/office/officeart/2005/8/colors/colorful3" csCatId="colorful"/>
      <dgm:spPr/>
      <dgm:t>
        <a:bodyPr/>
        <a:lstStyle/>
        <a:p>
          <a:endParaRPr lang="en-US"/>
        </a:p>
      </dgm:t>
    </dgm:pt>
    <dgm:pt modelId="{E4A7919F-ED54-4DA6-8038-A0B67F1E010D}">
      <dgm:prSet/>
      <dgm:spPr/>
      <dgm:t>
        <a:bodyPr/>
        <a:lstStyle/>
        <a:p>
          <a:r>
            <a:rPr lang="nl-NL"/>
            <a:t>Verschil tussen waarneming en interpretatie</a:t>
          </a:r>
          <a:endParaRPr lang="en-US"/>
        </a:p>
      </dgm:t>
    </dgm:pt>
    <dgm:pt modelId="{52A036BF-14F5-41AE-BD39-407C0E0AC04F}" type="parTrans" cxnId="{F782C130-6A6D-4C3A-A6E1-BC829E549714}">
      <dgm:prSet/>
      <dgm:spPr/>
      <dgm:t>
        <a:bodyPr/>
        <a:lstStyle/>
        <a:p>
          <a:endParaRPr lang="en-US"/>
        </a:p>
      </dgm:t>
    </dgm:pt>
    <dgm:pt modelId="{379A9380-308F-4495-86C7-E5F221BAF989}" type="sibTrans" cxnId="{F782C130-6A6D-4C3A-A6E1-BC829E549714}">
      <dgm:prSet/>
      <dgm:spPr/>
      <dgm:t>
        <a:bodyPr/>
        <a:lstStyle/>
        <a:p>
          <a:endParaRPr lang="en-US"/>
        </a:p>
      </dgm:t>
    </dgm:pt>
    <dgm:pt modelId="{48262971-9068-4193-B3BD-97BFC9F4C3FA}">
      <dgm:prSet/>
      <dgm:spPr/>
      <dgm:t>
        <a:bodyPr/>
        <a:lstStyle/>
        <a:p>
          <a:r>
            <a:rPr lang="nl-NL"/>
            <a:t>Verschil tussen wat je </a:t>
          </a:r>
          <a:r>
            <a:rPr lang="nl-NL" b="1"/>
            <a:t>écht ziet</a:t>
          </a:r>
          <a:r>
            <a:rPr lang="nl-NL"/>
            <a:t> en wat je </a:t>
          </a:r>
          <a:r>
            <a:rPr lang="nl-NL" b="1"/>
            <a:t>dénkt dat je ziet.</a:t>
          </a:r>
          <a:endParaRPr lang="en-US"/>
        </a:p>
      </dgm:t>
    </dgm:pt>
    <dgm:pt modelId="{9903F536-776C-4D19-ACCC-DB46DD0DD25C}" type="parTrans" cxnId="{EC2A95A3-6D40-4156-9488-6C96BF026DFA}">
      <dgm:prSet/>
      <dgm:spPr/>
      <dgm:t>
        <a:bodyPr/>
        <a:lstStyle/>
        <a:p>
          <a:endParaRPr lang="en-US"/>
        </a:p>
      </dgm:t>
    </dgm:pt>
    <dgm:pt modelId="{6A2AEEC7-F0B2-4336-8F1A-8F1EC57AE0E4}" type="sibTrans" cxnId="{EC2A95A3-6D40-4156-9488-6C96BF026DFA}">
      <dgm:prSet/>
      <dgm:spPr/>
      <dgm:t>
        <a:bodyPr/>
        <a:lstStyle/>
        <a:p>
          <a:endParaRPr lang="en-US"/>
        </a:p>
      </dgm:t>
    </dgm:pt>
    <dgm:pt modelId="{70172693-FE0B-4D43-89A0-2CECCE349F90}">
      <dgm:prSet/>
      <dgm:spPr/>
      <dgm:t>
        <a:bodyPr/>
        <a:lstStyle/>
        <a:p>
          <a:r>
            <a:rPr lang="nl-NL"/>
            <a:t>Een waarneming kan je met een camera opnemen of met een microfoon registreren</a:t>
          </a:r>
          <a:endParaRPr lang="en-US"/>
        </a:p>
      </dgm:t>
    </dgm:pt>
    <dgm:pt modelId="{824CBEA8-1BDA-49B5-84A7-CCFDCC2BC1CB}" type="parTrans" cxnId="{D66BBA10-5CEA-452B-8C6C-3C9381E0B3E1}">
      <dgm:prSet/>
      <dgm:spPr/>
      <dgm:t>
        <a:bodyPr/>
        <a:lstStyle/>
        <a:p>
          <a:endParaRPr lang="en-US"/>
        </a:p>
      </dgm:t>
    </dgm:pt>
    <dgm:pt modelId="{D3FB264A-474C-490A-9FD0-840EC57AF540}" type="sibTrans" cxnId="{D66BBA10-5CEA-452B-8C6C-3C9381E0B3E1}">
      <dgm:prSet/>
      <dgm:spPr/>
      <dgm:t>
        <a:bodyPr/>
        <a:lstStyle/>
        <a:p>
          <a:endParaRPr lang="en-US"/>
        </a:p>
      </dgm:t>
    </dgm:pt>
    <dgm:pt modelId="{9DB7582A-D8BE-47F9-80B3-35FB77C3D034}">
      <dgm:prSet/>
      <dgm:spPr/>
      <dgm:t>
        <a:bodyPr/>
        <a:lstStyle/>
        <a:p>
          <a:r>
            <a:rPr lang="nl-NL"/>
            <a:t>Een interpretatie is een persoonlijk, beredeneerd oordeel van die waarneming.</a:t>
          </a:r>
          <a:endParaRPr lang="en-US"/>
        </a:p>
      </dgm:t>
    </dgm:pt>
    <dgm:pt modelId="{4C0FC4D8-F30E-42D6-AD84-A63BA869A46E}" type="parTrans" cxnId="{69DB5280-388C-4B7D-BBBD-55E914220B16}">
      <dgm:prSet/>
      <dgm:spPr/>
      <dgm:t>
        <a:bodyPr/>
        <a:lstStyle/>
        <a:p>
          <a:endParaRPr lang="en-US"/>
        </a:p>
      </dgm:t>
    </dgm:pt>
    <dgm:pt modelId="{3042F667-B587-4227-9F7F-A80826AFC64C}" type="sibTrans" cxnId="{69DB5280-388C-4B7D-BBBD-55E914220B16}">
      <dgm:prSet/>
      <dgm:spPr/>
      <dgm:t>
        <a:bodyPr/>
        <a:lstStyle/>
        <a:p>
          <a:endParaRPr lang="en-US"/>
        </a:p>
      </dgm:t>
    </dgm:pt>
    <dgm:pt modelId="{57B0FBED-DA5A-4C0D-A00F-0982389BD731}" type="pres">
      <dgm:prSet presAssocID="{BE92B328-441E-46AD-B508-2154577FCC5F}" presName="hierChild1" presStyleCnt="0">
        <dgm:presLayoutVars>
          <dgm:orgChart val="1"/>
          <dgm:chPref val="1"/>
          <dgm:dir/>
          <dgm:animOne val="branch"/>
          <dgm:animLvl val="lvl"/>
          <dgm:resizeHandles/>
        </dgm:presLayoutVars>
      </dgm:prSet>
      <dgm:spPr/>
    </dgm:pt>
    <dgm:pt modelId="{DE1CC90D-4DB4-459D-A48C-B02C5AC54B4F}" type="pres">
      <dgm:prSet presAssocID="{E4A7919F-ED54-4DA6-8038-A0B67F1E010D}" presName="hierRoot1" presStyleCnt="0">
        <dgm:presLayoutVars>
          <dgm:hierBranch val="init"/>
        </dgm:presLayoutVars>
      </dgm:prSet>
      <dgm:spPr/>
    </dgm:pt>
    <dgm:pt modelId="{978E2733-768D-4B2A-BF88-174A53306FDD}" type="pres">
      <dgm:prSet presAssocID="{E4A7919F-ED54-4DA6-8038-A0B67F1E010D}" presName="rootComposite1" presStyleCnt="0"/>
      <dgm:spPr/>
    </dgm:pt>
    <dgm:pt modelId="{89451B2D-AB66-4391-8CDB-BC5DE66DC96C}" type="pres">
      <dgm:prSet presAssocID="{E4A7919F-ED54-4DA6-8038-A0B67F1E010D}" presName="rootText1" presStyleLbl="node0" presStyleIdx="0" presStyleCnt="2">
        <dgm:presLayoutVars>
          <dgm:chPref val="3"/>
        </dgm:presLayoutVars>
      </dgm:prSet>
      <dgm:spPr/>
    </dgm:pt>
    <dgm:pt modelId="{C39102E1-18AC-4A1E-A3A9-9317A2CA5AE5}" type="pres">
      <dgm:prSet presAssocID="{E4A7919F-ED54-4DA6-8038-A0B67F1E010D}" presName="rootConnector1" presStyleLbl="node1" presStyleIdx="0" presStyleCnt="0"/>
      <dgm:spPr/>
    </dgm:pt>
    <dgm:pt modelId="{23A1DA10-34C8-4462-8E54-131F2DAD297A}" type="pres">
      <dgm:prSet presAssocID="{E4A7919F-ED54-4DA6-8038-A0B67F1E010D}" presName="hierChild2" presStyleCnt="0"/>
      <dgm:spPr/>
    </dgm:pt>
    <dgm:pt modelId="{3BB53CA8-74C7-4FF2-B186-E9EB00C26E04}" type="pres">
      <dgm:prSet presAssocID="{E4A7919F-ED54-4DA6-8038-A0B67F1E010D}" presName="hierChild3" presStyleCnt="0"/>
      <dgm:spPr/>
    </dgm:pt>
    <dgm:pt modelId="{96BEC28D-D2E2-40B4-B508-6CB35B7B8F69}" type="pres">
      <dgm:prSet presAssocID="{48262971-9068-4193-B3BD-97BFC9F4C3FA}" presName="hierRoot1" presStyleCnt="0">
        <dgm:presLayoutVars>
          <dgm:hierBranch val="init"/>
        </dgm:presLayoutVars>
      </dgm:prSet>
      <dgm:spPr/>
    </dgm:pt>
    <dgm:pt modelId="{4AD8921D-0F0B-4009-AB5F-85D0F8C1942E}" type="pres">
      <dgm:prSet presAssocID="{48262971-9068-4193-B3BD-97BFC9F4C3FA}" presName="rootComposite1" presStyleCnt="0"/>
      <dgm:spPr/>
    </dgm:pt>
    <dgm:pt modelId="{A1C88150-CE21-41B4-8465-16DB4B1F011F}" type="pres">
      <dgm:prSet presAssocID="{48262971-9068-4193-B3BD-97BFC9F4C3FA}" presName="rootText1" presStyleLbl="node0" presStyleIdx="1" presStyleCnt="2">
        <dgm:presLayoutVars>
          <dgm:chPref val="3"/>
        </dgm:presLayoutVars>
      </dgm:prSet>
      <dgm:spPr/>
    </dgm:pt>
    <dgm:pt modelId="{F9B80012-8F2A-45CA-8B13-F030F6B01DD8}" type="pres">
      <dgm:prSet presAssocID="{48262971-9068-4193-B3BD-97BFC9F4C3FA}" presName="rootConnector1" presStyleLbl="node1" presStyleIdx="0" presStyleCnt="0"/>
      <dgm:spPr/>
    </dgm:pt>
    <dgm:pt modelId="{ECE8E8D8-2D1E-4DB7-A6DC-BA6ED0ACE010}" type="pres">
      <dgm:prSet presAssocID="{48262971-9068-4193-B3BD-97BFC9F4C3FA}" presName="hierChild2" presStyleCnt="0"/>
      <dgm:spPr/>
    </dgm:pt>
    <dgm:pt modelId="{B3874AAA-FD2D-4159-B63B-FF2953F03A11}" type="pres">
      <dgm:prSet presAssocID="{824CBEA8-1BDA-49B5-84A7-CCFDCC2BC1CB}" presName="Name37" presStyleLbl="parChTrans1D2" presStyleIdx="0" presStyleCnt="2"/>
      <dgm:spPr/>
    </dgm:pt>
    <dgm:pt modelId="{9EC3F216-7089-48DE-BC88-FF8E33B658FB}" type="pres">
      <dgm:prSet presAssocID="{70172693-FE0B-4D43-89A0-2CECCE349F90}" presName="hierRoot2" presStyleCnt="0">
        <dgm:presLayoutVars>
          <dgm:hierBranch val="init"/>
        </dgm:presLayoutVars>
      </dgm:prSet>
      <dgm:spPr/>
    </dgm:pt>
    <dgm:pt modelId="{63FE9B62-0EDA-4D77-B74D-926D133E551A}" type="pres">
      <dgm:prSet presAssocID="{70172693-FE0B-4D43-89A0-2CECCE349F90}" presName="rootComposite" presStyleCnt="0"/>
      <dgm:spPr/>
    </dgm:pt>
    <dgm:pt modelId="{A023EA19-BDF7-4FF8-8338-F0399AA698AF}" type="pres">
      <dgm:prSet presAssocID="{70172693-FE0B-4D43-89A0-2CECCE349F90}" presName="rootText" presStyleLbl="node2" presStyleIdx="0" presStyleCnt="2">
        <dgm:presLayoutVars>
          <dgm:chPref val="3"/>
        </dgm:presLayoutVars>
      </dgm:prSet>
      <dgm:spPr/>
    </dgm:pt>
    <dgm:pt modelId="{68740FC7-AFF8-4DB0-BF7A-D1835DEC893A}" type="pres">
      <dgm:prSet presAssocID="{70172693-FE0B-4D43-89A0-2CECCE349F90}" presName="rootConnector" presStyleLbl="node2" presStyleIdx="0" presStyleCnt="2"/>
      <dgm:spPr/>
    </dgm:pt>
    <dgm:pt modelId="{AD06B9F3-1058-466C-BB05-3CAAE3CDB63E}" type="pres">
      <dgm:prSet presAssocID="{70172693-FE0B-4D43-89A0-2CECCE349F90}" presName="hierChild4" presStyleCnt="0"/>
      <dgm:spPr/>
    </dgm:pt>
    <dgm:pt modelId="{946957C2-C9A4-4355-90F7-A4C9CD1EA726}" type="pres">
      <dgm:prSet presAssocID="{70172693-FE0B-4D43-89A0-2CECCE349F90}" presName="hierChild5" presStyleCnt="0"/>
      <dgm:spPr/>
    </dgm:pt>
    <dgm:pt modelId="{65CA7FC2-7BE4-47C4-BB8F-869D49F18E73}" type="pres">
      <dgm:prSet presAssocID="{4C0FC4D8-F30E-42D6-AD84-A63BA869A46E}" presName="Name37" presStyleLbl="parChTrans1D2" presStyleIdx="1" presStyleCnt="2"/>
      <dgm:spPr/>
    </dgm:pt>
    <dgm:pt modelId="{A738FDE7-99AA-446A-BD66-027AFF6A80AC}" type="pres">
      <dgm:prSet presAssocID="{9DB7582A-D8BE-47F9-80B3-35FB77C3D034}" presName="hierRoot2" presStyleCnt="0">
        <dgm:presLayoutVars>
          <dgm:hierBranch val="init"/>
        </dgm:presLayoutVars>
      </dgm:prSet>
      <dgm:spPr/>
    </dgm:pt>
    <dgm:pt modelId="{AE01854C-A7EE-4614-8875-DFC3E51F57D0}" type="pres">
      <dgm:prSet presAssocID="{9DB7582A-D8BE-47F9-80B3-35FB77C3D034}" presName="rootComposite" presStyleCnt="0"/>
      <dgm:spPr/>
    </dgm:pt>
    <dgm:pt modelId="{DADDABF7-36A7-4D7E-87F3-FE54998AEC53}" type="pres">
      <dgm:prSet presAssocID="{9DB7582A-D8BE-47F9-80B3-35FB77C3D034}" presName="rootText" presStyleLbl="node2" presStyleIdx="1" presStyleCnt="2">
        <dgm:presLayoutVars>
          <dgm:chPref val="3"/>
        </dgm:presLayoutVars>
      </dgm:prSet>
      <dgm:spPr/>
    </dgm:pt>
    <dgm:pt modelId="{D8B0E59C-F375-4772-AD61-5ECE6E5069F5}" type="pres">
      <dgm:prSet presAssocID="{9DB7582A-D8BE-47F9-80B3-35FB77C3D034}" presName="rootConnector" presStyleLbl="node2" presStyleIdx="1" presStyleCnt="2"/>
      <dgm:spPr/>
    </dgm:pt>
    <dgm:pt modelId="{ADBE9478-D7D2-44E7-9A59-0F9D03F62966}" type="pres">
      <dgm:prSet presAssocID="{9DB7582A-D8BE-47F9-80B3-35FB77C3D034}" presName="hierChild4" presStyleCnt="0"/>
      <dgm:spPr/>
    </dgm:pt>
    <dgm:pt modelId="{58DBCA80-DF27-4EE3-92A6-975B4DCE8445}" type="pres">
      <dgm:prSet presAssocID="{9DB7582A-D8BE-47F9-80B3-35FB77C3D034}" presName="hierChild5" presStyleCnt="0"/>
      <dgm:spPr/>
    </dgm:pt>
    <dgm:pt modelId="{DE15E160-038F-42BD-8171-60B5F2CB6667}" type="pres">
      <dgm:prSet presAssocID="{48262971-9068-4193-B3BD-97BFC9F4C3FA}" presName="hierChild3" presStyleCnt="0"/>
      <dgm:spPr/>
    </dgm:pt>
  </dgm:ptLst>
  <dgm:cxnLst>
    <dgm:cxn modelId="{C6222D07-869E-4C7F-8B7E-A7FBFC68F79D}" type="presOf" srcId="{9DB7582A-D8BE-47F9-80B3-35FB77C3D034}" destId="{DADDABF7-36A7-4D7E-87F3-FE54998AEC53}" srcOrd="0" destOrd="0" presId="urn:microsoft.com/office/officeart/2005/8/layout/orgChart1"/>
    <dgm:cxn modelId="{D66BBA10-5CEA-452B-8C6C-3C9381E0B3E1}" srcId="{48262971-9068-4193-B3BD-97BFC9F4C3FA}" destId="{70172693-FE0B-4D43-89A0-2CECCE349F90}" srcOrd="0" destOrd="0" parTransId="{824CBEA8-1BDA-49B5-84A7-CCFDCC2BC1CB}" sibTransId="{D3FB264A-474C-490A-9FD0-840EC57AF540}"/>
    <dgm:cxn modelId="{D76A4F12-6F00-4199-AE90-86799DB5E078}" type="presOf" srcId="{4C0FC4D8-F30E-42D6-AD84-A63BA869A46E}" destId="{65CA7FC2-7BE4-47C4-BB8F-869D49F18E73}" srcOrd="0" destOrd="0" presId="urn:microsoft.com/office/officeart/2005/8/layout/orgChart1"/>
    <dgm:cxn modelId="{85334614-3DCA-456F-9FB4-944235B4DA55}" type="presOf" srcId="{E4A7919F-ED54-4DA6-8038-A0B67F1E010D}" destId="{89451B2D-AB66-4391-8CDB-BC5DE66DC96C}" srcOrd="0" destOrd="0" presId="urn:microsoft.com/office/officeart/2005/8/layout/orgChart1"/>
    <dgm:cxn modelId="{A0232E18-59D1-43DB-A2BB-FF52A8A0700A}" type="presOf" srcId="{48262971-9068-4193-B3BD-97BFC9F4C3FA}" destId="{A1C88150-CE21-41B4-8465-16DB4B1F011F}" srcOrd="0" destOrd="0" presId="urn:microsoft.com/office/officeart/2005/8/layout/orgChart1"/>
    <dgm:cxn modelId="{F782C130-6A6D-4C3A-A6E1-BC829E549714}" srcId="{BE92B328-441E-46AD-B508-2154577FCC5F}" destId="{E4A7919F-ED54-4DA6-8038-A0B67F1E010D}" srcOrd="0" destOrd="0" parTransId="{52A036BF-14F5-41AE-BD39-407C0E0AC04F}" sibTransId="{379A9380-308F-4495-86C7-E5F221BAF989}"/>
    <dgm:cxn modelId="{88538741-1111-44DE-9BF5-2E375CBD6501}" type="presOf" srcId="{70172693-FE0B-4D43-89A0-2CECCE349F90}" destId="{68740FC7-AFF8-4DB0-BF7A-D1835DEC893A}" srcOrd="1" destOrd="0" presId="urn:microsoft.com/office/officeart/2005/8/layout/orgChart1"/>
    <dgm:cxn modelId="{03D13171-4E57-44BA-92C1-FCE7903B4A89}" type="presOf" srcId="{E4A7919F-ED54-4DA6-8038-A0B67F1E010D}" destId="{C39102E1-18AC-4A1E-A3A9-9317A2CA5AE5}" srcOrd="1" destOrd="0" presId="urn:microsoft.com/office/officeart/2005/8/layout/orgChart1"/>
    <dgm:cxn modelId="{69DB5280-388C-4B7D-BBBD-55E914220B16}" srcId="{48262971-9068-4193-B3BD-97BFC9F4C3FA}" destId="{9DB7582A-D8BE-47F9-80B3-35FB77C3D034}" srcOrd="1" destOrd="0" parTransId="{4C0FC4D8-F30E-42D6-AD84-A63BA869A46E}" sibTransId="{3042F667-B587-4227-9F7F-A80826AFC64C}"/>
    <dgm:cxn modelId="{D913ED99-38F8-4835-A271-04DA3104B524}" type="presOf" srcId="{BE92B328-441E-46AD-B508-2154577FCC5F}" destId="{57B0FBED-DA5A-4C0D-A00F-0982389BD731}" srcOrd="0" destOrd="0" presId="urn:microsoft.com/office/officeart/2005/8/layout/orgChart1"/>
    <dgm:cxn modelId="{EC2A95A3-6D40-4156-9488-6C96BF026DFA}" srcId="{BE92B328-441E-46AD-B508-2154577FCC5F}" destId="{48262971-9068-4193-B3BD-97BFC9F4C3FA}" srcOrd="1" destOrd="0" parTransId="{9903F536-776C-4D19-ACCC-DB46DD0DD25C}" sibTransId="{6A2AEEC7-F0B2-4336-8F1A-8F1EC57AE0E4}"/>
    <dgm:cxn modelId="{35A55DA6-1FAD-48C3-9F71-88345DAD43AC}" type="presOf" srcId="{9DB7582A-D8BE-47F9-80B3-35FB77C3D034}" destId="{D8B0E59C-F375-4772-AD61-5ECE6E5069F5}" srcOrd="1" destOrd="0" presId="urn:microsoft.com/office/officeart/2005/8/layout/orgChart1"/>
    <dgm:cxn modelId="{9F3D8CC9-F63A-4E4A-AB2D-F6600DA99EE5}" type="presOf" srcId="{824CBEA8-1BDA-49B5-84A7-CCFDCC2BC1CB}" destId="{B3874AAA-FD2D-4159-B63B-FF2953F03A11}" srcOrd="0" destOrd="0" presId="urn:microsoft.com/office/officeart/2005/8/layout/orgChart1"/>
    <dgm:cxn modelId="{6D7EABDE-7632-490E-8545-D97F829FBAD9}" type="presOf" srcId="{70172693-FE0B-4D43-89A0-2CECCE349F90}" destId="{A023EA19-BDF7-4FF8-8338-F0399AA698AF}" srcOrd="0" destOrd="0" presId="urn:microsoft.com/office/officeart/2005/8/layout/orgChart1"/>
    <dgm:cxn modelId="{02689BF4-1494-48A7-A4AD-DE5D94EFC643}" type="presOf" srcId="{48262971-9068-4193-B3BD-97BFC9F4C3FA}" destId="{F9B80012-8F2A-45CA-8B13-F030F6B01DD8}" srcOrd="1" destOrd="0" presId="urn:microsoft.com/office/officeart/2005/8/layout/orgChart1"/>
    <dgm:cxn modelId="{1B102C3C-4687-43F9-B137-C1624559FED1}" type="presParOf" srcId="{57B0FBED-DA5A-4C0D-A00F-0982389BD731}" destId="{DE1CC90D-4DB4-459D-A48C-B02C5AC54B4F}" srcOrd="0" destOrd="0" presId="urn:microsoft.com/office/officeart/2005/8/layout/orgChart1"/>
    <dgm:cxn modelId="{AF1B1EE2-167B-4EEF-B3AB-BCADA364DF95}" type="presParOf" srcId="{DE1CC90D-4DB4-459D-A48C-B02C5AC54B4F}" destId="{978E2733-768D-4B2A-BF88-174A53306FDD}" srcOrd="0" destOrd="0" presId="urn:microsoft.com/office/officeart/2005/8/layout/orgChart1"/>
    <dgm:cxn modelId="{BE768CFB-AEB9-4E50-A370-A9A569CC75C8}" type="presParOf" srcId="{978E2733-768D-4B2A-BF88-174A53306FDD}" destId="{89451B2D-AB66-4391-8CDB-BC5DE66DC96C}" srcOrd="0" destOrd="0" presId="urn:microsoft.com/office/officeart/2005/8/layout/orgChart1"/>
    <dgm:cxn modelId="{D36E7891-B7A6-4012-8D3B-F4EC8B830614}" type="presParOf" srcId="{978E2733-768D-4B2A-BF88-174A53306FDD}" destId="{C39102E1-18AC-4A1E-A3A9-9317A2CA5AE5}" srcOrd="1" destOrd="0" presId="urn:microsoft.com/office/officeart/2005/8/layout/orgChart1"/>
    <dgm:cxn modelId="{D20C2D30-E21E-4288-96C4-53E33BE7CB7D}" type="presParOf" srcId="{DE1CC90D-4DB4-459D-A48C-B02C5AC54B4F}" destId="{23A1DA10-34C8-4462-8E54-131F2DAD297A}" srcOrd="1" destOrd="0" presId="urn:microsoft.com/office/officeart/2005/8/layout/orgChart1"/>
    <dgm:cxn modelId="{4D61BA17-FB76-41CE-A979-326551F7326D}" type="presParOf" srcId="{DE1CC90D-4DB4-459D-A48C-B02C5AC54B4F}" destId="{3BB53CA8-74C7-4FF2-B186-E9EB00C26E04}" srcOrd="2" destOrd="0" presId="urn:microsoft.com/office/officeart/2005/8/layout/orgChart1"/>
    <dgm:cxn modelId="{FE85C28F-E317-4FBF-B904-57370CFEED91}" type="presParOf" srcId="{57B0FBED-DA5A-4C0D-A00F-0982389BD731}" destId="{96BEC28D-D2E2-40B4-B508-6CB35B7B8F69}" srcOrd="1" destOrd="0" presId="urn:microsoft.com/office/officeart/2005/8/layout/orgChart1"/>
    <dgm:cxn modelId="{36E979A3-C575-4E3F-9D21-F73CF751AE58}" type="presParOf" srcId="{96BEC28D-D2E2-40B4-B508-6CB35B7B8F69}" destId="{4AD8921D-0F0B-4009-AB5F-85D0F8C1942E}" srcOrd="0" destOrd="0" presId="urn:microsoft.com/office/officeart/2005/8/layout/orgChart1"/>
    <dgm:cxn modelId="{ACC35DEF-2BE3-4BDC-9DC9-F1934F1A0807}" type="presParOf" srcId="{4AD8921D-0F0B-4009-AB5F-85D0F8C1942E}" destId="{A1C88150-CE21-41B4-8465-16DB4B1F011F}" srcOrd="0" destOrd="0" presId="urn:microsoft.com/office/officeart/2005/8/layout/orgChart1"/>
    <dgm:cxn modelId="{B6FA25BC-BE42-4888-846F-1CA016B40494}" type="presParOf" srcId="{4AD8921D-0F0B-4009-AB5F-85D0F8C1942E}" destId="{F9B80012-8F2A-45CA-8B13-F030F6B01DD8}" srcOrd="1" destOrd="0" presId="urn:microsoft.com/office/officeart/2005/8/layout/orgChart1"/>
    <dgm:cxn modelId="{81C32DCA-EEB6-4CE0-AACD-9B65E0BE3FCF}" type="presParOf" srcId="{96BEC28D-D2E2-40B4-B508-6CB35B7B8F69}" destId="{ECE8E8D8-2D1E-4DB7-A6DC-BA6ED0ACE010}" srcOrd="1" destOrd="0" presId="urn:microsoft.com/office/officeart/2005/8/layout/orgChart1"/>
    <dgm:cxn modelId="{D5A05388-65ED-43AF-83A9-F7548BB794AB}" type="presParOf" srcId="{ECE8E8D8-2D1E-4DB7-A6DC-BA6ED0ACE010}" destId="{B3874AAA-FD2D-4159-B63B-FF2953F03A11}" srcOrd="0" destOrd="0" presId="urn:microsoft.com/office/officeart/2005/8/layout/orgChart1"/>
    <dgm:cxn modelId="{8ABE565F-53A6-4E4C-BB38-A6C35C052847}" type="presParOf" srcId="{ECE8E8D8-2D1E-4DB7-A6DC-BA6ED0ACE010}" destId="{9EC3F216-7089-48DE-BC88-FF8E33B658FB}" srcOrd="1" destOrd="0" presId="urn:microsoft.com/office/officeart/2005/8/layout/orgChart1"/>
    <dgm:cxn modelId="{3B20C604-9809-4E7E-A6B1-B13BC246F831}" type="presParOf" srcId="{9EC3F216-7089-48DE-BC88-FF8E33B658FB}" destId="{63FE9B62-0EDA-4D77-B74D-926D133E551A}" srcOrd="0" destOrd="0" presId="urn:microsoft.com/office/officeart/2005/8/layout/orgChart1"/>
    <dgm:cxn modelId="{B37765D5-ABD0-4176-AE63-F42B38F46F19}" type="presParOf" srcId="{63FE9B62-0EDA-4D77-B74D-926D133E551A}" destId="{A023EA19-BDF7-4FF8-8338-F0399AA698AF}" srcOrd="0" destOrd="0" presId="urn:microsoft.com/office/officeart/2005/8/layout/orgChart1"/>
    <dgm:cxn modelId="{E68033CE-C69D-459C-9B0F-CEB11EC1FA8D}" type="presParOf" srcId="{63FE9B62-0EDA-4D77-B74D-926D133E551A}" destId="{68740FC7-AFF8-4DB0-BF7A-D1835DEC893A}" srcOrd="1" destOrd="0" presId="urn:microsoft.com/office/officeart/2005/8/layout/orgChart1"/>
    <dgm:cxn modelId="{508712F5-2BFB-4C0D-B9EC-AF5CBB4AAF24}" type="presParOf" srcId="{9EC3F216-7089-48DE-BC88-FF8E33B658FB}" destId="{AD06B9F3-1058-466C-BB05-3CAAE3CDB63E}" srcOrd="1" destOrd="0" presId="urn:microsoft.com/office/officeart/2005/8/layout/orgChart1"/>
    <dgm:cxn modelId="{FA5A2964-6052-4F08-B15D-04976B958661}" type="presParOf" srcId="{9EC3F216-7089-48DE-BC88-FF8E33B658FB}" destId="{946957C2-C9A4-4355-90F7-A4C9CD1EA726}" srcOrd="2" destOrd="0" presId="urn:microsoft.com/office/officeart/2005/8/layout/orgChart1"/>
    <dgm:cxn modelId="{B4D87D17-DDAF-462C-87F8-0F7DE6D4F29A}" type="presParOf" srcId="{ECE8E8D8-2D1E-4DB7-A6DC-BA6ED0ACE010}" destId="{65CA7FC2-7BE4-47C4-BB8F-869D49F18E73}" srcOrd="2" destOrd="0" presId="urn:microsoft.com/office/officeart/2005/8/layout/orgChart1"/>
    <dgm:cxn modelId="{5C380E9C-58FC-4546-BE84-90792DD78768}" type="presParOf" srcId="{ECE8E8D8-2D1E-4DB7-A6DC-BA6ED0ACE010}" destId="{A738FDE7-99AA-446A-BD66-027AFF6A80AC}" srcOrd="3" destOrd="0" presId="urn:microsoft.com/office/officeart/2005/8/layout/orgChart1"/>
    <dgm:cxn modelId="{90C3FEFC-2556-484C-9313-25A732A7D71C}" type="presParOf" srcId="{A738FDE7-99AA-446A-BD66-027AFF6A80AC}" destId="{AE01854C-A7EE-4614-8875-DFC3E51F57D0}" srcOrd="0" destOrd="0" presId="urn:microsoft.com/office/officeart/2005/8/layout/orgChart1"/>
    <dgm:cxn modelId="{D756126C-9A4C-4798-8D0F-B26D8236D40C}" type="presParOf" srcId="{AE01854C-A7EE-4614-8875-DFC3E51F57D0}" destId="{DADDABF7-36A7-4D7E-87F3-FE54998AEC53}" srcOrd="0" destOrd="0" presId="urn:microsoft.com/office/officeart/2005/8/layout/orgChart1"/>
    <dgm:cxn modelId="{0293785A-62E2-4016-B23B-B11AA0B801BB}" type="presParOf" srcId="{AE01854C-A7EE-4614-8875-DFC3E51F57D0}" destId="{D8B0E59C-F375-4772-AD61-5ECE6E5069F5}" srcOrd="1" destOrd="0" presId="urn:microsoft.com/office/officeart/2005/8/layout/orgChart1"/>
    <dgm:cxn modelId="{A2CB0919-D00F-4EE6-9261-601B20744065}" type="presParOf" srcId="{A738FDE7-99AA-446A-BD66-027AFF6A80AC}" destId="{ADBE9478-D7D2-44E7-9A59-0F9D03F62966}" srcOrd="1" destOrd="0" presId="urn:microsoft.com/office/officeart/2005/8/layout/orgChart1"/>
    <dgm:cxn modelId="{38032DCA-3C4C-416D-9055-9C7605C5557D}" type="presParOf" srcId="{A738FDE7-99AA-446A-BD66-027AFF6A80AC}" destId="{58DBCA80-DF27-4EE3-92A6-975B4DCE8445}" srcOrd="2" destOrd="0" presId="urn:microsoft.com/office/officeart/2005/8/layout/orgChart1"/>
    <dgm:cxn modelId="{6C7EE240-9E87-4879-B5F7-E883048BC5C9}" type="presParOf" srcId="{96BEC28D-D2E2-40B4-B508-6CB35B7B8F69}" destId="{DE15E160-038F-42BD-8171-60B5F2CB666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B03DE6-81DF-4F14-A1DF-B80E68FBD7C4}">
      <dsp:nvSpPr>
        <dsp:cNvPr id="0" name=""/>
        <dsp:cNvSpPr/>
      </dsp:nvSpPr>
      <dsp:spPr>
        <a:xfrm>
          <a:off x="0" y="30418"/>
          <a:ext cx="10515600" cy="62361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W: Waarnemen</a:t>
          </a:r>
          <a:endParaRPr lang="en-US" sz="2600" kern="1200"/>
        </a:p>
      </dsp:txBody>
      <dsp:txXfrm>
        <a:off x="30442" y="60860"/>
        <a:ext cx="10454716" cy="562726"/>
      </dsp:txXfrm>
    </dsp:sp>
    <dsp:sp modelId="{879C0A62-7B16-4110-AA77-1F680E349562}">
      <dsp:nvSpPr>
        <dsp:cNvPr id="0" name=""/>
        <dsp:cNvSpPr/>
      </dsp:nvSpPr>
      <dsp:spPr>
        <a:xfrm>
          <a:off x="0" y="728908"/>
          <a:ext cx="10515600" cy="62361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A: Aantekeningen maken</a:t>
          </a:r>
          <a:endParaRPr lang="en-US" sz="2600" kern="1200"/>
        </a:p>
      </dsp:txBody>
      <dsp:txXfrm>
        <a:off x="30442" y="759350"/>
        <a:ext cx="10454716" cy="562726"/>
      </dsp:txXfrm>
    </dsp:sp>
    <dsp:sp modelId="{E47C0B52-DACD-4B6D-A4F8-D7F4714EF0C0}">
      <dsp:nvSpPr>
        <dsp:cNvPr id="0" name=""/>
        <dsp:cNvSpPr/>
      </dsp:nvSpPr>
      <dsp:spPr>
        <a:xfrm>
          <a:off x="0" y="1427398"/>
          <a:ext cx="10515600" cy="62361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C: Classificeren</a:t>
          </a:r>
          <a:endParaRPr lang="en-US" sz="2600" kern="1200"/>
        </a:p>
      </dsp:txBody>
      <dsp:txXfrm>
        <a:off x="30442" y="1457840"/>
        <a:ext cx="10454716" cy="562726"/>
      </dsp:txXfrm>
    </dsp:sp>
    <dsp:sp modelId="{573A2A40-1AB7-4325-9713-3DCC620EA3D9}">
      <dsp:nvSpPr>
        <dsp:cNvPr id="0" name=""/>
        <dsp:cNvSpPr/>
      </dsp:nvSpPr>
      <dsp:spPr>
        <a:xfrm>
          <a:off x="0" y="2125888"/>
          <a:ext cx="10515600" cy="62361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K: Kwalificeren</a:t>
          </a:r>
          <a:endParaRPr lang="en-US" sz="2600" kern="1200"/>
        </a:p>
      </dsp:txBody>
      <dsp:txXfrm>
        <a:off x="30442" y="2156330"/>
        <a:ext cx="10454716" cy="562726"/>
      </dsp:txXfrm>
    </dsp:sp>
    <dsp:sp modelId="{9FDB3FB1-50EF-44CF-B895-E7908F1D25E6}">
      <dsp:nvSpPr>
        <dsp:cNvPr id="0" name=""/>
        <dsp:cNvSpPr/>
      </dsp:nvSpPr>
      <dsp:spPr>
        <a:xfrm>
          <a:off x="0" y="2824378"/>
          <a:ext cx="10515600" cy="623610"/>
        </a:xfrm>
        <a:prstGeom prst="roundRect">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E: Evalueren</a:t>
          </a:r>
          <a:endParaRPr lang="en-US" sz="2600" kern="1200"/>
        </a:p>
      </dsp:txBody>
      <dsp:txXfrm>
        <a:off x="30442" y="2854820"/>
        <a:ext cx="10454716" cy="562726"/>
      </dsp:txXfrm>
    </dsp:sp>
    <dsp:sp modelId="{76A72DFB-211E-4FBA-8E36-2A060E296600}">
      <dsp:nvSpPr>
        <dsp:cNvPr id="0" name=""/>
        <dsp:cNvSpPr/>
      </dsp:nvSpPr>
      <dsp:spPr>
        <a:xfrm>
          <a:off x="0" y="3522868"/>
          <a:ext cx="10515600" cy="623610"/>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R: Rapporteren</a:t>
          </a:r>
          <a:endParaRPr lang="en-US" sz="2600" kern="1200"/>
        </a:p>
      </dsp:txBody>
      <dsp:txXfrm>
        <a:off x="30442" y="3553310"/>
        <a:ext cx="10454716" cy="5627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CA7FC2-7BE4-47C4-BB8F-869D49F18E73}">
      <dsp:nvSpPr>
        <dsp:cNvPr id="0" name=""/>
        <dsp:cNvSpPr/>
      </dsp:nvSpPr>
      <dsp:spPr>
        <a:xfrm>
          <a:off x="6345045" y="1798278"/>
          <a:ext cx="2174490" cy="754781"/>
        </a:xfrm>
        <a:custGeom>
          <a:avLst/>
          <a:gdLst/>
          <a:ahLst/>
          <a:cxnLst/>
          <a:rect l="0" t="0" r="0" b="0"/>
          <a:pathLst>
            <a:path>
              <a:moveTo>
                <a:pt x="0" y="0"/>
              </a:moveTo>
              <a:lnTo>
                <a:pt x="0" y="377390"/>
              </a:lnTo>
              <a:lnTo>
                <a:pt x="2174490" y="377390"/>
              </a:lnTo>
              <a:lnTo>
                <a:pt x="2174490" y="75478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3874AAA-FD2D-4159-B63B-FF2953F03A11}">
      <dsp:nvSpPr>
        <dsp:cNvPr id="0" name=""/>
        <dsp:cNvSpPr/>
      </dsp:nvSpPr>
      <dsp:spPr>
        <a:xfrm>
          <a:off x="4170554" y="1798278"/>
          <a:ext cx="2174490" cy="754781"/>
        </a:xfrm>
        <a:custGeom>
          <a:avLst/>
          <a:gdLst/>
          <a:ahLst/>
          <a:cxnLst/>
          <a:rect l="0" t="0" r="0" b="0"/>
          <a:pathLst>
            <a:path>
              <a:moveTo>
                <a:pt x="2174490" y="0"/>
              </a:moveTo>
              <a:lnTo>
                <a:pt x="2174490" y="377390"/>
              </a:lnTo>
              <a:lnTo>
                <a:pt x="0" y="377390"/>
              </a:lnTo>
              <a:lnTo>
                <a:pt x="0" y="75478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9451B2D-AB66-4391-8CDB-BC5DE66DC96C}">
      <dsp:nvSpPr>
        <dsp:cNvPr id="0" name=""/>
        <dsp:cNvSpPr/>
      </dsp:nvSpPr>
      <dsp:spPr>
        <a:xfrm>
          <a:off x="198964" y="1178"/>
          <a:ext cx="3594199" cy="179709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nl-NL" sz="3100" kern="1200"/>
            <a:t>Verschil tussen waarneming en interpretatie</a:t>
          </a:r>
          <a:endParaRPr lang="en-US" sz="3100" kern="1200"/>
        </a:p>
      </dsp:txBody>
      <dsp:txXfrm>
        <a:off x="198964" y="1178"/>
        <a:ext cx="3594199" cy="1797099"/>
      </dsp:txXfrm>
    </dsp:sp>
    <dsp:sp modelId="{A1C88150-CE21-41B4-8465-16DB4B1F011F}">
      <dsp:nvSpPr>
        <dsp:cNvPr id="0" name=""/>
        <dsp:cNvSpPr/>
      </dsp:nvSpPr>
      <dsp:spPr>
        <a:xfrm>
          <a:off x="4547945" y="1178"/>
          <a:ext cx="3594199" cy="1797099"/>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nl-NL" sz="3100" kern="1200"/>
            <a:t>Verschil tussen wat je </a:t>
          </a:r>
          <a:r>
            <a:rPr lang="nl-NL" sz="3100" b="1" kern="1200"/>
            <a:t>écht ziet</a:t>
          </a:r>
          <a:r>
            <a:rPr lang="nl-NL" sz="3100" kern="1200"/>
            <a:t> en wat je </a:t>
          </a:r>
          <a:r>
            <a:rPr lang="nl-NL" sz="3100" b="1" kern="1200"/>
            <a:t>dénkt dat je ziet.</a:t>
          </a:r>
          <a:endParaRPr lang="en-US" sz="3100" kern="1200"/>
        </a:p>
      </dsp:txBody>
      <dsp:txXfrm>
        <a:off x="4547945" y="1178"/>
        <a:ext cx="3594199" cy="1797099"/>
      </dsp:txXfrm>
    </dsp:sp>
    <dsp:sp modelId="{A023EA19-BDF7-4FF8-8338-F0399AA698AF}">
      <dsp:nvSpPr>
        <dsp:cNvPr id="0" name=""/>
        <dsp:cNvSpPr/>
      </dsp:nvSpPr>
      <dsp:spPr>
        <a:xfrm>
          <a:off x="2373455" y="2553059"/>
          <a:ext cx="3594199" cy="1797099"/>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nl-NL" sz="3100" kern="1200"/>
            <a:t>Een waarneming kan je met een camera opnemen of met een microfoon registreren</a:t>
          </a:r>
          <a:endParaRPr lang="en-US" sz="3100" kern="1200"/>
        </a:p>
      </dsp:txBody>
      <dsp:txXfrm>
        <a:off x="2373455" y="2553059"/>
        <a:ext cx="3594199" cy="1797099"/>
      </dsp:txXfrm>
    </dsp:sp>
    <dsp:sp modelId="{DADDABF7-36A7-4D7E-87F3-FE54998AEC53}">
      <dsp:nvSpPr>
        <dsp:cNvPr id="0" name=""/>
        <dsp:cNvSpPr/>
      </dsp:nvSpPr>
      <dsp:spPr>
        <a:xfrm>
          <a:off x="6722436" y="2553059"/>
          <a:ext cx="3594199" cy="1797099"/>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nl-NL" sz="3100" kern="1200"/>
            <a:t>Een interpretatie is een persoonlijk, beredeneerd oordeel van die waarneming.</a:t>
          </a:r>
          <a:endParaRPr lang="en-US" sz="3100" kern="1200"/>
        </a:p>
      </dsp:txBody>
      <dsp:txXfrm>
        <a:off x="6722436" y="2553059"/>
        <a:ext cx="3594199" cy="179709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CEA907-201E-AF9B-39B1-9A46F9FC10C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0D04ADD0-1A5A-D302-C7A4-35861AB9351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569CDE5-8F6B-2C9A-2201-A79C7786E52F}"/>
              </a:ext>
            </a:extLst>
          </p:cNvPr>
          <p:cNvSpPr>
            <a:spLocks noGrp="1"/>
          </p:cNvSpPr>
          <p:nvPr>
            <p:ph type="dt" sz="half" idx="10"/>
          </p:nvPr>
        </p:nvSpPr>
        <p:spPr/>
        <p:txBody>
          <a:bodyPr/>
          <a:lstStyle/>
          <a:p>
            <a:fld id="{41BDBCD3-9F87-4127-8784-97C10F275230}" type="datetimeFigureOut">
              <a:rPr lang="nl-NL" smtClean="0"/>
              <a:t>7-5-2023</a:t>
            </a:fld>
            <a:endParaRPr lang="nl-NL"/>
          </a:p>
        </p:txBody>
      </p:sp>
      <p:sp>
        <p:nvSpPr>
          <p:cNvPr id="5" name="Tijdelijke aanduiding voor voettekst 4">
            <a:extLst>
              <a:ext uri="{FF2B5EF4-FFF2-40B4-BE49-F238E27FC236}">
                <a16:creationId xmlns:a16="http://schemas.microsoft.com/office/drawing/2014/main" id="{AE44A92C-0ABA-0893-FB50-FD449047914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27E4768-02C8-2A47-A4FC-72A0558E372E}"/>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3753306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E2EA25-2915-AEB6-46E7-9AEB0B305E86}"/>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6A7E2BB-906F-D32E-066B-EBA7A7158BE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7BF68C6-226B-51AF-4F89-8F4E61D3CE89}"/>
              </a:ext>
            </a:extLst>
          </p:cNvPr>
          <p:cNvSpPr>
            <a:spLocks noGrp="1"/>
          </p:cNvSpPr>
          <p:nvPr>
            <p:ph type="dt" sz="half" idx="10"/>
          </p:nvPr>
        </p:nvSpPr>
        <p:spPr/>
        <p:txBody>
          <a:bodyPr/>
          <a:lstStyle/>
          <a:p>
            <a:fld id="{41BDBCD3-9F87-4127-8784-97C10F275230}" type="datetimeFigureOut">
              <a:rPr lang="nl-NL" smtClean="0"/>
              <a:t>7-5-2023</a:t>
            </a:fld>
            <a:endParaRPr lang="nl-NL"/>
          </a:p>
        </p:txBody>
      </p:sp>
      <p:sp>
        <p:nvSpPr>
          <p:cNvPr id="5" name="Tijdelijke aanduiding voor voettekst 4">
            <a:extLst>
              <a:ext uri="{FF2B5EF4-FFF2-40B4-BE49-F238E27FC236}">
                <a16:creationId xmlns:a16="http://schemas.microsoft.com/office/drawing/2014/main" id="{3BA21807-C41D-3917-B9E6-A3BDF3C8122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8416BE1-D93B-09A9-D60B-33022B5E8435}"/>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3518971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3E937BFA-FCC4-6111-2FA8-412D9012F46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1907557-E0FB-CC25-BAF3-4426DA4DB0B8}"/>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13A9953-3D72-354D-B5EC-E0EC61521FEB}"/>
              </a:ext>
            </a:extLst>
          </p:cNvPr>
          <p:cNvSpPr>
            <a:spLocks noGrp="1"/>
          </p:cNvSpPr>
          <p:nvPr>
            <p:ph type="dt" sz="half" idx="10"/>
          </p:nvPr>
        </p:nvSpPr>
        <p:spPr/>
        <p:txBody>
          <a:bodyPr/>
          <a:lstStyle/>
          <a:p>
            <a:fld id="{41BDBCD3-9F87-4127-8784-97C10F275230}" type="datetimeFigureOut">
              <a:rPr lang="nl-NL" smtClean="0"/>
              <a:t>7-5-2023</a:t>
            </a:fld>
            <a:endParaRPr lang="nl-NL"/>
          </a:p>
        </p:txBody>
      </p:sp>
      <p:sp>
        <p:nvSpPr>
          <p:cNvPr id="5" name="Tijdelijke aanduiding voor voettekst 4">
            <a:extLst>
              <a:ext uri="{FF2B5EF4-FFF2-40B4-BE49-F238E27FC236}">
                <a16:creationId xmlns:a16="http://schemas.microsoft.com/office/drawing/2014/main" id="{26B8F9EF-5A90-7DF4-FD38-2BBC81FC815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BADDBF0-411B-7C87-D8E2-FF4E270CFDCB}"/>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1682934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79908E-73DF-6F7D-DB0C-616CA77A037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BFE9385-2DF3-5E81-6E4B-127B84BB9E27}"/>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A683A50-E5E8-864D-913F-928BE83537DA}"/>
              </a:ext>
            </a:extLst>
          </p:cNvPr>
          <p:cNvSpPr>
            <a:spLocks noGrp="1"/>
          </p:cNvSpPr>
          <p:nvPr>
            <p:ph type="dt" sz="half" idx="10"/>
          </p:nvPr>
        </p:nvSpPr>
        <p:spPr/>
        <p:txBody>
          <a:bodyPr/>
          <a:lstStyle/>
          <a:p>
            <a:fld id="{41BDBCD3-9F87-4127-8784-97C10F275230}" type="datetimeFigureOut">
              <a:rPr lang="nl-NL" smtClean="0"/>
              <a:t>7-5-2023</a:t>
            </a:fld>
            <a:endParaRPr lang="nl-NL"/>
          </a:p>
        </p:txBody>
      </p:sp>
      <p:sp>
        <p:nvSpPr>
          <p:cNvPr id="5" name="Tijdelijke aanduiding voor voettekst 4">
            <a:extLst>
              <a:ext uri="{FF2B5EF4-FFF2-40B4-BE49-F238E27FC236}">
                <a16:creationId xmlns:a16="http://schemas.microsoft.com/office/drawing/2014/main" id="{0AAB3A20-9327-4225-7693-4957B0D8342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E93A389-BE64-23DB-43AF-B382FC3FD247}"/>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985017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8F0935-66BD-0748-3B59-E680C53FC62A}"/>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52EB4EF4-68E1-2478-0795-BA5166BD33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E3745B89-C15C-5A68-C8A2-0F97C1764BF2}"/>
              </a:ext>
            </a:extLst>
          </p:cNvPr>
          <p:cNvSpPr>
            <a:spLocks noGrp="1"/>
          </p:cNvSpPr>
          <p:nvPr>
            <p:ph type="dt" sz="half" idx="10"/>
          </p:nvPr>
        </p:nvSpPr>
        <p:spPr/>
        <p:txBody>
          <a:bodyPr/>
          <a:lstStyle/>
          <a:p>
            <a:fld id="{41BDBCD3-9F87-4127-8784-97C10F275230}" type="datetimeFigureOut">
              <a:rPr lang="nl-NL" smtClean="0"/>
              <a:t>7-5-2023</a:t>
            </a:fld>
            <a:endParaRPr lang="nl-NL"/>
          </a:p>
        </p:txBody>
      </p:sp>
      <p:sp>
        <p:nvSpPr>
          <p:cNvPr id="5" name="Tijdelijke aanduiding voor voettekst 4">
            <a:extLst>
              <a:ext uri="{FF2B5EF4-FFF2-40B4-BE49-F238E27FC236}">
                <a16:creationId xmlns:a16="http://schemas.microsoft.com/office/drawing/2014/main" id="{495DB51D-D0C0-C5F7-C80B-8654F263B7D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CFC2EC5-6035-21DA-F80F-93C2E1664326}"/>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842824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6C6412-5948-7800-1F97-BD2675F0E6E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EA9A544-F1A7-3E6E-F19C-C6E914128B59}"/>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027BED6E-CFAE-829B-98DB-CAE14276041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D1BDC1A-A803-3D84-115B-C3D34DD82B74}"/>
              </a:ext>
            </a:extLst>
          </p:cNvPr>
          <p:cNvSpPr>
            <a:spLocks noGrp="1"/>
          </p:cNvSpPr>
          <p:nvPr>
            <p:ph type="dt" sz="half" idx="10"/>
          </p:nvPr>
        </p:nvSpPr>
        <p:spPr/>
        <p:txBody>
          <a:bodyPr/>
          <a:lstStyle/>
          <a:p>
            <a:fld id="{41BDBCD3-9F87-4127-8784-97C10F275230}" type="datetimeFigureOut">
              <a:rPr lang="nl-NL" smtClean="0"/>
              <a:t>7-5-2023</a:t>
            </a:fld>
            <a:endParaRPr lang="nl-NL"/>
          </a:p>
        </p:txBody>
      </p:sp>
      <p:sp>
        <p:nvSpPr>
          <p:cNvPr id="6" name="Tijdelijke aanduiding voor voettekst 5">
            <a:extLst>
              <a:ext uri="{FF2B5EF4-FFF2-40B4-BE49-F238E27FC236}">
                <a16:creationId xmlns:a16="http://schemas.microsoft.com/office/drawing/2014/main" id="{DA90E71B-F8AF-585B-BEF2-3985494E495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6250D6C-EA28-81A7-5A5F-74E0D8262C97}"/>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1054011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B8F674-C7D7-D5F4-345B-572EB671C06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5B8124C-BEB6-EB7B-9DAC-8A9F8AA395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7A9436EA-340A-7420-795D-80AB170224BC}"/>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3FBE81C8-0524-6D3D-79F4-AF4E30E6C7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2F40E9A-9479-301E-4727-C16A3F3CE540}"/>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B3290AB3-41F2-2B93-3F99-D9B3CB8910C5}"/>
              </a:ext>
            </a:extLst>
          </p:cNvPr>
          <p:cNvSpPr>
            <a:spLocks noGrp="1"/>
          </p:cNvSpPr>
          <p:nvPr>
            <p:ph type="dt" sz="half" idx="10"/>
          </p:nvPr>
        </p:nvSpPr>
        <p:spPr/>
        <p:txBody>
          <a:bodyPr/>
          <a:lstStyle/>
          <a:p>
            <a:fld id="{41BDBCD3-9F87-4127-8784-97C10F275230}" type="datetimeFigureOut">
              <a:rPr lang="nl-NL" smtClean="0"/>
              <a:t>7-5-2023</a:t>
            </a:fld>
            <a:endParaRPr lang="nl-NL"/>
          </a:p>
        </p:txBody>
      </p:sp>
      <p:sp>
        <p:nvSpPr>
          <p:cNvPr id="8" name="Tijdelijke aanduiding voor voettekst 7">
            <a:extLst>
              <a:ext uri="{FF2B5EF4-FFF2-40B4-BE49-F238E27FC236}">
                <a16:creationId xmlns:a16="http://schemas.microsoft.com/office/drawing/2014/main" id="{7B0FAA47-B2EA-1DE1-D627-EA37F1E8F2E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9C42CDE0-85E0-2001-3F77-40DF3CCE5865}"/>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298258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E0D616-F3AD-84C7-2C6F-4A4BE9D1E513}"/>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3A7B0EBD-1A1E-E074-3B8B-FCCD5F2F4EBA}"/>
              </a:ext>
            </a:extLst>
          </p:cNvPr>
          <p:cNvSpPr>
            <a:spLocks noGrp="1"/>
          </p:cNvSpPr>
          <p:nvPr>
            <p:ph type="dt" sz="half" idx="10"/>
          </p:nvPr>
        </p:nvSpPr>
        <p:spPr/>
        <p:txBody>
          <a:bodyPr/>
          <a:lstStyle/>
          <a:p>
            <a:fld id="{41BDBCD3-9F87-4127-8784-97C10F275230}" type="datetimeFigureOut">
              <a:rPr lang="nl-NL" smtClean="0"/>
              <a:t>7-5-2023</a:t>
            </a:fld>
            <a:endParaRPr lang="nl-NL"/>
          </a:p>
        </p:txBody>
      </p:sp>
      <p:sp>
        <p:nvSpPr>
          <p:cNvPr id="4" name="Tijdelijke aanduiding voor voettekst 3">
            <a:extLst>
              <a:ext uri="{FF2B5EF4-FFF2-40B4-BE49-F238E27FC236}">
                <a16:creationId xmlns:a16="http://schemas.microsoft.com/office/drawing/2014/main" id="{D13320F8-D92A-B762-B8F2-185258B8343E}"/>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D6104214-B0C7-3193-2D01-1A07C48801E4}"/>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2598301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C9893BCB-DF3F-CEE7-31AF-352185013F29}"/>
              </a:ext>
            </a:extLst>
          </p:cNvPr>
          <p:cNvSpPr>
            <a:spLocks noGrp="1"/>
          </p:cNvSpPr>
          <p:nvPr>
            <p:ph type="dt" sz="half" idx="10"/>
          </p:nvPr>
        </p:nvSpPr>
        <p:spPr/>
        <p:txBody>
          <a:bodyPr/>
          <a:lstStyle/>
          <a:p>
            <a:fld id="{41BDBCD3-9F87-4127-8784-97C10F275230}" type="datetimeFigureOut">
              <a:rPr lang="nl-NL" smtClean="0"/>
              <a:t>7-5-2023</a:t>
            </a:fld>
            <a:endParaRPr lang="nl-NL"/>
          </a:p>
        </p:txBody>
      </p:sp>
      <p:sp>
        <p:nvSpPr>
          <p:cNvPr id="3" name="Tijdelijke aanduiding voor voettekst 2">
            <a:extLst>
              <a:ext uri="{FF2B5EF4-FFF2-40B4-BE49-F238E27FC236}">
                <a16:creationId xmlns:a16="http://schemas.microsoft.com/office/drawing/2014/main" id="{B008376E-EB62-A28C-BB0D-EE73149CDDB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C115CD49-40BC-31C6-AB2B-39DB593062F0}"/>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4280386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CE166C-ECB2-9F2E-37E4-810761BDED8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45D1A1C3-2553-DEDA-7AA1-BCB2BF33A9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F1530E19-00E2-358B-FCAE-C59707897B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DF66196-B288-3E20-68AF-B18FC2445377}"/>
              </a:ext>
            </a:extLst>
          </p:cNvPr>
          <p:cNvSpPr>
            <a:spLocks noGrp="1"/>
          </p:cNvSpPr>
          <p:nvPr>
            <p:ph type="dt" sz="half" idx="10"/>
          </p:nvPr>
        </p:nvSpPr>
        <p:spPr/>
        <p:txBody>
          <a:bodyPr/>
          <a:lstStyle/>
          <a:p>
            <a:fld id="{41BDBCD3-9F87-4127-8784-97C10F275230}" type="datetimeFigureOut">
              <a:rPr lang="nl-NL" smtClean="0"/>
              <a:t>7-5-2023</a:t>
            </a:fld>
            <a:endParaRPr lang="nl-NL"/>
          </a:p>
        </p:txBody>
      </p:sp>
      <p:sp>
        <p:nvSpPr>
          <p:cNvPr id="6" name="Tijdelijke aanduiding voor voettekst 5">
            <a:extLst>
              <a:ext uri="{FF2B5EF4-FFF2-40B4-BE49-F238E27FC236}">
                <a16:creationId xmlns:a16="http://schemas.microsoft.com/office/drawing/2014/main" id="{63F3AD30-AAD6-665D-9156-54A0A583323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923C222-A04D-F380-419D-535C27DC3078}"/>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2897935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837037-B16E-136C-89C6-CE7A881B2B9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0AE790C5-7106-0A56-02CA-0E0D86D228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45A6F6F-48A3-D0F7-90DF-BCABD1477D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FF07691-C33F-C23B-2827-5168F5C38605}"/>
              </a:ext>
            </a:extLst>
          </p:cNvPr>
          <p:cNvSpPr>
            <a:spLocks noGrp="1"/>
          </p:cNvSpPr>
          <p:nvPr>
            <p:ph type="dt" sz="half" idx="10"/>
          </p:nvPr>
        </p:nvSpPr>
        <p:spPr/>
        <p:txBody>
          <a:bodyPr/>
          <a:lstStyle/>
          <a:p>
            <a:fld id="{41BDBCD3-9F87-4127-8784-97C10F275230}" type="datetimeFigureOut">
              <a:rPr lang="nl-NL" smtClean="0"/>
              <a:t>7-5-2023</a:t>
            </a:fld>
            <a:endParaRPr lang="nl-NL"/>
          </a:p>
        </p:txBody>
      </p:sp>
      <p:sp>
        <p:nvSpPr>
          <p:cNvPr id="6" name="Tijdelijke aanduiding voor voettekst 5">
            <a:extLst>
              <a:ext uri="{FF2B5EF4-FFF2-40B4-BE49-F238E27FC236}">
                <a16:creationId xmlns:a16="http://schemas.microsoft.com/office/drawing/2014/main" id="{C5E13C9A-871D-E1C0-084A-AE0E0BC3FB5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D51F903-1B8C-FFA8-40BC-682E0D9D79AA}"/>
              </a:ext>
            </a:extLst>
          </p:cNvPr>
          <p:cNvSpPr>
            <a:spLocks noGrp="1"/>
          </p:cNvSpPr>
          <p:nvPr>
            <p:ph type="sldNum" sz="quarter" idx="12"/>
          </p:nvPr>
        </p:nvSpPr>
        <p:spPr/>
        <p:txBody>
          <a:bodyPr/>
          <a:lstStyle/>
          <a:p>
            <a:fld id="{48D341C5-858A-43FF-89CF-EE0F071BD9E9}" type="slidenum">
              <a:rPr lang="nl-NL" smtClean="0"/>
              <a:t>‹nr.›</a:t>
            </a:fld>
            <a:endParaRPr lang="nl-NL"/>
          </a:p>
        </p:txBody>
      </p:sp>
    </p:spTree>
    <p:extLst>
      <p:ext uri="{BB962C8B-B14F-4D97-AF65-F5344CB8AC3E}">
        <p14:creationId xmlns:p14="http://schemas.microsoft.com/office/powerpoint/2010/main" val="771856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B3D0C61-AE67-1E2F-2513-F6D402D4C9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7E6E855E-658E-6810-E506-AF909B6BB2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939679E-61C4-D46B-C69B-09B8C363A9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DBCD3-9F87-4127-8784-97C10F275230}" type="datetimeFigureOut">
              <a:rPr lang="nl-NL" smtClean="0"/>
              <a:t>7-5-2023</a:t>
            </a:fld>
            <a:endParaRPr lang="nl-NL"/>
          </a:p>
        </p:txBody>
      </p:sp>
      <p:sp>
        <p:nvSpPr>
          <p:cNvPr id="5" name="Tijdelijke aanduiding voor voettekst 4">
            <a:extLst>
              <a:ext uri="{FF2B5EF4-FFF2-40B4-BE49-F238E27FC236}">
                <a16:creationId xmlns:a16="http://schemas.microsoft.com/office/drawing/2014/main" id="{13BE54D9-8645-8A7F-CBAE-6CE240D290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6B951541-0F55-C34D-38BC-090C1F6896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D341C5-858A-43FF-89CF-EE0F071BD9E9}" type="slidenum">
              <a:rPr lang="nl-NL" smtClean="0"/>
              <a:t>‹nr.›</a:t>
            </a:fld>
            <a:endParaRPr lang="nl-NL"/>
          </a:p>
        </p:txBody>
      </p:sp>
    </p:spTree>
    <p:extLst>
      <p:ext uri="{BB962C8B-B14F-4D97-AF65-F5344CB8AC3E}">
        <p14:creationId xmlns:p14="http://schemas.microsoft.com/office/powerpoint/2010/main" val="497529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657F69E0-C4B0-4BEC-A689-4F8D877F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Gratis foto's van Controlelijst">
            <a:extLst>
              <a:ext uri="{FF2B5EF4-FFF2-40B4-BE49-F238E27FC236}">
                <a16:creationId xmlns:a16="http://schemas.microsoft.com/office/drawing/2014/main" id="{FE799DB2-206E-D35A-20EE-ED38F7807C40}"/>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r="-1" b="15708"/>
          <a:stretch/>
        </p:blipFill>
        <p:spPr bwMode="auto">
          <a:xfrm>
            <a:off x="20" y="10"/>
            <a:ext cx="1218893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26C7038E-A4C3-DF85-D957-6CE6879002A1}"/>
              </a:ext>
            </a:extLst>
          </p:cNvPr>
          <p:cNvSpPr>
            <a:spLocks noGrp="1"/>
          </p:cNvSpPr>
          <p:nvPr>
            <p:ph type="ctrTitle"/>
          </p:nvPr>
        </p:nvSpPr>
        <p:spPr>
          <a:xfrm>
            <a:off x="1524000" y="1122363"/>
            <a:ext cx="9144000" cy="3063240"/>
          </a:xfrm>
        </p:spPr>
        <p:txBody>
          <a:bodyPr>
            <a:normAutofit/>
          </a:bodyPr>
          <a:lstStyle/>
          <a:p>
            <a:r>
              <a:rPr lang="nl-NL" sz="6600">
                <a:solidFill>
                  <a:srgbClr val="FFFFFF"/>
                </a:solidFill>
              </a:rPr>
              <a:t>Beoordelen</a:t>
            </a:r>
          </a:p>
        </p:txBody>
      </p:sp>
      <p:sp>
        <p:nvSpPr>
          <p:cNvPr id="3" name="Ondertitel 2">
            <a:extLst>
              <a:ext uri="{FF2B5EF4-FFF2-40B4-BE49-F238E27FC236}">
                <a16:creationId xmlns:a16="http://schemas.microsoft.com/office/drawing/2014/main" id="{737D319E-139C-7F5B-FFF5-8893F5EBC5EE}"/>
              </a:ext>
            </a:extLst>
          </p:cNvPr>
          <p:cNvSpPr>
            <a:spLocks noGrp="1"/>
          </p:cNvSpPr>
          <p:nvPr>
            <p:ph type="subTitle" idx="1"/>
          </p:nvPr>
        </p:nvSpPr>
        <p:spPr>
          <a:xfrm>
            <a:off x="1527048" y="4599432"/>
            <a:ext cx="9144000" cy="1536192"/>
          </a:xfrm>
        </p:spPr>
        <p:txBody>
          <a:bodyPr>
            <a:normAutofit/>
          </a:bodyPr>
          <a:lstStyle/>
          <a:p>
            <a:r>
              <a:rPr lang="nl-NL">
                <a:solidFill>
                  <a:srgbClr val="FFFFFF"/>
                </a:solidFill>
              </a:rPr>
              <a:t>WACKER en valkuilen</a:t>
            </a:r>
          </a:p>
        </p:txBody>
      </p:sp>
      <p:sp>
        <p:nvSpPr>
          <p:cNvPr id="4105" name="sketchy line">
            <a:extLst>
              <a:ext uri="{FF2B5EF4-FFF2-40B4-BE49-F238E27FC236}">
                <a16:creationId xmlns:a16="http://schemas.microsoft.com/office/drawing/2014/main" id="{9F6380B4-6A1C-481E-8408-B4E6C75B9B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368623"/>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213881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tekst, schoolbord&#10;&#10;Automatisch gegenereerde beschrijving">
            <a:extLst>
              <a:ext uri="{FF2B5EF4-FFF2-40B4-BE49-F238E27FC236}">
                <a16:creationId xmlns:a16="http://schemas.microsoft.com/office/drawing/2014/main" id="{F25E70EF-09D0-C59B-1AA5-B8AC499D5BB3}"/>
              </a:ext>
            </a:extLst>
          </p:cNvPr>
          <p:cNvPicPr>
            <a:picLocks noChangeAspect="1"/>
          </p:cNvPicPr>
          <p:nvPr/>
        </p:nvPicPr>
        <p:blipFill rotWithShape="1">
          <a:blip r:embed="rId2">
            <a:alphaModFix amt="40000"/>
            <a:extLst>
              <a:ext uri="{28A0092B-C50C-407E-A947-70E740481C1C}">
                <a14:useLocalDpi xmlns:a14="http://schemas.microsoft.com/office/drawing/2010/main" val="0"/>
              </a:ext>
            </a:extLst>
          </a:blip>
          <a:srcRect t="1646" b="14085"/>
          <a:stretch/>
        </p:blipFill>
        <p:spPr>
          <a:xfrm>
            <a:off x="20" y="10"/>
            <a:ext cx="12191979" cy="6857990"/>
          </a:xfrm>
          <a:prstGeom prst="rect">
            <a:avLst/>
          </a:prstGeom>
        </p:spPr>
      </p:pic>
      <p:sp>
        <p:nvSpPr>
          <p:cNvPr id="2" name="Titel 1">
            <a:extLst>
              <a:ext uri="{FF2B5EF4-FFF2-40B4-BE49-F238E27FC236}">
                <a16:creationId xmlns:a16="http://schemas.microsoft.com/office/drawing/2014/main" id="{889DABCA-DFD5-8ADC-9151-4F15A559F3D1}"/>
              </a:ext>
            </a:extLst>
          </p:cNvPr>
          <p:cNvSpPr>
            <a:spLocks noGrp="1"/>
          </p:cNvSpPr>
          <p:nvPr>
            <p:ph type="title"/>
          </p:nvPr>
        </p:nvSpPr>
        <p:spPr>
          <a:xfrm>
            <a:off x="841249" y="941832"/>
            <a:ext cx="10506456" cy="2057400"/>
          </a:xfrm>
        </p:spPr>
        <p:txBody>
          <a:bodyPr anchor="b">
            <a:normAutofit/>
          </a:bodyPr>
          <a:lstStyle/>
          <a:p>
            <a:r>
              <a:rPr lang="nl-NL" sz="5000"/>
              <a:t>Kwalificeren</a:t>
            </a:r>
          </a:p>
        </p:txBody>
      </p:sp>
      <p:sp>
        <p:nvSpPr>
          <p:cNvPr id="12" name="Rectangle 11">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4" name="Rectangle 13">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BE7C43DB-A9BD-EB7A-2C4B-B4647A26F665}"/>
              </a:ext>
            </a:extLst>
          </p:cNvPr>
          <p:cNvSpPr>
            <a:spLocks noGrp="1"/>
          </p:cNvSpPr>
          <p:nvPr>
            <p:ph idx="1"/>
          </p:nvPr>
        </p:nvSpPr>
        <p:spPr>
          <a:xfrm>
            <a:off x="841248" y="3502152"/>
            <a:ext cx="10506456" cy="2670048"/>
          </a:xfrm>
        </p:spPr>
        <p:txBody>
          <a:bodyPr>
            <a:normAutofit/>
          </a:bodyPr>
          <a:lstStyle/>
          <a:p>
            <a:r>
              <a:rPr lang="nl-NL" sz="2000"/>
              <a:t>Beoordeel de criteria</a:t>
            </a:r>
          </a:p>
          <a:p>
            <a:r>
              <a:rPr lang="nl-NL" sz="2000"/>
              <a:t>Welke zijn behaald, welke niet</a:t>
            </a:r>
          </a:p>
          <a:p>
            <a:r>
              <a:rPr lang="nl-NL" sz="2000"/>
              <a:t>Wat is het eindoordeel volgens jou</a:t>
            </a:r>
          </a:p>
        </p:txBody>
      </p:sp>
    </p:spTree>
    <p:extLst>
      <p:ext uri="{BB962C8B-B14F-4D97-AF65-F5344CB8AC3E}">
        <p14:creationId xmlns:p14="http://schemas.microsoft.com/office/powerpoint/2010/main" val="2732386460"/>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Gratis foto's van Duim">
            <a:extLst>
              <a:ext uri="{FF2B5EF4-FFF2-40B4-BE49-F238E27FC236}">
                <a16:creationId xmlns:a16="http://schemas.microsoft.com/office/drawing/2014/main" id="{F6150E8E-F1C0-833B-E944-438682FDE03F}"/>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b="15730"/>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B32A54EA-5F42-E66E-CE2C-551ACB5D3ADE}"/>
              </a:ext>
            </a:extLst>
          </p:cNvPr>
          <p:cNvSpPr>
            <a:spLocks noGrp="1"/>
          </p:cNvSpPr>
          <p:nvPr>
            <p:ph type="title"/>
          </p:nvPr>
        </p:nvSpPr>
        <p:spPr>
          <a:xfrm>
            <a:off x="841249" y="941832"/>
            <a:ext cx="10506456" cy="2057400"/>
          </a:xfrm>
        </p:spPr>
        <p:txBody>
          <a:bodyPr anchor="b">
            <a:normAutofit/>
          </a:bodyPr>
          <a:lstStyle/>
          <a:p>
            <a:r>
              <a:rPr lang="nl-NL" sz="5000"/>
              <a:t>Evalueren</a:t>
            </a:r>
          </a:p>
        </p:txBody>
      </p:sp>
      <p:sp>
        <p:nvSpPr>
          <p:cNvPr id="4105" name="Rectangle 410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107" name="Rectangle 410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64C70F3B-99D1-2FDA-A916-5ECF00740E67}"/>
              </a:ext>
            </a:extLst>
          </p:cNvPr>
          <p:cNvSpPr>
            <a:spLocks noGrp="1"/>
          </p:cNvSpPr>
          <p:nvPr>
            <p:ph idx="1"/>
          </p:nvPr>
        </p:nvSpPr>
        <p:spPr>
          <a:xfrm>
            <a:off x="841248" y="3502152"/>
            <a:ext cx="10506456" cy="2670048"/>
          </a:xfrm>
        </p:spPr>
        <p:txBody>
          <a:bodyPr>
            <a:normAutofit/>
          </a:bodyPr>
          <a:lstStyle/>
          <a:p>
            <a:r>
              <a:rPr lang="nl-NL" sz="2000"/>
              <a:t>Vergelijk je oordeel met de docent</a:t>
            </a:r>
          </a:p>
          <a:p>
            <a:r>
              <a:rPr lang="nl-NL" sz="2000"/>
              <a:t>Stel een gezamenlijk oordeel</a:t>
            </a:r>
          </a:p>
        </p:txBody>
      </p:sp>
    </p:spTree>
    <p:extLst>
      <p:ext uri="{BB962C8B-B14F-4D97-AF65-F5344CB8AC3E}">
        <p14:creationId xmlns:p14="http://schemas.microsoft.com/office/powerpoint/2010/main" val="161870022"/>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7"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Gratis foto's van Pen">
            <a:extLst>
              <a:ext uri="{FF2B5EF4-FFF2-40B4-BE49-F238E27FC236}">
                <a16:creationId xmlns:a16="http://schemas.microsoft.com/office/drawing/2014/main" id="{B7510F88-49B3-323D-1763-EE42C468D6B0}"/>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6750" b="8980"/>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FD6A9A58-B33B-4ACC-8D62-720CE8412E06}"/>
              </a:ext>
            </a:extLst>
          </p:cNvPr>
          <p:cNvSpPr>
            <a:spLocks noGrp="1"/>
          </p:cNvSpPr>
          <p:nvPr>
            <p:ph type="title"/>
          </p:nvPr>
        </p:nvSpPr>
        <p:spPr>
          <a:xfrm>
            <a:off x="841249" y="941832"/>
            <a:ext cx="10506456" cy="2057400"/>
          </a:xfrm>
        </p:spPr>
        <p:txBody>
          <a:bodyPr anchor="b">
            <a:normAutofit/>
          </a:bodyPr>
          <a:lstStyle/>
          <a:p>
            <a:r>
              <a:rPr lang="nl-NL" sz="5000"/>
              <a:t>Rapporteren</a:t>
            </a:r>
          </a:p>
        </p:txBody>
      </p:sp>
      <p:sp>
        <p:nvSpPr>
          <p:cNvPr id="5129" name="Rectangle 512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131" name="Rectangle 513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BA4A71A3-4EC7-1A34-312E-480912299634}"/>
              </a:ext>
            </a:extLst>
          </p:cNvPr>
          <p:cNvSpPr>
            <a:spLocks noGrp="1"/>
          </p:cNvSpPr>
          <p:nvPr>
            <p:ph idx="1"/>
          </p:nvPr>
        </p:nvSpPr>
        <p:spPr>
          <a:xfrm>
            <a:off x="841248" y="3502152"/>
            <a:ext cx="10506456" cy="2670048"/>
          </a:xfrm>
        </p:spPr>
        <p:txBody>
          <a:bodyPr>
            <a:normAutofit/>
          </a:bodyPr>
          <a:lstStyle/>
          <a:p>
            <a:r>
              <a:rPr lang="nl-NL" sz="2000"/>
              <a:t>Vul je beoordeling op het beoordelingsformulier</a:t>
            </a:r>
          </a:p>
          <a:p>
            <a:r>
              <a:rPr lang="nl-NL" sz="2000"/>
              <a:t>Onderbouw je beoordeling indien nodig</a:t>
            </a:r>
          </a:p>
          <a:p>
            <a:pPr marL="0" indent="0">
              <a:buNone/>
            </a:pPr>
            <a:endParaRPr lang="nl-NL" sz="2000"/>
          </a:p>
        </p:txBody>
      </p:sp>
    </p:spTree>
    <p:extLst>
      <p:ext uri="{BB962C8B-B14F-4D97-AF65-F5344CB8AC3E}">
        <p14:creationId xmlns:p14="http://schemas.microsoft.com/office/powerpoint/2010/main" val="3248805749"/>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2" descr="De valkuilen van e-learning - UBS+">
            <a:extLst>
              <a:ext uri="{FF2B5EF4-FFF2-40B4-BE49-F238E27FC236}">
                <a16:creationId xmlns:a16="http://schemas.microsoft.com/office/drawing/2014/main" id="{F980E8AB-F7ED-6B82-2DF1-509AD493AF63}"/>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23329" b="2042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3">
            <a:extLst>
              <a:ext uri="{FF2B5EF4-FFF2-40B4-BE49-F238E27FC236}">
                <a16:creationId xmlns:a16="http://schemas.microsoft.com/office/drawing/2014/main" id="{2B3C2D18-C55A-480D-D05F-C3198FD79319}"/>
              </a:ext>
            </a:extLst>
          </p:cNvPr>
          <p:cNvSpPr>
            <a:spLocks noGrp="1"/>
          </p:cNvSpPr>
          <p:nvPr>
            <p:ph type="ctrTitle"/>
          </p:nvPr>
        </p:nvSpPr>
        <p:spPr>
          <a:xfrm>
            <a:off x="965200" y="965200"/>
            <a:ext cx="10261600" cy="3564869"/>
          </a:xfrm>
        </p:spPr>
        <p:txBody>
          <a:bodyPr>
            <a:normAutofit/>
          </a:bodyPr>
          <a:lstStyle/>
          <a:p>
            <a:pPr algn="l"/>
            <a:r>
              <a:rPr lang="nl-NL" sz="11500">
                <a:ln w="22225">
                  <a:solidFill>
                    <a:schemeClr val="tx1"/>
                  </a:solidFill>
                  <a:miter lim="800000"/>
                </a:ln>
                <a:noFill/>
              </a:rPr>
              <a:t>Valkuilen</a:t>
            </a:r>
          </a:p>
        </p:txBody>
      </p:sp>
      <p:sp>
        <p:nvSpPr>
          <p:cNvPr id="5" name="Ondertitel 4">
            <a:extLst>
              <a:ext uri="{FF2B5EF4-FFF2-40B4-BE49-F238E27FC236}">
                <a16:creationId xmlns:a16="http://schemas.microsoft.com/office/drawing/2014/main" id="{0BDF4CEC-348F-8EE9-86EE-7D8B43EC19C5}"/>
              </a:ext>
            </a:extLst>
          </p:cNvPr>
          <p:cNvSpPr>
            <a:spLocks noGrp="1"/>
          </p:cNvSpPr>
          <p:nvPr>
            <p:ph type="subTitle" idx="1"/>
          </p:nvPr>
        </p:nvSpPr>
        <p:spPr>
          <a:xfrm>
            <a:off x="965200" y="4572002"/>
            <a:ext cx="10261600" cy="1202995"/>
          </a:xfrm>
        </p:spPr>
        <p:txBody>
          <a:bodyPr>
            <a:normAutofit/>
          </a:bodyPr>
          <a:lstStyle/>
          <a:p>
            <a:pPr algn="l"/>
            <a:endParaRPr lang="nl-NL" sz="3200"/>
          </a:p>
        </p:txBody>
      </p:sp>
    </p:spTree>
    <p:extLst>
      <p:ext uri="{BB962C8B-B14F-4D97-AF65-F5344CB8AC3E}">
        <p14:creationId xmlns:p14="http://schemas.microsoft.com/office/powerpoint/2010/main" val="4180152804"/>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descr="Afbeelding met waas&#10;&#10;Automatisch gegenereerde beschrijving">
            <a:extLst>
              <a:ext uri="{FF2B5EF4-FFF2-40B4-BE49-F238E27FC236}">
                <a16:creationId xmlns:a16="http://schemas.microsoft.com/office/drawing/2014/main" id="{33B9E4A1-5D38-F84B-51F0-59669E5784A2}"/>
              </a:ext>
            </a:extLst>
          </p:cNvPr>
          <p:cNvPicPr>
            <a:picLocks noChangeAspect="1"/>
          </p:cNvPicPr>
          <p:nvPr/>
        </p:nvPicPr>
        <p:blipFill rotWithShape="1">
          <a:blip r:embed="rId2">
            <a:alphaModFix amt="35000"/>
          </a:blip>
          <a:srcRect t="7529" b="8201"/>
          <a:stretch/>
        </p:blipFill>
        <p:spPr>
          <a:xfrm>
            <a:off x="20" y="10"/>
            <a:ext cx="12191980" cy="6857990"/>
          </a:xfrm>
          <a:prstGeom prst="rect">
            <a:avLst/>
          </a:prstGeom>
        </p:spPr>
      </p:pic>
      <p:sp>
        <p:nvSpPr>
          <p:cNvPr id="2" name="Titel 1">
            <a:extLst>
              <a:ext uri="{FF2B5EF4-FFF2-40B4-BE49-F238E27FC236}">
                <a16:creationId xmlns:a16="http://schemas.microsoft.com/office/drawing/2014/main" id="{C87F81CA-F8B6-F0F2-8867-5DC53909EB8D}"/>
              </a:ext>
            </a:extLst>
          </p:cNvPr>
          <p:cNvSpPr>
            <a:spLocks noGrp="1"/>
          </p:cNvSpPr>
          <p:nvPr>
            <p:ph type="title"/>
          </p:nvPr>
        </p:nvSpPr>
        <p:spPr>
          <a:xfrm>
            <a:off x="838200" y="365125"/>
            <a:ext cx="10515600" cy="1325563"/>
          </a:xfrm>
        </p:spPr>
        <p:txBody>
          <a:bodyPr>
            <a:normAutofit/>
          </a:bodyPr>
          <a:lstStyle/>
          <a:p>
            <a:r>
              <a:rPr lang="nl-NL">
                <a:solidFill>
                  <a:srgbClr val="FFFFFF"/>
                </a:solidFill>
              </a:rPr>
              <a:t>Waarnemen of interpreteren</a:t>
            </a:r>
          </a:p>
        </p:txBody>
      </p:sp>
      <p:graphicFrame>
        <p:nvGraphicFramePr>
          <p:cNvPr id="21" name="Tijdelijke aanduiding voor inhoud 2">
            <a:extLst>
              <a:ext uri="{FF2B5EF4-FFF2-40B4-BE49-F238E27FC236}">
                <a16:creationId xmlns:a16="http://schemas.microsoft.com/office/drawing/2014/main" id="{86265B89-3757-2508-A548-CB6C994D5F40}"/>
              </a:ext>
            </a:extLst>
          </p:cNvPr>
          <p:cNvGraphicFramePr>
            <a:graphicFrameLocks noGrp="1"/>
          </p:cNvGraphicFramePr>
          <p:nvPr>
            <p:ph idx="1"/>
            <p:extLst>
              <p:ext uri="{D42A27DB-BD31-4B8C-83A1-F6EECF244321}">
                <p14:modId xmlns:p14="http://schemas.microsoft.com/office/powerpoint/2010/main" val="21196548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23748990"/>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3091" name="Rectangle 309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Gratis foto's van Piepende eenden">
            <a:extLst>
              <a:ext uri="{FF2B5EF4-FFF2-40B4-BE49-F238E27FC236}">
                <a16:creationId xmlns:a16="http://schemas.microsoft.com/office/drawing/2014/main" id="{F069A546-318E-2E0F-83AE-E44E755C4379}"/>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9274"/>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4" name="Titel 3">
            <a:extLst>
              <a:ext uri="{FF2B5EF4-FFF2-40B4-BE49-F238E27FC236}">
                <a16:creationId xmlns:a16="http://schemas.microsoft.com/office/drawing/2014/main" id="{F9ADCA5E-82EF-D40E-EE29-D75FDAE35A26}"/>
              </a:ext>
            </a:extLst>
          </p:cNvPr>
          <p:cNvSpPr>
            <a:spLocks noGrp="1"/>
          </p:cNvSpPr>
          <p:nvPr>
            <p:ph type="ctrTitle"/>
          </p:nvPr>
        </p:nvSpPr>
        <p:spPr>
          <a:xfrm>
            <a:off x="1524000" y="1122362"/>
            <a:ext cx="9144000" cy="2900518"/>
          </a:xfrm>
        </p:spPr>
        <p:txBody>
          <a:bodyPr>
            <a:normAutofit/>
          </a:bodyPr>
          <a:lstStyle/>
          <a:p>
            <a:r>
              <a:rPr lang="nl-NL">
                <a:solidFill>
                  <a:srgbClr val="FFFFFF"/>
                </a:solidFill>
              </a:rPr>
              <a:t>Halo- en horn-effect</a:t>
            </a:r>
          </a:p>
        </p:txBody>
      </p:sp>
      <p:sp>
        <p:nvSpPr>
          <p:cNvPr id="5" name="Ondertitel 4">
            <a:extLst>
              <a:ext uri="{FF2B5EF4-FFF2-40B4-BE49-F238E27FC236}">
                <a16:creationId xmlns:a16="http://schemas.microsoft.com/office/drawing/2014/main" id="{E9B8D4E1-F31B-7D20-D3A8-28B8ED85171A}"/>
              </a:ext>
            </a:extLst>
          </p:cNvPr>
          <p:cNvSpPr>
            <a:spLocks noGrp="1"/>
          </p:cNvSpPr>
          <p:nvPr>
            <p:ph type="subTitle" idx="1"/>
          </p:nvPr>
        </p:nvSpPr>
        <p:spPr>
          <a:xfrm>
            <a:off x="1524000" y="4159404"/>
            <a:ext cx="9144000" cy="1098395"/>
          </a:xfrm>
        </p:spPr>
        <p:txBody>
          <a:bodyPr>
            <a:normAutofit/>
          </a:bodyPr>
          <a:lstStyle/>
          <a:p>
            <a:r>
              <a:rPr lang="nl-NL" dirty="0">
                <a:solidFill>
                  <a:srgbClr val="FFFFFF"/>
                </a:solidFill>
              </a:rPr>
              <a:t>Je eerste indruk is misschien niet altijd de juiste…..</a:t>
            </a:r>
            <a:endParaRPr lang="nl-NL">
              <a:solidFill>
                <a:srgbClr val="FFFFFF"/>
              </a:solidFill>
            </a:endParaRPr>
          </a:p>
        </p:txBody>
      </p:sp>
    </p:spTree>
    <p:extLst>
      <p:ext uri="{BB962C8B-B14F-4D97-AF65-F5344CB8AC3E}">
        <p14:creationId xmlns:p14="http://schemas.microsoft.com/office/powerpoint/2010/main" val="3361932717"/>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60B519-6159-520D-8E90-009D16C394EA}"/>
              </a:ext>
            </a:extLst>
          </p:cNvPr>
          <p:cNvSpPr>
            <a:spLocks noGrp="1"/>
          </p:cNvSpPr>
          <p:nvPr>
            <p:ph type="title"/>
          </p:nvPr>
        </p:nvSpPr>
        <p:spPr>
          <a:xfrm>
            <a:off x="6513788" y="365125"/>
            <a:ext cx="4840010" cy="1807305"/>
          </a:xfrm>
        </p:spPr>
        <p:txBody>
          <a:bodyPr>
            <a:normAutofit/>
          </a:bodyPr>
          <a:lstStyle/>
          <a:p>
            <a:r>
              <a:rPr lang="nl-NL" dirty="0"/>
              <a:t>Halo effect</a:t>
            </a:r>
          </a:p>
        </p:txBody>
      </p:sp>
      <p:pic>
        <p:nvPicPr>
          <p:cNvPr id="1026" name="Picture 2" descr="Gratis foto's van Piepende eenden">
            <a:extLst>
              <a:ext uri="{FF2B5EF4-FFF2-40B4-BE49-F238E27FC236}">
                <a16:creationId xmlns:a16="http://schemas.microsoft.com/office/drawing/2014/main" id="{E3F9E097-B43A-9FAE-C488-13163325B3F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208" r="35495"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AD95DD42-30A9-9182-70A3-15E70483EB1A}"/>
              </a:ext>
            </a:extLst>
          </p:cNvPr>
          <p:cNvSpPr>
            <a:spLocks noGrp="1"/>
          </p:cNvSpPr>
          <p:nvPr>
            <p:ph idx="1"/>
          </p:nvPr>
        </p:nvSpPr>
        <p:spPr>
          <a:xfrm>
            <a:off x="6513788" y="2333297"/>
            <a:ext cx="4840010" cy="3843666"/>
          </a:xfrm>
        </p:spPr>
        <p:txBody>
          <a:bodyPr>
            <a:normAutofit/>
          </a:bodyPr>
          <a:lstStyle/>
          <a:p>
            <a:r>
              <a:rPr lang="nl-NL" sz="2000" dirty="0"/>
              <a:t>Vertekening in de beoordeling: ten positieve. </a:t>
            </a:r>
          </a:p>
          <a:p>
            <a:r>
              <a:rPr lang="nl-NL" sz="2000" dirty="0"/>
              <a:t>Het beeld is mooier</a:t>
            </a:r>
          </a:p>
          <a:p>
            <a:r>
              <a:rPr lang="nl-NL" sz="2000" dirty="0"/>
              <a:t>Positieve indruk van iemand koppel je positieve eigenschappen aan</a:t>
            </a:r>
          </a:p>
          <a:p>
            <a:r>
              <a:rPr lang="nl-NL" sz="2000" dirty="0"/>
              <a:t>Kan zelfs zo ver gaan dat mensen minder of lagere straffen krijgen in de rechtszaal</a:t>
            </a:r>
          </a:p>
        </p:txBody>
      </p:sp>
    </p:spTree>
    <p:extLst>
      <p:ext uri="{BB962C8B-B14F-4D97-AF65-F5344CB8AC3E}">
        <p14:creationId xmlns:p14="http://schemas.microsoft.com/office/powerpoint/2010/main" val="2879215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B333E31-6351-6500-8639-BEACB57F4FEF}"/>
              </a:ext>
            </a:extLst>
          </p:cNvPr>
          <p:cNvSpPr>
            <a:spLocks noGrp="1"/>
          </p:cNvSpPr>
          <p:nvPr>
            <p:ph type="title"/>
          </p:nvPr>
        </p:nvSpPr>
        <p:spPr>
          <a:xfrm>
            <a:off x="838201" y="365125"/>
            <a:ext cx="5251316" cy="1807305"/>
          </a:xfrm>
        </p:spPr>
        <p:txBody>
          <a:bodyPr>
            <a:normAutofit/>
          </a:bodyPr>
          <a:lstStyle/>
          <a:p>
            <a:r>
              <a:rPr lang="nl-NL" dirty="0"/>
              <a:t>Horn-effect</a:t>
            </a:r>
          </a:p>
        </p:txBody>
      </p:sp>
      <p:sp>
        <p:nvSpPr>
          <p:cNvPr id="3" name="Tijdelijke aanduiding voor inhoud 2">
            <a:extLst>
              <a:ext uri="{FF2B5EF4-FFF2-40B4-BE49-F238E27FC236}">
                <a16:creationId xmlns:a16="http://schemas.microsoft.com/office/drawing/2014/main" id="{252DC041-2E1B-D8D8-2A5B-FDFDB7A00D7F}"/>
              </a:ext>
            </a:extLst>
          </p:cNvPr>
          <p:cNvSpPr>
            <a:spLocks noGrp="1"/>
          </p:cNvSpPr>
          <p:nvPr>
            <p:ph idx="1"/>
          </p:nvPr>
        </p:nvSpPr>
        <p:spPr>
          <a:xfrm>
            <a:off x="838200" y="2333297"/>
            <a:ext cx="4619621" cy="3843666"/>
          </a:xfrm>
        </p:spPr>
        <p:txBody>
          <a:bodyPr>
            <a:normAutofit/>
          </a:bodyPr>
          <a:lstStyle/>
          <a:p>
            <a:r>
              <a:rPr lang="nl-NL" sz="2000" dirty="0"/>
              <a:t>Vertekening in de beoordeling: ten negatieve</a:t>
            </a:r>
          </a:p>
          <a:p>
            <a:r>
              <a:rPr lang="nl-NL" sz="2000" dirty="0"/>
              <a:t>Vooroordelen over iemand karakter of geschiktheid</a:t>
            </a:r>
          </a:p>
          <a:p>
            <a:r>
              <a:rPr lang="nl-NL" sz="2000" dirty="0"/>
              <a:t>Zoeken naar bevestiging van die vooroordelen in andere eigenschappen</a:t>
            </a:r>
          </a:p>
          <a:p>
            <a:endParaRPr lang="nl-NL" sz="2000" dirty="0"/>
          </a:p>
        </p:txBody>
      </p:sp>
      <p:pic>
        <p:nvPicPr>
          <p:cNvPr id="2050" name="Picture 2" descr="Gratis foto's van Piepende eenden">
            <a:extLst>
              <a:ext uri="{FF2B5EF4-FFF2-40B4-BE49-F238E27FC236}">
                <a16:creationId xmlns:a16="http://schemas.microsoft.com/office/drawing/2014/main" id="{E8F448E9-FDEB-0620-B771-3DC50BEAC00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598" t="-1" r="4496" b="-1"/>
          <a:stretch/>
        </p:blipFill>
        <p:spPr bwMode="auto">
          <a:xfrm>
            <a:off x="6120000"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659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989BFD5-D8E5-8A3D-1CEA-8F6CC782D2DA}"/>
              </a:ext>
            </a:extLst>
          </p:cNvPr>
          <p:cNvSpPr>
            <a:spLocks noGrp="1"/>
          </p:cNvSpPr>
          <p:nvPr>
            <p:ph type="title"/>
          </p:nvPr>
        </p:nvSpPr>
        <p:spPr>
          <a:xfrm>
            <a:off x="836679" y="723898"/>
            <a:ext cx="6002110" cy="1495425"/>
          </a:xfrm>
        </p:spPr>
        <p:txBody>
          <a:bodyPr>
            <a:normAutofit/>
          </a:bodyPr>
          <a:lstStyle/>
          <a:p>
            <a:r>
              <a:rPr lang="nl-NL" sz="4000" dirty="0"/>
              <a:t>Hoe te voorkomen?</a:t>
            </a:r>
          </a:p>
        </p:txBody>
      </p:sp>
      <p:sp>
        <p:nvSpPr>
          <p:cNvPr id="3" name="Tijdelijke aanduiding voor inhoud 2">
            <a:extLst>
              <a:ext uri="{FF2B5EF4-FFF2-40B4-BE49-F238E27FC236}">
                <a16:creationId xmlns:a16="http://schemas.microsoft.com/office/drawing/2014/main" id="{BCCA5FEA-8908-7DB3-99E1-3F685FEF7774}"/>
              </a:ext>
            </a:extLst>
          </p:cNvPr>
          <p:cNvSpPr>
            <a:spLocks noGrp="1"/>
          </p:cNvSpPr>
          <p:nvPr>
            <p:ph idx="1"/>
          </p:nvPr>
        </p:nvSpPr>
        <p:spPr>
          <a:xfrm>
            <a:off x="836680" y="2405067"/>
            <a:ext cx="6002110" cy="3729034"/>
          </a:xfrm>
        </p:spPr>
        <p:txBody>
          <a:bodyPr>
            <a:normAutofit/>
          </a:bodyPr>
          <a:lstStyle/>
          <a:p>
            <a:r>
              <a:rPr lang="nl-NL" sz="2000"/>
              <a:t>Vooraf afspreken wat er precies beoordeeld wordt</a:t>
            </a:r>
          </a:p>
          <a:p>
            <a:r>
              <a:rPr lang="nl-NL" sz="2000"/>
              <a:t>Heldere beoordelingscriteria</a:t>
            </a:r>
          </a:p>
          <a:p>
            <a:r>
              <a:rPr lang="nl-NL" sz="2000"/>
              <a:t>Meerdere beoordelingsmomenten per jaar</a:t>
            </a:r>
          </a:p>
          <a:p>
            <a:r>
              <a:rPr lang="nl-NL" sz="2000"/>
              <a:t>Verschillende beoordelingsvormen: observatie, portfolio, 360-graden feedback, intervisie etc.</a:t>
            </a:r>
          </a:p>
        </p:txBody>
      </p:sp>
      <p:pic>
        <p:nvPicPr>
          <p:cNvPr id="10" name="Picture 4" descr="Uitroepteken op een gele achtergrond">
            <a:extLst>
              <a:ext uri="{FF2B5EF4-FFF2-40B4-BE49-F238E27FC236}">
                <a16:creationId xmlns:a16="http://schemas.microsoft.com/office/drawing/2014/main" id="{C8686A79-3588-0811-7A67-88E1B8BCCBFE}"/>
              </a:ext>
            </a:extLst>
          </p:cNvPr>
          <p:cNvPicPr>
            <a:picLocks noChangeAspect="1"/>
          </p:cNvPicPr>
          <p:nvPr/>
        </p:nvPicPr>
        <p:blipFill rotWithShape="1">
          <a:blip r:embed="rId2"/>
          <a:srcRect l="29159" r="16242"/>
          <a:stretch/>
        </p:blipFill>
        <p:spPr>
          <a:xfrm>
            <a:off x="7199440" y="10"/>
            <a:ext cx="4992560" cy="6857990"/>
          </a:xfrm>
          <a:prstGeom prst="rect">
            <a:avLst/>
          </a:prstGeom>
          <a:effectLst/>
        </p:spPr>
      </p:pic>
    </p:spTree>
    <p:extLst>
      <p:ext uri="{BB962C8B-B14F-4D97-AF65-F5344CB8AC3E}">
        <p14:creationId xmlns:p14="http://schemas.microsoft.com/office/powerpoint/2010/main" val="3118715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7476DE8-7556-4A80-27A2-CD94AD85EFF1}"/>
              </a:ext>
            </a:extLst>
          </p:cNvPr>
          <p:cNvSpPr>
            <a:spLocks noGrp="1"/>
          </p:cNvSpPr>
          <p:nvPr>
            <p:ph type="title"/>
          </p:nvPr>
        </p:nvSpPr>
        <p:spPr>
          <a:xfrm>
            <a:off x="6513788" y="365125"/>
            <a:ext cx="4840010" cy="1807305"/>
          </a:xfrm>
        </p:spPr>
        <p:txBody>
          <a:bodyPr>
            <a:normAutofit/>
          </a:bodyPr>
          <a:lstStyle/>
          <a:p>
            <a:r>
              <a:rPr lang="nl-NL" dirty="0" err="1"/>
              <a:t>Primacy</a:t>
            </a:r>
            <a:r>
              <a:rPr lang="nl-NL" dirty="0"/>
              <a:t>- en </a:t>
            </a:r>
            <a:r>
              <a:rPr lang="nl-NL" dirty="0" err="1"/>
              <a:t>recency</a:t>
            </a:r>
            <a:r>
              <a:rPr lang="nl-NL" dirty="0"/>
              <a:t>- effect</a:t>
            </a:r>
          </a:p>
        </p:txBody>
      </p:sp>
      <p:pic>
        <p:nvPicPr>
          <p:cNvPr id="5" name="Picture 4" descr="Vergrootglas en vraagteken">
            <a:extLst>
              <a:ext uri="{FF2B5EF4-FFF2-40B4-BE49-F238E27FC236}">
                <a16:creationId xmlns:a16="http://schemas.microsoft.com/office/drawing/2014/main" id="{5295D94B-C4BA-7229-E51E-A4146D9583E1}"/>
              </a:ext>
            </a:extLst>
          </p:cNvPr>
          <p:cNvPicPr>
            <a:picLocks noChangeAspect="1"/>
          </p:cNvPicPr>
          <p:nvPr/>
        </p:nvPicPr>
        <p:blipFill rotWithShape="1">
          <a:blip r:embed="rId2"/>
          <a:srcRect l="29357" r="20475"/>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Tijdelijke aanduiding voor inhoud 2">
            <a:extLst>
              <a:ext uri="{FF2B5EF4-FFF2-40B4-BE49-F238E27FC236}">
                <a16:creationId xmlns:a16="http://schemas.microsoft.com/office/drawing/2014/main" id="{0073AC13-B8B0-BF0F-B79E-87CD407504DD}"/>
              </a:ext>
            </a:extLst>
          </p:cNvPr>
          <p:cNvSpPr>
            <a:spLocks noGrp="1"/>
          </p:cNvSpPr>
          <p:nvPr>
            <p:ph idx="1"/>
          </p:nvPr>
        </p:nvSpPr>
        <p:spPr>
          <a:xfrm>
            <a:off x="6513788" y="2333297"/>
            <a:ext cx="4840010" cy="3843666"/>
          </a:xfrm>
        </p:spPr>
        <p:txBody>
          <a:bodyPr>
            <a:normAutofit/>
          </a:bodyPr>
          <a:lstStyle/>
          <a:p>
            <a:r>
              <a:rPr lang="nl-NL" sz="2000"/>
              <a:t>Je focust in je beoordeling op zaken die bevestigen wat je het eerst of het laatst van iemand ziet.</a:t>
            </a:r>
          </a:p>
          <a:p>
            <a:r>
              <a:rPr lang="nl-NL" sz="2000"/>
              <a:t>Voorbeeld: iemand maakt aan het eind van een toetsmoment een fout. Je denkt dat wat daarvoor goed ging toeval was. Je ziet vooral allerlei andere aanwijzingen voor verkeerd gedrag.</a:t>
            </a:r>
          </a:p>
        </p:txBody>
      </p:sp>
    </p:spTree>
    <p:extLst>
      <p:ext uri="{BB962C8B-B14F-4D97-AF65-F5344CB8AC3E}">
        <p14:creationId xmlns:p14="http://schemas.microsoft.com/office/powerpoint/2010/main" val="4191393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3529E97A-97C3-40EA-8A04-5C02398D56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877832"/>
          </a:xfrm>
          <a:custGeom>
            <a:avLst/>
            <a:gdLst>
              <a:gd name="connsiteX0" fmla="*/ 6789701 w 12192000"/>
              <a:gd name="connsiteY0" fmla="*/ 2809623 h 2877832"/>
              <a:gd name="connsiteX1" fmla="*/ 6788702 w 12192000"/>
              <a:gd name="connsiteY1" fmla="*/ 2809701 h 2877832"/>
              <a:gd name="connsiteX2" fmla="*/ 6788476 w 12192000"/>
              <a:gd name="connsiteY2" fmla="*/ 2810235 h 2877832"/>
              <a:gd name="connsiteX3" fmla="*/ 0 w 12192000"/>
              <a:gd name="connsiteY3" fmla="*/ 0 h 2877832"/>
              <a:gd name="connsiteX4" fmla="*/ 12192000 w 12192000"/>
              <a:gd name="connsiteY4" fmla="*/ 0 h 2877832"/>
              <a:gd name="connsiteX5" fmla="*/ 12192000 w 12192000"/>
              <a:gd name="connsiteY5" fmla="*/ 1915388 h 2877832"/>
              <a:gd name="connsiteX6" fmla="*/ 12061096 w 12192000"/>
              <a:gd name="connsiteY6" fmla="*/ 1954428 h 2877832"/>
              <a:gd name="connsiteX7" fmla="*/ 11676800 w 12192000"/>
              <a:gd name="connsiteY7" fmla="*/ 2058003 h 2877832"/>
              <a:gd name="connsiteX8" fmla="*/ 10425355 w 12192000"/>
              <a:gd name="connsiteY8" fmla="*/ 2341542 h 2877832"/>
              <a:gd name="connsiteX9" fmla="*/ 9424022 w 12192000"/>
              <a:gd name="connsiteY9" fmla="*/ 2516704 h 2877832"/>
              <a:gd name="connsiteX10" fmla="*/ 8458419 w 12192000"/>
              <a:gd name="connsiteY10" fmla="*/ 2650405 h 2877832"/>
              <a:gd name="connsiteX11" fmla="*/ 7715970 w 12192000"/>
              <a:gd name="connsiteY11" fmla="*/ 2730352 h 2877832"/>
              <a:gd name="connsiteX12" fmla="*/ 6951716 w 12192000"/>
              <a:gd name="connsiteY12" fmla="*/ 2796132 h 2877832"/>
              <a:gd name="connsiteX13" fmla="*/ 6936303 w 12192000"/>
              <a:gd name="connsiteY13" fmla="*/ 2798203 h 2877832"/>
              <a:gd name="connsiteX14" fmla="*/ 6790448 w 12192000"/>
              <a:gd name="connsiteY14" fmla="*/ 2809564 h 2877832"/>
              <a:gd name="connsiteX15" fmla="*/ 6799941 w 12192000"/>
              <a:gd name="connsiteY15" fmla="*/ 2811384 h 2877832"/>
              <a:gd name="connsiteX16" fmla="*/ 6835432 w 12192000"/>
              <a:gd name="connsiteY16" fmla="*/ 2809677 h 2877832"/>
              <a:gd name="connsiteX17" fmla="*/ 6884003 w 12192000"/>
              <a:gd name="connsiteY17" fmla="*/ 2806699 h 2877832"/>
              <a:gd name="connsiteX18" fmla="*/ 7578771 w 12192000"/>
              <a:gd name="connsiteY18" fmla="*/ 2774172 h 2877832"/>
              <a:gd name="connsiteX19" fmla="*/ 8623845 w 12192000"/>
              <a:gd name="connsiteY19" fmla="*/ 2687275 h 2877832"/>
              <a:gd name="connsiteX20" fmla="*/ 9479970 w 12192000"/>
              <a:gd name="connsiteY20" fmla="*/ 2583369 h 2877832"/>
              <a:gd name="connsiteX21" fmla="*/ 10629308 w 12192000"/>
              <a:gd name="connsiteY21" fmla="*/ 2389212 h 2877832"/>
              <a:gd name="connsiteX22" fmla="*/ 11998498 w 12192000"/>
              <a:gd name="connsiteY22" fmla="*/ 2063218 h 2877832"/>
              <a:gd name="connsiteX23" fmla="*/ 12192000 w 12192000"/>
              <a:gd name="connsiteY23" fmla="*/ 2006219 h 2877832"/>
              <a:gd name="connsiteX24" fmla="*/ 12192000 w 12192000"/>
              <a:gd name="connsiteY24" fmla="*/ 2060956 h 2877832"/>
              <a:gd name="connsiteX25" fmla="*/ 11829257 w 12192000"/>
              <a:gd name="connsiteY25" fmla="*/ 2166255 h 2877832"/>
              <a:gd name="connsiteX26" fmla="*/ 10939183 w 12192000"/>
              <a:gd name="connsiteY26" fmla="*/ 2380770 h 2877832"/>
              <a:gd name="connsiteX27" fmla="*/ 9985530 w 12192000"/>
              <a:gd name="connsiteY27" fmla="*/ 2560775 h 2877832"/>
              <a:gd name="connsiteX28" fmla="*/ 9186882 w 12192000"/>
              <a:gd name="connsiteY28" fmla="*/ 2676722 h 2877832"/>
              <a:gd name="connsiteX29" fmla="*/ 8578198 w 12192000"/>
              <a:gd name="connsiteY29" fmla="*/ 2746241 h 2877832"/>
              <a:gd name="connsiteX30" fmla="*/ 7864358 w 12192000"/>
              <a:gd name="connsiteY30" fmla="*/ 2807692 h 2877832"/>
              <a:gd name="connsiteX31" fmla="*/ 6935502 w 12192000"/>
              <a:gd name="connsiteY31" fmla="*/ 2859086 h 2877832"/>
              <a:gd name="connsiteX32" fmla="*/ 6477750 w 12192000"/>
              <a:gd name="connsiteY32" fmla="*/ 2872989 h 2877832"/>
              <a:gd name="connsiteX33" fmla="*/ 6362294 w 12192000"/>
              <a:gd name="connsiteY33" fmla="*/ 2877832 h 2877832"/>
              <a:gd name="connsiteX34" fmla="*/ 6057129 w 12192000"/>
              <a:gd name="connsiteY34" fmla="*/ 2877832 h 2877832"/>
              <a:gd name="connsiteX35" fmla="*/ 5977784 w 12192000"/>
              <a:gd name="connsiteY35" fmla="*/ 2873238 h 2877832"/>
              <a:gd name="connsiteX36" fmla="*/ 5265087 w 12192000"/>
              <a:gd name="connsiteY36" fmla="*/ 2836989 h 2877832"/>
              <a:gd name="connsiteX37" fmla="*/ 4346277 w 12192000"/>
              <a:gd name="connsiteY37" fmla="*/ 2774919 h 2877832"/>
              <a:gd name="connsiteX38" fmla="*/ 3373045 w 12192000"/>
              <a:gd name="connsiteY38" fmla="*/ 2676350 h 2877832"/>
              <a:gd name="connsiteX39" fmla="*/ 2362173 w 12192000"/>
              <a:gd name="connsiteY39" fmla="*/ 2557423 h 2877832"/>
              <a:gd name="connsiteX40" fmla="*/ 1233178 w 12192000"/>
              <a:gd name="connsiteY40" fmla="*/ 2384247 h 2877832"/>
              <a:gd name="connsiteX41" fmla="*/ 68500 w 12192000"/>
              <a:gd name="connsiteY41" fmla="*/ 2144540 h 2877832"/>
              <a:gd name="connsiteX42" fmla="*/ 0 w 12192000"/>
              <a:gd name="connsiteY42" fmla="*/ 2127185 h 2877832"/>
              <a:gd name="connsiteX43" fmla="*/ 0 w 12192000"/>
              <a:gd name="connsiteY43" fmla="*/ 2070696 h 2877832"/>
              <a:gd name="connsiteX44" fmla="*/ 72441 w 12192000"/>
              <a:gd name="connsiteY44" fmla="*/ 2089473 h 2877832"/>
              <a:gd name="connsiteX45" fmla="*/ 600716 w 12192000"/>
              <a:gd name="connsiteY45" fmla="*/ 2207843 h 2877832"/>
              <a:gd name="connsiteX46" fmla="*/ 1769512 w 12192000"/>
              <a:gd name="connsiteY46" fmla="*/ 2418011 h 2877832"/>
              <a:gd name="connsiteX47" fmla="*/ 2613554 w 12192000"/>
              <a:gd name="connsiteY47" fmla="*/ 2534953 h 2877832"/>
              <a:gd name="connsiteX48" fmla="*/ 2581134 w 12192000"/>
              <a:gd name="connsiteY48" fmla="*/ 2525022 h 2877832"/>
              <a:gd name="connsiteX49" fmla="*/ 1112635 w 12192000"/>
              <a:gd name="connsiteY49" fmla="*/ 2192325 h 2877832"/>
              <a:gd name="connsiteX50" fmla="*/ 420412 w 12192000"/>
              <a:gd name="connsiteY50" fmla="*/ 1992892 h 2877832"/>
              <a:gd name="connsiteX51" fmla="*/ 0 w 12192000"/>
              <a:gd name="connsiteY51" fmla="*/ 1853975 h 287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000" h="2877832">
                <a:moveTo>
                  <a:pt x="6789701" y="2809623"/>
                </a:moveTo>
                <a:lnTo>
                  <a:pt x="6788702" y="2809701"/>
                </a:lnTo>
                <a:lnTo>
                  <a:pt x="6788476" y="2810235"/>
                </a:lnTo>
                <a:close/>
                <a:moveTo>
                  <a:pt x="0" y="0"/>
                </a:moveTo>
                <a:lnTo>
                  <a:pt x="12192000" y="0"/>
                </a:lnTo>
                <a:lnTo>
                  <a:pt x="12192000" y="1915388"/>
                </a:lnTo>
                <a:lnTo>
                  <a:pt x="12061096" y="1954428"/>
                </a:lnTo>
                <a:cubicBezTo>
                  <a:pt x="11933500" y="1990642"/>
                  <a:pt x="11805390" y="2025171"/>
                  <a:pt x="11676800" y="2058003"/>
                </a:cubicBezTo>
                <a:cubicBezTo>
                  <a:pt x="11262789" y="2165510"/>
                  <a:pt x="10845343" y="2259112"/>
                  <a:pt x="10425355" y="2341542"/>
                </a:cubicBezTo>
                <a:cubicBezTo>
                  <a:pt x="10092810" y="2406753"/>
                  <a:pt x="9759033" y="2465150"/>
                  <a:pt x="9424022" y="2516704"/>
                </a:cubicBezTo>
                <a:cubicBezTo>
                  <a:pt x="9102997" y="2566361"/>
                  <a:pt x="8781133" y="2610928"/>
                  <a:pt x="8458419" y="2650405"/>
                </a:cubicBezTo>
                <a:cubicBezTo>
                  <a:pt x="8211360" y="2680571"/>
                  <a:pt x="7963792" y="2706144"/>
                  <a:pt x="7715970" y="2730352"/>
                </a:cubicBezTo>
                <a:lnTo>
                  <a:pt x="6951716" y="2796132"/>
                </a:lnTo>
                <a:lnTo>
                  <a:pt x="6936303" y="2798203"/>
                </a:lnTo>
                <a:lnTo>
                  <a:pt x="6790448" y="2809564"/>
                </a:lnTo>
                <a:lnTo>
                  <a:pt x="6799941" y="2811384"/>
                </a:lnTo>
                <a:cubicBezTo>
                  <a:pt x="6811623" y="2811850"/>
                  <a:pt x="6823734" y="2809677"/>
                  <a:pt x="6835432" y="2809677"/>
                </a:cubicBezTo>
                <a:cubicBezTo>
                  <a:pt x="6851580" y="2809677"/>
                  <a:pt x="6867729" y="2807070"/>
                  <a:pt x="6884003" y="2806699"/>
                </a:cubicBezTo>
                <a:cubicBezTo>
                  <a:pt x="7115805" y="2801237"/>
                  <a:pt x="7347351" y="2789070"/>
                  <a:pt x="7578771" y="2774172"/>
                </a:cubicBezTo>
                <a:cubicBezTo>
                  <a:pt x="7927552" y="2751704"/>
                  <a:pt x="8276080" y="2723525"/>
                  <a:pt x="8623845" y="2687275"/>
                </a:cubicBezTo>
                <a:cubicBezTo>
                  <a:pt x="8909939" y="2657977"/>
                  <a:pt x="9195310" y="2623342"/>
                  <a:pt x="9479970" y="2583369"/>
                </a:cubicBezTo>
                <a:cubicBezTo>
                  <a:pt x="9864901" y="2528995"/>
                  <a:pt x="10248014" y="2464281"/>
                  <a:pt x="10629308" y="2389212"/>
                </a:cubicBezTo>
                <a:cubicBezTo>
                  <a:pt x="11090114" y="2298092"/>
                  <a:pt x="11546975" y="2190586"/>
                  <a:pt x="11998498" y="2063218"/>
                </a:cubicBezTo>
                <a:lnTo>
                  <a:pt x="12192000" y="2006219"/>
                </a:lnTo>
                <a:lnTo>
                  <a:pt x="12192000" y="2060956"/>
                </a:lnTo>
                <a:lnTo>
                  <a:pt x="11829257" y="2166255"/>
                </a:lnTo>
                <a:cubicBezTo>
                  <a:pt x="11534769" y="2245952"/>
                  <a:pt x="11238120" y="2316838"/>
                  <a:pt x="10939183" y="2380770"/>
                </a:cubicBezTo>
                <a:cubicBezTo>
                  <a:pt x="10622824" y="2448552"/>
                  <a:pt x="10304941" y="2508549"/>
                  <a:pt x="9985530" y="2560775"/>
                </a:cubicBezTo>
                <a:cubicBezTo>
                  <a:pt x="9720036" y="2604224"/>
                  <a:pt x="9453814" y="2642869"/>
                  <a:pt x="9186882" y="2676722"/>
                </a:cubicBezTo>
                <a:cubicBezTo>
                  <a:pt x="8984197" y="2702296"/>
                  <a:pt x="8781514" y="2726379"/>
                  <a:pt x="8578198" y="2746241"/>
                </a:cubicBezTo>
                <a:cubicBezTo>
                  <a:pt x="8340547" y="2768961"/>
                  <a:pt x="8102644" y="2790436"/>
                  <a:pt x="7864358" y="2807692"/>
                </a:cubicBezTo>
                <a:cubicBezTo>
                  <a:pt x="7554994" y="2830036"/>
                  <a:pt x="7245502" y="2847914"/>
                  <a:pt x="6935502" y="2859086"/>
                </a:cubicBezTo>
                <a:cubicBezTo>
                  <a:pt x="6782917" y="2864549"/>
                  <a:pt x="6630334" y="2868397"/>
                  <a:pt x="6477750" y="2872989"/>
                </a:cubicBezTo>
                <a:cubicBezTo>
                  <a:pt x="6439195" y="2870905"/>
                  <a:pt x="6400529" y="2872530"/>
                  <a:pt x="6362294" y="2877832"/>
                </a:cubicBezTo>
                <a:lnTo>
                  <a:pt x="6057129" y="2877832"/>
                </a:lnTo>
                <a:lnTo>
                  <a:pt x="5977784" y="2873238"/>
                </a:lnTo>
                <a:cubicBezTo>
                  <a:pt x="5740261" y="2860825"/>
                  <a:pt x="5502739" y="2847046"/>
                  <a:pt x="5265087" y="2836989"/>
                </a:cubicBezTo>
                <a:cubicBezTo>
                  <a:pt x="4958267" y="2824573"/>
                  <a:pt x="4651826" y="2804093"/>
                  <a:pt x="4346277" y="2774919"/>
                </a:cubicBezTo>
                <a:cubicBezTo>
                  <a:pt x="4021654" y="2744007"/>
                  <a:pt x="3697795" y="2709372"/>
                  <a:pt x="3373045" y="2676350"/>
                </a:cubicBezTo>
                <a:cubicBezTo>
                  <a:pt x="3035412" y="2642088"/>
                  <a:pt x="2698456" y="2602449"/>
                  <a:pt x="2362173" y="2557423"/>
                </a:cubicBezTo>
                <a:cubicBezTo>
                  <a:pt x="1984692" y="2507270"/>
                  <a:pt x="1608364" y="2449544"/>
                  <a:pt x="1233178" y="2384247"/>
                </a:cubicBezTo>
                <a:cubicBezTo>
                  <a:pt x="842181" y="2315534"/>
                  <a:pt x="453758" y="2237046"/>
                  <a:pt x="68500" y="2144540"/>
                </a:cubicBezTo>
                <a:lnTo>
                  <a:pt x="0" y="2127185"/>
                </a:lnTo>
                <a:lnTo>
                  <a:pt x="0" y="2070696"/>
                </a:lnTo>
                <a:lnTo>
                  <a:pt x="72441" y="2089473"/>
                </a:lnTo>
                <a:cubicBezTo>
                  <a:pt x="247961" y="2131651"/>
                  <a:pt x="424164" y="2170911"/>
                  <a:pt x="600716" y="2207843"/>
                </a:cubicBezTo>
                <a:cubicBezTo>
                  <a:pt x="988279" y="2288657"/>
                  <a:pt x="1378133" y="2357555"/>
                  <a:pt x="1769512" y="2418011"/>
                </a:cubicBezTo>
                <a:cubicBezTo>
                  <a:pt x="2052426" y="2461587"/>
                  <a:pt x="2335725" y="2501684"/>
                  <a:pt x="2613554" y="2534953"/>
                </a:cubicBezTo>
                <a:cubicBezTo>
                  <a:pt x="2605544" y="2537560"/>
                  <a:pt x="2594611" y="2527504"/>
                  <a:pt x="2581134" y="2525022"/>
                </a:cubicBezTo>
                <a:cubicBezTo>
                  <a:pt x="2087178" y="2433070"/>
                  <a:pt x="1597684" y="2322177"/>
                  <a:pt x="1112635" y="2192325"/>
                </a:cubicBezTo>
                <a:cubicBezTo>
                  <a:pt x="880453" y="2130254"/>
                  <a:pt x="649713" y="2063776"/>
                  <a:pt x="420412" y="1992892"/>
                </a:cubicBezTo>
                <a:lnTo>
                  <a:pt x="0" y="18539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912C3EBE-51A2-CEA9-CBCD-7E1BFE814274}"/>
              </a:ext>
            </a:extLst>
          </p:cNvPr>
          <p:cNvSpPr>
            <a:spLocks noGrp="1"/>
          </p:cNvSpPr>
          <p:nvPr>
            <p:ph type="title"/>
          </p:nvPr>
        </p:nvSpPr>
        <p:spPr>
          <a:xfrm>
            <a:off x="630936" y="630936"/>
            <a:ext cx="3599688" cy="1463040"/>
          </a:xfrm>
        </p:spPr>
        <p:txBody>
          <a:bodyPr vert="horz" lIns="91440" tIns="45720" rIns="91440" bIns="45720" rtlCol="0" anchor="ctr">
            <a:normAutofit/>
          </a:bodyPr>
          <a:lstStyle/>
          <a:p>
            <a:r>
              <a:rPr lang="en-US" sz="3000" kern="1200">
                <a:solidFill>
                  <a:srgbClr val="FFFFFF"/>
                </a:solidFill>
                <a:latin typeface="+mj-lt"/>
                <a:ea typeface="+mj-ea"/>
                <a:cs typeface="+mj-cs"/>
              </a:rPr>
              <a:t>KWALITEITSEISEN BEOORDELINGEN</a:t>
            </a:r>
            <a:br>
              <a:rPr lang="en-US" sz="3000" kern="1200">
                <a:solidFill>
                  <a:srgbClr val="FFFFFF"/>
                </a:solidFill>
                <a:latin typeface="+mj-lt"/>
                <a:ea typeface="+mj-ea"/>
                <a:cs typeface="+mj-cs"/>
              </a:rPr>
            </a:br>
            <a:endParaRPr lang="en-US" sz="3000" kern="1200">
              <a:solidFill>
                <a:srgbClr val="FFFFFF"/>
              </a:solidFill>
              <a:latin typeface="+mj-lt"/>
              <a:ea typeface="+mj-ea"/>
              <a:cs typeface="+mj-cs"/>
            </a:endParaRPr>
          </a:p>
        </p:txBody>
      </p:sp>
      <p:sp>
        <p:nvSpPr>
          <p:cNvPr id="14" name="sketch line">
            <a:extLst>
              <a:ext uri="{FF2B5EF4-FFF2-40B4-BE49-F238E27FC236}">
                <a16:creationId xmlns:a16="http://schemas.microsoft.com/office/drawing/2014/main" id="{59FA8C2E-A5A7-4490-927A-7CD58343ED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66159" y="1353312"/>
            <a:ext cx="1554480" cy="18288"/>
          </a:xfrm>
          <a:custGeom>
            <a:avLst/>
            <a:gdLst>
              <a:gd name="connsiteX0" fmla="*/ 0 w 1554480"/>
              <a:gd name="connsiteY0" fmla="*/ 0 h 18288"/>
              <a:gd name="connsiteX1" fmla="*/ 549250 w 1554480"/>
              <a:gd name="connsiteY1" fmla="*/ 0 h 18288"/>
              <a:gd name="connsiteX2" fmla="*/ 1082954 w 1554480"/>
              <a:gd name="connsiteY2" fmla="*/ 0 h 18288"/>
              <a:gd name="connsiteX3" fmla="*/ 1554480 w 1554480"/>
              <a:gd name="connsiteY3" fmla="*/ 0 h 18288"/>
              <a:gd name="connsiteX4" fmla="*/ 1554480 w 1554480"/>
              <a:gd name="connsiteY4" fmla="*/ 18288 h 18288"/>
              <a:gd name="connsiteX5" fmla="*/ 1067410 w 1554480"/>
              <a:gd name="connsiteY5" fmla="*/ 18288 h 18288"/>
              <a:gd name="connsiteX6" fmla="*/ 549250 w 1554480"/>
              <a:gd name="connsiteY6" fmla="*/ 18288 h 18288"/>
              <a:gd name="connsiteX7" fmla="*/ 0 w 1554480"/>
              <a:gd name="connsiteY7" fmla="*/ 18288 h 18288"/>
              <a:gd name="connsiteX8" fmla="*/ 0 w 1554480"/>
              <a:gd name="connsiteY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8288"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4963" y="7176"/>
                  <a:pt x="1553909" y="13682"/>
                  <a:pt x="1554480" y="18288"/>
                </a:cubicBezTo>
                <a:cubicBezTo>
                  <a:pt x="1338847" y="6127"/>
                  <a:pt x="1215066" y="37851"/>
                  <a:pt x="1067410" y="18288"/>
                </a:cubicBezTo>
                <a:cubicBezTo>
                  <a:pt x="919754" y="-1275"/>
                  <a:pt x="800465" y="3080"/>
                  <a:pt x="549250" y="18288"/>
                </a:cubicBezTo>
                <a:cubicBezTo>
                  <a:pt x="298035" y="33496"/>
                  <a:pt x="158868" y="22769"/>
                  <a:pt x="0" y="18288"/>
                </a:cubicBezTo>
                <a:cubicBezTo>
                  <a:pt x="-655" y="13237"/>
                  <a:pt x="709" y="4645"/>
                  <a:pt x="0" y="0"/>
                </a:cubicBezTo>
                <a:close/>
              </a:path>
              <a:path w="1554480" h="18288"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917" y="7222"/>
                  <a:pt x="1555359" y="13299"/>
                  <a:pt x="1554480" y="18288"/>
                </a:cubicBezTo>
                <a:cubicBezTo>
                  <a:pt x="1336087" y="12172"/>
                  <a:pt x="1310024" y="19759"/>
                  <a:pt x="1067410" y="18288"/>
                </a:cubicBezTo>
                <a:cubicBezTo>
                  <a:pt x="824796" y="16818"/>
                  <a:pt x="787902" y="34647"/>
                  <a:pt x="518160" y="18288"/>
                </a:cubicBezTo>
                <a:cubicBezTo>
                  <a:pt x="248418" y="1930"/>
                  <a:pt x="133160" y="9205"/>
                  <a:pt x="0" y="18288"/>
                </a:cubicBezTo>
                <a:cubicBezTo>
                  <a:pt x="-643" y="9451"/>
                  <a:pt x="-340" y="7114"/>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1">
            <a:extLst>
              <a:ext uri="{FF2B5EF4-FFF2-40B4-BE49-F238E27FC236}">
                <a16:creationId xmlns:a16="http://schemas.microsoft.com/office/drawing/2014/main" id="{D1A245ED-D7B3-FCDA-8976-F72BA63267E0}"/>
              </a:ext>
            </a:extLst>
          </p:cNvPr>
          <p:cNvSpPr>
            <a:spLocks noChangeArrowheads="1"/>
          </p:cNvSpPr>
          <p:nvPr/>
        </p:nvSpPr>
        <p:spPr bwMode="auto">
          <a:xfrm>
            <a:off x="4474462" y="630936"/>
            <a:ext cx="7074409" cy="146304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228600" fontAlgn="base">
              <a:lnSpc>
                <a:spcPct val="90000"/>
              </a:lnSpc>
              <a:spcBef>
                <a:spcPct val="0"/>
              </a:spcBef>
              <a:spcAft>
                <a:spcPts val="600"/>
              </a:spcAft>
              <a:buClrTx/>
              <a:buSzTx/>
              <a:buFont typeface="Arial" panose="020B0604020202020204" pitchFamily="34" charset="0"/>
              <a:buChar char="•"/>
              <a:tabLst/>
            </a:pPr>
            <a:r>
              <a:rPr kumimoji="0" lang="en-US" altLang="nl-NL" sz="2200" b="0" i="0" u="none" strike="noStrike" cap="none" normalizeH="0" baseline="0">
                <a:ln>
                  <a:noFill/>
                </a:ln>
                <a:solidFill>
                  <a:srgbClr val="FFFFFF"/>
                </a:solidFill>
                <a:effectLst/>
              </a:rPr>
              <a:t>Elke beoordeling moet aan drie belangrijke kwaliteitseisen voldoen. Hij moet transparant, betrouwbaar en valide zijn. Wat dat betekent zie je in de tabel ‘Kwaliteitseisen beoordelingen’.</a:t>
            </a:r>
          </a:p>
        </p:txBody>
      </p:sp>
      <p:graphicFrame>
        <p:nvGraphicFramePr>
          <p:cNvPr id="4" name="Tijdelijke aanduiding voor inhoud 3">
            <a:extLst>
              <a:ext uri="{FF2B5EF4-FFF2-40B4-BE49-F238E27FC236}">
                <a16:creationId xmlns:a16="http://schemas.microsoft.com/office/drawing/2014/main" id="{167E29EB-1F37-8E52-0739-DB49EDF427CE}"/>
              </a:ext>
            </a:extLst>
          </p:cNvPr>
          <p:cNvGraphicFramePr>
            <a:graphicFrameLocks noGrp="1"/>
          </p:cNvGraphicFramePr>
          <p:nvPr>
            <p:ph idx="1"/>
            <p:extLst>
              <p:ext uri="{D42A27DB-BD31-4B8C-83A1-F6EECF244321}">
                <p14:modId xmlns:p14="http://schemas.microsoft.com/office/powerpoint/2010/main" val="3112328368"/>
              </p:ext>
            </p:extLst>
          </p:nvPr>
        </p:nvGraphicFramePr>
        <p:xfrm>
          <a:off x="630936" y="3219579"/>
          <a:ext cx="10917937" cy="2782932"/>
        </p:xfrm>
        <a:graphic>
          <a:graphicData uri="http://schemas.openxmlformats.org/drawingml/2006/table">
            <a:tbl>
              <a:tblPr>
                <a:solidFill>
                  <a:schemeClr val="bg1"/>
                </a:solidFill>
              </a:tblPr>
              <a:tblGrid>
                <a:gridCol w="3727384">
                  <a:extLst>
                    <a:ext uri="{9D8B030D-6E8A-4147-A177-3AD203B41FA5}">
                      <a16:colId xmlns:a16="http://schemas.microsoft.com/office/drawing/2014/main" val="4006475665"/>
                    </a:ext>
                  </a:extLst>
                </a:gridCol>
                <a:gridCol w="3490039">
                  <a:extLst>
                    <a:ext uri="{9D8B030D-6E8A-4147-A177-3AD203B41FA5}">
                      <a16:colId xmlns:a16="http://schemas.microsoft.com/office/drawing/2014/main" val="3704053103"/>
                    </a:ext>
                  </a:extLst>
                </a:gridCol>
                <a:gridCol w="3700514">
                  <a:extLst>
                    <a:ext uri="{9D8B030D-6E8A-4147-A177-3AD203B41FA5}">
                      <a16:colId xmlns:a16="http://schemas.microsoft.com/office/drawing/2014/main" val="252307659"/>
                    </a:ext>
                  </a:extLst>
                </a:gridCol>
              </a:tblGrid>
              <a:tr h="659191">
                <a:tc gridSpan="3">
                  <a:txBody>
                    <a:bodyPr/>
                    <a:lstStyle/>
                    <a:p>
                      <a:endParaRPr lang="nl-NL" sz="2000" cap="none" spc="0">
                        <a:solidFill>
                          <a:schemeClr val="tx1"/>
                        </a:solidFill>
                      </a:endParaRPr>
                    </a:p>
                  </a:txBody>
                  <a:tcPr marL="167664" marR="128972" marT="128972" marB="128972" anchor="ctr">
                    <a:lnL w="19050" cap="flat" cmpd="sng" algn="ctr">
                      <a:solidFill>
                        <a:schemeClr val="tx1"/>
                      </a:solidFill>
                      <a:prstDash val="solid"/>
                    </a:lnL>
                    <a:lnR w="19050" cap="flat" cmpd="sng" algn="ctr">
                      <a:solidFill>
                        <a:schemeClr val="tx1"/>
                      </a:solidFill>
                      <a:prstDash val="solid"/>
                    </a:lnR>
                    <a:lnT w="19050" cap="flat" cmpd="sng" algn="ctr">
                      <a:solidFill>
                        <a:schemeClr val="tx1"/>
                      </a:solidFill>
                      <a:prstDash val="solid"/>
                    </a:lnT>
                    <a:lnB w="6350" cap="flat" cmpd="sng" algn="ctr">
                      <a:solidFill>
                        <a:schemeClr val="tx1">
                          <a:lumMod val="50000"/>
                          <a:lumOff val="50000"/>
                        </a:schemeClr>
                      </a:solidFill>
                      <a:prstDash val="solid"/>
                    </a:lnB>
                    <a:lnTlToBr w="12700" cmpd="sng">
                      <a:noFill/>
                      <a:prstDash val="solid"/>
                    </a:lnTlToBr>
                    <a:lnBlToTr w="12700" cmpd="sng">
                      <a:noFill/>
                      <a:prstDash val="solid"/>
                    </a:lnBlToTr>
                    <a:noFill/>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592423208"/>
                  </a:ext>
                </a:extLst>
              </a:tr>
              <a:tr h="610468">
                <a:tc>
                  <a:txBody>
                    <a:bodyPr/>
                    <a:lstStyle/>
                    <a:p>
                      <a:r>
                        <a:rPr lang="nl-NL" sz="2000" cap="none" spc="0">
                          <a:solidFill>
                            <a:schemeClr val="tx1"/>
                          </a:solidFill>
                        </a:rPr>
                        <a:t>Transparantie</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6350" cap="flat" cmpd="sng" algn="ctr">
                      <a:solidFill>
                        <a:schemeClr val="tx1">
                          <a:lumMod val="50000"/>
                          <a:lumOff val="50000"/>
                        </a:schemeClr>
                      </a:solidFill>
                      <a:prstDash val="solid"/>
                    </a:lnB>
                    <a:noFill/>
                  </a:tcPr>
                </a:tc>
                <a:tc>
                  <a:txBody>
                    <a:bodyPr/>
                    <a:lstStyle/>
                    <a:p>
                      <a:r>
                        <a:rPr lang="nl-NL" sz="2000" cap="none" spc="0">
                          <a:solidFill>
                            <a:schemeClr val="tx1"/>
                          </a:solidFill>
                        </a:rPr>
                        <a:t>Betrouwbaarheid</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6350" cap="flat" cmpd="sng" algn="ctr">
                      <a:solidFill>
                        <a:schemeClr val="tx1">
                          <a:lumMod val="50000"/>
                          <a:lumOff val="50000"/>
                        </a:schemeClr>
                      </a:solidFill>
                      <a:prstDash val="solid"/>
                    </a:lnB>
                    <a:noFill/>
                  </a:tcPr>
                </a:tc>
                <a:tc>
                  <a:txBody>
                    <a:bodyPr/>
                    <a:lstStyle/>
                    <a:p>
                      <a:r>
                        <a:rPr lang="nl-NL" sz="2000" cap="none" spc="0">
                          <a:solidFill>
                            <a:schemeClr val="tx1"/>
                          </a:solidFill>
                        </a:rPr>
                        <a:t>Validiteit</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6350" cap="flat" cmpd="sng" algn="ctr">
                      <a:solidFill>
                        <a:schemeClr val="tx1">
                          <a:lumMod val="50000"/>
                          <a:lumOff val="50000"/>
                        </a:schemeClr>
                      </a:solidFill>
                      <a:prstDash val="solid"/>
                    </a:lnB>
                    <a:noFill/>
                  </a:tcPr>
                </a:tc>
                <a:extLst>
                  <a:ext uri="{0D108BD9-81ED-4DB2-BD59-A6C34878D82A}">
                    <a16:rowId xmlns:a16="http://schemas.microsoft.com/office/drawing/2014/main" val="3047048072"/>
                  </a:ext>
                </a:extLst>
              </a:tr>
              <a:tr h="1513273">
                <a:tc>
                  <a:txBody>
                    <a:bodyPr/>
                    <a:lstStyle/>
                    <a:p>
                      <a:r>
                        <a:rPr lang="nl-NL" sz="2000" cap="none" spc="0">
                          <a:solidFill>
                            <a:schemeClr val="tx1"/>
                          </a:solidFill>
                        </a:rPr>
                        <a:t>Het is voor iedere betrokkene duidelijk hoe je tot je beoordeling gekomen bent.</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noFill/>
                  </a:tcPr>
                </a:tc>
                <a:tc>
                  <a:txBody>
                    <a:bodyPr/>
                    <a:lstStyle/>
                    <a:p>
                      <a:r>
                        <a:rPr lang="nl-NL" sz="2000" cap="none" spc="0">
                          <a:solidFill>
                            <a:schemeClr val="tx1"/>
                          </a:solidFill>
                        </a:rPr>
                        <a:t>Als een collega jouw beoordeling over zou doen, moet die op dezelfde beoordeling uitkomen.</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noFill/>
                  </a:tcPr>
                </a:tc>
                <a:tc>
                  <a:txBody>
                    <a:bodyPr/>
                    <a:lstStyle/>
                    <a:p>
                      <a:r>
                        <a:rPr lang="nl-NL" sz="2000" cap="none" spc="0">
                          <a:solidFill>
                            <a:schemeClr val="tx1"/>
                          </a:solidFill>
                        </a:rPr>
                        <a:t>Dat wat je beoordeelt moet van belang zijn voor het werk van de beoordeelde.</a:t>
                      </a:r>
                    </a:p>
                  </a:txBody>
                  <a:tcPr marL="167664" marR="128972" marT="128972" marB="128972" anchor="ctr">
                    <a:lnL w="19050" cap="flat" cmpd="sng" algn="ctr">
                      <a:solidFill>
                        <a:schemeClr val="tx1"/>
                      </a:solidFill>
                      <a:prstDash val="solid"/>
                    </a:lnL>
                    <a:lnR w="19050" cap="flat" cmpd="sng" algn="ctr">
                      <a:solidFill>
                        <a:schemeClr val="tx1"/>
                      </a:solidFill>
                      <a:prstDash val="solid"/>
                    </a:lnR>
                    <a:lnT w="6350" cap="flat" cmpd="sng" algn="ctr">
                      <a:solidFill>
                        <a:schemeClr val="tx1">
                          <a:lumMod val="50000"/>
                          <a:lumOff val="50000"/>
                        </a:schemeClr>
                      </a:solidFill>
                      <a:prstDash val="solid"/>
                    </a:lnT>
                    <a:lnB w="19050" cap="flat" cmpd="sng" algn="ctr">
                      <a:solidFill>
                        <a:schemeClr val="tx1"/>
                      </a:solidFill>
                      <a:prstDash val="solid"/>
                    </a:lnB>
                    <a:noFill/>
                  </a:tcPr>
                </a:tc>
                <a:extLst>
                  <a:ext uri="{0D108BD9-81ED-4DB2-BD59-A6C34878D82A}">
                    <a16:rowId xmlns:a16="http://schemas.microsoft.com/office/drawing/2014/main" val="2160417957"/>
                  </a:ext>
                </a:extLst>
              </a:tr>
            </a:tbl>
          </a:graphicData>
        </a:graphic>
      </p:graphicFrame>
    </p:spTree>
    <p:extLst>
      <p:ext uri="{BB962C8B-B14F-4D97-AF65-F5344CB8AC3E}">
        <p14:creationId xmlns:p14="http://schemas.microsoft.com/office/powerpoint/2010/main" val="2447292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360CB4F-E747-CF74-596E-C1F76F73AC46}"/>
              </a:ext>
            </a:extLst>
          </p:cNvPr>
          <p:cNvSpPr>
            <a:spLocks noGrp="1"/>
          </p:cNvSpPr>
          <p:nvPr>
            <p:ph type="title"/>
          </p:nvPr>
        </p:nvSpPr>
        <p:spPr>
          <a:xfrm>
            <a:off x="836679" y="723898"/>
            <a:ext cx="6002110" cy="1495425"/>
          </a:xfrm>
        </p:spPr>
        <p:txBody>
          <a:bodyPr>
            <a:normAutofit/>
          </a:bodyPr>
          <a:lstStyle/>
          <a:p>
            <a:r>
              <a:rPr lang="nl-NL" sz="4000"/>
              <a:t>Stereotypering</a:t>
            </a:r>
          </a:p>
        </p:txBody>
      </p:sp>
      <p:sp>
        <p:nvSpPr>
          <p:cNvPr id="3" name="Tijdelijke aanduiding voor inhoud 2">
            <a:extLst>
              <a:ext uri="{FF2B5EF4-FFF2-40B4-BE49-F238E27FC236}">
                <a16:creationId xmlns:a16="http://schemas.microsoft.com/office/drawing/2014/main" id="{267DBC2C-BD40-A87E-195D-F28FF6EFBD34}"/>
              </a:ext>
            </a:extLst>
          </p:cNvPr>
          <p:cNvSpPr>
            <a:spLocks noGrp="1"/>
          </p:cNvSpPr>
          <p:nvPr>
            <p:ph idx="1"/>
          </p:nvPr>
        </p:nvSpPr>
        <p:spPr>
          <a:xfrm>
            <a:off x="836680" y="2405067"/>
            <a:ext cx="6002110" cy="3729034"/>
          </a:xfrm>
        </p:spPr>
        <p:txBody>
          <a:bodyPr>
            <a:normAutofit/>
          </a:bodyPr>
          <a:lstStyle/>
          <a:p>
            <a:r>
              <a:rPr lang="nl-NL" sz="2000"/>
              <a:t>Een overdreven beeld van een groep mensen. Dit klopt vaak niet met de werkelijkheid.</a:t>
            </a:r>
          </a:p>
          <a:p>
            <a:r>
              <a:rPr lang="nl-NL" sz="2000"/>
              <a:t>Jongens zijn beter in wiskunde en techniek dan meisjes.</a:t>
            </a:r>
          </a:p>
        </p:txBody>
      </p:sp>
      <p:pic>
        <p:nvPicPr>
          <p:cNvPr id="5" name="Picture 4" descr="Stokfiguurfamilies die elkaars hand vasthouden">
            <a:extLst>
              <a:ext uri="{FF2B5EF4-FFF2-40B4-BE49-F238E27FC236}">
                <a16:creationId xmlns:a16="http://schemas.microsoft.com/office/drawing/2014/main" id="{7E8A28D7-3911-57AC-B2D6-7C35ACA02574}"/>
              </a:ext>
            </a:extLst>
          </p:cNvPr>
          <p:cNvPicPr>
            <a:picLocks noChangeAspect="1"/>
          </p:cNvPicPr>
          <p:nvPr/>
        </p:nvPicPr>
        <p:blipFill rotWithShape="1">
          <a:blip r:embed="rId2"/>
          <a:srcRect l="33429" r="17977" b="-1"/>
          <a:stretch/>
        </p:blipFill>
        <p:spPr>
          <a:xfrm>
            <a:off x="7199440" y="10"/>
            <a:ext cx="4992560" cy="6857990"/>
          </a:xfrm>
          <a:prstGeom prst="rect">
            <a:avLst/>
          </a:prstGeom>
          <a:effectLst/>
        </p:spPr>
      </p:pic>
    </p:spTree>
    <p:extLst>
      <p:ext uri="{BB962C8B-B14F-4D97-AF65-F5344CB8AC3E}">
        <p14:creationId xmlns:p14="http://schemas.microsoft.com/office/powerpoint/2010/main" val="5891223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7618D8C-70F1-CFC1-B398-0F390929F24C}"/>
              </a:ext>
            </a:extLst>
          </p:cNvPr>
          <p:cNvSpPr>
            <a:spLocks noGrp="1"/>
          </p:cNvSpPr>
          <p:nvPr>
            <p:ph type="title"/>
          </p:nvPr>
        </p:nvSpPr>
        <p:spPr>
          <a:xfrm>
            <a:off x="6513788" y="365125"/>
            <a:ext cx="4840010" cy="1807305"/>
          </a:xfrm>
        </p:spPr>
        <p:txBody>
          <a:bodyPr>
            <a:normAutofit/>
          </a:bodyPr>
          <a:lstStyle/>
          <a:p>
            <a:r>
              <a:rPr lang="nl-NL" dirty="0"/>
              <a:t>Stemmingseffect</a:t>
            </a:r>
          </a:p>
        </p:txBody>
      </p:sp>
      <p:pic>
        <p:nvPicPr>
          <p:cNvPr id="5" name="Picture 4" descr="Gloeilamp op een gele achtergrond met geschetste lichtbundels en een kabel">
            <a:extLst>
              <a:ext uri="{FF2B5EF4-FFF2-40B4-BE49-F238E27FC236}">
                <a16:creationId xmlns:a16="http://schemas.microsoft.com/office/drawing/2014/main" id="{7D57E50F-E2E6-A804-2DCA-C63CC9D66C36}"/>
              </a:ext>
            </a:extLst>
          </p:cNvPr>
          <p:cNvPicPr>
            <a:picLocks noChangeAspect="1"/>
          </p:cNvPicPr>
          <p:nvPr/>
        </p:nvPicPr>
        <p:blipFill rotWithShape="1">
          <a:blip r:embed="rId2"/>
          <a:srcRect l="44703" r="445"/>
          <a:stretch/>
        </p:blipFill>
        <p:spPr>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p:spPr>
      </p:pic>
      <p:sp>
        <p:nvSpPr>
          <p:cNvPr id="3" name="Tijdelijke aanduiding voor inhoud 2">
            <a:extLst>
              <a:ext uri="{FF2B5EF4-FFF2-40B4-BE49-F238E27FC236}">
                <a16:creationId xmlns:a16="http://schemas.microsoft.com/office/drawing/2014/main" id="{76A99AD3-CA3F-DDFA-A6CE-872C1BCC6775}"/>
              </a:ext>
            </a:extLst>
          </p:cNvPr>
          <p:cNvSpPr>
            <a:spLocks noGrp="1"/>
          </p:cNvSpPr>
          <p:nvPr>
            <p:ph idx="1"/>
          </p:nvPr>
        </p:nvSpPr>
        <p:spPr>
          <a:xfrm>
            <a:off x="6513788" y="2333297"/>
            <a:ext cx="4840010" cy="3843666"/>
          </a:xfrm>
        </p:spPr>
        <p:txBody>
          <a:bodyPr>
            <a:normAutofit/>
          </a:bodyPr>
          <a:lstStyle/>
          <a:p>
            <a:r>
              <a:rPr lang="nl-NL" sz="2000"/>
              <a:t>Als de beoordelaar in een goede stemming is, levert dit vaak een betere beoordeling op. Zelfs het vasthouden van een warme beker door de beoordelaar maakt al een meetbaar verschil.</a:t>
            </a:r>
          </a:p>
        </p:txBody>
      </p:sp>
    </p:spTree>
    <p:extLst>
      <p:ext uri="{BB962C8B-B14F-4D97-AF65-F5344CB8AC3E}">
        <p14:creationId xmlns:p14="http://schemas.microsoft.com/office/powerpoint/2010/main" val="34982818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18303B8-4295-1613-70A2-3DE779186359}"/>
              </a:ext>
            </a:extLst>
          </p:cNvPr>
          <p:cNvSpPr>
            <a:spLocks noGrp="1"/>
          </p:cNvSpPr>
          <p:nvPr>
            <p:ph type="title"/>
          </p:nvPr>
        </p:nvSpPr>
        <p:spPr>
          <a:xfrm>
            <a:off x="648929" y="557190"/>
            <a:ext cx="5181510" cy="1671569"/>
          </a:xfrm>
        </p:spPr>
        <p:txBody>
          <a:bodyPr>
            <a:normAutofit/>
          </a:bodyPr>
          <a:lstStyle/>
          <a:p>
            <a:r>
              <a:rPr lang="nl-NL" sz="4000"/>
              <a:t>Het projectie-effect</a:t>
            </a:r>
          </a:p>
        </p:txBody>
      </p:sp>
      <p:sp>
        <p:nvSpPr>
          <p:cNvPr id="3" name="Tijdelijke aanduiding voor inhoud 2">
            <a:extLst>
              <a:ext uri="{FF2B5EF4-FFF2-40B4-BE49-F238E27FC236}">
                <a16:creationId xmlns:a16="http://schemas.microsoft.com/office/drawing/2014/main" id="{4EFC249A-8B20-4CDC-BC77-948156CCF23C}"/>
              </a:ext>
            </a:extLst>
          </p:cNvPr>
          <p:cNvSpPr>
            <a:spLocks noGrp="1"/>
          </p:cNvSpPr>
          <p:nvPr>
            <p:ph idx="1"/>
          </p:nvPr>
        </p:nvSpPr>
        <p:spPr>
          <a:xfrm>
            <a:off x="648930" y="2406650"/>
            <a:ext cx="5181508" cy="3722438"/>
          </a:xfrm>
        </p:spPr>
        <p:txBody>
          <a:bodyPr>
            <a:normAutofit/>
          </a:bodyPr>
          <a:lstStyle/>
          <a:p>
            <a:r>
              <a:rPr lang="nl-NL" sz="2000" dirty="0"/>
              <a:t>Je vergelijkt de ander met jezelf. Iemand die net zo met zorg bezig is als ik dat zou doen, moet wel een vakman zijn</a:t>
            </a:r>
          </a:p>
        </p:txBody>
      </p:sp>
      <p:pic>
        <p:nvPicPr>
          <p:cNvPr id="5" name="Picture 4" descr="Uitroepteken op een gele achtergrond">
            <a:extLst>
              <a:ext uri="{FF2B5EF4-FFF2-40B4-BE49-F238E27FC236}">
                <a16:creationId xmlns:a16="http://schemas.microsoft.com/office/drawing/2014/main" id="{886CB9F5-0708-512E-5066-F4DCA81B1984}"/>
              </a:ext>
            </a:extLst>
          </p:cNvPr>
          <p:cNvPicPr>
            <a:picLocks noChangeAspect="1"/>
          </p:cNvPicPr>
          <p:nvPr/>
        </p:nvPicPr>
        <p:blipFill rotWithShape="1">
          <a:blip r:embed="rId2"/>
          <a:srcRect l="23248" r="11104"/>
          <a:stretch/>
        </p:blipFill>
        <p:spPr>
          <a:xfrm>
            <a:off x="6189155" y="10"/>
            <a:ext cx="6002844" cy="6857990"/>
          </a:xfrm>
          <a:prstGeom prst="rect">
            <a:avLst/>
          </a:prstGeom>
          <a:effectLst/>
        </p:spPr>
      </p:pic>
    </p:spTree>
    <p:extLst>
      <p:ext uri="{BB962C8B-B14F-4D97-AF65-F5344CB8AC3E}">
        <p14:creationId xmlns:p14="http://schemas.microsoft.com/office/powerpoint/2010/main" val="2821773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53F264-0486-0EA7-8CFF-78566818A974}"/>
              </a:ext>
            </a:extLst>
          </p:cNvPr>
          <p:cNvSpPr>
            <a:spLocks noGrp="1"/>
          </p:cNvSpPr>
          <p:nvPr>
            <p:ph type="title"/>
          </p:nvPr>
        </p:nvSpPr>
        <p:spPr>
          <a:xfrm>
            <a:off x="6417733" y="490537"/>
            <a:ext cx="5291663" cy="1628775"/>
          </a:xfrm>
        </p:spPr>
        <p:txBody>
          <a:bodyPr anchor="b">
            <a:normAutofit/>
          </a:bodyPr>
          <a:lstStyle/>
          <a:p>
            <a:r>
              <a:rPr lang="nl-NL" sz="4000"/>
              <a:t>Het centrale tendentie-effect</a:t>
            </a:r>
          </a:p>
        </p:txBody>
      </p:sp>
      <p:pic>
        <p:nvPicPr>
          <p:cNvPr id="5" name="Picture 4" descr="Grafiek op een document met een pen">
            <a:extLst>
              <a:ext uri="{FF2B5EF4-FFF2-40B4-BE49-F238E27FC236}">
                <a16:creationId xmlns:a16="http://schemas.microsoft.com/office/drawing/2014/main" id="{826765E2-4152-B355-238C-2A90DB6FC72B}"/>
              </a:ext>
            </a:extLst>
          </p:cNvPr>
          <p:cNvPicPr>
            <a:picLocks noChangeAspect="1"/>
          </p:cNvPicPr>
          <p:nvPr/>
        </p:nvPicPr>
        <p:blipFill rotWithShape="1">
          <a:blip r:embed="rId2"/>
          <a:srcRect l="27104" r="13548" b="-2"/>
          <a:stretch/>
        </p:blipFill>
        <p:spPr>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p:spPr>
      </p:pic>
      <p:sp>
        <p:nvSpPr>
          <p:cNvPr id="3" name="Tijdelijke aanduiding voor inhoud 2">
            <a:extLst>
              <a:ext uri="{FF2B5EF4-FFF2-40B4-BE49-F238E27FC236}">
                <a16:creationId xmlns:a16="http://schemas.microsoft.com/office/drawing/2014/main" id="{3C59F34A-6634-357F-605D-4D645AEA50AC}"/>
              </a:ext>
            </a:extLst>
          </p:cNvPr>
          <p:cNvSpPr>
            <a:spLocks noGrp="1"/>
          </p:cNvSpPr>
          <p:nvPr>
            <p:ph idx="1"/>
          </p:nvPr>
        </p:nvSpPr>
        <p:spPr>
          <a:xfrm>
            <a:off x="6417734" y="2614612"/>
            <a:ext cx="5291663" cy="3752849"/>
          </a:xfrm>
        </p:spPr>
        <p:txBody>
          <a:bodyPr>
            <a:normAutofit/>
          </a:bodyPr>
          <a:lstStyle/>
          <a:p>
            <a:r>
              <a:rPr lang="nl-NL" sz="1800"/>
              <a:t>Mensen vinden het soms lastig om hoge of lage cijfers te geven. In hun ogen kan iemand niet zo extreem goed of zo slecht presteren. Geen 10 en geen 1. Maar als iemnd echt aan alle criteria voor een beoordeling heeft voldaar, mag je een 10 geven. </a:t>
            </a:r>
          </a:p>
        </p:txBody>
      </p:sp>
    </p:spTree>
    <p:extLst>
      <p:ext uri="{BB962C8B-B14F-4D97-AF65-F5344CB8AC3E}">
        <p14:creationId xmlns:p14="http://schemas.microsoft.com/office/powerpoint/2010/main" val="2483279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501622-6C66-7DA3-3D0B-7CAF9ABA3431}"/>
              </a:ext>
            </a:extLst>
          </p:cNvPr>
          <p:cNvSpPr>
            <a:spLocks noGrp="1"/>
          </p:cNvSpPr>
          <p:nvPr>
            <p:ph type="title"/>
          </p:nvPr>
        </p:nvSpPr>
        <p:spPr/>
        <p:txBody>
          <a:bodyPr/>
          <a:lstStyle/>
          <a:p>
            <a:endParaRPr lang="nl-NL"/>
          </a:p>
        </p:txBody>
      </p:sp>
      <p:pic>
        <p:nvPicPr>
          <p:cNvPr id="5" name="Tijdelijke aanduiding voor inhoud 4">
            <a:extLst>
              <a:ext uri="{FF2B5EF4-FFF2-40B4-BE49-F238E27FC236}">
                <a16:creationId xmlns:a16="http://schemas.microsoft.com/office/drawing/2014/main" id="{40D793CA-9529-7571-A462-6157026D3C63}"/>
              </a:ext>
            </a:extLst>
          </p:cNvPr>
          <p:cNvPicPr>
            <a:picLocks noGrp="1" noChangeAspect="1"/>
          </p:cNvPicPr>
          <p:nvPr>
            <p:ph idx="1"/>
          </p:nvPr>
        </p:nvPicPr>
        <p:blipFill>
          <a:blip r:embed="rId2"/>
          <a:stretch>
            <a:fillRect/>
          </a:stretch>
        </p:blipFill>
        <p:spPr>
          <a:xfrm>
            <a:off x="666026" y="365125"/>
            <a:ext cx="11125519" cy="5933704"/>
          </a:xfrm>
        </p:spPr>
      </p:pic>
    </p:spTree>
    <p:extLst>
      <p:ext uri="{BB962C8B-B14F-4D97-AF65-F5344CB8AC3E}">
        <p14:creationId xmlns:p14="http://schemas.microsoft.com/office/powerpoint/2010/main" val="2268693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9CED5CB-1E56-AD64-A7C2-045286D1018E}"/>
              </a:ext>
            </a:extLst>
          </p:cNvPr>
          <p:cNvSpPr>
            <a:spLocks noGrp="1"/>
          </p:cNvSpPr>
          <p:nvPr>
            <p:ph type="title"/>
          </p:nvPr>
        </p:nvSpPr>
        <p:spPr>
          <a:xfrm>
            <a:off x="686834" y="1153572"/>
            <a:ext cx="3200400" cy="4461163"/>
          </a:xfrm>
        </p:spPr>
        <p:txBody>
          <a:bodyPr>
            <a:normAutofit/>
          </a:bodyPr>
          <a:lstStyle/>
          <a:p>
            <a:r>
              <a:rPr lang="nl-NL">
                <a:solidFill>
                  <a:srgbClr val="FFFFFF"/>
                </a:solidFill>
              </a:rPr>
              <a:t>Formatief en summatief</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6E2662F1-0D63-06CA-8961-633267AD80DB}"/>
              </a:ext>
            </a:extLst>
          </p:cNvPr>
          <p:cNvSpPr>
            <a:spLocks noGrp="1"/>
          </p:cNvSpPr>
          <p:nvPr>
            <p:ph idx="1"/>
          </p:nvPr>
        </p:nvSpPr>
        <p:spPr>
          <a:xfrm>
            <a:off x="4447308" y="591344"/>
            <a:ext cx="6906491" cy="5585619"/>
          </a:xfrm>
        </p:spPr>
        <p:txBody>
          <a:bodyPr anchor="ctr">
            <a:normAutofit/>
          </a:bodyPr>
          <a:lstStyle/>
          <a:p>
            <a:r>
              <a:rPr lang="nl-NL" sz="2600" b="1"/>
              <a:t>Formatief beoordelen </a:t>
            </a:r>
            <a:r>
              <a:rPr lang="nl-NL" sz="2600"/>
              <a:t>is een ontwikkelingsgerichte beoordeling. Bij een formatieve beoordeling wordt er vastgesteld wat er geleerd is en wat er nog geleerd moet worden.</a:t>
            </a:r>
          </a:p>
          <a:p>
            <a:r>
              <a:rPr lang="nl-NL" sz="2600"/>
              <a:t>Een </a:t>
            </a:r>
            <a:r>
              <a:rPr lang="nl-NL" sz="2600" b="1" err="1"/>
              <a:t>summatieve</a:t>
            </a:r>
            <a:r>
              <a:rPr lang="nl-NL" sz="2600" b="1"/>
              <a:t> beoordeling</a:t>
            </a:r>
            <a:r>
              <a:rPr lang="nl-NL" sz="2600"/>
              <a:t> of kwalificerende beoordeling is een eindbeoordeling. Je sluit een onderdeel af (een periode, een jaar of de hele opleiding). Met een </a:t>
            </a:r>
            <a:r>
              <a:rPr lang="nl-NL" sz="2600" err="1"/>
              <a:t>summatieve</a:t>
            </a:r>
            <a:r>
              <a:rPr lang="nl-NL" sz="2600"/>
              <a:t> beoordeling stel je vast of de vrijwilliger, nieuwe collega of stagiaire laat zien dat zij zelfstandig op het gevraagde niveau kan functioneren.</a:t>
            </a:r>
          </a:p>
          <a:p>
            <a:endParaRPr lang="nl-NL" sz="2600"/>
          </a:p>
        </p:txBody>
      </p:sp>
    </p:spTree>
    <p:extLst>
      <p:ext uri="{BB962C8B-B14F-4D97-AF65-F5344CB8AC3E}">
        <p14:creationId xmlns:p14="http://schemas.microsoft.com/office/powerpoint/2010/main" val="626274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163B8F-39C0-7A59-F53F-FBD8245D9C7F}"/>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BF0EBF26-3787-8ADE-5E05-EFAF3745F108}"/>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1514376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FE09F178-1684-3DE7-A583-BF1EC8FD2735}"/>
              </a:ext>
            </a:extLst>
          </p:cNvPr>
          <p:cNvPicPr>
            <a:picLocks noChangeAspect="1"/>
          </p:cNvPicPr>
          <p:nvPr/>
        </p:nvPicPr>
        <p:blipFill rotWithShape="1">
          <a:blip r:embed="rId2">
            <a:alphaModFix amt="50000"/>
          </a:blip>
          <a:srcRect t="5973" b="19027"/>
          <a:stretch/>
        </p:blipFill>
        <p:spPr>
          <a:xfrm>
            <a:off x="20" y="1"/>
            <a:ext cx="12191980" cy="6857999"/>
          </a:xfrm>
          <a:prstGeom prst="rect">
            <a:avLst/>
          </a:prstGeom>
        </p:spPr>
      </p:pic>
      <p:sp>
        <p:nvSpPr>
          <p:cNvPr id="2" name="Titel 1">
            <a:extLst>
              <a:ext uri="{FF2B5EF4-FFF2-40B4-BE49-F238E27FC236}">
                <a16:creationId xmlns:a16="http://schemas.microsoft.com/office/drawing/2014/main" id="{9CEAD5AE-FDA2-5128-1892-8A9835A16E7A}"/>
              </a:ext>
            </a:extLst>
          </p:cNvPr>
          <p:cNvSpPr>
            <a:spLocks noGrp="1"/>
          </p:cNvSpPr>
          <p:nvPr>
            <p:ph type="title"/>
          </p:nvPr>
        </p:nvSpPr>
        <p:spPr>
          <a:xfrm>
            <a:off x="1524000" y="1122362"/>
            <a:ext cx="9144000" cy="2900518"/>
          </a:xfrm>
        </p:spPr>
        <p:txBody>
          <a:bodyPr vert="horz" lIns="91440" tIns="45720" rIns="91440" bIns="45720" rtlCol="0" anchor="b">
            <a:normAutofit/>
          </a:bodyPr>
          <a:lstStyle/>
          <a:p>
            <a:pPr algn="ctr"/>
            <a:r>
              <a:rPr lang="en-US">
                <a:solidFill>
                  <a:srgbClr val="FFFFFF"/>
                </a:solidFill>
              </a:rPr>
              <a:t>Beoordelen door middel van de WACKER methode</a:t>
            </a:r>
          </a:p>
        </p:txBody>
      </p:sp>
      <p:sp>
        <p:nvSpPr>
          <p:cNvPr id="3" name="Tijdelijke aanduiding voor tekst 2">
            <a:extLst>
              <a:ext uri="{FF2B5EF4-FFF2-40B4-BE49-F238E27FC236}">
                <a16:creationId xmlns:a16="http://schemas.microsoft.com/office/drawing/2014/main" id="{B03E6D73-7C98-8B9A-FF03-8043A011613E}"/>
              </a:ext>
            </a:extLst>
          </p:cNvPr>
          <p:cNvSpPr>
            <a:spLocks noGrp="1"/>
          </p:cNvSpPr>
          <p:nvPr>
            <p:ph type="body" idx="1"/>
          </p:nvPr>
        </p:nvSpPr>
        <p:spPr>
          <a:xfrm>
            <a:off x="1524000" y="4159404"/>
            <a:ext cx="9144000" cy="1098395"/>
          </a:xfrm>
        </p:spPr>
        <p:txBody>
          <a:bodyPr vert="horz" lIns="91440" tIns="45720" rIns="91440" bIns="45720" rtlCol="0">
            <a:normAutofit/>
          </a:bodyPr>
          <a:lstStyle/>
          <a:p>
            <a:pPr algn="ctr"/>
            <a:endParaRPr lang="en-US">
              <a:solidFill>
                <a:srgbClr val="FFFFFF"/>
              </a:solidFill>
            </a:endParaRPr>
          </a:p>
        </p:txBody>
      </p:sp>
    </p:spTree>
    <p:extLst>
      <p:ext uri="{BB962C8B-B14F-4D97-AF65-F5344CB8AC3E}">
        <p14:creationId xmlns:p14="http://schemas.microsoft.com/office/powerpoint/2010/main" val="853020677"/>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A9F7B4E-B03D-4F64-BE33-00D074458D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FE78F48-C5DA-A71C-98FB-BBFCD3CDEE35}"/>
              </a:ext>
            </a:extLst>
          </p:cNvPr>
          <p:cNvSpPr>
            <a:spLocks noGrp="1"/>
          </p:cNvSpPr>
          <p:nvPr>
            <p:ph type="title"/>
          </p:nvPr>
        </p:nvSpPr>
        <p:spPr>
          <a:xfrm>
            <a:off x="838200" y="365125"/>
            <a:ext cx="10515600" cy="1325563"/>
          </a:xfrm>
        </p:spPr>
        <p:txBody>
          <a:bodyPr>
            <a:normAutofit/>
          </a:bodyPr>
          <a:lstStyle/>
          <a:p>
            <a:r>
              <a:rPr lang="nl-NL" sz="5400">
                <a:solidFill>
                  <a:srgbClr val="FFFFFF"/>
                </a:solidFill>
              </a:rPr>
              <a:t>WACKER methode</a:t>
            </a:r>
          </a:p>
        </p:txBody>
      </p:sp>
      <p:sp>
        <p:nvSpPr>
          <p:cNvPr id="19" name="sketchy line">
            <a:extLst>
              <a:ext uri="{FF2B5EF4-FFF2-40B4-BE49-F238E27FC236}">
                <a16:creationId xmlns:a16="http://schemas.microsoft.com/office/drawing/2014/main" id="{7E2BE7F7-CA89-4002-ACCE-A478AEA24F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4399" y="1681544"/>
            <a:ext cx="9692640" cy="18288"/>
          </a:xfrm>
          <a:custGeom>
            <a:avLst/>
            <a:gdLst>
              <a:gd name="connsiteX0" fmla="*/ 0 w 9692640"/>
              <a:gd name="connsiteY0" fmla="*/ 0 h 18288"/>
              <a:gd name="connsiteX1" fmla="*/ 401552 w 9692640"/>
              <a:gd name="connsiteY1" fmla="*/ 0 h 18288"/>
              <a:gd name="connsiteX2" fmla="*/ 996957 w 9692640"/>
              <a:gd name="connsiteY2" fmla="*/ 0 h 18288"/>
              <a:gd name="connsiteX3" fmla="*/ 1398509 w 9692640"/>
              <a:gd name="connsiteY3" fmla="*/ 0 h 18288"/>
              <a:gd name="connsiteX4" fmla="*/ 2090841 w 9692640"/>
              <a:gd name="connsiteY4" fmla="*/ 0 h 18288"/>
              <a:gd name="connsiteX5" fmla="*/ 2686246 w 9692640"/>
              <a:gd name="connsiteY5" fmla="*/ 0 h 18288"/>
              <a:gd name="connsiteX6" fmla="*/ 3475504 w 9692640"/>
              <a:gd name="connsiteY6" fmla="*/ 0 h 18288"/>
              <a:gd name="connsiteX7" fmla="*/ 4361688 w 9692640"/>
              <a:gd name="connsiteY7" fmla="*/ 0 h 18288"/>
              <a:gd name="connsiteX8" fmla="*/ 5054019 w 9692640"/>
              <a:gd name="connsiteY8" fmla="*/ 0 h 18288"/>
              <a:gd name="connsiteX9" fmla="*/ 5940204 w 9692640"/>
              <a:gd name="connsiteY9" fmla="*/ 0 h 18288"/>
              <a:gd name="connsiteX10" fmla="*/ 6632535 w 9692640"/>
              <a:gd name="connsiteY10" fmla="*/ 0 h 18288"/>
              <a:gd name="connsiteX11" fmla="*/ 7034087 w 9692640"/>
              <a:gd name="connsiteY11" fmla="*/ 0 h 18288"/>
              <a:gd name="connsiteX12" fmla="*/ 7532566 w 9692640"/>
              <a:gd name="connsiteY12" fmla="*/ 0 h 18288"/>
              <a:gd name="connsiteX13" fmla="*/ 8418750 w 9692640"/>
              <a:gd name="connsiteY13" fmla="*/ 0 h 18288"/>
              <a:gd name="connsiteX14" fmla="*/ 9692640 w 9692640"/>
              <a:gd name="connsiteY14" fmla="*/ 0 h 18288"/>
              <a:gd name="connsiteX15" fmla="*/ 9692640 w 9692640"/>
              <a:gd name="connsiteY15" fmla="*/ 18288 h 18288"/>
              <a:gd name="connsiteX16" fmla="*/ 9000309 w 9692640"/>
              <a:gd name="connsiteY16" fmla="*/ 18288 h 18288"/>
              <a:gd name="connsiteX17" fmla="*/ 8307977 w 9692640"/>
              <a:gd name="connsiteY17" fmla="*/ 18288 h 18288"/>
              <a:gd name="connsiteX18" fmla="*/ 7712572 w 9692640"/>
              <a:gd name="connsiteY18" fmla="*/ 18288 h 18288"/>
              <a:gd name="connsiteX19" fmla="*/ 7214093 w 9692640"/>
              <a:gd name="connsiteY19" fmla="*/ 18288 h 18288"/>
              <a:gd name="connsiteX20" fmla="*/ 6327909 w 9692640"/>
              <a:gd name="connsiteY20" fmla="*/ 18288 h 18288"/>
              <a:gd name="connsiteX21" fmla="*/ 5635578 w 9692640"/>
              <a:gd name="connsiteY21" fmla="*/ 18288 h 18288"/>
              <a:gd name="connsiteX22" fmla="*/ 4846320 w 9692640"/>
              <a:gd name="connsiteY22" fmla="*/ 18288 h 18288"/>
              <a:gd name="connsiteX23" fmla="*/ 4444768 w 9692640"/>
              <a:gd name="connsiteY23" fmla="*/ 18288 h 18288"/>
              <a:gd name="connsiteX24" fmla="*/ 3946289 w 9692640"/>
              <a:gd name="connsiteY24" fmla="*/ 18288 h 18288"/>
              <a:gd name="connsiteX25" fmla="*/ 3253958 w 9692640"/>
              <a:gd name="connsiteY25" fmla="*/ 18288 h 18288"/>
              <a:gd name="connsiteX26" fmla="*/ 2464700 w 9692640"/>
              <a:gd name="connsiteY26" fmla="*/ 18288 h 18288"/>
              <a:gd name="connsiteX27" fmla="*/ 2063148 w 9692640"/>
              <a:gd name="connsiteY27" fmla="*/ 18288 h 18288"/>
              <a:gd name="connsiteX28" fmla="*/ 1661595 w 9692640"/>
              <a:gd name="connsiteY28" fmla="*/ 18288 h 18288"/>
              <a:gd name="connsiteX29" fmla="*/ 969264 w 9692640"/>
              <a:gd name="connsiteY29" fmla="*/ 18288 h 18288"/>
              <a:gd name="connsiteX30" fmla="*/ 0 w 9692640"/>
              <a:gd name="connsiteY30" fmla="*/ 18288 h 18288"/>
              <a:gd name="connsiteX31" fmla="*/ 0 w 9692640"/>
              <a:gd name="connsiteY3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692640" h="18288" fill="none" extrusionOk="0">
                <a:moveTo>
                  <a:pt x="0" y="0"/>
                </a:moveTo>
                <a:cubicBezTo>
                  <a:pt x="142992" y="4732"/>
                  <a:pt x="265909" y="-3365"/>
                  <a:pt x="401552" y="0"/>
                </a:cubicBezTo>
                <a:cubicBezTo>
                  <a:pt x="537195" y="3365"/>
                  <a:pt x="738153" y="6482"/>
                  <a:pt x="996957" y="0"/>
                </a:cubicBezTo>
                <a:cubicBezTo>
                  <a:pt x="1255762" y="-6482"/>
                  <a:pt x="1280511" y="12509"/>
                  <a:pt x="1398509" y="0"/>
                </a:cubicBezTo>
                <a:cubicBezTo>
                  <a:pt x="1516507" y="-12509"/>
                  <a:pt x="1782573" y="-31523"/>
                  <a:pt x="2090841" y="0"/>
                </a:cubicBezTo>
                <a:cubicBezTo>
                  <a:pt x="2399109" y="31523"/>
                  <a:pt x="2488380" y="26286"/>
                  <a:pt x="2686246" y="0"/>
                </a:cubicBezTo>
                <a:cubicBezTo>
                  <a:pt x="2884112" y="-26286"/>
                  <a:pt x="3186024" y="-14734"/>
                  <a:pt x="3475504" y="0"/>
                </a:cubicBezTo>
                <a:cubicBezTo>
                  <a:pt x="3764984" y="14734"/>
                  <a:pt x="4053017" y="43292"/>
                  <a:pt x="4361688" y="0"/>
                </a:cubicBezTo>
                <a:cubicBezTo>
                  <a:pt x="4670359" y="-43292"/>
                  <a:pt x="4736164" y="-729"/>
                  <a:pt x="5054019" y="0"/>
                </a:cubicBezTo>
                <a:cubicBezTo>
                  <a:pt x="5371874" y="729"/>
                  <a:pt x="5543528" y="-22963"/>
                  <a:pt x="5940204" y="0"/>
                </a:cubicBezTo>
                <a:cubicBezTo>
                  <a:pt x="6336881" y="22963"/>
                  <a:pt x="6423838" y="6469"/>
                  <a:pt x="6632535" y="0"/>
                </a:cubicBezTo>
                <a:cubicBezTo>
                  <a:pt x="6841232" y="-6469"/>
                  <a:pt x="6852819" y="17036"/>
                  <a:pt x="7034087" y="0"/>
                </a:cubicBezTo>
                <a:cubicBezTo>
                  <a:pt x="7215355" y="-17036"/>
                  <a:pt x="7313136" y="11151"/>
                  <a:pt x="7532566" y="0"/>
                </a:cubicBezTo>
                <a:cubicBezTo>
                  <a:pt x="7751996" y="-11151"/>
                  <a:pt x="8015001" y="25614"/>
                  <a:pt x="8418750" y="0"/>
                </a:cubicBezTo>
                <a:cubicBezTo>
                  <a:pt x="8822499" y="-25614"/>
                  <a:pt x="9163239" y="48603"/>
                  <a:pt x="9692640" y="0"/>
                </a:cubicBezTo>
                <a:cubicBezTo>
                  <a:pt x="9691955" y="4437"/>
                  <a:pt x="9693170" y="10717"/>
                  <a:pt x="9692640" y="18288"/>
                </a:cubicBezTo>
                <a:cubicBezTo>
                  <a:pt x="9545125" y="42172"/>
                  <a:pt x="9164259" y="6706"/>
                  <a:pt x="9000309" y="18288"/>
                </a:cubicBezTo>
                <a:cubicBezTo>
                  <a:pt x="8836359" y="29870"/>
                  <a:pt x="8521035" y="-14108"/>
                  <a:pt x="8307977" y="18288"/>
                </a:cubicBezTo>
                <a:cubicBezTo>
                  <a:pt x="8094919" y="50684"/>
                  <a:pt x="7881757" y="11235"/>
                  <a:pt x="7712572" y="18288"/>
                </a:cubicBezTo>
                <a:cubicBezTo>
                  <a:pt x="7543387" y="25341"/>
                  <a:pt x="7358861" y="20625"/>
                  <a:pt x="7214093" y="18288"/>
                </a:cubicBezTo>
                <a:cubicBezTo>
                  <a:pt x="7069325" y="15951"/>
                  <a:pt x="6523705" y="52160"/>
                  <a:pt x="6327909" y="18288"/>
                </a:cubicBezTo>
                <a:cubicBezTo>
                  <a:pt x="6132113" y="-15584"/>
                  <a:pt x="5923847" y="21204"/>
                  <a:pt x="5635578" y="18288"/>
                </a:cubicBezTo>
                <a:cubicBezTo>
                  <a:pt x="5347309" y="15372"/>
                  <a:pt x="5114749" y="50642"/>
                  <a:pt x="4846320" y="18288"/>
                </a:cubicBezTo>
                <a:cubicBezTo>
                  <a:pt x="4577891" y="-14066"/>
                  <a:pt x="4576701" y="1487"/>
                  <a:pt x="4444768" y="18288"/>
                </a:cubicBezTo>
                <a:cubicBezTo>
                  <a:pt x="4312835" y="35089"/>
                  <a:pt x="4112575" y="15158"/>
                  <a:pt x="3946289" y="18288"/>
                </a:cubicBezTo>
                <a:cubicBezTo>
                  <a:pt x="3780003" y="21418"/>
                  <a:pt x="3396009" y="18797"/>
                  <a:pt x="3253958" y="18288"/>
                </a:cubicBezTo>
                <a:cubicBezTo>
                  <a:pt x="3111907" y="17779"/>
                  <a:pt x="2760272" y="57223"/>
                  <a:pt x="2464700" y="18288"/>
                </a:cubicBezTo>
                <a:cubicBezTo>
                  <a:pt x="2169128" y="-20647"/>
                  <a:pt x="2232262" y="7960"/>
                  <a:pt x="2063148" y="18288"/>
                </a:cubicBezTo>
                <a:cubicBezTo>
                  <a:pt x="1894034" y="28616"/>
                  <a:pt x="1799338" y="3019"/>
                  <a:pt x="1661595" y="18288"/>
                </a:cubicBezTo>
                <a:cubicBezTo>
                  <a:pt x="1523852" y="33557"/>
                  <a:pt x="1113928" y="-4352"/>
                  <a:pt x="969264" y="18288"/>
                </a:cubicBezTo>
                <a:cubicBezTo>
                  <a:pt x="824600" y="40928"/>
                  <a:pt x="356149" y="-3128"/>
                  <a:pt x="0" y="18288"/>
                </a:cubicBezTo>
                <a:cubicBezTo>
                  <a:pt x="-540" y="12521"/>
                  <a:pt x="894" y="7749"/>
                  <a:pt x="0" y="0"/>
                </a:cubicBezTo>
                <a:close/>
              </a:path>
              <a:path w="9692640" h="18288" stroke="0" extrusionOk="0">
                <a:moveTo>
                  <a:pt x="0" y="0"/>
                </a:moveTo>
                <a:cubicBezTo>
                  <a:pt x="162642" y="3864"/>
                  <a:pt x="346119" y="-18364"/>
                  <a:pt x="498479" y="0"/>
                </a:cubicBezTo>
                <a:cubicBezTo>
                  <a:pt x="650839" y="18364"/>
                  <a:pt x="712065" y="-9389"/>
                  <a:pt x="900031" y="0"/>
                </a:cubicBezTo>
                <a:cubicBezTo>
                  <a:pt x="1087997" y="9389"/>
                  <a:pt x="1177291" y="3685"/>
                  <a:pt x="1398509" y="0"/>
                </a:cubicBezTo>
                <a:cubicBezTo>
                  <a:pt x="1619727" y="-3685"/>
                  <a:pt x="1874008" y="-8897"/>
                  <a:pt x="2090841" y="0"/>
                </a:cubicBezTo>
                <a:cubicBezTo>
                  <a:pt x="2307674" y="8897"/>
                  <a:pt x="2573432" y="-313"/>
                  <a:pt x="2880099" y="0"/>
                </a:cubicBezTo>
                <a:cubicBezTo>
                  <a:pt x="3186766" y="313"/>
                  <a:pt x="3422577" y="10664"/>
                  <a:pt x="3766283" y="0"/>
                </a:cubicBezTo>
                <a:cubicBezTo>
                  <a:pt x="4109989" y="-10664"/>
                  <a:pt x="4342683" y="-32873"/>
                  <a:pt x="4652467" y="0"/>
                </a:cubicBezTo>
                <a:cubicBezTo>
                  <a:pt x="4962251" y="32873"/>
                  <a:pt x="5122120" y="29155"/>
                  <a:pt x="5247872" y="0"/>
                </a:cubicBezTo>
                <a:cubicBezTo>
                  <a:pt x="5373625" y="-29155"/>
                  <a:pt x="5749491" y="1706"/>
                  <a:pt x="6037130" y="0"/>
                </a:cubicBezTo>
                <a:cubicBezTo>
                  <a:pt x="6324769" y="-1706"/>
                  <a:pt x="6531407" y="1172"/>
                  <a:pt x="6729461" y="0"/>
                </a:cubicBezTo>
                <a:cubicBezTo>
                  <a:pt x="6927515" y="-1172"/>
                  <a:pt x="7096794" y="-1520"/>
                  <a:pt x="7324867" y="0"/>
                </a:cubicBezTo>
                <a:cubicBezTo>
                  <a:pt x="7552940" y="1520"/>
                  <a:pt x="7878827" y="-17110"/>
                  <a:pt x="8114124" y="0"/>
                </a:cubicBezTo>
                <a:cubicBezTo>
                  <a:pt x="8349421" y="17110"/>
                  <a:pt x="8334208" y="15114"/>
                  <a:pt x="8515677" y="0"/>
                </a:cubicBezTo>
                <a:cubicBezTo>
                  <a:pt x="8697146" y="-15114"/>
                  <a:pt x="9236164" y="22466"/>
                  <a:pt x="9692640" y="0"/>
                </a:cubicBezTo>
                <a:cubicBezTo>
                  <a:pt x="9692735" y="8251"/>
                  <a:pt x="9692514" y="12333"/>
                  <a:pt x="9692640" y="18288"/>
                </a:cubicBezTo>
                <a:cubicBezTo>
                  <a:pt x="9410102" y="47398"/>
                  <a:pt x="9172773" y="7109"/>
                  <a:pt x="9000309" y="18288"/>
                </a:cubicBezTo>
                <a:cubicBezTo>
                  <a:pt x="8827845" y="29467"/>
                  <a:pt x="8713608" y="28372"/>
                  <a:pt x="8501830" y="18288"/>
                </a:cubicBezTo>
                <a:cubicBezTo>
                  <a:pt x="8290052" y="8204"/>
                  <a:pt x="7893416" y="3561"/>
                  <a:pt x="7712572" y="18288"/>
                </a:cubicBezTo>
                <a:cubicBezTo>
                  <a:pt x="7531728" y="33015"/>
                  <a:pt x="7480716" y="17052"/>
                  <a:pt x="7311020" y="18288"/>
                </a:cubicBezTo>
                <a:cubicBezTo>
                  <a:pt x="7141324" y="19524"/>
                  <a:pt x="6962706" y="15975"/>
                  <a:pt x="6618688" y="18288"/>
                </a:cubicBezTo>
                <a:cubicBezTo>
                  <a:pt x="6274670" y="20601"/>
                  <a:pt x="6230664" y="-1692"/>
                  <a:pt x="6120210" y="18288"/>
                </a:cubicBezTo>
                <a:cubicBezTo>
                  <a:pt x="6009756" y="38268"/>
                  <a:pt x="5442516" y="28115"/>
                  <a:pt x="5234026" y="18288"/>
                </a:cubicBezTo>
                <a:cubicBezTo>
                  <a:pt x="5025536" y="8461"/>
                  <a:pt x="4953693" y="18182"/>
                  <a:pt x="4832473" y="18288"/>
                </a:cubicBezTo>
                <a:cubicBezTo>
                  <a:pt x="4711253" y="18394"/>
                  <a:pt x="4414565" y="-11251"/>
                  <a:pt x="4140142" y="18288"/>
                </a:cubicBezTo>
                <a:cubicBezTo>
                  <a:pt x="3865719" y="47827"/>
                  <a:pt x="3819081" y="16772"/>
                  <a:pt x="3738590" y="18288"/>
                </a:cubicBezTo>
                <a:cubicBezTo>
                  <a:pt x="3658099" y="19804"/>
                  <a:pt x="3427576" y="1385"/>
                  <a:pt x="3240111" y="18288"/>
                </a:cubicBezTo>
                <a:cubicBezTo>
                  <a:pt x="3052646" y="35191"/>
                  <a:pt x="2749652" y="-13914"/>
                  <a:pt x="2450853" y="18288"/>
                </a:cubicBezTo>
                <a:cubicBezTo>
                  <a:pt x="2152054" y="50490"/>
                  <a:pt x="1928331" y="61101"/>
                  <a:pt x="1564669" y="18288"/>
                </a:cubicBezTo>
                <a:cubicBezTo>
                  <a:pt x="1201007" y="-24525"/>
                  <a:pt x="1217828" y="-275"/>
                  <a:pt x="1066190" y="18288"/>
                </a:cubicBezTo>
                <a:cubicBezTo>
                  <a:pt x="914552" y="36851"/>
                  <a:pt x="418290" y="-14785"/>
                  <a:pt x="0" y="18288"/>
                </a:cubicBezTo>
                <a:cubicBezTo>
                  <a:pt x="641" y="14236"/>
                  <a:pt x="889" y="755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Tijdelijke aanduiding voor inhoud 2">
            <a:extLst>
              <a:ext uri="{FF2B5EF4-FFF2-40B4-BE49-F238E27FC236}">
                <a16:creationId xmlns:a16="http://schemas.microsoft.com/office/drawing/2014/main" id="{3B487C56-57F5-47B9-C5D1-0B16AB7EA079}"/>
              </a:ext>
            </a:extLst>
          </p:cNvPr>
          <p:cNvGraphicFramePr>
            <a:graphicFrameLocks noGrp="1"/>
          </p:cNvGraphicFramePr>
          <p:nvPr>
            <p:ph idx="1"/>
            <p:extLst>
              <p:ext uri="{D42A27DB-BD31-4B8C-83A1-F6EECF244321}">
                <p14:modId xmlns:p14="http://schemas.microsoft.com/office/powerpoint/2010/main" val="2549659598"/>
              </p:ext>
            </p:extLst>
          </p:nvPr>
        </p:nvGraphicFramePr>
        <p:xfrm>
          <a:off x="838200" y="2004446"/>
          <a:ext cx="10515600" cy="41768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0324075"/>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Oog, Detailopname, Visie, Macro, Oog">
            <a:extLst>
              <a:ext uri="{FF2B5EF4-FFF2-40B4-BE49-F238E27FC236}">
                <a16:creationId xmlns:a16="http://schemas.microsoft.com/office/drawing/2014/main" id="{851BA54B-6118-684A-A764-DFE255615333}"/>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12083" b="3648"/>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7B005E91-C6F0-55E3-AB69-9BB2FF5AA46C}"/>
              </a:ext>
            </a:extLst>
          </p:cNvPr>
          <p:cNvSpPr>
            <a:spLocks noGrp="1"/>
          </p:cNvSpPr>
          <p:nvPr>
            <p:ph type="title"/>
          </p:nvPr>
        </p:nvSpPr>
        <p:spPr>
          <a:xfrm>
            <a:off x="841249" y="941832"/>
            <a:ext cx="10506456" cy="2057400"/>
          </a:xfrm>
        </p:spPr>
        <p:txBody>
          <a:bodyPr anchor="b">
            <a:normAutofit/>
          </a:bodyPr>
          <a:lstStyle/>
          <a:p>
            <a:r>
              <a:rPr lang="nl-NL" sz="5000"/>
              <a:t>Waarnemen</a:t>
            </a:r>
          </a:p>
        </p:txBody>
      </p:sp>
      <p:sp>
        <p:nvSpPr>
          <p:cNvPr id="1033" name="Rectangle 103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35" name="Rectangle 103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09EEC947-6778-7053-2FE4-41AA7FDCE319}"/>
              </a:ext>
            </a:extLst>
          </p:cNvPr>
          <p:cNvSpPr>
            <a:spLocks noGrp="1"/>
          </p:cNvSpPr>
          <p:nvPr>
            <p:ph idx="1"/>
          </p:nvPr>
        </p:nvSpPr>
        <p:spPr>
          <a:xfrm>
            <a:off x="841248" y="3502152"/>
            <a:ext cx="10506456" cy="2670048"/>
          </a:xfrm>
        </p:spPr>
        <p:txBody>
          <a:bodyPr>
            <a:normAutofit/>
          </a:bodyPr>
          <a:lstStyle/>
          <a:p>
            <a:r>
              <a:rPr lang="nl-NL" sz="2000" dirty="0"/>
              <a:t>Observeer goed zonder te interpreten</a:t>
            </a:r>
          </a:p>
          <a:p>
            <a:r>
              <a:rPr lang="nl-NL" sz="2000" dirty="0"/>
              <a:t>Betrek hierbij geen andere kennis en kunde van de student</a:t>
            </a:r>
          </a:p>
          <a:p>
            <a:r>
              <a:rPr lang="nl-NL" sz="2000" dirty="0"/>
              <a:t>Wees objectief</a:t>
            </a:r>
          </a:p>
        </p:txBody>
      </p:sp>
    </p:spTree>
    <p:extLst>
      <p:ext uri="{BB962C8B-B14F-4D97-AF65-F5344CB8AC3E}">
        <p14:creationId xmlns:p14="http://schemas.microsoft.com/office/powerpoint/2010/main" val="723415680"/>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77"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Gratis foto's van Schrijven">
            <a:extLst>
              <a:ext uri="{FF2B5EF4-FFF2-40B4-BE49-F238E27FC236}">
                <a16:creationId xmlns:a16="http://schemas.microsoft.com/office/drawing/2014/main" id="{D7D33231-A2C4-691C-2F4A-59640A538AEE}"/>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7865" b="7865"/>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DA9A4FED-DE00-35D6-014E-4907DAA51B56}"/>
              </a:ext>
            </a:extLst>
          </p:cNvPr>
          <p:cNvSpPr>
            <a:spLocks noGrp="1"/>
          </p:cNvSpPr>
          <p:nvPr>
            <p:ph type="title"/>
          </p:nvPr>
        </p:nvSpPr>
        <p:spPr>
          <a:xfrm>
            <a:off x="841249" y="941832"/>
            <a:ext cx="10506456" cy="2057400"/>
          </a:xfrm>
        </p:spPr>
        <p:txBody>
          <a:bodyPr anchor="b">
            <a:normAutofit/>
          </a:bodyPr>
          <a:lstStyle/>
          <a:p>
            <a:r>
              <a:rPr lang="nl-NL" sz="5000"/>
              <a:t>Aantekeningen maken</a:t>
            </a:r>
          </a:p>
        </p:txBody>
      </p:sp>
      <p:sp>
        <p:nvSpPr>
          <p:cNvPr id="2079" name="Rectangle 207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81" name="Rectangle 208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C75E5E60-1749-387D-D49B-45E116936CD6}"/>
              </a:ext>
            </a:extLst>
          </p:cNvPr>
          <p:cNvSpPr>
            <a:spLocks noGrp="1"/>
          </p:cNvSpPr>
          <p:nvPr>
            <p:ph idx="1"/>
          </p:nvPr>
        </p:nvSpPr>
        <p:spPr>
          <a:xfrm>
            <a:off x="841248" y="3502152"/>
            <a:ext cx="10506456" cy="2670048"/>
          </a:xfrm>
        </p:spPr>
        <p:txBody>
          <a:bodyPr>
            <a:normAutofit/>
          </a:bodyPr>
          <a:lstStyle/>
          <a:p>
            <a:r>
              <a:rPr lang="nl-NL" sz="2000"/>
              <a:t>Opschrijven van waargenomen gedrag</a:t>
            </a:r>
          </a:p>
          <a:p>
            <a:r>
              <a:rPr lang="nl-NL" sz="2000"/>
              <a:t>Wees concreet en feitelijk</a:t>
            </a:r>
          </a:p>
          <a:p>
            <a:pPr marL="0" indent="0">
              <a:buNone/>
            </a:pPr>
            <a:endParaRPr lang="nl-NL" sz="2000"/>
          </a:p>
        </p:txBody>
      </p:sp>
    </p:spTree>
    <p:extLst>
      <p:ext uri="{BB962C8B-B14F-4D97-AF65-F5344CB8AC3E}">
        <p14:creationId xmlns:p14="http://schemas.microsoft.com/office/powerpoint/2010/main" val="3267380219"/>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a:extLst>
              <a:ext uri="{FF2B5EF4-FFF2-40B4-BE49-F238E27FC236}">
                <a16:creationId xmlns:a16="http://schemas.microsoft.com/office/drawing/2014/main" id="{7C432AFE-B3D2-4BFF-BF8F-96C27AFF1A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Gratis foto's van Post-it notities">
            <a:extLst>
              <a:ext uri="{FF2B5EF4-FFF2-40B4-BE49-F238E27FC236}">
                <a16:creationId xmlns:a16="http://schemas.microsoft.com/office/drawing/2014/main" id="{B2F58E72-E43D-C2B7-4340-491130C9C5EE}"/>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3702" b="12028"/>
          <a:stretch/>
        </p:blipFill>
        <p:spPr bwMode="auto">
          <a:xfrm>
            <a:off x="20" y="10"/>
            <a:ext cx="1219197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4B0A81D7-A2E2-3A4F-EF69-32E16D1988AE}"/>
              </a:ext>
            </a:extLst>
          </p:cNvPr>
          <p:cNvSpPr>
            <a:spLocks noGrp="1"/>
          </p:cNvSpPr>
          <p:nvPr>
            <p:ph type="title"/>
          </p:nvPr>
        </p:nvSpPr>
        <p:spPr>
          <a:xfrm>
            <a:off x="841249" y="941832"/>
            <a:ext cx="10506456" cy="2057400"/>
          </a:xfrm>
        </p:spPr>
        <p:txBody>
          <a:bodyPr anchor="b">
            <a:normAutofit/>
          </a:bodyPr>
          <a:lstStyle/>
          <a:p>
            <a:r>
              <a:rPr lang="nl-NL" sz="5000"/>
              <a:t>Classificeren</a:t>
            </a:r>
          </a:p>
        </p:txBody>
      </p:sp>
      <p:sp>
        <p:nvSpPr>
          <p:cNvPr id="3081" name="Rectangle 3080">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01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083" name="Rectangle 3082">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3241202"/>
            <a:ext cx="10506456"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610B603C-1E98-CF18-1F59-3A1A9A89F8AA}"/>
              </a:ext>
            </a:extLst>
          </p:cNvPr>
          <p:cNvSpPr>
            <a:spLocks noGrp="1"/>
          </p:cNvSpPr>
          <p:nvPr>
            <p:ph idx="1"/>
          </p:nvPr>
        </p:nvSpPr>
        <p:spPr>
          <a:xfrm>
            <a:off x="841248" y="3502152"/>
            <a:ext cx="10506456" cy="2670048"/>
          </a:xfrm>
        </p:spPr>
        <p:txBody>
          <a:bodyPr>
            <a:normAutofit/>
          </a:bodyPr>
          <a:lstStyle/>
          <a:p>
            <a:r>
              <a:rPr lang="nl-NL" sz="2000"/>
              <a:t>Koppel je aantekeningen aan de criteria</a:t>
            </a:r>
          </a:p>
          <a:p>
            <a:r>
              <a:rPr lang="nl-NL" sz="2000"/>
              <a:t>Sommige observaties passen bij meerdere criteria</a:t>
            </a:r>
          </a:p>
        </p:txBody>
      </p:sp>
    </p:spTree>
    <p:extLst>
      <p:ext uri="{BB962C8B-B14F-4D97-AF65-F5344CB8AC3E}">
        <p14:creationId xmlns:p14="http://schemas.microsoft.com/office/powerpoint/2010/main" val="687978017"/>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305</TotalTime>
  <Words>628</Words>
  <Application>Microsoft Office PowerPoint</Application>
  <PresentationFormat>Breedbeeld</PresentationFormat>
  <Paragraphs>75</Paragraphs>
  <Slides>24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24</vt:i4>
      </vt:variant>
    </vt:vector>
  </HeadingPairs>
  <TitlesOfParts>
    <vt:vector size="28" baseType="lpstr">
      <vt:lpstr>Arial</vt:lpstr>
      <vt:lpstr>Calibri</vt:lpstr>
      <vt:lpstr>Calibri Light</vt:lpstr>
      <vt:lpstr>Kantoorthema</vt:lpstr>
      <vt:lpstr>Beoordelen</vt:lpstr>
      <vt:lpstr>KWALITEITSEISEN BEOORDELINGEN </vt:lpstr>
      <vt:lpstr>Formatief en summatief</vt:lpstr>
      <vt:lpstr>PowerPoint-presentatie</vt:lpstr>
      <vt:lpstr>Beoordelen door middel van de WACKER methode</vt:lpstr>
      <vt:lpstr>WACKER methode</vt:lpstr>
      <vt:lpstr>Waarnemen</vt:lpstr>
      <vt:lpstr>Aantekeningen maken</vt:lpstr>
      <vt:lpstr>Classificeren</vt:lpstr>
      <vt:lpstr>Kwalificeren</vt:lpstr>
      <vt:lpstr>Evalueren</vt:lpstr>
      <vt:lpstr>Rapporteren</vt:lpstr>
      <vt:lpstr>Valkuilen</vt:lpstr>
      <vt:lpstr>Waarnemen of interpreteren</vt:lpstr>
      <vt:lpstr>Halo- en horn-effect</vt:lpstr>
      <vt:lpstr>Halo effect</vt:lpstr>
      <vt:lpstr>Horn-effect</vt:lpstr>
      <vt:lpstr>Hoe te voorkomen?</vt:lpstr>
      <vt:lpstr>Primacy- en recency- effect</vt:lpstr>
      <vt:lpstr>Stereotypering</vt:lpstr>
      <vt:lpstr>Stemmingseffect</vt:lpstr>
      <vt:lpstr>Het projectie-effect</vt:lpstr>
      <vt:lpstr>Het centrale tendentie-effect</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Beoordelen</dc:title>
  <dc:creator>Joke Fledderus - Rang</dc:creator>
  <cp:lastModifiedBy>Joke Fledderus - Rang</cp:lastModifiedBy>
  <cp:revision>1</cp:revision>
  <dcterms:created xsi:type="dcterms:W3CDTF">2023-04-24T10:42:39Z</dcterms:created>
  <dcterms:modified xsi:type="dcterms:W3CDTF">2023-05-07T20:14:54Z</dcterms:modified>
</cp:coreProperties>
</file>