
<file path=[Content_Types].xml><?xml version="1.0" encoding="utf-8"?>
<Types xmlns="http://schemas.openxmlformats.org/package/2006/content-types">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66" r:id="rId3"/>
    <p:sldId id="264" r:id="rId4"/>
    <p:sldId id="257" r:id="rId5"/>
    <p:sldId id="259" r:id="rId6"/>
    <p:sldId id="258" r:id="rId7"/>
    <p:sldId id="265" r:id="rId8"/>
    <p:sldId id="262" r:id="rId9"/>
    <p:sldId id="260" r:id="rId10"/>
    <p:sldId id="261" r:id="rId11"/>
    <p:sldId id="263" r:id="rId12"/>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980" autoAdjust="0"/>
    <p:restoredTop sz="94660"/>
  </p:normalViewPr>
  <p:slideViewPr>
    <p:cSldViewPr snapToGrid="0">
      <p:cViewPr varScale="1">
        <p:scale>
          <a:sx n="78" d="100"/>
          <a:sy n="78" d="100"/>
        </p:scale>
        <p:origin x="140" y="4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dia">
    <p:spTree>
      <p:nvGrpSpPr>
        <p:cNvPr id="1" name=""/>
        <p:cNvGrpSpPr/>
        <p:nvPr/>
      </p:nvGrpSpPr>
      <p:grpSpPr>
        <a:xfrm>
          <a:off x="0" y="0"/>
          <a:ext cx="0" cy="0"/>
          <a:chOff x="0" y="0"/>
          <a:chExt cx="0" cy="0"/>
        </a:xfrm>
      </p:grpSpPr>
      <p:pic>
        <p:nvPicPr>
          <p:cNvPr id="7" name="Picture 6" descr="Brickwork-HD-R1a.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useBgFill="1">
        <p:nvSpPr>
          <p:cNvPr id="12" name="Freeform 11"/>
          <p:cNvSpPr/>
          <p:nvPr/>
        </p:nvSpPr>
        <p:spPr>
          <a:xfrm>
            <a:off x="-15875" y="0"/>
            <a:ext cx="11683810" cy="6588125"/>
          </a:xfrm>
          <a:custGeom>
            <a:avLst/>
            <a:gdLst/>
            <a:ahLst/>
            <a:cxnLst/>
            <a:rect l="l" t="t" r="r" b="b"/>
            <a:pathLst>
              <a:path w="11683810" h="6588125">
                <a:moveTo>
                  <a:pt x="0" y="0"/>
                </a:moveTo>
                <a:lnTo>
                  <a:pt x="11318691" y="0"/>
                </a:lnTo>
                <a:lnTo>
                  <a:pt x="11683810" y="5976938"/>
                </a:lnTo>
                <a:lnTo>
                  <a:pt x="15875" y="6588125"/>
                </a:lnTo>
                <a:cubicBezTo>
                  <a:pt x="10583" y="4386792"/>
                  <a:pt x="5292" y="2185458"/>
                  <a:pt x="0" y="0"/>
                </a:cubicBezTo>
                <a:close/>
              </a:path>
            </a:pathLst>
          </a:custGeom>
          <a:ln>
            <a:noFill/>
          </a:ln>
          <a:effectLst>
            <a:outerShdw blurRad="101600" dist="152400" dir="4380000" algn="tl" rotWithShape="0">
              <a:srgbClr val="000000">
                <a:alpha val="43000"/>
              </a:srgbClr>
            </a:outerShdw>
          </a:effectLst>
        </p:spPr>
        <p:style>
          <a:lnRef idx="1">
            <a:schemeClr val="accent1"/>
          </a:lnRef>
          <a:fillRef idx="3">
            <a:schemeClr val="accent1"/>
          </a:fillRef>
          <a:effectRef idx="2">
            <a:schemeClr val="accent1"/>
          </a:effectRef>
          <a:fontRef idx="minor">
            <a:schemeClr val="lt1"/>
          </a:fontRef>
        </p:style>
      </p:sp>
      <p:sp>
        <p:nvSpPr>
          <p:cNvPr id="14" name="Freeform 13"/>
          <p:cNvSpPr/>
          <p:nvPr/>
        </p:nvSpPr>
        <p:spPr>
          <a:xfrm>
            <a:off x="0" y="4282257"/>
            <a:ext cx="11329257" cy="2028845"/>
          </a:xfrm>
          <a:custGeom>
            <a:avLst/>
            <a:gdLst/>
            <a:ahLst/>
            <a:cxnLst/>
            <a:rect l="l" t="t" r="r" b="b"/>
            <a:pathLst>
              <a:path w="11329257" h="2028845">
                <a:moveTo>
                  <a:pt x="0" y="588520"/>
                </a:moveTo>
                <a:lnTo>
                  <a:pt x="11244075" y="0"/>
                </a:lnTo>
                <a:lnTo>
                  <a:pt x="11329257" y="1424838"/>
                </a:lnTo>
                <a:lnTo>
                  <a:pt x="0" y="2028845"/>
                </a:lnTo>
                <a:lnTo>
                  <a:pt x="0" y="588520"/>
                </a:lnTo>
                <a:close/>
              </a:path>
            </a:pathLst>
          </a:custGeom>
          <a:gradFill flip="none" rotWithShape="1">
            <a:gsLst>
              <a:gs pos="34000">
                <a:schemeClr val="accent1"/>
              </a:gs>
              <a:gs pos="100000">
                <a:schemeClr val="accent1">
                  <a:lumMod val="50000"/>
                </a:schemeClr>
              </a:gs>
            </a:gsLst>
            <a:path path="circle">
              <a:fillToRect l="50000" t="50000" r="50000" b="50000"/>
            </a:path>
            <a:tileRect/>
          </a:gradFill>
          <a:ln>
            <a:noFill/>
          </a:ln>
        </p:spPr>
        <p:style>
          <a:lnRef idx="1">
            <a:schemeClr val="accent1"/>
          </a:lnRef>
          <a:fillRef idx="3">
            <a:schemeClr val="accent1"/>
          </a:fillRef>
          <a:effectRef idx="2">
            <a:schemeClr val="accent1"/>
          </a:effectRef>
          <a:fontRef idx="minor">
            <a:schemeClr val="lt1"/>
          </a:fontRef>
        </p:style>
      </p:sp>
      <p:sp>
        <p:nvSpPr>
          <p:cNvPr id="26" name="Freeform 25"/>
          <p:cNvSpPr/>
          <p:nvPr/>
        </p:nvSpPr>
        <p:spPr>
          <a:xfrm>
            <a:off x="0" y="0"/>
            <a:ext cx="8719579" cy="456877"/>
          </a:xfrm>
          <a:custGeom>
            <a:avLst/>
            <a:gdLst/>
            <a:ahLst/>
            <a:cxnLst/>
            <a:rect l="l" t="t" r="r" b="b"/>
            <a:pathLst>
              <a:path w="8719579" h="456877">
                <a:moveTo>
                  <a:pt x="0" y="0"/>
                </a:moveTo>
                <a:lnTo>
                  <a:pt x="8719579" y="0"/>
                </a:lnTo>
                <a:lnTo>
                  <a:pt x="0" y="456877"/>
                </a:lnTo>
                <a:lnTo>
                  <a:pt x="0" y="0"/>
                </a:lnTo>
                <a:close/>
              </a:path>
            </a:pathLst>
          </a:custGeom>
          <a:gradFill flip="none" rotWithShape="1">
            <a:gsLst>
              <a:gs pos="34000">
                <a:schemeClr val="accent1"/>
              </a:gs>
              <a:gs pos="100000">
                <a:schemeClr val="accent1">
                  <a:lumMod val="50000"/>
                </a:schemeClr>
              </a:gs>
            </a:gsLst>
            <a:path path="circle">
              <a:fillToRect l="50000" t="50000" r="50000" b="50000"/>
            </a:path>
            <a:tileRect/>
          </a:gradFill>
          <a:ln>
            <a:noFill/>
          </a:ln>
        </p:spPr>
        <p:style>
          <a:lnRef idx="1">
            <a:schemeClr val="accent1"/>
          </a:lnRef>
          <a:fillRef idx="3">
            <a:schemeClr val="accent1"/>
          </a:fillRef>
          <a:effectRef idx="2">
            <a:schemeClr val="accent1"/>
          </a:effectRef>
          <a:fontRef idx="minor">
            <a:schemeClr val="lt1"/>
          </a:fontRef>
        </p:style>
      </p:sp>
      <p:sp>
        <p:nvSpPr>
          <p:cNvPr id="15" name="Freeform 14"/>
          <p:cNvSpPr/>
          <p:nvPr/>
        </p:nvSpPr>
        <p:spPr>
          <a:xfrm rot="21420000">
            <a:off x="-161800" y="293317"/>
            <a:ext cx="11367116" cy="5751804"/>
          </a:xfrm>
          <a:custGeom>
            <a:avLst/>
            <a:gdLst/>
            <a:ahLst/>
            <a:cxnLst/>
            <a:rect l="l" t="t" r="r" b="b"/>
            <a:pathLst>
              <a:path w="11367116" h="5751804">
                <a:moveTo>
                  <a:pt x="11346705" y="0"/>
                </a:moveTo>
                <a:cubicBezTo>
                  <a:pt x="11353509" y="1915114"/>
                  <a:pt x="11360312" y="3830229"/>
                  <a:pt x="11367116" y="5745343"/>
                </a:cubicBezTo>
                <a:lnTo>
                  <a:pt x="0" y="5751804"/>
                </a:lnTo>
              </a:path>
            </a:pathLst>
          </a:custGeom>
          <a:ln w="82550">
            <a:solidFill>
              <a:schemeClr val="tx1">
                <a:lumMod val="50000"/>
                <a:lumOff val="50000"/>
              </a:schemeClr>
            </a:solidFill>
            <a:miter lim="800000"/>
          </a:ln>
        </p:spPr>
        <p:style>
          <a:lnRef idx="2">
            <a:schemeClr val="accent1"/>
          </a:lnRef>
          <a:fillRef idx="0">
            <a:schemeClr val="accent1"/>
          </a:fillRef>
          <a:effectRef idx="1">
            <a:schemeClr val="accent1"/>
          </a:effectRef>
          <a:fontRef idx="minor">
            <a:schemeClr val="tx1"/>
          </a:fontRef>
        </p:style>
      </p:sp>
      <p:sp>
        <p:nvSpPr>
          <p:cNvPr id="2" name="Title 1"/>
          <p:cNvSpPr>
            <a:spLocks noGrp="1"/>
          </p:cNvSpPr>
          <p:nvPr>
            <p:ph type="ctrTitle"/>
          </p:nvPr>
        </p:nvSpPr>
        <p:spPr>
          <a:xfrm rot="21420000">
            <a:off x="891201" y="662656"/>
            <a:ext cx="9755187" cy="2766528"/>
          </a:xfrm>
        </p:spPr>
        <p:txBody>
          <a:bodyPr anchor="b">
            <a:normAutofit/>
          </a:bodyPr>
          <a:lstStyle>
            <a:lvl1pPr algn="r">
              <a:defRPr sz="8000"/>
            </a:lvl1pPr>
          </a:lstStyle>
          <a:p>
            <a:r>
              <a:rPr lang="nl-NL"/>
              <a:t>Klik om stijl te bewerken</a:t>
            </a:r>
            <a:endParaRPr lang="en-US" dirty="0"/>
          </a:p>
        </p:txBody>
      </p:sp>
      <p:sp>
        <p:nvSpPr>
          <p:cNvPr id="3" name="Subtitle 2"/>
          <p:cNvSpPr>
            <a:spLocks noGrp="1"/>
          </p:cNvSpPr>
          <p:nvPr>
            <p:ph type="subTitle" idx="1"/>
          </p:nvPr>
        </p:nvSpPr>
        <p:spPr>
          <a:xfrm rot="21420000">
            <a:off x="983062" y="3505209"/>
            <a:ext cx="9755187" cy="550333"/>
          </a:xfrm>
        </p:spPr>
        <p:txBody>
          <a:bodyPr anchor="t">
            <a:noAutofit/>
          </a:bodyPr>
          <a:lstStyle>
            <a:lvl1pPr marL="0" indent="0" algn="r">
              <a:buNone/>
              <a:defRPr sz="2800">
                <a:solidFill>
                  <a:schemeClr val="bg1">
                    <a:lumMod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Klikken om de ondertitelstijl van het model te bewerken</a:t>
            </a:r>
            <a:endParaRPr lang="en-US" dirty="0"/>
          </a:p>
        </p:txBody>
      </p:sp>
      <p:sp>
        <p:nvSpPr>
          <p:cNvPr id="4" name="Date Placeholder 3"/>
          <p:cNvSpPr>
            <a:spLocks noGrp="1"/>
          </p:cNvSpPr>
          <p:nvPr>
            <p:ph type="dt" sz="half" idx="10"/>
          </p:nvPr>
        </p:nvSpPr>
        <p:spPr>
          <a:xfrm rot="21420000">
            <a:off x="4948541" y="4578463"/>
            <a:ext cx="6143653" cy="1163112"/>
          </a:xfrm>
        </p:spPr>
        <p:txBody>
          <a:bodyPr/>
          <a:lstStyle>
            <a:lvl1pPr algn="ctr">
              <a:defRPr sz="5400">
                <a:solidFill>
                  <a:schemeClr val="accent1">
                    <a:lumMod val="60000"/>
                    <a:lumOff val="40000"/>
                  </a:schemeClr>
                </a:solidFill>
              </a:defRPr>
            </a:lvl1pPr>
          </a:lstStyle>
          <a:p>
            <a:fld id="{DB78A697-9D75-4DE8-8C28-1296A6CF43C1}" type="datetimeFigureOut">
              <a:rPr lang="en-US" dirty="0"/>
              <a:t>1/29/2023</a:t>
            </a:fld>
            <a:endParaRPr lang="en-US" dirty="0"/>
          </a:p>
        </p:txBody>
      </p:sp>
      <p:sp>
        <p:nvSpPr>
          <p:cNvPr id="5" name="Footer Placeholder 4"/>
          <p:cNvSpPr>
            <a:spLocks noGrp="1"/>
          </p:cNvSpPr>
          <p:nvPr>
            <p:ph type="ftr" sz="quarter" idx="11"/>
          </p:nvPr>
        </p:nvSpPr>
        <p:spPr>
          <a:xfrm rot="21420000">
            <a:off x="9144" y="4882896"/>
            <a:ext cx="4050792" cy="1197864"/>
          </a:xfrm>
          <a:noFill/>
        </p:spPr>
        <p:txBody>
          <a:bodyPr wrap="square" rtlCol="0">
            <a:spAutoFit/>
          </a:bodyPr>
          <a:lstStyle>
            <a:lvl1pPr>
              <a:defRPr lang="en-US" sz="5400" dirty="0"/>
            </a:lvl1pPr>
          </a:lstStyle>
          <a:p>
            <a:pPr algn="r"/>
            <a:endParaRPr lang="en-US" dirty="0"/>
          </a:p>
        </p:txBody>
      </p:sp>
      <p:sp>
        <p:nvSpPr>
          <p:cNvPr id="6" name="Slide Number Placeholder 5"/>
          <p:cNvSpPr>
            <a:spLocks noGrp="1"/>
          </p:cNvSpPr>
          <p:nvPr>
            <p:ph type="sldNum" sz="quarter" idx="12"/>
          </p:nvPr>
        </p:nvSpPr>
        <p:spPr>
          <a:xfrm rot="21420000">
            <a:off x="9851758" y="3832648"/>
            <a:ext cx="907186" cy="498470"/>
          </a:xfrm>
        </p:spPr>
        <p:txBody>
          <a:bodyPr/>
          <a:lstStyle>
            <a:lvl1pPr>
              <a:defRPr sz="2400">
                <a:solidFill>
                  <a:schemeClr val="tx1">
                    <a:lumMod val="75000"/>
                    <a:lumOff val="25000"/>
                  </a:schemeClr>
                </a:solidFill>
              </a:defRPr>
            </a:lvl1pPr>
          </a:lstStyle>
          <a:p>
            <a:fld id="{6D22F896-40B5-4ADD-8801-0D06FADFA095}" type="slidenum">
              <a:rPr lang="en-US" dirty="0"/>
              <a:pPr/>
              <a:t>‹nr.›</a:t>
            </a:fld>
            <a:endParaRPr lang="en-US" dirty="0"/>
          </a:p>
        </p:txBody>
      </p:sp>
      <p:sp>
        <p:nvSpPr>
          <p:cNvPr id="25" name="5-Point Star 24"/>
          <p:cNvSpPr/>
          <p:nvPr/>
        </p:nvSpPr>
        <p:spPr>
          <a:xfrm rot="21420000">
            <a:off x="4221385" y="5111356"/>
            <a:ext cx="515386" cy="515386"/>
          </a:xfrm>
          <a:prstGeom prst="star5">
            <a:avLst>
              <a:gd name="adj" fmla="val 26693"/>
              <a:gd name="hf" fmla="val 105146"/>
              <a:gd name="vf" fmla="val 110557"/>
            </a:avLst>
          </a:prstGeom>
          <a:solidFill>
            <a:schemeClr val="accent1">
              <a:lumMod val="60000"/>
              <a:lumOff val="40000"/>
              <a:alpha val="50000"/>
            </a:schemeClr>
          </a:solidFill>
          <a:ln>
            <a:noFill/>
          </a:ln>
        </p:spPr>
        <p:style>
          <a:lnRef idx="1">
            <a:schemeClr val="accent1"/>
          </a:lnRef>
          <a:fillRef idx="3">
            <a:schemeClr val="accent1"/>
          </a:fillRef>
          <a:effectRef idx="2">
            <a:schemeClr val="accent1"/>
          </a:effectRef>
          <a:fontRef idx="minor">
            <a:schemeClr val="lt1"/>
          </a:fontRef>
        </p:style>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sche afbeelding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85800" y="4106333"/>
            <a:ext cx="10394708" cy="588846"/>
          </a:xfrm>
        </p:spPr>
        <p:txBody>
          <a:bodyPr anchor="b"/>
          <a:lstStyle>
            <a:lvl1pPr>
              <a:defRPr sz="3200"/>
            </a:lvl1pPr>
          </a:lstStyle>
          <a:p>
            <a:r>
              <a:rPr lang="nl-NL"/>
              <a:t>Klik om stijl te bewerken</a:t>
            </a:r>
            <a:endParaRPr lang="en-US" dirty="0"/>
          </a:p>
        </p:txBody>
      </p:sp>
      <p:sp>
        <p:nvSpPr>
          <p:cNvPr id="3" name="Picture Placeholder 2"/>
          <p:cNvSpPr>
            <a:spLocks noGrp="1" noChangeAspect="1"/>
          </p:cNvSpPr>
          <p:nvPr>
            <p:ph type="pic" idx="1"/>
          </p:nvPr>
        </p:nvSpPr>
        <p:spPr>
          <a:xfrm>
            <a:off x="685801" y="685799"/>
            <a:ext cx="10392513" cy="3194903"/>
          </a:xfrm>
          <a:ln w="57150" cmpd="thinThick">
            <a:solidFill>
              <a:schemeClr val="bg1">
                <a:lumMod val="50000"/>
              </a:schemeClr>
            </a:solidFill>
            <a:miter lim="800000"/>
          </a:ln>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nl-NL"/>
              <a:t>Klik op het pictogram als u een afbeelding wilt toevoegen</a:t>
            </a:r>
            <a:endParaRPr lang="en-US" dirty="0"/>
          </a:p>
        </p:txBody>
      </p:sp>
      <p:sp>
        <p:nvSpPr>
          <p:cNvPr id="4" name="Text Placeholder 3"/>
          <p:cNvSpPr>
            <a:spLocks noGrp="1"/>
          </p:cNvSpPr>
          <p:nvPr>
            <p:ph type="body" sz="half" idx="2"/>
          </p:nvPr>
        </p:nvSpPr>
        <p:spPr>
          <a:xfrm>
            <a:off x="685780" y="4702923"/>
            <a:ext cx="10394728" cy="682472"/>
          </a:xfrm>
        </p:spPr>
        <p:txBody>
          <a:bodyPr anchor="t"/>
          <a:lstStyle>
            <a:lvl1pPr marL="0" indent="0" algn="l">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Klikken om de tekststijl van het model te bewerken</a:t>
            </a:r>
          </a:p>
        </p:txBody>
      </p:sp>
      <p:sp>
        <p:nvSpPr>
          <p:cNvPr id="5" name="Date Placeholder 4"/>
          <p:cNvSpPr>
            <a:spLocks noGrp="1"/>
          </p:cNvSpPr>
          <p:nvPr>
            <p:ph type="dt" sz="half" idx="10"/>
          </p:nvPr>
        </p:nvSpPr>
        <p:spPr/>
        <p:txBody>
          <a:bodyPr/>
          <a:lstStyle/>
          <a:p>
            <a:fld id="{1CF3075A-B3CA-4308-8288-4AA3FDE33D80}" type="datetimeFigureOut">
              <a:rPr lang="en-US" dirty="0"/>
              <a:t>1/29/2023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‹nr.›</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el en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85801" y="685800"/>
            <a:ext cx="10396902" cy="3194903"/>
          </a:xfrm>
        </p:spPr>
        <p:txBody>
          <a:bodyPr anchor="ctr">
            <a:normAutofit/>
          </a:bodyPr>
          <a:lstStyle>
            <a:lvl1pPr algn="ctr">
              <a:defRPr sz="4800"/>
            </a:lvl1pPr>
          </a:lstStyle>
          <a:p>
            <a:r>
              <a:rPr lang="nl-NL"/>
              <a:t>Klik om stijl te bewerken</a:t>
            </a:r>
            <a:endParaRPr lang="en-US" dirty="0"/>
          </a:p>
        </p:txBody>
      </p:sp>
      <p:sp>
        <p:nvSpPr>
          <p:cNvPr id="4" name="Text Placeholder 3"/>
          <p:cNvSpPr>
            <a:spLocks noGrp="1"/>
          </p:cNvSpPr>
          <p:nvPr>
            <p:ph type="body" sz="half" idx="2"/>
          </p:nvPr>
        </p:nvSpPr>
        <p:spPr>
          <a:xfrm>
            <a:off x="685779" y="4106333"/>
            <a:ext cx="10394729" cy="1273606"/>
          </a:xfrm>
        </p:spPr>
        <p:txBody>
          <a:bodyPr anchor="ctr">
            <a:normAutofit/>
          </a:bodyPr>
          <a:lstStyle>
            <a:lvl1pPr marL="0" indent="0" algn="ctr">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Klikken om de tekststijl van het model te bewerken</a:t>
            </a:r>
          </a:p>
        </p:txBody>
      </p:sp>
      <p:sp>
        <p:nvSpPr>
          <p:cNvPr id="5" name="Date Placeholder 4"/>
          <p:cNvSpPr>
            <a:spLocks noGrp="1"/>
          </p:cNvSpPr>
          <p:nvPr>
            <p:ph type="dt" sz="half" idx="10"/>
          </p:nvPr>
        </p:nvSpPr>
        <p:spPr/>
        <p:txBody>
          <a:bodyPr/>
          <a:lstStyle/>
          <a:p>
            <a:fld id="{2C674B8D-FEEF-4ACC-AE11-BD533592BCDC}" type="datetimeFigureOut">
              <a:rPr lang="en-US" dirty="0"/>
              <a:t>1/29/2023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‹nr.›</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iteraat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1121732" y="685800"/>
            <a:ext cx="9525020" cy="2916704"/>
          </a:xfrm>
        </p:spPr>
        <p:txBody>
          <a:bodyPr anchor="ctr">
            <a:normAutofit/>
          </a:bodyPr>
          <a:lstStyle>
            <a:lvl1pPr algn="ctr">
              <a:defRPr sz="4800"/>
            </a:lvl1pPr>
          </a:lstStyle>
          <a:p>
            <a:r>
              <a:rPr lang="nl-NL"/>
              <a:t>Klik om stijl te bewerken</a:t>
            </a:r>
            <a:endParaRPr lang="en-US" dirty="0"/>
          </a:p>
        </p:txBody>
      </p:sp>
      <p:sp>
        <p:nvSpPr>
          <p:cNvPr id="12" name="Text Placeholder 3"/>
          <p:cNvSpPr>
            <a:spLocks noGrp="1"/>
          </p:cNvSpPr>
          <p:nvPr>
            <p:ph type="body" sz="half" idx="13"/>
          </p:nvPr>
        </p:nvSpPr>
        <p:spPr>
          <a:xfrm>
            <a:off x="1550264" y="3610032"/>
            <a:ext cx="8667956" cy="377768"/>
          </a:xfrm>
        </p:spPr>
        <p:txBody>
          <a:bodyPr anchor="t">
            <a:normAutofit/>
          </a:bodyPr>
          <a:lstStyle>
            <a:lvl1pPr marL="0" indent="0" algn="r">
              <a:buNone/>
              <a:defRPr sz="1400">
                <a:solidFill>
                  <a:schemeClr val="tx1">
                    <a:lumMod val="50000"/>
                    <a:lumOff val="50000"/>
                  </a:schemeClr>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Klikken om de tekststijl van het model te bewerken</a:t>
            </a:r>
          </a:p>
        </p:txBody>
      </p:sp>
      <p:sp>
        <p:nvSpPr>
          <p:cNvPr id="4" name="Text Placeholder 3"/>
          <p:cNvSpPr>
            <a:spLocks noGrp="1"/>
          </p:cNvSpPr>
          <p:nvPr>
            <p:ph type="body" sz="half" idx="2"/>
          </p:nvPr>
        </p:nvSpPr>
        <p:spPr>
          <a:xfrm>
            <a:off x="685801" y="4106334"/>
            <a:ext cx="10396882" cy="1268252"/>
          </a:xfrm>
        </p:spPr>
        <p:txBody>
          <a:bodyPr anchor="ctr">
            <a:normAutofit/>
          </a:bodyPr>
          <a:lstStyle>
            <a:lvl1pPr marL="0" indent="0" algn="ctr">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Klikken om de tekststijl van het model te bewerken</a:t>
            </a:r>
          </a:p>
        </p:txBody>
      </p:sp>
      <p:sp>
        <p:nvSpPr>
          <p:cNvPr id="5" name="Date Placeholder 4"/>
          <p:cNvSpPr>
            <a:spLocks noGrp="1"/>
          </p:cNvSpPr>
          <p:nvPr>
            <p:ph type="dt" sz="half" idx="10"/>
          </p:nvPr>
        </p:nvSpPr>
        <p:spPr/>
        <p:txBody>
          <a:bodyPr/>
          <a:lstStyle/>
          <a:p>
            <a:fld id="{80326006-7E0B-4944-9FC8-8FFECA54B11C}" type="datetimeFigureOut">
              <a:rPr lang="en-US" dirty="0"/>
              <a:t>1/29/2023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‹nr.›</a:t>
            </a:fld>
            <a:endParaRPr lang="en-US" dirty="0"/>
          </a:p>
        </p:txBody>
      </p:sp>
      <p:sp>
        <p:nvSpPr>
          <p:cNvPr id="13" name="TextBox 12"/>
          <p:cNvSpPr txBox="1"/>
          <p:nvPr/>
        </p:nvSpPr>
        <p:spPr>
          <a:xfrm>
            <a:off x="685801" y="892628"/>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4" name="TextBox 13"/>
          <p:cNvSpPr txBox="1"/>
          <p:nvPr/>
        </p:nvSpPr>
        <p:spPr>
          <a:xfrm>
            <a:off x="10473083" y="2922827"/>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amkaartje">
    <p:spTree>
      <p:nvGrpSpPr>
        <p:cNvPr id="1" name=""/>
        <p:cNvGrpSpPr/>
        <p:nvPr/>
      </p:nvGrpSpPr>
      <p:grpSpPr>
        <a:xfrm>
          <a:off x="0" y="0"/>
          <a:ext cx="0" cy="0"/>
          <a:chOff x="0" y="0"/>
          <a:chExt cx="0" cy="0"/>
        </a:xfrm>
      </p:grpSpPr>
      <p:sp>
        <p:nvSpPr>
          <p:cNvPr id="2" name="Title 1"/>
          <p:cNvSpPr>
            <a:spLocks noGrp="1"/>
          </p:cNvSpPr>
          <p:nvPr>
            <p:ph type="title"/>
          </p:nvPr>
        </p:nvSpPr>
        <p:spPr>
          <a:xfrm>
            <a:off x="685800" y="1723854"/>
            <a:ext cx="10394707" cy="2511835"/>
          </a:xfrm>
        </p:spPr>
        <p:txBody>
          <a:bodyPr anchor="b">
            <a:normAutofit/>
          </a:bodyPr>
          <a:lstStyle>
            <a:lvl1pPr algn="l">
              <a:defRPr sz="4800"/>
            </a:lvl1pPr>
          </a:lstStyle>
          <a:p>
            <a:r>
              <a:rPr lang="nl-NL"/>
              <a:t>Klik om stijl te bewerken</a:t>
            </a:r>
            <a:endParaRPr lang="en-US" dirty="0"/>
          </a:p>
        </p:txBody>
      </p:sp>
      <p:sp>
        <p:nvSpPr>
          <p:cNvPr id="4" name="Text Placeholder 3"/>
          <p:cNvSpPr>
            <a:spLocks noGrp="1"/>
          </p:cNvSpPr>
          <p:nvPr>
            <p:ph type="body" sz="half" idx="2"/>
          </p:nvPr>
        </p:nvSpPr>
        <p:spPr>
          <a:xfrm>
            <a:off x="685800" y="4247468"/>
            <a:ext cx="10394707" cy="1140644"/>
          </a:xfrm>
        </p:spPr>
        <p:txBody>
          <a:bodyPr anchor="t">
            <a:normAutofit/>
          </a:bodyPr>
          <a:lstStyle>
            <a:lvl1pPr marL="0" indent="0" algn="l">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Klikken om de tekststijl van het model te bewerken</a:t>
            </a:r>
          </a:p>
        </p:txBody>
      </p:sp>
      <p:sp>
        <p:nvSpPr>
          <p:cNvPr id="5" name="Date Placeholder 4"/>
          <p:cNvSpPr>
            <a:spLocks noGrp="1"/>
          </p:cNvSpPr>
          <p:nvPr>
            <p:ph type="dt" sz="half" idx="10"/>
          </p:nvPr>
        </p:nvSpPr>
        <p:spPr/>
        <p:txBody>
          <a:bodyPr/>
          <a:lstStyle/>
          <a:p>
            <a:fld id="{1B5A3413-B80B-4905-8668-7292F4C8B0D5}" type="datetimeFigureOut">
              <a:rPr lang="en-US" dirty="0"/>
              <a:t>1/29/2023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‹nr.›</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kolommen">
    <p:spTree>
      <p:nvGrpSpPr>
        <p:cNvPr id="1" name=""/>
        <p:cNvGrpSpPr/>
        <p:nvPr/>
      </p:nvGrpSpPr>
      <p:grpSpPr>
        <a:xfrm>
          <a:off x="0" y="0"/>
          <a:ext cx="0" cy="0"/>
          <a:chOff x="0" y="0"/>
          <a:chExt cx="0" cy="0"/>
        </a:xfrm>
      </p:grpSpPr>
      <p:sp>
        <p:nvSpPr>
          <p:cNvPr id="15" name="Title 1"/>
          <p:cNvSpPr>
            <a:spLocks noGrp="1"/>
          </p:cNvSpPr>
          <p:nvPr>
            <p:ph type="title"/>
          </p:nvPr>
        </p:nvSpPr>
        <p:spPr>
          <a:xfrm>
            <a:off x="685802" y="685800"/>
            <a:ext cx="10394706" cy="1151965"/>
          </a:xfrm>
        </p:spPr>
        <p:txBody>
          <a:bodyPr/>
          <a:lstStyle>
            <a:lvl1pPr algn="ctr">
              <a:defRPr/>
            </a:lvl1pPr>
          </a:lstStyle>
          <a:p>
            <a:r>
              <a:rPr lang="nl-NL"/>
              <a:t>Klik om stijl te bewerken</a:t>
            </a:r>
            <a:endParaRPr lang="en-US" dirty="0"/>
          </a:p>
        </p:txBody>
      </p:sp>
      <p:sp>
        <p:nvSpPr>
          <p:cNvPr id="7" name="Text Placeholder 2"/>
          <p:cNvSpPr>
            <a:spLocks noGrp="1"/>
          </p:cNvSpPr>
          <p:nvPr>
            <p:ph type="body" idx="1"/>
          </p:nvPr>
        </p:nvSpPr>
        <p:spPr>
          <a:xfrm>
            <a:off x="685802" y="2063395"/>
            <a:ext cx="3310128" cy="576262"/>
          </a:xfrm>
        </p:spPr>
        <p:txBody>
          <a:bodyPr anchor="b">
            <a:noAutofit/>
          </a:bodyPr>
          <a:lstStyle>
            <a:lvl1pPr marL="0" indent="0" algn="ctr">
              <a:lnSpc>
                <a:spcPct val="90000"/>
              </a:lnSpc>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8" name="Text Placeholder 3"/>
          <p:cNvSpPr>
            <a:spLocks noGrp="1"/>
          </p:cNvSpPr>
          <p:nvPr>
            <p:ph type="body" sz="half" idx="15"/>
          </p:nvPr>
        </p:nvSpPr>
        <p:spPr>
          <a:xfrm>
            <a:off x="685802" y="2639658"/>
            <a:ext cx="3310128" cy="273492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Klikken om de tekststijl van het model te bewerken</a:t>
            </a:r>
          </a:p>
        </p:txBody>
      </p:sp>
      <p:sp>
        <p:nvSpPr>
          <p:cNvPr id="9" name="Text Placeholder 4"/>
          <p:cNvSpPr>
            <a:spLocks noGrp="1"/>
          </p:cNvSpPr>
          <p:nvPr>
            <p:ph type="body" sz="quarter" idx="3"/>
          </p:nvPr>
        </p:nvSpPr>
        <p:spPr>
          <a:xfrm>
            <a:off x="4234622" y="2063395"/>
            <a:ext cx="3310128" cy="576262"/>
          </a:xfrm>
        </p:spPr>
        <p:txBody>
          <a:bodyPr anchor="b">
            <a:noAutofit/>
          </a:bodyPr>
          <a:lstStyle>
            <a:lvl1pPr marL="0" indent="0" algn="ctr">
              <a:lnSpc>
                <a:spcPct val="90000"/>
              </a:lnSpc>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10" name="Text Placeholder 3"/>
          <p:cNvSpPr>
            <a:spLocks noGrp="1"/>
          </p:cNvSpPr>
          <p:nvPr>
            <p:ph type="body" sz="half" idx="16"/>
          </p:nvPr>
        </p:nvSpPr>
        <p:spPr>
          <a:xfrm>
            <a:off x="4234621" y="2639658"/>
            <a:ext cx="3310128" cy="273492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Klikken om de tekststijl van het model te bewerken</a:t>
            </a:r>
          </a:p>
        </p:txBody>
      </p:sp>
      <p:sp>
        <p:nvSpPr>
          <p:cNvPr id="11" name="Text Placeholder 4"/>
          <p:cNvSpPr>
            <a:spLocks noGrp="1"/>
          </p:cNvSpPr>
          <p:nvPr>
            <p:ph type="body" sz="quarter" idx="13"/>
          </p:nvPr>
        </p:nvSpPr>
        <p:spPr>
          <a:xfrm>
            <a:off x="7770380" y="2063395"/>
            <a:ext cx="3310128" cy="576262"/>
          </a:xfrm>
        </p:spPr>
        <p:txBody>
          <a:bodyPr anchor="b">
            <a:noAutofit/>
          </a:bodyPr>
          <a:lstStyle>
            <a:lvl1pPr marL="0" indent="0" algn="ctr">
              <a:lnSpc>
                <a:spcPct val="90000"/>
              </a:lnSpc>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12" name="Text Placeholder 3"/>
          <p:cNvSpPr>
            <a:spLocks noGrp="1"/>
          </p:cNvSpPr>
          <p:nvPr>
            <p:ph type="body" sz="half" idx="17"/>
          </p:nvPr>
        </p:nvSpPr>
        <p:spPr>
          <a:xfrm>
            <a:off x="7770380" y="2639658"/>
            <a:ext cx="3310128" cy="273492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Klikken om de tekststijl van het model te bewerken</a:t>
            </a:r>
          </a:p>
        </p:txBody>
      </p:sp>
      <p:sp>
        <p:nvSpPr>
          <p:cNvPr id="3" name="Date Placeholder 2"/>
          <p:cNvSpPr>
            <a:spLocks noGrp="1"/>
          </p:cNvSpPr>
          <p:nvPr>
            <p:ph type="dt" sz="half" idx="10"/>
          </p:nvPr>
        </p:nvSpPr>
        <p:spPr/>
        <p:txBody>
          <a:bodyPr/>
          <a:lstStyle/>
          <a:p>
            <a:fld id="{74019662-C6A4-45F9-A235-129F0C1DEF43}" type="datetimeFigureOut">
              <a:rPr lang="en-US" dirty="0"/>
              <a:t>1/29/2023</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‹nr.›</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Afbeelding-kolom">
    <p:spTree>
      <p:nvGrpSpPr>
        <p:cNvPr id="1" name=""/>
        <p:cNvGrpSpPr/>
        <p:nvPr/>
      </p:nvGrpSpPr>
      <p:grpSpPr>
        <a:xfrm>
          <a:off x="0" y="0"/>
          <a:ext cx="0" cy="0"/>
          <a:chOff x="0" y="0"/>
          <a:chExt cx="0" cy="0"/>
        </a:xfrm>
      </p:grpSpPr>
      <p:sp>
        <p:nvSpPr>
          <p:cNvPr id="30" name="Title 1"/>
          <p:cNvSpPr>
            <a:spLocks noGrp="1"/>
          </p:cNvSpPr>
          <p:nvPr>
            <p:ph type="title"/>
          </p:nvPr>
        </p:nvSpPr>
        <p:spPr>
          <a:xfrm>
            <a:off x="685801" y="685800"/>
            <a:ext cx="10396882" cy="1151965"/>
          </a:xfrm>
        </p:spPr>
        <p:txBody>
          <a:bodyPr/>
          <a:lstStyle>
            <a:lvl1pPr algn="ctr">
              <a:defRPr/>
            </a:lvl1pPr>
          </a:lstStyle>
          <a:p>
            <a:r>
              <a:rPr lang="nl-NL"/>
              <a:t>Klik om stijl te bewerken</a:t>
            </a:r>
            <a:endParaRPr lang="en-US" dirty="0"/>
          </a:p>
        </p:txBody>
      </p:sp>
      <p:sp>
        <p:nvSpPr>
          <p:cNvPr id="19" name="Text Placeholder 2"/>
          <p:cNvSpPr>
            <a:spLocks noGrp="1"/>
          </p:cNvSpPr>
          <p:nvPr>
            <p:ph type="body" idx="1"/>
          </p:nvPr>
        </p:nvSpPr>
        <p:spPr>
          <a:xfrm>
            <a:off x="691840" y="3813025"/>
            <a:ext cx="3310128" cy="576262"/>
          </a:xfrm>
        </p:spPr>
        <p:txBody>
          <a:bodyPr anchor="b">
            <a:noAutofit/>
          </a:bodyPr>
          <a:lstStyle>
            <a:lvl1pPr marL="0" indent="0" algn="ctr">
              <a:lnSpc>
                <a:spcPct val="90000"/>
              </a:lnSpc>
              <a:buNone/>
              <a:defRPr sz="22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20" name="Picture Placeholder 2"/>
          <p:cNvSpPr>
            <a:spLocks noGrp="1" noChangeAspect="1"/>
          </p:cNvSpPr>
          <p:nvPr>
            <p:ph type="pic" idx="15"/>
          </p:nvPr>
        </p:nvSpPr>
        <p:spPr>
          <a:xfrm>
            <a:off x="685780" y="2063395"/>
            <a:ext cx="3310128" cy="1536725"/>
          </a:xfrm>
          <a:prstGeom prst="roundRect">
            <a:avLst>
              <a:gd name="adj" fmla="val 0"/>
            </a:avLst>
          </a:prstGeom>
          <a:ln w="57150" cmpd="thinThick">
            <a:solidFill>
              <a:schemeClr val="bg1">
                <a:lumMod val="50000"/>
              </a:schemeClr>
            </a:solidFill>
            <a:miter lim="800000"/>
          </a:ln>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a:t>Klik op het pictogram als u een afbeelding wilt toevoegen</a:t>
            </a:r>
            <a:endParaRPr lang="en-US" dirty="0"/>
          </a:p>
        </p:txBody>
      </p:sp>
      <p:sp>
        <p:nvSpPr>
          <p:cNvPr id="21" name="Text Placeholder 3"/>
          <p:cNvSpPr>
            <a:spLocks noGrp="1"/>
          </p:cNvSpPr>
          <p:nvPr>
            <p:ph type="body" sz="half" idx="18"/>
          </p:nvPr>
        </p:nvSpPr>
        <p:spPr>
          <a:xfrm>
            <a:off x="691840" y="4389287"/>
            <a:ext cx="3310128" cy="985299"/>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Klikken om de tekststijl van het model te bewerken</a:t>
            </a:r>
          </a:p>
        </p:txBody>
      </p:sp>
      <p:sp>
        <p:nvSpPr>
          <p:cNvPr id="22" name="Text Placeholder 4"/>
          <p:cNvSpPr>
            <a:spLocks noGrp="1"/>
          </p:cNvSpPr>
          <p:nvPr>
            <p:ph type="body" sz="quarter" idx="3"/>
          </p:nvPr>
        </p:nvSpPr>
        <p:spPr>
          <a:xfrm>
            <a:off x="4237410" y="3813025"/>
            <a:ext cx="3310128" cy="576262"/>
          </a:xfrm>
        </p:spPr>
        <p:txBody>
          <a:bodyPr anchor="b">
            <a:noAutofit/>
          </a:bodyPr>
          <a:lstStyle>
            <a:lvl1pPr marL="0" indent="0" algn="ctr">
              <a:lnSpc>
                <a:spcPct val="90000"/>
              </a:lnSpc>
              <a:buNone/>
              <a:defRPr sz="22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23" name="Picture Placeholder 2"/>
          <p:cNvSpPr>
            <a:spLocks noGrp="1" noChangeAspect="1"/>
          </p:cNvSpPr>
          <p:nvPr>
            <p:ph type="pic" idx="21"/>
          </p:nvPr>
        </p:nvSpPr>
        <p:spPr>
          <a:xfrm>
            <a:off x="4235999" y="2063395"/>
            <a:ext cx="3310128" cy="1535237"/>
          </a:xfrm>
          <a:prstGeom prst="roundRect">
            <a:avLst>
              <a:gd name="adj" fmla="val 0"/>
            </a:avLst>
          </a:prstGeom>
          <a:ln w="57150" cmpd="thinThick">
            <a:solidFill>
              <a:schemeClr val="bg1">
                <a:lumMod val="50000"/>
              </a:schemeClr>
            </a:solidFill>
            <a:miter lim="800000"/>
          </a:ln>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a:t>Klik op het pictogram als u een afbeelding wilt toevoegen</a:t>
            </a:r>
            <a:endParaRPr lang="en-US" dirty="0"/>
          </a:p>
        </p:txBody>
      </p:sp>
      <p:sp>
        <p:nvSpPr>
          <p:cNvPr id="24" name="Text Placeholder 3"/>
          <p:cNvSpPr>
            <a:spLocks noGrp="1"/>
          </p:cNvSpPr>
          <p:nvPr>
            <p:ph type="body" sz="half" idx="19"/>
          </p:nvPr>
        </p:nvSpPr>
        <p:spPr>
          <a:xfrm>
            <a:off x="4235999" y="4389286"/>
            <a:ext cx="3310128" cy="985300"/>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Klikken om de tekststijl van het model te bewerken</a:t>
            </a:r>
          </a:p>
        </p:txBody>
      </p:sp>
      <p:sp>
        <p:nvSpPr>
          <p:cNvPr id="25" name="Text Placeholder 4"/>
          <p:cNvSpPr>
            <a:spLocks noGrp="1"/>
          </p:cNvSpPr>
          <p:nvPr>
            <p:ph type="body" sz="quarter" idx="13"/>
          </p:nvPr>
        </p:nvSpPr>
        <p:spPr>
          <a:xfrm>
            <a:off x="7768944" y="3813025"/>
            <a:ext cx="3310128" cy="576262"/>
          </a:xfrm>
        </p:spPr>
        <p:txBody>
          <a:bodyPr anchor="b">
            <a:noAutofit/>
          </a:bodyPr>
          <a:lstStyle>
            <a:lvl1pPr marL="0" indent="0" algn="ctr">
              <a:lnSpc>
                <a:spcPct val="90000"/>
              </a:lnSpc>
              <a:buNone/>
              <a:defRPr sz="22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26" name="Picture Placeholder 2"/>
          <p:cNvSpPr>
            <a:spLocks noGrp="1" noChangeAspect="1"/>
          </p:cNvSpPr>
          <p:nvPr>
            <p:ph type="pic" idx="22"/>
          </p:nvPr>
        </p:nvSpPr>
        <p:spPr>
          <a:xfrm>
            <a:off x="7768819" y="2063394"/>
            <a:ext cx="3310128" cy="1537196"/>
          </a:xfrm>
          <a:prstGeom prst="roundRect">
            <a:avLst>
              <a:gd name="adj" fmla="val 0"/>
            </a:avLst>
          </a:prstGeom>
          <a:ln w="57150" cmpd="thinThick">
            <a:solidFill>
              <a:schemeClr val="bg1">
                <a:lumMod val="50000"/>
              </a:schemeClr>
            </a:solidFill>
            <a:miter lim="800000"/>
          </a:ln>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a:t>Klik op het pictogram als u een afbeelding wilt toevoegen</a:t>
            </a:r>
            <a:endParaRPr lang="en-US" dirty="0"/>
          </a:p>
        </p:txBody>
      </p:sp>
      <p:sp>
        <p:nvSpPr>
          <p:cNvPr id="27" name="Text Placeholder 3"/>
          <p:cNvSpPr>
            <a:spLocks noGrp="1"/>
          </p:cNvSpPr>
          <p:nvPr>
            <p:ph type="body" sz="half" idx="20"/>
          </p:nvPr>
        </p:nvSpPr>
        <p:spPr>
          <a:xfrm>
            <a:off x="7768819" y="4389284"/>
            <a:ext cx="3310128" cy="985302"/>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Klikken om de tekststijl van het model te bewerken</a:t>
            </a:r>
          </a:p>
        </p:txBody>
      </p:sp>
      <p:sp>
        <p:nvSpPr>
          <p:cNvPr id="3" name="Date Placeholder 2"/>
          <p:cNvSpPr>
            <a:spLocks noGrp="1"/>
          </p:cNvSpPr>
          <p:nvPr>
            <p:ph type="dt" sz="half" idx="10"/>
          </p:nvPr>
        </p:nvSpPr>
        <p:spPr/>
        <p:txBody>
          <a:bodyPr/>
          <a:lstStyle/>
          <a:p>
            <a:fld id="{909BB764-976A-4040-BDCA-252C91CEE939}" type="datetimeFigureOut">
              <a:rPr lang="en-US" dirty="0"/>
              <a:t>1/29/2023</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‹nr.›</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r">
              <a:defRPr/>
            </a:lvl1pPr>
          </a:lstStyle>
          <a:p>
            <a:r>
              <a:rPr lang="nl-NL"/>
              <a:t>Klik om stijl te bewerken</a:t>
            </a:r>
            <a:endParaRPr lang="en-US" dirty="0"/>
          </a:p>
        </p:txBody>
      </p:sp>
      <p:sp>
        <p:nvSpPr>
          <p:cNvPr id="11" name="Vertical Text Placeholder 2"/>
          <p:cNvSpPr>
            <a:spLocks noGrp="1"/>
          </p:cNvSpPr>
          <p:nvPr>
            <p:ph type="body" orient="vert" sz="quarter" idx="13"/>
          </p:nvPr>
        </p:nvSpPr>
        <p:spPr>
          <a:xfrm>
            <a:off x="685800" y="2063396"/>
            <a:ext cx="10394707" cy="3311190"/>
          </a:xfrm>
        </p:spPr>
        <p:txBody>
          <a:bodyPr vert="eaVert" ancho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614FC935-CE77-4008-BAD9-6108F00BE393}" type="datetimeFigureOut">
              <a:rPr lang="en-US" dirty="0"/>
              <a:t>1/29/2023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‹nr.›</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15862" y="685800"/>
            <a:ext cx="2264646" cy="4688785"/>
          </a:xfrm>
        </p:spPr>
        <p:txBody>
          <a:bodyPr vert="eaVert"/>
          <a:lstStyle>
            <a:lvl1pPr algn="l">
              <a:defRPr/>
            </a:lvl1pPr>
          </a:lstStyle>
          <a:p>
            <a:r>
              <a:rPr lang="nl-NL"/>
              <a:t>Klik om stijl te bewerken</a:t>
            </a:r>
            <a:endParaRPr lang="en-US" dirty="0"/>
          </a:p>
        </p:txBody>
      </p:sp>
      <p:sp>
        <p:nvSpPr>
          <p:cNvPr id="8" name="Vertical Text Placeholder 2"/>
          <p:cNvSpPr>
            <a:spLocks noGrp="1"/>
          </p:cNvSpPr>
          <p:nvPr>
            <p:ph type="body" orient="vert" sz="quarter" idx="13"/>
          </p:nvPr>
        </p:nvSpPr>
        <p:spPr>
          <a:xfrm>
            <a:off x="685800" y="685800"/>
            <a:ext cx="7904431" cy="4688785"/>
          </a:xfrm>
        </p:spPr>
        <p:txBody>
          <a:bodyPr vert="eaVert" ancho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94C562D5-4244-4B26-B385-E71032EABECD}" type="datetimeFigureOut">
              <a:rPr lang="en-US" dirty="0"/>
              <a:t>1/29/2023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‹nr.›</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12" name="Content Placeholder 2"/>
          <p:cNvSpPr>
            <a:spLocks noGrp="1"/>
          </p:cNvSpPr>
          <p:nvPr>
            <p:ph sz="quarter" idx="13"/>
          </p:nvPr>
        </p:nvSpPr>
        <p:spPr>
          <a:xfrm>
            <a:off x="685800" y="2063396"/>
            <a:ext cx="10394707" cy="3311189"/>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06DBD967-1B7E-40AA-AAF7-BA98E0E039F7}" type="datetimeFigureOut">
              <a:rPr lang="en-US" dirty="0"/>
              <a:t>1/29/2023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‹nr.›</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le 1"/>
          <p:cNvSpPr>
            <a:spLocks noGrp="1"/>
          </p:cNvSpPr>
          <p:nvPr>
            <p:ph type="title"/>
          </p:nvPr>
        </p:nvSpPr>
        <p:spPr>
          <a:xfrm>
            <a:off x="685801" y="685800"/>
            <a:ext cx="10394707" cy="3193487"/>
          </a:xfrm>
        </p:spPr>
        <p:txBody>
          <a:bodyPr anchor="b">
            <a:normAutofit/>
          </a:bodyPr>
          <a:lstStyle>
            <a:lvl1pPr algn="l">
              <a:defRPr sz="5400"/>
            </a:lvl1pPr>
          </a:lstStyle>
          <a:p>
            <a:r>
              <a:rPr lang="nl-NL"/>
              <a:t>Klik om stijl te bewerken</a:t>
            </a:r>
            <a:endParaRPr lang="en-US" dirty="0"/>
          </a:p>
        </p:txBody>
      </p:sp>
      <p:sp>
        <p:nvSpPr>
          <p:cNvPr id="3" name="Text Placeholder 2"/>
          <p:cNvSpPr>
            <a:spLocks noGrp="1"/>
          </p:cNvSpPr>
          <p:nvPr>
            <p:ph type="body" idx="1"/>
          </p:nvPr>
        </p:nvSpPr>
        <p:spPr>
          <a:xfrm>
            <a:off x="685801" y="3742267"/>
            <a:ext cx="10394707" cy="1639614"/>
          </a:xfrm>
        </p:spPr>
        <p:txBody>
          <a:bodyPr anchor="t">
            <a:normAutofit/>
          </a:bodyPr>
          <a:lstStyle>
            <a:lvl1pPr marL="0" indent="0" algn="l">
              <a:buNone/>
              <a:defRPr sz="2000">
                <a:solidFill>
                  <a:schemeClr val="bg1">
                    <a:lumMod val="50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nl-NL"/>
              <a:t>Klikken om de tekststijl van het model te bewerken</a:t>
            </a:r>
          </a:p>
        </p:txBody>
      </p:sp>
      <p:sp>
        <p:nvSpPr>
          <p:cNvPr id="4" name="Date Placeholder 3"/>
          <p:cNvSpPr>
            <a:spLocks noGrp="1"/>
          </p:cNvSpPr>
          <p:nvPr>
            <p:ph type="dt" sz="half" idx="10"/>
          </p:nvPr>
        </p:nvSpPr>
        <p:spPr/>
        <p:txBody>
          <a:bodyPr/>
          <a:lstStyle/>
          <a:p>
            <a:fld id="{B9D1490F-3E6A-4544-9694-22B6007FE3C6}" type="datetimeFigureOut">
              <a:rPr lang="en-US" dirty="0"/>
              <a:t>1/29/2023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‹nr.›</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14" name="Title 1"/>
          <p:cNvSpPr>
            <a:spLocks noGrp="1"/>
          </p:cNvSpPr>
          <p:nvPr>
            <p:ph type="title"/>
          </p:nvPr>
        </p:nvSpPr>
        <p:spPr>
          <a:xfrm>
            <a:off x="685801" y="685800"/>
            <a:ext cx="10396882" cy="1158140"/>
          </a:xfrm>
        </p:spPr>
        <p:txBody>
          <a:bodyPr/>
          <a:lstStyle/>
          <a:p>
            <a:r>
              <a:rPr lang="nl-NL"/>
              <a:t>Klik om stijl te bewerken</a:t>
            </a:r>
            <a:endParaRPr lang="en-US" dirty="0"/>
          </a:p>
        </p:txBody>
      </p:sp>
      <p:sp>
        <p:nvSpPr>
          <p:cNvPr id="12" name="Content Placeholder 2"/>
          <p:cNvSpPr>
            <a:spLocks noGrp="1"/>
          </p:cNvSpPr>
          <p:nvPr>
            <p:ph sz="quarter" idx="13"/>
          </p:nvPr>
        </p:nvSpPr>
        <p:spPr>
          <a:xfrm>
            <a:off x="685800" y="2063396"/>
            <a:ext cx="5088714" cy="3311189"/>
          </a:xfrm>
        </p:spPr>
        <p:txBody>
          <a:bodyPr ancho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13" name="Content Placeholder 3"/>
          <p:cNvSpPr>
            <a:spLocks noGrp="1"/>
          </p:cNvSpPr>
          <p:nvPr>
            <p:ph sz="quarter" idx="14"/>
          </p:nvPr>
        </p:nvSpPr>
        <p:spPr>
          <a:xfrm>
            <a:off x="5993971" y="2063396"/>
            <a:ext cx="5086538" cy="3311189"/>
          </a:xfrm>
        </p:spPr>
        <p:txBody>
          <a:bodyPr ancho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Date Placeholder 4"/>
          <p:cNvSpPr>
            <a:spLocks noGrp="1"/>
          </p:cNvSpPr>
          <p:nvPr>
            <p:ph type="dt" sz="half" idx="10"/>
          </p:nvPr>
        </p:nvSpPr>
        <p:spPr/>
        <p:txBody>
          <a:bodyPr/>
          <a:lstStyle/>
          <a:p>
            <a:fld id="{EAAF9620-38BC-4982-922B-C904A70C41DD}" type="datetimeFigureOut">
              <a:rPr lang="en-US" dirty="0"/>
              <a:t>1/29/2023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‹nr.›</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14" name="Title 1"/>
          <p:cNvSpPr>
            <a:spLocks noGrp="1"/>
          </p:cNvSpPr>
          <p:nvPr>
            <p:ph type="title"/>
          </p:nvPr>
        </p:nvSpPr>
        <p:spPr>
          <a:xfrm>
            <a:off x="685801" y="685800"/>
            <a:ext cx="10394707" cy="1158140"/>
          </a:xfrm>
        </p:spPr>
        <p:txBody>
          <a:bodyPr/>
          <a:lstStyle/>
          <a:p>
            <a:r>
              <a:rPr lang="nl-NL"/>
              <a:t>Klik om stijl te bewerken</a:t>
            </a:r>
            <a:endParaRPr lang="en-US" dirty="0"/>
          </a:p>
        </p:txBody>
      </p:sp>
      <p:sp>
        <p:nvSpPr>
          <p:cNvPr id="3" name="Text Placeholder 2"/>
          <p:cNvSpPr>
            <a:spLocks noGrp="1"/>
          </p:cNvSpPr>
          <p:nvPr>
            <p:ph type="body" idx="1"/>
          </p:nvPr>
        </p:nvSpPr>
        <p:spPr>
          <a:xfrm>
            <a:off x="918356" y="2063396"/>
            <a:ext cx="4856158" cy="679994"/>
          </a:xfrm>
        </p:spPr>
        <p:txBody>
          <a:bodyPr anchor="b">
            <a:noAutofit/>
          </a:bodyPr>
          <a:lstStyle>
            <a:lvl1pPr marL="0" indent="0">
              <a:lnSpc>
                <a:spcPct val="90000"/>
              </a:lnSpc>
              <a:buNone/>
              <a:defRPr sz="26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12" name="Content Placeholder 3"/>
          <p:cNvSpPr>
            <a:spLocks noGrp="1"/>
          </p:cNvSpPr>
          <p:nvPr>
            <p:ph sz="quarter" idx="13"/>
          </p:nvPr>
        </p:nvSpPr>
        <p:spPr>
          <a:xfrm>
            <a:off x="685802" y="2861733"/>
            <a:ext cx="5088712" cy="2512852"/>
          </a:xfrm>
        </p:spPr>
        <p:txBody>
          <a:bodyPr ancho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Text Placeholder 4"/>
          <p:cNvSpPr>
            <a:spLocks noGrp="1"/>
          </p:cNvSpPr>
          <p:nvPr>
            <p:ph type="body" sz="quarter" idx="3"/>
          </p:nvPr>
        </p:nvSpPr>
        <p:spPr>
          <a:xfrm>
            <a:off x="6218191" y="2063396"/>
            <a:ext cx="4864491" cy="679994"/>
          </a:xfrm>
        </p:spPr>
        <p:txBody>
          <a:bodyPr anchor="b">
            <a:noAutofit/>
          </a:bodyPr>
          <a:lstStyle>
            <a:lvl1pPr marL="0" indent="0">
              <a:lnSpc>
                <a:spcPct val="90000"/>
              </a:lnSpc>
              <a:buNone/>
              <a:defRPr sz="26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13" name="Content Placeholder 5"/>
          <p:cNvSpPr>
            <a:spLocks noGrp="1"/>
          </p:cNvSpPr>
          <p:nvPr>
            <p:ph sz="quarter" idx="14"/>
          </p:nvPr>
        </p:nvSpPr>
        <p:spPr>
          <a:xfrm>
            <a:off x="5993969" y="2861733"/>
            <a:ext cx="5088713" cy="2512852"/>
          </a:xfrm>
        </p:spPr>
        <p:txBody>
          <a:bodyPr ancho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7" name="Date Placeholder 6"/>
          <p:cNvSpPr>
            <a:spLocks noGrp="1"/>
          </p:cNvSpPr>
          <p:nvPr>
            <p:ph type="dt" sz="half" idx="10"/>
          </p:nvPr>
        </p:nvSpPr>
        <p:spPr/>
        <p:txBody>
          <a:bodyPr/>
          <a:lstStyle/>
          <a:p>
            <a:fld id="{32956FC6-E80E-40CB-B83C-A6FFE3EF0BA6}" type="datetimeFigureOut">
              <a:rPr lang="en-US" dirty="0"/>
              <a:t>1/29/2023</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dirty="0"/>
              <a:t>‹nr.›</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Date Placeholder 2"/>
          <p:cNvSpPr>
            <a:spLocks noGrp="1"/>
          </p:cNvSpPr>
          <p:nvPr>
            <p:ph type="dt" sz="half" idx="10"/>
          </p:nvPr>
        </p:nvSpPr>
        <p:spPr/>
        <p:txBody>
          <a:bodyPr/>
          <a:lstStyle/>
          <a:p>
            <a:fld id="{ECFF863F-52DC-41B2-9D00-5A4E5632AC32}" type="datetimeFigureOut">
              <a:rPr lang="en-US" dirty="0"/>
              <a:t>1/29/2023</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‹nr.›</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3B55614-3909-43DC-A067-7F9842F8B81D}" type="datetimeFigureOut">
              <a:rPr lang="en-US" dirty="0"/>
              <a:t>1/29/2023</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D22F896-40B5-4ADD-8801-0D06FADFA095}" type="slidenum">
              <a:rPr lang="en-US" dirty="0"/>
              <a:t>‹nr.›</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93643" y="685800"/>
            <a:ext cx="4126860" cy="2023252"/>
          </a:xfrm>
        </p:spPr>
        <p:txBody>
          <a:bodyPr anchor="b">
            <a:normAutofit/>
          </a:bodyPr>
          <a:lstStyle>
            <a:lvl1pPr algn="ctr">
              <a:defRPr sz="3600"/>
            </a:lvl1pPr>
          </a:lstStyle>
          <a:p>
            <a:r>
              <a:rPr lang="nl-NL"/>
              <a:t>Klik om stijl te bewerken</a:t>
            </a:r>
            <a:endParaRPr lang="en-US" dirty="0"/>
          </a:p>
        </p:txBody>
      </p:sp>
      <p:sp>
        <p:nvSpPr>
          <p:cNvPr id="10" name="Content Placeholder 2"/>
          <p:cNvSpPr>
            <a:spLocks noGrp="1"/>
          </p:cNvSpPr>
          <p:nvPr>
            <p:ph sz="quarter" idx="13"/>
          </p:nvPr>
        </p:nvSpPr>
        <p:spPr>
          <a:xfrm>
            <a:off x="5046132" y="685800"/>
            <a:ext cx="6034375" cy="4688785"/>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Text Placeholder 3"/>
          <p:cNvSpPr>
            <a:spLocks noGrp="1"/>
          </p:cNvSpPr>
          <p:nvPr>
            <p:ph type="body" sz="half" idx="2"/>
          </p:nvPr>
        </p:nvSpPr>
        <p:spPr>
          <a:xfrm>
            <a:off x="693642" y="2709052"/>
            <a:ext cx="4126861" cy="2665533"/>
          </a:xfrm>
        </p:spPr>
        <p:txBody>
          <a:bodyPr anchor="t">
            <a:normAutofit/>
          </a:bodyPr>
          <a:lstStyle>
            <a:lvl1pPr marL="0" indent="0" algn="ctr">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Klikken om de tekststijl van het model te bewerken</a:t>
            </a:r>
          </a:p>
        </p:txBody>
      </p:sp>
      <p:sp>
        <p:nvSpPr>
          <p:cNvPr id="5" name="Date Placeholder 4"/>
          <p:cNvSpPr>
            <a:spLocks noGrp="1"/>
          </p:cNvSpPr>
          <p:nvPr>
            <p:ph type="dt" sz="half" idx="10"/>
          </p:nvPr>
        </p:nvSpPr>
        <p:spPr/>
        <p:txBody>
          <a:bodyPr/>
          <a:lstStyle/>
          <a:p>
            <a:fld id="{62829323-6A73-409C-86A6-9EAF0F851121}" type="datetimeFigureOut">
              <a:rPr lang="en-US" dirty="0"/>
              <a:t>1/29/2023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‹nr.›</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0"/>
            <a:ext cx="6345302" cy="2023252"/>
          </a:xfrm>
        </p:spPr>
        <p:txBody>
          <a:bodyPr anchor="b">
            <a:normAutofit/>
          </a:bodyPr>
          <a:lstStyle>
            <a:lvl1pPr algn="ctr">
              <a:defRPr sz="3600"/>
            </a:lvl1pPr>
          </a:lstStyle>
          <a:p>
            <a:r>
              <a:rPr lang="nl-NL"/>
              <a:t>Klik om stijl te bewerken</a:t>
            </a:r>
            <a:endParaRPr lang="en-US" dirty="0"/>
          </a:p>
        </p:txBody>
      </p:sp>
      <p:sp>
        <p:nvSpPr>
          <p:cNvPr id="3" name="Picture Placeholder 2"/>
          <p:cNvSpPr>
            <a:spLocks noGrp="1" noChangeAspect="1"/>
          </p:cNvSpPr>
          <p:nvPr>
            <p:ph type="pic" idx="1"/>
          </p:nvPr>
        </p:nvSpPr>
        <p:spPr>
          <a:xfrm>
            <a:off x="7482362" y="0"/>
            <a:ext cx="3598146" cy="5071533"/>
          </a:xfrm>
          <a:ln w="57150" cmpd="thinThick">
            <a:solidFill>
              <a:schemeClr val="bg1">
                <a:lumMod val="50000"/>
              </a:schemeClr>
            </a:solidFill>
            <a:miter lim="800000"/>
          </a:ln>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nl-NL"/>
              <a:t>Klik op het pictogram als u een afbeelding wilt toevoegen</a:t>
            </a:r>
            <a:endParaRPr lang="en-US" dirty="0"/>
          </a:p>
        </p:txBody>
      </p:sp>
      <p:sp>
        <p:nvSpPr>
          <p:cNvPr id="4" name="Text Placeholder 3"/>
          <p:cNvSpPr>
            <a:spLocks noGrp="1"/>
          </p:cNvSpPr>
          <p:nvPr>
            <p:ph type="body" sz="half" idx="2"/>
          </p:nvPr>
        </p:nvSpPr>
        <p:spPr>
          <a:xfrm>
            <a:off x="685801" y="2709052"/>
            <a:ext cx="6345301" cy="2362481"/>
          </a:xfrm>
        </p:spPr>
        <p:txBody>
          <a:bodyPr anchor="t">
            <a:normAutofit/>
          </a:bodyPr>
          <a:lstStyle>
            <a:lvl1pPr marL="0" indent="0" algn="ctr">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Klikken om de tekststijl van het model te bewerken</a:t>
            </a:r>
          </a:p>
        </p:txBody>
      </p:sp>
      <p:sp>
        <p:nvSpPr>
          <p:cNvPr id="5" name="Date Placeholder 4"/>
          <p:cNvSpPr>
            <a:spLocks noGrp="1"/>
          </p:cNvSpPr>
          <p:nvPr>
            <p:ph type="dt" sz="half" idx="10"/>
          </p:nvPr>
        </p:nvSpPr>
        <p:spPr/>
        <p:txBody>
          <a:bodyPr/>
          <a:lstStyle/>
          <a:p>
            <a:fld id="{0E240176-F1D3-49EC-82F4-0915A3AC4184}" type="datetimeFigureOut">
              <a:rPr lang="en-US" dirty="0"/>
              <a:t>1/29/2023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‹nr.›</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3.jp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pic>
        <p:nvPicPr>
          <p:cNvPr id="7" name="Picture 6" descr="Brickwork-HD-R1a.jpg"/>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grpSp>
        <p:nvGrpSpPr>
          <p:cNvPr id="10" name="Group 9"/>
          <p:cNvGrpSpPr/>
          <p:nvPr/>
        </p:nvGrpSpPr>
        <p:grpSpPr>
          <a:xfrm>
            <a:off x="-25397" y="0"/>
            <a:ext cx="12005350" cy="6644081"/>
            <a:chOff x="-25397" y="0"/>
            <a:chExt cx="12005350" cy="6644081"/>
          </a:xfrm>
        </p:grpSpPr>
        <p:sp useBgFill="1">
          <p:nvSpPr>
            <p:cNvPr id="11" name="Rectangle 10"/>
            <p:cNvSpPr/>
            <p:nvPr/>
          </p:nvSpPr>
          <p:spPr>
            <a:xfrm>
              <a:off x="1" y="0"/>
              <a:ext cx="11979952" cy="6644081"/>
            </a:xfrm>
            <a:prstGeom prst="rect">
              <a:avLst/>
            </a:prstGeom>
            <a:ln>
              <a:noFill/>
            </a:ln>
            <a:effectLst>
              <a:outerShdw blurRad="98425" dist="76200" dir="4380000" algn="tl" rotWithShape="0">
                <a:srgbClr val="000000">
                  <a:alpha val="68000"/>
                </a:srgbClr>
              </a:outerShdw>
            </a:effectLst>
          </p:spPr>
          <p:style>
            <a:lnRef idx="1">
              <a:schemeClr val="accent1"/>
            </a:lnRef>
            <a:fillRef idx="3">
              <a:schemeClr val="accent1"/>
            </a:fillRef>
            <a:effectRef idx="2">
              <a:schemeClr val="accent1"/>
            </a:effectRef>
            <a:fontRef idx="minor">
              <a:schemeClr val="lt1"/>
            </a:fontRef>
          </p:style>
        </p:sp>
        <p:sp>
          <p:nvSpPr>
            <p:cNvPr id="12" name="Freeform 11"/>
            <p:cNvSpPr/>
            <p:nvPr/>
          </p:nvSpPr>
          <p:spPr>
            <a:xfrm>
              <a:off x="-25397" y="0"/>
              <a:ext cx="11773291" cy="6419514"/>
            </a:xfrm>
            <a:custGeom>
              <a:avLst/>
              <a:gdLst/>
              <a:ahLst/>
              <a:cxnLst/>
              <a:rect l="l" t="t" r="r" b="b"/>
              <a:pathLst>
                <a:path w="11773291" h="6419514">
                  <a:moveTo>
                    <a:pt x="11750059" y="0"/>
                  </a:moveTo>
                  <a:lnTo>
                    <a:pt x="11773291" y="6419514"/>
                  </a:lnTo>
                  <a:lnTo>
                    <a:pt x="0" y="6411047"/>
                  </a:lnTo>
                </a:path>
              </a:pathLst>
            </a:custGeom>
            <a:ln w="82550">
              <a:solidFill>
                <a:schemeClr val="tx1">
                  <a:lumMod val="50000"/>
                  <a:lumOff val="50000"/>
                </a:schemeClr>
              </a:solidFill>
              <a:miter lim="800000"/>
            </a:ln>
          </p:spPr>
          <p:style>
            <a:lnRef idx="2">
              <a:schemeClr val="accent1"/>
            </a:lnRef>
            <a:fillRef idx="0">
              <a:schemeClr val="accent1"/>
            </a:fillRef>
            <a:effectRef idx="1">
              <a:schemeClr val="accent1"/>
            </a:effectRef>
            <a:fontRef idx="minor">
              <a:schemeClr val="tx1"/>
            </a:fontRef>
          </p:style>
        </p:sp>
        <p:sp>
          <p:nvSpPr>
            <p:cNvPr id="13" name="Rectangle 12"/>
            <p:cNvSpPr/>
            <p:nvPr/>
          </p:nvSpPr>
          <p:spPr>
            <a:xfrm>
              <a:off x="1" y="5600215"/>
              <a:ext cx="11706512" cy="780581"/>
            </a:xfrm>
            <a:prstGeom prst="rect">
              <a:avLst/>
            </a:prstGeom>
            <a:gradFill flip="none" rotWithShape="1">
              <a:gsLst>
                <a:gs pos="34000">
                  <a:schemeClr val="accent1"/>
                </a:gs>
                <a:gs pos="100000">
                  <a:schemeClr val="accent1">
                    <a:lumMod val="50000"/>
                  </a:schemeClr>
                </a:gs>
              </a:gsLst>
              <a:path path="circle">
                <a:fillToRect l="50000" t="50000" r="50000" b="50000"/>
              </a:path>
              <a:tileRect/>
            </a:gradFill>
            <a:ln>
              <a:noFill/>
            </a:ln>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85801" y="685800"/>
            <a:ext cx="10396882" cy="1151965"/>
          </a:xfrm>
          <a:prstGeom prst="rect">
            <a:avLst/>
          </a:prstGeom>
        </p:spPr>
        <p:txBody>
          <a:bodyPr vert="horz" lIns="91440" tIns="45720" rIns="91440" bIns="45720" rtlCol="0" anchor="ctr">
            <a:normAutofit/>
          </a:bodyPr>
          <a:lstStyle/>
          <a:p>
            <a:r>
              <a:rPr lang="nl-NL"/>
              <a:t>Klik om stijl te bewerken</a:t>
            </a:r>
            <a:endParaRPr lang="en-US" dirty="0"/>
          </a:p>
        </p:txBody>
      </p:sp>
      <p:sp>
        <p:nvSpPr>
          <p:cNvPr id="3" name="Text Placeholder 2"/>
          <p:cNvSpPr>
            <a:spLocks noGrp="1"/>
          </p:cNvSpPr>
          <p:nvPr>
            <p:ph type="body" idx="1"/>
          </p:nvPr>
        </p:nvSpPr>
        <p:spPr>
          <a:xfrm>
            <a:off x="685800" y="2063396"/>
            <a:ext cx="10396883" cy="3311189"/>
          </a:xfrm>
          <a:prstGeom prst="rect">
            <a:avLst/>
          </a:prstGeom>
        </p:spPr>
        <p:txBody>
          <a:bodyPr vert="horz" lIns="91440" tIns="45720" rIns="91440" bIns="45720" rtlCol="0" anchor="ctr">
            <a:normAutofit/>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2"/>
          </p:nvPr>
        </p:nvSpPr>
        <p:spPr>
          <a:xfrm>
            <a:off x="7298083" y="5757334"/>
            <a:ext cx="3784600" cy="498470"/>
          </a:xfrm>
          <a:prstGeom prst="rect">
            <a:avLst/>
          </a:prstGeom>
        </p:spPr>
        <p:txBody>
          <a:bodyPr vert="horz" lIns="91440" tIns="45720" rIns="91440" bIns="45720" rtlCol="0" anchor="ctr"/>
          <a:lstStyle>
            <a:lvl1pPr algn="r">
              <a:defRPr sz="3200" cap="all" baseline="0">
                <a:solidFill>
                  <a:schemeClr val="accent1">
                    <a:lumMod val="60000"/>
                    <a:lumOff val="40000"/>
                  </a:schemeClr>
                </a:solidFill>
              </a:defRPr>
            </a:lvl1pPr>
          </a:lstStyle>
          <a:p>
            <a:fld id="{50172865-FBF0-458A-BAFF-4F75173770F5}" type="datetimeFigureOut">
              <a:rPr lang="en-US" dirty="0"/>
              <a:t>1/29/2023</a:t>
            </a:fld>
            <a:endParaRPr lang="en-US" dirty="0"/>
          </a:p>
        </p:txBody>
      </p:sp>
      <p:sp>
        <p:nvSpPr>
          <p:cNvPr id="5" name="Footer Placeholder 4"/>
          <p:cNvSpPr>
            <a:spLocks noGrp="1"/>
          </p:cNvSpPr>
          <p:nvPr>
            <p:ph type="ftr" sz="quarter" idx="3"/>
          </p:nvPr>
        </p:nvSpPr>
        <p:spPr>
          <a:xfrm>
            <a:off x="685801" y="5757334"/>
            <a:ext cx="5499719" cy="498470"/>
          </a:xfrm>
          <a:prstGeom prst="rect">
            <a:avLst/>
          </a:prstGeom>
        </p:spPr>
        <p:txBody>
          <a:bodyPr vert="horz" lIns="91440" tIns="45720" rIns="91440" bIns="45720" rtlCol="0" anchor="ctr"/>
          <a:lstStyle>
            <a:lvl1pPr algn="l">
              <a:defRPr sz="3200" cap="all" baseline="0">
                <a:solidFill>
                  <a:schemeClr val="accent1">
                    <a:lumMod val="60000"/>
                    <a:lumOff val="40000"/>
                  </a:schemeClr>
                </a:solidFill>
              </a:defRPr>
            </a:lvl1pPr>
          </a:lstStyle>
          <a:p>
            <a:endParaRPr lang="en-US" dirty="0"/>
          </a:p>
        </p:txBody>
      </p:sp>
      <p:sp>
        <p:nvSpPr>
          <p:cNvPr id="6" name="Slide Number Placeholder 5"/>
          <p:cNvSpPr>
            <a:spLocks noGrp="1"/>
          </p:cNvSpPr>
          <p:nvPr>
            <p:ph type="sldNum" sz="quarter" idx="4"/>
          </p:nvPr>
        </p:nvSpPr>
        <p:spPr>
          <a:xfrm>
            <a:off x="6287121" y="5757334"/>
            <a:ext cx="907186" cy="498470"/>
          </a:xfrm>
          <a:prstGeom prst="rect">
            <a:avLst/>
          </a:prstGeom>
        </p:spPr>
        <p:txBody>
          <a:bodyPr vert="horz" lIns="91440" tIns="45720" rIns="91440" bIns="45720" rtlCol="0" anchor="ctr"/>
          <a:lstStyle>
            <a:lvl1pPr algn="ctr">
              <a:defRPr sz="3200" cap="all" baseline="0">
                <a:solidFill>
                  <a:schemeClr val="accent1">
                    <a:lumMod val="60000"/>
                    <a:lumOff val="40000"/>
                  </a:schemeClr>
                </a:solidFill>
              </a:defRPr>
            </a:lvl1pPr>
          </a:lstStyle>
          <a:p>
            <a:fld id="{6D22F896-40B5-4ADD-8801-0D06FADFA095}" type="slidenum">
              <a:rPr lang="en-US" dirty="0"/>
              <a:pPr/>
              <a:t>‹nr.›</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60" r:id="rId10"/>
    <p:sldLayoutId id="2147483661" r:id="rId11"/>
    <p:sldLayoutId id="2147483666" r:id="rId12"/>
    <p:sldLayoutId id="2147483663" r:id="rId13"/>
    <p:sldLayoutId id="2147483667" r:id="rId14"/>
    <p:sldLayoutId id="2147483668" r:id="rId15"/>
    <p:sldLayoutId id="2147483658" r:id="rId16"/>
    <p:sldLayoutId id="2147483659" r:id="rId17"/>
  </p:sldLayoutIdLst>
  <p:hf sldNum="0" hdr="0" ftr="0" dt="0"/>
  <p:txStyles>
    <p:titleStyle>
      <a:lvl1pPr algn="l" defTabSz="914400" rtl="0" eaLnBrk="1" latinLnBrk="0" hangingPunct="1">
        <a:lnSpc>
          <a:spcPct val="90000"/>
        </a:lnSpc>
        <a:spcBef>
          <a:spcPct val="0"/>
        </a:spcBef>
        <a:buNone/>
        <a:defRPr sz="5400" kern="1200" cap="all" baseline="0">
          <a:solidFill>
            <a:schemeClr val="accent1">
              <a:lumMod val="60000"/>
              <a:lumOff val="40000"/>
            </a:schemeClr>
          </a:solidFill>
          <a:effectLst/>
          <a:latin typeface="+mj-lt"/>
          <a:ea typeface="+mj-ea"/>
          <a:cs typeface="+mj-cs"/>
        </a:defRPr>
      </a:lvl1pPr>
    </p:titleStyle>
    <p:bodyStyle>
      <a:lvl1pPr marL="228600" indent="-228600" algn="l" defTabSz="914400" rtl="0" eaLnBrk="1" latinLnBrk="0" hangingPunct="1">
        <a:lnSpc>
          <a:spcPct val="120000"/>
        </a:lnSpc>
        <a:spcBef>
          <a:spcPts val="1000"/>
        </a:spcBef>
        <a:buClr>
          <a:schemeClr val="accent1">
            <a:lumMod val="60000"/>
            <a:lumOff val="40000"/>
          </a:schemeClr>
        </a:buClr>
        <a:buSzPct val="160000"/>
        <a:buFont typeface="Arial" panose="020B0604020202020204" pitchFamily="34" charset="0"/>
        <a:buChar char="•"/>
        <a:defRPr sz="2000" kern="1200" cap="all" baseline="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accent1">
            <a:lumMod val="60000"/>
            <a:lumOff val="40000"/>
          </a:schemeClr>
        </a:buClr>
        <a:buSzPct val="160000"/>
        <a:buFont typeface="Arial" panose="020B0604020202020204" pitchFamily="34" charset="0"/>
        <a:buChar char="•"/>
        <a:defRPr sz="1800" kern="1200" cap="all"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accent1">
            <a:lumMod val="60000"/>
            <a:lumOff val="40000"/>
          </a:schemeClr>
        </a:buClr>
        <a:buSzPct val="160000"/>
        <a:buFont typeface="Arial" panose="020B0604020202020204" pitchFamily="34" charset="0"/>
        <a:buChar char="•"/>
        <a:defRPr sz="1600" kern="1200" cap="all" baseline="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accent1">
            <a:lumMod val="60000"/>
            <a:lumOff val="40000"/>
          </a:schemeClr>
        </a:buClr>
        <a:buSzPct val="160000"/>
        <a:buFont typeface="Arial" panose="020B0604020202020204" pitchFamily="34" charset="0"/>
        <a:buChar char="•"/>
        <a:defRPr sz="1400" kern="1200" cap="all"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accent1">
            <a:lumMod val="60000"/>
            <a:lumOff val="40000"/>
          </a:schemeClr>
        </a:buClr>
        <a:buSzPct val="160000"/>
        <a:buFont typeface="Arial" panose="020B0604020202020204" pitchFamily="34" charset="0"/>
        <a:buChar char="•"/>
        <a:defRPr sz="1400" kern="1200" cap="all" baseline="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accent1">
            <a:lumMod val="60000"/>
            <a:lumOff val="40000"/>
          </a:schemeClr>
        </a:buClr>
        <a:buSzPct val="160000"/>
        <a:buFont typeface="Arial" panose="020B0604020202020204" pitchFamily="34" charset="0"/>
        <a:buChar char="•"/>
        <a:defRPr sz="1400" kern="1200" cap="all" baseline="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accent1">
            <a:lumMod val="60000"/>
            <a:lumOff val="40000"/>
          </a:schemeClr>
        </a:buClr>
        <a:buSzPct val="160000"/>
        <a:buFont typeface="Arial" panose="020B0604020202020204" pitchFamily="34" charset="0"/>
        <a:buChar char="•"/>
        <a:defRPr sz="1400" kern="1200" cap="all" baseline="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accent1">
            <a:lumMod val="60000"/>
            <a:lumOff val="40000"/>
          </a:schemeClr>
        </a:buClr>
        <a:buSzPct val="160000"/>
        <a:buFont typeface="Arial" panose="020B0604020202020204" pitchFamily="34" charset="0"/>
        <a:buChar char="•"/>
        <a:defRPr sz="1400" kern="1200" cap="all"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accent1">
            <a:lumMod val="60000"/>
            <a:lumOff val="40000"/>
          </a:schemeClr>
        </a:buClr>
        <a:buSzPct val="160000"/>
        <a:buFont typeface="Arial" panose="020B0604020202020204" pitchFamily="34" charset="0"/>
        <a:buChar char="•"/>
        <a:defRPr sz="1400" kern="1200" cap="all" baseline="0">
          <a:solidFill>
            <a:schemeClr val="tx1"/>
          </a:solidFill>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slideLayout" Target="../slideLayouts/slideLayout2.xml"/><Relationship Id="rId1" Type="http://schemas.openxmlformats.org/officeDocument/2006/relationships/video" Target="https://www.youtube.com/embed/C460XViYtRo?feature=oembed"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http://nl.wikipedia.org/wiki/Cursiefje" TargetMode="External"/><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slideLayout" Target="../slideLayouts/slideLayout2.xml"/><Relationship Id="rId1" Type="http://schemas.openxmlformats.org/officeDocument/2006/relationships/video" Target="https://www.youtube.com/embed/pJHdlBltXKg?start=12&amp;feature=oembed" TargetMode="External"/></Relationships>
</file>

<file path=ppt/slides/_rels/slide6.xml.rels><?xml version="1.0" encoding="UTF-8" standalone="yes"?>
<Relationships xmlns="http://schemas.openxmlformats.org/package/2006/relationships"><Relationship Id="rId2" Type="http://schemas.openxmlformats.org/officeDocument/2006/relationships/hyperlink" Target="http://www.als.nl/wat-kunt-u-doen/doneren/"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slideLayout" Target="../slideLayouts/slideLayout2.xml"/><Relationship Id="rId1" Type="http://schemas.openxmlformats.org/officeDocument/2006/relationships/video" Target="https://www.youtube.com/embed/As9ANAH_5Dw?start=3&amp;feature=oembed" TargetMode="External"/></Relationships>
</file>

<file path=ppt/slides/_rels/slide9.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slideLayout" Target="../slideLayouts/slideLayout2.xml"/><Relationship Id="rId1" Type="http://schemas.openxmlformats.org/officeDocument/2006/relationships/video" Target="https://www.youtube.com/embed/pJHdlBltXKg?start=12&amp;feature=oembed"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5209A6E-B412-4F1A-AC7C-D185BF2473C1}"/>
              </a:ext>
            </a:extLst>
          </p:cNvPr>
          <p:cNvSpPr>
            <a:spLocks noGrp="1"/>
          </p:cNvSpPr>
          <p:nvPr>
            <p:ph type="ctrTitle"/>
          </p:nvPr>
        </p:nvSpPr>
        <p:spPr/>
        <p:txBody>
          <a:bodyPr/>
          <a:lstStyle/>
          <a:p>
            <a:r>
              <a:rPr lang="nl-NL"/>
              <a:t>Tekstdoelen </a:t>
            </a:r>
            <a:endParaRPr lang="nl-NL" dirty="0"/>
          </a:p>
        </p:txBody>
      </p:sp>
      <p:sp>
        <p:nvSpPr>
          <p:cNvPr id="3" name="Ondertitel 2">
            <a:extLst>
              <a:ext uri="{FF2B5EF4-FFF2-40B4-BE49-F238E27FC236}">
                <a16:creationId xmlns:a16="http://schemas.microsoft.com/office/drawing/2014/main" id="{3F823D19-07D9-4DB6-BF9A-A603E9F7F105}"/>
              </a:ext>
            </a:extLst>
          </p:cNvPr>
          <p:cNvSpPr>
            <a:spLocks noGrp="1"/>
          </p:cNvSpPr>
          <p:nvPr>
            <p:ph type="subTitle" idx="1"/>
          </p:nvPr>
        </p:nvSpPr>
        <p:spPr/>
        <p:txBody>
          <a:bodyPr/>
          <a:lstStyle/>
          <a:p>
            <a:r>
              <a:rPr lang="nl-NL" dirty="0"/>
              <a:t>Nederlands leerjaar 3</a:t>
            </a:r>
          </a:p>
        </p:txBody>
      </p:sp>
    </p:spTree>
    <p:extLst>
      <p:ext uri="{BB962C8B-B14F-4D97-AF65-F5344CB8AC3E}">
        <p14:creationId xmlns:p14="http://schemas.microsoft.com/office/powerpoint/2010/main" val="96883637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CB17BD6-208F-498D-8C10-E2FE92839442}"/>
              </a:ext>
            </a:extLst>
          </p:cNvPr>
          <p:cNvSpPr>
            <a:spLocks noGrp="1"/>
          </p:cNvSpPr>
          <p:nvPr>
            <p:ph type="title"/>
          </p:nvPr>
        </p:nvSpPr>
        <p:spPr/>
        <p:txBody>
          <a:bodyPr/>
          <a:lstStyle/>
          <a:p>
            <a:r>
              <a:rPr lang="nl-NL" dirty="0"/>
              <a:t>Nepnieuws herkennen</a:t>
            </a:r>
          </a:p>
        </p:txBody>
      </p:sp>
      <p:sp>
        <p:nvSpPr>
          <p:cNvPr id="3" name="Tijdelijke aanduiding voor inhoud 2">
            <a:extLst>
              <a:ext uri="{FF2B5EF4-FFF2-40B4-BE49-F238E27FC236}">
                <a16:creationId xmlns:a16="http://schemas.microsoft.com/office/drawing/2014/main" id="{3213EA02-A235-4F6C-96B3-7F9C5F5C9857}"/>
              </a:ext>
            </a:extLst>
          </p:cNvPr>
          <p:cNvSpPr>
            <a:spLocks noGrp="1"/>
          </p:cNvSpPr>
          <p:nvPr>
            <p:ph sz="quarter" idx="13"/>
          </p:nvPr>
        </p:nvSpPr>
        <p:spPr>
          <a:xfrm>
            <a:off x="685800" y="1647826"/>
            <a:ext cx="10394707" cy="3726760"/>
          </a:xfrm>
        </p:spPr>
        <p:txBody>
          <a:bodyPr>
            <a:normAutofit fontScale="47500" lnSpcReduction="20000"/>
          </a:bodyPr>
          <a:lstStyle/>
          <a:p>
            <a:pPr marL="0" indent="0" algn="l" fontAlgn="base">
              <a:buNone/>
            </a:pPr>
            <a:r>
              <a:rPr lang="nl-NL" sz="2900" b="1" i="0" dirty="0">
                <a:solidFill>
                  <a:srgbClr val="000000"/>
                </a:solidFill>
                <a:effectLst/>
                <a:latin typeface="inherit"/>
              </a:rPr>
              <a:t>Nepnieuws</a:t>
            </a:r>
            <a:r>
              <a:rPr lang="nl-NL" sz="2500" b="1" i="0" dirty="0">
                <a:solidFill>
                  <a:srgbClr val="000000"/>
                </a:solidFill>
                <a:effectLst/>
                <a:latin typeface="Open Sans" panose="020B0606030504020204" pitchFamily="34" charset="0"/>
              </a:rPr>
              <a:t> (</a:t>
            </a:r>
            <a:r>
              <a:rPr lang="nl-NL" sz="2500" b="1" i="0" dirty="0" err="1">
                <a:solidFill>
                  <a:srgbClr val="000000"/>
                </a:solidFill>
                <a:effectLst/>
                <a:latin typeface="Open Sans" panose="020B0606030504020204" pitchFamily="34" charset="0"/>
              </a:rPr>
              <a:t>fakenews</a:t>
            </a:r>
            <a:r>
              <a:rPr lang="nl-NL" sz="2500" b="1" i="0" dirty="0">
                <a:solidFill>
                  <a:srgbClr val="000000"/>
                </a:solidFill>
                <a:effectLst/>
                <a:latin typeface="Open Sans" panose="020B0606030504020204" pitchFamily="34" charset="0"/>
              </a:rPr>
              <a:t>) </a:t>
            </a:r>
            <a:r>
              <a:rPr lang="nl-NL" sz="2300" b="0" i="0" dirty="0">
                <a:solidFill>
                  <a:srgbClr val="000000"/>
                </a:solidFill>
                <a:effectLst/>
                <a:latin typeface="Open Sans" panose="020B0606030504020204" pitchFamily="34" charset="0"/>
              </a:rPr>
              <a:t>lijkt over gebeurtenissen in de werkelijkheid te gaan, maar bevat geen echte feiten. Het wordt ook vaak in de vorm van serieus nieuws gegoten.</a:t>
            </a:r>
            <a:endParaRPr lang="nl-NL" sz="2300" b="0" i="0" dirty="0">
              <a:solidFill>
                <a:srgbClr val="FFFFFF"/>
              </a:solidFill>
              <a:effectLst/>
              <a:latin typeface="Open Sans" panose="020B0606030504020204" pitchFamily="34" charset="0"/>
            </a:endParaRPr>
          </a:p>
          <a:p>
            <a:pPr marL="0" indent="0" algn="l" fontAlgn="base">
              <a:buNone/>
            </a:pPr>
            <a:r>
              <a:rPr lang="nl-NL" sz="2300" b="0" i="0" dirty="0">
                <a:solidFill>
                  <a:srgbClr val="000000"/>
                </a:solidFill>
                <a:effectLst/>
                <a:latin typeface="Open Sans" panose="020B0606030504020204" pitchFamily="34" charset="0"/>
              </a:rPr>
              <a:t>Als je moet vaststellen of iets echt of nep is, moet je letten op:</a:t>
            </a:r>
            <a:endParaRPr lang="nl-NL" sz="2300" b="0" i="0" dirty="0">
              <a:solidFill>
                <a:srgbClr val="FFFFFF"/>
              </a:solidFill>
              <a:effectLst/>
              <a:latin typeface="Open Sans" panose="020B0606030504020204" pitchFamily="34" charset="0"/>
            </a:endParaRPr>
          </a:p>
          <a:p>
            <a:pPr algn="l" fontAlgn="base">
              <a:buFont typeface="+mj-lt"/>
              <a:buAutoNum type="arabicPeriod"/>
            </a:pPr>
            <a:r>
              <a:rPr lang="nl-NL" sz="2500" b="1" i="0" dirty="0">
                <a:solidFill>
                  <a:srgbClr val="000000"/>
                </a:solidFill>
                <a:effectLst/>
                <a:latin typeface="inherit"/>
              </a:rPr>
              <a:t>Wie is de afzender van het bericht?</a:t>
            </a:r>
            <a:br>
              <a:rPr lang="nl-NL" sz="2300" b="0" i="0" dirty="0">
                <a:solidFill>
                  <a:srgbClr val="000000"/>
                </a:solidFill>
                <a:effectLst/>
                <a:latin typeface="Open Sans" panose="020B0606030504020204" pitchFamily="34" charset="0"/>
              </a:rPr>
            </a:br>
            <a:r>
              <a:rPr lang="nl-NL" sz="2300" b="0" i="0" dirty="0">
                <a:solidFill>
                  <a:srgbClr val="000000"/>
                </a:solidFill>
                <a:effectLst/>
                <a:latin typeface="Open Sans" panose="020B0606030504020204" pitchFamily="34" charset="0"/>
              </a:rPr>
              <a:t>Bestaat de persoon wel echt? Controleer dat.</a:t>
            </a:r>
          </a:p>
          <a:p>
            <a:pPr algn="l" fontAlgn="base">
              <a:buFont typeface="+mj-lt"/>
              <a:buAutoNum type="arabicPeriod"/>
            </a:pPr>
            <a:r>
              <a:rPr lang="nl-NL" sz="2500" b="1" i="0" dirty="0">
                <a:solidFill>
                  <a:srgbClr val="000000"/>
                </a:solidFill>
                <a:effectLst/>
                <a:latin typeface="inherit"/>
              </a:rPr>
              <a:t>Wat wil de schrijver bereiken?</a:t>
            </a:r>
            <a:br>
              <a:rPr lang="nl-NL" sz="2300" b="0" i="0" dirty="0">
                <a:solidFill>
                  <a:srgbClr val="000000"/>
                </a:solidFill>
                <a:effectLst/>
                <a:latin typeface="Open Sans" panose="020B0606030504020204" pitchFamily="34" charset="0"/>
              </a:rPr>
            </a:br>
            <a:r>
              <a:rPr lang="nl-NL" sz="2300" b="0" i="0" dirty="0">
                <a:solidFill>
                  <a:srgbClr val="000000"/>
                </a:solidFill>
                <a:effectLst/>
                <a:latin typeface="Open Sans" panose="020B0606030504020204" pitchFamily="34" charset="0"/>
              </a:rPr>
              <a:t>Waarom is het artikel geschreven en voor wie? Welke belangen heeft de schrijver?</a:t>
            </a:r>
          </a:p>
          <a:p>
            <a:pPr algn="l" fontAlgn="base">
              <a:buFont typeface="+mj-lt"/>
              <a:buAutoNum type="arabicPeriod"/>
            </a:pPr>
            <a:r>
              <a:rPr lang="nl-NL" sz="2500" b="1" i="0" dirty="0">
                <a:solidFill>
                  <a:srgbClr val="000000"/>
                </a:solidFill>
                <a:effectLst/>
                <a:latin typeface="inherit"/>
              </a:rPr>
              <a:t>Welke techniek of drogreden is gebruikt?</a:t>
            </a:r>
            <a:br>
              <a:rPr lang="nl-NL" sz="2300" b="0" i="0" dirty="0">
                <a:solidFill>
                  <a:srgbClr val="000000"/>
                </a:solidFill>
                <a:effectLst/>
                <a:latin typeface="Open Sans" panose="020B0606030504020204" pitchFamily="34" charset="0"/>
              </a:rPr>
            </a:br>
            <a:r>
              <a:rPr lang="nl-NL" sz="2300" b="0" i="0" dirty="0">
                <a:solidFill>
                  <a:srgbClr val="000000"/>
                </a:solidFill>
                <a:effectLst/>
                <a:latin typeface="Open Sans" panose="020B0606030504020204" pitchFamily="34" charset="0"/>
              </a:rPr>
              <a:t>Speelt men op de emotie? Is er gebruik gemaakt van drogredenen? Let daarbij op illustraties, foto’s en typografie?</a:t>
            </a:r>
          </a:p>
          <a:p>
            <a:pPr algn="l" fontAlgn="base">
              <a:buFont typeface="+mj-lt"/>
              <a:buAutoNum type="arabicPeriod"/>
            </a:pPr>
            <a:r>
              <a:rPr lang="nl-NL" sz="2500" b="1" i="0" dirty="0">
                <a:solidFill>
                  <a:srgbClr val="000000"/>
                </a:solidFill>
                <a:effectLst/>
                <a:latin typeface="inherit"/>
              </a:rPr>
              <a:t>Onderzoek of het waar is.?</a:t>
            </a:r>
            <a:br>
              <a:rPr lang="nl-NL" sz="2300" b="0" i="0" dirty="0">
                <a:solidFill>
                  <a:srgbClr val="000000"/>
                </a:solidFill>
                <a:effectLst/>
                <a:latin typeface="Open Sans" panose="020B0606030504020204" pitchFamily="34" charset="0"/>
              </a:rPr>
            </a:br>
            <a:r>
              <a:rPr lang="nl-NL" sz="2300" b="0" i="0" dirty="0">
                <a:solidFill>
                  <a:srgbClr val="000000"/>
                </a:solidFill>
                <a:effectLst/>
                <a:latin typeface="Open Sans" panose="020B0606030504020204" pitchFamily="34" charset="0"/>
              </a:rPr>
              <a:t>Gaat het om onderzoek? Kijk dan kritisch naar de onderzoekmethoden.</a:t>
            </a:r>
          </a:p>
          <a:p>
            <a:pPr algn="l" fontAlgn="base">
              <a:buFont typeface="+mj-lt"/>
              <a:buAutoNum type="arabicPeriod"/>
            </a:pPr>
            <a:r>
              <a:rPr lang="nl-NL" sz="2500" b="1" i="0" dirty="0">
                <a:solidFill>
                  <a:srgbClr val="000000"/>
                </a:solidFill>
                <a:effectLst/>
                <a:latin typeface="inherit"/>
              </a:rPr>
              <a:t>Onderzoek de bron.</a:t>
            </a:r>
            <a:br>
              <a:rPr lang="nl-NL" sz="2300" b="1" i="0" dirty="0">
                <a:solidFill>
                  <a:srgbClr val="000000"/>
                </a:solidFill>
                <a:effectLst/>
                <a:latin typeface="inherit"/>
              </a:rPr>
            </a:br>
            <a:r>
              <a:rPr lang="nl-NL" sz="2300" b="1" i="0" dirty="0">
                <a:solidFill>
                  <a:srgbClr val="000000"/>
                </a:solidFill>
                <a:effectLst/>
                <a:latin typeface="inherit"/>
              </a:rPr>
              <a:t>Bestaat de bron echt en is het bericht niet uit de context gehaald. </a:t>
            </a:r>
            <a:r>
              <a:rPr lang="nl-NL" sz="2300" b="0" i="0" dirty="0">
                <a:solidFill>
                  <a:srgbClr val="000000"/>
                </a:solidFill>
                <a:effectLst/>
                <a:latin typeface="Open Sans" panose="020B0606030504020204" pitchFamily="34" charset="0"/>
              </a:rPr>
              <a:t>Let daarbij ook foto’s. Via Google kan je er achter komen waar en wanneer die eerder hebben gestaan.</a:t>
            </a:r>
          </a:p>
          <a:p>
            <a:endParaRPr lang="nl-NL" dirty="0"/>
          </a:p>
        </p:txBody>
      </p:sp>
    </p:spTree>
    <p:extLst>
      <p:ext uri="{BB962C8B-B14F-4D97-AF65-F5344CB8AC3E}">
        <p14:creationId xmlns:p14="http://schemas.microsoft.com/office/powerpoint/2010/main" val="83273158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087789D-98E8-4913-B737-37A718777B81}"/>
              </a:ext>
            </a:extLst>
          </p:cNvPr>
          <p:cNvSpPr>
            <a:spLocks noGrp="1"/>
          </p:cNvSpPr>
          <p:nvPr>
            <p:ph type="title"/>
          </p:nvPr>
        </p:nvSpPr>
        <p:spPr/>
        <p:txBody>
          <a:bodyPr/>
          <a:lstStyle/>
          <a:p>
            <a:r>
              <a:rPr lang="nl-NL" dirty="0"/>
              <a:t>Oefenopdracht</a:t>
            </a:r>
          </a:p>
        </p:txBody>
      </p:sp>
      <p:sp>
        <p:nvSpPr>
          <p:cNvPr id="3" name="Tijdelijke aanduiding voor inhoud 2">
            <a:extLst>
              <a:ext uri="{FF2B5EF4-FFF2-40B4-BE49-F238E27FC236}">
                <a16:creationId xmlns:a16="http://schemas.microsoft.com/office/drawing/2014/main" id="{A111896E-317F-467F-8B6C-F4F920340793}"/>
              </a:ext>
            </a:extLst>
          </p:cNvPr>
          <p:cNvSpPr>
            <a:spLocks noGrp="1"/>
          </p:cNvSpPr>
          <p:nvPr>
            <p:ph sz="quarter" idx="13"/>
          </p:nvPr>
        </p:nvSpPr>
        <p:spPr/>
        <p:txBody>
          <a:bodyPr/>
          <a:lstStyle/>
          <a:p>
            <a:r>
              <a:rPr lang="nl-NL" dirty="0"/>
              <a:t>Lees de tekst “Massale vissterfte in Mexico” en beantwoord de vragen</a:t>
            </a:r>
          </a:p>
          <a:p>
            <a:r>
              <a:rPr lang="nl-NL" dirty="0"/>
              <a:t>Lees de tekst “nerds” en beantwoord de vragen</a:t>
            </a:r>
          </a:p>
        </p:txBody>
      </p:sp>
    </p:spTree>
    <p:extLst>
      <p:ext uri="{BB962C8B-B14F-4D97-AF65-F5344CB8AC3E}">
        <p14:creationId xmlns:p14="http://schemas.microsoft.com/office/powerpoint/2010/main" val="113497584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581E99D-B65A-43B4-8A26-7FBC57D4542B}"/>
              </a:ext>
            </a:extLst>
          </p:cNvPr>
          <p:cNvSpPr>
            <a:spLocks noGrp="1"/>
          </p:cNvSpPr>
          <p:nvPr>
            <p:ph type="title"/>
          </p:nvPr>
        </p:nvSpPr>
        <p:spPr/>
        <p:txBody>
          <a:bodyPr/>
          <a:lstStyle/>
          <a:p>
            <a:r>
              <a:rPr lang="nl-NL" dirty="0"/>
              <a:t>opstart</a:t>
            </a:r>
          </a:p>
        </p:txBody>
      </p:sp>
      <p:pic>
        <p:nvPicPr>
          <p:cNvPr id="4" name="Onlinemedia 3" title="Praat Nederlands met me! (Taalvouten voor gevorderden)">
            <a:hlinkClick r:id="" action="ppaction://media"/>
            <a:extLst>
              <a:ext uri="{FF2B5EF4-FFF2-40B4-BE49-F238E27FC236}">
                <a16:creationId xmlns:a16="http://schemas.microsoft.com/office/drawing/2014/main" id="{C5446D46-8056-4426-81AE-45FB098E6171}"/>
              </a:ext>
            </a:extLst>
          </p:cNvPr>
          <p:cNvPicPr>
            <a:picLocks noGrp="1" noRot="1" noChangeAspect="1"/>
          </p:cNvPicPr>
          <p:nvPr>
            <p:ph sz="quarter" idx="13"/>
            <a:videoFile r:link="rId1"/>
          </p:nvPr>
        </p:nvPicPr>
        <p:blipFill>
          <a:blip r:embed="rId3"/>
          <a:stretch>
            <a:fillRect/>
          </a:stretch>
        </p:blipFill>
        <p:spPr>
          <a:xfrm>
            <a:off x="3467100" y="2354373"/>
            <a:ext cx="4110446" cy="2322402"/>
          </a:xfrm>
          <a:prstGeom prst="rect">
            <a:avLst/>
          </a:prstGeom>
        </p:spPr>
      </p:pic>
    </p:spTree>
    <p:extLst>
      <p:ext uri="{BB962C8B-B14F-4D97-AF65-F5344CB8AC3E}">
        <p14:creationId xmlns:p14="http://schemas.microsoft.com/office/powerpoint/2010/main" val="38252507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seq concurrent="1" nextAc="seek">
              <p:cTn id="7" restart="whenNotActive" fill="hold" evtFilter="cancelBubble" nodeType="interactiveSeq">
                <p:stCondLst>
                  <p:cond evt="onClick" delay="0">
                    <p:tgtEl>
                      <p:spTgt spid="4"/>
                    </p:tgtEl>
                  </p:cond>
                </p:stCondLst>
                <p:endSync evt="end" delay="0">
                  <p:rtn val="all"/>
                </p:endSync>
                <p:childTnLst>
                  <p:par>
                    <p:cTn id="8" fill="hold">
                      <p:stCondLst>
                        <p:cond delay="0"/>
                      </p:stCondLst>
                      <p:childTnLst>
                        <p:par>
                          <p:cTn id="9" fill="hold">
                            <p:stCondLst>
                              <p:cond delay="0"/>
                            </p:stCondLst>
                            <p:childTnLst>
                              <p:par>
                                <p:cTn id="10" presetID="2" presetClass="mediacall" presetSubtype="0" fill="hold" nodeType="clickEffect">
                                  <p:stCondLst>
                                    <p:cond delay="0"/>
                                  </p:stCondLst>
                                  <p:childTnLst>
                                    <p:cmd type="call" cmd="togglePause">
                                      <p:cBhvr>
                                        <p:cTn id="11" dur="1" fill="hold"/>
                                        <p:tgtEl>
                                          <p:spTgt spid="4"/>
                                        </p:tgtEl>
                                      </p:cBhvr>
                                    </p:cmd>
                                  </p:childTnLst>
                                </p:cTn>
                              </p:par>
                            </p:childTnLst>
                          </p:cTn>
                        </p:par>
                      </p:childTnLst>
                    </p:cTn>
                  </p:par>
                </p:childTnLst>
              </p:cTn>
              <p:nextCondLst>
                <p:cond evt="onClick" delay="0">
                  <p:tgtEl>
                    <p:spTgt spid="4"/>
                  </p:tgtEl>
                </p:cond>
              </p:nextCondLst>
            </p:seq>
            <p:video>
              <p:cMediaNode vol="80000">
                <p:cTn id="12" fill="hold" display="0">
                  <p:stCondLst>
                    <p:cond delay="indefinite"/>
                  </p:stCondLst>
                </p:cTn>
                <p:tgtEl>
                  <p:spTgt spid="4"/>
                </p:tgtEl>
              </p:cMediaNode>
            </p:video>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19CA510-863A-4940-B4B4-4BD6734AA107}"/>
              </a:ext>
            </a:extLst>
          </p:cNvPr>
          <p:cNvSpPr>
            <a:spLocks noGrp="1"/>
          </p:cNvSpPr>
          <p:nvPr>
            <p:ph type="title"/>
          </p:nvPr>
        </p:nvSpPr>
        <p:spPr/>
        <p:txBody>
          <a:bodyPr/>
          <a:lstStyle/>
          <a:p>
            <a:r>
              <a:rPr lang="nl-NL" dirty="0" err="1"/>
              <a:t>Lesdoel</a:t>
            </a:r>
            <a:endParaRPr lang="nl-NL" dirty="0"/>
          </a:p>
        </p:txBody>
      </p:sp>
      <p:sp>
        <p:nvSpPr>
          <p:cNvPr id="3" name="Tijdelijke aanduiding voor inhoud 2">
            <a:extLst>
              <a:ext uri="{FF2B5EF4-FFF2-40B4-BE49-F238E27FC236}">
                <a16:creationId xmlns:a16="http://schemas.microsoft.com/office/drawing/2014/main" id="{D951923F-CA21-4E63-BAC5-4ED1CD270BCC}"/>
              </a:ext>
            </a:extLst>
          </p:cNvPr>
          <p:cNvSpPr>
            <a:spLocks noGrp="1"/>
          </p:cNvSpPr>
          <p:nvPr>
            <p:ph sz="quarter" idx="13"/>
          </p:nvPr>
        </p:nvSpPr>
        <p:spPr/>
        <p:txBody>
          <a:bodyPr/>
          <a:lstStyle/>
          <a:p>
            <a:r>
              <a:rPr lang="nl-NL" dirty="0"/>
              <a:t>Kunnen benoemen wat het doel van een tekst is</a:t>
            </a:r>
          </a:p>
          <a:p>
            <a:r>
              <a:rPr lang="nl-NL" dirty="0"/>
              <a:t>Verschillende tekstdoelen kennen en herkennen</a:t>
            </a:r>
          </a:p>
          <a:p>
            <a:r>
              <a:rPr lang="nl-NL" dirty="0"/>
              <a:t>Weten wat nepnieuws is</a:t>
            </a:r>
          </a:p>
          <a:p>
            <a:endParaRPr lang="nl-NL" dirty="0"/>
          </a:p>
        </p:txBody>
      </p:sp>
    </p:spTree>
    <p:extLst>
      <p:ext uri="{BB962C8B-B14F-4D97-AF65-F5344CB8AC3E}">
        <p14:creationId xmlns:p14="http://schemas.microsoft.com/office/powerpoint/2010/main" val="254499275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blipFill>
          <a:blip r:embed="rId2">
            <a:duotone>
              <a:schemeClr val="bg1">
                <a:shade val="48000"/>
                <a:satMod val="110000"/>
                <a:lumMod val="40000"/>
              </a:schemeClr>
              <a:schemeClr val="bg1">
                <a:tint val="90000"/>
                <a:lumMod val="106000"/>
              </a:schemeClr>
            </a:duotone>
          </a:blip>
          <a:stretch/>
        </a:blip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D12773B-F38E-41B3-9746-5CACD7EF8CD1}"/>
              </a:ext>
            </a:extLst>
          </p:cNvPr>
          <p:cNvSpPr>
            <a:spLocks noGrp="1"/>
          </p:cNvSpPr>
          <p:nvPr>
            <p:ph type="title"/>
          </p:nvPr>
        </p:nvSpPr>
        <p:spPr>
          <a:xfrm>
            <a:off x="8009812" y="685800"/>
            <a:ext cx="3072869" cy="1151965"/>
          </a:xfrm>
        </p:spPr>
        <p:txBody>
          <a:bodyPr vert="horz" lIns="91440" tIns="45720" rIns="91440" bIns="45720" rtlCol="0" anchor="ctr">
            <a:normAutofit/>
          </a:bodyPr>
          <a:lstStyle/>
          <a:p>
            <a:r>
              <a:rPr lang="en-US" sz="4400"/>
              <a:t>Tekstdoel</a:t>
            </a:r>
          </a:p>
        </p:txBody>
      </p:sp>
      <p:sp>
        <p:nvSpPr>
          <p:cNvPr id="10" name="Rectangle 9">
            <a:extLst>
              <a:ext uri="{FF2B5EF4-FFF2-40B4-BE49-F238E27FC236}">
                <a16:creationId xmlns:a16="http://schemas.microsoft.com/office/drawing/2014/main" id="{E390DA5B-5FEF-45C7-A12A-37BBEFC92A8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00240" y="457200"/>
            <a:ext cx="7045932" cy="4686138"/>
          </a:xfrm>
          <a:prstGeom prst="rect">
            <a:avLst/>
          </a:prstGeom>
          <a:solidFill>
            <a:schemeClr val="bg1"/>
          </a:solidFill>
          <a:ln w="57150" cmpd="thinThick">
            <a:solidFill>
              <a:schemeClr val="bg1">
                <a:lumMod val="50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1">
            <a:extLst>
              <a:ext uri="{FF2B5EF4-FFF2-40B4-BE49-F238E27FC236}">
                <a16:creationId xmlns:a16="http://schemas.microsoft.com/office/drawing/2014/main" id="{EE61814C-7BF8-4F02-82CF-39D1EB0D133D}"/>
              </a:ext>
            </a:extLst>
          </p:cNvPr>
          <p:cNvSpPr>
            <a:spLocks noChangeArrowheads="1"/>
          </p:cNvSpPr>
          <p:nvPr/>
        </p:nvSpPr>
        <p:spPr bwMode="auto">
          <a:xfrm>
            <a:off x="8006592" y="2071048"/>
            <a:ext cx="3076090" cy="2837943"/>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lIns="91440" tIns="45720" rIns="91440" bIns="45720" numCol="1" rtlCol="0" anchor="ctr" anchorCtr="0" compatLnSpc="1">
            <a:prstTxWarp prst="textNoShape">
              <a:avLst/>
            </a:prstTxWarp>
            <a:normAutofit/>
          </a:bodyPr>
          <a:lstStyle/>
          <a:p>
            <a:pPr marL="0" marR="0" lvl="0" indent="-228600" defTabSz="914400" fontAlgn="base">
              <a:lnSpc>
                <a:spcPct val="120000"/>
              </a:lnSpc>
              <a:spcBef>
                <a:spcPct val="0"/>
              </a:spcBef>
              <a:spcAft>
                <a:spcPts val="600"/>
              </a:spcAft>
              <a:buClr>
                <a:schemeClr val="accent1">
                  <a:lumMod val="60000"/>
                  <a:lumOff val="40000"/>
                </a:schemeClr>
              </a:buClr>
              <a:buSzPct val="160000"/>
              <a:buFont typeface="Arial" panose="020B0604020202020204" pitchFamily="34" charset="0"/>
              <a:buChar char="•"/>
              <a:tabLst/>
            </a:pPr>
            <a:r>
              <a:rPr kumimoji="0" lang="en-US" altLang="nl-NL" b="0" i="0" u="none" strike="noStrike" cap="all" normalizeH="0" dirty="0">
                <a:ln>
                  <a:noFill/>
                </a:ln>
              </a:rPr>
              <a:t>In het schema </a:t>
            </a:r>
            <a:r>
              <a:rPr kumimoji="0" lang="en-US" altLang="nl-NL" b="0" i="0" u="none" strike="noStrike" cap="all" normalizeH="0" dirty="0" err="1">
                <a:ln>
                  <a:noFill/>
                </a:ln>
              </a:rPr>
              <a:t>hiernaast</a:t>
            </a:r>
            <a:r>
              <a:rPr kumimoji="0" lang="en-US" altLang="nl-NL" b="0" i="0" u="none" strike="noStrike" cap="all" normalizeH="0" dirty="0">
                <a:ln>
                  <a:noFill/>
                </a:ln>
              </a:rPr>
              <a:t> </a:t>
            </a:r>
            <a:r>
              <a:rPr kumimoji="0" lang="en-US" altLang="nl-NL" b="0" i="0" u="none" strike="noStrike" cap="all" normalizeH="0" dirty="0" err="1">
                <a:ln>
                  <a:noFill/>
                </a:ln>
              </a:rPr>
              <a:t>vind</a:t>
            </a:r>
            <a:r>
              <a:rPr kumimoji="0" lang="en-US" altLang="nl-NL" b="0" i="0" u="none" strike="noStrike" cap="all" normalizeH="0" dirty="0">
                <a:ln>
                  <a:noFill/>
                </a:ln>
              </a:rPr>
              <a:t> je de </a:t>
            </a:r>
            <a:r>
              <a:rPr kumimoji="0" lang="en-US" altLang="nl-NL" b="0" i="0" u="none" strike="noStrike" cap="all" normalizeH="0" dirty="0" err="1">
                <a:ln>
                  <a:noFill/>
                </a:ln>
              </a:rPr>
              <a:t>belangrijkste</a:t>
            </a:r>
            <a:r>
              <a:rPr kumimoji="0" lang="en-US" altLang="nl-NL" b="0" i="0" u="none" strike="noStrike" cap="all" normalizeH="0" dirty="0">
                <a:ln>
                  <a:noFill/>
                </a:ln>
              </a:rPr>
              <a:t> </a:t>
            </a:r>
            <a:r>
              <a:rPr kumimoji="0" lang="en-US" altLang="nl-NL" b="0" i="0" u="none" strike="noStrike" cap="all" normalizeH="0" dirty="0" err="1">
                <a:ln>
                  <a:noFill/>
                </a:ln>
              </a:rPr>
              <a:t>schrijfdoelen</a:t>
            </a:r>
            <a:r>
              <a:rPr kumimoji="0" lang="en-US" altLang="nl-NL" b="0" i="0" u="none" strike="noStrike" cap="all" normalizeH="0" dirty="0">
                <a:ln>
                  <a:noFill/>
                </a:ln>
              </a:rPr>
              <a:t> </a:t>
            </a:r>
            <a:r>
              <a:rPr kumimoji="0" lang="en-US" altLang="nl-NL" b="0" i="0" u="none" strike="noStrike" cap="all" normalizeH="0" dirty="0" err="1">
                <a:ln>
                  <a:noFill/>
                </a:ln>
              </a:rPr>
              <a:t>en</a:t>
            </a:r>
            <a:r>
              <a:rPr kumimoji="0" lang="en-US" altLang="nl-NL" b="0" i="0" u="none" strike="noStrike" cap="all" normalizeH="0" dirty="0">
                <a:ln>
                  <a:noFill/>
                </a:ln>
              </a:rPr>
              <a:t> </a:t>
            </a:r>
            <a:r>
              <a:rPr kumimoji="0" lang="en-US" altLang="nl-NL" b="0" i="0" u="none" strike="noStrike" cap="all" normalizeH="0" dirty="0" err="1">
                <a:ln>
                  <a:noFill/>
                </a:ln>
              </a:rPr>
              <a:t>tekstsoorten</a:t>
            </a:r>
            <a:r>
              <a:rPr kumimoji="0" lang="en-US" altLang="nl-NL" b="0" i="0" u="none" strike="noStrike" cap="all" normalizeH="0" dirty="0">
                <a:ln>
                  <a:noFill/>
                </a:ln>
              </a:rPr>
              <a:t>:</a:t>
            </a:r>
          </a:p>
        </p:txBody>
      </p:sp>
      <p:graphicFrame>
        <p:nvGraphicFramePr>
          <p:cNvPr id="4" name="Tijdelijke aanduiding voor inhoud 3">
            <a:extLst>
              <a:ext uri="{FF2B5EF4-FFF2-40B4-BE49-F238E27FC236}">
                <a16:creationId xmlns:a16="http://schemas.microsoft.com/office/drawing/2014/main" id="{E3A313F7-0C6B-4CB0-BCD7-FDCF6C5D8540}"/>
              </a:ext>
            </a:extLst>
          </p:cNvPr>
          <p:cNvGraphicFramePr>
            <a:graphicFrameLocks noGrp="1"/>
          </p:cNvGraphicFramePr>
          <p:nvPr>
            <p:ph sz="quarter" idx="13"/>
            <p:extLst>
              <p:ext uri="{D42A27DB-BD31-4B8C-83A1-F6EECF244321}">
                <p14:modId xmlns:p14="http://schemas.microsoft.com/office/powerpoint/2010/main" val="2093779434"/>
              </p:ext>
            </p:extLst>
          </p:nvPr>
        </p:nvGraphicFramePr>
        <p:xfrm>
          <a:off x="750707" y="1046504"/>
          <a:ext cx="6557898" cy="3505344"/>
        </p:xfrm>
        <a:graphic>
          <a:graphicData uri="http://schemas.openxmlformats.org/drawingml/2006/table">
            <a:tbl>
              <a:tblPr>
                <a:solidFill>
                  <a:srgbClr val="404040"/>
                </a:solidFill>
              </a:tblPr>
              <a:tblGrid>
                <a:gridCol w="2020807">
                  <a:extLst>
                    <a:ext uri="{9D8B030D-6E8A-4147-A177-3AD203B41FA5}">
                      <a16:colId xmlns:a16="http://schemas.microsoft.com/office/drawing/2014/main" val="306698536"/>
                    </a:ext>
                  </a:extLst>
                </a:gridCol>
                <a:gridCol w="4537091">
                  <a:extLst>
                    <a:ext uri="{9D8B030D-6E8A-4147-A177-3AD203B41FA5}">
                      <a16:colId xmlns:a16="http://schemas.microsoft.com/office/drawing/2014/main" val="2255955908"/>
                    </a:ext>
                  </a:extLst>
                </a:gridCol>
              </a:tblGrid>
              <a:tr h="369977">
                <a:tc>
                  <a:txBody>
                    <a:bodyPr/>
                    <a:lstStyle/>
                    <a:p>
                      <a:pPr fontAlgn="base"/>
                      <a:r>
                        <a:rPr lang="nl-NL" sz="1400" b="1" cap="none" spc="0">
                          <a:solidFill>
                            <a:schemeClr val="bg1"/>
                          </a:solidFill>
                          <a:effectLst/>
                          <a:latin typeface="inherit"/>
                        </a:rPr>
                        <a:t>Doel</a:t>
                      </a:r>
                      <a:endParaRPr lang="nl-NL" sz="1400" cap="none" spc="0">
                        <a:solidFill>
                          <a:schemeClr val="bg1"/>
                        </a:solidFill>
                        <a:effectLst/>
                      </a:endParaRPr>
                    </a:p>
                  </a:txBody>
                  <a:tcPr marL="11514" marR="11514" marT="107123" marB="5757" anchor="ctr">
                    <a:lnL w="12700" cmpd="sng">
                      <a:noFill/>
                      <a:prstDash val="solid"/>
                    </a:lnL>
                    <a:lnR w="12700" cmpd="sng">
                      <a:noFill/>
                      <a:prstDash val="solid"/>
                    </a:lnR>
                    <a:lnT w="12700" cap="flat" cmpd="sng" algn="ctr">
                      <a:solidFill>
                        <a:schemeClr val="bg1">
                          <a:lumMod val="75000"/>
                        </a:schemeClr>
                      </a:solidFill>
                      <a:prstDash val="solid"/>
                    </a:lnT>
                    <a:lnB w="12700" cmpd="sng">
                      <a:noFill/>
                      <a:prstDash val="solid"/>
                    </a:lnB>
                    <a:solidFill>
                      <a:srgbClr val="404040"/>
                    </a:solidFill>
                  </a:tcPr>
                </a:tc>
                <a:tc>
                  <a:txBody>
                    <a:bodyPr/>
                    <a:lstStyle/>
                    <a:p>
                      <a:pPr fontAlgn="base"/>
                      <a:r>
                        <a:rPr lang="nl-NL" sz="1400" b="1" cap="none" spc="0">
                          <a:solidFill>
                            <a:schemeClr val="bg1"/>
                          </a:solidFill>
                          <a:effectLst/>
                          <a:latin typeface="inherit"/>
                        </a:rPr>
                        <a:t>Soorten</a:t>
                      </a:r>
                      <a:endParaRPr lang="nl-NL" sz="1400" cap="none" spc="0">
                        <a:solidFill>
                          <a:schemeClr val="bg1"/>
                        </a:solidFill>
                        <a:effectLst/>
                      </a:endParaRPr>
                    </a:p>
                  </a:txBody>
                  <a:tcPr marL="11514" marR="11514" marT="107123" marB="5757" anchor="ctr">
                    <a:lnL w="12700" cmpd="sng">
                      <a:noFill/>
                      <a:prstDash val="solid"/>
                    </a:lnL>
                    <a:lnR w="12700" cmpd="sng">
                      <a:noFill/>
                      <a:prstDash val="solid"/>
                    </a:lnR>
                    <a:lnT w="12700" cap="flat" cmpd="sng" algn="ctr">
                      <a:solidFill>
                        <a:schemeClr val="bg1">
                          <a:lumMod val="75000"/>
                        </a:schemeClr>
                      </a:solidFill>
                      <a:prstDash val="solid"/>
                    </a:lnT>
                    <a:lnB w="12700" cmpd="sng">
                      <a:noFill/>
                      <a:prstDash val="solid"/>
                    </a:lnB>
                    <a:solidFill>
                      <a:srgbClr val="404040"/>
                    </a:solidFill>
                  </a:tcPr>
                </a:tc>
                <a:extLst>
                  <a:ext uri="{0D108BD9-81ED-4DB2-BD59-A6C34878D82A}">
                    <a16:rowId xmlns:a16="http://schemas.microsoft.com/office/drawing/2014/main" val="382045528"/>
                  </a:ext>
                </a:extLst>
              </a:tr>
              <a:tr h="584224">
                <a:tc>
                  <a:txBody>
                    <a:bodyPr/>
                    <a:lstStyle/>
                    <a:p>
                      <a:pPr fontAlgn="base"/>
                      <a:r>
                        <a:rPr lang="nl-NL" sz="1400" b="1" cap="none" spc="0">
                          <a:solidFill>
                            <a:schemeClr val="bg1"/>
                          </a:solidFill>
                          <a:effectLst/>
                          <a:latin typeface="inherit"/>
                        </a:rPr>
                        <a:t>Amuseren</a:t>
                      </a:r>
                      <a:endParaRPr lang="nl-NL" sz="1400" cap="none" spc="0">
                        <a:solidFill>
                          <a:schemeClr val="bg1"/>
                        </a:solidFill>
                        <a:effectLst/>
                      </a:endParaRPr>
                    </a:p>
                  </a:txBody>
                  <a:tcPr marL="11514" marR="11514" marT="107123" marB="5757" anchor="ctr">
                    <a:lnL w="12700" cmpd="sng">
                      <a:noFill/>
                      <a:prstDash val="solid"/>
                    </a:lnL>
                    <a:lnR w="12700" cmpd="sng">
                      <a:noFill/>
                      <a:prstDash val="solid"/>
                    </a:lnR>
                    <a:lnT w="12700" cmpd="sng">
                      <a:noFill/>
                      <a:prstDash val="solid"/>
                    </a:lnT>
                    <a:lnB w="12700" cmpd="sng">
                      <a:noFill/>
                      <a:prstDash val="solid"/>
                    </a:lnB>
                    <a:solidFill>
                      <a:srgbClr val="404040"/>
                    </a:solidFill>
                  </a:tcPr>
                </a:tc>
                <a:tc>
                  <a:txBody>
                    <a:bodyPr/>
                    <a:lstStyle/>
                    <a:p>
                      <a:pPr fontAlgn="base"/>
                      <a:r>
                        <a:rPr lang="nl-NL" sz="1400" cap="none" spc="0">
                          <a:solidFill>
                            <a:schemeClr val="bg1"/>
                          </a:solidFill>
                          <a:effectLst/>
                        </a:rPr>
                        <a:t>Roman, strip verhaal, kort verhaal, gedicht, toneelstuk, mop, lied/cabarettekst, </a:t>
                      </a:r>
                      <a:r>
                        <a:rPr lang="nl-NL" sz="1400" u="none" strike="noStrike" cap="none" spc="0">
                          <a:solidFill>
                            <a:schemeClr val="bg1"/>
                          </a:solidFill>
                          <a:effectLst/>
                          <a:hlinkClick r:id="rId3">
                            <a:extLst>
                              <a:ext uri="{A12FA001-AC4F-418D-AE19-62706E023703}">
                                <ahyp:hlinkClr xmlns:ahyp="http://schemas.microsoft.com/office/drawing/2018/hyperlinkcolor" val="tx"/>
                              </a:ext>
                            </a:extLst>
                          </a:hlinkClick>
                        </a:rPr>
                        <a:t>cursiefje</a:t>
                      </a:r>
                      <a:endParaRPr lang="nl-NL" sz="1400" cap="none" spc="0">
                        <a:solidFill>
                          <a:schemeClr val="bg1"/>
                        </a:solidFill>
                        <a:effectLst/>
                      </a:endParaRPr>
                    </a:p>
                  </a:txBody>
                  <a:tcPr marL="11514" marR="11514" marT="107123" marB="5757" anchor="ctr">
                    <a:lnL w="12700" cmpd="sng">
                      <a:noFill/>
                      <a:prstDash val="solid"/>
                    </a:lnL>
                    <a:lnR w="12700" cmpd="sng">
                      <a:noFill/>
                      <a:prstDash val="solid"/>
                    </a:lnR>
                    <a:lnT w="12700" cmpd="sng">
                      <a:noFill/>
                      <a:prstDash val="solid"/>
                    </a:lnT>
                    <a:lnB w="12700" cmpd="sng">
                      <a:noFill/>
                      <a:prstDash val="solid"/>
                    </a:lnB>
                    <a:solidFill>
                      <a:srgbClr val="404040"/>
                    </a:solidFill>
                  </a:tcPr>
                </a:tc>
                <a:extLst>
                  <a:ext uri="{0D108BD9-81ED-4DB2-BD59-A6C34878D82A}">
                    <a16:rowId xmlns:a16="http://schemas.microsoft.com/office/drawing/2014/main" val="2446203734"/>
                  </a:ext>
                </a:extLst>
              </a:tr>
              <a:tr h="798471">
                <a:tc>
                  <a:txBody>
                    <a:bodyPr/>
                    <a:lstStyle/>
                    <a:p>
                      <a:pPr fontAlgn="base"/>
                      <a:r>
                        <a:rPr lang="nl-NL" sz="1400" b="1" cap="none" spc="0">
                          <a:solidFill>
                            <a:schemeClr val="bg1"/>
                          </a:solidFill>
                          <a:effectLst/>
                          <a:latin typeface="inherit"/>
                        </a:rPr>
                        <a:t>Informeren/uiteenzetten</a:t>
                      </a:r>
                      <a:endParaRPr lang="nl-NL" sz="1400" cap="none" spc="0">
                        <a:solidFill>
                          <a:schemeClr val="bg1"/>
                        </a:solidFill>
                        <a:effectLst/>
                      </a:endParaRPr>
                    </a:p>
                  </a:txBody>
                  <a:tcPr marL="11514" marR="11514" marT="107123" marB="5757" anchor="ctr">
                    <a:lnL w="12700" cmpd="sng">
                      <a:noFill/>
                      <a:prstDash val="solid"/>
                    </a:lnL>
                    <a:lnR w="12700" cmpd="sng">
                      <a:noFill/>
                      <a:prstDash val="solid"/>
                    </a:lnR>
                    <a:lnT w="12700" cmpd="sng">
                      <a:noFill/>
                      <a:prstDash val="solid"/>
                    </a:lnT>
                    <a:lnB w="12700" cmpd="sng">
                      <a:noFill/>
                      <a:prstDash val="solid"/>
                    </a:lnB>
                    <a:solidFill>
                      <a:srgbClr val="404040"/>
                    </a:solidFill>
                  </a:tcPr>
                </a:tc>
                <a:tc>
                  <a:txBody>
                    <a:bodyPr/>
                    <a:lstStyle/>
                    <a:p>
                      <a:pPr fontAlgn="base"/>
                      <a:r>
                        <a:rPr lang="nl-NL" sz="1400" cap="none" spc="0">
                          <a:solidFill>
                            <a:schemeClr val="bg1"/>
                          </a:solidFill>
                          <a:effectLst/>
                        </a:rPr>
                        <a:t>Uiteenzetting, handleiding/gebruiksaanwijzing, studieboek, nieuwsbericht, notulen, uitnodiging, geboortekaartje, recensie, discussiestuk</a:t>
                      </a:r>
                    </a:p>
                  </a:txBody>
                  <a:tcPr marL="11514" marR="11514" marT="107123" marB="5757" anchor="ctr">
                    <a:lnL w="12700" cmpd="sng">
                      <a:noFill/>
                      <a:prstDash val="solid"/>
                    </a:lnL>
                    <a:lnR w="12700" cmpd="sng">
                      <a:noFill/>
                      <a:prstDash val="solid"/>
                    </a:lnR>
                    <a:lnT w="12700" cmpd="sng">
                      <a:noFill/>
                      <a:prstDash val="solid"/>
                    </a:lnT>
                    <a:lnB w="12700" cmpd="sng">
                      <a:noFill/>
                      <a:prstDash val="solid"/>
                    </a:lnB>
                    <a:solidFill>
                      <a:srgbClr val="404040"/>
                    </a:solidFill>
                  </a:tcPr>
                </a:tc>
                <a:extLst>
                  <a:ext uri="{0D108BD9-81ED-4DB2-BD59-A6C34878D82A}">
                    <a16:rowId xmlns:a16="http://schemas.microsoft.com/office/drawing/2014/main" val="287091642"/>
                  </a:ext>
                </a:extLst>
              </a:tr>
              <a:tr h="369977">
                <a:tc>
                  <a:txBody>
                    <a:bodyPr/>
                    <a:lstStyle/>
                    <a:p>
                      <a:pPr fontAlgn="base"/>
                      <a:r>
                        <a:rPr lang="nl-NL" sz="1400" b="1" cap="none" spc="0">
                          <a:solidFill>
                            <a:schemeClr val="bg1"/>
                          </a:solidFill>
                          <a:effectLst/>
                          <a:latin typeface="inherit"/>
                        </a:rPr>
                        <a:t>Opiniëren/beschouwen</a:t>
                      </a:r>
                      <a:endParaRPr lang="nl-NL" sz="1400" cap="none" spc="0">
                        <a:solidFill>
                          <a:schemeClr val="bg1"/>
                        </a:solidFill>
                        <a:effectLst/>
                      </a:endParaRPr>
                    </a:p>
                  </a:txBody>
                  <a:tcPr marL="11514" marR="11514" marT="107123" marB="5757" anchor="ctr">
                    <a:lnL w="12700" cmpd="sng">
                      <a:noFill/>
                      <a:prstDash val="solid"/>
                    </a:lnL>
                    <a:lnR w="12700" cmpd="sng">
                      <a:noFill/>
                      <a:prstDash val="solid"/>
                    </a:lnR>
                    <a:lnT w="12700" cmpd="sng">
                      <a:noFill/>
                      <a:prstDash val="solid"/>
                    </a:lnT>
                    <a:lnB w="12700" cmpd="sng">
                      <a:noFill/>
                      <a:prstDash val="solid"/>
                    </a:lnB>
                    <a:solidFill>
                      <a:srgbClr val="404040"/>
                    </a:solidFill>
                  </a:tcPr>
                </a:tc>
                <a:tc>
                  <a:txBody>
                    <a:bodyPr/>
                    <a:lstStyle/>
                    <a:p>
                      <a:pPr fontAlgn="base"/>
                      <a:r>
                        <a:rPr lang="nl-NL" sz="1400" cap="none" spc="0">
                          <a:solidFill>
                            <a:schemeClr val="bg1"/>
                          </a:solidFill>
                          <a:effectLst/>
                        </a:rPr>
                        <a:t>Beschouwing, recensie, discussiestuk</a:t>
                      </a:r>
                    </a:p>
                  </a:txBody>
                  <a:tcPr marL="11514" marR="11514" marT="107123" marB="5757" anchor="ctr">
                    <a:lnL w="12700" cmpd="sng">
                      <a:noFill/>
                      <a:prstDash val="solid"/>
                    </a:lnL>
                    <a:lnR w="12700" cmpd="sng">
                      <a:noFill/>
                      <a:prstDash val="solid"/>
                    </a:lnR>
                    <a:lnT w="12700" cmpd="sng">
                      <a:noFill/>
                      <a:prstDash val="solid"/>
                    </a:lnT>
                    <a:lnB w="12700" cmpd="sng">
                      <a:noFill/>
                      <a:prstDash val="solid"/>
                    </a:lnB>
                    <a:solidFill>
                      <a:srgbClr val="404040"/>
                    </a:solidFill>
                  </a:tcPr>
                </a:tc>
                <a:extLst>
                  <a:ext uri="{0D108BD9-81ED-4DB2-BD59-A6C34878D82A}">
                    <a16:rowId xmlns:a16="http://schemas.microsoft.com/office/drawing/2014/main" val="680604999"/>
                  </a:ext>
                </a:extLst>
              </a:tr>
              <a:tr h="798471">
                <a:tc>
                  <a:txBody>
                    <a:bodyPr/>
                    <a:lstStyle/>
                    <a:p>
                      <a:pPr fontAlgn="base"/>
                      <a:r>
                        <a:rPr lang="nl-NL" sz="1400" b="1" cap="none" spc="0">
                          <a:solidFill>
                            <a:schemeClr val="bg1"/>
                          </a:solidFill>
                          <a:effectLst/>
                          <a:latin typeface="inherit"/>
                        </a:rPr>
                        <a:t>Overtuigen/betogen</a:t>
                      </a:r>
                      <a:endParaRPr lang="nl-NL" sz="1400" cap="none" spc="0">
                        <a:solidFill>
                          <a:schemeClr val="bg1"/>
                        </a:solidFill>
                        <a:effectLst/>
                      </a:endParaRPr>
                    </a:p>
                  </a:txBody>
                  <a:tcPr marL="11514" marR="11514" marT="107123" marB="5757" anchor="ctr">
                    <a:lnL w="12700" cmpd="sng">
                      <a:noFill/>
                      <a:prstDash val="solid"/>
                    </a:lnL>
                    <a:lnR w="12700" cmpd="sng">
                      <a:noFill/>
                      <a:prstDash val="solid"/>
                    </a:lnR>
                    <a:lnT w="12700" cmpd="sng">
                      <a:noFill/>
                      <a:prstDash val="solid"/>
                    </a:lnT>
                    <a:lnB w="12700" cmpd="sng">
                      <a:noFill/>
                      <a:prstDash val="solid"/>
                    </a:lnB>
                    <a:solidFill>
                      <a:srgbClr val="404040"/>
                    </a:solidFill>
                  </a:tcPr>
                </a:tc>
                <a:tc>
                  <a:txBody>
                    <a:bodyPr/>
                    <a:lstStyle/>
                    <a:p>
                      <a:pPr fontAlgn="base"/>
                      <a:r>
                        <a:rPr lang="nl-NL" sz="1400" cap="none" spc="0">
                          <a:solidFill>
                            <a:schemeClr val="bg1"/>
                          </a:solidFill>
                          <a:effectLst/>
                        </a:rPr>
                        <a:t>Betoog, ingezonden brief, commentaar van de redactie, column, de tekst voor een toespraak op een verkiezingsbijeenkomst</a:t>
                      </a:r>
                    </a:p>
                  </a:txBody>
                  <a:tcPr marL="11514" marR="11514" marT="107123" marB="5757" anchor="ctr">
                    <a:lnL w="12700" cmpd="sng">
                      <a:noFill/>
                      <a:prstDash val="solid"/>
                    </a:lnL>
                    <a:lnR w="12700" cmpd="sng">
                      <a:noFill/>
                      <a:prstDash val="solid"/>
                    </a:lnR>
                    <a:lnT w="12700" cmpd="sng">
                      <a:noFill/>
                      <a:prstDash val="solid"/>
                    </a:lnT>
                    <a:lnB w="12700" cmpd="sng">
                      <a:noFill/>
                      <a:prstDash val="solid"/>
                    </a:lnB>
                    <a:solidFill>
                      <a:srgbClr val="404040"/>
                    </a:solidFill>
                  </a:tcPr>
                </a:tc>
                <a:extLst>
                  <a:ext uri="{0D108BD9-81ED-4DB2-BD59-A6C34878D82A}">
                    <a16:rowId xmlns:a16="http://schemas.microsoft.com/office/drawing/2014/main" val="3832116426"/>
                  </a:ext>
                </a:extLst>
              </a:tr>
              <a:tr h="584224">
                <a:tc>
                  <a:txBody>
                    <a:bodyPr/>
                    <a:lstStyle/>
                    <a:p>
                      <a:pPr fontAlgn="base"/>
                      <a:r>
                        <a:rPr lang="nl-NL" sz="1400" b="1" cap="none" spc="0">
                          <a:solidFill>
                            <a:schemeClr val="bg1"/>
                          </a:solidFill>
                          <a:effectLst/>
                          <a:latin typeface="inherit"/>
                        </a:rPr>
                        <a:t>Activeren</a:t>
                      </a:r>
                      <a:endParaRPr lang="nl-NL" sz="1400" cap="none" spc="0">
                        <a:solidFill>
                          <a:schemeClr val="bg1"/>
                        </a:solidFill>
                        <a:effectLst/>
                      </a:endParaRPr>
                    </a:p>
                  </a:txBody>
                  <a:tcPr marL="11514" marR="11514" marT="107123" marB="5757" anchor="ctr">
                    <a:lnL w="12700" cmpd="sng">
                      <a:noFill/>
                      <a:prstDash val="solid"/>
                    </a:lnL>
                    <a:lnR w="12700" cmpd="sng">
                      <a:noFill/>
                      <a:prstDash val="solid"/>
                    </a:lnR>
                    <a:lnT w="12700" cmpd="sng">
                      <a:noFill/>
                      <a:prstDash val="solid"/>
                    </a:lnT>
                    <a:lnB w="12700" cmpd="sng">
                      <a:noFill/>
                      <a:prstDash val="solid"/>
                    </a:lnB>
                    <a:solidFill>
                      <a:srgbClr val="404040"/>
                    </a:solidFill>
                  </a:tcPr>
                </a:tc>
                <a:tc>
                  <a:txBody>
                    <a:bodyPr/>
                    <a:lstStyle/>
                    <a:p>
                      <a:pPr fontAlgn="base"/>
                      <a:r>
                        <a:rPr lang="nl-NL" sz="1400" cap="none" spc="0">
                          <a:solidFill>
                            <a:schemeClr val="bg1"/>
                          </a:solidFill>
                          <a:effectLst/>
                        </a:rPr>
                        <a:t>Advertentie, verkiezingsaffiche, folder van Albert Heijn, uitnodiging voor bv. een film</a:t>
                      </a:r>
                    </a:p>
                  </a:txBody>
                  <a:tcPr marL="11514" marR="11514" marT="107123" marB="5757" anchor="ctr">
                    <a:lnL w="12700" cmpd="sng">
                      <a:noFill/>
                      <a:prstDash val="solid"/>
                    </a:lnL>
                    <a:lnR w="12700" cmpd="sng">
                      <a:noFill/>
                      <a:prstDash val="solid"/>
                    </a:lnR>
                    <a:lnT w="12700" cmpd="sng">
                      <a:noFill/>
                      <a:prstDash val="solid"/>
                    </a:lnT>
                    <a:lnB w="12700" cmpd="sng">
                      <a:noFill/>
                      <a:prstDash val="solid"/>
                    </a:lnB>
                    <a:solidFill>
                      <a:srgbClr val="404040"/>
                    </a:solidFill>
                  </a:tcPr>
                </a:tc>
                <a:extLst>
                  <a:ext uri="{0D108BD9-81ED-4DB2-BD59-A6C34878D82A}">
                    <a16:rowId xmlns:a16="http://schemas.microsoft.com/office/drawing/2014/main" val="738890701"/>
                  </a:ext>
                </a:extLst>
              </a:tr>
            </a:tbl>
          </a:graphicData>
        </a:graphic>
      </p:graphicFrame>
    </p:spTree>
    <p:extLst>
      <p:ext uri="{BB962C8B-B14F-4D97-AF65-F5344CB8AC3E}">
        <p14:creationId xmlns:p14="http://schemas.microsoft.com/office/powerpoint/2010/main" val="151904809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1FD9F31-9657-4A8D-8C54-405D1D3ADB6B}"/>
              </a:ext>
            </a:extLst>
          </p:cNvPr>
          <p:cNvSpPr>
            <a:spLocks noGrp="1"/>
          </p:cNvSpPr>
          <p:nvPr>
            <p:ph type="title"/>
          </p:nvPr>
        </p:nvSpPr>
        <p:spPr/>
        <p:txBody>
          <a:bodyPr/>
          <a:lstStyle/>
          <a:p>
            <a:r>
              <a:rPr lang="nl-NL" dirty="0"/>
              <a:t>Filmpje</a:t>
            </a:r>
          </a:p>
        </p:txBody>
      </p:sp>
      <p:pic>
        <p:nvPicPr>
          <p:cNvPr id="4" name="Onlinemedia 3" title="teksttypes, tekstdoelen, tekstsoorten">
            <a:hlinkClick r:id="" action="ppaction://media"/>
            <a:extLst>
              <a:ext uri="{FF2B5EF4-FFF2-40B4-BE49-F238E27FC236}">
                <a16:creationId xmlns:a16="http://schemas.microsoft.com/office/drawing/2014/main" id="{45CA69E4-B438-4D27-B890-529304C15893}"/>
              </a:ext>
            </a:extLst>
          </p:cNvPr>
          <p:cNvPicPr>
            <a:picLocks noGrp="1" noRot="1" noChangeAspect="1"/>
          </p:cNvPicPr>
          <p:nvPr>
            <p:ph sz="quarter" idx="13"/>
            <a:videoFile r:link="rId1"/>
          </p:nvPr>
        </p:nvPicPr>
        <p:blipFill>
          <a:blip r:embed="rId3"/>
          <a:stretch>
            <a:fillRect/>
          </a:stretch>
        </p:blipFill>
        <p:spPr>
          <a:xfrm>
            <a:off x="2952750" y="2063750"/>
            <a:ext cx="5861050" cy="3311525"/>
          </a:xfrm>
          <a:prstGeom prst="rect">
            <a:avLst/>
          </a:prstGeom>
        </p:spPr>
      </p:pic>
    </p:spTree>
    <p:extLst>
      <p:ext uri="{BB962C8B-B14F-4D97-AF65-F5344CB8AC3E}">
        <p14:creationId xmlns:p14="http://schemas.microsoft.com/office/powerpoint/2010/main" val="7434252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4"/>
                </p:tgtEl>
              </p:cMediaNode>
            </p:video>
            <p:seq concurrent="1" nextAc="seek">
              <p:cTn id="8" restart="whenNotActive" fill="hold" evtFilter="cancelBubble" nodeType="interactiveSeq">
                <p:stCondLst>
                  <p:cond evt="onClick" delay="0">
                    <p:tgtEl>
                      <p:spTgt spid="4"/>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4"/>
                                        </p:tgtEl>
                                      </p:cBhvr>
                                    </p:cmd>
                                  </p:childTnLst>
                                </p:cTn>
                              </p:par>
                            </p:childTnLst>
                          </p:cTn>
                        </p:par>
                      </p:childTnLst>
                    </p:cTn>
                  </p:par>
                </p:childTnLst>
              </p:cTn>
              <p:nextCondLst>
                <p:cond evt="onClick" delay="0">
                  <p:tgtEl>
                    <p:spTgt spid="4"/>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E162A00-380E-4C1D-895A-6F36367FA09C}"/>
              </a:ext>
            </a:extLst>
          </p:cNvPr>
          <p:cNvSpPr>
            <a:spLocks noGrp="1"/>
          </p:cNvSpPr>
          <p:nvPr>
            <p:ph type="title"/>
          </p:nvPr>
        </p:nvSpPr>
        <p:spPr/>
        <p:txBody>
          <a:bodyPr/>
          <a:lstStyle/>
          <a:p>
            <a:r>
              <a:rPr lang="nl-NL" dirty="0"/>
              <a:t>Tekstdoelen: uitleg</a:t>
            </a:r>
          </a:p>
        </p:txBody>
      </p:sp>
      <p:sp>
        <p:nvSpPr>
          <p:cNvPr id="3" name="Tijdelijke aanduiding voor inhoud 2">
            <a:extLst>
              <a:ext uri="{FF2B5EF4-FFF2-40B4-BE49-F238E27FC236}">
                <a16:creationId xmlns:a16="http://schemas.microsoft.com/office/drawing/2014/main" id="{71A0F222-FD65-4B75-94EB-D7F18225026F}"/>
              </a:ext>
            </a:extLst>
          </p:cNvPr>
          <p:cNvSpPr>
            <a:spLocks noGrp="1"/>
          </p:cNvSpPr>
          <p:nvPr>
            <p:ph sz="quarter" idx="13"/>
          </p:nvPr>
        </p:nvSpPr>
        <p:spPr>
          <a:xfrm>
            <a:off x="685800" y="1619250"/>
            <a:ext cx="10394707" cy="4238625"/>
          </a:xfrm>
        </p:spPr>
        <p:txBody>
          <a:bodyPr>
            <a:normAutofit fontScale="47500" lnSpcReduction="20000"/>
          </a:bodyPr>
          <a:lstStyle/>
          <a:p>
            <a:pPr marL="0" indent="0" algn="l" fontAlgn="base">
              <a:buNone/>
            </a:pPr>
            <a:r>
              <a:rPr lang="nl-NL" sz="3000" b="1" i="0" dirty="0">
                <a:solidFill>
                  <a:srgbClr val="000000"/>
                </a:solidFill>
                <a:effectLst/>
                <a:latin typeface="Raleway"/>
              </a:rPr>
              <a:t>Doelen en soorten teksten</a:t>
            </a:r>
            <a:endParaRPr lang="nl-NL" sz="3000" b="1" i="0" dirty="0">
              <a:solidFill>
                <a:srgbClr val="FFFFFF"/>
              </a:solidFill>
              <a:effectLst/>
              <a:latin typeface="Raleway"/>
            </a:endParaRPr>
          </a:p>
          <a:p>
            <a:pPr algn="l" fontAlgn="base"/>
            <a:r>
              <a:rPr lang="nl-NL" sz="3000" b="1" i="0" dirty="0">
                <a:solidFill>
                  <a:srgbClr val="000000"/>
                </a:solidFill>
                <a:effectLst/>
                <a:latin typeface="Open Sans" panose="020B0606030504020204" pitchFamily="34" charset="0"/>
              </a:rPr>
              <a:t>amuserende tekst: </a:t>
            </a:r>
            <a:r>
              <a:rPr lang="nl-NL" sz="3000" i="0" dirty="0">
                <a:solidFill>
                  <a:srgbClr val="000000"/>
                </a:solidFill>
                <a:effectLst/>
                <a:latin typeface="Open Sans" panose="020B0606030504020204" pitchFamily="34" charset="0"/>
              </a:rPr>
              <a:t>vermaak, inspelen gevoelens ( aan het lachen maken, ontroeren). </a:t>
            </a:r>
            <a:r>
              <a:rPr lang="nl-NL" sz="3000" b="0" i="0" dirty="0">
                <a:solidFill>
                  <a:srgbClr val="000000"/>
                </a:solidFill>
                <a:effectLst/>
                <a:latin typeface="Open Sans" panose="020B0606030504020204" pitchFamily="34" charset="0"/>
              </a:rPr>
              <a:t>Amuserende teksten zijn bijna altijd fictie , maar ook bijvoorbeeld een column zal vaak naast informerend en overtuigend ook amuserend willen zijn.</a:t>
            </a:r>
          </a:p>
          <a:p>
            <a:pPr algn="l" fontAlgn="base"/>
            <a:r>
              <a:rPr lang="nl-NL" sz="3000" b="0" i="0" dirty="0">
                <a:solidFill>
                  <a:srgbClr val="000000"/>
                </a:solidFill>
                <a:effectLst/>
                <a:latin typeface="Open Sans" panose="020B0606030504020204" pitchFamily="34" charset="0"/>
              </a:rPr>
              <a:t>Veel teksten willen je </a:t>
            </a:r>
            <a:r>
              <a:rPr lang="nl-NL" sz="3000" b="1" i="0" dirty="0">
                <a:solidFill>
                  <a:srgbClr val="000000"/>
                </a:solidFill>
                <a:effectLst/>
                <a:latin typeface="Open Sans" panose="020B0606030504020204" pitchFamily="34" charset="0"/>
              </a:rPr>
              <a:t>informeren</a:t>
            </a:r>
            <a:r>
              <a:rPr lang="nl-NL" sz="3000" b="0" i="0" dirty="0">
                <a:solidFill>
                  <a:srgbClr val="000000"/>
                </a:solidFill>
                <a:effectLst/>
                <a:latin typeface="Open Sans" panose="020B0606030504020204" pitchFamily="34" charset="0"/>
              </a:rPr>
              <a:t>. De schrijver wil dan kennis met je delen. Als de tekst je ook iets wil leren, spreken we van een uiteenzetting. De eigen mening van de schrijver zal hierbij </a:t>
            </a:r>
            <a:r>
              <a:rPr lang="nl-NL" sz="3000" b="1" i="0" dirty="0">
                <a:solidFill>
                  <a:srgbClr val="000000"/>
                </a:solidFill>
                <a:effectLst/>
                <a:latin typeface="Open Sans" panose="020B0606030504020204" pitchFamily="34" charset="0"/>
              </a:rPr>
              <a:t>geen </a:t>
            </a:r>
            <a:r>
              <a:rPr lang="nl-NL" sz="3000" b="0" i="0" dirty="0">
                <a:solidFill>
                  <a:srgbClr val="000000"/>
                </a:solidFill>
                <a:effectLst/>
                <a:latin typeface="Open Sans" panose="020B0606030504020204" pitchFamily="34" charset="0"/>
              </a:rPr>
              <a:t>rol spelen.</a:t>
            </a:r>
            <a:endParaRPr lang="nl-NL" sz="3000" b="0" i="0" dirty="0">
              <a:solidFill>
                <a:srgbClr val="FFFFFF"/>
              </a:solidFill>
              <a:effectLst/>
              <a:latin typeface="Open Sans" panose="020B0606030504020204" pitchFamily="34" charset="0"/>
            </a:endParaRPr>
          </a:p>
          <a:p>
            <a:pPr algn="l" fontAlgn="base"/>
            <a:r>
              <a:rPr lang="nl-NL" sz="3000" b="0" i="0" dirty="0">
                <a:solidFill>
                  <a:srgbClr val="000000"/>
                </a:solidFill>
                <a:effectLst/>
                <a:latin typeface="Open Sans" panose="020B0606030504020204" pitchFamily="34" charset="0"/>
              </a:rPr>
              <a:t>Een speciale vorm van informeren is </a:t>
            </a:r>
            <a:r>
              <a:rPr lang="nl-NL" sz="3000" b="1" i="0" dirty="0">
                <a:solidFill>
                  <a:srgbClr val="000000"/>
                </a:solidFill>
                <a:effectLst/>
                <a:latin typeface="Open Sans" panose="020B0606030504020204" pitchFamily="34" charset="0"/>
              </a:rPr>
              <a:t>beschouwen/opiniëren</a:t>
            </a:r>
            <a:r>
              <a:rPr lang="nl-NL" sz="3000" b="0" i="0" dirty="0">
                <a:solidFill>
                  <a:srgbClr val="000000"/>
                </a:solidFill>
                <a:effectLst/>
                <a:latin typeface="Open Sans" panose="020B0606030504020204" pitchFamily="34" charset="0"/>
              </a:rPr>
              <a:t>. In een beschouwing wordt een onderwerp op verschillende manieren bekeken. Welke meningen zijn erover, wat voor een oplossingen zijn er, wat zijn de voor- en nadelen van de oplossingen?</a:t>
            </a:r>
            <a:endParaRPr lang="nl-NL" sz="3000" b="0" i="0" dirty="0">
              <a:solidFill>
                <a:srgbClr val="FFFFFF"/>
              </a:solidFill>
              <a:effectLst/>
              <a:latin typeface="Open Sans" panose="020B0606030504020204" pitchFamily="34" charset="0"/>
            </a:endParaRPr>
          </a:p>
          <a:p>
            <a:pPr fontAlgn="base"/>
            <a:r>
              <a:rPr lang="nl-NL" sz="3000" b="1" i="0" dirty="0">
                <a:solidFill>
                  <a:srgbClr val="000000"/>
                </a:solidFill>
                <a:effectLst/>
                <a:latin typeface="Open Sans" panose="020B0606030504020204" pitchFamily="34" charset="0"/>
              </a:rPr>
              <a:t>betogende tekst </a:t>
            </a:r>
            <a:r>
              <a:rPr lang="nl-NL" sz="3000" b="0" i="0" dirty="0">
                <a:solidFill>
                  <a:srgbClr val="000000"/>
                </a:solidFill>
                <a:effectLst/>
                <a:latin typeface="Open Sans" panose="020B0606030504020204" pitchFamily="34" charset="0"/>
              </a:rPr>
              <a:t>wil de schrijver dat jij zijn standpunt gaat delen. Hij zal argumenten voor zijn standpunt geven. Bijvoorbeeld dat Zwarte Piet wel of niet moet blijven in zijn huidige verschijningsvorm.</a:t>
            </a:r>
            <a:br>
              <a:rPr lang="nl-NL" sz="3000" b="0" i="0" dirty="0">
                <a:solidFill>
                  <a:srgbClr val="FFFFFF"/>
                </a:solidFill>
                <a:effectLst/>
                <a:latin typeface="Open Sans" panose="020B0606030504020204" pitchFamily="34" charset="0"/>
              </a:rPr>
            </a:br>
            <a:r>
              <a:rPr lang="nl-NL" sz="3000" b="0" i="0" dirty="0">
                <a:solidFill>
                  <a:srgbClr val="000000"/>
                </a:solidFill>
                <a:effectLst/>
                <a:latin typeface="Open Sans" panose="020B0606030504020204" pitchFamily="34" charset="0"/>
              </a:rPr>
              <a:t>Als een schrijver wil dat je iets gaat doen, spreken we van </a:t>
            </a:r>
            <a:r>
              <a:rPr lang="nl-NL" sz="3000" b="1" i="0" dirty="0">
                <a:solidFill>
                  <a:srgbClr val="000000"/>
                </a:solidFill>
                <a:effectLst/>
                <a:latin typeface="Open Sans" panose="020B0606030504020204" pitchFamily="34" charset="0"/>
              </a:rPr>
              <a:t>activeren</a:t>
            </a:r>
            <a:r>
              <a:rPr lang="nl-NL" sz="3000" b="0" i="0" dirty="0">
                <a:solidFill>
                  <a:srgbClr val="000000"/>
                </a:solidFill>
                <a:effectLst/>
                <a:latin typeface="Open Sans" panose="020B0606030504020204" pitchFamily="34" charset="0"/>
              </a:rPr>
              <a:t>. Als je bijvoorbeeld iemand nomineert voor de Ice Bucket Challenge dan wil je dat hij een emmer ijswater over je hoofd  giet en dat hij een donatie doet aan de</a:t>
            </a:r>
            <a:r>
              <a:rPr lang="nl-NL" sz="3000" b="0" i="0" dirty="0">
                <a:solidFill>
                  <a:srgbClr val="FFFFFF"/>
                </a:solidFill>
                <a:effectLst/>
                <a:latin typeface="Open Sans" panose="020B0606030504020204" pitchFamily="34" charset="0"/>
              </a:rPr>
              <a:t> </a:t>
            </a:r>
            <a:r>
              <a:rPr lang="nl-NL" sz="3000" b="1" i="0" u="none" strike="noStrike" dirty="0">
                <a:solidFill>
                  <a:srgbClr val="333399"/>
                </a:solidFill>
                <a:effectLst/>
                <a:latin typeface="inherit"/>
                <a:hlinkClick r:id="rId2"/>
              </a:rPr>
              <a:t>ALS Association</a:t>
            </a:r>
            <a:r>
              <a:rPr lang="nl-NL" sz="3000" b="0" i="0" dirty="0">
                <a:solidFill>
                  <a:srgbClr val="FFFFFF"/>
                </a:solidFill>
                <a:effectLst/>
                <a:latin typeface="Open Sans" panose="020B0606030504020204" pitchFamily="34" charset="0"/>
              </a:rPr>
              <a:t>.</a:t>
            </a:r>
          </a:p>
          <a:p>
            <a:endParaRPr lang="nl-NL" dirty="0"/>
          </a:p>
        </p:txBody>
      </p:sp>
    </p:spTree>
    <p:extLst>
      <p:ext uri="{BB962C8B-B14F-4D97-AF65-F5344CB8AC3E}">
        <p14:creationId xmlns:p14="http://schemas.microsoft.com/office/powerpoint/2010/main" val="160934650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2DD2848-1CD9-46A9-BED5-16DA8AD93CC0}"/>
              </a:ext>
            </a:extLst>
          </p:cNvPr>
          <p:cNvSpPr>
            <a:spLocks noGrp="1"/>
          </p:cNvSpPr>
          <p:nvPr>
            <p:ph type="title"/>
          </p:nvPr>
        </p:nvSpPr>
        <p:spPr/>
        <p:txBody>
          <a:bodyPr/>
          <a:lstStyle/>
          <a:p>
            <a:r>
              <a:rPr lang="nl-NL" dirty="0"/>
              <a:t>Tekstdoelen uitleg</a:t>
            </a:r>
          </a:p>
        </p:txBody>
      </p:sp>
      <p:sp>
        <p:nvSpPr>
          <p:cNvPr id="3" name="Tijdelijke aanduiding voor inhoud 2">
            <a:extLst>
              <a:ext uri="{FF2B5EF4-FFF2-40B4-BE49-F238E27FC236}">
                <a16:creationId xmlns:a16="http://schemas.microsoft.com/office/drawing/2014/main" id="{512C5C32-A627-44B6-BDF6-22CF182A9A15}"/>
              </a:ext>
            </a:extLst>
          </p:cNvPr>
          <p:cNvSpPr>
            <a:spLocks noGrp="1"/>
          </p:cNvSpPr>
          <p:nvPr>
            <p:ph sz="quarter" idx="13"/>
          </p:nvPr>
        </p:nvSpPr>
        <p:spPr/>
        <p:txBody>
          <a:bodyPr>
            <a:normAutofit fontScale="92500"/>
          </a:bodyPr>
          <a:lstStyle/>
          <a:p>
            <a:pPr marL="0" indent="0" algn="l" fontAlgn="base">
              <a:buNone/>
            </a:pPr>
            <a:r>
              <a:rPr lang="nl-NL" sz="2400" b="1" i="0" dirty="0">
                <a:solidFill>
                  <a:srgbClr val="000000"/>
                </a:solidFill>
                <a:effectLst/>
                <a:latin typeface="inherit"/>
              </a:rPr>
              <a:t>Zakelijke &lt;=&gt; fictionele teksten</a:t>
            </a:r>
            <a:endParaRPr lang="nl-NL" sz="2400" b="1" i="0" dirty="0">
              <a:solidFill>
                <a:srgbClr val="FFFFFF"/>
              </a:solidFill>
              <a:effectLst/>
              <a:latin typeface="Raleway"/>
            </a:endParaRPr>
          </a:p>
          <a:p>
            <a:pPr algn="l" fontAlgn="base"/>
            <a:r>
              <a:rPr lang="nl-NL" sz="2000" b="0" i="0" dirty="0">
                <a:solidFill>
                  <a:srgbClr val="000000"/>
                </a:solidFill>
                <a:effectLst/>
                <a:latin typeface="Open Sans" panose="020B0606030504020204" pitchFamily="34" charset="0"/>
              </a:rPr>
              <a:t>Zakelijke teksten gaan over gebeurtenissen in de werkelijkheid. De lezer mag verwachten dat ze ware feiten bevatten. Berichten in kranten, op websites van kranten en teksten in studieboeken noemen ook wel non-fictie.</a:t>
            </a:r>
          </a:p>
          <a:p>
            <a:pPr algn="l" fontAlgn="base"/>
            <a:r>
              <a:rPr lang="nl-NL" sz="2000" b="0" i="0" dirty="0">
                <a:solidFill>
                  <a:srgbClr val="000000"/>
                </a:solidFill>
                <a:effectLst/>
                <a:latin typeface="Open Sans" panose="020B0606030504020204" pitchFamily="34" charset="0"/>
              </a:rPr>
              <a:t>Fictionele teksten gaan niet over werkelijk gebeurde zaken. De schrijver heeft ze bedacht. De personen en gebeurtenissen bestaan niet in het echt. Daarom noemen we stripverhalen, verhalen, romans en gedichten fictie.</a:t>
            </a:r>
            <a:endParaRPr lang="nl-NL" sz="2000" b="0" i="0" dirty="0">
              <a:solidFill>
                <a:srgbClr val="FFFFFF"/>
              </a:solidFill>
              <a:effectLst/>
              <a:latin typeface="Open Sans" panose="020B0606030504020204" pitchFamily="34" charset="0"/>
            </a:endParaRPr>
          </a:p>
          <a:p>
            <a:endParaRPr lang="nl-NL" dirty="0"/>
          </a:p>
        </p:txBody>
      </p:sp>
    </p:spTree>
    <p:extLst>
      <p:ext uri="{BB962C8B-B14F-4D97-AF65-F5344CB8AC3E}">
        <p14:creationId xmlns:p14="http://schemas.microsoft.com/office/powerpoint/2010/main" val="395573863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3053804-DECF-4BD6-8B90-5F525EA9A70A}"/>
              </a:ext>
            </a:extLst>
          </p:cNvPr>
          <p:cNvSpPr>
            <a:spLocks noGrp="1"/>
          </p:cNvSpPr>
          <p:nvPr>
            <p:ph type="title"/>
          </p:nvPr>
        </p:nvSpPr>
        <p:spPr/>
        <p:txBody>
          <a:bodyPr/>
          <a:lstStyle/>
          <a:p>
            <a:r>
              <a:rPr lang="nl-NL" dirty="0"/>
              <a:t>filmpje</a:t>
            </a:r>
          </a:p>
        </p:txBody>
      </p:sp>
      <p:pic>
        <p:nvPicPr>
          <p:cNvPr id="4" name="Onlinemedia 3" title="schrijfdoelen">
            <a:hlinkClick r:id="" action="ppaction://media"/>
            <a:extLst>
              <a:ext uri="{FF2B5EF4-FFF2-40B4-BE49-F238E27FC236}">
                <a16:creationId xmlns:a16="http://schemas.microsoft.com/office/drawing/2014/main" id="{E03CBEF5-BF67-4000-907F-1D2EE68897F5}"/>
              </a:ext>
            </a:extLst>
          </p:cNvPr>
          <p:cNvPicPr>
            <a:picLocks noGrp="1" noRot="1" noChangeAspect="1"/>
          </p:cNvPicPr>
          <p:nvPr>
            <p:ph sz="quarter" idx="13"/>
            <a:videoFile r:link="rId1"/>
          </p:nvPr>
        </p:nvPicPr>
        <p:blipFill>
          <a:blip r:embed="rId3"/>
          <a:stretch>
            <a:fillRect/>
          </a:stretch>
        </p:blipFill>
        <p:spPr>
          <a:xfrm>
            <a:off x="2952750" y="2063750"/>
            <a:ext cx="5861050" cy="3311525"/>
          </a:xfrm>
          <a:prstGeom prst="rect">
            <a:avLst/>
          </a:prstGeom>
        </p:spPr>
      </p:pic>
    </p:spTree>
    <p:extLst>
      <p:ext uri="{BB962C8B-B14F-4D97-AF65-F5344CB8AC3E}">
        <p14:creationId xmlns:p14="http://schemas.microsoft.com/office/powerpoint/2010/main" val="10176260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4"/>
                </p:tgtEl>
              </p:cMediaNode>
            </p:video>
            <p:seq concurrent="1" nextAc="seek">
              <p:cTn id="8" restart="whenNotActive" fill="hold" evtFilter="cancelBubble" nodeType="interactiveSeq">
                <p:stCondLst>
                  <p:cond evt="onClick" delay="0">
                    <p:tgtEl>
                      <p:spTgt spid="4"/>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4"/>
                                        </p:tgtEl>
                                      </p:cBhvr>
                                    </p:cmd>
                                  </p:childTnLst>
                                </p:cTn>
                              </p:par>
                            </p:childTnLst>
                          </p:cTn>
                        </p:par>
                      </p:childTnLst>
                    </p:cTn>
                  </p:par>
                </p:childTnLst>
              </p:cTn>
              <p:nextCondLst>
                <p:cond evt="onClick" delay="0">
                  <p:tgtEl>
                    <p:spTgt spid="4"/>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978ACEE-C980-42C3-A762-F2F1CFF9A4C7}"/>
              </a:ext>
            </a:extLst>
          </p:cNvPr>
          <p:cNvSpPr>
            <a:spLocks noGrp="1"/>
          </p:cNvSpPr>
          <p:nvPr>
            <p:ph type="title"/>
          </p:nvPr>
        </p:nvSpPr>
        <p:spPr/>
        <p:txBody>
          <a:bodyPr/>
          <a:lstStyle/>
          <a:p>
            <a:r>
              <a:rPr lang="nl-NL" dirty="0"/>
              <a:t>Nepnieuws</a:t>
            </a:r>
          </a:p>
        </p:txBody>
      </p:sp>
      <p:pic>
        <p:nvPicPr>
          <p:cNvPr id="4" name="Onlinemedia 3" title="teksttypes, tekstdoelen, tekstsoorten">
            <a:hlinkClick r:id="" action="ppaction://media"/>
            <a:extLst>
              <a:ext uri="{FF2B5EF4-FFF2-40B4-BE49-F238E27FC236}">
                <a16:creationId xmlns:a16="http://schemas.microsoft.com/office/drawing/2014/main" id="{EE7381AC-9C1C-480A-8273-1D08524CF1A9}"/>
              </a:ext>
            </a:extLst>
          </p:cNvPr>
          <p:cNvPicPr>
            <a:picLocks noGrp="1" noRot="1" noChangeAspect="1"/>
          </p:cNvPicPr>
          <p:nvPr>
            <p:ph sz="quarter" idx="13"/>
            <a:videoFile r:link="rId1"/>
          </p:nvPr>
        </p:nvPicPr>
        <p:blipFill>
          <a:blip r:embed="rId3"/>
          <a:stretch>
            <a:fillRect/>
          </a:stretch>
        </p:blipFill>
        <p:spPr>
          <a:xfrm>
            <a:off x="2952750" y="2063750"/>
            <a:ext cx="5861050" cy="3311525"/>
          </a:xfrm>
          <a:prstGeom prst="rect">
            <a:avLst/>
          </a:prstGeom>
        </p:spPr>
      </p:pic>
    </p:spTree>
    <p:extLst>
      <p:ext uri="{BB962C8B-B14F-4D97-AF65-F5344CB8AC3E}">
        <p14:creationId xmlns:p14="http://schemas.microsoft.com/office/powerpoint/2010/main" val="23896465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4"/>
                </p:tgtEl>
              </p:cMediaNode>
            </p:video>
            <p:seq concurrent="1" nextAc="seek">
              <p:cTn id="8" restart="whenNotActive" fill="hold" evtFilter="cancelBubble" nodeType="interactiveSeq">
                <p:stCondLst>
                  <p:cond evt="onClick" delay="0">
                    <p:tgtEl>
                      <p:spTgt spid="4"/>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4"/>
                                        </p:tgtEl>
                                      </p:cBhvr>
                                    </p:cmd>
                                  </p:childTnLst>
                                </p:cTn>
                              </p:par>
                            </p:childTnLst>
                          </p:cTn>
                        </p:par>
                      </p:childTnLst>
                    </p:cTn>
                  </p:par>
                </p:childTnLst>
              </p:cTn>
              <p:nextCondLst>
                <p:cond evt="onClick" delay="0">
                  <p:tgtEl>
                    <p:spTgt spid="4"/>
                  </p:tgtEl>
                </p:cond>
              </p:nextCondLst>
            </p:seq>
          </p:childTnLst>
        </p:cTn>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Belangrijke gebeurtenis">
  <a:themeElements>
    <a:clrScheme name="Main Event">
      <a:dk1>
        <a:sysClr val="windowText" lastClr="000000"/>
      </a:dk1>
      <a:lt1>
        <a:sysClr val="window" lastClr="FFFFFF"/>
      </a:lt1>
      <a:dk2>
        <a:srgbClr val="424242"/>
      </a:dk2>
      <a:lt2>
        <a:srgbClr val="C8C8C8"/>
      </a:lt2>
      <a:accent1>
        <a:srgbClr val="346492"/>
      </a:accent1>
      <a:accent2>
        <a:srgbClr val="6DA5D4"/>
      </a:accent2>
      <a:accent3>
        <a:srgbClr val="538C79"/>
      </a:accent3>
      <a:accent4>
        <a:srgbClr val="93B75D"/>
      </a:accent4>
      <a:accent5>
        <a:srgbClr val="DEB050"/>
      </a:accent5>
      <a:accent6>
        <a:srgbClr val="BB5354"/>
      </a:accent6>
      <a:hlink>
        <a:srgbClr val="3289DD"/>
      </a:hlink>
      <a:folHlink>
        <a:srgbClr val="859EB6"/>
      </a:folHlink>
    </a:clrScheme>
    <a:fontScheme name="Main Event">
      <a:majorFont>
        <a:latin typeface="Impact" panose="020B080603090205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Impact" panose="020B080603090205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Main Event">
      <a:fillStyleLst>
        <a:solidFill>
          <a:schemeClr val="phClr"/>
        </a:solidFill>
        <a:solidFill>
          <a:schemeClr val="phClr">
            <a:tint val="69000"/>
            <a:satMod val="105000"/>
            <a:lumMod val="110000"/>
          </a:schemeClr>
        </a:solidFill>
        <a:blipFill>
          <a:blip xmlns:r="http://schemas.openxmlformats.org/officeDocument/2006/relationships" r:embed="rId1">
            <a:duotone>
              <a:schemeClr val="phClr">
                <a:shade val="88000"/>
                <a:lumMod val="88000"/>
              </a:schemeClr>
              <a:schemeClr val="phClr"/>
            </a:duotone>
          </a:blip>
          <a:tile tx="0" ty="0" sx="100000" sy="100000" flip="none" algn="tl"/>
        </a:blipFill>
      </a:fillStyleLst>
      <a:lnStyleLst>
        <a:ln w="9525" cap="flat" cmpd="sng" algn="ctr">
          <a:solidFill>
            <a:schemeClr val="phClr">
              <a:shade val="60000"/>
            </a:schemeClr>
          </a:solidFill>
          <a:prstDash val="solid"/>
        </a:ln>
        <a:ln w="19050"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effectStyle>
        <a:effectStyle>
          <a:effectLst>
            <a:outerShdw blurRad="25400" dist="12700" dir="5400000" rotWithShape="0">
              <a:srgbClr val="000000">
                <a:alpha val="60000"/>
              </a:srgbClr>
            </a:outerShdw>
          </a:effectLst>
        </a:effectStyle>
      </a:effectStyleLst>
      <a:bgFillStyleLst>
        <a:solidFill>
          <a:schemeClr val="phClr"/>
        </a:solidFill>
        <a:gradFill rotWithShape="1">
          <a:gsLst>
            <a:gs pos="0">
              <a:schemeClr val="phClr">
                <a:tint val="90000"/>
                <a:lumMod val="110000"/>
              </a:schemeClr>
            </a:gs>
            <a:gs pos="100000">
              <a:schemeClr val="phClr">
                <a:shade val="88000"/>
                <a:lumMod val="88000"/>
              </a:schemeClr>
            </a:gs>
          </a:gsLst>
          <a:lin ang="5400000" scaled="0"/>
        </a:gradFill>
        <a:blipFill>
          <a:blip xmlns:r="http://schemas.openxmlformats.org/officeDocument/2006/relationships" r:embed="rId2">
            <a:duotone>
              <a:schemeClr val="phClr">
                <a:shade val="48000"/>
                <a:satMod val="110000"/>
                <a:lumMod val="40000"/>
              </a:schemeClr>
              <a:schemeClr val="phClr">
                <a:tint val="90000"/>
                <a:lumMod val="106000"/>
              </a:schemeClr>
            </a:duotone>
          </a:blip>
          <a:stretch/>
        </a:blipFill>
      </a:bgFillStyleLst>
    </a:fmtScheme>
  </a:themeElements>
  <a:objectDefaults/>
  <a:extraClrSchemeLst/>
  <a:extLst>
    <a:ext uri="{05A4C25C-085E-4340-85A3-A5531E510DB2}">
      <thm15:themeFamily xmlns:thm15="http://schemas.microsoft.com/office/thememl/2012/main" name="Main Event" id="{AC372BB4-D83D-411E-B849-B641926BA760}" vid="{FE3530EC-BA5B-407C-9B36-00820F39551C}"/>
    </a:ext>
  </a:extLst>
</a:theme>
</file>

<file path=docProps/app.xml><?xml version="1.0" encoding="utf-8"?>
<Properties xmlns="http://schemas.openxmlformats.org/officeDocument/2006/extended-properties" xmlns:vt="http://schemas.openxmlformats.org/officeDocument/2006/docPropsVTypes">
  <Template>TM04033927[[fn=Belangrijke gebeurtenis]]</Template>
  <TotalTime>25</TotalTime>
  <Words>624</Words>
  <Application>Microsoft Office PowerPoint</Application>
  <PresentationFormat>Breedbeeld</PresentationFormat>
  <Paragraphs>45</Paragraphs>
  <Slides>11</Slides>
  <Notes>0</Notes>
  <HiddenSlides>0</HiddenSlides>
  <MMClips>4</MMClips>
  <ScaleCrop>false</ScaleCrop>
  <HeadingPairs>
    <vt:vector size="6" baseType="variant">
      <vt:variant>
        <vt:lpstr>Gebruikte lettertypen</vt:lpstr>
      </vt:variant>
      <vt:variant>
        <vt:i4>5</vt:i4>
      </vt:variant>
      <vt:variant>
        <vt:lpstr>Thema</vt:lpstr>
      </vt:variant>
      <vt:variant>
        <vt:i4>1</vt:i4>
      </vt:variant>
      <vt:variant>
        <vt:lpstr>Diatitels</vt:lpstr>
      </vt:variant>
      <vt:variant>
        <vt:i4>11</vt:i4>
      </vt:variant>
    </vt:vector>
  </HeadingPairs>
  <TitlesOfParts>
    <vt:vector size="17" baseType="lpstr">
      <vt:lpstr>Arial</vt:lpstr>
      <vt:lpstr>Impact</vt:lpstr>
      <vt:lpstr>inherit</vt:lpstr>
      <vt:lpstr>Open Sans</vt:lpstr>
      <vt:lpstr>Raleway</vt:lpstr>
      <vt:lpstr>Belangrijke gebeurtenis</vt:lpstr>
      <vt:lpstr>Tekstdoelen </vt:lpstr>
      <vt:lpstr>opstart</vt:lpstr>
      <vt:lpstr>Lesdoel</vt:lpstr>
      <vt:lpstr>Tekstdoel</vt:lpstr>
      <vt:lpstr>Filmpje</vt:lpstr>
      <vt:lpstr>Tekstdoelen: uitleg</vt:lpstr>
      <vt:lpstr>Tekstdoelen uitleg</vt:lpstr>
      <vt:lpstr>filmpje</vt:lpstr>
      <vt:lpstr>Nepnieuws</vt:lpstr>
      <vt:lpstr>Nepnieuws herkennen</vt:lpstr>
      <vt:lpstr>Oefenopdracht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Tekstdoelen</dc:title>
  <dc:creator>Beekman, Kirstin</dc:creator>
  <cp:lastModifiedBy>Beekman, Kirstin</cp:lastModifiedBy>
  <cp:revision>4</cp:revision>
  <dcterms:created xsi:type="dcterms:W3CDTF">2021-08-24T10:21:00Z</dcterms:created>
  <dcterms:modified xsi:type="dcterms:W3CDTF">2023-01-29T14:29:34Z</dcterms:modified>
</cp:coreProperties>
</file>