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83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382DC47-4B76-46F0-94DF-A0E92CFEA1FA}" type="datetime1">
              <a:rPr lang="nl-NL" smtClean="0"/>
              <a:t>3-10-2023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E861E8E-D392-497B-BB21-122DD7C27CF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8353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F70CF72-BF53-4BF5-A6A1-75284CE73E4C}" type="datetime1">
              <a:rPr lang="nl-NL" noProof="0" smtClean="0"/>
              <a:t>3-10-2023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dirty="0"/>
              <a:t>Tekststijl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55D449-B875-4B8D-8E66-224D27E54C9A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3499799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1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196599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gradFill flip="none" rotWithShape="1">
          <a:gsLst>
            <a:gs pos="0">
              <a:srgbClr val="D9D9D9"/>
            </a:gs>
            <a:gs pos="100000">
              <a:schemeClr val="bg1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6225" y="1828800"/>
            <a:ext cx="4098175" cy="317738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626225" y="5181600"/>
            <a:ext cx="4098175" cy="685800"/>
          </a:xfrm>
        </p:spPr>
        <p:txBody>
          <a:bodyPr rtlCol="0"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 descr="ECG-lij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8688" y="-1"/>
            <a:ext cx="7000137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3589579-FBCA-4B65-86AF-3289074A703B}" type="datetime1">
              <a:rPr lang="nl-NL" smtClean="0"/>
              <a:t>3-10-2023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 descr="Rechthoek"/>
          <p:cNvSpPr/>
          <p:nvPr/>
        </p:nvSpPr>
        <p:spPr>
          <a:xfrm>
            <a:off x="9982200" y="0"/>
            <a:ext cx="22098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10058399" y="457201"/>
            <a:ext cx="2057401" cy="59436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9067800" cy="5943599"/>
          </a:xfrm>
        </p:spPr>
        <p:txBody>
          <a:bodyPr vert="eaVert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FAB6B0A-E006-4DCC-9665-CE9B76E85A04}" type="datetime1">
              <a:rPr lang="nl-NL" smtClean="0"/>
              <a:t>3-10-2023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56E0C39-CFC8-4E2D-BE76-D330EE5C4944}" type="datetime1">
              <a:rPr lang="nl-NL" smtClean="0"/>
              <a:t>3-10-2023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 descr="Rechthoek"/>
          <p:cNvSpPr/>
          <p:nvPr/>
        </p:nvSpPr>
        <p:spPr>
          <a:xfrm>
            <a:off x="265112" y="228600"/>
            <a:ext cx="1165860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828800"/>
            <a:ext cx="7772400" cy="3177380"/>
          </a:xfrm>
        </p:spPr>
        <p:txBody>
          <a:bodyPr rtlCol="0" anchor="b">
            <a:normAutofit/>
          </a:bodyPr>
          <a:lstStyle>
            <a:lvl1pPr rtl="0">
              <a:lnSpc>
                <a:spcPct val="80000"/>
              </a:lnSpc>
              <a:defRPr sz="54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5181600"/>
            <a:ext cx="7772400" cy="685800"/>
          </a:xfrm>
        </p:spPr>
        <p:txBody>
          <a:bodyPr rtlCol="0">
            <a:normAutofit/>
          </a:bodyPr>
          <a:lstStyle>
            <a:lvl1pPr marL="0" indent="0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066800" y="1825624"/>
            <a:ext cx="4800600" cy="457517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24600" y="1825624"/>
            <a:ext cx="4800600" cy="457517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C91BF31-E325-4506-9612-6C9A7D412E19}" type="datetime1">
              <a:rPr lang="nl-NL" smtClean="0"/>
              <a:t>3-10-2023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828799"/>
            <a:ext cx="4800600" cy="762000"/>
          </a:xfrm>
        </p:spPr>
        <p:txBody>
          <a:bodyPr rtlCol="0" anchor="ctr">
            <a:noAutofit/>
          </a:bodyPr>
          <a:lstStyle>
            <a:lvl1pPr marL="0" indent="0">
              <a:buNone/>
              <a:defRPr sz="24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066800" y="2590799"/>
            <a:ext cx="4800600" cy="381003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324600" y="1828799"/>
            <a:ext cx="4800600" cy="762000"/>
          </a:xfrm>
        </p:spPr>
        <p:txBody>
          <a:bodyPr rtlCol="0" anchor="ctr">
            <a:noAutofit/>
          </a:bodyPr>
          <a:lstStyle>
            <a:lvl1pPr marL="0" indent="0">
              <a:buNone/>
              <a:defRPr sz="24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324600" y="2590799"/>
            <a:ext cx="4800600" cy="381003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2BBBC0-ACF5-40F4-8888-0541E41B163E}" type="datetime1">
              <a:rPr lang="nl-NL" smtClean="0"/>
              <a:t>3-10-2023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434AB2-C1B6-4B96-8E8C-73F0D6C85054}" type="datetime1">
              <a:rPr lang="nl-NL" smtClean="0"/>
              <a:t>3-10-2023</a:t>
            </a:fld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6B5A5-22A8-418B-8001-145EBAAE8E55}" type="datetime1">
              <a:rPr lang="nl-NL" smtClean="0"/>
              <a:t>3-10-2023</a:t>
            </a:fld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 descr="Rechthoek"/>
          <p:cNvSpPr/>
          <p:nvPr/>
        </p:nvSpPr>
        <p:spPr>
          <a:xfrm>
            <a:off x="7008812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9" name="Rechthoek 8" descr="Rechthoek"/>
          <p:cNvSpPr/>
          <p:nvPr/>
        </p:nvSpPr>
        <p:spPr>
          <a:xfrm>
            <a:off x="7255668" y="228600"/>
            <a:ext cx="468630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2700" y="3200400"/>
            <a:ext cx="3932237" cy="1752600"/>
          </a:xfrm>
        </p:spPr>
        <p:txBody>
          <a:bodyPr rtlCol="0" anchor="b">
            <a:normAutofit/>
          </a:bodyPr>
          <a:lstStyle>
            <a:lvl1pPr rtl="0">
              <a:defRPr sz="36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457201"/>
            <a:ext cx="5943600" cy="5943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632699" y="5029200"/>
            <a:ext cx="3932237" cy="1371600"/>
          </a:xfrm>
        </p:spPr>
        <p:txBody>
          <a:bodyPr rtlCol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 descr="Rechthoek"/>
          <p:cNvSpPr/>
          <p:nvPr/>
        </p:nvSpPr>
        <p:spPr>
          <a:xfrm>
            <a:off x="7008812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9" name="Rechthoek 8" descr="Rechthoek"/>
          <p:cNvSpPr/>
          <p:nvPr/>
        </p:nvSpPr>
        <p:spPr>
          <a:xfrm>
            <a:off x="7255668" y="228600"/>
            <a:ext cx="468630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5240" y="3200400"/>
            <a:ext cx="3932237" cy="1752600"/>
          </a:xfrm>
        </p:spPr>
        <p:txBody>
          <a:bodyPr rtlCol="0" anchor="b">
            <a:normAutofit/>
          </a:bodyPr>
          <a:lstStyle>
            <a:lvl1pPr rtl="0">
              <a:defRPr sz="36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idx="1"/>
          </p:nvPr>
        </p:nvSpPr>
        <p:spPr>
          <a:xfrm>
            <a:off x="1" y="0"/>
            <a:ext cx="7008810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635240" y="5029200"/>
            <a:ext cx="3932237" cy="1374648"/>
          </a:xfrm>
        </p:spPr>
        <p:txBody>
          <a:bodyPr rtlCol="0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9D9D9"/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de balk" descr="Rode balk"/>
          <p:cNvSpPr/>
          <p:nvPr/>
        </p:nvSpPr>
        <p:spPr>
          <a:xfrm>
            <a:off x="1" y="1"/>
            <a:ext cx="12188824" cy="1524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066800" y="99220"/>
            <a:ext cx="10058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9144000" cy="4572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dirty="0"/>
              <a:t>Tekststijl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066800" y="6481760"/>
            <a:ext cx="78486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067800" y="6465885"/>
            <a:ext cx="10668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4FD7E93D-B638-43B6-BCE3-9698495EC92B}" type="datetime1">
              <a:rPr lang="nl-NL" noProof="0" smtClean="0"/>
              <a:t>3-10-2023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287000" y="6481760"/>
            <a:ext cx="8382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E31375A4-56A4-47D6-9801-1991572033F7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868680" indent="-182563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5240" y="3200400"/>
            <a:ext cx="3932237" cy="1752600"/>
          </a:xfrm>
        </p:spPr>
        <p:txBody>
          <a:bodyPr rtlCol="0" anchor="b">
            <a:normAutofit/>
          </a:bodyPr>
          <a:lstStyle/>
          <a:p>
            <a:pPr rtl="0"/>
            <a:r>
              <a:rPr lang="nl-NL" dirty="0"/>
              <a:t>ROS 2</a:t>
            </a:r>
          </a:p>
        </p:txBody>
      </p:sp>
      <p:pic>
        <p:nvPicPr>
          <p:cNvPr id="5" name="Picture 4" descr="Close-up of hopscotch on a sidewalk">
            <a:extLst>
              <a:ext uri="{FF2B5EF4-FFF2-40B4-BE49-F238E27FC236}">
                <a16:creationId xmlns:a16="http://schemas.microsoft.com/office/drawing/2014/main" id="{9B4480EF-918E-76BA-91F0-AB0B59FFF7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09" r="15173" b="-1"/>
          <a:stretch/>
        </p:blipFill>
        <p:spPr>
          <a:xfrm>
            <a:off x="1" y="10"/>
            <a:ext cx="7008810" cy="6857989"/>
          </a:xfrm>
          <a:prstGeom prst="rect">
            <a:avLst/>
          </a:prstGeom>
          <a:noFill/>
        </p:spPr>
      </p:pic>
      <p:sp>
        <p:nvSpPr>
          <p:cNvPr id="3" name="Subtitel 2"/>
          <p:cNvSpPr>
            <a:spLocks noGrp="1"/>
          </p:cNvSpPr>
          <p:nvPr>
            <p:ph type="body" sz="half" idx="2"/>
          </p:nvPr>
        </p:nvSpPr>
        <p:spPr>
          <a:xfrm>
            <a:off x="7635240" y="5029200"/>
            <a:ext cx="3932237" cy="1374648"/>
          </a:xfrm>
        </p:spPr>
        <p:txBody>
          <a:bodyPr rtlCol="0">
            <a:normAutofit/>
          </a:bodyPr>
          <a:lstStyle/>
          <a:p>
            <a:pPr rtl="0"/>
            <a:r>
              <a:rPr lang="nl-NL" dirty="0"/>
              <a:t>LJ4 les 2 </a:t>
            </a:r>
          </a:p>
          <a:p>
            <a:pPr rtl="0"/>
            <a:r>
              <a:rPr lang="nl-NL" dirty="0"/>
              <a:t>2023-24 </a:t>
            </a:r>
          </a:p>
          <a:p>
            <a:pPr rtl="0"/>
            <a:r>
              <a:rPr lang="nl-NL" dirty="0"/>
              <a:t>SCEGS</a:t>
            </a:r>
          </a:p>
          <a:p>
            <a:pPr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514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5D208E-75C0-90F3-17F1-AD72877F8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SCEGS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3AB0AE-3C88-FC94-6482-2FDF0C11A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Waar staat SCEGS ook al weer voor?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>
                <a:solidFill>
                  <a:srgbClr val="00B050"/>
                </a:solidFill>
              </a:rPr>
              <a:t>S</a:t>
            </a:r>
            <a:r>
              <a:rPr lang="nl-NL" dirty="0"/>
              <a:t>omatisch</a:t>
            </a:r>
          </a:p>
          <a:p>
            <a:pPr marL="0" indent="0">
              <a:buNone/>
            </a:pPr>
            <a:r>
              <a:rPr lang="nl-NL" dirty="0">
                <a:solidFill>
                  <a:srgbClr val="00B050"/>
                </a:solidFill>
              </a:rPr>
              <a:t>C</a:t>
            </a:r>
            <a:r>
              <a:rPr lang="nl-NL" dirty="0"/>
              <a:t>ognitief</a:t>
            </a:r>
          </a:p>
          <a:p>
            <a:pPr marL="0" indent="0">
              <a:buNone/>
            </a:pPr>
            <a:r>
              <a:rPr lang="nl-NL" dirty="0">
                <a:solidFill>
                  <a:srgbClr val="00B050"/>
                </a:solidFill>
              </a:rPr>
              <a:t>E</a:t>
            </a:r>
            <a:r>
              <a:rPr lang="nl-NL" dirty="0"/>
              <a:t>motioneel</a:t>
            </a:r>
          </a:p>
          <a:p>
            <a:pPr marL="0" indent="0">
              <a:buNone/>
            </a:pPr>
            <a:r>
              <a:rPr lang="nl-NL" dirty="0">
                <a:solidFill>
                  <a:srgbClr val="00B050"/>
                </a:solidFill>
              </a:rPr>
              <a:t>G</a:t>
            </a:r>
            <a:r>
              <a:rPr lang="nl-NL" dirty="0"/>
              <a:t>edragsmatig</a:t>
            </a:r>
          </a:p>
          <a:p>
            <a:pPr marL="0" indent="0">
              <a:buNone/>
            </a:pPr>
            <a:r>
              <a:rPr lang="nl-NL" dirty="0">
                <a:solidFill>
                  <a:srgbClr val="00B050"/>
                </a:solidFill>
              </a:rPr>
              <a:t>S</a:t>
            </a:r>
            <a:r>
              <a:rPr lang="nl-NL" dirty="0"/>
              <a:t>ociaal systeem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671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CE53DB-639D-0E50-3F5C-8E97231D9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SCEGS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D861DA-DE9A-657B-4651-6ACB59F5A3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methodiek wordt veel gebruikt door huisartsen en in de GGZ</a:t>
            </a:r>
          </a:p>
          <a:p>
            <a:r>
              <a:rPr lang="nl-NL" dirty="0"/>
              <a:t>Wij als </a:t>
            </a:r>
            <a:r>
              <a:rPr lang="nl-NL" dirty="0" err="1"/>
              <a:t>vpk</a:t>
            </a:r>
            <a:r>
              <a:rPr lang="nl-NL" dirty="0"/>
              <a:t> gebruiken deze methodiek vooral onbewust (onbewust bekwaam)</a:t>
            </a:r>
          </a:p>
          <a:p>
            <a:r>
              <a:rPr lang="nl-NL" dirty="0"/>
              <a:t>In veel van de gesprekken die </a:t>
            </a:r>
            <a:r>
              <a:rPr lang="nl-NL" dirty="0" err="1"/>
              <a:t>vpk</a:t>
            </a:r>
            <a:r>
              <a:rPr lang="nl-NL" dirty="0"/>
              <a:t> voeren met zorgvragers bespreken </a:t>
            </a:r>
            <a:r>
              <a:rPr lang="nl-NL" dirty="0" err="1"/>
              <a:t>vpk</a:t>
            </a:r>
            <a:r>
              <a:rPr lang="nl-NL" dirty="0"/>
              <a:t> delen van de SCEGS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271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D7685D20-7A10-8F76-E1F0-D813C0A4E2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985453"/>
            <a:ext cx="6394995" cy="488709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75245A3C-6FE6-A47D-9D65-3F726C3CC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5060" y="995747"/>
            <a:ext cx="5544616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8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edisch ontwerp (16:9)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0163_TF02901024" id="{90B6D0ED-065E-48EA-8C07-0AD5B7937B3B}" vid="{822A3345-6D01-4F74-ABC3-578599EAA64E}"/>
    </a:ext>
  </a:extLst>
</a:theme>
</file>

<file path=ppt/theme/theme2.xml><?xml version="1.0" encoding="utf-8"?>
<a:theme xmlns:a="http://schemas.openxmlformats.org/drawingml/2006/main" name="Office-thema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met medisch ontwerp (breedbeeld)</Template>
  <TotalTime>436</TotalTime>
  <Words>63</Words>
  <Application>Microsoft Office PowerPoint</Application>
  <PresentationFormat>Breedbeeld</PresentationFormat>
  <Paragraphs>17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Franklin Gothic Medium</vt:lpstr>
      <vt:lpstr>Medisch ontwerp (16:9)</vt:lpstr>
      <vt:lpstr>ROS 2</vt:lpstr>
      <vt:lpstr>SCEGS</vt:lpstr>
      <vt:lpstr>SCEGS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 2</dc:title>
  <dc:creator>Iwan van der Werf</dc:creator>
  <cp:lastModifiedBy>Iwan van der Werf</cp:lastModifiedBy>
  <cp:revision>4</cp:revision>
  <dcterms:created xsi:type="dcterms:W3CDTF">2023-09-07T10:06:43Z</dcterms:created>
  <dcterms:modified xsi:type="dcterms:W3CDTF">2023-10-03T12:36:17Z</dcterms:modified>
</cp:coreProperties>
</file>