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4" r:id="rId5"/>
    <p:sldId id="268" r:id="rId6"/>
    <p:sldId id="269" r:id="rId7"/>
    <p:sldId id="265" r:id="rId8"/>
    <p:sldId id="270" r:id="rId9"/>
    <p:sldId id="271" r:id="rId10"/>
    <p:sldId id="259" r:id="rId11"/>
    <p:sldId id="262" r:id="rId12"/>
    <p:sldId id="261" r:id="rId13"/>
    <p:sldId id="266" r:id="rId14"/>
    <p:sldId id="272" r:id="rId15"/>
    <p:sldId id="276" r:id="rId16"/>
    <p:sldId id="273" r:id="rId17"/>
    <p:sldId id="274" r:id="rId18"/>
    <p:sldId id="277" r:id="rId19"/>
    <p:sldId id="260" r:id="rId20"/>
    <p:sldId id="267" r:id="rId21"/>
    <p:sldId id="258" r:id="rId22"/>
    <p:sldId id="275"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37957C-9375-4964-8E23-6E51A43E9B65}" v="236" dt="2024-12-20T12:11:04.8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9" d="100"/>
          <a:sy n="79" d="100"/>
        </p:scale>
        <p:origin x="8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wan van der Werf" userId="b1e4871e-4d28-4956-a9cb-e177b69d8260" providerId="ADAL" clId="{60565A51-FD0B-4724-B0BB-384546576705}"/>
    <pc:docChg chg="custSel addSld modSld">
      <pc:chgData name="Iwan van der Werf" userId="b1e4871e-4d28-4956-a9cb-e177b69d8260" providerId="ADAL" clId="{60565A51-FD0B-4724-B0BB-384546576705}" dt="2024-07-02T13:57:25.606" v="49" actId="5793"/>
      <pc:docMkLst>
        <pc:docMk/>
      </pc:docMkLst>
      <pc:sldChg chg="addSp delSp modSp mod">
        <pc:chgData name="Iwan van der Werf" userId="b1e4871e-4d28-4956-a9cb-e177b69d8260" providerId="ADAL" clId="{60565A51-FD0B-4724-B0BB-384546576705}" dt="2024-07-02T13:42:58.807" v="1" actId="1076"/>
        <pc:sldMkLst>
          <pc:docMk/>
          <pc:sldMk cId="489496148" sldId="260"/>
        </pc:sldMkLst>
        <pc:spChg chg="del">
          <ac:chgData name="Iwan van der Werf" userId="b1e4871e-4d28-4956-a9cb-e177b69d8260" providerId="ADAL" clId="{60565A51-FD0B-4724-B0BB-384546576705}" dt="2024-07-02T13:42:56.647" v="0" actId="22"/>
          <ac:spMkLst>
            <pc:docMk/>
            <pc:sldMk cId="489496148" sldId="260"/>
            <ac:spMk id="3" creationId="{F9A03088-AC1B-E6D4-3047-DE7DED3A2F0A}"/>
          </ac:spMkLst>
        </pc:spChg>
        <pc:picChg chg="add mod ord">
          <ac:chgData name="Iwan van der Werf" userId="b1e4871e-4d28-4956-a9cb-e177b69d8260" providerId="ADAL" clId="{60565A51-FD0B-4724-B0BB-384546576705}" dt="2024-07-02T13:42:58.807" v="1" actId="1076"/>
          <ac:picMkLst>
            <pc:docMk/>
            <pc:sldMk cId="489496148" sldId="260"/>
            <ac:picMk id="5" creationId="{3BB02105-FE19-F0E3-3401-50B13EC60278}"/>
          </ac:picMkLst>
        </pc:picChg>
      </pc:sldChg>
      <pc:sldChg chg="modSp new mod">
        <pc:chgData name="Iwan van der Werf" userId="b1e4871e-4d28-4956-a9cb-e177b69d8260" providerId="ADAL" clId="{60565A51-FD0B-4724-B0BB-384546576705}" dt="2024-07-02T13:57:25.606" v="49" actId="5793"/>
        <pc:sldMkLst>
          <pc:docMk/>
          <pc:sldMk cId="4027678429" sldId="267"/>
        </pc:sldMkLst>
        <pc:spChg chg="mod">
          <ac:chgData name="Iwan van der Werf" userId="b1e4871e-4d28-4956-a9cb-e177b69d8260" providerId="ADAL" clId="{60565A51-FD0B-4724-B0BB-384546576705}" dt="2024-07-02T13:53:15.045" v="5"/>
          <ac:spMkLst>
            <pc:docMk/>
            <pc:sldMk cId="4027678429" sldId="267"/>
            <ac:spMk id="2" creationId="{E8C4719D-E7BB-67DB-B948-8A5B3193053D}"/>
          </ac:spMkLst>
        </pc:spChg>
        <pc:spChg chg="mod">
          <ac:chgData name="Iwan van der Werf" userId="b1e4871e-4d28-4956-a9cb-e177b69d8260" providerId="ADAL" clId="{60565A51-FD0B-4724-B0BB-384546576705}" dt="2024-07-02T13:57:25.606" v="49" actId="5793"/>
          <ac:spMkLst>
            <pc:docMk/>
            <pc:sldMk cId="4027678429" sldId="267"/>
            <ac:spMk id="3" creationId="{F5A68CF4-88DF-E1AC-5827-40C9C900992D}"/>
          </ac:spMkLst>
        </pc:spChg>
      </pc:sldChg>
    </pc:docChg>
  </pc:docChgLst>
  <pc:docChgLst>
    <pc:chgData name="Iwan van der Werf" userId="b1e4871e-4d28-4956-a9cb-e177b69d8260" providerId="ADAL" clId="{F837957C-9375-4964-8E23-6E51A43E9B65}"/>
    <pc:docChg chg="undo custSel addSld delSld modSld sldOrd">
      <pc:chgData name="Iwan van der Werf" userId="b1e4871e-4d28-4956-a9cb-e177b69d8260" providerId="ADAL" clId="{F837957C-9375-4964-8E23-6E51A43E9B65}" dt="2025-01-08T08:25:05.198" v="1979"/>
      <pc:docMkLst>
        <pc:docMk/>
      </pc:docMkLst>
      <pc:sldChg chg="addSp delSp modSp mod setBg addAnim">
        <pc:chgData name="Iwan van der Werf" userId="b1e4871e-4d28-4956-a9cb-e177b69d8260" providerId="ADAL" clId="{F837957C-9375-4964-8E23-6E51A43E9B65}" dt="2024-12-20T08:21:28.393" v="213" actId="26606"/>
        <pc:sldMkLst>
          <pc:docMk/>
          <pc:sldMk cId="969637979" sldId="256"/>
        </pc:sldMkLst>
        <pc:spChg chg="mod">
          <ac:chgData name="Iwan van der Werf" userId="b1e4871e-4d28-4956-a9cb-e177b69d8260" providerId="ADAL" clId="{F837957C-9375-4964-8E23-6E51A43E9B65}" dt="2024-12-20T08:21:14.104" v="209" actId="26606"/>
          <ac:spMkLst>
            <pc:docMk/>
            <pc:sldMk cId="969637979" sldId="256"/>
            <ac:spMk id="2" creationId="{FCD40ED6-A90D-4D0B-E5F2-489A8AE29FFE}"/>
          </ac:spMkLst>
        </pc:spChg>
        <pc:spChg chg="mod">
          <ac:chgData name="Iwan van der Werf" userId="b1e4871e-4d28-4956-a9cb-e177b69d8260" providerId="ADAL" clId="{F837957C-9375-4964-8E23-6E51A43E9B65}" dt="2024-12-20T08:21:14.104" v="209" actId="26606"/>
          <ac:spMkLst>
            <pc:docMk/>
            <pc:sldMk cId="969637979" sldId="256"/>
            <ac:spMk id="3" creationId="{3FBEEBD9-2366-8D99-F79C-C420BEE0036E}"/>
          </ac:spMkLst>
        </pc:spChg>
        <pc:spChg chg="add del">
          <ac:chgData name="Iwan van der Werf" userId="b1e4871e-4d28-4956-a9cb-e177b69d8260" providerId="ADAL" clId="{F837957C-9375-4964-8E23-6E51A43E9B65}" dt="2024-12-20T08:21:28.393" v="213" actId="26606"/>
          <ac:spMkLst>
            <pc:docMk/>
            <pc:sldMk cId="969637979" sldId="256"/>
            <ac:spMk id="10" creationId="{E91DC736-0EF8-4F87-9146-EBF1D2EE4D3D}"/>
          </ac:spMkLst>
        </pc:spChg>
        <pc:spChg chg="add del">
          <ac:chgData name="Iwan van der Werf" userId="b1e4871e-4d28-4956-a9cb-e177b69d8260" providerId="ADAL" clId="{F837957C-9375-4964-8E23-6E51A43E9B65}" dt="2024-12-20T08:21:28.393" v="213" actId="26606"/>
          <ac:spMkLst>
            <pc:docMk/>
            <pc:sldMk cId="969637979" sldId="256"/>
            <ac:spMk id="12" creationId="{097CD68E-23E3-4007-8847-CD0944C4F7BE}"/>
          </ac:spMkLst>
        </pc:spChg>
        <pc:spChg chg="add del">
          <ac:chgData name="Iwan van der Werf" userId="b1e4871e-4d28-4956-a9cb-e177b69d8260" providerId="ADAL" clId="{F837957C-9375-4964-8E23-6E51A43E9B65}" dt="2024-12-20T08:21:28.393" v="213" actId="26606"/>
          <ac:spMkLst>
            <pc:docMk/>
            <pc:sldMk cId="969637979" sldId="256"/>
            <ac:spMk id="14" creationId="{AF2F604E-43BE-4DC3-B983-E071523364F8}"/>
          </ac:spMkLst>
        </pc:spChg>
        <pc:spChg chg="add del">
          <ac:chgData name="Iwan van der Werf" userId="b1e4871e-4d28-4956-a9cb-e177b69d8260" providerId="ADAL" clId="{F837957C-9375-4964-8E23-6E51A43E9B65}" dt="2024-12-20T08:21:28.393" v="213" actId="26606"/>
          <ac:spMkLst>
            <pc:docMk/>
            <pc:sldMk cId="969637979" sldId="256"/>
            <ac:spMk id="16" creationId="{08C9B587-E65E-4B52-B37C-ABEBB6E87928}"/>
          </ac:spMkLst>
        </pc:spChg>
        <pc:spChg chg="add">
          <ac:chgData name="Iwan van der Werf" userId="b1e4871e-4d28-4956-a9cb-e177b69d8260" providerId="ADAL" clId="{F837957C-9375-4964-8E23-6E51A43E9B65}" dt="2024-12-20T08:21:28.393" v="213" actId="26606"/>
          <ac:spMkLst>
            <pc:docMk/>
            <pc:sldMk cId="969637979" sldId="256"/>
            <ac:spMk id="21" creationId="{E91DC736-0EF8-4F87-9146-EBF1D2EE4D3D}"/>
          </ac:spMkLst>
        </pc:spChg>
        <pc:spChg chg="add">
          <ac:chgData name="Iwan van der Werf" userId="b1e4871e-4d28-4956-a9cb-e177b69d8260" providerId="ADAL" clId="{F837957C-9375-4964-8E23-6E51A43E9B65}" dt="2024-12-20T08:21:28.393" v="213" actId="26606"/>
          <ac:spMkLst>
            <pc:docMk/>
            <pc:sldMk cId="969637979" sldId="256"/>
            <ac:spMk id="23" creationId="{097CD68E-23E3-4007-8847-CD0944C4F7BE}"/>
          </ac:spMkLst>
        </pc:spChg>
        <pc:spChg chg="add">
          <ac:chgData name="Iwan van der Werf" userId="b1e4871e-4d28-4956-a9cb-e177b69d8260" providerId="ADAL" clId="{F837957C-9375-4964-8E23-6E51A43E9B65}" dt="2024-12-20T08:21:28.393" v="213" actId="26606"/>
          <ac:spMkLst>
            <pc:docMk/>
            <pc:sldMk cId="969637979" sldId="256"/>
            <ac:spMk id="25" creationId="{AF2F604E-43BE-4DC3-B983-E071523364F8}"/>
          </ac:spMkLst>
        </pc:spChg>
        <pc:spChg chg="add">
          <ac:chgData name="Iwan van der Werf" userId="b1e4871e-4d28-4956-a9cb-e177b69d8260" providerId="ADAL" clId="{F837957C-9375-4964-8E23-6E51A43E9B65}" dt="2024-12-20T08:21:28.393" v="213" actId="26606"/>
          <ac:spMkLst>
            <pc:docMk/>
            <pc:sldMk cId="969637979" sldId="256"/>
            <ac:spMk id="27" creationId="{08C9B587-E65E-4B52-B37C-ABEBB6E87928}"/>
          </ac:spMkLst>
        </pc:spChg>
        <pc:picChg chg="add mod ord">
          <ac:chgData name="Iwan van der Werf" userId="b1e4871e-4d28-4956-a9cb-e177b69d8260" providerId="ADAL" clId="{F837957C-9375-4964-8E23-6E51A43E9B65}" dt="2024-12-20T08:21:28.393" v="213" actId="26606"/>
          <ac:picMkLst>
            <pc:docMk/>
            <pc:sldMk cId="969637979" sldId="256"/>
            <ac:picMk id="5" creationId="{A2AE9170-D56B-759A-B78C-8B3F1B3B46B9}"/>
          </ac:picMkLst>
        </pc:picChg>
      </pc:sldChg>
      <pc:sldChg chg="addSp delSp modSp mod setBg">
        <pc:chgData name="Iwan van der Werf" userId="b1e4871e-4d28-4956-a9cb-e177b69d8260" providerId="ADAL" clId="{F837957C-9375-4964-8E23-6E51A43E9B65}" dt="2024-12-20T09:15:06.285" v="1220" actId="26606"/>
        <pc:sldMkLst>
          <pc:docMk/>
          <pc:sldMk cId="489496148" sldId="260"/>
        </pc:sldMkLst>
        <pc:spChg chg="mod">
          <ac:chgData name="Iwan van der Werf" userId="b1e4871e-4d28-4956-a9cb-e177b69d8260" providerId="ADAL" clId="{F837957C-9375-4964-8E23-6E51A43E9B65}" dt="2024-12-20T09:15:06.285" v="1220" actId="26606"/>
          <ac:spMkLst>
            <pc:docMk/>
            <pc:sldMk cId="489496148" sldId="260"/>
            <ac:spMk id="2" creationId="{AB22E7BE-8B26-7A70-2792-5DA67B5D1D42}"/>
          </ac:spMkLst>
        </pc:spChg>
        <pc:spChg chg="add mod">
          <ac:chgData name="Iwan van der Werf" userId="b1e4871e-4d28-4956-a9cb-e177b69d8260" providerId="ADAL" clId="{F837957C-9375-4964-8E23-6E51A43E9B65}" dt="2024-12-20T09:15:06.285" v="1220" actId="26606"/>
          <ac:spMkLst>
            <pc:docMk/>
            <pc:sldMk cId="489496148" sldId="260"/>
            <ac:spMk id="9" creationId="{32DA04E2-5E9E-B4DA-299A-CB65EB5E3C45}"/>
          </ac:spMkLst>
        </pc:spChg>
        <pc:spChg chg="add del">
          <ac:chgData name="Iwan van der Werf" userId="b1e4871e-4d28-4956-a9cb-e177b69d8260" providerId="ADAL" clId="{F837957C-9375-4964-8E23-6E51A43E9B65}" dt="2024-12-20T09:01:11.464" v="949" actId="26606"/>
          <ac:spMkLst>
            <pc:docMk/>
            <pc:sldMk cId="489496148" sldId="260"/>
            <ac:spMk id="12" creationId="{2C9A9DA9-7DC8-488B-A882-123947B0F3D9}"/>
          </ac:spMkLst>
        </pc:spChg>
        <pc:spChg chg="add del">
          <ac:chgData name="Iwan van der Werf" userId="b1e4871e-4d28-4956-a9cb-e177b69d8260" providerId="ADAL" clId="{F837957C-9375-4964-8E23-6E51A43E9B65}" dt="2024-12-20T09:01:11.464" v="949" actId="26606"/>
          <ac:spMkLst>
            <pc:docMk/>
            <pc:sldMk cId="489496148" sldId="260"/>
            <ac:spMk id="14" creationId="{57F6BDD4-E066-4008-8011-6CC31AEB4556}"/>
          </ac:spMkLst>
        </pc:spChg>
        <pc:spChg chg="add del">
          <ac:chgData name="Iwan van der Werf" userId="b1e4871e-4d28-4956-a9cb-e177b69d8260" providerId="ADAL" clId="{F837957C-9375-4964-8E23-6E51A43E9B65}" dt="2024-12-20T09:01:11.464" v="949" actId="26606"/>
          <ac:spMkLst>
            <pc:docMk/>
            <pc:sldMk cId="489496148" sldId="260"/>
            <ac:spMk id="16" creationId="{2711A8FB-68FC-45FC-B01E-38F809E2D439}"/>
          </ac:spMkLst>
        </pc:spChg>
        <pc:spChg chg="add del">
          <ac:chgData name="Iwan van der Werf" userId="b1e4871e-4d28-4956-a9cb-e177b69d8260" providerId="ADAL" clId="{F837957C-9375-4964-8E23-6E51A43E9B65}" dt="2024-12-20T09:01:11.464" v="949" actId="26606"/>
          <ac:spMkLst>
            <pc:docMk/>
            <pc:sldMk cId="489496148" sldId="260"/>
            <ac:spMk id="18" creationId="{2A865FE3-5FC9-4049-87CF-30019C46C0F5}"/>
          </ac:spMkLst>
        </pc:spChg>
        <pc:spChg chg="add del">
          <ac:chgData name="Iwan van der Werf" userId="b1e4871e-4d28-4956-a9cb-e177b69d8260" providerId="ADAL" clId="{F837957C-9375-4964-8E23-6E51A43E9B65}" dt="2024-12-20T09:15:06.285" v="1220" actId="26606"/>
          <ac:spMkLst>
            <pc:docMk/>
            <pc:sldMk cId="489496148" sldId="260"/>
            <ac:spMk id="23" creationId="{777A147A-9ED8-46B4-8660-1B3C2AA880B5}"/>
          </ac:spMkLst>
        </pc:spChg>
        <pc:spChg chg="add del">
          <ac:chgData name="Iwan van der Werf" userId="b1e4871e-4d28-4956-a9cb-e177b69d8260" providerId="ADAL" clId="{F837957C-9375-4964-8E23-6E51A43E9B65}" dt="2024-12-20T09:15:06.285" v="1220" actId="26606"/>
          <ac:spMkLst>
            <pc:docMk/>
            <pc:sldMk cId="489496148" sldId="260"/>
            <ac:spMk id="25" creationId="{5D6C15A0-C087-4593-8414-2B4EC1CDC3DE}"/>
          </ac:spMkLst>
        </pc:spChg>
        <pc:spChg chg="add">
          <ac:chgData name="Iwan van der Werf" userId="b1e4871e-4d28-4956-a9cb-e177b69d8260" providerId="ADAL" clId="{F837957C-9375-4964-8E23-6E51A43E9B65}" dt="2024-12-20T09:15:06.285" v="1220" actId="26606"/>
          <ac:spMkLst>
            <pc:docMk/>
            <pc:sldMk cId="489496148" sldId="260"/>
            <ac:spMk id="30" creationId="{F13C74B1-5B17-4795-BED0-7140497B445A}"/>
          </ac:spMkLst>
        </pc:spChg>
        <pc:spChg chg="add">
          <ac:chgData name="Iwan van der Werf" userId="b1e4871e-4d28-4956-a9cb-e177b69d8260" providerId="ADAL" clId="{F837957C-9375-4964-8E23-6E51A43E9B65}" dt="2024-12-20T09:15:06.285" v="1220" actId="26606"/>
          <ac:spMkLst>
            <pc:docMk/>
            <pc:sldMk cId="489496148" sldId="260"/>
            <ac:spMk id="32" creationId="{D4974D33-8DC5-464E-8C6D-BE58F0669C17}"/>
          </ac:spMkLst>
        </pc:spChg>
        <pc:picChg chg="add mod">
          <ac:chgData name="Iwan van der Werf" userId="b1e4871e-4d28-4956-a9cb-e177b69d8260" providerId="ADAL" clId="{F837957C-9375-4964-8E23-6E51A43E9B65}" dt="2024-12-20T09:15:06.285" v="1220" actId="26606"/>
          <ac:picMkLst>
            <pc:docMk/>
            <pc:sldMk cId="489496148" sldId="260"/>
            <ac:picMk id="3" creationId="{5E18B5E5-6693-1FD9-0FE6-ACCBEFF63185}"/>
          </ac:picMkLst>
        </pc:picChg>
        <pc:picChg chg="del mod">
          <ac:chgData name="Iwan van der Werf" userId="b1e4871e-4d28-4956-a9cb-e177b69d8260" providerId="ADAL" clId="{F837957C-9375-4964-8E23-6E51A43E9B65}" dt="2024-12-20T09:01:05.941" v="948" actId="478"/>
          <ac:picMkLst>
            <pc:docMk/>
            <pc:sldMk cId="489496148" sldId="260"/>
            <ac:picMk id="5" creationId="{3BB02105-FE19-F0E3-3401-50B13EC60278}"/>
          </ac:picMkLst>
        </pc:picChg>
      </pc:sldChg>
      <pc:sldChg chg="modAnim">
        <pc:chgData name="Iwan van der Werf" userId="b1e4871e-4d28-4956-a9cb-e177b69d8260" providerId="ADAL" clId="{F837957C-9375-4964-8E23-6E51A43E9B65}" dt="2024-12-20T08:04:13.211" v="0"/>
        <pc:sldMkLst>
          <pc:docMk/>
          <pc:sldMk cId="2704124846" sldId="263"/>
        </pc:sldMkLst>
      </pc:sldChg>
      <pc:sldChg chg="modSp modAnim">
        <pc:chgData name="Iwan van der Werf" userId="b1e4871e-4d28-4956-a9cb-e177b69d8260" providerId="ADAL" clId="{F837957C-9375-4964-8E23-6E51A43E9B65}" dt="2024-12-20T08:04:28.052" v="6" actId="20577"/>
        <pc:sldMkLst>
          <pc:docMk/>
          <pc:sldMk cId="887876141" sldId="264"/>
        </pc:sldMkLst>
        <pc:spChg chg="mod">
          <ac:chgData name="Iwan van der Werf" userId="b1e4871e-4d28-4956-a9cb-e177b69d8260" providerId="ADAL" clId="{F837957C-9375-4964-8E23-6E51A43E9B65}" dt="2024-12-20T08:04:28.052" v="6" actId="20577"/>
          <ac:spMkLst>
            <pc:docMk/>
            <pc:sldMk cId="887876141" sldId="264"/>
            <ac:spMk id="2" creationId="{509F026C-425B-2289-EA7B-58E68C3865F6}"/>
          </ac:spMkLst>
        </pc:spChg>
      </pc:sldChg>
      <pc:sldChg chg="modSp mod">
        <pc:chgData name="Iwan van der Werf" userId="b1e4871e-4d28-4956-a9cb-e177b69d8260" providerId="ADAL" clId="{F837957C-9375-4964-8E23-6E51A43E9B65}" dt="2024-12-20T09:08:45.933" v="1161" actId="255"/>
        <pc:sldMkLst>
          <pc:docMk/>
          <pc:sldMk cId="2841918476" sldId="265"/>
        </pc:sldMkLst>
        <pc:spChg chg="mod">
          <ac:chgData name="Iwan van der Werf" userId="b1e4871e-4d28-4956-a9cb-e177b69d8260" providerId="ADAL" clId="{F837957C-9375-4964-8E23-6E51A43E9B65}" dt="2024-12-20T09:08:45.933" v="1161" actId="255"/>
          <ac:spMkLst>
            <pc:docMk/>
            <pc:sldMk cId="2841918476" sldId="265"/>
            <ac:spMk id="2" creationId="{C50AA369-5E21-16D3-90A9-01C44E44EEF5}"/>
          </ac:spMkLst>
        </pc:spChg>
        <pc:graphicFrameChg chg="mod">
          <ac:chgData name="Iwan van der Werf" userId="b1e4871e-4d28-4956-a9cb-e177b69d8260" providerId="ADAL" clId="{F837957C-9375-4964-8E23-6E51A43E9B65}" dt="2024-12-20T08:49:28.627" v="912" actId="20577"/>
          <ac:graphicFrameMkLst>
            <pc:docMk/>
            <pc:sldMk cId="2841918476" sldId="265"/>
            <ac:graphicFrameMk id="12" creationId="{8304F38C-57E2-5FE6-CA42-6DF554DAD80B}"/>
          </ac:graphicFrameMkLst>
        </pc:graphicFrameChg>
      </pc:sldChg>
      <pc:sldChg chg="modSp mod">
        <pc:chgData name="Iwan van der Werf" userId="b1e4871e-4d28-4956-a9cb-e177b69d8260" providerId="ADAL" clId="{F837957C-9375-4964-8E23-6E51A43E9B65}" dt="2024-12-20T09:08:06.231" v="1141" actId="255"/>
        <pc:sldMkLst>
          <pc:docMk/>
          <pc:sldMk cId="2987344994" sldId="266"/>
        </pc:sldMkLst>
        <pc:spChg chg="mod">
          <ac:chgData name="Iwan van der Werf" userId="b1e4871e-4d28-4956-a9cb-e177b69d8260" providerId="ADAL" clId="{F837957C-9375-4964-8E23-6E51A43E9B65}" dt="2024-12-20T09:08:06.231" v="1141" actId="255"/>
          <ac:spMkLst>
            <pc:docMk/>
            <pc:sldMk cId="2987344994" sldId="266"/>
            <ac:spMk id="2" creationId="{C933FA46-513A-63B7-9FF6-B0F8C565A462}"/>
          </ac:spMkLst>
        </pc:spChg>
      </pc:sldChg>
      <pc:sldChg chg="addSp modSp mod setBg">
        <pc:chgData name="Iwan van der Werf" userId="b1e4871e-4d28-4956-a9cb-e177b69d8260" providerId="ADAL" clId="{F837957C-9375-4964-8E23-6E51A43E9B65}" dt="2024-12-20T09:16:41.829" v="1237" actId="20577"/>
        <pc:sldMkLst>
          <pc:docMk/>
          <pc:sldMk cId="4027678429" sldId="267"/>
        </pc:sldMkLst>
        <pc:spChg chg="mod">
          <ac:chgData name="Iwan van der Werf" userId="b1e4871e-4d28-4956-a9cb-e177b69d8260" providerId="ADAL" clId="{F837957C-9375-4964-8E23-6E51A43E9B65}" dt="2024-12-20T09:16:12.081" v="1231" actId="14100"/>
          <ac:spMkLst>
            <pc:docMk/>
            <pc:sldMk cId="4027678429" sldId="267"/>
            <ac:spMk id="2" creationId="{E8C4719D-E7BB-67DB-B948-8A5B3193053D}"/>
          </ac:spMkLst>
        </pc:spChg>
        <pc:spChg chg="mod">
          <ac:chgData name="Iwan van der Werf" userId="b1e4871e-4d28-4956-a9cb-e177b69d8260" providerId="ADAL" clId="{F837957C-9375-4964-8E23-6E51A43E9B65}" dt="2024-12-20T09:16:41.829" v="1237" actId="20577"/>
          <ac:spMkLst>
            <pc:docMk/>
            <pc:sldMk cId="4027678429" sldId="267"/>
            <ac:spMk id="3" creationId="{F5A68CF4-88DF-E1AC-5827-40C9C900992D}"/>
          </ac:spMkLst>
        </pc:spChg>
        <pc:spChg chg="add">
          <ac:chgData name="Iwan van der Werf" userId="b1e4871e-4d28-4956-a9cb-e177b69d8260" providerId="ADAL" clId="{F837957C-9375-4964-8E23-6E51A43E9B65}" dt="2024-12-20T08:52:49.536" v="936" actId="26606"/>
          <ac:spMkLst>
            <pc:docMk/>
            <pc:sldMk cId="4027678429" sldId="267"/>
            <ac:spMk id="10" creationId="{F13C74B1-5B17-4795-BED0-7140497B445A}"/>
          </ac:spMkLst>
        </pc:spChg>
        <pc:spChg chg="add">
          <ac:chgData name="Iwan van der Werf" userId="b1e4871e-4d28-4956-a9cb-e177b69d8260" providerId="ADAL" clId="{F837957C-9375-4964-8E23-6E51A43E9B65}" dt="2024-12-20T08:52:49.536" v="936" actId="26606"/>
          <ac:spMkLst>
            <pc:docMk/>
            <pc:sldMk cId="4027678429" sldId="267"/>
            <ac:spMk id="12" creationId="{D4974D33-8DC5-464E-8C6D-BE58F0669C17}"/>
          </ac:spMkLst>
        </pc:spChg>
        <pc:picChg chg="add mod">
          <ac:chgData name="Iwan van der Werf" userId="b1e4871e-4d28-4956-a9cb-e177b69d8260" providerId="ADAL" clId="{F837957C-9375-4964-8E23-6E51A43E9B65}" dt="2024-12-20T09:16:04.249" v="1230" actId="14100"/>
          <ac:picMkLst>
            <pc:docMk/>
            <pc:sldMk cId="4027678429" sldId="267"/>
            <ac:picMk id="5" creationId="{4C6C1E2D-843B-29DB-39BA-18DD05B898A0}"/>
          </ac:picMkLst>
        </pc:picChg>
      </pc:sldChg>
      <pc:sldChg chg="addSp modSp new mod setBg modAnim">
        <pc:chgData name="Iwan van der Werf" userId="b1e4871e-4d28-4956-a9cb-e177b69d8260" providerId="ADAL" clId="{F837957C-9375-4964-8E23-6E51A43E9B65}" dt="2024-12-20T08:31:22.998" v="353" actId="20577"/>
        <pc:sldMkLst>
          <pc:docMk/>
          <pc:sldMk cId="3030843890" sldId="268"/>
        </pc:sldMkLst>
        <pc:spChg chg="mod">
          <ac:chgData name="Iwan van der Werf" userId="b1e4871e-4d28-4956-a9cb-e177b69d8260" providerId="ADAL" clId="{F837957C-9375-4964-8E23-6E51A43E9B65}" dt="2024-12-20T08:05:17.258" v="19" actId="20577"/>
          <ac:spMkLst>
            <pc:docMk/>
            <pc:sldMk cId="3030843890" sldId="268"/>
            <ac:spMk id="2" creationId="{52BB3E56-2388-4B2C-7B25-25D11DBA1C3D}"/>
          </ac:spMkLst>
        </pc:spChg>
        <pc:spChg chg="mod">
          <ac:chgData name="Iwan van der Werf" userId="b1e4871e-4d28-4956-a9cb-e177b69d8260" providerId="ADAL" clId="{F837957C-9375-4964-8E23-6E51A43E9B65}" dt="2024-12-20T08:31:22.998" v="353" actId="20577"/>
          <ac:spMkLst>
            <pc:docMk/>
            <pc:sldMk cId="3030843890" sldId="268"/>
            <ac:spMk id="3" creationId="{D0799D45-CC20-65CE-6092-FCBF92185DD6}"/>
          </ac:spMkLst>
        </pc:spChg>
        <pc:spChg chg="add">
          <ac:chgData name="Iwan van der Werf" userId="b1e4871e-4d28-4956-a9cb-e177b69d8260" providerId="ADAL" clId="{F837957C-9375-4964-8E23-6E51A43E9B65}" dt="2024-12-20T08:05:11.508" v="8" actId="26606"/>
          <ac:spMkLst>
            <pc:docMk/>
            <pc:sldMk cId="3030843890" sldId="268"/>
            <ac:spMk id="8" creationId="{DAF1966E-FD40-4A4A-B61B-C4DF7FA05F06}"/>
          </ac:spMkLst>
        </pc:spChg>
        <pc:spChg chg="add">
          <ac:chgData name="Iwan van der Werf" userId="b1e4871e-4d28-4956-a9cb-e177b69d8260" providerId="ADAL" clId="{F837957C-9375-4964-8E23-6E51A43E9B65}" dt="2024-12-20T08:05:11.508" v="8" actId="26606"/>
          <ac:spMkLst>
            <pc:docMk/>
            <pc:sldMk cId="3030843890" sldId="268"/>
            <ac:spMk id="10" creationId="{047BFA19-D45E-416B-A404-7AF2F3F27017}"/>
          </ac:spMkLst>
        </pc:spChg>
        <pc:spChg chg="add">
          <ac:chgData name="Iwan van der Werf" userId="b1e4871e-4d28-4956-a9cb-e177b69d8260" providerId="ADAL" clId="{F837957C-9375-4964-8E23-6E51A43E9B65}" dt="2024-12-20T08:05:11.508" v="8" actId="26606"/>
          <ac:spMkLst>
            <pc:docMk/>
            <pc:sldMk cId="3030843890" sldId="268"/>
            <ac:spMk id="12" creationId="{8E0105E7-23DB-4CF2-8258-FF47C7620F6E}"/>
          </ac:spMkLst>
        </pc:spChg>
        <pc:spChg chg="add">
          <ac:chgData name="Iwan van der Werf" userId="b1e4871e-4d28-4956-a9cb-e177b69d8260" providerId="ADAL" clId="{F837957C-9375-4964-8E23-6E51A43E9B65}" dt="2024-12-20T08:05:11.508" v="8" actId="26606"/>
          <ac:spMkLst>
            <pc:docMk/>
            <pc:sldMk cId="3030843890" sldId="268"/>
            <ac:spMk id="14" creationId="{074B4F7D-14B2-478B-8BF5-01E4E0C5D263}"/>
          </ac:spMkLst>
        </pc:spChg>
      </pc:sldChg>
      <pc:sldChg chg="addSp delSp modSp new mod setBg modAnim">
        <pc:chgData name="Iwan van der Werf" userId="b1e4871e-4d28-4956-a9cb-e177b69d8260" providerId="ADAL" clId="{F837957C-9375-4964-8E23-6E51A43E9B65}" dt="2024-12-20T08:28:49.150" v="309"/>
        <pc:sldMkLst>
          <pc:docMk/>
          <pc:sldMk cId="3513238622" sldId="269"/>
        </pc:sldMkLst>
        <pc:spChg chg="mod">
          <ac:chgData name="Iwan van der Werf" userId="b1e4871e-4d28-4956-a9cb-e177b69d8260" providerId="ADAL" clId="{F837957C-9375-4964-8E23-6E51A43E9B65}" dt="2024-12-20T08:27:00.642" v="227" actId="20577"/>
          <ac:spMkLst>
            <pc:docMk/>
            <pc:sldMk cId="3513238622" sldId="269"/>
            <ac:spMk id="2" creationId="{A8F8EB66-28FF-325C-555C-95E957233F90}"/>
          </ac:spMkLst>
        </pc:spChg>
        <pc:spChg chg="del mod">
          <ac:chgData name="Iwan van der Werf" userId="b1e4871e-4d28-4956-a9cb-e177b69d8260" providerId="ADAL" clId="{F837957C-9375-4964-8E23-6E51A43E9B65}" dt="2024-12-20T08:26:48.648" v="216" actId="22"/>
          <ac:spMkLst>
            <pc:docMk/>
            <pc:sldMk cId="3513238622" sldId="269"/>
            <ac:spMk id="3" creationId="{B3F178A6-26F5-1188-9BF4-0B7DFE67D657}"/>
          </ac:spMkLst>
        </pc:spChg>
        <pc:spChg chg="add del">
          <ac:chgData name="Iwan van der Werf" userId="b1e4871e-4d28-4956-a9cb-e177b69d8260" providerId="ADAL" clId="{F837957C-9375-4964-8E23-6E51A43E9B65}" dt="2024-12-20T08:26:54.790" v="218" actId="26606"/>
          <ac:spMkLst>
            <pc:docMk/>
            <pc:sldMk cId="3513238622" sldId="269"/>
            <ac:spMk id="8" creationId="{DAF1966E-FD40-4A4A-B61B-C4DF7FA05F06}"/>
          </ac:spMkLst>
        </pc:spChg>
        <pc:spChg chg="add del">
          <ac:chgData name="Iwan van der Werf" userId="b1e4871e-4d28-4956-a9cb-e177b69d8260" providerId="ADAL" clId="{F837957C-9375-4964-8E23-6E51A43E9B65}" dt="2024-12-20T08:26:54.790" v="218" actId="26606"/>
          <ac:spMkLst>
            <pc:docMk/>
            <pc:sldMk cId="3513238622" sldId="269"/>
            <ac:spMk id="10" creationId="{047BFA19-D45E-416B-A404-7AF2F3F27017}"/>
          </ac:spMkLst>
        </pc:spChg>
        <pc:spChg chg="add del">
          <ac:chgData name="Iwan van der Werf" userId="b1e4871e-4d28-4956-a9cb-e177b69d8260" providerId="ADAL" clId="{F837957C-9375-4964-8E23-6E51A43E9B65}" dt="2024-12-20T08:26:54.790" v="218" actId="26606"/>
          <ac:spMkLst>
            <pc:docMk/>
            <pc:sldMk cId="3513238622" sldId="269"/>
            <ac:spMk id="12" creationId="{8E0105E7-23DB-4CF2-8258-FF47C7620F6E}"/>
          </ac:spMkLst>
        </pc:spChg>
        <pc:spChg chg="add del">
          <ac:chgData name="Iwan van der Werf" userId="b1e4871e-4d28-4956-a9cb-e177b69d8260" providerId="ADAL" clId="{F837957C-9375-4964-8E23-6E51A43E9B65}" dt="2024-12-20T08:26:54.790" v="218" actId="26606"/>
          <ac:spMkLst>
            <pc:docMk/>
            <pc:sldMk cId="3513238622" sldId="269"/>
            <ac:spMk id="14" creationId="{074B4F7D-14B2-478B-8BF5-01E4E0C5D263}"/>
          </ac:spMkLst>
        </pc:spChg>
        <pc:spChg chg="add mod">
          <ac:chgData name="Iwan van der Werf" userId="b1e4871e-4d28-4956-a9cb-e177b69d8260" providerId="ADAL" clId="{F837957C-9375-4964-8E23-6E51A43E9B65}" dt="2024-12-20T08:28:36.739" v="308" actId="20577"/>
          <ac:spMkLst>
            <pc:docMk/>
            <pc:sldMk cId="3513238622" sldId="269"/>
            <ac:spMk id="18" creationId="{30564AB8-C7A0-FD00-C6E9-66D830A3A6F3}"/>
          </ac:spMkLst>
        </pc:spChg>
        <pc:spChg chg="add">
          <ac:chgData name="Iwan van der Werf" userId="b1e4871e-4d28-4956-a9cb-e177b69d8260" providerId="ADAL" clId="{F837957C-9375-4964-8E23-6E51A43E9B65}" dt="2024-12-20T08:26:54.790" v="218" actId="26606"/>
          <ac:spMkLst>
            <pc:docMk/>
            <pc:sldMk cId="3513238622" sldId="269"/>
            <ac:spMk id="21" creationId="{F13C74B1-5B17-4795-BED0-7140497B445A}"/>
          </ac:spMkLst>
        </pc:spChg>
        <pc:spChg chg="add">
          <ac:chgData name="Iwan van der Werf" userId="b1e4871e-4d28-4956-a9cb-e177b69d8260" providerId="ADAL" clId="{F837957C-9375-4964-8E23-6E51A43E9B65}" dt="2024-12-20T08:26:54.790" v="218" actId="26606"/>
          <ac:spMkLst>
            <pc:docMk/>
            <pc:sldMk cId="3513238622" sldId="269"/>
            <ac:spMk id="23" creationId="{D4974D33-8DC5-464E-8C6D-BE58F0669C17}"/>
          </ac:spMkLst>
        </pc:spChg>
        <pc:picChg chg="add mod ord">
          <ac:chgData name="Iwan van der Werf" userId="b1e4871e-4d28-4956-a9cb-e177b69d8260" providerId="ADAL" clId="{F837957C-9375-4964-8E23-6E51A43E9B65}" dt="2024-12-20T08:26:54.790" v="218" actId="26606"/>
          <ac:picMkLst>
            <pc:docMk/>
            <pc:sldMk cId="3513238622" sldId="269"/>
            <ac:picMk id="5" creationId="{1F8905A3-191E-6D15-EC3C-982E6DAF37F2}"/>
          </ac:picMkLst>
        </pc:picChg>
      </pc:sldChg>
      <pc:sldChg chg="addSp delSp modSp new mod setBg modAnim">
        <pc:chgData name="Iwan van der Werf" userId="b1e4871e-4d28-4956-a9cb-e177b69d8260" providerId="ADAL" clId="{F837957C-9375-4964-8E23-6E51A43E9B65}" dt="2024-12-20T08:49:03.944" v="893"/>
        <pc:sldMkLst>
          <pc:docMk/>
          <pc:sldMk cId="159160623" sldId="270"/>
        </pc:sldMkLst>
        <pc:spChg chg="mod ord">
          <ac:chgData name="Iwan van der Werf" userId="b1e4871e-4d28-4956-a9cb-e177b69d8260" providerId="ADAL" clId="{F837957C-9375-4964-8E23-6E51A43E9B65}" dt="2024-12-20T08:36:05.536" v="365" actId="26606"/>
          <ac:spMkLst>
            <pc:docMk/>
            <pc:sldMk cId="159160623" sldId="270"/>
            <ac:spMk id="2" creationId="{EECE1645-26B5-F564-8D2A-E6451F09441E}"/>
          </ac:spMkLst>
        </pc:spChg>
        <pc:spChg chg="del">
          <ac:chgData name="Iwan van der Werf" userId="b1e4871e-4d28-4956-a9cb-e177b69d8260" providerId="ADAL" clId="{F837957C-9375-4964-8E23-6E51A43E9B65}" dt="2024-12-20T08:33:20.154" v="354" actId="22"/>
          <ac:spMkLst>
            <pc:docMk/>
            <pc:sldMk cId="159160623" sldId="270"/>
            <ac:spMk id="3" creationId="{74336BF6-C30D-379A-55EF-AADF298F2540}"/>
          </ac:spMkLst>
        </pc:spChg>
        <pc:spChg chg="add mod ord">
          <ac:chgData name="Iwan van der Werf" userId="b1e4871e-4d28-4956-a9cb-e177b69d8260" providerId="ADAL" clId="{F837957C-9375-4964-8E23-6E51A43E9B65}" dt="2024-12-20T08:48:43.303" v="892" actId="20577"/>
          <ac:spMkLst>
            <pc:docMk/>
            <pc:sldMk cId="159160623" sldId="270"/>
            <ac:spMk id="9" creationId="{DBB3CEAA-569E-7486-B324-62FED4BCEFBE}"/>
          </ac:spMkLst>
        </pc:spChg>
        <pc:spChg chg="add del">
          <ac:chgData name="Iwan van der Werf" userId="b1e4871e-4d28-4956-a9cb-e177b69d8260" providerId="ADAL" clId="{F837957C-9375-4964-8E23-6E51A43E9B65}" dt="2024-12-20T08:34:26.387" v="359" actId="26606"/>
          <ac:spMkLst>
            <pc:docMk/>
            <pc:sldMk cId="159160623" sldId="270"/>
            <ac:spMk id="12" creationId="{2C61293E-6EBE-43EF-A52C-9BEBFD7679D4}"/>
          </ac:spMkLst>
        </pc:spChg>
        <pc:spChg chg="add del">
          <ac:chgData name="Iwan van der Werf" userId="b1e4871e-4d28-4956-a9cb-e177b69d8260" providerId="ADAL" clId="{F837957C-9375-4964-8E23-6E51A43E9B65}" dt="2024-12-20T08:34:26.387" v="359" actId="26606"/>
          <ac:spMkLst>
            <pc:docMk/>
            <pc:sldMk cId="159160623" sldId="270"/>
            <ac:spMk id="14" creationId="{21540236-BFD5-4A9D-8840-4703E7F76825}"/>
          </ac:spMkLst>
        </pc:spChg>
        <pc:spChg chg="add del">
          <ac:chgData name="Iwan van der Werf" userId="b1e4871e-4d28-4956-a9cb-e177b69d8260" providerId="ADAL" clId="{F837957C-9375-4964-8E23-6E51A43E9B65}" dt="2024-12-20T08:34:26.378" v="358" actId="26606"/>
          <ac:spMkLst>
            <pc:docMk/>
            <pc:sldMk cId="159160623" sldId="270"/>
            <ac:spMk id="19" creationId="{63F5877B-98C7-49DD-83AB-0F6F57CB6543}"/>
          </ac:spMkLst>
        </pc:spChg>
        <pc:spChg chg="add del">
          <ac:chgData name="Iwan van der Werf" userId="b1e4871e-4d28-4956-a9cb-e177b69d8260" providerId="ADAL" clId="{F837957C-9375-4964-8E23-6E51A43E9B65}" dt="2024-12-20T08:34:26.378" v="358" actId="26606"/>
          <ac:spMkLst>
            <pc:docMk/>
            <pc:sldMk cId="159160623" sldId="270"/>
            <ac:spMk id="21" creationId="{4EA91930-66BC-4C41-B4F5-C31EB216F64B}"/>
          </ac:spMkLst>
        </pc:spChg>
        <pc:spChg chg="add del">
          <ac:chgData name="Iwan van der Werf" userId="b1e4871e-4d28-4956-a9cb-e177b69d8260" providerId="ADAL" clId="{F837957C-9375-4964-8E23-6E51A43E9B65}" dt="2024-12-20T08:34:26.378" v="358" actId="26606"/>
          <ac:spMkLst>
            <pc:docMk/>
            <pc:sldMk cId="159160623" sldId="270"/>
            <ac:spMk id="23" creationId="{6313CF8F-B436-401E-9575-DE0F8E8B5B17}"/>
          </ac:spMkLst>
        </pc:spChg>
        <pc:spChg chg="add del">
          <ac:chgData name="Iwan van der Werf" userId="b1e4871e-4d28-4956-a9cb-e177b69d8260" providerId="ADAL" clId="{F837957C-9375-4964-8E23-6E51A43E9B65}" dt="2024-12-20T08:34:26.378" v="358" actId="26606"/>
          <ac:spMkLst>
            <pc:docMk/>
            <pc:sldMk cId="159160623" sldId="270"/>
            <ac:spMk id="25" creationId="{2A38CFE9-C30A-4551-ACCB-D5808FBC39CD}"/>
          </ac:spMkLst>
        </pc:spChg>
        <pc:spChg chg="add del">
          <ac:chgData name="Iwan van der Werf" userId="b1e4871e-4d28-4956-a9cb-e177b69d8260" providerId="ADAL" clId="{F837957C-9375-4964-8E23-6E51A43E9B65}" dt="2024-12-20T08:34:26.378" v="358" actId="26606"/>
          <ac:spMkLst>
            <pc:docMk/>
            <pc:sldMk cId="159160623" sldId="270"/>
            <ac:spMk id="27" creationId="{67EF550F-47CE-4FB2-9DAC-12AD835C833D}"/>
          </ac:spMkLst>
        </pc:spChg>
        <pc:spChg chg="add del">
          <ac:chgData name="Iwan van der Werf" userId="b1e4871e-4d28-4956-a9cb-e177b69d8260" providerId="ADAL" clId="{F837957C-9375-4964-8E23-6E51A43E9B65}" dt="2024-12-20T08:36:05.536" v="365" actId="26606"/>
          <ac:spMkLst>
            <pc:docMk/>
            <pc:sldMk cId="159160623" sldId="270"/>
            <ac:spMk id="29" creationId="{21516CB1-E8C8-4751-B6A6-46B2D1E72A61}"/>
          </ac:spMkLst>
        </pc:spChg>
        <pc:spChg chg="add del">
          <ac:chgData name="Iwan van der Werf" userId="b1e4871e-4d28-4956-a9cb-e177b69d8260" providerId="ADAL" clId="{F837957C-9375-4964-8E23-6E51A43E9B65}" dt="2024-12-20T08:36:05.536" v="365" actId="26606"/>
          <ac:spMkLst>
            <pc:docMk/>
            <pc:sldMk cId="159160623" sldId="270"/>
            <ac:spMk id="30" creationId="{90C0C0D1-E79A-41FF-8322-256F6DD1499B}"/>
          </ac:spMkLst>
        </pc:spChg>
        <pc:spChg chg="add del">
          <ac:chgData name="Iwan van der Werf" userId="b1e4871e-4d28-4956-a9cb-e177b69d8260" providerId="ADAL" clId="{F837957C-9375-4964-8E23-6E51A43E9B65}" dt="2024-12-20T08:36:05.536" v="365" actId="26606"/>
          <ac:spMkLst>
            <pc:docMk/>
            <pc:sldMk cId="159160623" sldId="270"/>
            <ac:spMk id="31" creationId="{395FA420-5595-49D1-9D5F-79EC43B55574}"/>
          </ac:spMkLst>
        </pc:spChg>
        <pc:spChg chg="add">
          <ac:chgData name="Iwan van der Werf" userId="b1e4871e-4d28-4956-a9cb-e177b69d8260" providerId="ADAL" clId="{F837957C-9375-4964-8E23-6E51A43E9B65}" dt="2024-12-20T08:36:05.536" v="365" actId="26606"/>
          <ac:spMkLst>
            <pc:docMk/>
            <pc:sldMk cId="159160623" sldId="270"/>
            <ac:spMk id="36" creationId="{EAE48C4B-3A90-42C3-BA00-6092B477179E}"/>
          </ac:spMkLst>
        </pc:spChg>
        <pc:spChg chg="add">
          <ac:chgData name="Iwan van der Werf" userId="b1e4871e-4d28-4956-a9cb-e177b69d8260" providerId="ADAL" clId="{F837957C-9375-4964-8E23-6E51A43E9B65}" dt="2024-12-20T08:36:05.536" v="365" actId="26606"/>
          <ac:spMkLst>
            <pc:docMk/>
            <pc:sldMk cId="159160623" sldId="270"/>
            <ac:spMk id="38" creationId="{F919E280-CA27-4214-97E6-294E0C3BC4B3}"/>
          </ac:spMkLst>
        </pc:spChg>
        <pc:picChg chg="add mod ord">
          <ac:chgData name="Iwan van der Werf" userId="b1e4871e-4d28-4956-a9cb-e177b69d8260" providerId="ADAL" clId="{F837957C-9375-4964-8E23-6E51A43E9B65}" dt="2024-12-20T08:36:05.536" v="365" actId="26606"/>
          <ac:picMkLst>
            <pc:docMk/>
            <pc:sldMk cId="159160623" sldId="270"/>
            <ac:picMk id="5" creationId="{6789AEE3-424A-8868-B79D-6369DAA74F2E}"/>
          </ac:picMkLst>
        </pc:picChg>
        <pc:picChg chg="add mod">
          <ac:chgData name="Iwan van der Werf" userId="b1e4871e-4d28-4956-a9cb-e177b69d8260" providerId="ADAL" clId="{F837957C-9375-4964-8E23-6E51A43E9B65}" dt="2024-12-20T08:36:05.536" v="365" actId="26606"/>
          <ac:picMkLst>
            <pc:docMk/>
            <pc:sldMk cId="159160623" sldId="270"/>
            <ac:picMk id="7" creationId="{928AAF94-D307-4588-E7E5-D0E9ED2AA9D4}"/>
          </ac:picMkLst>
        </pc:picChg>
      </pc:sldChg>
      <pc:sldChg chg="addSp delSp modSp new mod setBg modAnim">
        <pc:chgData name="Iwan van der Werf" userId="b1e4871e-4d28-4956-a9cb-e177b69d8260" providerId="ADAL" clId="{F837957C-9375-4964-8E23-6E51A43E9B65}" dt="2024-12-20T08:42:01.375" v="618" actId="20577"/>
        <pc:sldMkLst>
          <pc:docMk/>
          <pc:sldMk cId="3248155195" sldId="271"/>
        </pc:sldMkLst>
        <pc:spChg chg="mod">
          <ac:chgData name="Iwan van der Werf" userId="b1e4871e-4d28-4956-a9cb-e177b69d8260" providerId="ADAL" clId="{F837957C-9375-4964-8E23-6E51A43E9B65}" dt="2024-12-20T08:35:16.159" v="363" actId="26606"/>
          <ac:spMkLst>
            <pc:docMk/>
            <pc:sldMk cId="3248155195" sldId="271"/>
            <ac:spMk id="2" creationId="{18DE0C66-9CBC-8587-BA95-110E2BAEC9E6}"/>
          </ac:spMkLst>
        </pc:spChg>
        <pc:spChg chg="del">
          <ac:chgData name="Iwan van der Werf" userId="b1e4871e-4d28-4956-a9cb-e177b69d8260" providerId="ADAL" clId="{F837957C-9375-4964-8E23-6E51A43E9B65}" dt="2024-12-20T08:35:02.167" v="360" actId="22"/>
          <ac:spMkLst>
            <pc:docMk/>
            <pc:sldMk cId="3248155195" sldId="271"/>
            <ac:spMk id="3" creationId="{67A1FFCF-C600-F38D-02CB-E3FC65AF4C5C}"/>
          </ac:spMkLst>
        </pc:spChg>
        <pc:spChg chg="add del">
          <ac:chgData name="Iwan van der Werf" userId="b1e4871e-4d28-4956-a9cb-e177b69d8260" providerId="ADAL" clId="{F837957C-9375-4964-8E23-6E51A43E9B65}" dt="2024-12-20T08:35:16.153" v="362" actId="26606"/>
          <ac:spMkLst>
            <pc:docMk/>
            <pc:sldMk cId="3248155195" sldId="271"/>
            <ac:spMk id="9" creationId="{C89A7444-AD4E-70E6-9C3C-5B9C8D26AE79}"/>
          </ac:spMkLst>
        </pc:spChg>
        <pc:spChg chg="add del">
          <ac:chgData name="Iwan van der Werf" userId="b1e4871e-4d28-4956-a9cb-e177b69d8260" providerId="ADAL" clId="{F837957C-9375-4964-8E23-6E51A43E9B65}" dt="2024-12-20T08:35:16.153" v="362" actId="26606"/>
          <ac:spMkLst>
            <pc:docMk/>
            <pc:sldMk cId="3248155195" sldId="271"/>
            <ac:spMk id="12" creationId="{F13C74B1-5B17-4795-BED0-7140497B445A}"/>
          </ac:spMkLst>
        </pc:spChg>
        <pc:spChg chg="add del">
          <ac:chgData name="Iwan van der Werf" userId="b1e4871e-4d28-4956-a9cb-e177b69d8260" providerId="ADAL" clId="{F837957C-9375-4964-8E23-6E51A43E9B65}" dt="2024-12-20T08:35:16.153" v="362" actId="26606"/>
          <ac:spMkLst>
            <pc:docMk/>
            <pc:sldMk cId="3248155195" sldId="271"/>
            <ac:spMk id="14" creationId="{D4974D33-8DC5-464E-8C6D-BE58F0669C17}"/>
          </ac:spMkLst>
        </pc:spChg>
        <pc:spChg chg="add">
          <ac:chgData name="Iwan van der Werf" userId="b1e4871e-4d28-4956-a9cb-e177b69d8260" providerId="ADAL" clId="{F837957C-9375-4964-8E23-6E51A43E9B65}" dt="2024-12-20T08:35:16.159" v="363" actId="26606"/>
          <ac:spMkLst>
            <pc:docMk/>
            <pc:sldMk cId="3248155195" sldId="271"/>
            <ac:spMk id="16" creationId="{2C61293E-6EBE-43EF-A52C-9BEBFD7679D4}"/>
          </ac:spMkLst>
        </pc:spChg>
        <pc:spChg chg="add">
          <ac:chgData name="Iwan van der Werf" userId="b1e4871e-4d28-4956-a9cb-e177b69d8260" providerId="ADAL" clId="{F837957C-9375-4964-8E23-6E51A43E9B65}" dt="2024-12-20T08:35:16.159" v="363" actId="26606"/>
          <ac:spMkLst>
            <pc:docMk/>
            <pc:sldMk cId="3248155195" sldId="271"/>
            <ac:spMk id="17" creationId="{21540236-BFD5-4A9D-8840-4703E7F76825}"/>
          </ac:spMkLst>
        </pc:spChg>
        <pc:spChg chg="add mod">
          <ac:chgData name="Iwan van der Werf" userId="b1e4871e-4d28-4956-a9cb-e177b69d8260" providerId="ADAL" clId="{F837957C-9375-4964-8E23-6E51A43E9B65}" dt="2024-12-20T08:42:01.375" v="618" actId="20577"/>
          <ac:spMkLst>
            <pc:docMk/>
            <pc:sldMk cId="3248155195" sldId="271"/>
            <ac:spMk id="18" creationId="{84E3BB98-A704-1BAE-44DC-3248877E226B}"/>
          </ac:spMkLst>
        </pc:spChg>
        <pc:picChg chg="add mod ord">
          <ac:chgData name="Iwan van der Werf" userId="b1e4871e-4d28-4956-a9cb-e177b69d8260" providerId="ADAL" clId="{F837957C-9375-4964-8E23-6E51A43E9B65}" dt="2024-12-20T08:35:16.159" v="363" actId="26606"/>
          <ac:picMkLst>
            <pc:docMk/>
            <pc:sldMk cId="3248155195" sldId="271"/>
            <ac:picMk id="5" creationId="{4F733494-319D-28DB-2906-4B781E34CCC3}"/>
          </ac:picMkLst>
        </pc:picChg>
      </pc:sldChg>
      <pc:sldChg chg="addSp delSp modSp new mod ord setBg">
        <pc:chgData name="Iwan van der Werf" userId="b1e4871e-4d28-4956-a9cb-e177b69d8260" providerId="ADAL" clId="{F837957C-9375-4964-8E23-6E51A43E9B65}" dt="2024-12-20T09:26:03.938" v="1241" actId="27614"/>
        <pc:sldMkLst>
          <pc:docMk/>
          <pc:sldMk cId="2449078498" sldId="272"/>
        </pc:sldMkLst>
        <pc:spChg chg="mod">
          <ac:chgData name="Iwan van der Werf" userId="b1e4871e-4d28-4956-a9cb-e177b69d8260" providerId="ADAL" clId="{F837957C-9375-4964-8E23-6E51A43E9B65}" dt="2024-12-20T08:54:10.261" v="939" actId="26606"/>
          <ac:spMkLst>
            <pc:docMk/>
            <pc:sldMk cId="2449078498" sldId="272"/>
            <ac:spMk id="2" creationId="{32AABA42-8BB1-2F26-E545-9371D1A2A6FA}"/>
          </ac:spMkLst>
        </pc:spChg>
        <pc:spChg chg="mod">
          <ac:chgData name="Iwan van der Werf" userId="b1e4871e-4d28-4956-a9cb-e177b69d8260" providerId="ADAL" clId="{F837957C-9375-4964-8E23-6E51A43E9B65}" dt="2024-12-20T08:54:27.571" v="941" actId="113"/>
          <ac:spMkLst>
            <pc:docMk/>
            <pc:sldMk cId="2449078498" sldId="272"/>
            <ac:spMk id="3" creationId="{0ACB05BF-4AE5-1C2A-26B2-DCDA6FFEB7AD}"/>
          </ac:spMkLst>
        </pc:spChg>
        <pc:spChg chg="add del">
          <ac:chgData name="Iwan van der Werf" userId="b1e4871e-4d28-4956-a9cb-e177b69d8260" providerId="ADAL" clId="{F837957C-9375-4964-8E23-6E51A43E9B65}" dt="2024-12-20T08:54:10.261" v="939" actId="26606"/>
          <ac:spMkLst>
            <pc:docMk/>
            <pc:sldMk cId="2449078498" sldId="272"/>
            <ac:spMk id="9" creationId="{2C61293E-6EBE-43EF-A52C-9BEBFD7679D4}"/>
          </ac:spMkLst>
        </pc:spChg>
        <pc:spChg chg="add del">
          <ac:chgData name="Iwan van der Werf" userId="b1e4871e-4d28-4956-a9cb-e177b69d8260" providerId="ADAL" clId="{F837957C-9375-4964-8E23-6E51A43E9B65}" dt="2024-12-20T08:54:10.261" v="939" actId="26606"/>
          <ac:spMkLst>
            <pc:docMk/>
            <pc:sldMk cId="2449078498" sldId="272"/>
            <ac:spMk id="11" creationId="{21540236-BFD5-4A9D-8840-4703E7F76825}"/>
          </ac:spMkLst>
        </pc:spChg>
        <pc:spChg chg="add del">
          <ac:chgData name="Iwan van der Werf" userId="b1e4871e-4d28-4956-a9cb-e177b69d8260" providerId="ADAL" clId="{F837957C-9375-4964-8E23-6E51A43E9B65}" dt="2024-12-20T09:17:48.029" v="1240" actId="26606"/>
          <ac:spMkLst>
            <pc:docMk/>
            <pc:sldMk cId="2449078498" sldId="272"/>
            <ac:spMk id="16" creationId="{F13C74B1-5B17-4795-BED0-7140497B445A}"/>
          </ac:spMkLst>
        </pc:spChg>
        <pc:spChg chg="add del">
          <ac:chgData name="Iwan van der Werf" userId="b1e4871e-4d28-4956-a9cb-e177b69d8260" providerId="ADAL" clId="{F837957C-9375-4964-8E23-6E51A43E9B65}" dt="2024-12-20T09:17:48.029" v="1240" actId="26606"/>
          <ac:spMkLst>
            <pc:docMk/>
            <pc:sldMk cId="2449078498" sldId="272"/>
            <ac:spMk id="18" creationId="{D4974D33-8DC5-464E-8C6D-BE58F0669C17}"/>
          </ac:spMkLst>
        </pc:spChg>
        <pc:spChg chg="add">
          <ac:chgData name="Iwan van der Werf" userId="b1e4871e-4d28-4956-a9cb-e177b69d8260" providerId="ADAL" clId="{F837957C-9375-4964-8E23-6E51A43E9B65}" dt="2024-12-20T09:17:48.029" v="1240" actId="26606"/>
          <ac:spMkLst>
            <pc:docMk/>
            <pc:sldMk cId="2449078498" sldId="272"/>
            <ac:spMk id="23" creationId="{F13C74B1-5B17-4795-BED0-7140497B445A}"/>
          </ac:spMkLst>
        </pc:spChg>
        <pc:spChg chg="add">
          <ac:chgData name="Iwan van der Werf" userId="b1e4871e-4d28-4956-a9cb-e177b69d8260" providerId="ADAL" clId="{F837957C-9375-4964-8E23-6E51A43E9B65}" dt="2024-12-20T09:17:48.029" v="1240" actId="26606"/>
          <ac:spMkLst>
            <pc:docMk/>
            <pc:sldMk cId="2449078498" sldId="272"/>
            <ac:spMk id="25" creationId="{D4974D33-8DC5-464E-8C6D-BE58F0669C17}"/>
          </ac:spMkLst>
        </pc:spChg>
        <pc:picChg chg="add del">
          <ac:chgData name="Iwan van der Werf" userId="b1e4871e-4d28-4956-a9cb-e177b69d8260" providerId="ADAL" clId="{F837957C-9375-4964-8E23-6E51A43E9B65}" dt="2024-12-20T08:53:00.112" v="937" actId="478"/>
          <ac:picMkLst>
            <pc:docMk/>
            <pc:sldMk cId="2449078498" sldId="272"/>
            <ac:picMk id="5" creationId="{5BAB3134-48CB-2111-5DF3-5BC03751DD79}"/>
          </ac:picMkLst>
        </pc:picChg>
        <pc:picChg chg="add del mod">
          <ac:chgData name="Iwan van der Werf" userId="b1e4871e-4d28-4956-a9cb-e177b69d8260" providerId="ADAL" clId="{F837957C-9375-4964-8E23-6E51A43E9B65}" dt="2024-12-20T09:16:54.161" v="1238" actId="478"/>
          <ac:picMkLst>
            <pc:docMk/>
            <pc:sldMk cId="2449078498" sldId="272"/>
            <ac:picMk id="6" creationId="{7FFEB03E-2D1C-AE8B-0BB5-2D1C7EEB5955}"/>
          </ac:picMkLst>
        </pc:picChg>
        <pc:picChg chg="add mod">
          <ac:chgData name="Iwan van der Werf" userId="b1e4871e-4d28-4956-a9cb-e177b69d8260" providerId="ADAL" clId="{F837957C-9375-4964-8E23-6E51A43E9B65}" dt="2024-12-20T09:26:03.938" v="1241" actId="27614"/>
          <ac:picMkLst>
            <pc:docMk/>
            <pc:sldMk cId="2449078498" sldId="272"/>
            <ac:picMk id="8" creationId="{6413E934-9AE3-F370-BF20-8CAB15B7CBF2}"/>
          </ac:picMkLst>
        </pc:picChg>
      </pc:sldChg>
      <pc:sldChg chg="addSp delSp modSp new mod setBg addAnim">
        <pc:chgData name="Iwan van der Werf" userId="b1e4871e-4d28-4956-a9cb-e177b69d8260" providerId="ADAL" clId="{F837957C-9375-4964-8E23-6E51A43E9B65}" dt="2024-12-20T12:06:51.142" v="1624" actId="5793"/>
        <pc:sldMkLst>
          <pc:docMk/>
          <pc:sldMk cId="1339021645" sldId="273"/>
        </pc:sldMkLst>
        <pc:spChg chg="mod">
          <ac:chgData name="Iwan van der Werf" userId="b1e4871e-4d28-4956-a9cb-e177b69d8260" providerId="ADAL" clId="{F837957C-9375-4964-8E23-6E51A43E9B65}" dt="2024-12-20T11:56:02.232" v="1426" actId="26606"/>
          <ac:spMkLst>
            <pc:docMk/>
            <pc:sldMk cId="1339021645" sldId="273"/>
            <ac:spMk id="2" creationId="{220C4CAC-B6FC-26D1-78D0-48CC6E7F06A2}"/>
          </ac:spMkLst>
        </pc:spChg>
        <pc:spChg chg="del mod">
          <ac:chgData name="Iwan van der Werf" userId="b1e4871e-4d28-4956-a9cb-e177b69d8260" providerId="ADAL" clId="{F837957C-9375-4964-8E23-6E51A43E9B65}" dt="2024-12-20T09:14:40.787" v="1217" actId="22"/>
          <ac:spMkLst>
            <pc:docMk/>
            <pc:sldMk cId="1339021645" sldId="273"/>
            <ac:spMk id="3" creationId="{2233A17B-0072-4D63-8CBF-3A50A3CE6C28}"/>
          </ac:spMkLst>
        </pc:spChg>
        <pc:spChg chg="add del">
          <ac:chgData name="Iwan van der Werf" userId="b1e4871e-4d28-4956-a9cb-e177b69d8260" providerId="ADAL" clId="{F837957C-9375-4964-8E23-6E51A43E9B65}" dt="2024-12-20T09:14:45.634" v="1218" actId="26606"/>
          <ac:spMkLst>
            <pc:docMk/>
            <pc:sldMk cId="1339021645" sldId="273"/>
            <ac:spMk id="8" creationId="{777A147A-9ED8-46B4-8660-1B3C2AA880B5}"/>
          </ac:spMkLst>
        </pc:spChg>
        <pc:spChg chg="add del">
          <ac:chgData name="Iwan van der Werf" userId="b1e4871e-4d28-4956-a9cb-e177b69d8260" providerId="ADAL" clId="{F837957C-9375-4964-8E23-6E51A43E9B65}" dt="2024-12-20T09:14:45.634" v="1218" actId="26606"/>
          <ac:spMkLst>
            <pc:docMk/>
            <pc:sldMk cId="1339021645" sldId="273"/>
            <ac:spMk id="10" creationId="{5D6C15A0-C087-4593-8414-2B4EC1CDC3DE}"/>
          </ac:spMkLst>
        </pc:spChg>
        <pc:spChg chg="add mod">
          <ac:chgData name="Iwan van der Werf" userId="b1e4871e-4d28-4956-a9cb-e177b69d8260" providerId="ADAL" clId="{F837957C-9375-4964-8E23-6E51A43E9B65}" dt="2024-12-20T12:06:51.142" v="1624" actId="5793"/>
          <ac:spMkLst>
            <pc:docMk/>
            <pc:sldMk cId="1339021645" sldId="273"/>
            <ac:spMk id="14" creationId="{F1A5A360-97F6-3537-2589-0BED12C66024}"/>
          </ac:spMkLst>
        </pc:spChg>
        <pc:spChg chg="add del">
          <ac:chgData name="Iwan van der Werf" userId="b1e4871e-4d28-4956-a9cb-e177b69d8260" providerId="ADAL" clId="{F837957C-9375-4964-8E23-6E51A43E9B65}" dt="2024-12-20T11:56:02.232" v="1426" actId="26606"/>
          <ac:spMkLst>
            <pc:docMk/>
            <pc:sldMk cId="1339021645" sldId="273"/>
            <ac:spMk id="17" creationId="{2C61293E-6EBE-43EF-A52C-9BEBFD7679D4}"/>
          </ac:spMkLst>
        </pc:spChg>
        <pc:spChg chg="add del">
          <ac:chgData name="Iwan van der Werf" userId="b1e4871e-4d28-4956-a9cb-e177b69d8260" providerId="ADAL" clId="{F837957C-9375-4964-8E23-6E51A43E9B65}" dt="2024-12-20T11:56:02.232" v="1426" actId="26606"/>
          <ac:spMkLst>
            <pc:docMk/>
            <pc:sldMk cId="1339021645" sldId="273"/>
            <ac:spMk id="19" creationId="{21540236-BFD5-4A9D-8840-4703E7F76825}"/>
          </ac:spMkLst>
        </pc:spChg>
        <pc:spChg chg="add">
          <ac:chgData name="Iwan van der Werf" userId="b1e4871e-4d28-4956-a9cb-e177b69d8260" providerId="ADAL" clId="{F837957C-9375-4964-8E23-6E51A43E9B65}" dt="2024-12-20T11:56:02.232" v="1426" actId="26606"/>
          <ac:spMkLst>
            <pc:docMk/>
            <pc:sldMk cId="1339021645" sldId="273"/>
            <ac:spMk id="24" creationId="{F13C74B1-5B17-4795-BED0-7140497B445A}"/>
          </ac:spMkLst>
        </pc:spChg>
        <pc:spChg chg="add">
          <ac:chgData name="Iwan van der Werf" userId="b1e4871e-4d28-4956-a9cb-e177b69d8260" providerId="ADAL" clId="{F837957C-9375-4964-8E23-6E51A43E9B65}" dt="2024-12-20T11:56:02.232" v="1426" actId="26606"/>
          <ac:spMkLst>
            <pc:docMk/>
            <pc:sldMk cId="1339021645" sldId="273"/>
            <ac:spMk id="26" creationId="{D4974D33-8DC5-464E-8C6D-BE58F0669C17}"/>
          </ac:spMkLst>
        </pc:spChg>
        <pc:picChg chg="add del mod ord">
          <ac:chgData name="Iwan van der Werf" userId="b1e4871e-4d28-4956-a9cb-e177b69d8260" providerId="ADAL" clId="{F837957C-9375-4964-8E23-6E51A43E9B65}" dt="2024-12-20T11:55:55.323" v="1424" actId="478"/>
          <ac:picMkLst>
            <pc:docMk/>
            <pc:sldMk cId="1339021645" sldId="273"/>
            <ac:picMk id="5" creationId="{FEB33179-FEB3-8FDD-87F1-5337D47E16D4}"/>
          </ac:picMkLst>
        </pc:picChg>
        <pc:picChg chg="add mod">
          <ac:chgData name="Iwan van der Werf" userId="b1e4871e-4d28-4956-a9cb-e177b69d8260" providerId="ADAL" clId="{F837957C-9375-4964-8E23-6E51A43E9B65}" dt="2024-12-20T11:59:38.339" v="1433" actId="14100"/>
          <ac:picMkLst>
            <pc:docMk/>
            <pc:sldMk cId="1339021645" sldId="273"/>
            <ac:picMk id="7" creationId="{5A274E73-E2F8-0D6B-908C-2B74441E7037}"/>
          </ac:picMkLst>
        </pc:picChg>
        <pc:picChg chg="add mod">
          <ac:chgData name="Iwan van der Werf" userId="b1e4871e-4d28-4956-a9cb-e177b69d8260" providerId="ADAL" clId="{F837957C-9375-4964-8E23-6E51A43E9B65}" dt="2024-12-20T11:59:41.098" v="1434" actId="1076"/>
          <ac:picMkLst>
            <pc:docMk/>
            <pc:sldMk cId="1339021645" sldId="273"/>
            <ac:picMk id="11" creationId="{9E229AE0-6B50-B282-A97F-E490B2ECCBEB}"/>
          </ac:picMkLst>
        </pc:picChg>
        <pc:picChg chg="add mod">
          <ac:chgData name="Iwan van der Werf" userId="b1e4871e-4d28-4956-a9cb-e177b69d8260" providerId="ADAL" clId="{F837957C-9375-4964-8E23-6E51A43E9B65}" dt="2024-12-20T12:00:11.943" v="1436" actId="1076"/>
          <ac:picMkLst>
            <pc:docMk/>
            <pc:sldMk cId="1339021645" sldId="273"/>
            <ac:picMk id="13" creationId="{49B351E1-3D74-B87E-CDBE-B7D4C955BC17}"/>
          </ac:picMkLst>
        </pc:picChg>
      </pc:sldChg>
      <pc:sldChg chg="addSp delSp modSp new mod ord setBg">
        <pc:chgData name="Iwan van der Werf" userId="b1e4871e-4d28-4956-a9cb-e177b69d8260" providerId="ADAL" clId="{F837957C-9375-4964-8E23-6E51A43E9B65}" dt="2025-01-08T08:25:05.198" v="1979"/>
        <pc:sldMkLst>
          <pc:docMk/>
          <pc:sldMk cId="661005843" sldId="274"/>
        </pc:sldMkLst>
        <pc:spChg chg="mod">
          <ac:chgData name="Iwan van der Werf" userId="b1e4871e-4d28-4956-a9cb-e177b69d8260" providerId="ADAL" clId="{F837957C-9375-4964-8E23-6E51A43E9B65}" dt="2024-12-20T12:22:10.946" v="1911" actId="26606"/>
          <ac:spMkLst>
            <pc:docMk/>
            <pc:sldMk cId="661005843" sldId="274"/>
            <ac:spMk id="2" creationId="{51D94C3F-F86B-721E-12DF-321AA67FA07C}"/>
          </ac:spMkLst>
        </pc:spChg>
        <pc:spChg chg="mod">
          <ac:chgData name="Iwan van der Werf" userId="b1e4871e-4d28-4956-a9cb-e177b69d8260" providerId="ADAL" clId="{F837957C-9375-4964-8E23-6E51A43E9B65}" dt="2024-12-20T12:33:57.141" v="1977" actId="6549"/>
          <ac:spMkLst>
            <pc:docMk/>
            <pc:sldMk cId="661005843" sldId="274"/>
            <ac:spMk id="3" creationId="{7CCE529B-A9CE-BFAC-B9E4-19DE3DCEE24F}"/>
          </ac:spMkLst>
        </pc:spChg>
        <pc:spChg chg="add del">
          <ac:chgData name="Iwan van der Werf" userId="b1e4871e-4d28-4956-a9cb-e177b69d8260" providerId="ADAL" clId="{F837957C-9375-4964-8E23-6E51A43E9B65}" dt="2024-12-20T09:13:21.545" v="1216" actId="26606"/>
          <ac:spMkLst>
            <pc:docMk/>
            <pc:sldMk cId="661005843" sldId="274"/>
            <ac:spMk id="9" creationId="{F13C74B1-5B17-4795-BED0-7140497B445A}"/>
          </ac:spMkLst>
        </pc:spChg>
        <pc:spChg chg="add del">
          <ac:chgData name="Iwan van der Werf" userId="b1e4871e-4d28-4956-a9cb-e177b69d8260" providerId="ADAL" clId="{F837957C-9375-4964-8E23-6E51A43E9B65}" dt="2024-12-20T09:13:21.545" v="1216" actId="26606"/>
          <ac:spMkLst>
            <pc:docMk/>
            <pc:sldMk cId="661005843" sldId="274"/>
            <ac:spMk id="11" creationId="{D4974D33-8DC5-464E-8C6D-BE58F0669C17}"/>
          </ac:spMkLst>
        </pc:spChg>
        <pc:spChg chg="add del">
          <ac:chgData name="Iwan van der Werf" userId="b1e4871e-4d28-4956-a9cb-e177b69d8260" providerId="ADAL" clId="{F837957C-9375-4964-8E23-6E51A43E9B65}" dt="2024-12-20T12:22:10.946" v="1911" actId="26606"/>
          <ac:spMkLst>
            <pc:docMk/>
            <pc:sldMk cId="661005843" sldId="274"/>
            <ac:spMk id="16" creationId="{F13C74B1-5B17-4795-BED0-7140497B445A}"/>
          </ac:spMkLst>
        </pc:spChg>
        <pc:spChg chg="add del">
          <ac:chgData name="Iwan van der Werf" userId="b1e4871e-4d28-4956-a9cb-e177b69d8260" providerId="ADAL" clId="{F837957C-9375-4964-8E23-6E51A43E9B65}" dt="2024-12-20T12:22:10.946" v="1911" actId="26606"/>
          <ac:spMkLst>
            <pc:docMk/>
            <pc:sldMk cId="661005843" sldId="274"/>
            <ac:spMk id="18" creationId="{D4974D33-8DC5-464E-8C6D-BE58F0669C17}"/>
          </ac:spMkLst>
        </pc:spChg>
        <pc:spChg chg="add">
          <ac:chgData name="Iwan van der Werf" userId="b1e4871e-4d28-4956-a9cb-e177b69d8260" providerId="ADAL" clId="{F837957C-9375-4964-8E23-6E51A43E9B65}" dt="2024-12-20T12:22:10.946" v="1911" actId="26606"/>
          <ac:spMkLst>
            <pc:docMk/>
            <pc:sldMk cId="661005843" sldId="274"/>
            <ac:spMk id="23" creationId="{45D37F4E-DDB4-456B-97E0-9937730A039F}"/>
          </ac:spMkLst>
        </pc:spChg>
        <pc:spChg chg="add">
          <ac:chgData name="Iwan van der Werf" userId="b1e4871e-4d28-4956-a9cb-e177b69d8260" providerId="ADAL" clId="{F837957C-9375-4964-8E23-6E51A43E9B65}" dt="2024-12-20T12:22:10.946" v="1911" actId="26606"/>
          <ac:spMkLst>
            <pc:docMk/>
            <pc:sldMk cId="661005843" sldId="274"/>
            <ac:spMk id="25" creationId="{B2DD41CD-8F47-4F56-AD12-4E2FF7696987}"/>
          </ac:spMkLst>
        </pc:spChg>
        <pc:picChg chg="add del">
          <ac:chgData name="Iwan van der Werf" userId="b1e4871e-4d28-4956-a9cb-e177b69d8260" providerId="ADAL" clId="{F837957C-9375-4964-8E23-6E51A43E9B65}" dt="2024-12-20T09:10:55.899" v="1214" actId="478"/>
          <ac:picMkLst>
            <pc:docMk/>
            <pc:sldMk cId="661005843" sldId="274"/>
            <ac:picMk id="5" creationId="{ED12EDE3-A864-9F24-59EE-95847714EE8B}"/>
          </ac:picMkLst>
        </pc:picChg>
        <pc:picChg chg="add mod">
          <ac:chgData name="Iwan van der Werf" userId="b1e4871e-4d28-4956-a9cb-e177b69d8260" providerId="ADAL" clId="{F837957C-9375-4964-8E23-6E51A43E9B65}" dt="2024-12-20T12:22:34.298" v="1913" actId="1076"/>
          <ac:picMkLst>
            <pc:docMk/>
            <pc:sldMk cId="661005843" sldId="274"/>
            <ac:picMk id="6" creationId="{C6A6DC70-8186-4987-5D60-7A75F7723E2A}"/>
          </ac:picMkLst>
        </pc:picChg>
      </pc:sldChg>
      <pc:sldChg chg="addSp modSp new mod setBg modAnim">
        <pc:chgData name="Iwan van der Werf" userId="b1e4871e-4d28-4956-a9cb-e177b69d8260" providerId="ADAL" clId="{F837957C-9375-4964-8E23-6E51A43E9B65}" dt="2024-12-20T09:30:53.991" v="1278" actId="14100"/>
        <pc:sldMkLst>
          <pc:docMk/>
          <pc:sldMk cId="1954982530" sldId="275"/>
        </pc:sldMkLst>
        <pc:spChg chg="mod">
          <ac:chgData name="Iwan van der Werf" userId="b1e4871e-4d28-4956-a9cb-e177b69d8260" providerId="ADAL" clId="{F837957C-9375-4964-8E23-6E51A43E9B65}" dt="2024-12-20T09:29:51.395" v="1275" actId="26606"/>
          <ac:spMkLst>
            <pc:docMk/>
            <pc:sldMk cId="1954982530" sldId="275"/>
            <ac:spMk id="2" creationId="{78881F5C-AC71-F4B8-E051-5BC7D42E8E0B}"/>
          </ac:spMkLst>
        </pc:spChg>
        <pc:spChg chg="mod">
          <ac:chgData name="Iwan van der Werf" userId="b1e4871e-4d28-4956-a9cb-e177b69d8260" providerId="ADAL" clId="{F837957C-9375-4964-8E23-6E51A43E9B65}" dt="2024-12-20T09:30:53.991" v="1278" actId="14100"/>
          <ac:spMkLst>
            <pc:docMk/>
            <pc:sldMk cId="1954982530" sldId="275"/>
            <ac:spMk id="3" creationId="{DA9BB277-FD61-5CA2-019C-D92CEC5CE985}"/>
          </ac:spMkLst>
        </pc:spChg>
        <pc:spChg chg="add">
          <ac:chgData name="Iwan van der Werf" userId="b1e4871e-4d28-4956-a9cb-e177b69d8260" providerId="ADAL" clId="{F837957C-9375-4964-8E23-6E51A43E9B65}" dt="2024-12-20T09:29:51.395" v="1275" actId="26606"/>
          <ac:spMkLst>
            <pc:docMk/>
            <pc:sldMk cId="1954982530" sldId="275"/>
            <ac:spMk id="9" creationId="{665DBBEF-238B-476B-96AB-8AAC3224ECEA}"/>
          </ac:spMkLst>
        </pc:spChg>
        <pc:spChg chg="add">
          <ac:chgData name="Iwan van der Werf" userId="b1e4871e-4d28-4956-a9cb-e177b69d8260" providerId="ADAL" clId="{F837957C-9375-4964-8E23-6E51A43E9B65}" dt="2024-12-20T09:29:51.395" v="1275" actId="26606"/>
          <ac:spMkLst>
            <pc:docMk/>
            <pc:sldMk cId="1954982530" sldId="275"/>
            <ac:spMk id="11" creationId="{3FCFB1DE-0B7E-48CC-BA90-B2AB0889F9D6}"/>
          </ac:spMkLst>
        </pc:spChg>
        <pc:picChg chg="add mod">
          <ac:chgData name="Iwan van der Werf" userId="b1e4871e-4d28-4956-a9cb-e177b69d8260" providerId="ADAL" clId="{F837957C-9375-4964-8E23-6E51A43E9B65}" dt="2024-12-20T09:29:58.176" v="1277" actId="14100"/>
          <ac:picMkLst>
            <pc:docMk/>
            <pc:sldMk cId="1954982530" sldId="275"/>
            <ac:picMk id="4" creationId="{3B219F94-F54E-4E6E-2B33-817425C8D817}"/>
          </ac:picMkLst>
        </pc:picChg>
      </pc:sldChg>
      <pc:sldChg chg="addSp delSp modSp new mod setBg">
        <pc:chgData name="Iwan van der Werf" userId="b1e4871e-4d28-4956-a9cb-e177b69d8260" providerId="ADAL" clId="{F837957C-9375-4964-8E23-6E51A43E9B65}" dt="2024-12-20T09:34:20.281" v="1348" actId="14100"/>
        <pc:sldMkLst>
          <pc:docMk/>
          <pc:sldMk cId="2111777281" sldId="276"/>
        </pc:sldMkLst>
        <pc:spChg chg="mod">
          <ac:chgData name="Iwan van der Werf" userId="b1e4871e-4d28-4956-a9cb-e177b69d8260" providerId="ADAL" clId="{F837957C-9375-4964-8E23-6E51A43E9B65}" dt="2024-12-20T09:33:36.956" v="1300" actId="113"/>
          <ac:spMkLst>
            <pc:docMk/>
            <pc:sldMk cId="2111777281" sldId="276"/>
            <ac:spMk id="2" creationId="{EFADF718-3C86-7CD8-DDAD-787CC57A894E}"/>
          </ac:spMkLst>
        </pc:spChg>
        <pc:spChg chg="del">
          <ac:chgData name="Iwan van der Werf" userId="b1e4871e-4d28-4956-a9cb-e177b69d8260" providerId="ADAL" clId="{F837957C-9375-4964-8E23-6E51A43E9B65}" dt="2024-12-20T09:33:16.046" v="1298" actId="22"/>
          <ac:spMkLst>
            <pc:docMk/>
            <pc:sldMk cId="2111777281" sldId="276"/>
            <ac:spMk id="3" creationId="{4BEBDE61-F8D3-7ADC-80AD-50B5B016918C}"/>
          </ac:spMkLst>
        </pc:spChg>
        <pc:spChg chg="add mod">
          <ac:chgData name="Iwan van der Werf" userId="b1e4871e-4d28-4956-a9cb-e177b69d8260" providerId="ADAL" clId="{F837957C-9375-4964-8E23-6E51A43E9B65}" dt="2024-12-20T09:34:20.281" v="1348" actId="14100"/>
          <ac:spMkLst>
            <pc:docMk/>
            <pc:sldMk cId="2111777281" sldId="276"/>
            <ac:spMk id="9" creationId="{565A8020-A827-126F-C29B-EE6B901CB954}"/>
          </ac:spMkLst>
        </pc:spChg>
        <pc:spChg chg="add">
          <ac:chgData name="Iwan van der Werf" userId="b1e4871e-4d28-4956-a9cb-e177b69d8260" providerId="ADAL" clId="{F837957C-9375-4964-8E23-6E51A43E9B65}" dt="2024-12-20T09:33:32.106" v="1299" actId="26606"/>
          <ac:spMkLst>
            <pc:docMk/>
            <pc:sldMk cId="2111777281" sldId="276"/>
            <ac:spMk id="12" creationId="{F94AA2BD-2E3F-4B1D-8127-5744B8115311}"/>
          </ac:spMkLst>
        </pc:spChg>
        <pc:spChg chg="add">
          <ac:chgData name="Iwan van der Werf" userId="b1e4871e-4d28-4956-a9cb-e177b69d8260" providerId="ADAL" clId="{F837957C-9375-4964-8E23-6E51A43E9B65}" dt="2024-12-20T09:33:32.106" v="1299" actId="26606"/>
          <ac:spMkLst>
            <pc:docMk/>
            <pc:sldMk cId="2111777281" sldId="276"/>
            <ac:spMk id="14" creationId="{4BD02261-2DC8-4AA8-9E16-7751AE892445}"/>
          </ac:spMkLst>
        </pc:spChg>
        <pc:spChg chg="add">
          <ac:chgData name="Iwan van der Werf" userId="b1e4871e-4d28-4956-a9cb-e177b69d8260" providerId="ADAL" clId="{F837957C-9375-4964-8E23-6E51A43E9B65}" dt="2024-12-20T09:33:32.106" v="1299" actId="26606"/>
          <ac:spMkLst>
            <pc:docMk/>
            <pc:sldMk cId="2111777281" sldId="276"/>
            <ac:spMk id="16" creationId="{3D752CF2-2291-40B5-B462-C17B174C10BC}"/>
          </ac:spMkLst>
        </pc:spChg>
        <pc:picChg chg="add mod ord">
          <ac:chgData name="Iwan van der Werf" userId="b1e4871e-4d28-4956-a9cb-e177b69d8260" providerId="ADAL" clId="{F837957C-9375-4964-8E23-6E51A43E9B65}" dt="2024-12-20T09:33:32.106" v="1299" actId="26606"/>
          <ac:picMkLst>
            <pc:docMk/>
            <pc:sldMk cId="2111777281" sldId="276"/>
            <ac:picMk id="5" creationId="{3256B6ED-719B-899A-46E0-9B52AA6EB6BE}"/>
          </ac:picMkLst>
        </pc:picChg>
      </pc:sldChg>
      <pc:sldChg chg="modSp add del mod ord">
        <pc:chgData name="Iwan van der Werf" userId="b1e4871e-4d28-4956-a9cb-e177b69d8260" providerId="ADAL" clId="{F837957C-9375-4964-8E23-6E51A43E9B65}" dt="2024-12-20T12:11:09.767" v="1784" actId="2696"/>
        <pc:sldMkLst>
          <pc:docMk/>
          <pc:sldMk cId="1353715666" sldId="277"/>
        </pc:sldMkLst>
        <pc:graphicFrameChg chg="mod">
          <ac:chgData name="Iwan van der Werf" userId="b1e4871e-4d28-4956-a9cb-e177b69d8260" providerId="ADAL" clId="{F837957C-9375-4964-8E23-6E51A43E9B65}" dt="2024-12-20T12:11:04.834" v="1783"/>
          <ac:graphicFrameMkLst>
            <pc:docMk/>
            <pc:sldMk cId="1353715666" sldId="277"/>
            <ac:graphicFrameMk id="5" creationId="{9632D4FB-749C-A880-3CE0-1CABEA484977}"/>
          </ac:graphicFrameMkLst>
        </pc:graphicFrameChg>
      </pc:sldChg>
      <pc:sldChg chg="modSp new del mod">
        <pc:chgData name="Iwan van der Werf" userId="b1e4871e-4d28-4956-a9cb-e177b69d8260" providerId="ADAL" clId="{F837957C-9375-4964-8E23-6E51A43E9B65}" dt="2024-12-20T12:07:20.706" v="1634" actId="2696"/>
        <pc:sldMkLst>
          <pc:docMk/>
          <pc:sldMk cId="2398018563" sldId="277"/>
        </pc:sldMkLst>
        <pc:spChg chg="mod">
          <ac:chgData name="Iwan van der Werf" userId="b1e4871e-4d28-4956-a9cb-e177b69d8260" providerId="ADAL" clId="{F837957C-9375-4964-8E23-6E51A43E9B65}" dt="2024-12-20T12:07:01.976" v="1633" actId="20577"/>
          <ac:spMkLst>
            <pc:docMk/>
            <pc:sldMk cId="2398018563" sldId="277"/>
            <ac:spMk id="2" creationId="{4AE33084-1947-B532-3E9A-76BF9D8495E1}"/>
          </ac:spMkLst>
        </pc:spChg>
      </pc:sldChg>
      <pc:sldChg chg="addSp delSp modSp add mod ord">
        <pc:chgData name="Iwan van der Werf" userId="b1e4871e-4d28-4956-a9cb-e177b69d8260" providerId="ADAL" clId="{F837957C-9375-4964-8E23-6E51A43E9B65}" dt="2024-12-20T12:17:48.100" v="1904" actId="1076"/>
        <pc:sldMkLst>
          <pc:docMk/>
          <pc:sldMk cId="3744725842" sldId="277"/>
        </pc:sldMkLst>
        <pc:spChg chg="mod">
          <ac:chgData name="Iwan van der Werf" userId="b1e4871e-4d28-4956-a9cb-e177b69d8260" providerId="ADAL" clId="{F837957C-9375-4964-8E23-6E51A43E9B65}" dt="2024-12-20T12:15:17.856" v="1803" actId="20577"/>
          <ac:spMkLst>
            <pc:docMk/>
            <pc:sldMk cId="3744725842" sldId="277"/>
            <ac:spMk id="2" creationId="{C933FA46-513A-63B7-9FF6-B0F8C565A462}"/>
          </ac:spMkLst>
        </pc:spChg>
        <pc:spChg chg="add del mod">
          <ac:chgData name="Iwan van der Werf" userId="b1e4871e-4d28-4956-a9cb-e177b69d8260" providerId="ADAL" clId="{F837957C-9375-4964-8E23-6E51A43E9B65}" dt="2024-12-20T12:15:32.553" v="1805" actId="22"/>
          <ac:spMkLst>
            <pc:docMk/>
            <pc:sldMk cId="3744725842" sldId="277"/>
            <ac:spMk id="4" creationId="{52665568-E588-46FD-FB08-2A262456778E}"/>
          </ac:spMkLst>
        </pc:spChg>
        <pc:spChg chg="add mod">
          <ac:chgData name="Iwan van der Werf" userId="b1e4871e-4d28-4956-a9cb-e177b69d8260" providerId="ADAL" clId="{F837957C-9375-4964-8E23-6E51A43E9B65}" dt="2024-12-20T12:17:42.324" v="1902" actId="14100"/>
          <ac:spMkLst>
            <pc:docMk/>
            <pc:sldMk cId="3744725842" sldId="277"/>
            <ac:spMk id="10" creationId="{A0ED20FA-7D93-1E7C-D2D2-FC368AB6C7A2}"/>
          </ac:spMkLst>
        </pc:spChg>
        <pc:graphicFrameChg chg="del">
          <ac:chgData name="Iwan van der Werf" userId="b1e4871e-4d28-4956-a9cb-e177b69d8260" providerId="ADAL" clId="{F837957C-9375-4964-8E23-6E51A43E9B65}" dt="2024-12-20T12:15:28.834" v="1804" actId="478"/>
          <ac:graphicFrameMkLst>
            <pc:docMk/>
            <pc:sldMk cId="3744725842" sldId="277"/>
            <ac:graphicFrameMk id="5" creationId="{9632D4FB-749C-A880-3CE0-1CABEA484977}"/>
          </ac:graphicFrameMkLst>
        </pc:graphicFrameChg>
        <pc:picChg chg="add del mod ord">
          <ac:chgData name="Iwan van der Werf" userId="b1e4871e-4d28-4956-a9cb-e177b69d8260" providerId="ADAL" clId="{F837957C-9375-4964-8E23-6E51A43E9B65}" dt="2024-12-20T12:15:45.522" v="1807" actId="478"/>
          <ac:picMkLst>
            <pc:docMk/>
            <pc:sldMk cId="3744725842" sldId="277"/>
            <ac:picMk id="7" creationId="{AAE0665A-48AB-D60E-DC5B-A68FC2A25F1A}"/>
          </ac:picMkLst>
        </pc:picChg>
        <pc:picChg chg="add mod">
          <ac:chgData name="Iwan van der Werf" userId="b1e4871e-4d28-4956-a9cb-e177b69d8260" providerId="ADAL" clId="{F837957C-9375-4964-8E23-6E51A43E9B65}" dt="2024-12-20T12:17:48.100" v="1904" actId="1076"/>
          <ac:picMkLst>
            <pc:docMk/>
            <pc:sldMk cId="3744725842" sldId="277"/>
            <ac:picMk id="14" creationId="{7D79BA78-91E6-E26A-9543-232EC8C1E1D6}"/>
          </ac:picMkLst>
        </pc:picChg>
      </pc:sldChg>
      <pc:sldChg chg="addSp delSp modSp new del mod setBg">
        <pc:chgData name="Iwan van der Werf" userId="b1e4871e-4d28-4956-a9cb-e177b69d8260" providerId="ADAL" clId="{F837957C-9375-4964-8E23-6E51A43E9B65}" dt="2024-12-20T12:14:55.403" v="1797" actId="2696"/>
        <pc:sldMkLst>
          <pc:docMk/>
          <pc:sldMk cId="3849788918" sldId="277"/>
        </pc:sldMkLst>
        <pc:spChg chg="mod">
          <ac:chgData name="Iwan van der Werf" userId="b1e4871e-4d28-4956-a9cb-e177b69d8260" providerId="ADAL" clId="{F837957C-9375-4964-8E23-6E51A43E9B65}" dt="2024-12-20T12:13:35.144" v="1795" actId="26606"/>
          <ac:spMkLst>
            <pc:docMk/>
            <pc:sldMk cId="3849788918" sldId="277"/>
            <ac:spMk id="2" creationId="{09456B53-8825-1677-6A9A-8567BA9754B1}"/>
          </ac:spMkLst>
        </pc:spChg>
        <pc:spChg chg="del">
          <ac:chgData name="Iwan van der Werf" userId="b1e4871e-4d28-4956-a9cb-e177b69d8260" providerId="ADAL" clId="{F837957C-9375-4964-8E23-6E51A43E9B65}" dt="2024-12-20T12:12:35.956" v="1794" actId="22"/>
          <ac:spMkLst>
            <pc:docMk/>
            <pc:sldMk cId="3849788918" sldId="277"/>
            <ac:spMk id="3" creationId="{AD6EEDDF-5F17-9C84-9ABC-26967C7815E2}"/>
          </ac:spMkLst>
        </pc:spChg>
        <pc:spChg chg="add">
          <ac:chgData name="Iwan van der Werf" userId="b1e4871e-4d28-4956-a9cb-e177b69d8260" providerId="ADAL" clId="{F837957C-9375-4964-8E23-6E51A43E9B65}" dt="2024-12-20T12:13:35.144" v="1795" actId="26606"/>
          <ac:spMkLst>
            <pc:docMk/>
            <pc:sldMk cId="3849788918" sldId="277"/>
            <ac:spMk id="10" creationId="{A4AC5506-6312-4701-8D3C-40187889A947}"/>
          </ac:spMkLst>
        </pc:spChg>
        <pc:picChg chg="add mod ord">
          <ac:chgData name="Iwan van der Werf" userId="b1e4871e-4d28-4956-a9cb-e177b69d8260" providerId="ADAL" clId="{F837957C-9375-4964-8E23-6E51A43E9B65}" dt="2024-12-20T12:13:40.254" v="1796" actId="27614"/>
          <ac:picMkLst>
            <pc:docMk/>
            <pc:sldMk cId="3849788918" sldId="277"/>
            <ac:picMk id="5" creationId="{EE184CD4-4A2E-2F58-19F4-E335D876C13F}"/>
          </ac:picMkLst>
        </pc:picChg>
      </pc:sldChg>
    </pc:docChg>
  </pc:docChgLst>
  <pc:docChgLst>
    <pc:chgData name="Iwan van der Werf" userId="b1e4871e-4d28-4956-a9cb-e177b69d8260" providerId="ADAL" clId="{EAD7CF32-3BBA-4212-BA6E-2094D647854C}"/>
    <pc:docChg chg="modSld">
      <pc:chgData name="Iwan van der Werf" userId="b1e4871e-4d28-4956-a9cb-e177b69d8260" providerId="ADAL" clId="{EAD7CF32-3BBA-4212-BA6E-2094D647854C}" dt="2024-12-04T13:29:17.571" v="0"/>
      <pc:docMkLst>
        <pc:docMk/>
      </pc:docMkLst>
      <pc:sldChg chg="modAnim">
        <pc:chgData name="Iwan van der Werf" userId="b1e4871e-4d28-4956-a9cb-e177b69d8260" providerId="ADAL" clId="{EAD7CF32-3BBA-4212-BA6E-2094D647854C}" dt="2024-12-04T13:29:17.571" v="0"/>
        <pc:sldMkLst>
          <pc:docMk/>
          <pc:sldMk cId="2907062609" sldId="262"/>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BF6DB1-8FE3-47B1-836F-9B92F85F3F56}" type="doc">
      <dgm:prSet loTypeId="urn:microsoft.com/office/officeart/2018/2/layout/IconLabel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66655C4-EFBC-4B6C-A963-31C3E7652BB3}">
      <dgm:prSet/>
      <dgm:spPr/>
      <dgm:t>
        <a:bodyPr/>
        <a:lstStyle/>
        <a:p>
          <a:r>
            <a:rPr lang="en-US" dirty="0"/>
            <a:t>Wat </a:t>
          </a:r>
          <a:r>
            <a:rPr lang="en-US" dirty="0" err="1"/>
            <a:t>zijn</a:t>
          </a:r>
          <a:r>
            <a:rPr lang="en-US" dirty="0"/>
            <a:t> de </a:t>
          </a:r>
          <a:r>
            <a:rPr lang="en-US" dirty="0" err="1"/>
            <a:t>symptomen</a:t>
          </a:r>
          <a:r>
            <a:rPr lang="en-US" dirty="0"/>
            <a:t> van </a:t>
          </a:r>
          <a:r>
            <a:rPr lang="en-US" dirty="0" err="1"/>
            <a:t>een</a:t>
          </a:r>
          <a:r>
            <a:rPr lang="en-US" dirty="0"/>
            <a:t> </a:t>
          </a:r>
          <a:r>
            <a:rPr lang="en-US" dirty="0" err="1"/>
            <a:t>diepe</a:t>
          </a:r>
          <a:r>
            <a:rPr lang="en-US" dirty="0"/>
            <a:t> </a:t>
          </a:r>
          <a:r>
            <a:rPr lang="en-US" dirty="0" err="1"/>
            <a:t>tweede</a:t>
          </a:r>
          <a:r>
            <a:rPr lang="en-US" dirty="0"/>
            <a:t> </a:t>
          </a:r>
          <a:r>
            <a:rPr lang="en-US" dirty="0" err="1"/>
            <a:t>graadsverbranding</a:t>
          </a:r>
          <a:r>
            <a:rPr lang="en-US" dirty="0"/>
            <a:t>?</a:t>
          </a:r>
        </a:p>
      </dgm:t>
    </dgm:pt>
    <dgm:pt modelId="{5DA2650D-800C-4CBC-AB56-DEF02DE70CD9}" type="parTrans" cxnId="{86574F5B-7102-4FC1-9CF2-EFE36715C5A7}">
      <dgm:prSet/>
      <dgm:spPr/>
      <dgm:t>
        <a:bodyPr/>
        <a:lstStyle/>
        <a:p>
          <a:endParaRPr lang="en-US"/>
        </a:p>
      </dgm:t>
    </dgm:pt>
    <dgm:pt modelId="{0E04CE19-B7CE-4741-842B-24800446AB5A}" type="sibTrans" cxnId="{86574F5B-7102-4FC1-9CF2-EFE36715C5A7}">
      <dgm:prSet/>
      <dgm:spPr/>
      <dgm:t>
        <a:bodyPr/>
        <a:lstStyle/>
        <a:p>
          <a:endParaRPr lang="en-US"/>
        </a:p>
      </dgm:t>
    </dgm:pt>
    <dgm:pt modelId="{CB5BB58D-7128-4405-ABF7-2E0591E749CB}">
      <dgm:prSet/>
      <dgm:spPr/>
      <dgm:t>
        <a:bodyPr/>
        <a:lstStyle/>
        <a:p>
          <a:r>
            <a:rPr lang="en-US" dirty="0"/>
            <a:t>Wat </a:t>
          </a:r>
          <a:r>
            <a:rPr lang="en-US" dirty="0" err="1"/>
            <a:t>zijn</a:t>
          </a:r>
          <a:r>
            <a:rPr lang="en-US" dirty="0"/>
            <a:t> de </a:t>
          </a:r>
          <a:r>
            <a:rPr lang="en-US" dirty="0" err="1"/>
            <a:t>symptomen</a:t>
          </a:r>
          <a:r>
            <a:rPr lang="en-US" dirty="0"/>
            <a:t> van </a:t>
          </a:r>
          <a:r>
            <a:rPr lang="en-US" dirty="0" err="1"/>
            <a:t>een</a:t>
          </a:r>
          <a:r>
            <a:rPr lang="en-US" dirty="0"/>
            <a:t> </a:t>
          </a:r>
          <a:r>
            <a:rPr lang="en-US" dirty="0" err="1"/>
            <a:t>derde</a:t>
          </a:r>
          <a:r>
            <a:rPr lang="en-US" dirty="0"/>
            <a:t> </a:t>
          </a:r>
          <a:r>
            <a:rPr lang="en-US" dirty="0" err="1"/>
            <a:t>graadsverbranding</a:t>
          </a:r>
          <a:r>
            <a:rPr lang="en-US" dirty="0"/>
            <a:t>?</a:t>
          </a:r>
        </a:p>
      </dgm:t>
    </dgm:pt>
    <dgm:pt modelId="{E14DD4CF-48AD-4109-ADCE-014128A7CE4C}" type="parTrans" cxnId="{C368BF9A-2E45-47EB-86B1-FD23908B4F20}">
      <dgm:prSet/>
      <dgm:spPr/>
      <dgm:t>
        <a:bodyPr/>
        <a:lstStyle/>
        <a:p>
          <a:endParaRPr lang="en-US"/>
        </a:p>
      </dgm:t>
    </dgm:pt>
    <dgm:pt modelId="{6ECA0FF5-B490-4D63-899A-2C805D896E38}" type="sibTrans" cxnId="{C368BF9A-2E45-47EB-86B1-FD23908B4F20}">
      <dgm:prSet/>
      <dgm:spPr/>
      <dgm:t>
        <a:bodyPr/>
        <a:lstStyle/>
        <a:p>
          <a:endParaRPr lang="en-US"/>
        </a:p>
      </dgm:t>
    </dgm:pt>
    <dgm:pt modelId="{727FDD8F-9E73-4F1B-803D-FDBE2598C7DA}" type="pres">
      <dgm:prSet presAssocID="{E9BF6DB1-8FE3-47B1-836F-9B92F85F3F56}" presName="root" presStyleCnt="0">
        <dgm:presLayoutVars>
          <dgm:dir/>
          <dgm:resizeHandles val="exact"/>
        </dgm:presLayoutVars>
      </dgm:prSet>
      <dgm:spPr/>
    </dgm:pt>
    <dgm:pt modelId="{C7A3312E-24DF-4740-B6BC-D22A8CF4DCA1}" type="pres">
      <dgm:prSet presAssocID="{966655C4-EFBC-4B6C-A963-31C3E7652BB3}" presName="compNode" presStyleCnt="0"/>
      <dgm:spPr/>
    </dgm:pt>
    <dgm:pt modelId="{4E84B042-60B3-4B71-A5FC-DEE6BE7EF73F}" type="pres">
      <dgm:prSet presAssocID="{966655C4-EFBC-4B6C-A963-31C3E7652BB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nfused Person"/>
        </a:ext>
      </dgm:extLst>
    </dgm:pt>
    <dgm:pt modelId="{5FD523D9-2044-4440-942C-DCAA591A2B29}" type="pres">
      <dgm:prSet presAssocID="{966655C4-EFBC-4B6C-A963-31C3E7652BB3}" presName="spaceRect" presStyleCnt="0"/>
      <dgm:spPr/>
    </dgm:pt>
    <dgm:pt modelId="{AEB650F1-BCD2-480D-B507-80DB491D4AB1}" type="pres">
      <dgm:prSet presAssocID="{966655C4-EFBC-4B6C-A963-31C3E7652BB3}" presName="textRect" presStyleLbl="revTx" presStyleIdx="0" presStyleCnt="2">
        <dgm:presLayoutVars>
          <dgm:chMax val="1"/>
          <dgm:chPref val="1"/>
        </dgm:presLayoutVars>
      </dgm:prSet>
      <dgm:spPr/>
    </dgm:pt>
    <dgm:pt modelId="{3ABBDD56-EDC4-44F6-84D4-5F8821958105}" type="pres">
      <dgm:prSet presAssocID="{0E04CE19-B7CE-4741-842B-24800446AB5A}" presName="sibTrans" presStyleCnt="0"/>
      <dgm:spPr/>
    </dgm:pt>
    <dgm:pt modelId="{3A8E4457-AEB8-48D5-AFAE-9376B1B4EA63}" type="pres">
      <dgm:prSet presAssocID="{CB5BB58D-7128-4405-ABF7-2E0591E749CB}" presName="compNode" presStyleCnt="0"/>
      <dgm:spPr/>
    </dgm:pt>
    <dgm:pt modelId="{F2971CBB-6EF9-422D-9864-4CF7A86EB402}" type="pres">
      <dgm:prSet presAssocID="{CB5BB58D-7128-4405-ABF7-2E0591E749CB}"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Irriterend"/>
        </a:ext>
      </dgm:extLst>
    </dgm:pt>
    <dgm:pt modelId="{1959C748-D258-45DA-9287-D2603754429D}" type="pres">
      <dgm:prSet presAssocID="{CB5BB58D-7128-4405-ABF7-2E0591E749CB}" presName="spaceRect" presStyleCnt="0"/>
      <dgm:spPr/>
    </dgm:pt>
    <dgm:pt modelId="{CEA54F73-BFF9-4127-BEA7-90C46E474AC3}" type="pres">
      <dgm:prSet presAssocID="{CB5BB58D-7128-4405-ABF7-2E0591E749CB}" presName="textRect" presStyleLbl="revTx" presStyleIdx="1" presStyleCnt="2">
        <dgm:presLayoutVars>
          <dgm:chMax val="1"/>
          <dgm:chPref val="1"/>
        </dgm:presLayoutVars>
      </dgm:prSet>
      <dgm:spPr/>
    </dgm:pt>
  </dgm:ptLst>
  <dgm:cxnLst>
    <dgm:cxn modelId="{86574F5B-7102-4FC1-9CF2-EFE36715C5A7}" srcId="{E9BF6DB1-8FE3-47B1-836F-9B92F85F3F56}" destId="{966655C4-EFBC-4B6C-A963-31C3E7652BB3}" srcOrd="0" destOrd="0" parTransId="{5DA2650D-800C-4CBC-AB56-DEF02DE70CD9}" sibTransId="{0E04CE19-B7CE-4741-842B-24800446AB5A}"/>
    <dgm:cxn modelId="{CB4C8F4E-F8D8-4983-90F5-A4F762EAB3D3}" type="presOf" srcId="{CB5BB58D-7128-4405-ABF7-2E0591E749CB}" destId="{CEA54F73-BFF9-4127-BEA7-90C46E474AC3}" srcOrd="0" destOrd="0" presId="urn:microsoft.com/office/officeart/2018/2/layout/IconLabelList"/>
    <dgm:cxn modelId="{C368BF9A-2E45-47EB-86B1-FD23908B4F20}" srcId="{E9BF6DB1-8FE3-47B1-836F-9B92F85F3F56}" destId="{CB5BB58D-7128-4405-ABF7-2E0591E749CB}" srcOrd="1" destOrd="0" parTransId="{E14DD4CF-48AD-4109-ADCE-014128A7CE4C}" sibTransId="{6ECA0FF5-B490-4D63-899A-2C805D896E38}"/>
    <dgm:cxn modelId="{8E5D23B4-055F-4BAF-8F91-949DA43E44F4}" type="presOf" srcId="{E9BF6DB1-8FE3-47B1-836F-9B92F85F3F56}" destId="{727FDD8F-9E73-4F1B-803D-FDBE2598C7DA}" srcOrd="0" destOrd="0" presId="urn:microsoft.com/office/officeart/2018/2/layout/IconLabelList"/>
    <dgm:cxn modelId="{2F3D5FED-4044-4400-AA43-C9B8EA2C5F3E}" type="presOf" srcId="{966655C4-EFBC-4B6C-A963-31C3E7652BB3}" destId="{AEB650F1-BCD2-480D-B507-80DB491D4AB1}" srcOrd="0" destOrd="0" presId="urn:microsoft.com/office/officeart/2018/2/layout/IconLabelList"/>
    <dgm:cxn modelId="{9B4C4D5C-4E2D-47C0-9A7C-66C3CCFC1F5A}" type="presParOf" srcId="{727FDD8F-9E73-4F1B-803D-FDBE2598C7DA}" destId="{C7A3312E-24DF-4740-B6BC-D22A8CF4DCA1}" srcOrd="0" destOrd="0" presId="urn:microsoft.com/office/officeart/2018/2/layout/IconLabelList"/>
    <dgm:cxn modelId="{4D7DC201-5440-43C4-9A82-DC9DD3B1FDC2}" type="presParOf" srcId="{C7A3312E-24DF-4740-B6BC-D22A8CF4DCA1}" destId="{4E84B042-60B3-4B71-A5FC-DEE6BE7EF73F}" srcOrd="0" destOrd="0" presId="urn:microsoft.com/office/officeart/2018/2/layout/IconLabelList"/>
    <dgm:cxn modelId="{F9C91F05-3F5D-4355-A706-C115873FCE41}" type="presParOf" srcId="{C7A3312E-24DF-4740-B6BC-D22A8CF4DCA1}" destId="{5FD523D9-2044-4440-942C-DCAA591A2B29}" srcOrd="1" destOrd="0" presId="urn:microsoft.com/office/officeart/2018/2/layout/IconLabelList"/>
    <dgm:cxn modelId="{E20717BF-D178-4048-BBAE-CD4CA71A95D3}" type="presParOf" srcId="{C7A3312E-24DF-4740-B6BC-D22A8CF4DCA1}" destId="{AEB650F1-BCD2-480D-B507-80DB491D4AB1}" srcOrd="2" destOrd="0" presId="urn:microsoft.com/office/officeart/2018/2/layout/IconLabelList"/>
    <dgm:cxn modelId="{A9FFCB73-331A-48F7-8456-A6F2B4F08E79}" type="presParOf" srcId="{727FDD8F-9E73-4F1B-803D-FDBE2598C7DA}" destId="{3ABBDD56-EDC4-44F6-84D4-5F8821958105}" srcOrd="1" destOrd="0" presId="urn:microsoft.com/office/officeart/2018/2/layout/IconLabelList"/>
    <dgm:cxn modelId="{E54D57E2-1741-4B5A-A628-DBFD604DE50C}" type="presParOf" srcId="{727FDD8F-9E73-4F1B-803D-FDBE2598C7DA}" destId="{3A8E4457-AEB8-48D5-AFAE-9376B1B4EA63}" srcOrd="2" destOrd="0" presId="urn:microsoft.com/office/officeart/2018/2/layout/IconLabelList"/>
    <dgm:cxn modelId="{36C1C5E9-217E-42B2-B316-26E604F6E294}" type="presParOf" srcId="{3A8E4457-AEB8-48D5-AFAE-9376B1B4EA63}" destId="{F2971CBB-6EF9-422D-9864-4CF7A86EB402}" srcOrd="0" destOrd="0" presId="urn:microsoft.com/office/officeart/2018/2/layout/IconLabelList"/>
    <dgm:cxn modelId="{372CE327-712B-470B-B06C-E2B976F7C636}" type="presParOf" srcId="{3A8E4457-AEB8-48D5-AFAE-9376B1B4EA63}" destId="{1959C748-D258-45DA-9287-D2603754429D}" srcOrd="1" destOrd="0" presId="urn:microsoft.com/office/officeart/2018/2/layout/IconLabelList"/>
    <dgm:cxn modelId="{DF2A7C8A-E5B3-45B0-A96C-89EDB23CA60E}" type="presParOf" srcId="{3A8E4457-AEB8-48D5-AFAE-9376B1B4EA63}" destId="{CEA54F73-BFF9-4127-BEA7-90C46E474AC3}"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F89EFE-344F-4E6E-93CC-CAAC25E151A1}"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41FF8EB-509B-493C-9BA1-321B2B058845}">
      <dgm:prSet/>
      <dgm:spPr/>
      <dgm:t>
        <a:bodyPr/>
        <a:lstStyle/>
        <a:p>
          <a:r>
            <a:rPr lang="en-US"/>
            <a:t>Welke soorten brandwonden zijn er (oorzaken, niet gradaties)</a:t>
          </a:r>
        </a:p>
      </dgm:t>
    </dgm:pt>
    <dgm:pt modelId="{EBFB549C-F66B-410F-B52F-39D4296089F0}" type="parTrans" cxnId="{978A8042-35D9-40D3-805F-B9CF5D4EC049}">
      <dgm:prSet/>
      <dgm:spPr/>
      <dgm:t>
        <a:bodyPr/>
        <a:lstStyle/>
        <a:p>
          <a:endParaRPr lang="en-US"/>
        </a:p>
      </dgm:t>
    </dgm:pt>
    <dgm:pt modelId="{A9A0DDDC-1190-4E69-A9A5-23BBDB8AB1F9}" type="sibTrans" cxnId="{978A8042-35D9-40D3-805F-B9CF5D4EC049}">
      <dgm:prSet/>
      <dgm:spPr/>
      <dgm:t>
        <a:bodyPr/>
        <a:lstStyle/>
        <a:p>
          <a:endParaRPr lang="en-US"/>
        </a:p>
      </dgm:t>
    </dgm:pt>
    <dgm:pt modelId="{D843997E-A0B6-4982-BD80-ABAE312E65F9}">
      <dgm:prSet/>
      <dgm:spPr/>
      <dgm:t>
        <a:bodyPr/>
        <a:lstStyle/>
        <a:p>
          <a:r>
            <a:rPr lang="en-US"/>
            <a:t>Wat zijn de bijzonderheden per specifieke brandwond?</a:t>
          </a:r>
        </a:p>
      </dgm:t>
    </dgm:pt>
    <dgm:pt modelId="{5BFE36BF-2704-496B-BDA5-AE4FF8DD7CE5}" type="parTrans" cxnId="{E0327547-5880-4F09-A377-B9E022131984}">
      <dgm:prSet/>
      <dgm:spPr/>
      <dgm:t>
        <a:bodyPr/>
        <a:lstStyle/>
        <a:p>
          <a:endParaRPr lang="en-US"/>
        </a:p>
      </dgm:t>
    </dgm:pt>
    <dgm:pt modelId="{9A71A6FD-33C2-4600-8F3F-866BCD7ED981}" type="sibTrans" cxnId="{E0327547-5880-4F09-A377-B9E022131984}">
      <dgm:prSet/>
      <dgm:spPr/>
      <dgm:t>
        <a:bodyPr/>
        <a:lstStyle/>
        <a:p>
          <a:endParaRPr lang="en-US"/>
        </a:p>
      </dgm:t>
    </dgm:pt>
    <dgm:pt modelId="{326DAADA-9FFF-4FB5-BEEA-246644736934}" type="pres">
      <dgm:prSet presAssocID="{CDF89EFE-344F-4E6E-93CC-CAAC25E151A1}" presName="root" presStyleCnt="0">
        <dgm:presLayoutVars>
          <dgm:dir/>
          <dgm:resizeHandles val="exact"/>
        </dgm:presLayoutVars>
      </dgm:prSet>
      <dgm:spPr/>
    </dgm:pt>
    <dgm:pt modelId="{CAA8EEFE-6A29-4501-99AF-6599C9BA8FD4}" type="pres">
      <dgm:prSet presAssocID="{241FF8EB-509B-493C-9BA1-321B2B058845}" presName="compNode" presStyleCnt="0"/>
      <dgm:spPr/>
    </dgm:pt>
    <dgm:pt modelId="{41FE8506-E3B3-478B-B516-77DFE2D37F33}" type="pres">
      <dgm:prSet presAssocID="{241FF8EB-509B-493C-9BA1-321B2B05884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uur"/>
        </a:ext>
      </dgm:extLst>
    </dgm:pt>
    <dgm:pt modelId="{83BD4676-3131-470B-BB98-2E82D85E8E6E}" type="pres">
      <dgm:prSet presAssocID="{241FF8EB-509B-493C-9BA1-321B2B058845}" presName="spaceRect" presStyleCnt="0"/>
      <dgm:spPr/>
    </dgm:pt>
    <dgm:pt modelId="{B43B6E95-56AF-4275-BF10-7AA6904B7C81}" type="pres">
      <dgm:prSet presAssocID="{241FF8EB-509B-493C-9BA1-321B2B058845}" presName="textRect" presStyleLbl="revTx" presStyleIdx="0" presStyleCnt="2">
        <dgm:presLayoutVars>
          <dgm:chMax val="1"/>
          <dgm:chPref val="1"/>
        </dgm:presLayoutVars>
      </dgm:prSet>
      <dgm:spPr/>
    </dgm:pt>
    <dgm:pt modelId="{B5CE21F6-0FD7-4DF5-9519-F93CDAB32372}" type="pres">
      <dgm:prSet presAssocID="{A9A0DDDC-1190-4E69-A9A5-23BBDB8AB1F9}" presName="sibTrans" presStyleCnt="0"/>
      <dgm:spPr/>
    </dgm:pt>
    <dgm:pt modelId="{286BE384-8F0F-4751-B510-E45E123E192F}" type="pres">
      <dgm:prSet presAssocID="{D843997E-A0B6-4982-BD80-ABAE312E65F9}" presName="compNode" presStyleCnt="0"/>
      <dgm:spPr/>
    </dgm:pt>
    <dgm:pt modelId="{7909630E-0A55-4C9D-ABA5-2C8D170DCCAA}" type="pres">
      <dgm:prSet presAssocID="{D843997E-A0B6-4982-BD80-ABAE312E65F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 Network"/>
        </a:ext>
      </dgm:extLst>
    </dgm:pt>
    <dgm:pt modelId="{38AF1633-0354-4C9B-8ABD-4FB49AA35FD2}" type="pres">
      <dgm:prSet presAssocID="{D843997E-A0B6-4982-BD80-ABAE312E65F9}" presName="spaceRect" presStyleCnt="0"/>
      <dgm:spPr/>
    </dgm:pt>
    <dgm:pt modelId="{8A1A9EF5-3153-4E03-9C50-D9AA426A9B9F}" type="pres">
      <dgm:prSet presAssocID="{D843997E-A0B6-4982-BD80-ABAE312E65F9}" presName="textRect" presStyleLbl="revTx" presStyleIdx="1" presStyleCnt="2">
        <dgm:presLayoutVars>
          <dgm:chMax val="1"/>
          <dgm:chPref val="1"/>
        </dgm:presLayoutVars>
      </dgm:prSet>
      <dgm:spPr/>
    </dgm:pt>
  </dgm:ptLst>
  <dgm:cxnLst>
    <dgm:cxn modelId="{8AE74A05-E242-4AD1-8534-37AAEE704ABF}" type="presOf" srcId="{D843997E-A0B6-4982-BD80-ABAE312E65F9}" destId="{8A1A9EF5-3153-4E03-9C50-D9AA426A9B9F}" srcOrd="0" destOrd="0" presId="urn:microsoft.com/office/officeart/2018/2/layout/IconLabelList"/>
    <dgm:cxn modelId="{978A8042-35D9-40D3-805F-B9CF5D4EC049}" srcId="{CDF89EFE-344F-4E6E-93CC-CAAC25E151A1}" destId="{241FF8EB-509B-493C-9BA1-321B2B058845}" srcOrd="0" destOrd="0" parTransId="{EBFB549C-F66B-410F-B52F-39D4296089F0}" sibTransId="{A9A0DDDC-1190-4E69-A9A5-23BBDB8AB1F9}"/>
    <dgm:cxn modelId="{E0327547-5880-4F09-A377-B9E022131984}" srcId="{CDF89EFE-344F-4E6E-93CC-CAAC25E151A1}" destId="{D843997E-A0B6-4982-BD80-ABAE312E65F9}" srcOrd="1" destOrd="0" parTransId="{5BFE36BF-2704-496B-BDA5-AE4FF8DD7CE5}" sibTransId="{9A71A6FD-33C2-4600-8F3F-866BCD7ED981}"/>
    <dgm:cxn modelId="{8C2A6A48-B438-494C-A365-8C792BE02A57}" type="presOf" srcId="{CDF89EFE-344F-4E6E-93CC-CAAC25E151A1}" destId="{326DAADA-9FFF-4FB5-BEEA-246644736934}" srcOrd="0" destOrd="0" presId="urn:microsoft.com/office/officeart/2018/2/layout/IconLabelList"/>
    <dgm:cxn modelId="{888EF07E-E5E0-4A6F-BAEA-E7899D743E59}" type="presOf" srcId="{241FF8EB-509B-493C-9BA1-321B2B058845}" destId="{B43B6E95-56AF-4275-BF10-7AA6904B7C81}" srcOrd="0" destOrd="0" presId="urn:microsoft.com/office/officeart/2018/2/layout/IconLabelList"/>
    <dgm:cxn modelId="{07BAA0B7-293D-468A-A6DC-15942BEE6C90}" type="presParOf" srcId="{326DAADA-9FFF-4FB5-BEEA-246644736934}" destId="{CAA8EEFE-6A29-4501-99AF-6599C9BA8FD4}" srcOrd="0" destOrd="0" presId="urn:microsoft.com/office/officeart/2018/2/layout/IconLabelList"/>
    <dgm:cxn modelId="{C600D554-635F-465A-AD15-F610B6C4A636}" type="presParOf" srcId="{CAA8EEFE-6A29-4501-99AF-6599C9BA8FD4}" destId="{41FE8506-E3B3-478B-B516-77DFE2D37F33}" srcOrd="0" destOrd="0" presId="urn:microsoft.com/office/officeart/2018/2/layout/IconLabelList"/>
    <dgm:cxn modelId="{3B2ED74B-13A2-4B0E-966B-9E4BDF4727CC}" type="presParOf" srcId="{CAA8EEFE-6A29-4501-99AF-6599C9BA8FD4}" destId="{83BD4676-3131-470B-BB98-2E82D85E8E6E}" srcOrd="1" destOrd="0" presId="urn:microsoft.com/office/officeart/2018/2/layout/IconLabelList"/>
    <dgm:cxn modelId="{D040DB02-2458-4F33-9D57-59CE96D1D376}" type="presParOf" srcId="{CAA8EEFE-6A29-4501-99AF-6599C9BA8FD4}" destId="{B43B6E95-56AF-4275-BF10-7AA6904B7C81}" srcOrd="2" destOrd="0" presId="urn:microsoft.com/office/officeart/2018/2/layout/IconLabelList"/>
    <dgm:cxn modelId="{A0FE1215-9592-4F0C-8D0D-9C06C88EA5C6}" type="presParOf" srcId="{326DAADA-9FFF-4FB5-BEEA-246644736934}" destId="{B5CE21F6-0FD7-4DF5-9519-F93CDAB32372}" srcOrd="1" destOrd="0" presId="urn:microsoft.com/office/officeart/2018/2/layout/IconLabelList"/>
    <dgm:cxn modelId="{16545192-1427-4C8E-8D0B-002221BE8AE7}" type="presParOf" srcId="{326DAADA-9FFF-4FB5-BEEA-246644736934}" destId="{286BE384-8F0F-4751-B510-E45E123E192F}" srcOrd="2" destOrd="0" presId="urn:microsoft.com/office/officeart/2018/2/layout/IconLabelList"/>
    <dgm:cxn modelId="{894421EC-E0DF-436C-8F53-B78B3BCD64B5}" type="presParOf" srcId="{286BE384-8F0F-4751-B510-E45E123E192F}" destId="{7909630E-0A55-4C9D-ABA5-2C8D170DCCAA}" srcOrd="0" destOrd="0" presId="urn:microsoft.com/office/officeart/2018/2/layout/IconLabelList"/>
    <dgm:cxn modelId="{E9C4D3D4-138F-4CB4-A1C1-EAE3713003E6}" type="presParOf" srcId="{286BE384-8F0F-4751-B510-E45E123E192F}" destId="{38AF1633-0354-4C9B-8ABD-4FB49AA35FD2}" srcOrd="1" destOrd="0" presId="urn:microsoft.com/office/officeart/2018/2/layout/IconLabelList"/>
    <dgm:cxn modelId="{8EC417B0-CD89-4B91-80DF-9F23E311E9A4}" type="presParOf" srcId="{286BE384-8F0F-4751-B510-E45E123E192F}" destId="{8A1A9EF5-3153-4E03-9C50-D9AA426A9B9F}"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84B042-60B3-4B71-A5FC-DEE6BE7EF73F}">
      <dsp:nvSpPr>
        <dsp:cNvPr id="0" name=""/>
        <dsp:cNvSpPr/>
      </dsp:nvSpPr>
      <dsp:spPr>
        <a:xfrm>
          <a:off x="1953914" y="277502"/>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EB650F1-BCD2-480D-B507-80DB491D4AB1}">
      <dsp:nvSpPr>
        <dsp:cNvPr id="0" name=""/>
        <dsp:cNvSpPr/>
      </dsp:nvSpPr>
      <dsp:spPr>
        <a:xfrm>
          <a:off x="765914" y="2691902"/>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90000"/>
            </a:lnSpc>
            <a:spcBef>
              <a:spcPct val="0"/>
            </a:spcBef>
            <a:spcAft>
              <a:spcPct val="35000"/>
            </a:spcAft>
            <a:buNone/>
          </a:pPr>
          <a:r>
            <a:rPr lang="en-US" sz="2300" kern="1200" dirty="0"/>
            <a:t>Wat </a:t>
          </a:r>
          <a:r>
            <a:rPr lang="en-US" sz="2300" kern="1200" dirty="0" err="1"/>
            <a:t>zijn</a:t>
          </a:r>
          <a:r>
            <a:rPr lang="en-US" sz="2300" kern="1200" dirty="0"/>
            <a:t> de </a:t>
          </a:r>
          <a:r>
            <a:rPr lang="en-US" sz="2300" kern="1200" dirty="0" err="1"/>
            <a:t>symptomen</a:t>
          </a:r>
          <a:r>
            <a:rPr lang="en-US" sz="2300" kern="1200" dirty="0"/>
            <a:t> van </a:t>
          </a:r>
          <a:r>
            <a:rPr lang="en-US" sz="2300" kern="1200" dirty="0" err="1"/>
            <a:t>een</a:t>
          </a:r>
          <a:r>
            <a:rPr lang="en-US" sz="2300" kern="1200" dirty="0"/>
            <a:t> </a:t>
          </a:r>
          <a:r>
            <a:rPr lang="en-US" sz="2300" kern="1200" dirty="0" err="1"/>
            <a:t>diepe</a:t>
          </a:r>
          <a:r>
            <a:rPr lang="en-US" sz="2300" kern="1200" dirty="0"/>
            <a:t> </a:t>
          </a:r>
          <a:r>
            <a:rPr lang="en-US" sz="2300" kern="1200" dirty="0" err="1"/>
            <a:t>tweede</a:t>
          </a:r>
          <a:r>
            <a:rPr lang="en-US" sz="2300" kern="1200" dirty="0"/>
            <a:t> </a:t>
          </a:r>
          <a:r>
            <a:rPr lang="en-US" sz="2300" kern="1200" dirty="0" err="1"/>
            <a:t>graadsverbranding</a:t>
          </a:r>
          <a:r>
            <a:rPr lang="en-US" sz="2300" kern="1200" dirty="0"/>
            <a:t>?</a:t>
          </a:r>
        </a:p>
      </dsp:txBody>
      <dsp:txXfrm>
        <a:off x="765914" y="2691902"/>
        <a:ext cx="4320000" cy="720000"/>
      </dsp:txXfrm>
    </dsp:sp>
    <dsp:sp modelId="{F2971CBB-6EF9-422D-9864-4CF7A86EB402}">
      <dsp:nvSpPr>
        <dsp:cNvPr id="0" name=""/>
        <dsp:cNvSpPr/>
      </dsp:nvSpPr>
      <dsp:spPr>
        <a:xfrm>
          <a:off x="7029914" y="277502"/>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EA54F73-BFF9-4127-BEA7-90C46E474AC3}">
      <dsp:nvSpPr>
        <dsp:cNvPr id="0" name=""/>
        <dsp:cNvSpPr/>
      </dsp:nvSpPr>
      <dsp:spPr>
        <a:xfrm>
          <a:off x="5841914" y="2691902"/>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90000"/>
            </a:lnSpc>
            <a:spcBef>
              <a:spcPct val="0"/>
            </a:spcBef>
            <a:spcAft>
              <a:spcPct val="35000"/>
            </a:spcAft>
            <a:buNone/>
          </a:pPr>
          <a:r>
            <a:rPr lang="en-US" sz="2300" kern="1200" dirty="0"/>
            <a:t>Wat </a:t>
          </a:r>
          <a:r>
            <a:rPr lang="en-US" sz="2300" kern="1200" dirty="0" err="1"/>
            <a:t>zijn</a:t>
          </a:r>
          <a:r>
            <a:rPr lang="en-US" sz="2300" kern="1200" dirty="0"/>
            <a:t> de </a:t>
          </a:r>
          <a:r>
            <a:rPr lang="en-US" sz="2300" kern="1200" dirty="0" err="1"/>
            <a:t>symptomen</a:t>
          </a:r>
          <a:r>
            <a:rPr lang="en-US" sz="2300" kern="1200" dirty="0"/>
            <a:t> van </a:t>
          </a:r>
          <a:r>
            <a:rPr lang="en-US" sz="2300" kern="1200" dirty="0" err="1"/>
            <a:t>een</a:t>
          </a:r>
          <a:r>
            <a:rPr lang="en-US" sz="2300" kern="1200" dirty="0"/>
            <a:t> </a:t>
          </a:r>
          <a:r>
            <a:rPr lang="en-US" sz="2300" kern="1200" dirty="0" err="1"/>
            <a:t>derde</a:t>
          </a:r>
          <a:r>
            <a:rPr lang="en-US" sz="2300" kern="1200" dirty="0"/>
            <a:t> </a:t>
          </a:r>
          <a:r>
            <a:rPr lang="en-US" sz="2300" kern="1200" dirty="0" err="1"/>
            <a:t>graadsverbranding</a:t>
          </a:r>
          <a:r>
            <a:rPr lang="en-US" sz="2300" kern="1200" dirty="0"/>
            <a:t>?</a:t>
          </a:r>
        </a:p>
      </dsp:txBody>
      <dsp:txXfrm>
        <a:off x="5841914" y="2691902"/>
        <a:ext cx="432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FE8506-E3B3-478B-B516-77DFE2D37F33}">
      <dsp:nvSpPr>
        <dsp:cNvPr id="0" name=""/>
        <dsp:cNvSpPr/>
      </dsp:nvSpPr>
      <dsp:spPr>
        <a:xfrm>
          <a:off x="1953914" y="277502"/>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3B6E95-56AF-4275-BF10-7AA6904B7C81}">
      <dsp:nvSpPr>
        <dsp:cNvPr id="0" name=""/>
        <dsp:cNvSpPr/>
      </dsp:nvSpPr>
      <dsp:spPr>
        <a:xfrm>
          <a:off x="765914" y="2691902"/>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pPr>
          <a:r>
            <a:rPr lang="en-US" sz="2500" kern="1200"/>
            <a:t>Welke soorten brandwonden zijn er (oorzaken, niet gradaties)</a:t>
          </a:r>
        </a:p>
      </dsp:txBody>
      <dsp:txXfrm>
        <a:off x="765914" y="2691902"/>
        <a:ext cx="4320000" cy="720000"/>
      </dsp:txXfrm>
    </dsp:sp>
    <dsp:sp modelId="{7909630E-0A55-4C9D-ABA5-2C8D170DCCAA}">
      <dsp:nvSpPr>
        <dsp:cNvPr id="0" name=""/>
        <dsp:cNvSpPr/>
      </dsp:nvSpPr>
      <dsp:spPr>
        <a:xfrm>
          <a:off x="7029914" y="277502"/>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A1A9EF5-3153-4E03-9C50-D9AA426A9B9F}">
      <dsp:nvSpPr>
        <dsp:cNvPr id="0" name=""/>
        <dsp:cNvSpPr/>
      </dsp:nvSpPr>
      <dsp:spPr>
        <a:xfrm>
          <a:off x="5841914" y="2691902"/>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pPr>
          <a:r>
            <a:rPr lang="en-US" sz="2500" kern="1200"/>
            <a:t>Wat zijn de bijzonderheden per specifieke brandwond?</a:t>
          </a:r>
        </a:p>
      </dsp:txBody>
      <dsp:txXfrm>
        <a:off x="5841914" y="2691902"/>
        <a:ext cx="43200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E2BAF6-F6D6-035D-75A9-E8EE647B693D}"/>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5112ED5D-33B9-7988-9A8B-CC0864234F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5C3FE911-0209-C457-AEA7-57133ED1B859}"/>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5" name="Tijdelijke aanduiding voor voettekst 4">
            <a:extLst>
              <a:ext uri="{FF2B5EF4-FFF2-40B4-BE49-F238E27FC236}">
                <a16:creationId xmlns:a16="http://schemas.microsoft.com/office/drawing/2014/main" id="{30295E25-6C43-955C-F9E8-3964757B9EF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EA3F75C-C670-7298-4E67-2AB0D445F6DB}"/>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1681455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B58D11-0EE0-C627-A8BE-F4DB69C72EAA}"/>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56E48F5-09C6-1A7E-8284-A13D93C1D68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C6B47BE-E4A0-5324-8D81-65F228608284}"/>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5" name="Tijdelijke aanduiding voor voettekst 4">
            <a:extLst>
              <a:ext uri="{FF2B5EF4-FFF2-40B4-BE49-F238E27FC236}">
                <a16:creationId xmlns:a16="http://schemas.microsoft.com/office/drawing/2014/main" id="{E113F16D-9818-E468-F93C-02578119B99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7385147-D330-C2DD-EF65-9F4FEB853D1B}"/>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106258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CD05E9A-9B60-20D1-610F-6BB75E3754A3}"/>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EE308AA-64CD-20A7-C8A9-F48AEA78359E}"/>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93754B9-6C9A-6EC7-D74D-620EC2F5663E}"/>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5" name="Tijdelijke aanduiding voor voettekst 4">
            <a:extLst>
              <a:ext uri="{FF2B5EF4-FFF2-40B4-BE49-F238E27FC236}">
                <a16:creationId xmlns:a16="http://schemas.microsoft.com/office/drawing/2014/main" id="{0D77BC74-CB6A-1E43-34EB-A469473FF80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87613B1-56A3-7AE2-2075-7A5DF51E561B}"/>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3398883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1A644F-931A-7A30-E865-7CEAD259827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935EC25-3479-920A-3F34-2C958A0E941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924B2DF-9A2F-C64A-D66A-7A6EC82AF82E}"/>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5" name="Tijdelijke aanduiding voor voettekst 4">
            <a:extLst>
              <a:ext uri="{FF2B5EF4-FFF2-40B4-BE49-F238E27FC236}">
                <a16:creationId xmlns:a16="http://schemas.microsoft.com/office/drawing/2014/main" id="{C794A7C7-8005-6006-A94B-072155D8A87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C42FA26-923C-8AB5-BF9E-127A647FA70D}"/>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1974389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95C834-6B8D-D529-2F6C-16A98EAE4AA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D91F087-42AD-E187-3C77-75B23F5A606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C6666FB-9CE4-91F6-CBFD-710A7B37649B}"/>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5" name="Tijdelijke aanduiding voor voettekst 4">
            <a:extLst>
              <a:ext uri="{FF2B5EF4-FFF2-40B4-BE49-F238E27FC236}">
                <a16:creationId xmlns:a16="http://schemas.microsoft.com/office/drawing/2014/main" id="{8B1F961E-9FBF-FC79-448B-CB653000A5E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4E32181-4EDE-5458-64B0-DE671F46F728}"/>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3958592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F7369A-9A55-C393-CDC6-A8B8E997ECD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4BDA050-7809-5CAE-E062-08B4E898CD3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E04452A8-FBFC-2062-2A46-A75AD35D258E}"/>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EFA8A8D-9E0A-E67D-BE1E-D032C91EB5E2}"/>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6" name="Tijdelijke aanduiding voor voettekst 5">
            <a:extLst>
              <a:ext uri="{FF2B5EF4-FFF2-40B4-BE49-F238E27FC236}">
                <a16:creationId xmlns:a16="http://schemas.microsoft.com/office/drawing/2014/main" id="{8D438184-DFCB-DBE4-0435-5E5018A8BFF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07F2745-EA54-77D0-8E54-A09118A35E0D}"/>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1251081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7E68DD-8951-4FCB-6A5F-7A5AD0ED59B8}"/>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7A7C462-12BE-6DAF-FDAF-EE2BEF1F32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D3B3D32-5110-9E84-D10A-2685E7003B3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8F2F61C-0EBA-357D-D430-076C5D2D68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2BEC957-A7E8-2E2F-2076-09FE60FB67F0}"/>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9B68569-3E09-6D22-9AD9-4C288F492675}"/>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8" name="Tijdelijke aanduiding voor voettekst 7">
            <a:extLst>
              <a:ext uri="{FF2B5EF4-FFF2-40B4-BE49-F238E27FC236}">
                <a16:creationId xmlns:a16="http://schemas.microsoft.com/office/drawing/2014/main" id="{B0192901-2799-30B5-C631-3AD4888AA4C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AD8290B-E8D0-4984-94A2-8A0CBFD30BC7}"/>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1264555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69972F-D082-BC00-5196-9BC18926342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9D6B17C8-F2F7-8A7D-5656-1EE28BC9F154}"/>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4" name="Tijdelijke aanduiding voor voettekst 3">
            <a:extLst>
              <a:ext uri="{FF2B5EF4-FFF2-40B4-BE49-F238E27FC236}">
                <a16:creationId xmlns:a16="http://schemas.microsoft.com/office/drawing/2014/main" id="{6410491B-EA09-7F5E-F26A-3FA413E5E53E}"/>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8FC35D1D-4C4E-AA9B-0A29-C60285A2B75E}"/>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15252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C37B3618-30E6-0416-65E2-C1A9D7198060}"/>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3" name="Tijdelijke aanduiding voor voettekst 2">
            <a:extLst>
              <a:ext uri="{FF2B5EF4-FFF2-40B4-BE49-F238E27FC236}">
                <a16:creationId xmlns:a16="http://schemas.microsoft.com/office/drawing/2014/main" id="{4B2601F3-E938-BFB0-24AB-FFE54806D17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F1191833-3232-0BBF-AE61-F83B5C6673CD}"/>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1882681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CC76A1-7B7E-164D-5F65-AF5D7574B4C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A1B9FA2-6256-6992-2B1D-562360D411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AAAB6527-0805-90D5-A31F-09D6930E03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9D87654-1CEE-F4EC-528D-A288F3EA3C20}"/>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6" name="Tijdelijke aanduiding voor voettekst 5">
            <a:extLst>
              <a:ext uri="{FF2B5EF4-FFF2-40B4-BE49-F238E27FC236}">
                <a16:creationId xmlns:a16="http://schemas.microsoft.com/office/drawing/2014/main" id="{A60E75FB-BD44-FC5E-F2B8-08C8FC57CB5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6D69BA6-E559-BD77-FCDA-B5BC6A7C64D9}"/>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3724618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0612D0-78A1-380A-A18F-891A3AC9C35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FC953DEE-97EE-96F3-836D-10B8B8E1B8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3A2B07D8-CC0D-1C92-3657-858B4C2037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A78C3D9-5A9F-7BDE-FF4D-2BF76C909FB1}"/>
              </a:ext>
            </a:extLst>
          </p:cNvPr>
          <p:cNvSpPr>
            <a:spLocks noGrp="1"/>
          </p:cNvSpPr>
          <p:nvPr>
            <p:ph type="dt" sz="half" idx="10"/>
          </p:nvPr>
        </p:nvSpPr>
        <p:spPr/>
        <p:txBody>
          <a:bodyPr/>
          <a:lstStyle/>
          <a:p>
            <a:fld id="{6A59DED8-543A-451A-B979-F26703ED39F6}" type="datetimeFigureOut">
              <a:rPr lang="nl-NL" smtClean="0"/>
              <a:t>7-1-2025</a:t>
            </a:fld>
            <a:endParaRPr lang="nl-NL"/>
          </a:p>
        </p:txBody>
      </p:sp>
      <p:sp>
        <p:nvSpPr>
          <p:cNvPr id="6" name="Tijdelijke aanduiding voor voettekst 5">
            <a:extLst>
              <a:ext uri="{FF2B5EF4-FFF2-40B4-BE49-F238E27FC236}">
                <a16:creationId xmlns:a16="http://schemas.microsoft.com/office/drawing/2014/main" id="{7AC86060-B1BC-5A15-7E06-19B36EAFFDD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0722675-CAEC-200E-AE37-A27F9F812BBE}"/>
              </a:ext>
            </a:extLst>
          </p:cNvPr>
          <p:cNvSpPr>
            <a:spLocks noGrp="1"/>
          </p:cNvSpPr>
          <p:nvPr>
            <p:ph type="sldNum" sz="quarter" idx="12"/>
          </p:nvPr>
        </p:nvSpPr>
        <p:spPr/>
        <p:txBody>
          <a:bodyPr/>
          <a:lstStyle/>
          <a:p>
            <a:fld id="{FDB7664C-CA09-4B4C-86C6-B72D145D1F2B}" type="slidenum">
              <a:rPr lang="nl-NL" smtClean="0"/>
              <a:t>‹nr.›</a:t>
            </a:fld>
            <a:endParaRPr lang="nl-NL"/>
          </a:p>
        </p:txBody>
      </p:sp>
    </p:spTree>
    <p:extLst>
      <p:ext uri="{BB962C8B-B14F-4D97-AF65-F5344CB8AC3E}">
        <p14:creationId xmlns:p14="http://schemas.microsoft.com/office/powerpoint/2010/main" val="2148515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31600F87-F4A6-B953-F58D-9741C10297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E07D6DA7-5917-9D66-87EC-1E95F48DDB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4BA3D35-31D4-F3B3-B59C-9D20601E7A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A59DED8-543A-451A-B979-F26703ED39F6}" type="datetimeFigureOut">
              <a:rPr lang="nl-NL" smtClean="0"/>
              <a:t>7-1-2025</a:t>
            </a:fld>
            <a:endParaRPr lang="nl-NL"/>
          </a:p>
        </p:txBody>
      </p:sp>
      <p:sp>
        <p:nvSpPr>
          <p:cNvPr id="5" name="Tijdelijke aanduiding voor voettekst 4">
            <a:extLst>
              <a:ext uri="{FF2B5EF4-FFF2-40B4-BE49-F238E27FC236}">
                <a16:creationId xmlns:a16="http://schemas.microsoft.com/office/drawing/2014/main" id="{C62DC2A9-9000-9939-C2C8-7DD302F257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Tijdelijke aanduiding voor dianummer 5">
            <a:extLst>
              <a:ext uri="{FF2B5EF4-FFF2-40B4-BE49-F238E27FC236}">
                <a16:creationId xmlns:a16="http://schemas.microsoft.com/office/drawing/2014/main" id="{9044B0F0-4305-1F17-0001-C732BF372C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DB7664C-CA09-4B4C-86C6-B72D145D1F2B}" type="slidenum">
              <a:rPr lang="nl-NL" smtClean="0"/>
              <a:t>‹nr.›</a:t>
            </a:fld>
            <a:endParaRPr lang="nl-NL"/>
          </a:p>
        </p:txBody>
      </p:sp>
    </p:spTree>
    <p:extLst>
      <p:ext uri="{BB962C8B-B14F-4D97-AF65-F5344CB8AC3E}">
        <p14:creationId xmlns:p14="http://schemas.microsoft.com/office/powerpoint/2010/main" val="3675769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7.xml"/><Relationship Id="rId1" Type="http://schemas.openxmlformats.org/officeDocument/2006/relationships/video" Target="https://www.youtube.com/embed/KBQS1aWoAdw?feature=oembe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video" Target="https://www.youtube.com/embed/ogfY3wYQ11g?feature=oembed" TargetMode="Externa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7.xml"/><Relationship Id="rId1" Type="http://schemas.openxmlformats.org/officeDocument/2006/relationships/video" Target="https://www.youtube.com/embed/g-uPJC4tJ-I?feature=oembed"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2.xml"/><Relationship Id="rId1" Type="http://schemas.openxmlformats.org/officeDocument/2006/relationships/video" Target="https://www.youtube.com/embed/QF40K0ZqTrQ?feature=oembed"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A2AE9170-D56B-759A-B78C-8B3F1B3B46B9}"/>
              </a:ext>
            </a:extLst>
          </p:cNvPr>
          <p:cNvPicPr>
            <a:picLocks noChangeAspect="1"/>
          </p:cNvPicPr>
          <p:nvPr/>
        </p:nvPicPr>
        <p:blipFill>
          <a:blip r:embed="rId2"/>
          <a:srcRect t="19211" r="9090" b="15160"/>
          <a:stretch/>
        </p:blipFill>
        <p:spPr>
          <a:xfrm>
            <a:off x="3523488" y="10"/>
            <a:ext cx="8668512" cy="6857990"/>
          </a:xfrm>
          <a:prstGeom prst="rect">
            <a:avLst/>
          </a:prstGeom>
        </p:spPr>
      </p:pic>
      <p:sp>
        <p:nvSpPr>
          <p:cNvPr id="23" name="Rectangle 2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FCD40ED6-A90D-4D0B-E5F2-489A8AE29FFE}"/>
              </a:ext>
            </a:extLst>
          </p:cNvPr>
          <p:cNvSpPr>
            <a:spLocks noGrp="1"/>
          </p:cNvSpPr>
          <p:nvPr>
            <p:ph type="ctrTitle"/>
          </p:nvPr>
        </p:nvSpPr>
        <p:spPr>
          <a:xfrm>
            <a:off x="477981" y="1122363"/>
            <a:ext cx="4023360" cy="3204134"/>
          </a:xfrm>
        </p:spPr>
        <p:txBody>
          <a:bodyPr anchor="b">
            <a:normAutofit/>
          </a:bodyPr>
          <a:lstStyle/>
          <a:p>
            <a:pPr algn="l"/>
            <a:r>
              <a:rPr lang="en-US" sz="4800"/>
              <a:t>Brandwonden</a:t>
            </a:r>
            <a:endParaRPr lang="nl-NL" sz="4800"/>
          </a:p>
        </p:txBody>
      </p:sp>
      <p:sp>
        <p:nvSpPr>
          <p:cNvPr id="3" name="Ondertitel 2">
            <a:extLst>
              <a:ext uri="{FF2B5EF4-FFF2-40B4-BE49-F238E27FC236}">
                <a16:creationId xmlns:a16="http://schemas.microsoft.com/office/drawing/2014/main" id="{3FBEEBD9-2366-8D99-F79C-C420BEE0036E}"/>
              </a:ext>
            </a:extLst>
          </p:cNvPr>
          <p:cNvSpPr>
            <a:spLocks noGrp="1"/>
          </p:cNvSpPr>
          <p:nvPr>
            <p:ph type="subTitle" idx="1"/>
          </p:nvPr>
        </p:nvSpPr>
        <p:spPr>
          <a:xfrm>
            <a:off x="477980" y="4872922"/>
            <a:ext cx="4023359" cy="1208141"/>
          </a:xfrm>
        </p:spPr>
        <p:txBody>
          <a:bodyPr>
            <a:normAutofit/>
          </a:bodyPr>
          <a:lstStyle/>
          <a:p>
            <a:pPr algn="l"/>
            <a:r>
              <a:rPr lang="en-US" sz="2000"/>
              <a:t>ROS/klinisch redeneren LJ4</a:t>
            </a:r>
            <a:endParaRPr lang="nl-NL" sz="2000"/>
          </a:p>
        </p:txBody>
      </p:sp>
      <p:sp>
        <p:nvSpPr>
          <p:cNvPr id="25" name="Rectangle 2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7" name="Rectangle 2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9637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title="Een 'Virtual' kijkje in een brandwondencentrum">
            <a:hlinkClick r:id="" action="ppaction://media"/>
            <a:extLst>
              <a:ext uri="{FF2B5EF4-FFF2-40B4-BE49-F238E27FC236}">
                <a16:creationId xmlns:a16="http://schemas.microsoft.com/office/drawing/2014/main" id="{4002EE77-F923-37CE-C082-93EDA19565F9}"/>
              </a:ext>
            </a:extLst>
          </p:cNvPr>
          <p:cNvPicPr>
            <a:picLocks noRot="1" noChangeAspect="1"/>
          </p:cNvPicPr>
          <p:nvPr>
            <a:videoFile r:link="rId1"/>
          </p:nvPr>
        </p:nvPicPr>
        <p:blipFill>
          <a:blip r:embed="rId3"/>
          <a:stretch>
            <a:fillRect/>
          </a:stretch>
        </p:blipFill>
        <p:spPr>
          <a:xfrm>
            <a:off x="22225" y="0"/>
            <a:ext cx="12147550" cy="6858000"/>
          </a:xfrm>
          <a:prstGeom prst="rect">
            <a:avLst/>
          </a:prstGeom>
        </p:spPr>
      </p:pic>
    </p:spTree>
    <p:extLst>
      <p:ext uri="{BB962C8B-B14F-4D97-AF65-F5344CB8AC3E}">
        <p14:creationId xmlns:p14="http://schemas.microsoft.com/office/powerpoint/2010/main" val="1082613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E6C658A-68C4-D9F7-F93F-23FACA3AB864}"/>
              </a:ext>
            </a:extLst>
          </p:cNvPr>
          <p:cNvSpPr>
            <a:spLocks noGrp="1"/>
          </p:cNvSpPr>
          <p:nvPr>
            <p:ph type="title"/>
          </p:nvPr>
        </p:nvSpPr>
        <p:spPr>
          <a:xfrm>
            <a:off x="686834" y="1153572"/>
            <a:ext cx="3200400" cy="4461163"/>
          </a:xfrm>
        </p:spPr>
        <p:txBody>
          <a:bodyPr>
            <a:normAutofit/>
          </a:bodyPr>
          <a:lstStyle/>
          <a:p>
            <a:r>
              <a:rPr lang="en-US" sz="3700">
                <a:solidFill>
                  <a:srgbClr val="FFFFFF"/>
                </a:solidFill>
              </a:rPr>
              <a:t>Behandelingen</a:t>
            </a:r>
            <a:endParaRPr lang="nl-NL" sz="370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AF330A47-8562-8D33-7F19-7E1C9251083C}"/>
              </a:ext>
            </a:extLst>
          </p:cNvPr>
          <p:cNvSpPr>
            <a:spLocks noGrp="1"/>
          </p:cNvSpPr>
          <p:nvPr>
            <p:ph idx="1"/>
          </p:nvPr>
        </p:nvSpPr>
        <p:spPr>
          <a:xfrm>
            <a:off x="4343400" y="591344"/>
            <a:ext cx="7010399" cy="5585619"/>
          </a:xfrm>
        </p:spPr>
        <p:txBody>
          <a:bodyPr anchor="ctr">
            <a:normAutofit/>
          </a:bodyPr>
          <a:lstStyle/>
          <a:p>
            <a:pPr marL="0" indent="0">
              <a:buNone/>
            </a:pPr>
            <a:r>
              <a:rPr lang="en-US" sz="2600" dirty="0"/>
              <a:t>Wie </a:t>
            </a:r>
            <a:r>
              <a:rPr lang="en-US" sz="2600" dirty="0" err="1"/>
              <a:t>zijn</a:t>
            </a:r>
            <a:r>
              <a:rPr lang="en-US" sz="2600" dirty="0"/>
              <a:t> er </a:t>
            </a:r>
            <a:r>
              <a:rPr lang="en-US" sz="2600" dirty="0" err="1"/>
              <a:t>betrokken</a:t>
            </a:r>
            <a:r>
              <a:rPr lang="en-US" sz="2600" dirty="0"/>
              <a:t> </a:t>
            </a:r>
            <a:r>
              <a:rPr lang="en-US" sz="2600" dirty="0" err="1"/>
              <a:t>bij</a:t>
            </a:r>
            <a:r>
              <a:rPr lang="en-US" sz="2600" dirty="0"/>
              <a:t> de </a:t>
            </a:r>
            <a:r>
              <a:rPr lang="en-US" sz="2600" dirty="0" err="1"/>
              <a:t>behandeling</a:t>
            </a:r>
            <a:r>
              <a:rPr lang="en-US" sz="2600" dirty="0"/>
              <a:t>?</a:t>
            </a:r>
          </a:p>
          <a:p>
            <a:endParaRPr lang="en-US" sz="2600" dirty="0"/>
          </a:p>
          <a:p>
            <a:r>
              <a:rPr lang="nl-NL" sz="2600" dirty="0"/>
              <a:t>Altijd een multidisciplinaire teams</a:t>
            </a:r>
          </a:p>
          <a:p>
            <a:r>
              <a:rPr lang="nl-NL" sz="2600" dirty="0"/>
              <a:t>Naast de speciaal opgeleide brandwondenartsen en brandwondenverpleegkundigen </a:t>
            </a:r>
          </a:p>
          <a:p>
            <a:r>
              <a:rPr lang="nl-NL" sz="2600" dirty="0"/>
              <a:t>Traumachirurgen, plastisch chirurgen, intensivisten, kinderartsen, psychiaters en microbiologen (vaste kern van een behandelteam). </a:t>
            </a:r>
          </a:p>
          <a:p>
            <a:r>
              <a:rPr lang="nl-NL" sz="2600" dirty="0"/>
              <a:t>Verder ondersteuning door psychologen, pedagogisch medewerkers, maatschappelijk werkers en fysio- en ergotherapeuten.</a:t>
            </a:r>
            <a:endParaRPr lang="en-US" sz="2600" dirty="0"/>
          </a:p>
          <a:p>
            <a:pPr marL="0" indent="0">
              <a:buNone/>
            </a:pPr>
            <a:endParaRPr lang="nl-NL" sz="2600" dirty="0"/>
          </a:p>
        </p:txBody>
      </p:sp>
    </p:spTree>
    <p:extLst>
      <p:ext uri="{BB962C8B-B14F-4D97-AF65-F5344CB8AC3E}">
        <p14:creationId xmlns:p14="http://schemas.microsoft.com/office/powerpoint/2010/main" val="2907062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title="DIT VIND IK HEFTIG | operatie aan brandwonden meemaken">
            <a:hlinkClick r:id="" action="ppaction://media"/>
            <a:extLst>
              <a:ext uri="{FF2B5EF4-FFF2-40B4-BE49-F238E27FC236}">
                <a16:creationId xmlns:a16="http://schemas.microsoft.com/office/drawing/2014/main" id="{C0BF6D9A-D9AA-7A5E-7B75-2D7D096DD742}"/>
              </a:ext>
            </a:extLst>
          </p:cNvPr>
          <p:cNvPicPr>
            <a:picLocks noRot="1" noChangeAspect="1"/>
          </p:cNvPicPr>
          <p:nvPr>
            <a:videoFile r:link="rId1"/>
          </p:nvPr>
        </p:nvPicPr>
        <p:blipFill>
          <a:blip r:embed="rId3"/>
          <a:stretch>
            <a:fillRect/>
          </a:stretch>
        </p:blipFill>
        <p:spPr>
          <a:xfrm>
            <a:off x="22225" y="0"/>
            <a:ext cx="12147550" cy="6858000"/>
          </a:xfrm>
          <a:prstGeom prst="rect">
            <a:avLst/>
          </a:prstGeom>
        </p:spPr>
      </p:pic>
    </p:spTree>
    <p:extLst>
      <p:ext uri="{BB962C8B-B14F-4D97-AF65-F5344CB8AC3E}">
        <p14:creationId xmlns:p14="http://schemas.microsoft.com/office/powerpoint/2010/main" val="2545733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C933FA46-513A-63B7-9FF6-B0F8C565A462}"/>
              </a:ext>
            </a:extLst>
          </p:cNvPr>
          <p:cNvSpPr>
            <a:spLocks noGrp="1"/>
          </p:cNvSpPr>
          <p:nvPr>
            <p:ph type="title"/>
          </p:nvPr>
        </p:nvSpPr>
        <p:spPr>
          <a:xfrm>
            <a:off x="1383564" y="348865"/>
            <a:ext cx="9718111" cy="1576446"/>
          </a:xfrm>
        </p:spPr>
        <p:txBody>
          <a:bodyPr anchor="ctr">
            <a:normAutofit/>
          </a:bodyPr>
          <a:lstStyle/>
          <a:p>
            <a:r>
              <a:rPr lang="en-US" dirty="0" err="1">
                <a:solidFill>
                  <a:srgbClr val="FFFFFF"/>
                </a:solidFill>
              </a:rPr>
              <a:t>Opdracht</a:t>
            </a:r>
            <a:br>
              <a:rPr lang="en-US" dirty="0">
                <a:solidFill>
                  <a:srgbClr val="FFFFFF"/>
                </a:solidFill>
              </a:rPr>
            </a:br>
            <a:r>
              <a:rPr lang="en-US" sz="2000" dirty="0">
                <a:solidFill>
                  <a:srgbClr val="FFFFFF"/>
                </a:solidFill>
              </a:rPr>
              <a:t>10 min, </a:t>
            </a:r>
            <a:r>
              <a:rPr lang="en-US" sz="2000" dirty="0" err="1">
                <a:solidFill>
                  <a:srgbClr val="FFFFFF"/>
                </a:solidFill>
              </a:rPr>
              <a:t>individueel</a:t>
            </a:r>
            <a:endParaRPr lang="nl-NL" sz="4000" dirty="0">
              <a:solidFill>
                <a:srgbClr val="FFFFFF"/>
              </a:solidFill>
            </a:endParaRPr>
          </a:p>
        </p:txBody>
      </p:sp>
      <p:graphicFrame>
        <p:nvGraphicFramePr>
          <p:cNvPr id="5" name="Tijdelijke aanduiding voor inhoud 2">
            <a:extLst>
              <a:ext uri="{FF2B5EF4-FFF2-40B4-BE49-F238E27FC236}">
                <a16:creationId xmlns:a16="http://schemas.microsoft.com/office/drawing/2014/main" id="{9632D4FB-749C-A880-3CE0-1CABEA484977}"/>
              </a:ext>
            </a:extLst>
          </p:cNvPr>
          <p:cNvGraphicFramePr>
            <a:graphicFrameLocks noGrp="1"/>
          </p:cNvGraphicFramePr>
          <p:nvPr>
            <p:ph idx="1"/>
            <p:extLst>
              <p:ext uri="{D42A27DB-BD31-4B8C-83A1-F6EECF244321}">
                <p14:modId xmlns:p14="http://schemas.microsoft.com/office/powerpoint/2010/main" val="2423831056"/>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7344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2AABA42-8BB1-2F26-E545-9371D1A2A6FA}"/>
              </a:ext>
            </a:extLst>
          </p:cNvPr>
          <p:cNvSpPr>
            <a:spLocks noGrp="1"/>
          </p:cNvSpPr>
          <p:nvPr>
            <p:ph type="title"/>
          </p:nvPr>
        </p:nvSpPr>
        <p:spPr>
          <a:xfrm>
            <a:off x="640080" y="325369"/>
            <a:ext cx="4368602" cy="1956841"/>
          </a:xfrm>
        </p:spPr>
        <p:txBody>
          <a:bodyPr anchor="b">
            <a:normAutofit/>
          </a:bodyPr>
          <a:lstStyle/>
          <a:p>
            <a:r>
              <a:rPr lang="en-US" sz="5400"/>
              <a:t>Soorten brandwonden</a:t>
            </a:r>
            <a:endParaRPr lang="nl-NL" sz="5400"/>
          </a:p>
        </p:txBody>
      </p:sp>
      <p:sp>
        <p:nvSpPr>
          <p:cNvPr id="2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0ACB05BF-4AE5-1C2A-26B2-DCDA6FFEB7AD}"/>
              </a:ext>
            </a:extLst>
          </p:cNvPr>
          <p:cNvSpPr>
            <a:spLocks noGrp="1"/>
          </p:cNvSpPr>
          <p:nvPr>
            <p:ph idx="1"/>
          </p:nvPr>
        </p:nvSpPr>
        <p:spPr>
          <a:xfrm>
            <a:off x="640080" y="2872899"/>
            <a:ext cx="4243589" cy="3320668"/>
          </a:xfrm>
        </p:spPr>
        <p:txBody>
          <a:bodyPr>
            <a:normAutofit/>
          </a:bodyPr>
          <a:lstStyle/>
          <a:p>
            <a:pPr marL="0" indent="0">
              <a:buNone/>
            </a:pPr>
            <a:r>
              <a:rPr lang="nl-NL" sz="2200" dirty="0"/>
              <a:t>Een brandwond is een gedeeltelijke of volledige beschadiging van de huid. Deze wordt veroorzaakt </a:t>
            </a:r>
            <a:r>
              <a:rPr lang="nl-NL" sz="2200" b="1" dirty="0"/>
              <a:t>door</a:t>
            </a:r>
            <a:r>
              <a:rPr lang="nl-NL" sz="2200" dirty="0"/>
              <a:t> </a:t>
            </a:r>
            <a:r>
              <a:rPr lang="nl-NL" sz="2200" b="1" dirty="0"/>
              <a:t>inwerking van warmte, een chemische stof of door contact met elektriciteit</a:t>
            </a:r>
            <a:r>
              <a:rPr lang="nl-NL" sz="2200" dirty="0"/>
              <a:t>; voor een bepaalde tijd, boven een bepaalde temperatuur.</a:t>
            </a:r>
          </a:p>
        </p:txBody>
      </p:sp>
      <p:pic>
        <p:nvPicPr>
          <p:cNvPr id="8" name="Afbeelding 7" descr="Afbeelding met tekst&#10;&#10;Automatisch gegenereerde beschrijving">
            <a:extLst>
              <a:ext uri="{FF2B5EF4-FFF2-40B4-BE49-F238E27FC236}">
                <a16:creationId xmlns:a16="http://schemas.microsoft.com/office/drawing/2014/main" id="{6413E934-9AE3-F370-BF20-8CAB15B7CBF2}"/>
              </a:ext>
            </a:extLst>
          </p:cNvPr>
          <p:cNvPicPr>
            <a:picLocks noChangeAspect="1"/>
          </p:cNvPicPr>
          <p:nvPr/>
        </p:nvPicPr>
        <p:blipFill>
          <a:blip r:embed="rId2"/>
          <a:srcRect l="10278" r="702"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449078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FADF718-3C86-7CD8-DDAD-787CC57A894E}"/>
              </a:ext>
            </a:extLst>
          </p:cNvPr>
          <p:cNvSpPr>
            <a:spLocks noGrp="1"/>
          </p:cNvSpPr>
          <p:nvPr>
            <p:ph type="title"/>
          </p:nvPr>
        </p:nvSpPr>
        <p:spPr>
          <a:xfrm>
            <a:off x="411480" y="987552"/>
            <a:ext cx="4485861" cy="1088136"/>
          </a:xfrm>
        </p:spPr>
        <p:txBody>
          <a:bodyPr anchor="b">
            <a:normAutofit/>
          </a:bodyPr>
          <a:lstStyle/>
          <a:p>
            <a:r>
              <a:rPr lang="en-US" sz="3400" b="1" dirty="0" err="1"/>
              <a:t>Warmte</a:t>
            </a:r>
            <a:r>
              <a:rPr lang="en-US" sz="3400" b="1" dirty="0"/>
              <a:t> </a:t>
            </a:r>
            <a:r>
              <a:rPr lang="en-US" sz="3400" b="1" dirty="0" err="1"/>
              <a:t>verbranding</a:t>
            </a:r>
            <a:endParaRPr lang="nl-NL" sz="3400" b="1" dirty="0"/>
          </a:p>
        </p:txBody>
      </p:sp>
      <p:sp>
        <p:nvSpPr>
          <p:cNvPr id="14" name="Rectangle 13">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9" name="Content Placeholder 8">
            <a:extLst>
              <a:ext uri="{FF2B5EF4-FFF2-40B4-BE49-F238E27FC236}">
                <a16:creationId xmlns:a16="http://schemas.microsoft.com/office/drawing/2014/main" id="{565A8020-A827-126F-C29B-EE6B901CB954}"/>
              </a:ext>
            </a:extLst>
          </p:cNvPr>
          <p:cNvSpPr>
            <a:spLocks noGrp="1"/>
          </p:cNvSpPr>
          <p:nvPr>
            <p:ph idx="1"/>
          </p:nvPr>
        </p:nvSpPr>
        <p:spPr>
          <a:xfrm>
            <a:off x="175098" y="2688336"/>
            <a:ext cx="5038927" cy="3584448"/>
          </a:xfrm>
        </p:spPr>
        <p:txBody>
          <a:bodyPr anchor="t">
            <a:normAutofit/>
          </a:bodyPr>
          <a:lstStyle/>
          <a:p>
            <a:r>
              <a:rPr lang="en-US" sz="1800" dirty="0"/>
              <a:t>Contact </a:t>
            </a:r>
            <a:r>
              <a:rPr lang="en-US" sz="1800" dirty="0" err="1"/>
              <a:t>heet</a:t>
            </a:r>
            <a:r>
              <a:rPr lang="en-US" sz="1800" dirty="0"/>
              <a:t> object, </a:t>
            </a:r>
            <a:r>
              <a:rPr lang="en-US" sz="1800" dirty="0" err="1"/>
              <a:t>vuur</a:t>
            </a:r>
            <a:r>
              <a:rPr lang="en-US" sz="1800" dirty="0"/>
              <a:t> of </a:t>
            </a:r>
            <a:r>
              <a:rPr lang="en-US" sz="1800" dirty="0" err="1"/>
              <a:t>vloeistof</a:t>
            </a:r>
            <a:endParaRPr lang="en-US" sz="1800" dirty="0"/>
          </a:p>
        </p:txBody>
      </p:sp>
      <p:pic>
        <p:nvPicPr>
          <p:cNvPr id="5" name="Tijdelijke aanduiding voor inhoud 4">
            <a:extLst>
              <a:ext uri="{FF2B5EF4-FFF2-40B4-BE49-F238E27FC236}">
                <a16:creationId xmlns:a16="http://schemas.microsoft.com/office/drawing/2014/main" id="{3256B6ED-719B-899A-46E0-9B52AA6EB6BE}"/>
              </a:ext>
            </a:extLst>
          </p:cNvPr>
          <p:cNvPicPr>
            <a:picLocks noChangeAspect="1"/>
          </p:cNvPicPr>
          <p:nvPr/>
        </p:nvPicPr>
        <p:blipFill>
          <a:blip r:embed="rId2"/>
          <a:srcRect l="18551" r="16203"/>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2111777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20C4CAC-B6FC-26D1-78D0-48CC6E7F06A2}"/>
              </a:ext>
            </a:extLst>
          </p:cNvPr>
          <p:cNvSpPr>
            <a:spLocks noGrp="1"/>
          </p:cNvSpPr>
          <p:nvPr>
            <p:ph type="title"/>
          </p:nvPr>
        </p:nvSpPr>
        <p:spPr>
          <a:xfrm>
            <a:off x="640080" y="325369"/>
            <a:ext cx="4368602" cy="1956841"/>
          </a:xfrm>
        </p:spPr>
        <p:txBody>
          <a:bodyPr anchor="b">
            <a:normAutofit/>
          </a:bodyPr>
          <a:lstStyle/>
          <a:p>
            <a:r>
              <a:rPr lang="en-US" sz="5400"/>
              <a:t>Chemische verbranding</a:t>
            </a:r>
            <a:endParaRPr lang="nl-NL" sz="5400"/>
          </a:p>
        </p:txBody>
      </p:sp>
      <p:sp>
        <p:nvSpPr>
          <p:cNvPr id="26"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13">
            <a:extLst>
              <a:ext uri="{FF2B5EF4-FFF2-40B4-BE49-F238E27FC236}">
                <a16:creationId xmlns:a16="http://schemas.microsoft.com/office/drawing/2014/main" id="{F1A5A360-97F6-3537-2589-0BED12C66024}"/>
              </a:ext>
            </a:extLst>
          </p:cNvPr>
          <p:cNvSpPr>
            <a:spLocks noGrp="1"/>
          </p:cNvSpPr>
          <p:nvPr>
            <p:ph idx="1"/>
          </p:nvPr>
        </p:nvSpPr>
        <p:spPr>
          <a:xfrm>
            <a:off x="126460" y="2872899"/>
            <a:ext cx="4757209" cy="3838796"/>
          </a:xfrm>
        </p:spPr>
        <p:txBody>
          <a:bodyPr>
            <a:normAutofit/>
          </a:bodyPr>
          <a:lstStyle/>
          <a:p>
            <a:r>
              <a:rPr lang="en-US" sz="2200" dirty="0"/>
              <a:t>Meestal door contact met </a:t>
            </a:r>
            <a:r>
              <a:rPr lang="en-US" sz="2200" dirty="0" err="1"/>
              <a:t>sterke</a:t>
            </a:r>
            <a:r>
              <a:rPr lang="en-US" sz="2200" dirty="0"/>
              <a:t> </a:t>
            </a:r>
            <a:r>
              <a:rPr lang="en-US" sz="2200" dirty="0" err="1"/>
              <a:t>basische</a:t>
            </a:r>
            <a:r>
              <a:rPr lang="en-US" sz="2200" dirty="0"/>
              <a:t> </a:t>
            </a:r>
            <a:r>
              <a:rPr lang="en-US" sz="2200" dirty="0" err="1"/>
              <a:t>stoffen</a:t>
            </a:r>
            <a:r>
              <a:rPr lang="en-US" sz="2200" dirty="0"/>
              <a:t> of </a:t>
            </a:r>
            <a:r>
              <a:rPr lang="en-US" sz="2200" dirty="0" err="1"/>
              <a:t>sterke</a:t>
            </a:r>
            <a:r>
              <a:rPr lang="en-US" sz="2200" dirty="0"/>
              <a:t> </a:t>
            </a:r>
            <a:r>
              <a:rPr lang="en-US" sz="2200" dirty="0" err="1"/>
              <a:t>zuren</a:t>
            </a:r>
            <a:endParaRPr lang="en-US" sz="2200" dirty="0"/>
          </a:p>
          <a:p>
            <a:r>
              <a:rPr lang="en-US" sz="2200" dirty="0"/>
              <a:t>Kan gas, </a:t>
            </a:r>
            <a:r>
              <a:rPr lang="en-US" sz="2200" dirty="0" err="1"/>
              <a:t>vloeistof</a:t>
            </a:r>
            <a:r>
              <a:rPr lang="en-US" sz="2200" dirty="0"/>
              <a:t> of </a:t>
            </a:r>
            <a:r>
              <a:rPr lang="en-US" sz="2200" dirty="0" err="1"/>
              <a:t>vaste</a:t>
            </a:r>
            <a:r>
              <a:rPr lang="en-US" sz="2200" dirty="0"/>
              <a:t> </a:t>
            </a:r>
            <a:r>
              <a:rPr lang="en-US" sz="2200" dirty="0" err="1"/>
              <a:t>vorm</a:t>
            </a:r>
            <a:r>
              <a:rPr lang="en-US" sz="2200" dirty="0"/>
              <a:t> </a:t>
            </a:r>
            <a:r>
              <a:rPr lang="en-US" sz="2200" dirty="0" err="1"/>
              <a:t>hebben</a:t>
            </a:r>
            <a:endParaRPr lang="en-US" sz="2200" dirty="0"/>
          </a:p>
          <a:p>
            <a:pPr marL="0" indent="0">
              <a:buNone/>
            </a:pPr>
            <a:r>
              <a:rPr lang="en-US" sz="2200" dirty="0"/>
              <a:t>  </a:t>
            </a:r>
          </a:p>
          <a:p>
            <a:endParaRPr lang="en-US" sz="2200" dirty="0"/>
          </a:p>
          <a:p>
            <a:endParaRPr lang="en-US" sz="2200" dirty="0"/>
          </a:p>
        </p:txBody>
      </p:sp>
      <p:pic>
        <p:nvPicPr>
          <p:cNvPr id="7" name="Afbeelding 6">
            <a:extLst>
              <a:ext uri="{FF2B5EF4-FFF2-40B4-BE49-F238E27FC236}">
                <a16:creationId xmlns:a16="http://schemas.microsoft.com/office/drawing/2014/main" id="{5A274E73-E2F8-0D6B-908C-2B74441E7037}"/>
              </a:ext>
            </a:extLst>
          </p:cNvPr>
          <p:cNvPicPr>
            <a:picLocks noChangeAspect="1"/>
          </p:cNvPicPr>
          <p:nvPr/>
        </p:nvPicPr>
        <p:blipFill>
          <a:blip r:embed="rId2"/>
          <a:srcRect l="1348" r="2110"/>
          <a:stretch/>
        </p:blipFill>
        <p:spPr>
          <a:xfrm>
            <a:off x="7665396" y="10"/>
            <a:ext cx="4525081" cy="4511408"/>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11" name="Afbeelding 10">
            <a:extLst>
              <a:ext uri="{FF2B5EF4-FFF2-40B4-BE49-F238E27FC236}">
                <a16:creationId xmlns:a16="http://schemas.microsoft.com/office/drawing/2014/main" id="{9E229AE0-6B50-B282-A97F-E490B2ECCBEB}"/>
              </a:ext>
            </a:extLst>
          </p:cNvPr>
          <p:cNvPicPr>
            <a:picLocks noChangeAspect="1"/>
          </p:cNvPicPr>
          <p:nvPr/>
        </p:nvPicPr>
        <p:blipFill>
          <a:blip r:embed="rId3"/>
          <a:stretch>
            <a:fillRect/>
          </a:stretch>
        </p:blipFill>
        <p:spPr>
          <a:xfrm>
            <a:off x="5074383" y="436350"/>
            <a:ext cx="2400300" cy="2028825"/>
          </a:xfrm>
          <a:prstGeom prst="rect">
            <a:avLst/>
          </a:prstGeom>
        </p:spPr>
      </p:pic>
      <p:pic>
        <p:nvPicPr>
          <p:cNvPr id="13" name="Afbeelding 12">
            <a:extLst>
              <a:ext uri="{FF2B5EF4-FFF2-40B4-BE49-F238E27FC236}">
                <a16:creationId xmlns:a16="http://schemas.microsoft.com/office/drawing/2014/main" id="{49B351E1-3D74-B87E-CDBE-B7D4C955BC17}"/>
              </a:ext>
            </a:extLst>
          </p:cNvPr>
          <p:cNvPicPr>
            <a:picLocks noChangeAspect="1"/>
          </p:cNvPicPr>
          <p:nvPr/>
        </p:nvPicPr>
        <p:blipFill>
          <a:blip r:embed="rId4"/>
          <a:stretch>
            <a:fillRect/>
          </a:stretch>
        </p:blipFill>
        <p:spPr>
          <a:xfrm>
            <a:off x="5074382" y="2632762"/>
            <a:ext cx="2428875" cy="2028825"/>
          </a:xfrm>
          <a:prstGeom prst="rect">
            <a:avLst/>
          </a:prstGeom>
        </p:spPr>
      </p:pic>
    </p:spTree>
    <p:extLst>
      <p:ext uri="{BB962C8B-B14F-4D97-AF65-F5344CB8AC3E}">
        <p14:creationId xmlns:p14="http://schemas.microsoft.com/office/powerpoint/2010/main" val="133902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1D94C3F-F86B-721E-12DF-321AA67FA07C}"/>
              </a:ext>
            </a:extLst>
          </p:cNvPr>
          <p:cNvSpPr>
            <a:spLocks noGrp="1"/>
          </p:cNvSpPr>
          <p:nvPr>
            <p:ph type="title"/>
          </p:nvPr>
        </p:nvSpPr>
        <p:spPr>
          <a:xfrm>
            <a:off x="572493" y="238539"/>
            <a:ext cx="11018520" cy="1434415"/>
          </a:xfrm>
        </p:spPr>
        <p:txBody>
          <a:bodyPr anchor="b">
            <a:normAutofit/>
          </a:bodyPr>
          <a:lstStyle/>
          <a:p>
            <a:r>
              <a:rPr lang="en-US" sz="5400"/>
              <a:t>Elektrische verbranding</a:t>
            </a:r>
            <a:endParaRPr lang="nl-NL" sz="5400"/>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7CCE529B-A9CE-BFAC-B9E4-19DE3DCEE24F}"/>
              </a:ext>
            </a:extLst>
          </p:cNvPr>
          <p:cNvSpPr>
            <a:spLocks noGrp="1"/>
          </p:cNvSpPr>
          <p:nvPr>
            <p:ph idx="1"/>
          </p:nvPr>
        </p:nvSpPr>
        <p:spPr>
          <a:xfrm>
            <a:off x="250815" y="2071316"/>
            <a:ext cx="7860136" cy="4658078"/>
          </a:xfrm>
        </p:spPr>
        <p:txBody>
          <a:bodyPr anchor="t">
            <a:normAutofit/>
          </a:bodyPr>
          <a:lstStyle/>
          <a:p>
            <a:r>
              <a:rPr lang="nl-NL" sz="1700" dirty="0"/>
              <a:t>Elektrische brandwonden kunnen soms moeilijk te herkennen zijn, omdat de zichtbare schade aan de huid niet altijd de ernst van de onderliggende verwonding weerspiegelt. In sommige gevallen kan een persoon die een elektrische schok heeft gehad, geen zichtbare verwondingen hebben, maar toch ernstige inwendige schade hebben opgelopen.</a:t>
            </a:r>
          </a:p>
          <a:p>
            <a:r>
              <a:rPr lang="nl-NL" sz="1700" dirty="0"/>
              <a:t>Enkele tekenen en symptomen van elektrische brandwonden zijn onder andere: </a:t>
            </a:r>
          </a:p>
          <a:p>
            <a:r>
              <a:rPr lang="nl-NL" sz="1700" dirty="0"/>
              <a:t>brandwonden op de huid, </a:t>
            </a:r>
          </a:p>
          <a:p>
            <a:r>
              <a:rPr lang="nl-NL" sz="1700" dirty="0"/>
              <a:t>gevoelloosheid of tintelingen </a:t>
            </a:r>
          </a:p>
          <a:p>
            <a:r>
              <a:rPr lang="nl-NL" sz="1700" dirty="0"/>
              <a:t>spierzwakte of verlamming </a:t>
            </a:r>
          </a:p>
          <a:p>
            <a:r>
              <a:rPr lang="nl-NL" sz="1700" dirty="0"/>
              <a:t>ademhalingsproblemen</a:t>
            </a:r>
          </a:p>
          <a:p>
            <a:r>
              <a:rPr lang="nl-NL" sz="1700" dirty="0"/>
              <a:t>onregelmatige hartslag </a:t>
            </a:r>
          </a:p>
          <a:p>
            <a:r>
              <a:rPr lang="nl-NL" sz="1700" dirty="0"/>
              <a:t>verwardheid of bewustzijnsverlies</a:t>
            </a:r>
          </a:p>
          <a:p>
            <a:r>
              <a:rPr lang="nl-NL" sz="1700" dirty="0"/>
              <a:t>Pijn(op niet verwachte </a:t>
            </a:r>
            <a:r>
              <a:rPr lang="nl-NL" sz="1700"/>
              <a:t>plek)</a:t>
            </a:r>
            <a:endParaRPr lang="nl-NL" sz="1700" dirty="0"/>
          </a:p>
        </p:txBody>
      </p:sp>
      <p:pic>
        <p:nvPicPr>
          <p:cNvPr id="6" name="Afbeelding 5">
            <a:extLst>
              <a:ext uri="{FF2B5EF4-FFF2-40B4-BE49-F238E27FC236}">
                <a16:creationId xmlns:a16="http://schemas.microsoft.com/office/drawing/2014/main" id="{C6A6DC70-8186-4987-5D60-7A75F7723E2A}"/>
              </a:ext>
            </a:extLst>
          </p:cNvPr>
          <p:cNvPicPr>
            <a:picLocks noChangeAspect="1"/>
          </p:cNvPicPr>
          <p:nvPr/>
        </p:nvPicPr>
        <p:blipFill>
          <a:blip r:embed="rId2"/>
          <a:srcRect l="7319" r="4173" b="2"/>
          <a:stretch/>
        </p:blipFill>
        <p:spPr>
          <a:xfrm>
            <a:off x="8358718" y="2270957"/>
            <a:ext cx="3582467" cy="3723771"/>
          </a:xfrm>
          <a:prstGeom prst="rect">
            <a:avLst/>
          </a:prstGeom>
        </p:spPr>
      </p:pic>
    </p:spTree>
    <p:extLst>
      <p:ext uri="{BB962C8B-B14F-4D97-AF65-F5344CB8AC3E}">
        <p14:creationId xmlns:p14="http://schemas.microsoft.com/office/powerpoint/2010/main" val="661005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C933FA46-513A-63B7-9FF6-B0F8C565A462}"/>
              </a:ext>
            </a:extLst>
          </p:cNvPr>
          <p:cNvSpPr>
            <a:spLocks noGrp="1"/>
          </p:cNvSpPr>
          <p:nvPr>
            <p:ph type="title"/>
          </p:nvPr>
        </p:nvSpPr>
        <p:spPr>
          <a:xfrm>
            <a:off x="1383564" y="348865"/>
            <a:ext cx="9718111" cy="1576446"/>
          </a:xfrm>
        </p:spPr>
        <p:txBody>
          <a:bodyPr anchor="ctr">
            <a:normAutofit/>
          </a:bodyPr>
          <a:lstStyle/>
          <a:p>
            <a:r>
              <a:rPr lang="en-US" dirty="0" err="1">
                <a:solidFill>
                  <a:srgbClr val="FFFFFF"/>
                </a:solidFill>
              </a:rPr>
              <a:t>Opdracht</a:t>
            </a:r>
            <a:br>
              <a:rPr lang="en-US" dirty="0">
                <a:solidFill>
                  <a:srgbClr val="FFFFFF"/>
                </a:solidFill>
              </a:rPr>
            </a:br>
            <a:r>
              <a:rPr lang="en-US" sz="2000" dirty="0">
                <a:solidFill>
                  <a:srgbClr val="FFFFFF"/>
                </a:solidFill>
              </a:rPr>
              <a:t>5 min, </a:t>
            </a:r>
            <a:r>
              <a:rPr lang="en-US" sz="2000" dirty="0" err="1">
                <a:solidFill>
                  <a:srgbClr val="FFFFFF"/>
                </a:solidFill>
              </a:rPr>
              <a:t>individueel</a:t>
            </a:r>
            <a:endParaRPr lang="nl-NL" sz="4000" dirty="0">
              <a:solidFill>
                <a:srgbClr val="FFFFFF"/>
              </a:solidFill>
            </a:endParaRPr>
          </a:p>
        </p:txBody>
      </p:sp>
      <p:sp>
        <p:nvSpPr>
          <p:cNvPr id="10" name="Tijdelijke aanduiding voor inhoud 9">
            <a:extLst>
              <a:ext uri="{FF2B5EF4-FFF2-40B4-BE49-F238E27FC236}">
                <a16:creationId xmlns:a16="http://schemas.microsoft.com/office/drawing/2014/main" id="{A0ED20FA-7D93-1E7C-D2D2-FC368AB6C7A2}"/>
              </a:ext>
            </a:extLst>
          </p:cNvPr>
          <p:cNvSpPr>
            <a:spLocks noGrp="1"/>
          </p:cNvSpPr>
          <p:nvPr>
            <p:ph idx="1"/>
          </p:nvPr>
        </p:nvSpPr>
        <p:spPr>
          <a:xfrm>
            <a:off x="403123" y="2723535"/>
            <a:ext cx="5886448" cy="3453428"/>
          </a:xfrm>
        </p:spPr>
        <p:txBody>
          <a:bodyPr/>
          <a:lstStyle/>
          <a:p>
            <a:r>
              <a:rPr lang="en-US" dirty="0"/>
              <a:t>Zoek op! </a:t>
            </a:r>
          </a:p>
          <a:p>
            <a:r>
              <a:rPr lang="en-US" dirty="0" err="1"/>
              <a:t>welke</a:t>
            </a:r>
            <a:r>
              <a:rPr lang="en-US" dirty="0"/>
              <a:t> </a:t>
            </a:r>
            <a:r>
              <a:rPr lang="en-US" dirty="0" err="1"/>
              <a:t>voorzorgsmaatregels</a:t>
            </a:r>
            <a:r>
              <a:rPr lang="en-US" dirty="0"/>
              <a:t> </a:t>
            </a:r>
            <a:r>
              <a:rPr lang="en-US" dirty="0" err="1"/>
              <a:t>zijn</a:t>
            </a:r>
            <a:r>
              <a:rPr lang="en-US" dirty="0"/>
              <a:t> er op </a:t>
            </a:r>
            <a:r>
              <a:rPr lang="en-US" dirty="0" err="1"/>
              <a:t>plekken</a:t>
            </a:r>
            <a:r>
              <a:rPr lang="en-US" dirty="0"/>
              <a:t> </a:t>
            </a:r>
            <a:r>
              <a:rPr lang="en-US" dirty="0" err="1"/>
              <a:t>waar</a:t>
            </a:r>
            <a:r>
              <a:rPr lang="en-US" dirty="0"/>
              <a:t> </a:t>
            </a:r>
            <a:r>
              <a:rPr lang="en-US" dirty="0" err="1"/>
              <a:t>veel</a:t>
            </a:r>
            <a:r>
              <a:rPr lang="en-US" dirty="0"/>
              <a:t> </a:t>
            </a:r>
            <a:r>
              <a:rPr lang="en-US" dirty="0" err="1"/>
              <a:t>chemicaliën</a:t>
            </a:r>
            <a:r>
              <a:rPr lang="en-US" dirty="0"/>
              <a:t> </a:t>
            </a:r>
            <a:r>
              <a:rPr lang="en-US" dirty="0" err="1"/>
              <a:t>zijn</a:t>
            </a:r>
            <a:r>
              <a:rPr lang="en-US" dirty="0"/>
              <a:t>.</a:t>
            </a:r>
            <a:endParaRPr lang="nl-NL" dirty="0"/>
          </a:p>
        </p:txBody>
      </p:sp>
      <p:pic>
        <p:nvPicPr>
          <p:cNvPr id="14" name="Afbeelding 13">
            <a:extLst>
              <a:ext uri="{FF2B5EF4-FFF2-40B4-BE49-F238E27FC236}">
                <a16:creationId xmlns:a16="http://schemas.microsoft.com/office/drawing/2014/main" id="{7D79BA78-91E6-E26A-9543-232EC8C1E1D6}"/>
              </a:ext>
            </a:extLst>
          </p:cNvPr>
          <p:cNvPicPr>
            <a:picLocks noChangeAspect="1"/>
          </p:cNvPicPr>
          <p:nvPr/>
        </p:nvPicPr>
        <p:blipFill>
          <a:blip r:embed="rId2"/>
          <a:stretch>
            <a:fillRect/>
          </a:stretch>
        </p:blipFill>
        <p:spPr>
          <a:xfrm>
            <a:off x="7315200" y="2872256"/>
            <a:ext cx="4686914" cy="3017740"/>
          </a:xfrm>
          <a:prstGeom prst="rect">
            <a:avLst/>
          </a:prstGeom>
        </p:spPr>
      </p:pic>
    </p:spTree>
    <p:extLst>
      <p:ext uri="{BB962C8B-B14F-4D97-AF65-F5344CB8AC3E}">
        <p14:creationId xmlns:p14="http://schemas.microsoft.com/office/powerpoint/2010/main" val="3744725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B22E7BE-8B26-7A70-2792-5DA67B5D1D42}"/>
              </a:ext>
            </a:extLst>
          </p:cNvPr>
          <p:cNvSpPr>
            <a:spLocks noGrp="1"/>
          </p:cNvSpPr>
          <p:nvPr>
            <p:ph type="title"/>
          </p:nvPr>
        </p:nvSpPr>
        <p:spPr>
          <a:xfrm>
            <a:off x="640080" y="325369"/>
            <a:ext cx="4368602" cy="1956841"/>
          </a:xfrm>
        </p:spPr>
        <p:txBody>
          <a:bodyPr anchor="b">
            <a:normAutofit/>
          </a:bodyPr>
          <a:lstStyle/>
          <a:p>
            <a:r>
              <a:rPr lang="en-US" sz="5400"/>
              <a:t>Kinderen</a:t>
            </a:r>
            <a:endParaRPr lang="nl-NL" sz="5400" dirty="0"/>
          </a:p>
        </p:txBody>
      </p:sp>
      <p:sp>
        <p:nvSpPr>
          <p:cNvPr id="3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32DA04E2-5E9E-B4DA-299A-CB65EB5E3C45}"/>
              </a:ext>
            </a:extLst>
          </p:cNvPr>
          <p:cNvSpPr>
            <a:spLocks noGrp="1"/>
          </p:cNvSpPr>
          <p:nvPr>
            <p:ph idx="1"/>
          </p:nvPr>
        </p:nvSpPr>
        <p:spPr>
          <a:xfrm>
            <a:off x="640080" y="2872899"/>
            <a:ext cx="4243589" cy="3320668"/>
          </a:xfrm>
        </p:spPr>
        <p:txBody>
          <a:bodyPr>
            <a:normAutofit/>
          </a:bodyPr>
          <a:lstStyle/>
          <a:p>
            <a:r>
              <a:rPr lang="en-US" sz="2200"/>
              <a:t>Ongeveer</a:t>
            </a:r>
            <a:r>
              <a:rPr lang="en-US" sz="2200" dirty="0"/>
              <a:t> 25% van de </a:t>
            </a:r>
            <a:r>
              <a:rPr lang="en-US" sz="2200"/>
              <a:t>slachtoffers</a:t>
            </a:r>
            <a:r>
              <a:rPr lang="en-US" sz="2200" dirty="0"/>
              <a:t> </a:t>
            </a:r>
            <a:r>
              <a:rPr lang="en-US" sz="2200"/>
              <a:t>zijn</a:t>
            </a:r>
            <a:r>
              <a:rPr lang="en-US" sz="2200" dirty="0"/>
              <a:t> </a:t>
            </a:r>
            <a:r>
              <a:rPr lang="en-US" sz="2200"/>
              <a:t>tussen</a:t>
            </a:r>
            <a:r>
              <a:rPr lang="en-US" sz="2200" dirty="0"/>
              <a:t> de 0 en 4 </a:t>
            </a:r>
            <a:r>
              <a:rPr lang="en-US" sz="2200"/>
              <a:t>jaar</a:t>
            </a:r>
            <a:endParaRPr lang="en-US" sz="2200" dirty="0"/>
          </a:p>
          <a:p>
            <a:r>
              <a:rPr lang="en-US" sz="2200"/>
              <a:t>Bijna</a:t>
            </a:r>
            <a:r>
              <a:rPr lang="en-US" sz="2200" dirty="0"/>
              <a:t> 40% </a:t>
            </a:r>
            <a:r>
              <a:rPr lang="en-US" sz="2200"/>
              <a:t>komt</a:t>
            </a:r>
            <a:r>
              <a:rPr lang="en-US" sz="2200" dirty="0"/>
              <a:t> door </a:t>
            </a:r>
            <a:r>
              <a:rPr lang="en-US" sz="2200"/>
              <a:t>hete</a:t>
            </a:r>
            <a:r>
              <a:rPr lang="en-US" sz="2200" dirty="0"/>
              <a:t> </a:t>
            </a:r>
            <a:r>
              <a:rPr lang="en-US" sz="2200"/>
              <a:t>vloeistof</a:t>
            </a:r>
            <a:r>
              <a:rPr lang="en-US" sz="2200" dirty="0"/>
              <a:t>, </a:t>
            </a:r>
            <a:r>
              <a:rPr lang="en-US" sz="2200"/>
              <a:t>dit</a:t>
            </a:r>
            <a:r>
              <a:rPr lang="en-US" sz="2200" dirty="0"/>
              <a:t> is de </a:t>
            </a:r>
            <a:r>
              <a:rPr lang="en-US" sz="2200"/>
              <a:t>grootste</a:t>
            </a:r>
            <a:r>
              <a:rPr lang="en-US" sz="2200" dirty="0"/>
              <a:t> </a:t>
            </a:r>
            <a:r>
              <a:rPr lang="en-US" sz="2200"/>
              <a:t>oorzaak</a:t>
            </a:r>
            <a:r>
              <a:rPr lang="en-US" sz="2200" dirty="0"/>
              <a:t> </a:t>
            </a:r>
            <a:r>
              <a:rPr lang="en-US" sz="2200"/>
              <a:t>bij</a:t>
            </a:r>
            <a:r>
              <a:rPr lang="en-US" sz="2200" dirty="0"/>
              <a:t> </a:t>
            </a:r>
            <a:r>
              <a:rPr lang="en-US" sz="2200"/>
              <a:t>kinderen</a:t>
            </a:r>
            <a:r>
              <a:rPr lang="en-US" sz="2200" dirty="0"/>
              <a:t> </a:t>
            </a:r>
            <a:r>
              <a:rPr lang="en-US" sz="2200"/>
              <a:t>tussen</a:t>
            </a:r>
            <a:r>
              <a:rPr lang="en-US" sz="2200" dirty="0"/>
              <a:t> de 0 en 4 </a:t>
            </a:r>
            <a:r>
              <a:rPr lang="en-US" sz="2200"/>
              <a:t>jaar</a:t>
            </a:r>
            <a:endParaRPr lang="en-US" sz="2200" dirty="0"/>
          </a:p>
          <a:p>
            <a:pPr marL="0" indent="0">
              <a:buNone/>
            </a:pPr>
            <a:endParaRPr lang="en-US" sz="2200" dirty="0"/>
          </a:p>
        </p:txBody>
      </p:sp>
      <p:pic>
        <p:nvPicPr>
          <p:cNvPr id="3" name="Afbeelding 2">
            <a:extLst>
              <a:ext uri="{FF2B5EF4-FFF2-40B4-BE49-F238E27FC236}">
                <a16:creationId xmlns:a16="http://schemas.microsoft.com/office/drawing/2014/main" id="{5E18B5E5-6693-1FD9-0FE6-ACCBEFF63185}"/>
              </a:ext>
            </a:extLst>
          </p:cNvPr>
          <p:cNvPicPr>
            <a:picLocks noChangeAspect="1"/>
          </p:cNvPicPr>
          <p:nvPr/>
        </p:nvPicPr>
        <p:blipFill>
          <a:blip r:embed="rId2"/>
          <a:srcRect t="5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489496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AB7699D-4F2C-EF5F-6D8D-8EB48EC80D27}"/>
              </a:ext>
            </a:extLst>
          </p:cNvPr>
          <p:cNvSpPr>
            <a:spLocks noGrp="1"/>
          </p:cNvSpPr>
          <p:nvPr>
            <p:ph type="title"/>
          </p:nvPr>
        </p:nvSpPr>
        <p:spPr>
          <a:xfrm>
            <a:off x="686834" y="1153572"/>
            <a:ext cx="3200400" cy="4461163"/>
          </a:xfrm>
        </p:spPr>
        <p:txBody>
          <a:bodyPr>
            <a:normAutofit/>
          </a:bodyPr>
          <a:lstStyle/>
          <a:p>
            <a:r>
              <a:rPr lang="en-US">
                <a:solidFill>
                  <a:srgbClr val="FFFFFF"/>
                </a:solidFill>
              </a:rPr>
              <a:t>Inhoud</a:t>
            </a:r>
            <a:endParaRPr lang="nl-NL">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7DA9269F-290A-F7B0-CBE9-D2EB2FDCF1D3}"/>
              </a:ext>
            </a:extLst>
          </p:cNvPr>
          <p:cNvSpPr>
            <a:spLocks noGrp="1"/>
          </p:cNvSpPr>
          <p:nvPr>
            <p:ph idx="1"/>
          </p:nvPr>
        </p:nvSpPr>
        <p:spPr>
          <a:xfrm>
            <a:off x="4447308" y="591344"/>
            <a:ext cx="6906491" cy="5585619"/>
          </a:xfrm>
        </p:spPr>
        <p:txBody>
          <a:bodyPr anchor="ctr">
            <a:normAutofit/>
          </a:bodyPr>
          <a:lstStyle/>
          <a:p>
            <a:r>
              <a:rPr lang="en-US" dirty="0"/>
              <a:t>De </a:t>
            </a:r>
            <a:r>
              <a:rPr lang="en-US" dirty="0" err="1"/>
              <a:t>huid</a:t>
            </a:r>
            <a:endParaRPr lang="en-US" dirty="0"/>
          </a:p>
          <a:p>
            <a:r>
              <a:rPr lang="en-US" dirty="0" err="1"/>
              <a:t>Soorten</a:t>
            </a:r>
            <a:r>
              <a:rPr lang="en-US" dirty="0"/>
              <a:t> </a:t>
            </a:r>
            <a:r>
              <a:rPr lang="en-US" dirty="0" err="1"/>
              <a:t>brandwonden</a:t>
            </a:r>
            <a:endParaRPr lang="en-US" dirty="0"/>
          </a:p>
          <a:p>
            <a:r>
              <a:rPr lang="en-US" dirty="0" err="1"/>
              <a:t>Behandeling</a:t>
            </a:r>
            <a:endParaRPr lang="en-US" dirty="0"/>
          </a:p>
          <a:p>
            <a:r>
              <a:rPr lang="en-US" dirty="0" err="1"/>
              <a:t>Kinderen</a:t>
            </a:r>
            <a:endParaRPr lang="nl-NL" dirty="0"/>
          </a:p>
        </p:txBody>
      </p:sp>
    </p:spTree>
    <p:extLst>
      <p:ext uri="{BB962C8B-B14F-4D97-AF65-F5344CB8AC3E}">
        <p14:creationId xmlns:p14="http://schemas.microsoft.com/office/powerpoint/2010/main" val="836595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8C4719D-E7BB-67DB-B948-8A5B3193053D}"/>
              </a:ext>
            </a:extLst>
          </p:cNvPr>
          <p:cNvSpPr>
            <a:spLocks noGrp="1"/>
          </p:cNvSpPr>
          <p:nvPr>
            <p:ph type="title"/>
          </p:nvPr>
        </p:nvSpPr>
        <p:spPr>
          <a:xfrm>
            <a:off x="243191" y="325369"/>
            <a:ext cx="5066985" cy="1956841"/>
          </a:xfrm>
        </p:spPr>
        <p:txBody>
          <a:bodyPr anchor="b">
            <a:normAutofit/>
          </a:bodyPr>
          <a:lstStyle/>
          <a:p>
            <a:r>
              <a:rPr lang="nl-NL" sz="3000" b="1" dirty="0"/>
              <a:t>Oorzaken van brandwonden bij jonge kinderen</a:t>
            </a:r>
            <a:br>
              <a:rPr lang="nl-NL" sz="3000" b="1" dirty="0"/>
            </a:br>
            <a:endParaRPr lang="nl-NL" sz="3000" b="1" dirty="0"/>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F5A68CF4-88DF-E1AC-5827-40C9C900992D}"/>
              </a:ext>
            </a:extLst>
          </p:cNvPr>
          <p:cNvSpPr>
            <a:spLocks noGrp="1"/>
          </p:cNvSpPr>
          <p:nvPr>
            <p:ph idx="1"/>
          </p:nvPr>
        </p:nvSpPr>
        <p:spPr>
          <a:xfrm>
            <a:off x="87550" y="2722577"/>
            <a:ext cx="5389122" cy="4098846"/>
          </a:xfrm>
        </p:spPr>
        <p:txBody>
          <a:bodyPr>
            <a:normAutofit lnSpcReduction="10000"/>
          </a:bodyPr>
          <a:lstStyle/>
          <a:p>
            <a:pPr marL="0" indent="0">
              <a:buNone/>
            </a:pPr>
            <a:endParaRPr lang="nl-NL" sz="1200" dirty="0"/>
          </a:p>
          <a:p>
            <a:r>
              <a:rPr lang="nl-NL" sz="1800" dirty="0"/>
              <a:t>Veel jonge kinderen lopen brandwonden op door te spelen met vuur, zoals: kaarsen, lucifers, vuurwerk of aanstekers. Daarnaast zijn er bepaalde situaties waar brandwondenongevallen vaak voorkomen. De belangrijkste oorzaken zijn:</a:t>
            </a:r>
          </a:p>
          <a:p>
            <a:endParaRPr lang="nl-NL" sz="1800" dirty="0"/>
          </a:p>
          <a:p>
            <a:r>
              <a:rPr lang="nl-NL" sz="1800" dirty="0"/>
              <a:t>Zelf een kop thee pakken of inschenken</a:t>
            </a:r>
          </a:p>
          <a:p>
            <a:r>
              <a:rPr lang="nl-NL" sz="1800" dirty="0"/>
              <a:t>Spelen met vuur zoals kaarsen, lucifers of aanstekers</a:t>
            </a:r>
          </a:p>
          <a:p>
            <a:r>
              <a:rPr lang="nl-NL" sz="1800" dirty="0"/>
              <a:t>Spelen in de keuken waar bijvoorbeeld een pan op het vuur staat</a:t>
            </a:r>
          </a:p>
          <a:p>
            <a:r>
              <a:rPr lang="nl-NL" sz="1800" dirty="0"/>
              <a:t>Buiten in de tuin met een kampvuur, barbecue</a:t>
            </a:r>
          </a:p>
          <a:p>
            <a:r>
              <a:rPr lang="nl-NL" sz="1800" dirty="0"/>
              <a:t>Brandbare vloeistoffen</a:t>
            </a:r>
          </a:p>
        </p:txBody>
      </p:sp>
      <p:pic>
        <p:nvPicPr>
          <p:cNvPr id="5" name="Afbeelding 4">
            <a:extLst>
              <a:ext uri="{FF2B5EF4-FFF2-40B4-BE49-F238E27FC236}">
                <a16:creationId xmlns:a16="http://schemas.microsoft.com/office/drawing/2014/main" id="{4C6C1E2D-843B-29DB-39BA-18DD05B898A0}"/>
              </a:ext>
            </a:extLst>
          </p:cNvPr>
          <p:cNvPicPr>
            <a:picLocks noChangeAspect="1"/>
          </p:cNvPicPr>
          <p:nvPr/>
        </p:nvPicPr>
        <p:blipFill>
          <a:blip r:embed="rId2"/>
          <a:srcRect r="30791" b="1"/>
          <a:stretch/>
        </p:blipFill>
        <p:spPr>
          <a:xfrm>
            <a:off x="5476672" y="10"/>
            <a:ext cx="671380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4027678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title="Let op: eerste hulp bij brandwonden is veranderd!">
            <a:hlinkClick r:id="" action="ppaction://media"/>
            <a:extLst>
              <a:ext uri="{FF2B5EF4-FFF2-40B4-BE49-F238E27FC236}">
                <a16:creationId xmlns:a16="http://schemas.microsoft.com/office/drawing/2014/main" id="{9A4F31A6-F842-86EB-04FE-DC1E54DC6184}"/>
              </a:ext>
            </a:extLst>
          </p:cNvPr>
          <p:cNvPicPr>
            <a:picLocks noRot="1" noChangeAspect="1"/>
          </p:cNvPicPr>
          <p:nvPr>
            <a:videoFile r:link="rId1"/>
          </p:nvPr>
        </p:nvPicPr>
        <p:blipFill>
          <a:blip r:embed="rId3"/>
          <a:stretch>
            <a:fillRect/>
          </a:stretch>
        </p:blipFill>
        <p:spPr>
          <a:xfrm>
            <a:off x="22225" y="0"/>
            <a:ext cx="12147550" cy="6858000"/>
          </a:xfrm>
          <a:prstGeom prst="rect">
            <a:avLst/>
          </a:prstGeom>
        </p:spPr>
      </p:pic>
    </p:spTree>
    <p:extLst>
      <p:ext uri="{BB962C8B-B14F-4D97-AF65-F5344CB8AC3E}">
        <p14:creationId xmlns:p14="http://schemas.microsoft.com/office/powerpoint/2010/main" val="74372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8881F5C-AC71-F4B8-E051-5BC7D42E8E0B}"/>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4600" kern="1200">
                <a:solidFill>
                  <a:schemeClr val="tx1"/>
                </a:solidFill>
                <a:latin typeface="+mj-lt"/>
                <a:ea typeface="+mj-ea"/>
                <a:cs typeface="+mj-cs"/>
              </a:rPr>
              <a:t>Rookinhalatie</a:t>
            </a:r>
          </a:p>
        </p:txBody>
      </p:sp>
      <p:sp>
        <p:nvSpPr>
          <p:cNvPr id="3" name="Tijdelijke aanduiding voor inhoud 2">
            <a:extLst>
              <a:ext uri="{FF2B5EF4-FFF2-40B4-BE49-F238E27FC236}">
                <a16:creationId xmlns:a16="http://schemas.microsoft.com/office/drawing/2014/main" id="{DA9BB277-FD61-5CA2-019C-D92CEC5CE985}"/>
              </a:ext>
            </a:extLst>
          </p:cNvPr>
          <p:cNvSpPr>
            <a:spLocks noGrp="1"/>
          </p:cNvSpPr>
          <p:nvPr>
            <p:ph idx="1"/>
          </p:nvPr>
        </p:nvSpPr>
        <p:spPr>
          <a:xfrm>
            <a:off x="379379" y="4631161"/>
            <a:ext cx="3831313" cy="1559327"/>
          </a:xfrm>
        </p:spPr>
        <p:txBody>
          <a:bodyPr vert="horz" lIns="91440" tIns="45720" rIns="91440" bIns="45720" rtlCol="0">
            <a:normAutofit/>
          </a:bodyPr>
          <a:lstStyle/>
          <a:p>
            <a:pPr marL="0" indent="0">
              <a:buNone/>
            </a:pPr>
            <a:r>
              <a:rPr lang="en-US" sz="2400" kern="1200" dirty="0">
                <a:solidFill>
                  <a:schemeClr val="tx1"/>
                </a:solidFill>
                <a:latin typeface="+mn-lt"/>
                <a:ea typeface="+mn-ea"/>
                <a:cs typeface="+mn-cs"/>
              </a:rPr>
              <a:t>https://www.youtube.com/watch?v=QF40K0ZqTrQ</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Onlinemedia 3" title="How to Survive Smoke Inhalation">
            <a:hlinkClick r:id="" action="ppaction://media"/>
            <a:extLst>
              <a:ext uri="{FF2B5EF4-FFF2-40B4-BE49-F238E27FC236}">
                <a16:creationId xmlns:a16="http://schemas.microsoft.com/office/drawing/2014/main" id="{3B219F94-F54E-4E6E-2B33-817425C8D817}"/>
              </a:ext>
            </a:extLst>
          </p:cNvPr>
          <p:cNvPicPr>
            <a:picLocks noRot="1" noChangeAspect="1"/>
          </p:cNvPicPr>
          <p:nvPr>
            <a:videoFile r:link="rId1"/>
          </p:nvPr>
        </p:nvPicPr>
        <p:blipFill>
          <a:blip r:embed="rId3"/>
          <a:stretch>
            <a:fillRect/>
          </a:stretch>
        </p:blipFill>
        <p:spPr>
          <a:xfrm>
            <a:off x="4091452" y="932688"/>
            <a:ext cx="8001283" cy="4520725"/>
          </a:xfrm>
          <a:prstGeom prst="rect">
            <a:avLst/>
          </a:prstGeom>
        </p:spPr>
      </p:pic>
    </p:spTree>
    <p:extLst>
      <p:ext uri="{BB962C8B-B14F-4D97-AF65-F5344CB8AC3E}">
        <p14:creationId xmlns:p14="http://schemas.microsoft.com/office/powerpoint/2010/main" val="195498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52F014A-D075-7980-30E6-0E0312E9FBB2}"/>
              </a:ext>
            </a:extLst>
          </p:cNvPr>
          <p:cNvSpPr>
            <a:spLocks noGrp="1"/>
          </p:cNvSpPr>
          <p:nvPr>
            <p:ph type="title"/>
          </p:nvPr>
        </p:nvSpPr>
        <p:spPr>
          <a:xfrm>
            <a:off x="630936" y="639520"/>
            <a:ext cx="3429000" cy="1719072"/>
          </a:xfrm>
        </p:spPr>
        <p:txBody>
          <a:bodyPr anchor="b">
            <a:normAutofit/>
          </a:bodyPr>
          <a:lstStyle/>
          <a:p>
            <a:r>
              <a:rPr lang="en-US" sz="5400"/>
              <a:t>De huid</a:t>
            </a:r>
            <a:endParaRPr lang="nl-NL" sz="5400"/>
          </a:p>
        </p:txBody>
      </p:sp>
      <p:sp>
        <p:nvSpPr>
          <p:cNvPr id="36"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381111B-0AE0-4D66-1D37-4AA596C1D14F}"/>
              </a:ext>
            </a:extLst>
          </p:cNvPr>
          <p:cNvSpPr>
            <a:spLocks noGrp="1"/>
          </p:cNvSpPr>
          <p:nvPr>
            <p:ph idx="1"/>
          </p:nvPr>
        </p:nvSpPr>
        <p:spPr>
          <a:xfrm>
            <a:off x="139816" y="2807208"/>
            <a:ext cx="4941231" cy="3410712"/>
          </a:xfrm>
        </p:spPr>
        <p:txBody>
          <a:bodyPr anchor="t">
            <a:normAutofit/>
          </a:bodyPr>
          <a:lstStyle/>
          <a:p>
            <a:r>
              <a:rPr lang="en-US" sz="2200" dirty="0"/>
              <a:t>Epidermis = </a:t>
            </a:r>
            <a:r>
              <a:rPr lang="en-US" sz="2200" dirty="0" err="1"/>
              <a:t>opperhuid</a:t>
            </a:r>
            <a:endParaRPr lang="en-US" sz="2200" dirty="0"/>
          </a:p>
          <a:p>
            <a:r>
              <a:rPr lang="en-US" sz="2200" dirty="0"/>
              <a:t>Dermis       = </a:t>
            </a:r>
            <a:r>
              <a:rPr lang="en-US" sz="2200" dirty="0" err="1"/>
              <a:t>lederhuid</a:t>
            </a:r>
            <a:endParaRPr lang="en-US" sz="2200" dirty="0"/>
          </a:p>
          <a:p>
            <a:r>
              <a:rPr lang="en-US" sz="2200" dirty="0"/>
              <a:t>Subcutis   = Onderhuids </a:t>
            </a:r>
            <a:r>
              <a:rPr lang="en-US" sz="2200" dirty="0" err="1"/>
              <a:t>bindweefsel</a:t>
            </a:r>
            <a:endParaRPr lang="en-US" sz="2200" dirty="0"/>
          </a:p>
          <a:p>
            <a:endParaRPr lang="en-US" sz="2200" dirty="0"/>
          </a:p>
          <a:p>
            <a:r>
              <a:rPr lang="en-US" sz="2200" dirty="0"/>
              <a:t>De huis is het </a:t>
            </a:r>
            <a:r>
              <a:rPr lang="en-US" sz="2200" dirty="0" err="1"/>
              <a:t>grootste</a:t>
            </a:r>
            <a:r>
              <a:rPr lang="en-US" sz="2200" dirty="0"/>
              <a:t> </a:t>
            </a:r>
            <a:r>
              <a:rPr lang="en-US" sz="2200" dirty="0" err="1"/>
              <a:t>orgaan</a:t>
            </a:r>
            <a:r>
              <a:rPr lang="en-US" sz="2200" dirty="0"/>
              <a:t> van </a:t>
            </a:r>
            <a:r>
              <a:rPr lang="en-US" sz="2200" dirty="0" err="1"/>
              <a:t>ons</a:t>
            </a:r>
            <a:r>
              <a:rPr lang="en-US" sz="2200" dirty="0"/>
              <a:t> </a:t>
            </a:r>
            <a:r>
              <a:rPr lang="en-US" sz="2200" dirty="0" err="1"/>
              <a:t>lichaam</a:t>
            </a:r>
            <a:r>
              <a:rPr lang="en-US" sz="2200" dirty="0"/>
              <a:t>!</a:t>
            </a:r>
          </a:p>
          <a:p>
            <a:endParaRPr lang="en-US" sz="2200" dirty="0"/>
          </a:p>
        </p:txBody>
      </p:sp>
      <p:pic>
        <p:nvPicPr>
          <p:cNvPr id="5" name="Tijdelijke aanduiding voor inhoud 4">
            <a:extLst>
              <a:ext uri="{FF2B5EF4-FFF2-40B4-BE49-F238E27FC236}">
                <a16:creationId xmlns:a16="http://schemas.microsoft.com/office/drawing/2014/main" id="{A56C8588-4E23-F214-B1B6-1EF3E904DECD}"/>
              </a:ext>
            </a:extLst>
          </p:cNvPr>
          <p:cNvPicPr>
            <a:picLocks noChangeAspect="1"/>
          </p:cNvPicPr>
          <p:nvPr/>
        </p:nvPicPr>
        <p:blipFill rotWithShape="1">
          <a:blip r:embed="rId2"/>
          <a:srcRect l="3565" r="3725"/>
          <a:stretch/>
        </p:blipFill>
        <p:spPr>
          <a:xfrm>
            <a:off x="5220863" y="1588344"/>
            <a:ext cx="6903720" cy="4058383"/>
          </a:xfrm>
          <a:prstGeom prst="rect">
            <a:avLst/>
          </a:prstGeom>
        </p:spPr>
      </p:pic>
    </p:spTree>
    <p:extLst>
      <p:ext uri="{BB962C8B-B14F-4D97-AF65-F5344CB8AC3E}">
        <p14:creationId xmlns:p14="http://schemas.microsoft.com/office/powerpoint/2010/main" val="2704124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09F026C-425B-2289-EA7B-58E68C3865F6}"/>
              </a:ext>
            </a:extLst>
          </p:cNvPr>
          <p:cNvSpPr>
            <a:spLocks noGrp="1"/>
          </p:cNvSpPr>
          <p:nvPr>
            <p:ph type="title"/>
          </p:nvPr>
        </p:nvSpPr>
        <p:spPr>
          <a:xfrm>
            <a:off x="1115568" y="548640"/>
            <a:ext cx="10168128" cy="914400"/>
          </a:xfrm>
        </p:spPr>
        <p:txBody>
          <a:bodyPr>
            <a:normAutofit/>
          </a:bodyPr>
          <a:lstStyle/>
          <a:p>
            <a:r>
              <a:rPr lang="en-US" sz="4000" dirty="0" err="1"/>
              <a:t>Huidlagen</a:t>
            </a:r>
            <a:endParaRPr lang="nl-NL" sz="4000" dirty="0"/>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Tijdelijke aanduiding voor inhoud 2">
            <a:extLst>
              <a:ext uri="{FF2B5EF4-FFF2-40B4-BE49-F238E27FC236}">
                <a16:creationId xmlns:a16="http://schemas.microsoft.com/office/drawing/2014/main" id="{29E45689-900F-0AB4-ED9E-049063DA60F5}"/>
              </a:ext>
            </a:extLst>
          </p:cNvPr>
          <p:cNvSpPr>
            <a:spLocks noGrp="1"/>
          </p:cNvSpPr>
          <p:nvPr>
            <p:ph idx="1"/>
          </p:nvPr>
        </p:nvSpPr>
        <p:spPr>
          <a:xfrm>
            <a:off x="626850" y="2481943"/>
            <a:ext cx="10656846" cy="4182808"/>
          </a:xfrm>
        </p:spPr>
        <p:txBody>
          <a:bodyPr>
            <a:normAutofit fontScale="85000" lnSpcReduction="20000"/>
          </a:bodyPr>
          <a:lstStyle/>
          <a:p>
            <a:r>
              <a:rPr lang="nl-NL" sz="2200" b="1" dirty="0"/>
              <a:t>Epidermis (opperhuid)</a:t>
            </a:r>
          </a:p>
          <a:p>
            <a:r>
              <a:rPr lang="nl-NL" sz="2200" dirty="0"/>
              <a:t>Dit is de buitenste en enige zichtbare laag van de huid. De epidermis bestaat uit meerdere lagen en is een waterbestendige barrière voor invloeden van buitenaf. Ook zorgt deze laag voor de kleur van je huid.</a:t>
            </a:r>
          </a:p>
          <a:p>
            <a:endParaRPr lang="nl-NL" sz="2200" dirty="0"/>
          </a:p>
          <a:p>
            <a:r>
              <a:rPr lang="nl-NL" sz="2200" b="1" dirty="0"/>
              <a:t>Dermis (lederhuid)</a:t>
            </a:r>
          </a:p>
          <a:p>
            <a:r>
              <a:rPr lang="nl-NL" sz="2200" dirty="0"/>
              <a:t>Deze laag ligt direct onder de epidermis en bevat bindweefsel, zenuwuiteinden, haarzakjes en zweetklieren. Deze laag is grotendeels verantwoordelijk voor de elasticiteit en stevigheid van de huid.</a:t>
            </a:r>
          </a:p>
          <a:p>
            <a:endParaRPr lang="nl-NL" sz="2200" dirty="0"/>
          </a:p>
          <a:p>
            <a:r>
              <a:rPr lang="nl-NL" sz="2200" b="1" dirty="0"/>
              <a:t>Subcutis (onderhuid)</a:t>
            </a:r>
          </a:p>
          <a:p>
            <a:r>
              <a:rPr lang="nl-NL" sz="2200" dirty="0"/>
              <a:t>Dit is de diepste laag van de huid en bestaat uit bind- en vetweefsel. Deze laag vormt de grens tussen de huid en de onderliggende spieren en pezen. In deze laag zitten ook zenuwen en bloedvaten. Deze zenuwen en bloedvaten zijn groter dan die in de lederhuid.</a:t>
            </a:r>
          </a:p>
        </p:txBody>
      </p:sp>
    </p:spTree>
    <p:extLst>
      <p:ext uri="{BB962C8B-B14F-4D97-AF65-F5344CB8AC3E}">
        <p14:creationId xmlns:p14="http://schemas.microsoft.com/office/powerpoint/2010/main" val="88787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2BB3E56-2388-4B2C-7B25-25D11DBA1C3D}"/>
              </a:ext>
            </a:extLst>
          </p:cNvPr>
          <p:cNvSpPr>
            <a:spLocks noGrp="1"/>
          </p:cNvSpPr>
          <p:nvPr>
            <p:ph type="title"/>
          </p:nvPr>
        </p:nvSpPr>
        <p:spPr>
          <a:xfrm>
            <a:off x="1115568" y="548640"/>
            <a:ext cx="10168128" cy="1179576"/>
          </a:xfrm>
        </p:spPr>
        <p:txBody>
          <a:bodyPr>
            <a:normAutofit/>
          </a:bodyPr>
          <a:lstStyle/>
          <a:p>
            <a:r>
              <a:rPr lang="en-US" sz="4000" dirty="0" err="1"/>
              <a:t>Brandwonden</a:t>
            </a:r>
            <a:endParaRPr lang="nl-NL" sz="4000" dirty="0"/>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Tijdelijke aanduiding voor inhoud 2">
            <a:extLst>
              <a:ext uri="{FF2B5EF4-FFF2-40B4-BE49-F238E27FC236}">
                <a16:creationId xmlns:a16="http://schemas.microsoft.com/office/drawing/2014/main" id="{D0799D45-CC20-65CE-6092-FCBF92185DD6}"/>
              </a:ext>
            </a:extLst>
          </p:cNvPr>
          <p:cNvSpPr>
            <a:spLocks noGrp="1"/>
          </p:cNvSpPr>
          <p:nvPr>
            <p:ph idx="1"/>
          </p:nvPr>
        </p:nvSpPr>
        <p:spPr>
          <a:xfrm>
            <a:off x="1115568" y="2481943"/>
            <a:ext cx="10168128" cy="3695020"/>
          </a:xfrm>
        </p:spPr>
        <p:txBody>
          <a:bodyPr>
            <a:normAutofit/>
          </a:bodyPr>
          <a:lstStyle/>
          <a:p>
            <a:pPr marL="0" indent="0">
              <a:buNone/>
            </a:pPr>
            <a:endParaRPr lang="en-US" sz="2200" dirty="0"/>
          </a:p>
          <a:p>
            <a:pPr marL="0" indent="0">
              <a:buNone/>
            </a:pPr>
            <a:r>
              <a:rPr lang="en-US" sz="2200" dirty="0"/>
              <a:t>Elk </a:t>
            </a:r>
            <a:r>
              <a:rPr lang="en-US" sz="2200" dirty="0" err="1"/>
              <a:t>jaar</a:t>
            </a:r>
            <a:r>
              <a:rPr lang="en-US" sz="2200" dirty="0"/>
              <a:t> </a:t>
            </a:r>
            <a:r>
              <a:rPr lang="en-US" sz="2200" dirty="0" err="1"/>
              <a:t>gemiddeld</a:t>
            </a:r>
            <a:r>
              <a:rPr lang="en-US" sz="2200" dirty="0"/>
              <a:t>:</a:t>
            </a:r>
          </a:p>
          <a:p>
            <a:r>
              <a:rPr lang="nl-NL" sz="2200" dirty="0"/>
              <a:t>92.000 brandwonden huisarts</a:t>
            </a:r>
          </a:p>
          <a:p>
            <a:r>
              <a:rPr lang="nl-NL" sz="2200" dirty="0"/>
              <a:t>4000 brandwonden SEH</a:t>
            </a:r>
          </a:p>
          <a:p>
            <a:r>
              <a:rPr lang="nl-NL" sz="2200" dirty="0"/>
              <a:t>900 brandwonden gespecialiseerd centrum</a:t>
            </a:r>
          </a:p>
          <a:p>
            <a:endParaRPr lang="nl-NL" sz="2200" dirty="0"/>
          </a:p>
        </p:txBody>
      </p:sp>
    </p:spTree>
    <p:extLst>
      <p:ext uri="{BB962C8B-B14F-4D97-AF65-F5344CB8AC3E}">
        <p14:creationId xmlns:p14="http://schemas.microsoft.com/office/powerpoint/2010/main" val="3030843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8F8EB66-28FF-325C-555C-95E957233F90}"/>
              </a:ext>
            </a:extLst>
          </p:cNvPr>
          <p:cNvSpPr>
            <a:spLocks noGrp="1"/>
          </p:cNvSpPr>
          <p:nvPr>
            <p:ph type="title"/>
          </p:nvPr>
        </p:nvSpPr>
        <p:spPr>
          <a:xfrm>
            <a:off x="640080" y="325369"/>
            <a:ext cx="4368602" cy="1956841"/>
          </a:xfrm>
        </p:spPr>
        <p:txBody>
          <a:bodyPr anchor="b">
            <a:normAutofit/>
          </a:bodyPr>
          <a:lstStyle/>
          <a:p>
            <a:r>
              <a:rPr lang="en-US" sz="5400" dirty="0"/>
              <a:t>1e </a:t>
            </a:r>
            <a:r>
              <a:rPr lang="en-US" sz="5400" dirty="0" err="1"/>
              <a:t>graads</a:t>
            </a:r>
            <a:endParaRPr lang="nl-NL" sz="5400" dirty="0"/>
          </a:p>
        </p:txBody>
      </p:sp>
      <p:sp>
        <p:nvSpPr>
          <p:cNvPr id="2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17">
            <a:extLst>
              <a:ext uri="{FF2B5EF4-FFF2-40B4-BE49-F238E27FC236}">
                <a16:creationId xmlns:a16="http://schemas.microsoft.com/office/drawing/2014/main" id="{30564AB8-C7A0-FD00-C6E9-66D830A3A6F3}"/>
              </a:ext>
            </a:extLst>
          </p:cNvPr>
          <p:cNvSpPr>
            <a:spLocks noGrp="1"/>
          </p:cNvSpPr>
          <p:nvPr>
            <p:ph idx="1"/>
          </p:nvPr>
        </p:nvSpPr>
        <p:spPr>
          <a:xfrm>
            <a:off x="640080" y="2872899"/>
            <a:ext cx="4243589" cy="3320668"/>
          </a:xfrm>
        </p:spPr>
        <p:txBody>
          <a:bodyPr>
            <a:normAutofit/>
          </a:bodyPr>
          <a:lstStyle/>
          <a:p>
            <a:r>
              <a:rPr lang="en-US" sz="2200" dirty="0" err="1"/>
              <a:t>Opperhuid</a:t>
            </a:r>
            <a:r>
              <a:rPr lang="en-US" sz="2200" dirty="0"/>
              <a:t> </a:t>
            </a:r>
            <a:r>
              <a:rPr lang="en-US" sz="2200" dirty="0" err="1"/>
              <a:t>roze</a:t>
            </a:r>
            <a:r>
              <a:rPr lang="en-US" sz="2200" dirty="0"/>
              <a:t>/rood</a:t>
            </a:r>
          </a:p>
          <a:p>
            <a:r>
              <a:rPr lang="en-US" sz="2200" dirty="0" err="1"/>
              <a:t>Verbranding</a:t>
            </a:r>
            <a:r>
              <a:rPr lang="en-US" sz="2200" dirty="0"/>
              <a:t> is </a:t>
            </a:r>
            <a:r>
              <a:rPr lang="en-US" sz="2200" dirty="0" err="1"/>
              <a:t>droog</a:t>
            </a:r>
            <a:endParaRPr lang="en-US" sz="2200" dirty="0"/>
          </a:p>
          <a:p>
            <a:r>
              <a:rPr lang="en-US" sz="2200" dirty="0" err="1"/>
              <a:t>Pijnlijk</a:t>
            </a:r>
            <a:r>
              <a:rPr lang="en-US" sz="2200" dirty="0"/>
              <a:t>/</a:t>
            </a:r>
            <a:r>
              <a:rPr lang="en-US" sz="2200" dirty="0" err="1"/>
              <a:t>zwelling</a:t>
            </a:r>
            <a:endParaRPr lang="en-US" sz="2200" dirty="0"/>
          </a:p>
          <a:p>
            <a:r>
              <a:rPr lang="en-US" sz="2200" dirty="0" err="1"/>
              <a:t>Geen</a:t>
            </a:r>
            <a:r>
              <a:rPr lang="en-US" sz="2200" dirty="0"/>
              <a:t> </a:t>
            </a:r>
            <a:r>
              <a:rPr lang="en-US" sz="2200" dirty="0" err="1"/>
              <a:t>blaar</a:t>
            </a:r>
            <a:r>
              <a:rPr lang="en-US" sz="2200" dirty="0"/>
              <a:t> of </a:t>
            </a:r>
            <a:r>
              <a:rPr lang="en-US" sz="2200" dirty="0" err="1"/>
              <a:t>wond</a:t>
            </a:r>
            <a:endParaRPr lang="en-US" sz="2200" dirty="0"/>
          </a:p>
        </p:txBody>
      </p:sp>
      <p:pic>
        <p:nvPicPr>
          <p:cNvPr id="5" name="Tijdelijke aanduiding voor inhoud 4">
            <a:extLst>
              <a:ext uri="{FF2B5EF4-FFF2-40B4-BE49-F238E27FC236}">
                <a16:creationId xmlns:a16="http://schemas.microsoft.com/office/drawing/2014/main" id="{1F8905A3-191E-6D15-EC3C-982E6DAF37F2}"/>
              </a:ext>
            </a:extLst>
          </p:cNvPr>
          <p:cNvPicPr>
            <a:picLocks noChangeAspect="1"/>
          </p:cNvPicPr>
          <p:nvPr/>
        </p:nvPicPr>
        <p:blipFill>
          <a:blip r:embed="rId2"/>
          <a:srcRect t="21035" r="-2" b="45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51323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C50AA369-5E21-16D3-90A9-01C44E44EEF5}"/>
              </a:ext>
            </a:extLst>
          </p:cNvPr>
          <p:cNvSpPr>
            <a:spLocks noGrp="1"/>
          </p:cNvSpPr>
          <p:nvPr>
            <p:ph type="title"/>
          </p:nvPr>
        </p:nvSpPr>
        <p:spPr>
          <a:xfrm>
            <a:off x="1383564" y="348865"/>
            <a:ext cx="9718111" cy="1576446"/>
          </a:xfrm>
        </p:spPr>
        <p:txBody>
          <a:bodyPr anchor="ctr">
            <a:normAutofit/>
          </a:bodyPr>
          <a:lstStyle/>
          <a:p>
            <a:r>
              <a:rPr lang="en-US" dirty="0" err="1">
                <a:solidFill>
                  <a:srgbClr val="FFFFFF"/>
                </a:solidFill>
              </a:rPr>
              <a:t>Opdracht</a:t>
            </a:r>
            <a:br>
              <a:rPr lang="en-US" dirty="0">
                <a:solidFill>
                  <a:srgbClr val="FFFFFF"/>
                </a:solidFill>
              </a:rPr>
            </a:br>
            <a:r>
              <a:rPr lang="en-US" sz="2000" dirty="0">
                <a:solidFill>
                  <a:srgbClr val="FFFFFF"/>
                </a:solidFill>
              </a:rPr>
              <a:t>5 min, </a:t>
            </a:r>
            <a:r>
              <a:rPr lang="en-US" sz="2000" dirty="0" err="1">
                <a:solidFill>
                  <a:srgbClr val="FFFFFF"/>
                </a:solidFill>
              </a:rPr>
              <a:t>individueel</a:t>
            </a:r>
            <a:endParaRPr lang="nl-NL" sz="4000" dirty="0">
              <a:solidFill>
                <a:srgbClr val="FFFFFF"/>
              </a:solidFill>
            </a:endParaRPr>
          </a:p>
        </p:txBody>
      </p:sp>
      <p:graphicFrame>
        <p:nvGraphicFramePr>
          <p:cNvPr id="12" name="Tijdelijke aanduiding voor inhoud 2">
            <a:extLst>
              <a:ext uri="{FF2B5EF4-FFF2-40B4-BE49-F238E27FC236}">
                <a16:creationId xmlns:a16="http://schemas.microsoft.com/office/drawing/2014/main" id="{8304F38C-57E2-5FE6-CA42-6DF554DAD80B}"/>
              </a:ext>
            </a:extLst>
          </p:cNvPr>
          <p:cNvGraphicFramePr>
            <a:graphicFrameLocks noGrp="1"/>
          </p:cNvGraphicFramePr>
          <p:nvPr>
            <p:ph idx="1"/>
            <p:extLst>
              <p:ext uri="{D42A27DB-BD31-4B8C-83A1-F6EECF244321}">
                <p14:modId xmlns:p14="http://schemas.microsoft.com/office/powerpoint/2010/main" val="707967046"/>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1918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EAE48C4B-3A90-42C3-BA00-6092B47717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ECE1645-26B5-F564-8D2A-E6451F09441E}"/>
              </a:ext>
            </a:extLst>
          </p:cNvPr>
          <p:cNvSpPr>
            <a:spLocks noGrp="1"/>
          </p:cNvSpPr>
          <p:nvPr>
            <p:ph type="title"/>
          </p:nvPr>
        </p:nvSpPr>
        <p:spPr>
          <a:xfrm>
            <a:off x="4654296" y="329184"/>
            <a:ext cx="6894576" cy="1783080"/>
          </a:xfrm>
        </p:spPr>
        <p:txBody>
          <a:bodyPr anchor="b">
            <a:normAutofit/>
          </a:bodyPr>
          <a:lstStyle/>
          <a:p>
            <a:r>
              <a:rPr lang="en-US" sz="5400" dirty="0"/>
              <a:t>2e </a:t>
            </a:r>
            <a:r>
              <a:rPr lang="en-US" sz="5400" dirty="0" err="1"/>
              <a:t>graads</a:t>
            </a:r>
            <a:endParaRPr lang="nl-NL" sz="5400" dirty="0"/>
          </a:p>
        </p:txBody>
      </p:sp>
      <p:pic>
        <p:nvPicPr>
          <p:cNvPr id="5" name="Tijdelijke aanduiding voor inhoud 4">
            <a:extLst>
              <a:ext uri="{FF2B5EF4-FFF2-40B4-BE49-F238E27FC236}">
                <a16:creationId xmlns:a16="http://schemas.microsoft.com/office/drawing/2014/main" id="{6789AEE3-424A-8868-B79D-6369DAA74F2E}"/>
              </a:ext>
            </a:extLst>
          </p:cNvPr>
          <p:cNvPicPr>
            <a:picLocks noChangeAspect="1"/>
          </p:cNvPicPr>
          <p:nvPr/>
        </p:nvPicPr>
        <p:blipFill>
          <a:blip r:embed="rId2"/>
          <a:srcRect t="16463" r="3" b="3"/>
          <a:stretch/>
        </p:blipFill>
        <p:spPr>
          <a:xfrm>
            <a:off x="20" y="10"/>
            <a:ext cx="4041316" cy="4193753"/>
          </a:xfrm>
          <a:custGeom>
            <a:avLst/>
            <a:gdLst/>
            <a:ahLst/>
            <a:cxnLst/>
            <a:rect l="l" t="t" r="r" b="b"/>
            <a:pathLst>
              <a:path w="4041336" h="4193763">
                <a:moveTo>
                  <a:pt x="0" y="0"/>
                </a:moveTo>
                <a:lnTo>
                  <a:pt x="4019848" y="0"/>
                </a:lnTo>
                <a:lnTo>
                  <a:pt x="4021195" y="11419"/>
                </a:lnTo>
                <a:cubicBezTo>
                  <a:pt x="4036145" y="95184"/>
                  <a:pt x="4033611" y="180091"/>
                  <a:pt x="4037665" y="264364"/>
                </a:cubicBezTo>
                <a:cubicBezTo>
                  <a:pt x="4042480" y="367421"/>
                  <a:pt x="4036399" y="470858"/>
                  <a:pt x="4034118" y="574168"/>
                </a:cubicBezTo>
                <a:cubicBezTo>
                  <a:pt x="4032344" y="662121"/>
                  <a:pt x="4023602" y="749948"/>
                  <a:pt x="4026263" y="838028"/>
                </a:cubicBezTo>
                <a:cubicBezTo>
                  <a:pt x="4026453" y="841074"/>
                  <a:pt x="4026453" y="844120"/>
                  <a:pt x="4026263" y="847166"/>
                </a:cubicBezTo>
                <a:cubicBezTo>
                  <a:pt x="4018154" y="944003"/>
                  <a:pt x="4018154" y="1041348"/>
                  <a:pt x="4026263" y="1138186"/>
                </a:cubicBezTo>
                <a:cubicBezTo>
                  <a:pt x="4028835" y="1178494"/>
                  <a:pt x="4028113" y="1218943"/>
                  <a:pt x="4024109" y="1259137"/>
                </a:cubicBezTo>
                <a:cubicBezTo>
                  <a:pt x="4020308" y="1310285"/>
                  <a:pt x="4008145" y="1362194"/>
                  <a:pt x="4016887" y="1412960"/>
                </a:cubicBezTo>
                <a:cubicBezTo>
                  <a:pt x="4022576" y="1454780"/>
                  <a:pt x="4025705" y="1496916"/>
                  <a:pt x="4026263" y="1539116"/>
                </a:cubicBezTo>
                <a:cubicBezTo>
                  <a:pt x="4030697" y="1633542"/>
                  <a:pt x="4026516" y="1728475"/>
                  <a:pt x="4024869" y="1823155"/>
                </a:cubicBezTo>
                <a:cubicBezTo>
                  <a:pt x="4023095" y="1933446"/>
                  <a:pt x="4025883" y="2043737"/>
                  <a:pt x="4017014" y="2154154"/>
                </a:cubicBezTo>
                <a:cubicBezTo>
                  <a:pt x="4012136" y="2243351"/>
                  <a:pt x="4012136" y="2332751"/>
                  <a:pt x="4017014" y="2421948"/>
                </a:cubicBezTo>
                <a:cubicBezTo>
                  <a:pt x="4019421" y="2503683"/>
                  <a:pt x="4031711" y="2584656"/>
                  <a:pt x="4029684" y="2667279"/>
                </a:cubicBezTo>
                <a:cubicBezTo>
                  <a:pt x="4027276" y="2763608"/>
                  <a:pt x="4015874" y="2859684"/>
                  <a:pt x="4019421" y="2956268"/>
                </a:cubicBezTo>
                <a:cubicBezTo>
                  <a:pt x="4021068" y="3002339"/>
                  <a:pt x="4021195" y="3048410"/>
                  <a:pt x="4022082" y="3094480"/>
                </a:cubicBezTo>
                <a:cubicBezTo>
                  <a:pt x="4023222" y="3149943"/>
                  <a:pt x="4033231" y="3205278"/>
                  <a:pt x="4027656" y="3260614"/>
                </a:cubicBezTo>
                <a:cubicBezTo>
                  <a:pt x="4018408" y="3352883"/>
                  <a:pt x="3994462" y="3443628"/>
                  <a:pt x="4009412" y="3538181"/>
                </a:cubicBezTo>
                <a:cubicBezTo>
                  <a:pt x="4017647" y="3590217"/>
                  <a:pt x="4026896" y="3642380"/>
                  <a:pt x="4031711" y="3694923"/>
                </a:cubicBezTo>
                <a:cubicBezTo>
                  <a:pt x="4035892" y="3741882"/>
                  <a:pt x="4046407" y="3789603"/>
                  <a:pt x="4038425" y="3836308"/>
                </a:cubicBezTo>
                <a:cubicBezTo>
                  <a:pt x="4031584" y="3876287"/>
                  <a:pt x="4035131" y="3916266"/>
                  <a:pt x="4029810" y="3956245"/>
                </a:cubicBezTo>
                <a:cubicBezTo>
                  <a:pt x="4022842" y="4008661"/>
                  <a:pt x="4019168" y="4061966"/>
                  <a:pt x="4013847" y="4114764"/>
                </a:cubicBezTo>
                <a:lnTo>
                  <a:pt x="4010970" y="4161894"/>
                </a:lnTo>
                <a:lnTo>
                  <a:pt x="4002764" y="4161042"/>
                </a:lnTo>
                <a:cubicBezTo>
                  <a:pt x="3957904" y="4159210"/>
                  <a:pt x="3912934" y="4160186"/>
                  <a:pt x="3868108" y="4163980"/>
                </a:cubicBezTo>
                <a:cubicBezTo>
                  <a:pt x="3637072" y="4178737"/>
                  <a:pt x="3405779" y="4172076"/>
                  <a:pt x="3174741" y="4175341"/>
                </a:cubicBezTo>
                <a:cubicBezTo>
                  <a:pt x="2865668" y="4179782"/>
                  <a:pt x="2556851" y="4168420"/>
                  <a:pt x="2247906" y="4167376"/>
                </a:cubicBezTo>
                <a:cubicBezTo>
                  <a:pt x="2184582" y="4167115"/>
                  <a:pt x="2121002" y="4170510"/>
                  <a:pt x="2057934" y="4175733"/>
                </a:cubicBezTo>
                <a:cubicBezTo>
                  <a:pt x="1970560" y="4182786"/>
                  <a:pt x="1884336" y="4173905"/>
                  <a:pt x="1797729" y="4165547"/>
                </a:cubicBezTo>
                <a:cubicBezTo>
                  <a:pt x="1693340" y="4155492"/>
                  <a:pt x="1589207" y="4164372"/>
                  <a:pt x="1485458" y="4175995"/>
                </a:cubicBezTo>
                <a:cubicBezTo>
                  <a:pt x="1307344" y="4195571"/>
                  <a:pt x="1127888" y="4198979"/>
                  <a:pt x="949185" y="4186181"/>
                </a:cubicBezTo>
                <a:cubicBezTo>
                  <a:pt x="751793" y="4172468"/>
                  <a:pt x="554529" y="4174950"/>
                  <a:pt x="357136" y="4175995"/>
                </a:cubicBezTo>
                <a:lnTo>
                  <a:pt x="0" y="4175060"/>
                </a:lnTo>
                <a:close/>
              </a:path>
            </a:pathLst>
          </a:custGeom>
        </p:spPr>
      </p:pic>
      <p:sp>
        <p:nvSpPr>
          <p:cNvPr id="38" name="sketch line">
            <a:extLst>
              <a:ext uri="{FF2B5EF4-FFF2-40B4-BE49-F238E27FC236}">
                <a16:creationId xmlns:a16="http://schemas.microsoft.com/office/drawing/2014/main" id="{F919E280-CA27-4214-97E6-294E0C3BC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2463186"/>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a:extLst>
              <a:ext uri="{FF2B5EF4-FFF2-40B4-BE49-F238E27FC236}">
                <a16:creationId xmlns:a16="http://schemas.microsoft.com/office/drawing/2014/main" id="{928AAF94-D307-4588-E7E5-D0E9ED2AA9D4}"/>
              </a:ext>
            </a:extLst>
          </p:cNvPr>
          <p:cNvPicPr>
            <a:picLocks noChangeAspect="1"/>
          </p:cNvPicPr>
          <p:nvPr/>
        </p:nvPicPr>
        <p:blipFill>
          <a:blip r:embed="rId3"/>
          <a:srcRect t="36191" r="-2" b="13924"/>
          <a:stretch/>
        </p:blipFill>
        <p:spPr>
          <a:xfrm>
            <a:off x="1" y="4267200"/>
            <a:ext cx="4051081" cy="2590800"/>
          </a:xfrm>
          <a:custGeom>
            <a:avLst/>
            <a:gdLst/>
            <a:ahLst/>
            <a:cxnLst/>
            <a:rect l="l" t="t" r="r" b="b"/>
            <a:pathLst>
              <a:path w="4051081" h="2496030">
                <a:moveTo>
                  <a:pt x="2464753" y="4"/>
                </a:moveTo>
                <a:cubicBezTo>
                  <a:pt x="2509518" y="-78"/>
                  <a:pt x="2554292" y="1163"/>
                  <a:pt x="2599067" y="4428"/>
                </a:cubicBezTo>
                <a:cubicBezTo>
                  <a:pt x="2749817" y="17813"/>
                  <a:pt x="2901270" y="21079"/>
                  <a:pt x="3052443" y="14222"/>
                </a:cubicBezTo>
                <a:cubicBezTo>
                  <a:pt x="3173923" y="5694"/>
                  <a:pt x="3295774" y="4206"/>
                  <a:pt x="3417420" y="9782"/>
                </a:cubicBezTo>
                <a:cubicBezTo>
                  <a:pt x="3530764" y="16442"/>
                  <a:pt x="3644108" y="23233"/>
                  <a:pt x="3757835" y="19315"/>
                </a:cubicBezTo>
                <a:cubicBezTo>
                  <a:pt x="3803121" y="17748"/>
                  <a:pt x="3847768" y="15789"/>
                  <a:pt x="3892671" y="13177"/>
                </a:cubicBezTo>
                <a:cubicBezTo>
                  <a:pt x="3933972" y="9619"/>
                  <a:pt x="3975386" y="7938"/>
                  <a:pt x="4016790" y="8134"/>
                </a:cubicBezTo>
                <a:lnTo>
                  <a:pt x="4034037" y="8999"/>
                </a:lnTo>
                <a:lnTo>
                  <a:pt x="4035370" y="62503"/>
                </a:lnTo>
                <a:cubicBezTo>
                  <a:pt x="4033549" y="118790"/>
                  <a:pt x="4026390" y="174983"/>
                  <a:pt x="4020562" y="231143"/>
                </a:cubicBezTo>
                <a:cubicBezTo>
                  <a:pt x="4014860" y="285717"/>
                  <a:pt x="4006498" y="343464"/>
                  <a:pt x="4019168" y="393470"/>
                </a:cubicBezTo>
                <a:cubicBezTo>
                  <a:pt x="4042480" y="482184"/>
                  <a:pt x="4024236" y="566457"/>
                  <a:pt x="4014100" y="651618"/>
                </a:cubicBezTo>
                <a:cubicBezTo>
                  <a:pt x="4001874" y="734926"/>
                  <a:pt x="4003635" y="819681"/>
                  <a:pt x="4019295" y="902406"/>
                </a:cubicBezTo>
                <a:cubicBezTo>
                  <a:pt x="4031711" y="960787"/>
                  <a:pt x="4031711" y="1020184"/>
                  <a:pt x="4033231" y="1078946"/>
                </a:cubicBezTo>
                <a:cubicBezTo>
                  <a:pt x="4034118" y="1115753"/>
                  <a:pt x="4020562" y="1153193"/>
                  <a:pt x="4011566" y="1189872"/>
                </a:cubicBezTo>
                <a:cubicBezTo>
                  <a:pt x="3995476" y="1256123"/>
                  <a:pt x="3989648" y="1323388"/>
                  <a:pt x="4011566" y="1387989"/>
                </a:cubicBezTo>
                <a:cubicBezTo>
                  <a:pt x="4042100" y="1477465"/>
                  <a:pt x="4059584" y="1566941"/>
                  <a:pt x="4046914" y="1661622"/>
                </a:cubicBezTo>
                <a:cubicBezTo>
                  <a:pt x="4039566" y="1720003"/>
                  <a:pt x="4037919" y="1779654"/>
                  <a:pt x="4026896" y="1837274"/>
                </a:cubicBezTo>
                <a:cubicBezTo>
                  <a:pt x="4008779" y="1932843"/>
                  <a:pt x="4015240" y="2027776"/>
                  <a:pt x="4029684" y="2121948"/>
                </a:cubicBezTo>
                <a:cubicBezTo>
                  <a:pt x="4039832" y="2200637"/>
                  <a:pt x="4040934" y="2280226"/>
                  <a:pt x="4032978" y="2359155"/>
                </a:cubicBezTo>
                <a:lnTo>
                  <a:pt x="4023519" y="2496030"/>
                </a:lnTo>
                <a:lnTo>
                  <a:pt x="0" y="2496030"/>
                </a:lnTo>
                <a:lnTo>
                  <a:pt x="0" y="12459"/>
                </a:lnTo>
                <a:lnTo>
                  <a:pt x="17104" y="15006"/>
                </a:lnTo>
                <a:cubicBezTo>
                  <a:pt x="83627" y="15006"/>
                  <a:pt x="150022" y="12263"/>
                  <a:pt x="216416" y="7824"/>
                </a:cubicBezTo>
                <a:cubicBezTo>
                  <a:pt x="361434" y="-156"/>
                  <a:pt x="506837" y="3162"/>
                  <a:pt x="651370" y="17748"/>
                </a:cubicBezTo>
                <a:cubicBezTo>
                  <a:pt x="753623" y="25440"/>
                  <a:pt x="856335" y="24213"/>
                  <a:pt x="958396" y="14092"/>
                </a:cubicBezTo>
                <a:cubicBezTo>
                  <a:pt x="1145682" y="-1710"/>
                  <a:pt x="1332584" y="10958"/>
                  <a:pt x="1519486" y="21666"/>
                </a:cubicBezTo>
                <a:cubicBezTo>
                  <a:pt x="1700504" y="32113"/>
                  <a:pt x="1881394" y="24408"/>
                  <a:pt x="2062411" y="17487"/>
                </a:cubicBezTo>
                <a:cubicBezTo>
                  <a:pt x="2196255" y="12394"/>
                  <a:pt x="2330459" y="249"/>
                  <a:pt x="2464753" y="4"/>
                </a:cubicBezTo>
                <a:close/>
              </a:path>
            </a:pathLst>
          </a:custGeom>
        </p:spPr>
      </p:pic>
      <p:sp>
        <p:nvSpPr>
          <p:cNvPr id="9" name="Content Placeholder 8">
            <a:extLst>
              <a:ext uri="{FF2B5EF4-FFF2-40B4-BE49-F238E27FC236}">
                <a16:creationId xmlns:a16="http://schemas.microsoft.com/office/drawing/2014/main" id="{DBB3CEAA-569E-7486-B324-62FED4BCEFBE}"/>
              </a:ext>
            </a:extLst>
          </p:cNvPr>
          <p:cNvSpPr>
            <a:spLocks noGrp="1"/>
          </p:cNvSpPr>
          <p:nvPr>
            <p:ph idx="1"/>
          </p:nvPr>
        </p:nvSpPr>
        <p:spPr>
          <a:xfrm>
            <a:off x="4654296" y="2706624"/>
            <a:ext cx="6894576" cy="3939702"/>
          </a:xfrm>
        </p:spPr>
        <p:txBody>
          <a:bodyPr>
            <a:normAutofit/>
          </a:bodyPr>
          <a:lstStyle/>
          <a:p>
            <a:pPr marL="0" indent="0">
              <a:buNone/>
            </a:pPr>
            <a:r>
              <a:rPr lang="en-US" sz="2200" dirty="0" err="1"/>
              <a:t>Oppervlakkig</a:t>
            </a:r>
            <a:r>
              <a:rPr lang="en-US" sz="2200" dirty="0"/>
              <a:t>:</a:t>
            </a:r>
          </a:p>
          <a:p>
            <a:r>
              <a:rPr lang="en-US" sz="2200" dirty="0" err="1"/>
              <a:t>Glanzende</a:t>
            </a:r>
            <a:r>
              <a:rPr lang="en-US" sz="2200" dirty="0"/>
              <a:t> </a:t>
            </a:r>
            <a:r>
              <a:rPr lang="en-US" sz="2200" dirty="0" err="1"/>
              <a:t>roze</a:t>
            </a:r>
            <a:r>
              <a:rPr lang="en-US" sz="2200" dirty="0"/>
              <a:t>/rood met </a:t>
            </a:r>
            <a:r>
              <a:rPr lang="en-US" sz="2200" dirty="0" err="1"/>
              <a:t>blaren</a:t>
            </a:r>
            <a:endParaRPr lang="en-US" sz="2200" dirty="0"/>
          </a:p>
          <a:p>
            <a:r>
              <a:rPr lang="en-US" sz="2200" dirty="0" err="1"/>
              <a:t>Huid</a:t>
            </a:r>
            <a:r>
              <a:rPr lang="en-US" sz="2200" dirty="0"/>
              <a:t> </a:t>
            </a:r>
            <a:r>
              <a:rPr lang="en-US" sz="2200" dirty="0" err="1"/>
              <a:t>voelt</a:t>
            </a:r>
            <a:r>
              <a:rPr lang="en-US" sz="2200" dirty="0"/>
              <a:t> </a:t>
            </a:r>
            <a:r>
              <a:rPr lang="en-US" sz="2200" dirty="0" err="1"/>
              <a:t>soepel</a:t>
            </a:r>
            <a:r>
              <a:rPr lang="en-US" sz="2200" dirty="0"/>
              <a:t> </a:t>
            </a:r>
            <a:r>
              <a:rPr lang="en-US" sz="2200" dirty="0" err="1"/>
              <a:t>aan</a:t>
            </a:r>
            <a:endParaRPr lang="en-US" sz="2200" dirty="0"/>
          </a:p>
          <a:p>
            <a:r>
              <a:rPr lang="en-US" sz="2200" dirty="0"/>
              <a:t>Zeer </a:t>
            </a:r>
            <a:r>
              <a:rPr lang="en-US" sz="2200" dirty="0" err="1"/>
              <a:t>pijnlijk</a:t>
            </a:r>
            <a:endParaRPr lang="en-US" sz="2200" dirty="0"/>
          </a:p>
          <a:p>
            <a:endParaRPr lang="en-US" sz="2200" dirty="0"/>
          </a:p>
          <a:p>
            <a:pPr marL="0" indent="0">
              <a:buNone/>
            </a:pPr>
            <a:r>
              <a:rPr lang="en-US" sz="2200" dirty="0"/>
              <a:t>Diep:</a:t>
            </a:r>
          </a:p>
          <a:p>
            <a:r>
              <a:rPr lang="en-US" sz="2200" dirty="0"/>
              <a:t>Rood/</a:t>
            </a:r>
            <a:r>
              <a:rPr lang="en-US" sz="2200" dirty="0" err="1"/>
              <a:t>witte</a:t>
            </a:r>
            <a:r>
              <a:rPr lang="en-US" sz="2200" dirty="0"/>
              <a:t> </a:t>
            </a:r>
            <a:r>
              <a:rPr lang="en-US" sz="2200" dirty="0" err="1"/>
              <a:t>kleur</a:t>
            </a:r>
            <a:r>
              <a:rPr lang="en-US" sz="2200" dirty="0"/>
              <a:t> met </a:t>
            </a:r>
            <a:r>
              <a:rPr lang="en-US" sz="2200" dirty="0" err="1"/>
              <a:t>blaren</a:t>
            </a:r>
            <a:r>
              <a:rPr lang="en-US" sz="2200" dirty="0"/>
              <a:t> en </a:t>
            </a:r>
            <a:r>
              <a:rPr lang="en-US" sz="2200" dirty="0" err="1"/>
              <a:t>wonden</a:t>
            </a:r>
            <a:endParaRPr lang="en-US" sz="2200" dirty="0"/>
          </a:p>
          <a:p>
            <a:r>
              <a:rPr lang="en-US" sz="2200" dirty="0" err="1"/>
              <a:t>Huid</a:t>
            </a:r>
            <a:r>
              <a:rPr lang="en-US" sz="2200" dirty="0"/>
              <a:t> </a:t>
            </a:r>
            <a:r>
              <a:rPr lang="en-US" sz="2200" dirty="0" err="1"/>
              <a:t>voelt</a:t>
            </a:r>
            <a:r>
              <a:rPr lang="en-US" sz="2200" dirty="0"/>
              <a:t> </a:t>
            </a:r>
            <a:r>
              <a:rPr lang="en-US" sz="2200" dirty="0" err="1"/>
              <a:t>nattig</a:t>
            </a:r>
            <a:r>
              <a:rPr lang="en-US" sz="2200" dirty="0"/>
              <a:t> </a:t>
            </a:r>
            <a:r>
              <a:rPr lang="en-US" sz="2200" dirty="0" err="1"/>
              <a:t>aan</a:t>
            </a:r>
            <a:endParaRPr lang="en-US" sz="2200" dirty="0"/>
          </a:p>
          <a:p>
            <a:r>
              <a:rPr lang="en-US" sz="2200" dirty="0" err="1"/>
              <a:t>Matige</a:t>
            </a:r>
            <a:r>
              <a:rPr lang="en-US" sz="2200" dirty="0"/>
              <a:t> </a:t>
            </a:r>
            <a:r>
              <a:rPr lang="en-US" sz="2200" dirty="0" err="1"/>
              <a:t>pijn</a:t>
            </a:r>
            <a:endParaRPr lang="en-US" sz="2200" dirty="0"/>
          </a:p>
          <a:p>
            <a:pPr marL="0" indent="0">
              <a:buNone/>
            </a:pPr>
            <a:endParaRPr lang="en-US" sz="2200" dirty="0"/>
          </a:p>
          <a:p>
            <a:endParaRPr lang="en-US" sz="2200" dirty="0"/>
          </a:p>
          <a:p>
            <a:pPr marL="0" indent="0">
              <a:buNone/>
            </a:pPr>
            <a:endParaRPr lang="en-US" sz="2200" dirty="0"/>
          </a:p>
        </p:txBody>
      </p:sp>
    </p:spTree>
    <p:extLst>
      <p:ext uri="{BB962C8B-B14F-4D97-AF65-F5344CB8AC3E}">
        <p14:creationId xmlns:p14="http://schemas.microsoft.com/office/powerpoint/2010/main" val="159160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8DE0C66-9CBC-8587-BA95-110E2BAEC9E6}"/>
              </a:ext>
            </a:extLst>
          </p:cNvPr>
          <p:cNvSpPr>
            <a:spLocks noGrp="1"/>
          </p:cNvSpPr>
          <p:nvPr>
            <p:ph type="title"/>
          </p:nvPr>
        </p:nvSpPr>
        <p:spPr>
          <a:xfrm>
            <a:off x="5297762" y="329184"/>
            <a:ext cx="6251110" cy="1783080"/>
          </a:xfrm>
        </p:spPr>
        <p:txBody>
          <a:bodyPr anchor="b">
            <a:normAutofit/>
          </a:bodyPr>
          <a:lstStyle/>
          <a:p>
            <a:r>
              <a:rPr lang="en-US" sz="5400"/>
              <a:t>3e graads</a:t>
            </a:r>
            <a:endParaRPr lang="nl-NL" sz="5400"/>
          </a:p>
        </p:txBody>
      </p:sp>
      <p:pic>
        <p:nvPicPr>
          <p:cNvPr id="5" name="Tijdelijke aanduiding voor inhoud 4">
            <a:extLst>
              <a:ext uri="{FF2B5EF4-FFF2-40B4-BE49-F238E27FC236}">
                <a16:creationId xmlns:a16="http://schemas.microsoft.com/office/drawing/2014/main" id="{4F733494-319D-28DB-2906-4B781E34CCC3}"/>
              </a:ext>
            </a:extLst>
          </p:cNvPr>
          <p:cNvPicPr>
            <a:picLocks noChangeAspect="1"/>
          </p:cNvPicPr>
          <p:nvPr/>
        </p:nvPicPr>
        <p:blipFill>
          <a:blip r:embed="rId2"/>
          <a:srcRect l="4399" r="225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7"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8">
            <a:extLst>
              <a:ext uri="{FF2B5EF4-FFF2-40B4-BE49-F238E27FC236}">
                <a16:creationId xmlns:a16="http://schemas.microsoft.com/office/drawing/2014/main" id="{84E3BB98-A704-1BAE-44DC-3248877E226B}"/>
              </a:ext>
            </a:extLst>
          </p:cNvPr>
          <p:cNvSpPr>
            <a:spLocks noGrp="1"/>
          </p:cNvSpPr>
          <p:nvPr>
            <p:ph idx="1"/>
          </p:nvPr>
        </p:nvSpPr>
        <p:spPr>
          <a:xfrm>
            <a:off x="5297762" y="2706624"/>
            <a:ext cx="6251110" cy="3483864"/>
          </a:xfrm>
        </p:spPr>
        <p:txBody>
          <a:bodyPr>
            <a:normAutofit/>
          </a:bodyPr>
          <a:lstStyle/>
          <a:p>
            <a:r>
              <a:rPr lang="en-US" sz="2200" dirty="0"/>
              <a:t>Volledige </a:t>
            </a:r>
            <a:r>
              <a:rPr lang="en-US" sz="2200" dirty="0" err="1"/>
              <a:t>beschadeging</a:t>
            </a:r>
            <a:r>
              <a:rPr lang="en-US" sz="2200" dirty="0"/>
              <a:t> </a:t>
            </a:r>
            <a:r>
              <a:rPr lang="en-US" sz="2200" dirty="0" err="1"/>
              <a:t>opper</a:t>
            </a:r>
            <a:r>
              <a:rPr lang="en-US" sz="2200" dirty="0"/>
              <a:t> en </a:t>
            </a:r>
            <a:r>
              <a:rPr lang="en-US" sz="2200" dirty="0" err="1"/>
              <a:t>lederhuid</a:t>
            </a:r>
            <a:r>
              <a:rPr lang="en-US" sz="2200" dirty="0"/>
              <a:t>, </a:t>
            </a:r>
            <a:r>
              <a:rPr lang="en-US" sz="2200" dirty="0" err="1"/>
              <a:t>vaak</a:t>
            </a:r>
            <a:r>
              <a:rPr lang="en-US" sz="2200" dirty="0"/>
              <a:t> tot in het </a:t>
            </a:r>
            <a:r>
              <a:rPr lang="en-US" sz="2200" dirty="0" err="1"/>
              <a:t>onderhuids</a:t>
            </a:r>
            <a:r>
              <a:rPr lang="en-US" sz="2200" dirty="0"/>
              <a:t> </a:t>
            </a:r>
            <a:r>
              <a:rPr lang="en-US" sz="2200" dirty="0" err="1"/>
              <a:t>vetweefsel</a:t>
            </a:r>
            <a:endParaRPr lang="en-US" sz="2200" dirty="0"/>
          </a:p>
          <a:p>
            <a:r>
              <a:rPr lang="en-US" sz="2200" dirty="0"/>
              <a:t>Wit/beige, bruin/</a:t>
            </a:r>
            <a:r>
              <a:rPr lang="en-US" sz="2200" dirty="0" err="1"/>
              <a:t>zwart</a:t>
            </a:r>
            <a:r>
              <a:rPr lang="en-US" sz="2200" dirty="0"/>
              <a:t> van </a:t>
            </a:r>
            <a:r>
              <a:rPr lang="en-US" sz="2200" dirty="0" err="1"/>
              <a:t>kleur</a:t>
            </a:r>
            <a:endParaRPr lang="en-US" sz="2200" dirty="0"/>
          </a:p>
          <a:p>
            <a:r>
              <a:rPr lang="en-US" sz="2200" dirty="0" err="1"/>
              <a:t>Bijna</a:t>
            </a:r>
            <a:r>
              <a:rPr lang="en-US" sz="2200" dirty="0"/>
              <a:t> </a:t>
            </a:r>
            <a:r>
              <a:rPr lang="en-US" sz="2200" dirty="0" err="1"/>
              <a:t>geen</a:t>
            </a:r>
            <a:r>
              <a:rPr lang="en-US" sz="2200" dirty="0"/>
              <a:t> </a:t>
            </a:r>
            <a:r>
              <a:rPr lang="en-US" sz="2200" dirty="0" err="1"/>
              <a:t>pijn</a:t>
            </a:r>
            <a:r>
              <a:rPr lang="en-US" sz="2200" dirty="0"/>
              <a:t> door </a:t>
            </a:r>
            <a:r>
              <a:rPr lang="en-US" sz="2200" dirty="0" err="1"/>
              <a:t>beschadeging</a:t>
            </a:r>
            <a:r>
              <a:rPr lang="en-US" sz="2200" dirty="0"/>
              <a:t> </a:t>
            </a:r>
            <a:r>
              <a:rPr lang="en-US" sz="2200" dirty="0" err="1"/>
              <a:t>zenuwen</a:t>
            </a:r>
            <a:endParaRPr lang="en-US" sz="2200" dirty="0"/>
          </a:p>
          <a:p>
            <a:r>
              <a:rPr lang="en-US" sz="2200" dirty="0" err="1"/>
              <a:t>Huid</a:t>
            </a:r>
            <a:r>
              <a:rPr lang="en-US" sz="2200" dirty="0"/>
              <a:t> </a:t>
            </a:r>
            <a:r>
              <a:rPr lang="en-US" sz="2200" dirty="0" err="1"/>
              <a:t>voelt</a:t>
            </a:r>
            <a:r>
              <a:rPr lang="en-US" sz="2200" dirty="0"/>
              <a:t> </a:t>
            </a:r>
            <a:r>
              <a:rPr lang="en-US" sz="2200" dirty="0" err="1"/>
              <a:t>droog</a:t>
            </a:r>
            <a:r>
              <a:rPr lang="en-US" sz="2200" dirty="0"/>
              <a:t> en </a:t>
            </a:r>
            <a:r>
              <a:rPr lang="en-US" sz="2200" dirty="0" err="1"/>
              <a:t>leerachtig</a:t>
            </a:r>
            <a:r>
              <a:rPr lang="en-US" sz="2200" dirty="0"/>
              <a:t> </a:t>
            </a:r>
            <a:r>
              <a:rPr lang="en-US" sz="2200" dirty="0" err="1"/>
              <a:t>aan</a:t>
            </a:r>
            <a:endParaRPr lang="en-US" sz="2200" dirty="0"/>
          </a:p>
        </p:txBody>
      </p:sp>
    </p:spTree>
    <p:extLst>
      <p:ext uri="{BB962C8B-B14F-4D97-AF65-F5344CB8AC3E}">
        <p14:creationId xmlns:p14="http://schemas.microsoft.com/office/powerpoint/2010/main" val="324815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1982</TotalTime>
  <Words>683</Words>
  <Application>Microsoft Office PowerPoint</Application>
  <PresentationFormat>Breedbeeld</PresentationFormat>
  <Paragraphs>97</Paragraphs>
  <Slides>22</Slides>
  <Notes>0</Notes>
  <HiddenSlides>0</HiddenSlides>
  <MMClips>4</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Aptos</vt:lpstr>
      <vt:lpstr>Aptos Display</vt:lpstr>
      <vt:lpstr>Arial</vt:lpstr>
      <vt:lpstr>Calibri</vt:lpstr>
      <vt:lpstr>Kantoorthema</vt:lpstr>
      <vt:lpstr>Brandwonden</vt:lpstr>
      <vt:lpstr>Inhoud</vt:lpstr>
      <vt:lpstr>De huid</vt:lpstr>
      <vt:lpstr>Huidlagen</vt:lpstr>
      <vt:lpstr>Brandwonden</vt:lpstr>
      <vt:lpstr>1e graads</vt:lpstr>
      <vt:lpstr>Opdracht 5 min, individueel</vt:lpstr>
      <vt:lpstr>2e graads</vt:lpstr>
      <vt:lpstr>3e graads</vt:lpstr>
      <vt:lpstr>PowerPoint-presentatie</vt:lpstr>
      <vt:lpstr>Behandelingen</vt:lpstr>
      <vt:lpstr>PowerPoint-presentatie</vt:lpstr>
      <vt:lpstr>Opdracht 10 min, individueel</vt:lpstr>
      <vt:lpstr>Soorten brandwonden</vt:lpstr>
      <vt:lpstr>Warmte verbranding</vt:lpstr>
      <vt:lpstr>Chemische verbranding</vt:lpstr>
      <vt:lpstr>Elektrische verbranding</vt:lpstr>
      <vt:lpstr>Opdracht 5 min, individueel</vt:lpstr>
      <vt:lpstr>Kinderen</vt:lpstr>
      <vt:lpstr>Oorzaken van brandwonden bij jonge kinderen </vt:lpstr>
      <vt:lpstr>PowerPoint-presentatie</vt:lpstr>
      <vt:lpstr>Rookinhalatie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Brandwonden</dc:title>
  <dc:creator>Iwan van der Werf</dc:creator>
  <cp:lastModifiedBy>Iwan van der Werf</cp:lastModifiedBy>
  <cp:revision>1</cp:revision>
  <dcterms:created xsi:type="dcterms:W3CDTF">2024-07-02T11:22:48Z</dcterms:created>
  <dcterms:modified xsi:type="dcterms:W3CDTF">2025-01-08T08:25:15Z</dcterms:modified>
</cp:coreProperties>
</file>