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82DC47-4B76-46F0-94DF-A0E92CFEA1FA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E861E8E-D392-497B-BB21-122DD7C27CF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3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F70CF72-BF53-4BF5-A6A1-75284CE73E4C}" type="datetime1">
              <a:rPr lang="nl-NL" noProof="0" smtClean="0"/>
              <a:t>23-10-2023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55D449-B875-4B8D-8E66-224D27E54C9A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4997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9659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6225" y="1828800"/>
            <a:ext cx="4098175" cy="317738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26225" y="5181600"/>
            <a:ext cx="4098175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 descr="ECG-lij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8688" y="-1"/>
            <a:ext cx="700013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589579-FBCA-4B65-86AF-3289074A703B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9982200" y="0"/>
            <a:ext cx="22098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058399" y="457201"/>
            <a:ext cx="2057401" cy="59436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9067800" cy="5943599"/>
          </a:xfrm>
        </p:spPr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AB6B0A-E006-4DCC-9665-CE9B76E85A04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6E0C39-CFC8-4E2D-BE76-D330EE5C4944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265112" y="228600"/>
            <a:ext cx="116586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7772400" cy="3177380"/>
          </a:xfrm>
        </p:spPr>
        <p:txBody>
          <a:bodyPr rtlCol="0" anchor="b">
            <a:normAutofit/>
          </a:bodyPr>
          <a:lstStyle>
            <a:lvl1pPr rtl="0">
              <a:lnSpc>
                <a:spcPct val="80000"/>
              </a:lnSpc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5181600"/>
            <a:ext cx="7772400" cy="685800"/>
          </a:xfrm>
        </p:spPr>
        <p:txBody>
          <a:bodyPr rtlCol="0">
            <a:normAutofit/>
          </a:bodyPr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91BF31-E325-4506-9612-6C9A7D412E19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668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246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246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2BBBC0-ACF5-40F4-8888-0541E41B163E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34AB2-C1B6-4B96-8E8C-73F0D6C85054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6B5A5-22A8-418B-8001-145EBAAE8E55}" type="datetime1">
              <a:rPr lang="nl-NL" smtClean="0"/>
              <a:t>23-10-2023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270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457201"/>
            <a:ext cx="5943600" cy="5943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2699" y="5029200"/>
            <a:ext cx="3932237" cy="1371600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" y="0"/>
            <a:ext cx="7008810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 rtlCol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de balk" descr="Rode balk"/>
          <p:cNvSpPr/>
          <p:nvPr/>
        </p:nvSpPr>
        <p:spPr>
          <a:xfrm>
            <a:off x="1" y="1"/>
            <a:ext cx="12188824" cy="1524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91440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481760"/>
            <a:ext cx="78486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67800" y="6465885"/>
            <a:ext cx="10668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FD7E93D-B638-43B6-BCE3-9698495EC92B}" type="datetime1">
              <a:rPr lang="nl-NL" noProof="0" smtClean="0"/>
              <a:t>23-10-2023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481760"/>
            <a:ext cx="8382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68680" indent="-182563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ROS 1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26225" y="5181600"/>
            <a:ext cx="4098175" cy="911696"/>
          </a:xfrm>
        </p:spPr>
        <p:txBody>
          <a:bodyPr rtlCol="0">
            <a:normAutofit fontScale="55000" lnSpcReduction="20000"/>
          </a:bodyPr>
          <a:lstStyle/>
          <a:p>
            <a:pPr rtl="0"/>
            <a:r>
              <a:rPr lang="nl-NL" dirty="0"/>
              <a:t>LJ4 LES 1 </a:t>
            </a:r>
          </a:p>
          <a:p>
            <a:pPr rtl="0"/>
            <a:r>
              <a:rPr lang="nl-NL" dirty="0"/>
              <a:t>2023-24</a:t>
            </a:r>
          </a:p>
          <a:p>
            <a:pPr rtl="0"/>
            <a:r>
              <a:rPr lang="nl-NL" dirty="0"/>
              <a:t>Begin casus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14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9D84B1-716E-C7AE-71D4-919772DB4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Spelregels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D2E418-AC93-77D7-3ACE-E1AEC12B4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828799"/>
            <a:ext cx="9144000" cy="4840561"/>
          </a:xfrm>
        </p:spPr>
        <p:txBody>
          <a:bodyPr/>
          <a:lstStyle/>
          <a:p>
            <a:r>
              <a:rPr lang="nl-NL" dirty="0"/>
              <a:t>De klas verdelen in sub groepjes van 4 tot 5 studenten.</a:t>
            </a:r>
          </a:p>
          <a:p>
            <a:r>
              <a:rPr lang="nl-NL" dirty="0"/>
              <a:t>Probeer in elke sub groep studenten uit verschillende PBV werkvelden te hebben (PG – Soma – </a:t>
            </a:r>
            <a:r>
              <a:rPr lang="nl-NL" dirty="0" err="1"/>
              <a:t>Reva</a:t>
            </a:r>
            <a:r>
              <a:rPr lang="nl-NL" dirty="0"/>
              <a:t> – thuiszorg – ZH).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Na het doornemen van de casus gaat de sub groep in overleg om uiteindelijk op het bord een DD te schrijven.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Minimaal een top 3 van ziektebeelden.3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Daarna krijgt elke sub groep de mogelijkheid om 1 vraag te stellen aan de docent (over de casus).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Stap 1 t/m 3 worden herhaald.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Docent geeft </a:t>
            </a:r>
            <a:r>
              <a:rPr lang="nl-NL"/>
              <a:t>de uiteindelijke DD.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566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B9F46-D14A-16FF-385A-91252411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ROS begin casus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EB09B5-D19C-7EF4-5237-9CE2FAF93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628800"/>
            <a:ext cx="9144000" cy="504055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Jij komt in de ochtend bij Mw. de Boer (76) thuis i.v.m. aantrekken van steunkousen.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Als mw. de deur opendoet valt het jou op dat ze er wat bleek uitziet in het gelaat.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Mw. de Boer zegt dat ze buikpijn heeft en al de hele nacht braakt.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Niet veel later strompelt mw. snel naar de wc en hoor je mw. braken. Het braaksel ziet galig en her en der zie je sliertjes bloed.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238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56F3E-1D14-DE5D-F931-A27DDE0C7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197403-28FC-8AA4-E78C-442C9DDA6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Overleg in de sub groep met elkaar.</a:t>
            </a:r>
          </a:p>
          <a:p>
            <a:r>
              <a:rPr lang="nl-NL" dirty="0"/>
              <a:t>Bedenk wat de oorzaak is van de klachten.</a:t>
            </a:r>
          </a:p>
          <a:p>
            <a:r>
              <a:rPr lang="nl-NL" dirty="0"/>
              <a:t>Wat zijn volgens jullie de mogelijke oorzaken (schrijf 3 DD’S op het bord).</a:t>
            </a:r>
          </a:p>
        </p:txBody>
      </p:sp>
    </p:spTree>
    <p:extLst>
      <p:ext uri="{BB962C8B-B14F-4D97-AF65-F5344CB8AC3E}">
        <p14:creationId xmlns:p14="http://schemas.microsoft.com/office/powerpoint/2010/main" val="16980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CBBAE-6690-85EA-F1B9-638F1280C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E91786-A9A7-8663-179E-9A8698393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Meer informatie?</a:t>
            </a:r>
          </a:p>
          <a:p>
            <a:pPr>
              <a:buFontTx/>
              <a:buChar char="-"/>
            </a:pPr>
            <a:r>
              <a:rPr lang="nl-NL" dirty="0"/>
              <a:t>Wat willen jullie weten?</a:t>
            </a:r>
          </a:p>
          <a:p>
            <a:pPr>
              <a:buFontTx/>
              <a:buChar char="-"/>
            </a:pPr>
            <a:r>
              <a:rPr lang="nl-NL" dirty="0"/>
              <a:t>Elke sub groep mag 1 </a:t>
            </a:r>
            <a:r>
              <a:rPr lang="nl-NL"/>
              <a:t>vraag stellen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638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56F3E-1D14-DE5D-F931-A27DDE0C7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197403-28FC-8AA4-E78C-442C9DDA6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Overleg in de sub groep met elkaar.</a:t>
            </a:r>
          </a:p>
          <a:p>
            <a:r>
              <a:rPr lang="nl-NL" dirty="0"/>
              <a:t>Bedenk opnieuw wat de oorzaak is van de klachten.</a:t>
            </a:r>
          </a:p>
          <a:p>
            <a:r>
              <a:rPr lang="nl-NL" dirty="0"/>
              <a:t>Wat zijn volgens jullie de mogelijke oorzaken, pas eventueel de DD aan.</a:t>
            </a:r>
          </a:p>
        </p:txBody>
      </p:sp>
    </p:spTree>
    <p:extLst>
      <p:ext uri="{BB962C8B-B14F-4D97-AF65-F5344CB8AC3E}">
        <p14:creationId xmlns:p14="http://schemas.microsoft.com/office/powerpoint/2010/main" val="2025482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CBBAE-6690-85EA-F1B9-638F1280C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E91786-A9A7-8663-179E-9A8698393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Nog meer informatie?</a:t>
            </a:r>
          </a:p>
          <a:p>
            <a:pPr>
              <a:buFontTx/>
              <a:buChar char="-"/>
            </a:pPr>
            <a:r>
              <a:rPr lang="nl-NL" dirty="0"/>
              <a:t>Wat willen jullie weten?</a:t>
            </a:r>
          </a:p>
          <a:p>
            <a:pPr>
              <a:buFontTx/>
              <a:buChar char="-"/>
            </a:pPr>
            <a:r>
              <a:rPr lang="nl-NL" dirty="0"/>
              <a:t>Elke sub groep mag 1 vraag stellen</a:t>
            </a:r>
          </a:p>
        </p:txBody>
      </p:sp>
    </p:spTree>
    <p:extLst>
      <p:ext uri="{BB962C8B-B14F-4D97-AF65-F5344CB8AC3E}">
        <p14:creationId xmlns:p14="http://schemas.microsoft.com/office/powerpoint/2010/main" val="139470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7383B-0755-B4A6-A26C-97B94A14B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FF3AC3-D8A1-8EFD-E922-A83C26207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Overleg en schrijf jullie uiteindelijke DD op.</a:t>
            </a:r>
          </a:p>
          <a:p>
            <a:r>
              <a:rPr lang="nl-NL" dirty="0"/>
              <a:t>De docent zal jullie uitkomsten eerst bespreken voordat de docent de officiële DD met jullie deelt.  </a:t>
            </a:r>
          </a:p>
        </p:txBody>
      </p:sp>
    </p:spTree>
    <p:extLst>
      <p:ext uri="{BB962C8B-B14F-4D97-AF65-F5344CB8AC3E}">
        <p14:creationId xmlns:p14="http://schemas.microsoft.com/office/powerpoint/2010/main" val="15548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edisch ontwerp (16:9)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0163_TF02901024" id="{90B6D0ED-065E-48EA-8C07-0AD5B7937B3B}" vid="{822A3345-6D01-4F74-ABC3-578599EAA64E}"/>
    </a:ext>
  </a:extLst>
</a:theme>
</file>

<file path=ppt/theme/theme2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met medisch ontwerp (breedbeeld)</Template>
  <TotalTime>3081</TotalTime>
  <Words>333</Words>
  <Application>Microsoft Office PowerPoint</Application>
  <PresentationFormat>Breedbeeld</PresentationFormat>
  <Paragraphs>37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Franklin Gothic Medium</vt:lpstr>
      <vt:lpstr>Medisch ontwerp (16:9)</vt:lpstr>
      <vt:lpstr>ROS 1</vt:lpstr>
      <vt:lpstr>Spelregels</vt:lpstr>
      <vt:lpstr>ROS begin casus</vt:lpstr>
      <vt:lpstr>Stap 1</vt:lpstr>
      <vt:lpstr>Stap 2</vt:lpstr>
      <vt:lpstr>Stap 3</vt:lpstr>
      <vt:lpstr>Stap 4</vt:lpstr>
      <vt:lpstr>Stap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 1</dc:title>
  <dc:creator>Iwan van der Werf</dc:creator>
  <cp:lastModifiedBy>Iwan van der Werf</cp:lastModifiedBy>
  <cp:revision>6</cp:revision>
  <dcterms:created xsi:type="dcterms:W3CDTF">2023-08-28T09:04:04Z</dcterms:created>
  <dcterms:modified xsi:type="dcterms:W3CDTF">2023-10-23T09:22:28Z</dcterms:modified>
</cp:coreProperties>
</file>