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60" r:id="rId5"/>
    <p:sldId id="261" r:id="rId6"/>
    <p:sldId id="262" r:id="rId7"/>
    <p:sldId id="263" r:id="rId8"/>
    <p:sldId id="265" r:id="rId9"/>
    <p:sldId id="264" r:id="rId10"/>
  </p:sldIdLst>
  <p:sldSz cx="12192000" cy="6858000"/>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F5E1B55B-5060-4412-87F1-78F6655E1A07}" v="33" dt="2021-07-05T12:39:27.008"/>
  </p1510:revLst>
</p1510:revInfo>
</file>

<file path=ppt/tableStyles.xml><?xml version="1.0" encoding="utf-8"?>
<a:tblStyleLst xmlns:a="http://schemas.openxmlformats.org/drawingml/2006/main" def="{5C22544A-7EE6-4342-B048-85BDC9FD1C3A}">
  <a:tblStyle styleId="{5C22544A-7EE6-4342-B048-85BDC9FD1C3A}" styleName="Stijl, gemiddeld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B4B98B0-60AC-42C2-AFA5-B58CD77FA1E5}" styleName="Stijl, licht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5940675A-B579-460E-94D1-54222C63F5DA}" styleName="Geen stijl, tabelraster">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BC89EF96-8CEA-46FF-86C4-4CE0E7609802}" styleName="Stijl, licht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81" d="100"/>
          <a:sy n="81" d="100"/>
        </p:scale>
        <p:origin x="725" y="6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5" Type="http://schemas.microsoft.com/office/2015/10/relationships/revisionInfo" Target="revisionInfo.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39E3965E-AC41-4711-9D10-E25ABB132D86}"/>
              </a:ext>
            </a:extLst>
          </p:cNvPr>
          <p:cNvSpPr/>
          <p:nvPr/>
        </p:nvSpPr>
        <p:spPr>
          <a:xfrm>
            <a:off x="3175" y="6400800"/>
            <a:ext cx="12188825" cy="457200"/>
          </a:xfrm>
          <a:prstGeom prst="rect">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90000"/>
              </a:lnSpc>
              <a:defRPr sz="8000" spc="-50" baseline="0">
                <a:solidFill>
                  <a:schemeClr val="tx1">
                    <a:lumMod val="85000"/>
                    <a:lumOff val="15000"/>
                  </a:schemeClr>
                </a:solidFill>
              </a:defRPr>
            </a:lvl1pPr>
          </a:lstStyle>
          <a:p>
            <a:r>
              <a:rPr lang="en-US"/>
              <a:t>Click to edit Master title style</a:t>
            </a:r>
            <a:endParaRPr lang="en-US" dirty="0"/>
          </a:p>
        </p:txBody>
      </p:sp>
      <p:sp>
        <p:nvSpPr>
          <p:cNvPr id="3" name="Subtitle 2"/>
          <p:cNvSpPr>
            <a:spLocks noGrp="1"/>
          </p:cNvSpPr>
          <p:nvPr>
            <p:ph type="subTitle" idx="1"/>
          </p:nvPr>
        </p:nvSpPr>
        <p:spPr>
          <a:xfrm>
            <a:off x="1100051" y="4645152"/>
            <a:ext cx="10058400" cy="1143000"/>
          </a:xfrm>
        </p:spPr>
        <p:txBody>
          <a:bodyPr lIns="91440" rIns="91440">
            <a:normAutofit/>
          </a:bodyPr>
          <a:lstStyle>
            <a:lvl1pPr marL="0" indent="0" algn="l">
              <a:buNone/>
              <a:defRPr sz="2400" cap="all" spc="200" baseline="0">
                <a:solidFill>
                  <a:schemeClr val="tx1"/>
                </a:solidFill>
                <a:latin typeface="+mn-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endParaRPr lang="en-US" dirty="0"/>
          </a:p>
        </p:txBody>
      </p:sp>
      <p:cxnSp>
        <p:nvCxnSpPr>
          <p:cNvPr id="9" name="Straight Connector 8">
            <a:extLst>
              <a:ext uri="{FF2B5EF4-FFF2-40B4-BE49-F238E27FC236}">
                <a16:creationId xmlns:a16="http://schemas.microsoft.com/office/drawing/2014/main" id="{1F5DC8C3-BA5F-4EED-BB9A-A14272BD82A1}"/>
              </a:ext>
            </a:extLst>
          </p:cNvPr>
          <p:cNvCxnSpPr/>
          <p:nvPr/>
        </p:nvCxnSpPr>
        <p:spPr>
          <a:xfrm>
            <a:off x="1207658" y="4474741"/>
            <a:ext cx="9875520" cy="0"/>
          </a:xfrm>
          <a:prstGeom prst="line">
            <a:avLst/>
          </a:prstGeom>
          <a:ln w="127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4" name="Date Placeholder 3">
            <a:extLst>
              <a:ext uri="{FF2B5EF4-FFF2-40B4-BE49-F238E27FC236}">
                <a16:creationId xmlns:a16="http://schemas.microsoft.com/office/drawing/2014/main" id="{9925CCF1-92C0-4AF3-BFAF-4921631915AB}"/>
              </a:ext>
            </a:extLst>
          </p:cNvPr>
          <p:cNvSpPr>
            <a:spLocks noGrp="1"/>
          </p:cNvSpPr>
          <p:nvPr>
            <p:ph type="dt" sz="half" idx="10"/>
          </p:nvPr>
        </p:nvSpPr>
        <p:spPr/>
        <p:txBody>
          <a:bodyPr/>
          <a:lstStyle/>
          <a:p>
            <a:fld id="{9184DA70-C731-4C70-880D-CCD4705E623C}" type="datetime1">
              <a:rPr lang="en-US" smtClean="0"/>
              <a:t>1/19/2023</a:t>
            </a:fld>
            <a:endParaRPr lang="en-US" dirty="0"/>
          </a:p>
        </p:txBody>
      </p:sp>
      <p:sp>
        <p:nvSpPr>
          <p:cNvPr id="5" name="Footer Placeholder 4">
            <a:extLst>
              <a:ext uri="{FF2B5EF4-FFF2-40B4-BE49-F238E27FC236}">
                <a16:creationId xmlns:a16="http://schemas.microsoft.com/office/drawing/2014/main" id="{051A78A9-3DFF-4937-A9F2-5D8CF495F367}"/>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5FAEB271-5CC0-4759-BC6E-8BE53AB227C0}"/>
              </a:ext>
            </a:extLst>
          </p:cNvPr>
          <p:cNvSpPr>
            <a:spLocks noGrp="1"/>
          </p:cNvSpPr>
          <p:nvPr>
            <p:ph type="sldNum" sz="quarter" idx="12"/>
          </p:nvPr>
        </p:nvSpPr>
        <p:spPr/>
        <p:txBody>
          <a:bodyPr/>
          <a:lstStyle/>
          <a:p>
            <a:fld id="{3A98EE3D-8CD1-4C3F-BD1C-C98C9596463C}" type="slidenum">
              <a:rPr lang="en-US" smtClean="0"/>
              <a:t>‹nr.›</a:t>
            </a:fld>
            <a:endParaRPr lang="en-US" dirty="0"/>
          </a:p>
        </p:txBody>
      </p:sp>
    </p:spTree>
    <p:extLst>
      <p:ext uri="{BB962C8B-B14F-4D97-AF65-F5344CB8AC3E}">
        <p14:creationId xmlns:p14="http://schemas.microsoft.com/office/powerpoint/2010/main" val="66534933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7D5506EE-1026-4F35-9ACC-BD05BE0F9B36}"/>
              </a:ext>
            </a:extLst>
          </p:cNvPr>
          <p:cNvSpPr>
            <a:spLocks noGrp="1"/>
          </p:cNvSpPr>
          <p:nvPr>
            <p:ph type="dt" sz="half" idx="10"/>
          </p:nvPr>
        </p:nvSpPr>
        <p:spPr/>
        <p:txBody>
          <a:bodyPr/>
          <a:lstStyle/>
          <a:p>
            <a:fld id="{B612A279-0833-481D-8C56-F67FD0AC6C50}" type="datetime1">
              <a:rPr lang="en-US" smtClean="0"/>
              <a:t>1/19/2023</a:t>
            </a:fld>
            <a:endParaRPr lang="en-US" dirty="0"/>
          </a:p>
        </p:txBody>
      </p:sp>
      <p:sp>
        <p:nvSpPr>
          <p:cNvPr id="8" name="Footer Placeholder 7">
            <a:extLst>
              <a:ext uri="{FF2B5EF4-FFF2-40B4-BE49-F238E27FC236}">
                <a16:creationId xmlns:a16="http://schemas.microsoft.com/office/drawing/2014/main" id="{B7696E5F-8D95-4450-AE52-5438E6EDE2BF}"/>
              </a:ext>
            </a:extLst>
          </p:cNvPr>
          <p:cNvSpPr>
            <a:spLocks noGrp="1"/>
          </p:cNvSpPr>
          <p:nvPr>
            <p:ph type="ftr" sz="quarter" idx="11"/>
          </p:nvPr>
        </p:nvSpPr>
        <p:spPr/>
        <p:txBody>
          <a:bodyPr/>
          <a:lstStyle/>
          <a:p>
            <a:endParaRPr lang="en-US" dirty="0"/>
          </a:p>
        </p:txBody>
      </p:sp>
      <p:sp>
        <p:nvSpPr>
          <p:cNvPr id="9" name="Slide Number Placeholder 8">
            <a:extLst>
              <a:ext uri="{FF2B5EF4-FFF2-40B4-BE49-F238E27FC236}">
                <a16:creationId xmlns:a16="http://schemas.microsoft.com/office/drawing/2014/main" id="{999B2253-74CC-409E-BEB0-F8EFCFCB5629}"/>
              </a:ext>
            </a:extLst>
          </p:cNvPr>
          <p:cNvSpPr>
            <a:spLocks noGrp="1"/>
          </p:cNvSpPr>
          <p:nvPr>
            <p:ph type="sldNum" sz="quarter" idx="12"/>
          </p:nvPr>
        </p:nvSpPr>
        <p:spPr/>
        <p:txBody>
          <a:bodyPr/>
          <a:lstStyle/>
          <a:p>
            <a:fld id="{3A98EE3D-8CD1-4C3F-BD1C-C98C9596463C}" type="slidenum">
              <a:rPr lang="en-US" smtClean="0"/>
              <a:t>‹nr.›</a:t>
            </a:fld>
            <a:endParaRPr lang="en-US" dirty="0"/>
          </a:p>
        </p:txBody>
      </p:sp>
    </p:spTree>
    <p:extLst>
      <p:ext uri="{BB962C8B-B14F-4D97-AF65-F5344CB8AC3E}">
        <p14:creationId xmlns:p14="http://schemas.microsoft.com/office/powerpoint/2010/main" val="62109025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E1B68A5B-D9FA-424B-A4EB-30E7223836B3}"/>
              </a:ext>
            </a:extLst>
          </p:cNvPr>
          <p:cNvSpPr/>
          <p:nvPr/>
        </p:nvSpPr>
        <p:spPr>
          <a:xfrm>
            <a:off x="3175" y="6400800"/>
            <a:ext cx="12188825" cy="457200"/>
          </a:xfrm>
          <a:prstGeom prst="rect">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2302"/>
            <a:ext cx="2628900" cy="575989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412302"/>
            <a:ext cx="7734300" cy="5759898"/>
          </a:xfrm>
        </p:spPr>
        <p:txBody>
          <a:bodyPr vert="eaVert" lIns="45720" tIns="0" rIns="4572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AF33D6B0-F070-45C4-A472-19F432BE3932}"/>
              </a:ext>
            </a:extLst>
          </p:cNvPr>
          <p:cNvSpPr>
            <a:spLocks noGrp="1"/>
          </p:cNvSpPr>
          <p:nvPr>
            <p:ph type="dt" sz="half" idx="10"/>
          </p:nvPr>
        </p:nvSpPr>
        <p:spPr/>
        <p:txBody>
          <a:bodyPr/>
          <a:lstStyle/>
          <a:p>
            <a:fld id="{6587DA83-5663-4C9C-B9AA-0B40A3DAFF81}" type="datetime1">
              <a:rPr lang="en-US" smtClean="0"/>
              <a:t>1/19/2023</a:t>
            </a:fld>
            <a:endParaRPr lang="en-US" dirty="0"/>
          </a:p>
        </p:txBody>
      </p:sp>
      <p:sp>
        <p:nvSpPr>
          <p:cNvPr id="8" name="Footer Placeholder 7">
            <a:extLst>
              <a:ext uri="{FF2B5EF4-FFF2-40B4-BE49-F238E27FC236}">
                <a16:creationId xmlns:a16="http://schemas.microsoft.com/office/drawing/2014/main" id="{9975399F-DAB2-410D-967F-ED17E6F796E7}"/>
              </a:ext>
            </a:extLst>
          </p:cNvPr>
          <p:cNvSpPr>
            <a:spLocks noGrp="1"/>
          </p:cNvSpPr>
          <p:nvPr>
            <p:ph type="ftr" sz="quarter" idx="11"/>
          </p:nvPr>
        </p:nvSpPr>
        <p:spPr/>
        <p:txBody>
          <a:bodyPr/>
          <a:lstStyle/>
          <a:p>
            <a:endParaRPr lang="en-US" dirty="0"/>
          </a:p>
        </p:txBody>
      </p:sp>
      <p:sp>
        <p:nvSpPr>
          <p:cNvPr id="10" name="Slide Number Placeholder 9">
            <a:extLst>
              <a:ext uri="{FF2B5EF4-FFF2-40B4-BE49-F238E27FC236}">
                <a16:creationId xmlns:a16="http://schemas.microsoft.com/office/drawing/2014/main" id="{F762A46F-6BE5-4D12-9412-5CA7672EA8EC}"/>
              </a:ext>
            </a:extLst>
          </p:cNvPr>
          <p:cNvSpPr>
            <a:spLocks noGrp="1"/>
          </p:cNvSpPr>
          <p:nvPr>
            <p:ph type="sldNum" sz="quarter" idx="12"/>
          </p:nvPr>
        </p:nvSpPr>
        <p:spPr/>
        <p:txBody>
          <a:bodyPr/>
          <a:lstStyle/>
          <a:p>
            <a:fld id="{3A98EE3D-8CD1-4C3F-BD1C-C98C9596463C}" type="slidenum">
              <a:rPr lang="en-US" smtClean="0"/>
              <a:t>‹nr.›</a:t>
            </a:fld>
            <a:endParaRPr lang="en-US" dirty="0"/>
          </a:p>
        </p:txBody>
      </p:sp>
    </p:spTree>
    <p:extLst>
      <p:ext uri="{BB962C8B-B14F-4D97-AF65-F5344CB8AC3E}">
        <p14:creationId xmlns:p14="http://schemas.microsoft.com/office/powerpoint/2010/main" val="152194317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354D8B55-9EA8-4B81-8E84-9B93B0A27559}"/>
              </a:ext>
            </a:extLst>
          </p:cNvPr>
          <p:cNvSpPr>
            <a:spLocks noGrp="1"/>
          </p:cNvSpPr>
          <p:nvPr>
            <p:ph type="dt" sz="half" idx="10"/>
          </p:nvPr>
        </p:nvSpPr>
        <p:spPr/>
        <p:txBody>
          <a:bodyPr/>
          <a:lstStyle/>
          <a:p>
            <a:fld id="{4BE1D723-8F53-4F53-90B0-1982A396982E}" type="datetime1">
              <a:rPr lang="en-US" smtClean="0"/>
              <a:t>1/19/2023</a:t>
            </a:fld>
            <a:endParaRPr lang="en-US" dirty="0"/>
          </a:p>
        </p:txBody>
      </p:sp>
      <p:sp>
        <p:nvSpPr>
          <p:cNvPr id="8" name="Footer Placeholder 7">
            <a:extLst>
              <a:ext uri="{FF2B5EF4-FFF2-40B4-BE49-F238E27FC236}">
                <a16:creationId xmlns:a16="http://schemas.microsoft.com/office/drawing/2014/main" id="{062CA021-2578-47CB-822C-BDDFF7223B28}"/>
              </a:ext>
            </a:extLst>
          </p:cNvPr>
          <p:cNvSpPr>
            <a:spLocks noGrp="1"/>
          </p:cNvSpPr>
          <p:nvPr>
            <p:ph type="ftr" sz="quarter" idx="11"/>
          </p:nvPr>
        </p:nvSpPr>
        <p:spPr/>
        <p:txBody>
          <a:bodyPr/>
          <a:lstStyle/>
          <a:p>
            <a:endParaRPr lang="en-US" dirty="0"/>
          </a:p>
        </p:txBody>
      </p:sp>
      <p:sp>
        <p:nvSpPr>
          <p:cNvPr id="9" name="Slide Number Placeholder 8">
            <a:extLst>
              <a:ext uri="{FF2B5EF4-FFF2-40B4-BE49-F238E27FC236}">
                <a16:creationId xmlns:a16="http://schemas.microsoft.com/office/drawing/2014/main" id="{C4AAB51D-4141-4682-9375-DAFD5FB9DD10}"/>
              </a:ext>
            </a:extLst>
          </p:cNvPr>
          <p:cNvSpPr>
            <a:spLocks noGrp="1"/>
          </p:cNvSpPr>
          <p:nvPr>
            <p:ph type="sldNum" sz="quarter" idx="12"/>
          </p:nvPr>
        </p:nvSpPr>
        <p:spPr/>
        <p:txBody>
          <a:bodyPr/>
          <a:lstStyle/>
          <a:p>
            <a:fld id="{3A98EE3D-8CD1-4C3F-BD1C-C98C9596463C}" type="slidenum">
              <a:rPr lang="en-US" smtClean="0"/>
              <a:t>‹nr.›</a:t>
            </a:fld>
            <a:endParaRPr lang="en-US" dirty="0"/>
          </a:p>
        </p:txBody>
      </p:sp>
    </p:spTree>
    <p:extLst>
      <p:ext uri="{BB962C8B-B14F-4D97-AF65-F5344CB8AC3E}">
        <p14:creationId xmlns:p14="http://schemas.microsoft.com/office/powerpoint/2010/main" val="422774894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solidFill>
          <a:schemeClr val="bg1"/>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A585C21A-8B93-4657-B5DF-7EAEAD3BE127}"/>
              </a:ext>
            </a:extLst>
          </p:cNvPr>
          <p:cNvSpPr/>
          <p:nvPr/>
        </p:nvSpPr>
        <p:spPr>
          <a:xfrm>
            <a:off x="3175" y="6400800"/>
            <a:ext cx="12188825" cy="457200"/>
          </a:xfrm>
          <a:prstGeom prst="rect">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90000"/>
              </a:lnSpc>
              <a:defRPr sz="8000" b="0">
                <a:solidFill>
                  <a:schemeClr val="tx1">
                    <a:lumMod val="85000"/>
                    <a:lumOff val="15000"/>
                  </a:schemeClr>
                </a:solidFill>
              </a:defRPr>
            </a:lvl1pPr>
          </a:lstStyle>
          <a:p>
            <a:r>
              <a:rPr lang="en-US"/>
              <a:t>Click to edit Master title style</a:t>
            </a:r>
            <a:endParaRPr lang="en-US" dirty="0"/>
          </a:p>
        </p:txBody>
      </p:sp>
      <p:sp>
        <p:nvSpPr>
          <p:cNvPr id="3" name="Text Placeholder 2"/>
          <p:cNvSpPr>
            <a:spLocks noGrp="1"/>
          </p:cNvSpPr>
          <p:nvPr>
            <p:ph type="body" idx="1"/>
          </p:nvPr>
        </p:nvSpPr>
        <p:spPr>
          <a:xfrm>
            <a:off x="1097280" y="4663440"/>
            <a:ext cx="10058400" cy="1143000"/>
          </a:xfrm>
        </p:spPr>
        <p:txBody>
          <a:bodyPr lIns="91440" rIns="91440" anchor="t" anchorCtr="0">
            <a:normAutofit/>
          </a:bodyPr>
          <a:lstStyle>
            <a:lvl1pPr marL="0" indent="0">
              <a:buNone/>
              <a:defRPr sz="2400" cap="all" spc="200" baseline="0">
                <a:solidFill>
                  <a:schemeClr val="tx1"/>
                </a:solidFill>
                <a:latin typeface="+mn-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cxnSp>
        <p:nvCxnSpPr>
          <p:cNvPr id="9" name="Straight Connector 8">
            <a:extLst>
              <a:ext uri="{FF2B5EF4-FFF2-40B4-BE49-F238E27FC236}">
                <a16:creationId xmlns:a16="http://schemas.microsoft.com/office/drawing/2014/main" id="{459DE2C1-4C52-40A3-8959-27B2C1BEBFF6}"/>
              </a:ext>
            </a:extLst>
          </p:cNvPr>
          <p:cNvCxnSpPr/>
          <p:nvPr/>
        </p:nvCxnSpPr>
        <p:spPr>
          <a:xfrm>
            <a:off x="1207658" y="4485132"/>
            <a:ext cx="9875520" cy="0"/>
          </a:xfrm>
          <a:prstGeom prst="line">
            <a:avLst/>
          </a:prstGeom>
          <a:ln w="127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7" name="Date Placeholder 6">
            <a:extLst>
              <a:ext uri="{FF2B5EF4-FFF2-40B4-BE49-F238E27FC236}">
                <a16:creationId xmlns:a16="http://schemas.microsoft.com/office/drawing/2014/main" id="{AAF2E137-EC28-48F8-9198-1F02539029B6}"/>
              </a:ext>
            </a:extLst>
          </p:cNvPr>
          <p:cNvSpPr>
            <a:spLocks noGrp="1"/>
          </p:cNvSpPr>
          <p:nvPr>
            <p:ph type="dt" sz="half" idx="10"/>
          </p:nvPr>
        </p:nvSpPr>
        <p:spPr/>
        <p:txBody>
          <a:bodyPr/>
          <a:lstStyle/>
          <a:p>
            <a:fld id="{97669AF7-7BEB-44E4-9852-375E34362B5B}" type="datetime1">
              <a:rPr lang="en-US" smtClean="0"/>
              <a:t>1/19/2023</a:t>
            </a:fld>
            <a:endParaRPr lang="en-US" dirty="0"/>
          </a:p>
        </p:txBody>
      </p:sp>
      <p:sp>
        <p:nvSpPr>
          <p:cNvPr id="8" name="Footer Placeholder 7">
            <a:extLst>
              <a:ext uri="{FF2B5EF4-FFF2-40B4-BE49-F238E27FC236}">
                <a16:creationId xmlns:a16="http://schemas.microsoft.com/office/drawing/2014/main" id="{189422CD-6F62-4DD6-89EF-07A60B42D219}"/>
              </a:ext>
            </a:extLst>
          </p:cNvPr>
          <p:cNvSpPr>
            <a:spLocks noGrp="1"/>
          </p:cNvSpPr>
          <p:nvPr>
            <p:ph type="ftr" sz="quarter" idx="11"/>
          </p:nvPr>
        </p:nvSpPr>
        <p:spPr/>
        <p:txBody>
          <a:bodyPr/>
          <a:lstStyle/>
          <a:p>
            <a:endParaRPr lang="en-US" dirty="0"/>
          </a:p>
        </p:txBody>
      </p:sp>
      <p:sp>
        <p:nvSpPr>
          <p:cNvPr id="11" name="Slide Number Placeholder 10">
            <a:extLst>
              <a:ext uri="{FF2B5EF4-FFF2-40B4-BE49-F238E27FC236}">
                <a16:creationId xmlns:a16="http://schemas.microsoft.com/office/drawing/2014/main" id="{69C6AFF8-42B4-4D05-969B-9F5FB3355555}"/>
              </a:ext>
            </a:extLst>
          </p:cNvPr>
          <p:cNvSpPr>
            <a:spLocks noGrp="1"/>
          </p:cNvSpPr>
          <p:nvPr>
            <p:ph type="sldNum" sz="quarter" idx="12"/>
          </p:nvPr>
        </p:nvSpPr>
        <p:spPr/>
        <p:txBody>
          <a:bodyPr/>
          <a:lstStyle/>
          <a:p>
            <a:fld id="{3A98EE3D-8CD1-4C3F-BD1C-C98C9596463C}" type="slidenum">
              <a:rPr lang="en-US" smtClean="0"/>
              <a:t>‹nr.›</a:t>
            </a:fld>
            <a:endParaRPr lang="en-US" dirty="0"/>
          </a:p>
        </p:txBody>
      </p:sp>
    </p:spTree>
    <p:extLst>
      <p:ext uri="{BB962C8B-B14F-4D97-AF65-F5344CB8AC3E}">
        <p14:creationId xmlns:p14="http://schemas.microsoft.com/office/powerpoint/2010/main" val="223044844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en-US"/>
              <a:t>Click to edit Master title style</a:t>
            </a:r>
            <a:endParaRPr lang="en-US" dirty="0"/>
          </a:p>
        </p:txBody>
      </p:sp>
      <p:sp>
        <p:nvSpPr>
          <p:cNvPr id="3" name="Content Placeholder 2"/>
          <p:cNvSpPr>
            <a:spLocks noGrp="1"/>
          </p:cNvSpPr>
          <p:nvPr>
            <p:ph sz="half" idx="1"/>
          </p:nvPr>
        </p:nvSpPr>
        <p:spPr>
          <a:xfrm>
            <a:off x="1097280" y="2120900"/>
            <a:ext cx="4639736" cy="374819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515944" y="2120900"/>
            <a:ext cx="4639736" cy="374819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Date Placeholder 1">
            <a:extLst>
              <a:ext uri="{FF2B5EF4-FFF2-40B4-BE49-F238E27FC236}">
                <a16:creationId xmlns:a16="http://schemas.microsoft.com/office/drawing/2014/main" id="{5782D47D-B0DC-4C40-BCC6-BBBA32584A38}"/>
              </a:ext>
            </a:extLst>
          </p:cNvPr>
          <p:cNvSpPr>
            <a:spLocks noGrp="1"/>
          </p:cNvSpPr>
          <p:nvPr>
            <p:ph type="dt" sz="half" idx="10"/>
          </p:nvPr>
        </p:nvSpPr>
        <p:spPr/>
        <p:txBody>
          <a:bodyPr/>
          <a:lstStyle/>
          <a:p>
            <a:fld id="{BAAAC38D-0552-4C82-B593-E6124DFADBE2}" type="datetime1">
              <a:rPr lang="en-US" smtClean="0"/>
              <a:t>1/19/2023</a:t>
            </a:fld>
            <a:endParaRPr lang="en-US" dirty="0"/>
          </a:p>
        </p:txBody>
      </p:sp>
      <p:sp>
        <p:nvSpPr>
          <p:cNvPr id="9" name="Footer Placeholder 8">
            <a:extLst>
              <a:ext uri="{FF2B5EF4-FFF2-40B4-BE49-F238E27FC236}">
                <a16:creationId xmlns:a16="http://schemas.microsoft.com/office/drawing/2014/main" id="{4690D34E-7EBD-44B2-83CA-4C126A18D7EF}"/>
              </a:ext>
            </a:extLst>
          </p:cNvPr>
          <p:cNvSpPr>
            <a:spLocks noGrp="1"/>
          </p:cNvSpPr>
          <p:nvPr>
            <p:ph type="ftr" sz="quarter" idx="11"/>
          </p:nvPr>
        </p:nvSpPr>
        <p:spPr/>
        <p:txBody>
          <a:bodyPr/>
          <a:lstStyle/>
          <a:p>
            <a:endParaRPr lang="en-US" dirty="0"/>
          </a:p>
        </p:txBody>
      </p:sp>
      <p:sp>
        <p:nvSpPr>
          <p:cNvPr id="10" name="Slide Number Placeholder 9">
            <a:extLst>
              <a:ext uri="{FF2B5EF4-FFF2-40B4-BE49-F238E27FC236}">
                <a16:creationId xmlns:a16="http://schemas.microsoft.com/office/drawing/2014/main" id="{2AC511A1-9BBD-42DE-92FB-2AF44F8E97A9}"/>
              </a:ext>
            </a:extLst>
          </p:cNvPr>
          <p:cNvSpPr>
            <a:spLocks noGrp="1"/>
          </p:cNvSpPr>
          <p:nvPr>
            <p:ph type="sldNum" sz="quarter" idx="12"/>
          </p:nvPr>
        </p:nvSpPr>
        <p:spPr/>
        <p:txBody>
          <a:bodyPr/>
          <a:lstStyle/>
          <a:p>
            <a:fld id="{3A98EE3D-8CD1-4C3F-BD1C-C98C9596463C}" type="slidenum">
              <a:rPr lang="en-US" smtClean="0"/>
              <a:t>‹nr.›</a:t>
            </a:fld>
            <a:endParaRPr lang="en-US" dirty="0"/>
          </a:p>
        </p:txBody>
      </p:sp>
    </p:spTree>
    <p:extLst>
      <p:ext uri="{BB962C8B-B14F-4D97-AF65-F5344CB8AC3E}">
        <p14:creationId xmlns:p14="http://schemas.microsoft.com/office/powerpoint/2010/main" val="274430620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en-US"/>
              <a:t>Click to edit Master title style</a:t>
            </a:r>
            <a:endParaRPr lang="en-US" dirty="0"/>
          </a:p>
        </p:txBody>
      </p:sp>
      <p:sp>
        <p:nvSpPr>
          <p:cNvPr id="3" name="Text Placeholder 2"/>
          <p:cNvSpPr>
            <a:spLocks noGrp="1"/>
          </p:cNvSpPr>
          <p:nvPr>
            <p:ph type="body" idx="1"/>
          </p:nvPr>
        </p:nvSpPr>
        <p:spPr>
          <a:xfrm>
            <a:off x="1097280" y="2057400"/>
            <a:ext cx="4639736" cy="736282"/>
          </a:xfrm>
        </p:spPr>
        <p:txBody>
          <a:bodyPr lIns="91440" rIns="91440" anchor="ctr">
            <a:normAutofit/>
          </a:bodyPr>
          <a:lstStyle>
            <a:lvl1pPr marL="0" indent="0">
              <a:buNone/>
              <a:defRPr sz="20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097280" y="2958274"/>
            <a:ext cx="4639736" cy="291082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515944" y="2057400"/>
            <a:ext cx="4639736" cy="736282"/>
          </a:xfrm>
        </p:spPr>
        <p:txBody>
          <a:bodyPr lIns="91440" rIns="91440" anchor="ctr">
            <a:normAutofit/>
          </a:bodyPr>
          <a:lstStyle>
            <a:lvl1pPr marL="0" indent="0">
              <a:buNone/>
              <a:defRPr sz="20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515944" y="2958273"/>
            <a:ext cx="4639736" cy="291082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Date Placeholder 1">
            <a:extLst>
              <a:ext uri="{FF2B5EF4-FFF2-40B4-BE49-F238E27FC236}">
                <a16:creationId xmlns:a16="http://schemas.microsoft.com/office/drawing/2014/main" id="{8AF8A515-AA94-45D1-9223-5C2272618D85}"/>
              </a:ext>
            </a:extLst>
          </p:cNvPr>
          <p:cNvSpPr>
            <a:spLocks noGrp="1"/>
          </p:cNvSpPr>
          <p:nvPr>
            <p:ph type="dt" sz="half" idx="10"/>
          </p:nvPr>
        </p:nvSpPr>
        <p:spPr/>
        <p:txBody>
          <a:bodyPr/>
          <a:lstStyle/>
          <a:p>
            <a:fld id="{D9DF0F1C-5577-4ACB-BB62-DF8F3C494C7E}" type="datetime1">
              <a:rPr lang="en-US" smtClean="0"/>
              <a:t>1/19/2023</a:t>
            </a:fld>
            <a:endParaRPr lang="en-US" dirty="0"/>
          </a:p>
        </p:txBody>
      </p:sp>
      <p:sp>
        <p:nvSpPr>
          <p:cNvPr id="11" name="Footer Placeholder 10">
            <a:extLst>
              <a:ext uri="{FF2B5EF4-FFF2-40B4-BE49-F238E27FC236}">
                <a16:creationId xmlns:a16="http://schemas.microsoft.com/office/drawing/2014/main" id="{D052F5BC-98E0-4D60-AD67-9547738B7DD4}"/>
              </a:ext>
            </a:extLst>
          </p:cNvPr>
          <p:cNvSpPr>
            <a:spLocks noGrp="1"/>
          </p:cNvSpPr>
          <p:nvPr>
            <p:ph type="ftr" sz="quarter" idx="11"/>
          </p:nvPr>
        </p:nvSpPr>
        <p:spPr/>
        <p:txBody>
          <a:bodyPr/>
          <a:lstStyle/>
          <a:p>
            <a:endParaRPr lang="en-US" dirty="0"/>
          </a:p>
        </p:txBody>
      </p:sp>
      <p:sp>
        <p:nvSpPr>
          <p:cNvPr id="12" name="Slide Number Placeholder 11">
            <a:extLst>
              <a:ext uri="{FF2B5EF4-FFF2-40B4-BE49-F238E27FC236}">
                <a16:creationId xmlns:a16="http://schemas.microsoft.com/office/drawing/2014/main" id="{A38552DC-952E-41EA-AAAF-C2187523C0B0}"/>
              </a:ext>
            </a:extLst>
          </p:cNvPr>
          <p:cNvSpPr>
            <a:spLocks noGrp="1"/>
          </p:cNvSpPr>
          <p:nvPr>
            <p:ph type="sldNum" sz="quarter" idx="12"/>
          </p:nvPr>
        </p:nvSpPr>
        <p:spPr/>
        <p:txBody>
          <a:bodyPr/>
          <a:lstStyle/>
          <a:p>
            <a:fld id="{3A98EE3D-8CD1-4C3F-BD1C-C98C9596463C}" type="slidenum">
              <a:rPr lang="en-US" smtClean="0"/>
              <a:t>‹nr.›</a:t>
            </a:fld>
            <a:endParaRPr lang="en-US" dirty="0"/>
          </a:p>
        </p:txBody>
      </p:sp>
    </p:spTree>
    <p:extLst>
      <p:ext uri="{BB962C8B-B14F-4D97-AF65-F5344CB8AC3E}">
        <p14:creationId xmlns:p14="http://schemas.microsoft.com/office/powerpoint/2010/main" val="75360283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6" name="Date Placeholder 5">
            <a:extLst>
              <a:ext uri="{FF2B5EF4-FFF2-40B4-BE49-F238E27FC236}">
                <a16:creationId xmlns:a16="http://schemas.microsoft.com/office/drawing/2014/main" id="{7392073F-158F-44A3-8913-917AFFC1BC20}"/>
              </a:ext>
            </a:extLst>
          </p:cNvPr>
          <p:cNvSpPr>
            <a:spLocks noGrp="1"/>
          </p:cNvSpPr>
          <p:nvPr>
            <p:ph type="dt" sz="half" idx="10"/>
          </p:nvPr>
        </p:nvSpPr>
        <p:spPr/>
        <p:txBody>
          <a:bodyPr/>
          <a:lstStyle/>
          <a:p>
            <a:fld id="{1775B394-D9F9-4F0C-B15D-605F45CB9E9F}" type="datetime1">
              <a:rPr lang="en-US" smtClean="0"/>
              <a:t>1/19/2023</a:t>
            </a:fld>
            <a:endParaRPr lang="en-US" dirty="0"/>
          </a:p>
        </p:txBody>
      </p:sp>
      <p:sp>
        <p:nvSpPr>
          <p:cNvPr id="7" name="Footer Placeholder 6">
            <a:extLst>
              <a:ext uri="{FF2B5EF4-FFF2-40B4-BE49-F238E27FC236}">
                <a16:creationId xmlns:a16="http://schemas.microsoft.com/office/drawing/2014/main" id="{EED72207-24CA-42B7-A975-2F8E41CBA904}"/>
              </a:ext>
            </a:extLst>
          </p:cNvPr>
          <p:cNvSpPr>
            <a:spLocks noGrp="1"/>
          </p:cNvSpPr>
          <p:nvPr>
            <p:ph type="ftr" sz="quarter" idx="11"/>
          </p:nvPr>
        </p:nvSpPr>
        <p:spPr/>
        <p:txBody>
          <a:bodyPr/>
          <a:lstStyle/>
          <a:p>
            <a:endParaRPr lang="en-US" dirty="0"/>
          </a:p>
        </p:txBody>
      </p:sp>
      <p:sp>
        <p:nvSpPr>
          <p:cNvPr id="8" name="Slide Number Placeholder 7">
            <a:extLst>
              <a:ext uri="{FF2B5EF4-FFF2-40B4-BE49-F238E27FC236}">
                <a16:creationId xmlns:a16="http://schemas.microsoft.com/office/drawing/2014/main" id="{D01080F2-251A-4B88-9A62-16F46D724F83}"/>
              </a:ext>
            </a:extLst>
          </p:cNvPr>
          <p:cNvSpPr>
            <a:spLocks noGrp="1"/>
          </p:cNvSpPr>
          <p:nvPr>
            <p:ph type="sldNum" sz="quarter" idx="12"/>
          </p:nvPr>
        </p:nvSpPr>
        <p:spPr/>
        <p:txBody>
          <a:bodyPr/>
          <a:lstStyle/>
          <a:p>
            <a:fld id="{3A98EE3D-8CD1-4C3F-BD1C-C98C9596463C}" type="slidenum">
              <a:rPr lang="en-US" smtClean="0"/>
              <a:t>‹nr.›</a:t>
            </a:fld>
            <a:endParaRPr lang="en-US" dirty="0"/>
          </a:p>
        </p:txBody>
      </p:sp>
    </p:spTree>
    <p:extLst>
      <p:ext uri="{BB962C8B-B14F-4D97-AF65-F5344CB8AC3E}">
        <p14:creationId xmlns:p14="http://schemas.microsoft.com/office/powerpoint/2010/main" val="17280839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A8E9C91B-7EAD-4562-AB0E-DFB9663AECE3}"/>
              </a:ext>
            </a:extLst>
          </p:cNvPr>
          <p:cNvSpPr/>
          <p:nvPr/>
        </p:nvSpPr>
        <p:spPr>
          <a:xfrm>
            <a:off x="3175" y="6400800"/>
            <a:ext cx="12188825" cy="457200"/>
          </a:xfrm>
          <a:prstGeom prst="rect">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Date Placeholder 1">
            <a:extLst>
              <a:ext uri="{FF2B5EF4-FFF2-40B4-BE49-F238E27FC236}">
                <a16:creationId xmlns:a16="http://schemas.microsoft.com/office/drawing/2014/main" id="{94E9223F-721F-47BF-9FD5-0F8D12FF0DE1}"/>
              </a:ext>
            </a:extLst>
          </p:cNvPr>
          <p:cNvSpPr>
            <a:spLocks noGrp="1"/>
          </p:cNvSpPr>
          <p:nvPr>
            <p:ph type="dt" sz="half" idx="10"/>
          </p:nvPr>
        </p:nvSpPr>
        <p:spPr/>
        <p:txBody>
          <a:bodyPr/>
          <a:lstStyle/>
          <a:p>
            <a:fld id="{39667345-2558-425A-8533-9BFDBCE15005}" type="datetime1">
              <a:rPr lang="en-US" smtClean="0"/>
              <a:t>1/19/2023</a:t>
            </a:fld>
            <a:endParaRPr lang="en-US" dirty="0"/>
          </a:p>
        </p:txBody>
      </p:sp>
      <p:sp>
        <p:nvSpPr>
          <p:cNvPr id="3" name="Footer Placeholder 2">
            <a:extLst>
              <a:ext uri="{FF2B5EF4-FFF2-40B4-BE49-F238E27FC236}">
                <a16:creationId xmlns:a16="http://schemas.microsoft.com/office/drawing/2014/main" id="{05915714-6BBA-4593-8591-4E26F7D58D9F}"/>
              </a:ext>
            </a:extLst>
          </p:cNvPr>
          <p:cNvSpPr>
            <a:spLocks noGrp="1"/>
          </p:cNvSpPr>
          <p:nvPr>
            <p:ph type="ftr" sz="quarter" idx="11"/>
          </p:nvPr>
        </p:nvSpPr>
        <p:spPr/>
        <p:txBody>
          <a:bodyPr/>
          <a:lstStyle/>
          <a:p>
            <a:endParaRPr lang="en-US" dirty="0"/>
          </a:p>
        </p:txBody>
      </p:sp>
      <p:sp>
        <p:nvSpPr>
          <p:cNvPr id="4" name="Slide Number Placeholder 3">
            <a:extLst>
              <a:ext uri="{FF2B5EF4-FFF2-40B4-BE49-F238E27FC236}">
                <a16:creationId xmlns:a16="http://schemas.microsoft.com/office/drawing/2014/main" id="{BE06F857-D2E1-44DD-ABDD-EBB739645B67}"/>
              </a:ext>
            </a:extLst>
          </p:cNvPr>
          <p:cNvSpPr>
            <a:spLocks noGrp="1"/>
          </p:cNvSpPr>
          <p:nvPr>
            <p:ph type="sldNum" sz="quarter" idx="12"/>
          </p:nvPr>
        </p:nvSpPr>
        <p:spPr/>
        <p:txBody>
          <a:bodyPr/>
          <a:lstStyle/>
          <a:p>
            <a:fld id="{3A98EE3D-8CD1-4C3F-BD1C-C98C9596463C}" type="slidenum">
              <a:rPr lang="en-US" smtClean="0"/>
              <a:t>‹nr.›</a:t>
            </a:fld>
            <a:endParaRPr lang="en-US" dirty="0"/>
          </a:p>
        </p:txBody>
      </p:sp>
    </p:spTree>
    <p:extLst>
      <p:ext uri="{BB962C8B-B14F-4D97-AF65-F5344CB8AC3E}">
        <p14:creationId xmlns:p14="http://schemas.microsoft.com/office/powerpoint/2010/main" val="233825391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16D90D66-BCB9-4229-A829-628874352AC0}"/>
              </a:ext>
            </a:extLst>
          </p:cNvPr>
          <p:cNvSpPr/>
          <p:nvPr/>
        </p:nvSpPr>
        <p:spPr>
          <a:xfrm>
            <a:off x="16" y="0"/>
            <a:ext cx="4654296" cy="6858000"/>
          </a:xfrm>
          <a:prstGeom prst="rect">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43466" y="786383"/>
            <a:ext cx="3517567" cy="2093975"/>
          </a:xfrm>
        </p:spPr>
        <p:txBody>
          <a:bodyPr anchor="b">
            <a:normAutofit/>
          </a:bodyPr>
          <a:lstStyle>
            <a:lvl1pPr>
              <a:lnSpc>
                <a:spcPct val="90000"/>
              </a:lnSpc>
              <a:defRPr sz="3600" b="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a:xfrm>
            <a:off x="5458984" y="812799"/>
            <a:ext cx="5928344" cy="529475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43465" y="3043050"/>
            <a:ext cx="3517567" cy="3064505"/>
          </a:xfrm>
        </p:spPr>
        <p:txBody>
          <a:bodyPr lIns="91440" rIns="91440">
            <a:normAutofit/>
          </a:bodyPr>
          <a:lstStyle>
            <a:lvl1pPr marL="0" indent="0">
              <a:buNone/>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643464" y="6446520"/>
            <a:ext cx="3517568" cy="365125"/>
          </a:xfrm>
        </p:spPr>
        <p:txBody>
          <a:bodyPr/>
          <a:lstStyle>
            <a:lvl1pPr algn="l">
              <a:defRPr/>
            </a:lvl1pPr>
          </a:lstStyle>
          <a:p>
            <a:fld id="{92BEA474-078D-4E9B-9B14-09A87B19DC46}" type="datetime1">
              <a:rPr lang="en-US" smtClean="0"/>
              <a:t>1/19/2023</a:t>
            </a:fld>
            <a:endParaRPr lang="en-US" dirty="0"/>
          </a:p>
        </p:txBody>
      </p:sp>
      <p:sp>
        <p:nvSpPr>
          <p:cNvPr id="6" name="Footer Placeholder 5"/>
          <p:cNvSpPr>
            <a:spLocks noGrp="1"/>
          </p:cNvSpPr>
          <p:nvPr>
            <p:ph type="ftr" sz="quarter" idx="11"/>
          </p:nvPr>
        </p:nvSpPr>
        <p:spPr>
          <a:xfrm>
            <a:off x="5458983" y="6446520"/>
            <a:ext cx="5334019" cy="365125"/>
          </a:xfrm>
        </p:spPr>
        <p:txBody>
          <a:bodyPr/>
          <a:lstStyle>
            <a:lvl1pPr algn="l">
              <a:defRPr>
                <a:solidFill>
                  <a:schemeClr val="tx2"/>
                </a:solidFill>
              </a:defRPr>
            </a:lvl1pPr>
          </a:lstStyle>
          <a:p>
            <a:endParaRPr lang="en-US" dirty="0"/>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3A98EE3D-8CD1-4C3F-BD1C-C98C9596463C}" type="slidenum">
              <a:rPr lang="en-US" smtClean="0"/>
              <a:pPr/>
              <a:t>‹nr.›</a:t>
            </a:fld>
            <a:endParaRPr lang="en-US" dirty="0"/>
          </a:p>
        </p:txBody>
      </p:sp>
    </p:spTree>
    <p:extLst>
      <p:ext uri="{BB962C8B-B14F-4D97-AF65-F5344CB8AC3E}">
        <p14:creationId xmlns:p14="http://schemas.microsoft.com/office/powerpoint/2010/main" val="205640508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DA134939-39C0-4522-A125-A13DFDA66490}"/>
              </a:ext>
            </a:extLst>
          </p:cNvPr>
          <p:cNvSpPr/>
          <p:nvPr/>
        </p:nvSpPr>
        <p:spPr>
          <a:xfrm>
            <a:off x="0" y="4578350"/>
            <a:ext cx="12188825" cy="2279650"/>
          </a:xfrm>
          <a:prstGeom prst="rect">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 name="Picture Placeholder 2"/>
          <p:cNvSpPr>
            <a:spLocks noGrp="1" noChangeAspect="1"/>
          </p:cNvSpPr>
          <p:nvPr>
            <p:ph type="pic" idx="1"/>
          </p:nvPr>
        </p:nvSpPr>
        <p:spPr>
          <a:xfrm>
            <a:off x="15" y="0"/>
            <a:ext cx="12191985" cy="4578350"/>
          </a:xfrm>
          <a:solidFill>
            <a:schemeClr val="bg1">
              <a:lumMod val="85000"/>
            </a:schemeClr>
          </a:solidFill>
        </p:spPr>
        <p:txBody>
          <a:bodyPr lIns="457200" tIns="45720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2" name="Title 1"/>
          <p:cNvSpPr>
            <a:spLocks noGrp="1"/>
          </p:cNvSpPr>
          <p:nvPr>
            <p:ph type="title"/>
          </p:nvPr>
        </p:nvSpPr>
        <p:spPr>
          <a:xfrm>
            <a:off x="1097279" y="4799362"/>
            <a:ext cx="10113645" cy="743682"/>
          </a:xfrm>
        </p:spPr>
        <p:txBody>
          <a:bodyPr tIns="0" bIns="0" anchor="b">
            <a:noAutofit/>
          </a:bodyPr>
          <a:lstStyle>
            <a:lvl1pPr>
              <a:defRPr sz="3600" b="0">
                <a:solidFill>
                  <a:srgbClr val="FFFFFF"/>
                </a:solidFill>
              </a:defRPr>
            </a:lvl1pPr>
          </a:lstStyle>
          <a:p>
            <a:r>
              <a:rPr lang="en-US"/>
              <a:t>Click to edit Master title style</a:t>
            </a:r>
            <a:endParaRPr lang="en-US" dirty="0"/>
          </a:p>
        </p:txBody>
      </p:sp>
      <p:sp>
        <p:nvSpPr>
          <p:cNvPr id="4" name="Text Placeholder 3"/>
          <p:cNvSpPr>
            <a:spLocks noGrp="1"/>
          </p:cNvSpPr>
          <p:nvPr>
            <p:ph type="body" sz="half" idx="2"/>
          </p:nvPr>
        </p:nvSpPr>
        <p:spPr>
          <a:xfrm>
            <a:off x="1097279" y="5715000"/>
            <a:ext cx="10113264" cy="609600"/>
          </a:xfrm>
        </p:spPr>
        <p:txBody>
          <a:bodyPr lIns="91440" tIns="0" rIns="91440" bIns="0">
            <a:normAutofit/>
          </a:bodyPr>
          <a:lstStyle>
            <a:lvl1pPr marL="0" indent="0">
              <a:spcBef>
                <a:spcPts val="0"/>
              </a:spcBef>
              <a:spcAft>
                <a:spcPts val="600"/>
              </a:spcAft>
              <a:buNone/>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lvl1pPr>
              <a:defRPr/>
            </a:lvl1pPr>
          </a:lstStyle>
          <a:p>
            <a:fld id="{4907D986-8816-4272-A432-0437A28A9828}" type="datetime1">
              <a:rPr lang="en-US" smtClean="0"/>
              <a:t>1/19/2023</a:t>
            </a:fld>
            <a:endParaRPr lang="en-US" dirty="0"/>
          </a:p>
        </p:txBody>
      </p:sp>
      <p:sp>
        <p:nvSpPr>
          <p:cNvPr id="6" name="Footer Placeholder 5"/>
          <p:cNvSpPr>
            <a:spLocks noGrp="1"/>
          </p:cNvSpPr>
          <p:nvPr>
            <p:ph type="ftr" sz="quarter" idx="11"/>
          </p:nvPr>
        </p:nvSpPr>
        <p:spPr>
          <a:xfrm>
            <a:off x="1097279" y="6446838"/>
            <a:ext cx="6818262" cy="365125"/>
          </a:xfrm>
        </p:spPr>
        <p:txBody>
          <a:bodyPr/>
          <a:lstStyle/>
          <a:p>
            <a:pPr algn="l"/>
            <a:endParaRPr lang="en-US" dirty="0"/>
          </a:p>
        </p:txBody>
      </p:sp>
      <p:sp>
        <p:nvSpPr>
          <p:cNvPr id="7" name="Slide Number Placeholder 6"/>
          <p:cNvSpPr>
            <a:spLocks noGrp="1"/>
          </p:cNvSpPr>
          <p:nvPr>
            <p:ph type="sldNum" sz="quarter" idx="12"/>
          </p:nvPr>
        </p:nvSpPr>
        <p:spPr/>
        <p:txBody>
          <a:bodyPr/>
          <a:lstStyle/>
          <a:p>
            <a:fld id="{3A98EE3D-8CD1-4C3F-BD1C-C98C9596463C}" type="slidenum">
              <a:rPr lang="en-US" smtClean="0"/>
              <a:t>‹nr.›</a:t>
            </a:fld>
            <a:endParaRPr lang="en-US" dirty="0"/>
          </a:p>
        </p:txBody>
      </p:sp>
    </p:spTree>
    <p:extLst>
      <p:ext uri="{BB962C8B-B14F-4D97-AF65-F5344CB8AC3E}">
        <p14:creationId xmlns:p14="http://schemas.microsoft.com/office/powerpoint/2010/main" val="354207551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16A0E3C-60E6-4F39-BC55-5F7C224E1F7C}"/>
              </a:ext>
            </a:extLst>
          </p:cNvPr>
          <p:cNvSpPr/>
          <p:nvPr/>
        </p:nvSpPr>
        <p:spPr>
          <a:xfrm>
            <a:off x="3175" y="6400800"/>
            <a:ext cx="12188825" cy="457200"/>
          </a:xfrm>
          <a:prstGeom prst="rect">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en-US"/>
              <a:t>Click to edit Master title style</a:t>
            </a:r>
            <a:endParaRPr lang="en-US" dirty="0"/>
          </a:p>
        </p:txBody>
      </p:sp>
      <p:sp>
        <p:nvSpPr>
          <p:cNvPr id="3" name="Text Placeholder 2"/>
          <p:cNvSpPr>
            <a:spLocks noGrp="1"/>
          </p:cNvSpPr>
          <p:nvPr>
            <p:ph type="body" idx="1"/>
          </p:nvPr>
        </p:nvSpPr>
        <p:spPr>
          <a:xfrm>
            <a:off x="1097280" y="2108201"/>
            <a:ext cx="10058400" cy="3760891"/>
          </a:xfrm>
          <a:prstGeom prst="rect">
            <a:avLst/>
          </a:prstGeom>
        </p:spPr>
        <p:txBody>
          <a:bodyPr vert="horz" lIns="0" tIns="45720" rIns="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218426" y="6446838"/>
            <a:ext cx="2584850" cy="365125"/>
          </a:xfrm>
          <a:prstGeom prst="rect">
            <a:avLst/>
          </a:prstGeom>
        </p:spPr>
        <p:txBody>
          <a:bodyPr vert="horz" lIns="91440" tIns="45720" rIns="91440" bIns="45720" rtlCol="0" anchor="ctr"/>
          <a:lstStyle>
            <a:lvl1pPr algn="r">
              <a:defRPr sz="800">
                <a:solidFill>
                  <a:srgbClr val="FFFFFF"/>
                </a:solidFill>
              </a:defRPr>
            </a:lvl1pPr>
          </a:lstStyle>
          <a:p>
            <a:fld id="{62D6E202-B606-4609-B914-27C9371A1F6D}" type="datetime1">
              <a:rPr lang="en-US" smtClean="0"/>
              <a:t>1/19/2023</a:t>
            </a:fld>
            <a:endParaRPr lang="en-US" dirty="0"/>
          </a:p>
        </p:txBody>
      </p:sp>
      <p:sp>
        <p:nvSpPr>
          <p:cNvPr id="5" name="Footer Placeholder 4"/>
          <p:cNvSpPr>
            <a:spLocks noGrp="1"/>
          </p:cNvSpPr>
          <p:nvPr>
            <p:ph type="ftr" sz="quarter" idx="3"/>
          </p:nvPr>
        </p:nvSpPr>
        <p:spPr>
          <a:xfrm>
            <a:off x="1097279" y="6446838"/>
            <a:ext cx="6818262" cy="365125"/>
          </a:xfrm>
          <a:prstGeom prst="rect">
            <a:avLst/>
          </a:prstGeom>
        </p:spPr>
        <p:txBody>
          <a:bodyPr vert="horz" lIns="91440" tIns="45720" rIns="91440" bIns="45720" rtlCol="0" anchor="ctr"/>
          <a:lstStyle>
            <a:lvl1pPr algn="l">
              <a:defRPr sz="800" cap="all" baseline="0">
                <a:solidFill>
                  <a:srgbClr val="FFFFFF"/>
                </a:solidFill>
              </a:defRPr>
            </a:lvl1pPr>
          </a:lstStyle>
          <a:p>
            <a:endParaRPr lang="en-US" dirty="0"/>
          </a:p>
        </p:txBody>
      </p:sp>
      <p:sp>
        <p:nvSpPr>
          <p:cNvPr id="6" name="Slide Number Placeholder 5"/>
          <p:cNvSpPr>
            <a:spLocks noGrp="1"/>
          </p:cNvSpPr>
          <p:nvPr>
            <p:ph type="sldNum" sz="quarter" idx="4"/>
          </p:nvPr>
        </p:nvSpPr>
        <p:spPr>
          <a:xfrm>
            <a:off x="10993582" y="6446838"/>
            <a:ext cx="780010" cy="365125"/>
          </a:xfrm>
          <a:prstGeom prst="rect">
            <a:avLst/>
          </a:prstGeom>
        </p:spPr>
        <p:txBody>
          <a:bodyPr vert="horz" lIns="91440" tIns="45720" rIns="91440" bIns="45720" rtlCol="0" anchor="ctr"/>
          <a:lstStyle>
            <a:lvl1pPr algn="l">
              <a:defRPr sz="800">
                <a:solidFill>
                  <a:srgbClr val="FFFFFF"/>
                </a:solidFill>
              </a:defRPr>
            </a:lvl1pPr>
          </a:lstStyle>
          <a:p>
            <a:fld id="{3A98EE3D-8CD1-4C3F-BD1C-C98C9596463C}" type="slidenum">
              <a:rPr lang="en-US" smtClean="0"/>
              <a:t>‹nr.›</a:t>
            </a:fld>
            <a:endParaRPr lang="en-US" dirty="0"/>
          </a:p>
        </p:txBody>
      </p:sp>
      <p:cxnSp>
        <p:nvCxnSpPr>
          <p:cNvPr id="10" name="Straight Connector 9">
            <a:extLst>
              <a:ext uri="{FF2B5EF4-FFF2-40B4-BE49-F238E27FC236}">
                <a16:creationId xmlns:a16="http://schemas.microsoft.com/office/drawing/2014/main" id="{C5025DAC-8B93-4160-B017-3A274A5828C0}"/>
              </a:ext>
            </a:extLst>
          </p:cNvPr>
          <p:cNvCxnSpPr/>
          <p:nvPr/>
        </p:nvCxnSpPr>
        <p:spPr>
          <a:xfrm>
            <a:off x="1193532" y="1897380"/>
            <a:ext cx="9966960" cy="0"/>
          </a:xfrm>
          <a:prstGeom prst="line">
            <a:avLst/>
          </a:prstGeom>
          <a:ln w="127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65986877"/>
      </p:ext>
    </p:extLst>
  </p:cSld>
  <p:clrMap bg1="lt1" tx1="dk1" bg2="lt2" tx2="dk2" accent1="accent1" accent2="accent2" accent3="accent3" accent4="accent4" accent5="accent5" accent6="accent6" hlink="hlink" folHlink="folHlink"/>
  <p:sldLayoutIdLst>
    <p:sldLayoutId id="2147483671" r:id="rId1"/>
    <p:sldLayoutId id="2147483670" r:id="rId2"/>
    <p:sldLayoutId id="2147483669" r:id="rId3"/>
    <p:sldLayoutId id="2147483668" r:id="rId4"/>
    <p:sldLayoutId id="2147483667" r:id="rId5"/>
    <p:sldLayoutId id="2147483666" r:id="rId6"/>
    <p:sldLayoutId id="2147483665" r:id="rId7"/>
    <p:sldLayoutId id="2147483664" r:id="rId8"/>
    <p:sldLayoutId id="2147483663" r:id="rId9"/>
    <p:sldLayoutId id="2147483662" r:id="rId10"/>
    <p:sldLayoutId id="2147483661" r:id="rId11"/>
  </p:sldLayoutIdLst>
  <p:hf sldNum="0" hdr="0" ftr="0" dt="0"/>
  <p:txStyles>
    <p:titleStyle>
      <a:lvl1pPr algn="l" defTabSz="914400" rtl="0" eaLnBrk="1" latinLnBrk="0" hangingPunct="1">
        <a:lnSpc>
          <a:spcPct val="90000"/>
        </a:lnSpc>
        <a:spcBef>
          <a:spcPct val="0"/>
        </a:spcBef>
        <a:buNone/>
        <a:defRPr sz="4700" i="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110000"/>
        </a:lnSpc>
        <a:spcBef>
          <a:spcPts val="1200"/>
        </a:spcBef>
        <a:spcAft>
          <a:spcPts val="200"/>
        </a:spcAft>
        <a:buClr>
          <a:schemeClr val="accent1"/>
        </a:buClr>
        <a:buSzPct val="100000"/>
        <a:buFont typeface="Calibri" panose="020F0502020204030204" pitchFamily="34" charset="0"/>
        <a:buChar char=" "/>
        <a:defRPr sz="19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110000"/>
        </a:lnSpc>
        <a:spcBef>
          <a:spcPts val="200"/>
        </a:spcBef>
        <a:spcAft>
          <a:spcPts val="400"/>
        </a:spcAft>
        <a:buClrTx/>
        <a:buFont typeface="Calibri" pitchFamily="34" charset="0"/>
        <a:buChar char="◦"/>
        <a:defRPr sz="17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110000"/>
        </a:lnSpc>
        <a:spcBef>
          <a:spcPts val="200"/>
        </a:spcBef>
        <a:spcAft>
          <a:spcPts val="400"/>
        </a:spcAft>
        <a:buClrTx/>
        <a:buFont typeface="Calibri" pitchFamily="34" charset="0"/>
        <a:buChar char="◦"/>
        <a:defRPr sz="13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110000"/>
        </a:lnSpc>
        <a:spcBef>
          <a:spcPts val="200"/>
        </a:spcBef>
        <a:spcAft>
          <a:spcPts val="400"/>
        </a:spcAft>
        <a:buClrTx/>
        <a:buFont typeface="Calibri" pitchFamily="34" charset="0"/>
        <a:buChar char="◦"/>
        <a:defRPr sz="13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110000"/>
        </a:lnSpc>
        <a:spcBef>
          <a:spcPts val="200"/>
        </a:spcBef>
        <a:spcAft>
          <a:spcPts val="400"/>
        </a:spcAft>
        <a:buClrTx/>
        <a:buFont typeface="Calibri" pitchFamily="34" charset="0"/>
        <a:buChar char="◦"/>
        <a:defRPr sz="13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31" name="Rectangle 134">
            <a:extLst>
              <a:ext uri="{FF2B5EF4-FFF2-40B4-BE49-F238E27FC236}">
                <a16:creationId xmlns:a16="http://schemas.microsoft.com/office/drawing/2014/main" id="{C9B7F88A-EE9B-4C9D-9477-42E23466224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5875" cap="flat" cmpd="sng" algn="ctr">
            <a:noFill/>
            <a:prstDash val="solid"/>
          </a:ln>
          <a:effectLst/>
          <a:extLst>
            <a:ext uri="{91240B29-F687-4F45-9708-019B960494DF}">
              <a14:hiddenLine xmlns:a14="http://schemas.microsoft.com/office/drawing/2010/main" w="15875"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26" name="Picture 2" descr="De keuzeruimte binnen je studie zinvol benutten (minor, vakken, exchange,  stage?) – Eigen Weg Advies">
            <a:extLst>
              <a:ext uri="{FF2B5EF4-FFF2-40B4-BE49-F238E27FC236}">
                <a16:creationId xmlns:a16="http://schemas.microsoft.com/office/drawing/2014/main" id="{22FC93E7-24EA-4878-ABCA-C992664C0ADA}"/>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r="7110" b="-1"/>
          <a:stretch/>
        </p:blipFill>
        <p:spPr bwMode="auto">
          <a:xfrm>
            <a:off x="-1" y="-97551"/>
            <a:ext cx="12191980" cy="6857990"/>
          </a:xfrm>
          <a:prstGeom prst="rect">
            <a:avLst/>
          </a:prstGeom>
          <a:noFill/>
          <a:extLst>
            <a:ext uri="{909E8E84-426E-40DD-AFC4-6F175D3DCCD1}">
              <a14:hiddenFill xmlns:a14="http://schemas.microsoft.com/office/drawing/2010/main">
                <a:solidFill>
                  <a:srgbClr val="FFFFFF"/>
                </a:solidFill>
              </a14:hiddenFill>
            </a:ext>
          </a:extLst>
        </p:spPr>
      </p:pic>
      <p:sp>
        <p:nvSpPr>
          <p:cNvPr id="1032" name="Rectangle 136">
            <a:extLst>
              <a:ext uri="{FF2B5EF4-FFF2-40B4-BE49-F238E27FC236}">
                <a16:creationId xmlns:a16="http://schemas.microsoft.com/office/drawing/2014/main" id="{7319A1DD-F557-4EC6-8A8C-F7617B4CD67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654296" y="3118982"/>
            <a:ext cx="7537704" cy="2462668"/>
          </a:xfrm>
          <a:prstGeom prst="rect">
            <a:avLst/>
          </a:prstGeom>
          <a:solidFill>
            <a:schemeClr val="bg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1CF64A27-51A8-4030-96F3-87A4B6155985}"/>
              </a:ext>
            </a:extLst>
          </p:cNvPr>
          <p:cNvSpPr>
            <a:spLocks noGrp="1"/>
          </p:cNvSpPr>
          <p:nvPr>
            <p:ph type="ctrTitle"/>
          </p:nvPr>
        </p:nvSpPr>
        <p:spPr>
          <a:xfrm>
            <a:off x="4985517" y="3331444"/>
            <a:ext cx="6470692" cy="1229306"/>
          </a:xfrm>
        </p:spPr>
        <p:txBody>
          <a:bodyPr>
            <a:normAutofit/>
          </a:bodyPr>
          <a:lstStyle/>
          <a:p>
            <a:r>
              <a:rPr lang="nl-NL" sz="3400">
                <a:solidFill>
                  <a:schemeClr val="tx1"/>
                </a:solidFill>
              </a:rPr>
              <a:t>Keuzedeel K0148: doorstroom naar hbo gezondheidszorg</a:t>
            </a:r>
          </a:p>
        </p:txBody>
      </p:sp>
      <p:cxnSp>
        <p:nvCxnSpPr>
          <p:cNvPr id="139" name="Straight Connector 138">
            <a:extLst>
              <a:ext uri="{FF2B5EF4-FFF2-40B4-BE49-F238E27FC236}">
                <a16:creationId xmlns:a16="http://schemas.microsoft.com/office/drawing/2014/main" id="{D28A9C89-B313-458F-9C85-515930A51A93}"/>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5110211" y="4641183"/>
            <a:ext cx="6309360" cy="0"/>
          </a:xfrm>
          <a:prstGeom prst="line">
            <a:avLst/>
          </a:prstGeom>
          <a:ln w="19050">
            <a:solidFill>
              <a:schemeClr val="accent1">
                <a:alpha val="90000"/>
              </a:schemeClr>
            </a:solidFill>
          </a:ln>
        </p:spPr>
        <p:style>
          <a:lnRef idx="1">
            <a:schemeClr val="accent1"/>
          </a:lnRef>
          <a:fillRef idx="0">
            <a:schemeClr val="accent1"/>
          </a:fillRef>
          <a:effectRef idx="0">
            <a:schemeClr val="accent1"/>
          </a:effectRef>
          <a:fontRef idx="minor">
            <a:schemeClr val="tx1"/>
          </a:fontRef>
        </p:style>
      </p:cxnSp>
      <p:sp>
        <p:nvSpPr>
          <p:cNvPr id="1033" name="!!footer rectangle">
            <a:extLst>
              <a:ext uri="{FF2B5EF4-FFF2-40B4-BE49-F238E27FC236}">
                <a16:creationId xmlns:a16="http://schemas.microsoft.com/office/drawing/2014/main" id="{D50218C5-E017-43D2-8345-FD9FBF0C991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6400800"/>
            <a:ext cx="12192000" cy="457200"/>
          </a:xfrm>
          <a:prstGeom prst="rect">
            <a:avLst/>
          </a:prstGeom>
          <a:solidFill>
            <a:srgbClr val="262626">
              <a:alpha val="95000"/>
            </a:srgbClr>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2933488383"/>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1000"/>
                                  </p:stCondLst>
                                  <p:iterate type="lt">
                                    <p:tmPct val="10000"/>
                                  </p:iterate>
                                  <p:childTnLst>
                                    <p:set>
                                      <p:cBhvr>
                                        <p:cTn id="6" dur="1" fill="hold">
                                          <p:stCondLst>
                                            <p:cond delay="0"/>
                                          </p:stCondLst>
                                        </p:cTn>
                                        <p:tgtEl>
                                          <p:spTgt spid="2"/>
                                        </p:tgtEl>
                                        <p:attrNameLst>
                                          <p:attrName>style.visibility</p:attrName>
                                        </p:attrNameLst>
                                      </p:cBhvr>
                                      <p:to>
                                        <p:strVal val="visible"/>
                                      </p:to>
                                    </p:set>
                                    <p:animEffect transition="in" filter="fade">
                                      <p:cBhvr>
                                        <p:cTn id="7" dur="4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67B74F2B-9534-4540-96B0-5C8E958B940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1"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9163CC52-5002-4668-8DC2-6E1646A0E515}"/>
              </a:ext>
            </a:extLst>
          </p:cNvPr>
          <p:cNvSpPr>
            <a:spLocks noGrp="1"/>
          </p:cNvSpPr>
          <p:nvPr>
            <p:ph type="title"/>
          </p:nvPr>
        </p:nvSpPr>
        <p:spPr>
          <a:xfrm>
            <a:off x="5172074" y="286603"/>
            <a:ext cx="5983605" cy="1450757"/>
          </a:xfrm>
        </p:spPr>
        <p:txBody>
          <a:bodyPr>
            <a:normAutofit/>
          </a:bodyPr>
          <a:lstStyle/>
          <a:p>
            <a:r>
              <a:rPr lang="nl-NL" b="1" dirty="0">
                <a:solidFill>
                  <a:srgbClr val="002060"/>
                </a:solidFill>
              </a:rPr>
              <a:t>Inhoudsopgave</a:t>
            </a:r>
          </a:p>
        </p:txBody>
      </p:sp>
      <p:pic>
        <p:nvPicPr>
          <p:cNvPr id="5" name="Picture 4" descr="Veel vraagtekens op een zwarte achtergrond">
            <a:extLst>
              <a:ext uri="{FF2B5EF4-FFF2-40B4-BE49-F238E27FC236}">
                <a16:creationId xmlns:a16="http://schemas.microsoft.com/office/drawing/2014/main" id="{F948066A-ED38-42B3-AA07-F948F81B6DD4}"/>
              </a:ext>
            </a:extLst>
          </p:cNvPr>
          <p:cNvPicPr>
            <a:picLocks noChangeAspect="1"/>
          </p:cNvPicPr>
          <p:nvPr/>
        </p:nvPicPr>
        <p:blipFill rotWithShape="1">
          <a:blip r:embed="rId2"/>
          <a:srcRect l="56351" r="1" b="1"/>
          <a:stretch/>
        </p:blipFill>
        <p:spPr>
          <a:xfrm>
            <a:off x="20" y="10"/>
            <a:ext cx="4580077" cy="6400784"/>
          </a:xfrm>
          <a:prstGeom prst="rect">
            <a:avLst/>
          </a:prstGeom>
        </p:spPr>
      </p:pic>
      <p:cxnSp>
        <p:nvCxnSpPr>
          <p:cNvPr id="11" name="!!Straight Connector">
            <a:extLst>
              <a:ext uri="{FF2B5EF4-FFF2-40B4-BE49-F238E27FC236}">
                <a16:creationId xmlns:a16="http://schemas.microsoft.com/office/drawing/2014/main" id="{33BECB2B-2CFA-412C-880F-C4B60974936F}"/>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5242903" y="1917852"/>
            <a:ext cx="5943600" cy="0"/>
          </a:xfrm>
          <a:prstGeom prst="line">
            <a:avLst/>
          </a:prstGeom>
          <a:ln w="127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3" name="Tijdelijke aanduiding voor inhoud 2">
            <a:extLst>
              <a:ext uri="{FF2B5EF4-FFF2-40B4-BE49-F238E27FC236}">
                <a16:creationId xmlns:a16="http://schemas.microsoft.com/office/drawing/2014/main" id="{D528E621-633A-4930-BBFC-863DC4E14FEB}"/>
              </a:ext>
            </a:extLst>
          </p:cNvPr>
          <p:cNvSpPr>
            <a:spLocks noGrp="1"/>
          </p:cNvSpPr>
          <p:nvPr>
            <p:ph idx="1"/>
          </p:nvPr>
        </p:nvSpPr>
        <p:spPr>
          <a:xfrm>
            <a:off x="5172074" y="2108201"/>
            <a:ext cx="5983606" cy="3760891"/>
          </a:xfrm>
        </p:spPr>
        <p:txBody>
          <a:bodyPr>
            <a:normAutofit/>
          </a:bodyPr>
          <a:lstStyle/>
          <a:p>
            <a:r>
              <a:rPr lang="nl-NL" sz="3200" dirty="0">
                <a:solidFill>
                  <a:schemeClr val="tx1"/>
                </a:solidFill>
              </a:rPr>
              <a:t>1. Verwachtingen;</a:t>
            </a:r>
          </a:p>
          <a:p>
            <a:r>
              <a:rPr lang="nl-NL" sz="3200" dirty="0">
                <a:solidFill>
                  <a:schemeClr val="tx1"/>
                </a:solidFill>
              </a:rPr>
              <a:t>2. Opbouw van het keuzedeel;</a:t>
            </a:r>
          </a:p>
          <a:p>
            <a:r>
              <a:rPr lang="nl-NL" sz="3200" dirty="0">
                <a:solidFill>
                  <a:schemeClr val="tx1"/>
                </a:solidFill>
              </a:rPr>
              <a:t>3. Portfolio;</a:t>
            </a:r>
          </a:p>
          <a:p>
            <a:r>
              <a:rPr lang="nl-NL" sz="3200" dirty="0">
                <a:solidFill>
                  <a:schemeClr val="tx1"/>
                </a:solidFill>
              </a:rPr>
              <a:t>4. Examinering;</a:t>
            </a:r>
          </a:p>
          <a:p>
            <a:r>
              <a:rPr lang="nl-NL" sz="3200" dirty="0">
                <a:solidFill>
                  <a:schemeClr val="tx1"/>
                </a:solidFill>
              </a:rPr>
              <a:t>5. </a:t>
            </a:r>
            <a:r>
              <a:rPr lang="nl-NL" sz="3200" dirty="0" err="1">
                <a:solidFill>
                  <a:schemeClr val="tx1"/>
                </a:solidFill>
              </a:rPr>
              <a:t>Onderwijsonline</a:t>
            </a:r>
            <a:r>
              <a:rPr lang="nl-NL" sz="3200" dirty="0">
                <a:solidFill>
                  <a:schemeClr val="tx1"/>
                </a:solidFill>
              </a:rPr>
              <a:t>. </a:t>
            </a:r>
          </a:p>
          <a:p>
            <a:endParaRPr lang="nl-NL" dirty="0"/>
          </a:p>
        </p:txBody>
      </p:sp>
      <p:sp>
        <p:nvSpPr>
          <p:cNvPr id="13" name="Rectangle 12">
            <a:extLst>
              <a:ext uri="{FF2B5EF4-FFF2-40B4-BE49-F238E27FC236}">
                <a16:creationId xmlns:a16="http://schemas.microsoft.com/office/drawing/2014/main" id="{C1B60310-C5C3-46A0-A452-2A0B008434D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6400800"/>
            <a:ext cx="12192000" cy="457200"/>
          </a:xfrm>
          <a:prstGeom prst="rect">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342410199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1" name="Rectangle 70">
            <a:extLst>
              <a:ext uri="{FF2B5EF4-FFF2-40B4-BE49-F238E27FC236}">
                <a16:creationId xmlns:a16="http://schemas.microsoft.com/office/drawing/2014/main" id="{08CB54FC-0B2A-4107-9A70-958B90B7658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1"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B779A153-0897-4573-95E9-2A8E9A898068}"/>
              </a:ext>
            </a:extLst>
          </p:cNvPr>
          <p:cNvSpPr>
            <a:spLocks noGrp="1"/>
          </p:cNvSpPr>
          <p:nvPr>
            <p:ph type="title"/>
          </p:nvPr>
        </p:nvSpPr>
        <p:spPr>
          <a:xfrm>
            <a:off x="6460275" y="644373"/>
            <a:ext cx="5127171" cy="1450757"/>
          </a:xfrm>
        </p:spPr>
        <p:txBody>
          <a:bodyPr>
            <a:normAutofit/>
          </a:bodyPr>
          <a:lstStyle/>
          <a:p>
            <a:r>
              <a:rPr lang="nl-NL" b="1" dirty="0">
                <a:solidFill>
                  <a:srgbClr val="002060"/>
                </a:solidFill>
              </a:rPr>
              <a:t>Verwachtingen</a:t>
            </a:r>
          </a:p>
        </p:txBody>
      </p:sp>
      <p:pic>
        <p:nvPicPr>
          <p:cNvPr id="2050" name="Picture 2" descr="Psychologie: self-fulfilling prophecy, verwachtingen">
            <a:extLst>
              <a:ext uri="{FF2B5EF4-FFF2-40B4-BE49-F238E27FC236}">
                <a16:creationId xmlns:a16="http://schemas.microsoft.com/office/drawing/2014/main" id="{B6B57D71-5193-42D1-B1DD-72E54A2375ED}"/>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643192" y="1561732"/>
            <a:ext cx="5115347" cy="3414494"/>
          </a:xfrm>
          <a:prstGeom prst="rect">
            <a:avLst/>
          </a:prstGeom>
          <a:noFill/>
          <a:extLst>
            <a:ext uri="{909E8E84-426E-40DD-AFC4-6F175D3DCCD1}">
              <a14:hiddenFill xmlns:a14="http://schemas.microsoft.com/office/drawing/2010/main">
                <a:solidFill>
                  <a:srgbClr val="FFFFFF"/>
                </a:solidFill>
              </a14:hiddenFill>
            </a:ext>
          </a:extLst>
        </p:spPr>
      </p:pic>
      <p:cxnSp>
        <p:nvCxnSpPr>
          <p:cNvPr id="73" name="Straight Connector 72">
            <a:extLst>
              <a:ext uri="{FF2B5EF4-FFF2-40B4-BE49-F238E27FC236}">
                <a16:creationId xmlns:a16="http://schemas.microsoft.com/office/drawing/2014/main" id="{7855A9B5-1710-4B19-B0F1-CDFDD4ED5B7E}"/>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6514044" y="2246569"/>
            <a:ext cx="4572000" cy="0"/>
          </a:xfrm>
          <a:prstGeom prst="line">
            <a:avLst/>
          </a:prstGeom>
          <a:ln w="127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3" name="Tijdelijke aanduiding voor inhoud 2">
            <a:extLst>
              <a:ext uri="{FF2B5EF4-FFF2-40B4-BE49-F238E27FC236}">
                <a16:creationId xmlns:a16="http://schemas.microsoft.com/office/drawing/2014/main" id="{C544B3B0-E834-4D91-B194-067E628AF477}"/>
              </a:ext>
            </a:extLst>
          </p:cNvPr>
          <p:cNvSpPr>
            <a:spLocks noGrp="1"/>
          </p:cNvSpPr>
          <p:nvPr>
            <p:ph idx="1"/>
          </p:nvPr>
        </p:nvSpPr>
        <p:spPr>
          <a:xfrm>
            <a:off x="6411684" y="2407436"/>
            <a:ext cx="5127172" cy="3461658"/>
          </a:xfrm>
        </p:spPr>
        <p:txBody>
          <a:bodyPr>
            <a:normAutofit/>
          </a:bodyPr>
          <a:lstStyle/>
          <a:p>
            <a:pPr algn="ctr"/>
            <a:endParaRPr lang="nl-NL" sz="2800" b="1" dirty="0"/>
          </a:p>
          <a:p>
            <a:pPr algn="ctr"/>
            <a:r>
              <a:rPr lang="nl-NL" sz="2800" dirty="0">
                <a:solidFill>
                  <a:schemeClr val="tx1"/>
                </a:solidFill>
              </a:rPr>
              <a:t>Wat zijn jullie verwachtingen ten aanzien van dit keuzedeel? </a:t>
            </a:r>
          </a:p>
        </p:txBody>
      </p:sp>
      <p:sp>
        <p:nvSpPr>
          <p:cNvPr id="75" name="Rectangle 74">
            <a:extLst>
              <a:ext uri="{FF2B5EF4-FFF2-40B4-BE49-F238E27FC236}">
                <a16:creationId xmlns:a16="http://schemas.microsoft.com/office/drawing/2014/main" id="{9AA76026-5689-4584-8D93-D71D739E61B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6400800"/>
            <a:ext cx="12192000" cy="457200"/>
          </a:xfrm>
          <a:prstGeom prst="rect">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71279299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 name="Rectangle 19">
            <a:extLst>
              <a:ext uri="{FF2B5EF4-FFF2-40B4-BE49-F238E27FC236}">
                <a16:creationId xmlns:a16="http://schemas.microsoft.com/office/drawing/2014/main" id="{39E3965E-AC41-4711-9D10-E25ABB132D8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175" y="6400800"/>
            <a:ext cx="12188825" cy="457200"/>
          </a:xfrm>
          <a:prstGeom prst="rect">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sp>
      <p:cxnSp>
        <p:nvCxnSpPr>
          <p:cNvPr id="22" name="Straight Connector 21">
            <a:extLst>
              <a:ext uri="{FF2B5EF4-FFF2-40B4-BE49-F238E27FC236}">
                <a16:creationId xmlns:a16="http://schemas.microsoft.com/office/drawing/2014/main" id="{1F5DC8C3-BA5F-4EED-BB9A-A14272BD82A1}"/>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207658" y="4474741"/>
            <a:ext cx="9875520" cy="0"/>
          </a:xfrm>
          <a:prstGeom prst="line">
            <a:avLst/>
          </a:prstGeom>
          <a:ln w="127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useBgFill="1">
        <p:nvSpPr>
          <p:cNvPr id="24" name="Rectangle 23">
            <a:extLst>
              <a:ext uri="{FF2B5EF4-FFF2-40B4-BE49-F238E27FC236}">
                <a16:creationId xmlns:a16="http://schemas.microsoft.com/office/drawing/2014/main" id="{B4D0E555-16F6-44D0-BF56-AF5FF5BDE9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001">
            <a:schemeClr val="lt1"/>
          </a:fillRef>
          <a:effectRef idx="0">
            <a:schemeClr val="accent1"/>
          </a:effectRef>
          <a:fontRef idx="minor">
            <a:schemeClr val="lt1"/>
          </a:fontRef>
        </p:style>
        <p:txBody>
          <a:bodyPr rtlCol="0" anchor="ctr"/>
          <a:lstStyle/>
          <a:p>
            <a:pPr algn="ctr"/>
            <a:endParaRPr lang="en-US"/>
          </a:p>
        </p:txBody>
      </p:sp>
      <p:sp>
        <p:nvSpPr>
          <p:cNvPr id="26" name="Rectangle 25">
            <a:extLst>
              <a:ext uri="{FF2B5EF4-FFF2-40B4-BE49-F238E27FC236}">
                <a16:creationId xmlns:a16="http://schemas.microsoft.com/office/drawing/2014/main" id="{8117041D-1A7B-4ECA-AB68-3CFDB6726B8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6220" y="0"/>
            <a:ext cx="4641314" cy="6858000"/>
          </a:xfrm>
          <a:prstGeom prst="rect">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el 1">
            <a:extLst>
              <a:ext uri="{FF2B5EF4-FFF2-40B4-BE49-F238E27FC236}">
                <a16:creationId xmlns:a16="http://schemas.microsoft.com/office/drawing/2014/main" id="{93A42205-E118-4275-9630-9C5339E928D7}"/>
              </a:ext>
            </a:extLst>
          </p:cNvPr>
          <p:cNvSpPr>
            <a:spLocks noGrp="1"/>
          </p:cNvSpPr>
          <p:nvPr>
            <p:ph type="title"/>
          </p:nvPr>
        </p:nvSpPr>
        <p:spPr>
          <a:xfrm>
            <a:off x="435869" y="640080"/>
            <a:ext cx="3659246" cy="2862699"/>
          </a:xfrm>
        </p:spPr>
        <p:txBody>
          <a:bodyPr vert="horz" lIns="91440" tIns="45720" rIns="91440" bIns="45720" rtlCol="0" anchor="b">
            <a:normAutofit/>
          </a:bodyPr>
          <a:lstStyle/>
          <a:p>
            <a:r>
              <a:rPr lang="en-US" sz="4400" b="1" dirty="0">
                <a:solidFill>
                  <a:srgbClr val="FFFFFF"/>
                </a:solidFill>
              </a:rPr>
              <a:t>Opbouw van het keuzedeel</a:t>
            </a:r>
          </a:p>
        </p:txBody>
      </p:sp>
      <p:cxnSp>
        <p:nvCxnSpPr>
          <p:cNvPr id="28" name="Straight Connector 27">
            <a:extLst>
              <a:ext uri="{FF2B5EF4-FFF2-40B4-BE49-F238E27FC236}">
                <a16:creationId xmlns:a16="http://schemas.microsoft.com/office/drawing/2014/main" id="{ABCD2462-4C1E-401A-AC2D-F799A138B245}"/>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573852" y="3663649"/>
            <a:ext cx="3383280"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pic>
        <p:nvPicPr>
          <p:cNvPr id="4" name="Content Placeholder 3" descr="Afbeeldingsresultaat voor 240&quot;">
            <a:extLst>
              <a:ext uri="{FF2B5EF4-FFF2-40B4-BE49-F238E27FC236}">
                <a16:creationId xmlns:a16="http://schemas.microsoft.com/office/drawing/2014/main" id="{2B20B292-96EB-4601-B714-38078930181B}"/>
              </a:ext>
            </a:extLst>
          </p:cNvPr>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tretch>
            <a:fillRect/>
          </a:stretch>
        </p:blipFill>
        <p:spPr bwMode="auto">
          <a:xfrm>
            <a:off x="5793498" y="1429325"/>
            <a:ext cx="5190844" cy="3114505"/>
          </a:xfrm>
          <a:prstGeom prst="rect">
            <a:avLst/>
          </a:prstGeom>
          <a:noFill/>
          <a:extLst>
            <a:ext uri="{909E8E84-426E-40DD-AFC4-6F175D3DCCD1}">
              <a14:hiddenFill xmlns:a14="http://schemas.microsoft.com/office/drawing/2010/main">
                <a:solidFill>
                  <a:srgbClr val="FFFFFF"/>
                </a:solidFill>
              </a14:hiddenFill>
            </a:ext>
          </a:extLst>
        </p:spPr>
      </p:pic>
      <p:sp>
        <p:nvSpPr>
          <p:cNvPr id="5" name="Tekstvak 4">
            <a:extLst>
              <a:ext uri="{FF2B5EF4-FFF2-40B4-BE49-F238E27FC236}">
                <a16:creationId xmlns:a16="http://schemas.microsoft.com/office/drawing/2014/main" id="{A8CE0C09-3E54-4E32-9D18-D7DF5F553DAD}"/>
              </a:ext>
            </a:extLst>
          </p:cNvPr>
          <p:cNvSpPr txBox="1"/>
          <p:nvPr/>
        </p:nvSpPr>
        <p:spPr>
          <a:xfrm>
            <a:off x="5487253" y="852858"/>
            <a:ext cx="5856051" cy="4062651"/>
          </a:xfrm>
          <a:prstGeom prst="rect">
            <a:avLst/>
          </a:prstGeom>
          <a:noFill/>
          <a:ln w="28575">
            <a:solidFill>
              <a:schemeClr val="tx1"/>
            </a:solidFill>
          </a:ln>
        </p:spPr>
        <p:txBody>
          <a:bodyPr wrap="square" rtlCol="0">
            <a:spAutoFit/>
          </a:bodyPr>
          <a:lstStyle/>
          <a:p>
            <a:r>
              <a:rPr lang="nl-NL" sz="2400" b="1" dirty="0"/>
              <a:t>Aantal uur: </a:t>
            </a:r>
            <a:endParaRPr lang="nl-NL" dirty="0"/>
          </a:p>
          <a:p>
            <a:endParaRPr lang="nl-NL" dirty="0"/>
          </a:p>
          <a:p>
            <a:endParaRPr lang="nl-NL" dirty="0"/>
          </a:p>
          <a:p>
            <a:endParaRPr lang="nl-NL" dirty="0"/>
          </a:p>
          <a:p>
            <a:endParaRPr lang="nl-NL" dirty="0"/>
          </a:p>
          <a:p>
            <a:endParaRPr lang="nl-NL" dirty="0"/>
          </a:p>
          <a:p>
            <a:endParaRPr lang="nl-NL" dirty="0"/>
          </a:p>
          <a:p>
            <a:endParaRPr lang="nl-NL" dirty="0"/>
          </a:p>
          <a:p>
            <a:endParaRPr lang="nl-NL" dirty="0"/>
          </a:p>
          <a:p>
            <a:endParaRPr lang="nl-NL" dirty="0"/>
          </a:p>
          <a:p>
            <a:endParaRPr lang="nl-NL" dirty="0"/>
          </a:p>
          <a:p>
            <a:endParaRPr lang="nl-NL" dirty="0"/>
          </a:p>
          <a:p>
            <a:endParaRPr lang="nl-NL" dirty="0"/>
          </a:p>
          <a:p>
            <a:endParaRPr lang="nl-NL" dirty="0"/>
          </a:p>
        </p:txBody>
      </p:sp>
      <p:sp>
        <p:nvSpPr>
          <p:cNvPr id="16" name="Tekstvak 6">
            <a:extLst>
              <a:ext uri="{FF2B5EF4-FFF2-40B4-BE49-F238E27FC236}">
                <a16:creationId xmlns:a16="http://schemas.microsoft.com/office/drawing/2014/main" id="{9BD64F93-3871-47F3-AB24-AECD3A865070}"/>
              </a:ext>
            </a:extLst>
          </p:cNvPr>
          <p:cNvSpPr txBox="1"/>
          <p:nvPr/>
        </p:nvSpPr>
        <p:spPr>
          <a:xfrm>
            <a:off x="5488986" y="5356277"/>
            <a:ext cx="5852586" cy="707886"/>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defPPr rtl="0">
              <a:defRPr lang="nl-nl"/>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r>
              <a:rPr lang="nl-NL" sz="2000" b="1" dirty="0"/>
              <a:t>Examinering:</a:t>
            </a:r>
          </a:p>
          <a:p>
            <a:r>
              <a:rPr lang="nl-NL" sz="2000" dirty="0">
                <a:solidFill>
                  <a:schemeClr val="tx1"/>
                </a:solidFill>
              </a:rPr>
              <a:t>Examinering verloopt via consortium/</a:t>
            </a:r>
            <a:r>
              <a:rPr lang="nl-NL" sz="2000" dirty="0" err="1">
                <a:solidFill>
                  <a:schemeClr val="tx1"/>
                </a:solidFill>
              </a:rPr>
              <a:t>digibieb</a:t>
            </a:r>
            <a:endParaRPr lang="nl-NL" sz="2000" dirty="0">
              <a:solidFill>
                <a:schemeClr val="tx1"/>
              </a:solidFill>
            </a:endParaRPr>
          </a:p>
        </p:txBody>
      </p:sp>
    </p:spTree>
    <p:extLst>
      <p:ext uri="{BB962C8B-B14F-4D97-AF65-F5344CB8AC3E}">
        <p14:creationId xmlns:p14="http://schemas.microsoft.com/office/powerpoint/2010/main" val="408596009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 name="Rectangle 19">
            <a:extLst>
              <a:ext uri="{FF2B5EF4-FFF2-40B4-BE49-F238E27FC236}">
                <a16:creationId xmlns:a16="http://schemas.microsoft.com/office/drawing/2014/main" id="{39E3965E-AC41-4711-9D10-E25ABB132D8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175" y="6400800"/>
            <a:ext cx="12188825" cy="457200"/>
          </a:xfrm>
          <a:prstGeom prst="rect">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sp>
      <p:cxnSp>
        <p:nvCxnSpPr>
          <p:cNvPr id="22" name="Straight Connector 21">
            <a:extLst>
              <a:ext uri="{FF2B5EF4-FFF2-40B4-BE49-F238E27FC236}">
                <a16:creationId xmlns:a16="http://schemas.microsoft.com/office/drawing/2014/main" id="{1F5DC8C3-BA5F-4EED-BB9A-A14272BD82A1}"/>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207658" y="4474741"/>
            <a:ext cx="9875520" cy="0"/>
          </a:xfrm>
          <a:prstGeom prst="line">
            <a:avLst/>
          </a:prstGeom>
          <a:ln w="127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useBgFill="1">
        <p:nvSpPr>
          <p:cNvPr id="24" name="Rectangle 23">
            <a:extLst>
              <a:ext uri="{FF2B5EF4-FFF2-40B4-BE49-F238E27FC236}">
                <a16:creationId xmlns:a16="http://schemas.microsoft.com/office/drawing/2014/main" id="{B4D0E555-16F6-44D0-BF56-AF5FF5BDE9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001">
            <a:schemeClr val="lt1"/>
          </a:fillRef>
          <a:effectRef idx="0">
            <a:schemeClr val="accent1"/>
          </a:effectRef>
          <a:fontRef idx="minor">
            <a:schemeClr val="lt1"/>
          </a:fontRef>
        </p:style>
        <p:txBody>
          <a:bodyPr rtlCol="0" anchor="ctr"/>
          <a:lstStyle/>
          <a:p>
            <a:pPr algn="ctr"/>
            <a:endParaRPr lang="en-US"/>
          </a:p>
        </p:txBody>
      </p:sp>
      <p:sp>
        <p:nvSpPr>
          <p:cNvPr id="26" name="Rectangle 25">
            <a:extLst>
              <a:ext uri="{FF2B5EF4-FFF2-40B4-BE49-F238E27FC236}">
                <a16:creationId xmlns:a16="http://schemas.microsoft.com/office/drawing/2014/main" id="{8117041D-1A7B-4ECA-AB68-3CFDB6726B8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6220" y="0"/>
            <a:ext cx="4641314" cy="6858000"/>
          </a:xfrm>
          <a:prstGeom prst="rect">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el 1">
            <a:extLst>
              <a:ext uri="{FF2B5EF4-FFF2-40B4-BE49-F238E27FC236}">
                <a16:creationId xmlns:a16="http://schemas.microsoft.com/office/drawing/2014/main" id="{93A42205-E118-4275-9630-9C5339E928D7}"/>
              </a:ext>
            </a:extLst>
          </p:cNvPr>
          <p:cNvSpPr>
            <a:spLocks noGrp="1"/>
          </p:cNvSpPr>
          <p:nvPr>
            <p:ph type="title"/>
          </p:nvPr>
        </p:nvSpPr>
        <p:spPr>
          <a:xfrm>
            <a:off x="435869" y="640080"/>
            <a:ext cx="3659246" cy="2862699"/>
          </a:xfrm>
        </p:spPr>
        <p:txBody>
          <a:bodyPr vert="horz" lIns="91440" tIns="45720" rIns="91440" bIns="45720" rtlCol="0" anchor="b">
            <a:normAutofit/>
          </a:bodyPr>
          <a:lstStyle/>
          <a:p>
            <a:r>
              <a:rPr lang="en-US" sz="4400" b="1" dirty="0">
                <a:solidFill>
                  <a:srgbClr val="FFFFFF"/>
                </a:solidFill>
              </a:rPr>
              <a:t>Opbouw van het keuzedeel</a:t>
            </a:r>
          </a:p>
        </p:txBody>
      </p:sp>
      <p:cxnSp>
        <p:nvCxnSpPr>
          <p:cNvPr id="28" name="Straight Connector 27">
            <a:extLst>
              <a:ext uri="{FF2B5EF4-FFF2-40B4-BE49-F238E27FC236}">
                <a16:creationId xmlns:a16="http://schemas.microsoft.com/office/drawing/2014/main" id="{ABCD2462-4C1E-401A-AC2D-F799A138B245}"/>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573852" y="3663649"/>
            <a:ext cx="3383280"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graphicFrame>
        <p:nvGraphicFramePr>
          <p:cNvPr id="11" name="Tabel 8">
            <a:extLst>
              <a:ext uri="{FF2B5EF4-FFF2-40B4-BE49-F238E27FC236}">
                <a16:creationId xmlns:a16="http://schemas.microsoft.com/office/drawing/2014/main" id="{2BFA9361-9AC1-4AE1-B687-6022187DC524}"/>
              </a:ext>
            </a:extLst>
          </p:cNvPr>
          <p:cNvGraphicFramePr>
            <a:graphicFrameLocks noGrp="1"/>
          </p:cNvGraphicFramePr>
          <p:nvPr>
            <p:extLst>
              <p:ext uri="{D42A27DB-BD31-4B8C-83A1-F6EECF244321}">
                <p14:modId xmlns:p14="http://schemas.microsoft.com/office/powerpoint/2010/main" val="1052315471"/>
              </p:ext>
            </p:extLst>
          </p:nvPr>
        </p:nvGraphicFramePr>
        <p:xfrm>
          <a:off x="5070963" y="2552401"/>
          <a:ext cx="6798082" cy="3336904"/>
        </p:xfrm>
        <a:graphic>
          <a:graphicData uri="http://schemas.openxmlformats.org/drawingml/2006/table">
            <a:tbl>
              <a:tblPr firstRow="1" bandRow="1">
                <a:tableStyleId>{BC89EF96-8CEA-46FF-86C4-4CE0E7609802}</a:tableStyleId>
              </a:tblPr>
              <a:tblGrid>
                <a:gridCol w="1489942">
                  <a:extLst>
                    <a:ext uri="{9D8B030D-6E8A-4147-A177-3AD203B41FA5}">
                      <a16:colId xmlns:a16="http://schemas.microsoft.com/office/drawing/2014/main" val="311879009"/>
                    </a:ext>
                  </a:extLst>
                </a:gridCol>
                <a:gridCol w="5308140">
                  <a:extLst>
                    <a:ext uri="{9D8B030D-6E8A-4147-A177-3AD203B41FA5}">
                      <a16:colId xmlns:a16="http://schemas.microsoft.com/office/drawing/2014/main" val="1122421576"/>
                    </a:ext>
                  </a:extLst>
                </a:gridCol>
              </a:tblGrid>
              <a:tr h="563263">
                <a:tc>
                  <a:txBody>
                    <a:bodyPr/>
                    <a:lstStyle/>
                    <a:p>
                      <a:r>
                        <a:rPr lang="nl-NL" sz="2500" b="1" dirty="0">
                          <a:solidFill>
                            <a:schemeClr val="tx1"/>
                          </a:solidFill>
                        </a:rPr>
                        <a:t>Lesdag</a:t>
                      </a:r>
                    </a:p>
                  </a:txBody>
                  <a:tcPr marL="128014" marR="128014" marT="64007" marB="64007"/>
                </a:tc>
                <a:tc>
                  <a:txBody>
                    <a:bodyPr/>
                    <a:lstStyle/>
                    <a:p>
                      <a:r>
                        <a:rPr lang="nl-NL" sz="2500" b="1" dirty="0">
                          <a:solidFill>
                            <a:schemeClr val="tx1"/>
                          </a:solidFill>
                        </a:rPr>
                        <a:t>Onderdeel</a:t>
                      </a:r>
                    </a:p>
                  </a:txBody>
                  <a:tcPr marL="128014" marR="128014" marT="64007" marB="64007"/>
                </a:tc>
                <a:extLst>
                  <a:ext uri="{0D108BD9-81ED-4DB2-BD59-A6C34878D82A}">
                    <a16:rowId xmlns:a16="http://schemas.microsoft.com/office/drawing/2014/main" val="830046658"/>
                  </a:ext>
                </a:extLst>
              </a:tr>
              <a:tr h="648605">
                <a:tc>
                  <a:txBody>
                    <a:bodyPr/>
                    <a:lstStyle/>
                    <a:p>
                      <a:r>
                        <a:rPr lang="nl-NL" sz="1500" dirty="0"/>
                        <a:t>1</a:t>
                      </a:r>
                    </a:p>
                  </a:txBody>
                  <a:tcPr marL="128014" marR="128014" marT="64007" marB="64007"/>
                </a:tc>
                <a:tc>
                  <a:txBody>
                    <a:bodyPr/>
                    <a:lstStyle/>
                    <a:p>
                      <a:r>
                        <a:rPr lang="nl-NL" sz="1500" dirty="0">
                          <a:effectLst/>
                        </a:rPr>
                        <a:t>Onderdeel 1: oriëntatie op HBO opleidingen &amp; onderdeel 2: vakkennis en/of vraagstukken</a:t>
                      </a:r>
                    </a:p>
                  </a:txBody>
                  <a:tcPr marL="128014" marR="128014" marT="64007" marB="64007"/>
                </a:tc>
                <a:extLst>
                  <a:ext uri="{0D108BD9-81ED-4DB2-BD59-A6C34878D82A}">
                    <a16:rowId xmlns:a16="http://schemas.microsoft.com/office/drawing/2014/main" val="2855383087"/>
                  </a:ext>
                </a:extLst>
              </a:tr>
              <a:tr h="648605">
                <a:tc>
                  <a:txBody>
                    <a:bodyPr/>
                    <a:lstStyle/>
                    <a:p>
                      <a:r>
                        <a:rPr lang="nl-NL" sz="1500"/>
                        <a:t>2</a:t>
                      </a:r>
                    </a:p>
                  </a:txBody>
                  <a:tcPr marL="128014" marR="128014" marT="64007" marB="64007"/>
                </a:tc>
                <a:tc>
                  <a:txBody>
                    <a:bodyPr/>
                    <a:lstStyle/>
                    <a:p>
                      <a:r>
                        <a:rPr lang="nl-NL" sz="1500" dirty="0">
                          <a:effectLst/>
                        </a:rPr>
                        <a:t>Onderdeel 5: studievaardigheden &amp; onderdeel 6: HBO-competenties</a:t>
                      </a:r>
                    </a:p>
                  </a:txBody>
                  <a:tcPr marL="128014" marR="128014" marT="64007" marB="64007"/>
                </a:tc>
                <a:extLst>
                  <a:ext uri="{0D108BD9-81ED-4DB2-BD59-A6C34878D82A}">
                    <a16:rowId xmlns:a16="http://schemas.microsoft.com/office/drawing/2014/main" val="3638637774"/>
                  </a:ext>
                </a:extLst>
              </a:tr>
              <a:tr h="648605">
                <a:tc>
                  <a:txBody>
                    <a:bodyPr/>
                    <a:lstStyle/>
                    <a:p>
                      <a:r>
                        <a:rPr lang="nl-NL" sz="1500"/>
                        <a:t>3</a:t>
                      </a:r>
                    </a:p>
                  </a:txBody>
                  <a:tcPr marL="128014" marR="128014" marT="64007" marB="64007"/>
                </a:tc>
                <a:tc>
                  <a:txBody>
                    <a:bodyPr/>
                    <a:lstStyle/>
                    <a:p>
                      <a:r>
                        <a:rPr lang="nl-NL" sz="1500" dirty="0">
                          <a:effectLst/>
                        </a:rPr>
                        <a:t>Onderdeel 3: beroepsinhoudelijke opdrachten &amp; onderdeel 2: vakkennis en/of vraagstukken</a:t>
                      </a:r>
                    </a:p>
                  </a:txBody>
                  <a:tcPr marL="128014" marR="128014" marT="64007" marB="64007"/>
                </a:tc>
                <a:extLst>
                  <a:ext uri="{0D108BD9-81ED-4DB2-BD59-A6C34878D82A}">
                    <a16:rowId xmlns:a16="http://schemas.microsoft.com/office/drawing/2014/main" val="3320973846"/>
                  </a:ext>
                </a:extLst>
              </a:tr>
              <a:tr h="413913">
                <a:tc>
                  <a:txBody>
                    <a:bodyPr/>
                    <a:lstStyle/>
                    <a:p>
                      <a:r>
                        <a:rPr lang="nl-NL" sz="1500"/>
                        <a:t>4</a:t>
                      </a:r>
                    </a:p>
                  </a:txBody>
                  <a:tcPr marL="128014" marR="128014" marT="64007" marB="64007"/>
                </a:tc>
                <a:tc>
                  <a:txBody>
                    <a:bodyPr/>
                    <a:lstStyle/>
                    <a:p>
                      <a:r>
                        <a:rPr lang="nl-NL" sz="1500" dirty="0">
                          <a:effectLst/>
                        </a:rPr>
                        <a:t>Onderdeel 4: presentatie &amp; onderdeel 7: conclusie</a:t>
                      </a:r>
                    </a:p>
                  </a:txBody>
                  <a:tcPr marL="128014" marR="128014" marT="64007" marB="64007"/>
                </a:tc>
                <a:extLst>
                  <a:ext uri="{0D108BD9-81ED-4DB2-BD59-A6C34878D82A}">
                    <a16:rowId xmlns:a16="http://schemas.microsoft.com/office/drawing/2014/main" val="514862861"/>
                  </a:ext>
                </a:extLst>
              </a:tr>
              <a:tr h="413913">
                <a:tc>
                  <a:txBody>
                    <a:bodyPr/>
                    <a:lstStyle/>
                    <a:p>
                      <a:r>
                        <a:rPr lang="nl-NL" sz="1500"/>
                        <a:t>5</a:t>
                      </a:r>
                    </a:p>
                  </a:txBody>
                  <a:tcPr marL="128014" marR="128014" marT="64007" marB="64007"/>
                </a:tc>
                <a:tc>
                  <a:txBody>
                    <a:bodyPr/>
                    <a:lstStyle/>
                    <a:p>
                      <a:r>
                        <a:rPr lang="nl-NL" sz="1500" dirty="0">
                          <a:effectLst/>
                        </a:rPr>
                        <a:t>Examen</a:t>
                      </a:r>
                      <a:endParaRPr lang="nl-NL" sz="1500" dirty="0"/>
                    </a:p>
                  </a:txBody>
                  <a:tcPr marL="128014" marR="128014" marT="64007" marB="64007"/>
                </a:tc>
                <a:extLst>
                  <a:ext uri="{0D108BD9-81ED-4DB2-BD59-A6C34878D82A}">
                    <a16:rowId xmlns:a16="http://schemas.microsoft.com/office/drawing/2014/main" val="304844601"/>
                  </a:ext>
                </a:extLst>
              </a:tr>
            </a:tbl>
          </a:graphicData>
        </a:graphic>
      </p:graphicFrame>
      <p:sp>
        <p:nvSpPr>
          <p:cNvPr id="13" name="Tekstvak 12">
            <a:extLst>
              <a:ext uri="{FF2B5EF4-FFF2-40B4-BE49-F238E27FC236}">
                <a16:creationId xmlns:a16="http://schemas.microsoft.com/office/drawing/2014/main" id="{05BAD3EE-4890-4074-9778-9619480CA9C3}"/>
              </a:ext>
            </a:extLst>
          </p:cNvPr>
          <p:cNvSpPr txBox="1"/>
          <p:nvPr/>
        </p:nvSpPr>
        <p:spPr>
          <a:xfrm>
            <a:off x="5070963" y="576075"/>
            <a:ext cx="6099142" cy="1754326"/>
          </a:xfrm>
          <a:prstGeom prst="rect">
            <a:avLst/>
          </a:prstGeom>
          <a:noFill/>
        </p:spPr>
        <p:txBody>
          <a:bodyPr wrap="square">
            <a:spAutoFit/>
          </a:bodyPr>
          <a:lstStyle/>
          <a:p>
            <a:pPr marL="0" indent="0">
              <a:lnSpc>
                <a:spcPct val="100000"/>
              </a:lnSpc>
              <a:buNone/>
            </a:pPr>
            <a:r>
              <a:rPr lang="nl-NL" sz="1800" b="1" dirty="0"/>
              <a:t>Lesopbouw:</a:t>
            </a:r>
          </a:p>
          <a:p>
            <a:pPr marL="0" indent="0">
              <a:lnSpc>
                <a:spcPct val="100000"/>
              </a:lnSpc>
              <a:buNone/>
            </a:pPr>
            <a:r>
              <a:rPr lang="nl-NL" sz="1800" dirty="0">
                <a:effectLst/>
              </a:rPr>
              <a:t>De lessen in het keuzedeel HBO zijn opgebouwd aan de hand van de bijbehorende portfolio onderdelen. Zo zal iedere lesdag dieper in worden gegaan op 1 of meerdere onderdelen en zullen  die dag ook opdrachten gemaakt worden die bij deze onderdelen horen. </a:t>
            </a:r>
          </a:p>
        </p:txBody>
      </p:sp>
    </p:spTree>
    <p:extLst>
      <p:ext uri="{BB962C8B-B14F-4D97-AF65-F5344CB8AC3E}">
        <p14:creationId xmlns:p14="http://schemas.microsoft.com/office/powerpoint/2010/main" val="145505437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3558DB37-9FEE-48A2-8578-ED040157394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07"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5F7FCCA6-00E2-4F74-A105-0D769872F24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507" y="0"/>
            <a:ext cx="12188952" cy="1905000"/>
          </a:xfrm>
          <a:prstGeom prst="rect">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el 1">
            <a:extLst>
              <a:ext uri="{FF2B5EF4-FFF2-40B4-BE49-F238E27FC236}">
                <a16:creationId xmlns:a16="http://schemas.microsoft.com/office/drawing/2014/main" id="{E90BDE33-06B5-468A-9A8D-854860AF8605}"/>
              </a:ext>
            </a:extLst>
          </p:cNvPr>
          <p:cNvSpPr>
            <a:spLocks noGrp="1"/>
          </p:cNvSpPr>
          <p:nvPr>
            <p:ph type="title"/>
          </p:nvPr>
        </p:nvSpPr>
        <p:spPr>
          <a:xfrm>
            <a:off x="1097280" y="286603"/>
            <a:ext cx="10058400" cy="1450757"/>
          </a:xfrm>
        </p:spPr>
        <p:txBody>
          <a:bodyPr anchor="ctr">
            <a:normAutofit/>
          </a:bodyPr>
          <a:lstStyle/>
          <a:p>
            <a:r>
              <a:rPr lang="nl-NL" sz="5400" b="1" dirty="0">
                <a:solidFill>
                  <a:srgbClr val="FFFFFF"/>
                </a:solidFill>
              </a:rPr>
              <a:t>Portfolio</a:t>
            </a:r>
          </a:p>
        </p:txBody>
      </p:sp>
      <p:sp>
        <p:nvSpPr>
          <p:cNvPr id="3" name="Tijdelijke aanduiding voor inhoud 2">
            <a:extLst>
              <a:ext uri="{FF2B5EF4-FFF2-40B4-BE49-F238E27FC236}">
                <a16:creationId xmlns:a16="http://schemas.microsoft.com/office/drawing/2014/main" id="{6A833490-370D-4B2B-B438-B4F9AABC27AD}"/>
              </a:ext>
            </a:extLst>
          </p:cNvPr>
          <p:cNvSpPr>
            <a:spLocks noGrp="1"/>
          </p:cNvSpPr>
          <p:nvPr>
            <p:ph idx="1"/>
          </p:nvPr>
        </p:nvSpPr>
        <p:spPr>
          <a:xfrm>
            <a:off x="1096963" y="2023963"/>
            <a:ext cx="10058400" cy="3845025"/>
          </a:xfrm>
        </p:spPr>
        <p:txBody>
          <a:bodyPr>
            <a:normAutofit/>
          </a:bodyPr>
          <a:lstStyle/>
          <a:p>
            <a:pPr>
              <a:lnSpc>
                <a:spcPct val="100000"/>
              </a:lnSpc>
            </a:pPr>
            <a:r>
              <a:rPr lang="nl-NL" sz="20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Het portfolio bevat van elk van de onderstaande onderdelen minimaal 1 bewijsstuk: </a:t>
            </a:r>
          </a:p>
          <a:p>
            <a:pPr marL="342900" lvl="0" indent="-342900">
              <a:lnSpc>
                <a:spcPct val="100000"/>
              </a:lnSpc>
              <a:buFont typeface="+mj-lt"/>
              <a:buAutoNum type="arabicPeriod"/>
            </a:pPr>
            <a:r>
              <a:rPr lang="nl-NL" sz="20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Oriëntatie op HBO opleidingen;</a:t>
            </a:r>
          </a:p>
          <a:p>
            <a:pPr marL="342900" lvl="0" indent="-342900">
              <a:lnSpc>
                <a:spcPct val="100000"/>
              </a:lnSpc>
              <a:buFont typeface="+mj-lt"/>
              <a:buAutoNum type="arabicPeriod"/>
            </a:pPr>
            <a:r>
              <a:rPr lang="nl-NL" sz="20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Onderzoek naar vakkennis en/of vraagstukken;</a:t>
            </a:r>
          </a:p>
          <a:p>
            <a:pPr marL="342900" lvl="0" indent="-342900">
              <a:lnSpc>
                <a:spcPct val="100000"/>
              </a:lnSpc>
              <a:buFont typeface="+mj-lt"/>
              <a:buAutoNum type="arabicPeriod"/>
            </a:pPr>
            <a:r>
              <a:rPr lang="nl-NL" sz="20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Beroepsinhoudelijke opdrachten;</a:t>
            </a:r>
          </a:p>
          <a:p>
            <a:pPr marL="342900" lvl="0" indent="-342900">
              <a:lnSpc>
                <a:spcPct val="100000"/>
              </a:lnSpc>
              <a:buFont typeface="+mj-lt"/>
              <a:buAutoNum type="arabicPeriod"/>
            </a:pPr>
            <a:r>
              <a:rPr lang="nl-NL" sz="20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Presentatie;</a:t>
            </a:r>
          </a:p>
          <a:p>
            <a:pPr marL="342900" lvl="0" indent="-342900">
              <a:lnSpc>
                <a:spcPct val="100000"/>
              </a:lnSpc>
              <a:buFont typeface="+mj-lt"/>
              <a:buAutoNum type="arabicPeriod"/>
            </a:pPr>
            <a:r>
              <a:rPr lang="nl-NL" sz="20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Studievaardigheden;</a:t>
            </a:r>
          </a:p>
          <a:p>
            <a:pPr marL="342900" lvl="0" indent="-342900">
              <a:lnSpc>
                <a:spcPct val="100000"/>
              </a:lnSpc>
              <a:buFont typeface="+mj-lt"/>
              <a:buAutoNum type="arabicPeriod"/>
            </a:pPr>
            <a:r>
              <a:rPr lang="nl-NL" sz="20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HBO-competenties;</a:t>
            </a:r>
          </a:p>
          <a:p>
            <a:pPr marL="342900" lvl="0" indent="-342900">
              <a:lnSpc>
                <a:spcPct val="100000"/>
              </a:lnSpc>
              <a:buFont typeface="+mj-lt"/>
              <a:buAutoNum type="arabicPeriod"/>
            </a:pPr>
            <a:r>
              <a:rPr lang="nl-NL" sz="20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Conclusie. </a:t>
            </a:r>
          </a:p>
          <a:p>
            <a:pPr>
              <a:lnSpc>
                <a:spcPct val="100000"/>
              </a:lnSpc>
            </a:pPr>
            <a:endParaRPr lang="nl-NL" sz="1500" dirty="0"/>
          </a:p>
        </p:txBody>
      </p:sp>
      <p:sp>
        <p:nvSpPr>
          <p:cNvPr id="12" name="Rectangle 11">
            <a:extLst>
              <a:ext uri="{FF2B5EF4-FFF2-40B4-BE49-F238E27FC236}">
                <a16:creationId xmlns:a16="http://schemas.microsoft.com/office/drawing/2014/main" id="{359CEC61-F44B-43B3-B40F-AE38C5AF1D5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6400800"/>
            <a:ext cx="12192000" cy="457200"/>
          </a:xfrm>
          <a:prstGeom prst="rect">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34571486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7" name="Rectangle 16">
            <a:extLst>
              <a:ext uri="{FF2B5EF4-FFF2-40B4-BE49-F238E27FC236}">
                <a16:creationId xmlns:a16="http://schemas.microsoft.com/office/drawing/2014/main" id="{39E3965E-AC41-4711-9D10-E25ABB132D8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175" y="6400800"/>
            <a:ext cx="12188825" cy="457200"/>
          </a:xfrm>
          <a:prstGeom prst="rect">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sp>
      <p:cxnSp>
        <p:nvCxnSpPr>
          <p:cNvPr id="19" name="Straight Connector 18">
            <a:extLst>
              <a:ext uri="{FF2B5EF4-FFF2-40B4-BE49-F238E27FC236}">
                <a16:creationId xmlns:a16="http://schemas.microsoft.com/office/drawing/2014/main" id="{1F5DC8C3-BA5F-4EED-BB9A-A14272BD82A1}"/>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207658" y="4474741"/>
            <a:ext cx="9875520" cy="0"/>
          </a:xfrm>
          <a:prstGeom prst="line">
            <a:avLst/>
          </a:prstGeom>
          <a:ln w="127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useBgFill="1">
        <p:nvSpPr>
          <p:cNvPr id="21" name="Rectangle 20">
            <a:extLst>
              <a:ext uri="{FF2B5EF4-FFF2-40B4-BE49-F238E27FC236}">
                <a16:creationId xmlns:a16="http://schemas.microsoft.com/office/drawing/2014/main" id="{990BAFCD-EA0A-47F4-8B00-AAB1E67A90C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1"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Tijdelijke aanduiding voor inhoud 5">
            <a:extLst>
              <a:ext uri="{FF2B5EF4-FFF2-40B4-BE49-F238E27FC236}">
                <a16:creationId xmlns:a16="http://schemas.microsoft.com/office/drawing/2014/main" id="{72B27496-D8EF-4DD5-999E-2BA839B3407C}"/>
              </a:ext>
            </a:extLst>
          </p:cNvPr>
          <p:cNvPicPr>
            <a:picLocks noGrp="1" noChangeAspect="1"/>
          </p:cNvPicPr>
          <p:nvPr>
            <p:ph idx="1"/>
          </p:nvPr>
        </p:nvPicPr>
        <p:blipFill rotWithShape="1">
          <a:blip r:embed="rId2"/>
          <a:srcRect l="11658" t="27174" r="68940" b="15217"/>
          <a:stretch/>
        </p:blipFill>
        <p:spPr>
          <a:xfrm>
            <a:off x="3876547" y="93724"/>
            <a:ext cx="4969280" cy="4426478"/>
          </a:xfrm>
          <a:prstGeom prst="rect">
            <a:avLst/>
          </a:prstGeom>
        </p:spPr>
      </p:pic>
      <p:sp>
        <p:nvSpPr>
          <p:cNvPr id="23" name="Rectangle 22">
            <a:extLst>
              <a:ext uri="{FF2B5EF4-FFF2-40B4-BE49-F238E27FC236}">
                <a16:creationId xmlns:a16="http://schemas.microsoft.com/office/drawing/2014/main" id="{2F9C61D6-37CC-4AD4-83C3-022D0887417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0" y="4551037"/>
            <a:ext cx="12192000" cy="2306963"/>
          </a:xfrm>
          <a:prstGeom prst="rect">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el 1">
            <a:extLst>
              <a:ext uri="{FF2B5EF4-FFF2-40B4-BE49-F238E27FC236}">
                <a16:creationId xmlns:a16="http://schemas.microsoft.com/office/drawing/2014/main" id="{E90BDE33-06B5-468A-9A8D-854860AF8605}"/>
              </a:ext>
            </a:extLst>
          </p:cNvPr>
          <p:cNvSpPr>
            <a:spLocks noGrp="1"/>
          </p:cNvSpPr>
          <p:nvPr>
            <p:ph type="title"/>
          </p:nvPr>
        </p:nvSpPr>
        <p:spPr>
          <a:xfrm>
            <a:off x="632900" y="4905662"/>
            <a:ext cx="7330353" cy="1541176"/>
          </a:xfrm>
        </p:spPr>
        <p:txBody>
          <a:bodyPr vert="horz" lIns="91440" tIns="45720" rIns="91440" bIns="45720" rtlCol="0" anchor="ctr">
            <a:normAutofit/>
          </a:bodyPr>
          <a:lstStyle/>
          <a:p>
            <a:pPr algn="r"/>
            <a:r>
              <a:rPr lang="en-US" sz="4800" b="1">
                <a:solidFill>
                  <a:srgbClr val="FFFFFF"/>
                </a:solidFill>
              </a:rPr>
              <a:t>Portfolio</a:t>
            </a:r>
          </a:p>
        </p:txBody>
      </p:sp>
      <p:cxnSp>
        <p:nvCxnSpPr>
          <p:cNvPr id="25" name="Straight Connector 24">
            <a:extLst>
              <a:ext uri="{FF2B5EF4-FFF2-40B4-BE49-F238E27FC236}">
                <a16:creationId xmlns:a16="http://schemas.microsoft.com/office/drawing/2014/main" id="{2669285E-35F6-4010-B084-229A808458CD}"/>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rot="16200000">
            <a:off x="7532847" y="5676251"/>
            <a:ext cx="1188720"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7932833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3741B58E-3B65-4A01-A276-975AB2CF8A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6315" cy="6858000"/>
          </a:xfrm>
          <a:prstGeom prst="rect">
            <a:avLst/>
          </a:prstGeom>
          <a:ln>
            <a:noFill/>
          </a:ln>
        </p:spPr>
        <p:style>
          <a:lnRef idx="2">
            <a:schemeClr val="accent6">
              <a:shade val="50000"/>
            </a:schemeClr>
          </a:lnRef>
          <a:fillRef idx="1001">
            <a:schemeClr val="lt1"/>
          </a:fillRef>
          <a:effectRef idx="0">
            <a:schemeClr val="accent6"/>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7AAC67C3-831B-4AB1-A259-DFB839CAFAF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6" y="0"/>
            <a:ext cx="4648593" cy="6858000"/>
          </a:xfrm>
          <a:prstGeom prst="rect">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el 1">
            <a:extLst>
              <a:ext uri="{FF2B5EF4-FFF2-40B4-BE49-F238E27FC236}">
                <a16:creationId xmlns:a16="http://schemas.microsoft.com/office/drawing/2014/main" id="{30ADA76F-4913-497F-B827-8ED9DA6985D9}"/>
              </a:ext>
            </a:extLst>
          </p:cNvPr>
          <p:cNvSpPr>
            <a:spLocks noGrp="1"/>
          </p:cNvSpPr>
          <p:nvPr>
            <p:ph type="title"/>
          </p:nvPr>
        </p:nvSpPr>
        <p:spPr>
          <a:xfrm>
            <a:off x="492369" y="605896"/>
            <a:ext cx="3891095" cy="5646208"/>
          </a:xfrm>
        </p:spPr>
        <p:txBody>
          <a:bodyPr anchor="ctr">
            <a:normAutofit/>
          </a:bodyPr>
          <a:lstStyle/>
          <a:p>
            <a:r>
              <a:rPr lang="nl-NL" sz="4400" b="1" dirty="0">
                <a:solidFill>
                  <a:srgbClr val="FFFFFF"/>
                </a:solidFill>
              </a:rPr>
              <a:t>Examinering</a:t>
            </a:r>
          </a:p>
        </p:txBody>
      </p:sp>
      <p:sp>
        <p:nvSpPr>
          <p:cNvPr id="3" name="Tijdelijke aanduiding voor inhoud 2">
            <a:extLst>
              <a:ext uri="{FF2B5EF4-FFF2-40B4-BE49-F238E27FC236}">
                <a16:creationId xmlns:a16="http://schemas.microsoft.com/office/drawing/2014/main" id="{7982ED29-DD9A-4522-8D1F-869E8327FE3D}"/>
              </a:ext>
            </a:extLst>
          </p:cNvPr>
          <p:cNvSpPr>
            <a:spLocks noGrp="1"/>
          </p:cNvSpPr>
          <p:nvPr>
            <p:ph idx="1"/>
          </p:nvPr>
        </p:nvSpPr>
        <p:spPr>
          <a:xfrm>
            <a:off x="5231958" y="605896"/>
            <a:ext cx="5923721" cy="5646208"/>
          </a:xfrm>
        </p:spPr>
        <p:txBody>
          <a:bodyPr anchor="ctr">
            <a:normAutofit/>
          </a:bodyPr>
          <a:lstStyle/>
          <a:p>
            <a:pPr marL="0" indent="0">
              <a:lnSpc>
                <a:spcPct val="100000"/>
              </a:lnSpc>
              <a:buNone/>
            </a:pPr>
            <a:br>
              <a:rPr lang="nl-NL" sz="1100" dirty="0">
                <a:solidFill>
                  <a:schemeClr val="tx1"/>
                </a:solidFill>
              </a:rPr>
            </a:br>
            <a:r>
              <a:rPr lang="nl-NL" sz="1100" u="sng" dirty="0">
                <a:solidFill>
                  <a:schemeClr val="tx1"/>
                </a:solidFill>
                <a:effectLst/>
              </a:rPr>
              <a:t>Examenopdracht</a:t>
            </a:r>
            <a:endParaRPr lang="nl-NL" sz="1100" dirty="0">
              <a:solidFill>
                <a:schemeClr val="tx1"/>
              </a:solidFill>
            </a:endParaRPr>
          </a:p>
          <a:p>
            <a:pPr marL="0" indent="0">
              <a:lnSpc>
                <a:spcPct val="100000"/>
              </a:lnSpc>
              <a:buNone/>
            </a:pPr>
            <a:r>
              <a:rPr lang="nl-NL" sz="1100" dirty="0">
                <a:solidFill>
                  <a:schemeClr val="tx1"/>
                </a:solidFill>
                <a:effectLst/>
              </a:rPr>
              <a:t>Voor het examen schrijf je een verantwoordingsverslag. In het verslag onderbouw je of je voldoende voorbereidt bent op het hbo en welke vervolgstappen je gaat nemen naar aanleiding van je conclusie. </a:t>
            </a:r>
            <a:endParaRPr lang="nl-NL" sz="1100" dirty="0">
              <a:solidFill>
                <a:schemeClr val="tx1"/>
              </a:solidFill>
            </a:endParaRPr>
          </a:p>
          <a:p>
            <a:pPr marL="0" indent="0">
              <a:lnSpc>
                <a:spcPct val="100000"/>
              </a:lnSpc>
              <a:buNone/>
            </a:pPr>
            <a:br>
              <a:rPr lang="nl-NL" sz="1100" dirty="0"/>
            </a:br>
            <a:endParaRPr lang="nl-NL" sz="1100" dirty="0">
              <a:solidFill>
                <a:schemeClr val="tx1"/>
              </a:solidFill>
            </a:endParaRPr>
          </a:p>
          <a:p>
            <a:pPr marL="0" indent="0">
              <a:lnSpc>
                <a:spcPct val="100000"/>
              </a:lnSpc>
              <a:buNone/>
            </a:pPr>
            <a:r>
              <a:rPr lang="nl-NL" sz="1100" u="sng" dirty="0">
                <a:solidFill>
                  <a:schemeClr val="tx1"/>
                </a:solidFill>
                <a:effectLst/>
              </a:rPr>
              <a:t>Voorbereiden examen</a:t>
            </a:r>
            <a:endParaRPr lang="nl-NL" sz="1100" dirty="0">
              <a:solidFill>
                <a:schemeClr val="tx1"/>
              </a:solidFill>
            </a:endParaRPr>
          </a:p>
          <a:p>
            <a:pPr marL="0" indent="0">
              <a:lnSpc>
                <a:spcPct val="100000"/>
              </a:lnSpc>
              <a:buNone/>
            </a:pPr>
            <a:r>
              <a:rPr lang="nl-NL" sz="1100" dirty="0">
                <a:solidFill>
                  <a:schemeClr val="tx1"/>
                </a:solidFill>
                <a:effectLst/>
              </a:rPr>
              <a:t>Ter voorbereiding op je examen lees je je portfolio en opdracht 7 (conclusie) nogmaals door. Hierin heb je de volgende punten al verwerkt: </a:t>
            </a:r>
            <a:endParaRPr lang="nl-NL" sz="1100" dirty="0">
              <a:solidFill>
                <a:schemeClr val="tx1"/>
              </a:solidFill>
            </a:endParaRPr>
          </a:p>
          <a:p>
            <a:pPr marL="0" indent="0">
              <a:lnSpc>
                <a:spcPct val="100000"/>
              </a:lnSpc>
              <a:buNone/>
            </a:pPr>
            <a:r>
              <a:rPr lang="nl-NL" sz="1100" dirty="0">
                <a:solidFill>
                  <a:schemeClr val="tx1"/>
                </a:solidFill>
                <a:effectLst/>
              </a:rPr>
              <a:t>- Reflectie op het werken in een projectgroep aan beroepsinhoudelijke opdrachten die relevant zijn voor de doorstroom naar de gekozen hbo-opleiding;</a:t>
            </a:r>
            <a:endParaRPr lang="nl-NL" sz="1100" dirty="0">
              <a:solidFill>
                <a:schemeClr val="tx1"/>
              </a:solidFill>
            </a:endParaRPr>
          </a:p>
          <a:p>
            <a:pPr marL="0" indent="0">
              <a:lnSpc>
                <a:spcPct val="100000"/>
              </a:lnSpc>
              <a:buNone/>
            </a:pPr>
            <a:r>
              <a:rPr lang="nl-NL" sz="1100" dirty="0">
                <a:solidFill>
                  <a:schemeClr val="tx1"/>
                </a:solidFill>
                <a:effectLst/>
              </a:rPr>
              <a:t>- Reflectie op de presentatie van het resultaat van de projectgroep aan medestudenten;</a:t>
            </a:r>
            <a:endParaRPr lang="nl-NL" sz="1100" dirty="0">
              <a:solidFill>
                <a:schemeClr val="tx1"/>
              </a:solidFill>
            </a:endParaRPr>
          </a:p>
          <a:p>
            <a:pPr marL="0" indent="0">
              <a:lnSpc>
                <a:spcPct val="100000"/>
              </a:lnSpc>
              <a:buNone/>
            </a:pPr>
            <a:r>
              <a:rPr lang="nl-NL" sz="1100" dirty="0">
                <a:solidFill>
                  <a:schemeClr val="tx1"/>
                </a:solidFill>
                <a:effectLst/>
              </a:rPr>
              <a:t>- Reflectie op eigen competenties in relatie tot de competenties die nodig zijn voor het hbo;</a:t>
            </a:r>
            <a:endParaRPr lang="nl-NL" sz="1100" dirty="0">
              <a:solidFill>
                <a:schemeClr val="tx1"/>
              </a:solidFill>
            </a:endParaRPr>
          </a:p>
          <a:p>
            <a:pPr marL="0" indent="0">
              <a:lnSpc>
                <a:spcPct val="100000"/>
              </a:lnSpc>
              <a:buNone/>
            </a:pPr>
            <a:r>
              <a:rPr lang="nl-NL" sz="1100" dirty="0">
                <a:solidFill>
                  <a:schemeClr val="tx1"/>
                </a:solidFill>
                <a:effectLst/>
              </a:rPr>
              <a:t>- Het trekken van een eigen conclusie;</a:t>
            </a:r>
            <a:endParaRPr lang="nl-NL" sz="1100" dirty="0">
              <a:solidFill>
                <a:schemeClr val="tx1"/>
              </a:solidFill>
            </a:endParaRPr>
          </a:p>
          <a:p>
            <a:pPr marL="0" indent="0">
              <a:lnSpc>
                <a:spcPct val="100000"/>
              </a:lnSpc>
              <a:buNone/>
            </a:pPr>
            <a:r>
              <a:rPr lang="nl-NL" sz="1100" dirty="0">
                <a:solidFill>
                  <a:schemeClr val="tx1"/>
                </a:solidFill>
                <a:effectLst/>
              </a:rPr>
              <a:t>- Reflectie op het planmatig werken binnen het keuzedeel;</a:t>
            </a:r>
            <a:endParaRPr lang="nl-NL" sz="1100" dirty="0">
              <a:solidFill>
                <a:schemeClr val="tx1"/>
              </a:solidFill>
            </a:endParaRPr>
          </a:p>
          <a:p>
            <a:pPr marL="0" indent="0">
              <a:lnSpc>
                <a:spcPct val="100000"/>
              </a:lnSpc>
              <a:buNone/>
            </a:pPr>
            <a:r>
              <a:rPr lang="nl-NL" sz="1100" dirty="0">
                <a:solidFill>
                  <a:schemeClr val="tx1"/>
                </a:solidFill>
                <a:effectLst/>
              </a:rPr>
              <a:t>- Conclusie of je door gaat stromen naar het HBO en welke vervolgstappen jij gaat nemen. </a:t>
            </a:r>
            <a:endParaRPr lang="nl-NL" sz="1100" dirty="0">
              <a:solidFill>
                <a:schemeClr val="tx1"/>
              </a:solidFill>
            </a:endParaRPr>
          </a:p>
          <a:p>
            <a:pPr>
              <a:lnSpc>
                <a:spcPct val="100000"/>
              </a:lnSpc>
            </a:pPr>
            <a:endParaRPr lang="nl-NL" sz="1100" dirty="0"/>
          </a:p>
        </p:txBody>
      </p:sp>
    </p:spTree>
    <p:extLst>
      <p:ext uri="{BB962C8B-B14F-4D97-AF65-F5344CB8AC3E}">
        <p14:creationId xmlns:p14="http://schemas.microsoft.com/office/powerpoint/2010/main" val="236026811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1" name="Rectangle 70">
            <a:extLst>
              <a:ext uri="{FF2B5EF4-FFF2-40B4-BE49-F238E27FC236}">
                <a16:creationId xmlns:a16="http://schemas.microsoft.com/office/drawing/2014/main" id="{990D0034-F768-41E7-85D4-F38C4DE8577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685" y="0"/>
            <a:ext cx="12186315" cy="6858000"/>
          </a:xfrm>
          <a:prstGeom prst="rect">
            <a:avLst/>
          </a:prstGeom>
          <a:ln>
            <a:noFill/>
          </a:ln>
        </p:spPr>
        <p:style>
          <a:lnRef idx="2">
            <a:schemeClr val="accent6">
              <a:shade val="50000"/>
            </a:schemeClr>
          </a:lnRef>
          <a:fillRef idx="1001">
            <a:schemeClr val="lt1"/>
          </a:fillRef>
          <a:effectRef idx="0">
            <a:schemeClr val="accent6"/>
          </a:effectRef>
          <a:fontRef idx="minor">
            <a:schemeClr val="lt1"/>
          </a:fontRef>
        </p:style>
        <p:txBody>
          <a:bodyPr rtlCol="0" anchor="ctr"/>
          <a:lstStyle/>
          <a:p>
            <a:pPr algn="ctr"/>
            <a:endParaRPr lang="en-US" dirty="0"/>
          </a:p>
        </p:txBody>
      </p:sp>
      <p:pic>
        <p:nvPicPr>
          <p:cNvPr id="4098" name="Picture 2" descr="Waarom online onderwijs dé groeimarkt is — TinQwise">
            <a:extLst>
              <a:ext uri="{FF2B5EF4-FFF2-40B4-BE49-F238E27FC236}">
                <a16:creationId xmlns:a16="http://schemas.microsoft.com/office/drawing/2014/main" id="{2CAA67F9-4653-4EEA-A2E2-E0A3F76166A4}"/>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3822" r="-1" b="-1"/>
          <a:stretch/>
        </p:blipFill>
        <p:spPr bwMode="auto">
          <a:xfrm>
            <a:off x="1524" y="10"/>
            <a:ext cx="12188952" cy="6857990"/>
          </a:xfrm>
          <a:prstGeom prst="rect">
            <a:avLst/>
          </a:prstGeom>
          <a:noFill/>
          <a:extLst>
            <a:ext uri="{909E8E84-426E-40DD-AFC4-6F175D3DCCD1}">
              <a14:hiddenFill xmlns:a14="http://schemas.microsoft.com/office/drawing/2010/main">
                <a:solidFill>
                  <a:srgbClr val="FFFFFF"/>
                </a:solidFill>
              </a14:hiddenFill>
            </a:ext>
          </a:extLst>
        </p:spPr>
      </p:pic>
      <p:sp>
        <p:nvSpPr>
          <p:cNvPr id="73" name="Rectangle 72">
            <a:extLst>
              <a:ext uri="{FF2B5EF4-FFF2-40B4-BE49-F238E27FC236}">
                <a16:creationId xmlns:a16="http://schemas.microsoft.com/office/drawing/2014/main" id="{95B38FD6-641F-41BF-B466-C1C6366420F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07474" y="1238442"/>
            <a:ext cx="3635926" cy="4355751"/>
          </a:xfrm>
          <a:prstGeom prst="rect">
            <a:avLst/>
          </a:prstGeom>
          <a:solidFill>
            <a:schemeClr val="bg1">
              <a:alpha val="9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AE1B2182-186E-4DAF-9A4E-FD66ED27534C}"/>
              </a:ext>
            </a:extLst>
          </p:cNvPr>
          <p:cNvSpPr>
            <a:spLocks noGrp="1"/>
          </p:cNvSpPr>
          <p:nvPr>
            <p:ph type="title"/>
          </p:nvPr>
        </p:nvSpPr>
        <p:spPr>
          <a:xfrm>
            <a:off x="948648" y="1419273"/>
            <a:ext cx="3153580" cy="1358188"/>
          </a:xfrm>
        </p:spPr>
        <p:txBody>
          <a:bodyPr>
            <a:normAutofit/>
          </a:bodyPr>
          <a:lstStyle/>
          <a:p>
            <a:r>
              <a:rPr lang="nl-NL" sz="4000" b="1" dirty="0">
                <a:solidFill>
                  <a:schemeClr val="tx1"/>
                </a:solidFill>
              </a:rPr>
              <a:t>OnderwijsOnline</a:t>
            </a:r>
          </a:p>
        </p:txBody>
      </p:sp>
      <p:cxnSp>
        <p:nvCxnSpPr>
          <p:cNvPr id="75" name="Straight Connector 74">
            <a:extLst>
              <a:ext uri="{FF2B5EF4-FFF2-40B4-BE49-F238E27FC236}">
                <a16:creationId xmlns:a16="http://schemas.microsoft.com/office/drawing/2014/main" id="{6BF9119E-766E-4526-AAE5-639F577C0493}"/>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038277" y="2865016"/>
            <a:ext cx="2926080" cy="0"/>
          </a:xfrm>
          <a:prstGeom prst="line">
            <a:avLst/>
          </a:prstGeom>
          <a:ln w="12700">
            <a:solidFill>
              <a:schemeClr val="tx1">
                <a:lumMod val="75000"/>
                <a:lumOff val="25000"/>
                <a:alpha val="90000"/>
              </a:schemeClr>
            </a:solidFill>
          </a:ln>
        </p:spPr>
        <p:style>
          <a:lnRef idx="1">
            <a:schemeClr val="accent1"/>
          </a:lnRef>
          <a:fillRef idx="0">
            <a:schemeClr val="accent1"/>
          </a:fillRef>
          <a:effectRef idx="0">
            <a:schemeClr val="accent1"/>
          </a:effectRef>
          <a:fontRef idx="minor">
            <a:schemeClr val="tx1"/>
          </a:fontRef>
        </p:style>
      </p:cxnSp>
      <p:sp>
        <p:nvSpPr>
          <p:cNvPr id="3" name="Tijdelijke aanduiding voor inhoud 2">
            <a:extLst>
              <a:ext uri="{FF2B5EF4-FFF2-40B4-BE49-F238E27FC236}">
                <a16:creationId xmlns:a16="http://schemas.microsoft.com/office/drawing/2014/main" id="{4DE1B42E-29BB-43A4-B485-4B90B43FD061}"/>
              </a:ext>
            </a:extLst>
          </p:cNvPr>
          <p:cNvSpPr>
            <a:spLocks noGrp="1"/>
          </p:cNvSpPr>
          <p:nvPr>
            <p:ph idx="1"/>
          </p:nvPr>
        </p:nvSpPr>
        <p:spPr>
          <a:xfrm>
            <a:off x="948648" y="2978254"/>
            <a:ext cx="3153580" cy="2444238"/>
          </a:xfrm>
        </p:spPr>
        <p:txBody>
          <a:bodyPr>
            <a:normAutofit/>
          </a:bodyPr>
          <a:lstStyle/>
          <a:p>
            <a:r>
              <a:rPr lang="nl-NL" sz="1600" dirty="0">
                <a:solidFill>
                  <a:schemeClr val="tx1"/>
                </a:solidFill>
                <a:effectLst/>
              </a:rPr>
              <a:t>De docent zal nu stap voor stap de OnderwijsOnline doornemen zodat duidelijk wordt waar de criteria van het portfolio &amp; het examen kunnen worden gevonden. </a:t>
            </a:r>
            <a:endParaRPr lang="nl-NL" sz="1600" dirty="0">
              <a:solidFill>
                <a:schemeClr val="tx1"/>
              </a:solidFill>
            </a:endParaRPr>
          </a:p>
        </p:txBody>
      </p:sp>
      <p:sp>
        <p:nvSpPr>
          <p:cNvPr id="77" name="Rectangle 76">
            <a:extLst>
              <a:ext uri="{FF2B5EF4-FFF2-40B4-BE49-F238E27FC236}">
                <a16:creationId xmlns:a16="http://schemas.microsoft.com/office/drawing/2014/main" id="{1FE461C7-FF45-427F-83D7-18DFBD48188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6400800"/>
            <a:ext cx="12192000" cy="457200"/>
          </a:xfrm>
          <a:prstGeom prst="rect">
            <a:avLst/>
          </a:prstGeom>
          <a:solidFill>
            <a:srgbClr val="262626">
              <a:alpha val="95000"/>
            </a:srgbClr>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2781620062"/>
      </p:ext>
    </p:extLst>
  </p:cSld>
  <p:clrMapOvr>
    <a:masterClrMapping/>
  </p:clrMapOvr>
</p:sld>
</file>

<file path=ppt/theme/theme1.xml><?xml version="1.0" encoding="utf-8"?>
<a:theme xmlns:a="http://schemas.openxmlformats.org/drawingml/2006/main" name="RetrospectVTI">
  <a:themeElements>
    <a:clrScheme name="Retrospect">
      <a:dk1>
        <a:sysClr val="windowText" lastClr="000000"/>
      </a:dk1>
      <a:lt1>
        <a:sysClr val="window" lastClr="FFFFFF"/>
      </a:lt1>
      <a:dk2>
        <a:srgbClr val="344068"/>
      </a:dk2>
      <a:lt2>
        <a:srgbClr val="D9E0E6"/>
      </a:lt2>
      <a:accent1>
        <a:srgbClr val="1CADE4"/>
      </a:accent1>
      <a:accent2>
        <a:srgbClr val="2683C6"/>
      </a:accent2>
      <a:accent3>
        <a:srgbClr val="28C4CC"/>
      </a:accent3>
      <a:accent4>
        <a:srgbClr val="42BA97"/>
      </a:accent4>
      <a:accent5>
        <a:srgbClr val="3E8853"/>
      </a:accent5>
      <a:accent6>
        <a:srgbClr val="62A39F"/>
      </a:accent6>
      <a:hlink>
        <a:srgbClr val="6EAC1C"/>
      </a:hlink>
      <a:folHlink>
        <a:srgbClr val="B26B02"/>
      </a:folHlink>
    </a:clrScheme>
    <a:fontScheme name="Retrospect">
      <a:majorFont>
        <a:latin typeface="Bookman Old Style"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Franklin Gothic Book"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VTI" id="{ABE3C30C-0FC0-4450-828E-52DE70F1BCCB}" vid="{A6E2497D-935A-4CFD-B9FD-6DCB15FA68BF}"/>
    </a:ext>
  </a:extLst>
</a:theme>
</file>

<file path=docProps/app.xml><?xml version="1.0" encoding="utf-8"?>
<Properties xmlns="http://schemas.openxmlformats.org/officeDocument/2006/extended-properties" xmlns:vt="http://schemas.openxmlformats.org/officeDocument/2006/docPropsVTypes">
  <TotalTime>35</TotalTime>
  <Words>383</Words>
  <Application>Microsoft Office PowerPoint</Application>
  <PresentationFormat>Breedbeeld</PresentationFormat>
  <Paragraphs>64</Paragraphs>
  <Slides>9</Slides>
  <Notes>0</Notes>
  <HiddenSlides>0</HiddenSlides>
  <MMClips>0</MMClips>
  <ScaleCrop>false</ScaleCrop>
  <HeadingPairs>
    <vt:vector size="6" baseType="variant">
      <vt:variant>
        <vt:lpstr>Gebruikte lettertypen</vt:lpstr>
      </vt:variant>
      <vt:variant>
        <vt:i4>3</vt:i4>
      </vt:variant>
      <vt:variant>
        <vt:lpstr>Thema</vt:lpstr>
      </vt:variant>
      <vt:variant>
        <vt:i4>1</vt:i4>
      </vt:variant>
      <vt:variant>
        <vt:lpstr>Diatitels</vt:lpstr>
      </vt:variant>
      <vt:variant>
        <vt:i4>9</vt:i4>
      </vt:variant>
    </vt:vector>
  </HeadingPairs>
  <TitlesOfParts>
    <vt:vector size="13" baseType="lpstr">
      <vt:lpstr>Bookman Old Style</vt:lpstr>
      <vt:lpstr>Calibri</vt:lpstr>
      <vt:lpstr>Franklin Gothic Book</vt:lpstr>
      <vt:lpstr>RetrospectVTI</vt:lpstr>
      <vt:lpstr>Keuzedeel K0148: doorstroom naar hbo gezondheidszorg</vt:lpstr>
      <vt:lpstr>Inhoudsopgave</vt:lpstr>
      <vt:lpstr>Verwachtingen</vt:lpstr>
      <vt:lpstr>Opbouw van het keuzedeel</vt:lpstr>
      <vt:lpstr>Opbouw van het keuzedeel</vt:lpstr>
      <vt:lpstr>Portfolio</vt:lpstr>
      <vt:lpstr>Portfolio</vt:lpstr>
      <vt:lpstr>Examinering</vt:lpstr>
      <vt:lpstr>OnderwijsOnline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Keuzedeel K0148: doorstroom naar hbo gezondheidszorg</dc:title>
  <dc:creator>Nelleke Elskamp</dc:creator>
  <cp:lastModifiedBy>Chamaira Menig</cp:lastModifiedBy>
  <cp:revision>2</cp:revision>
  <dcterms:created xsi:type="dcterms:W3CDTF">2021-07-05T12:08:44Z</dcterms:created>
  <dcterms:modified xsi:type="dcterms:W3CDTF">2023-01-19T18:51:25Z</dcterms:modified>
</cp:coreProperties>
</file>