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F7022-F2AA-4BAC-8416-3C1D42F19CA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9AB3201B-7AEF-4E58-B207-F2305BE20A9E}">
      <dgm:prSet/>
      <dgm:spPr/>
      <dgm:t>
        <a:bodyPr/>
        <a:lstStyle/>
        <a:p>
          <a:pPr>
            <a:defRPr cap="all"/>
          </a:pPr>
          <a:r>
            <a:rPr lang="nl-NL"/>
            <a:t>Aan het einde van de dag heb je jou professionele vaardigheden ontwikkeld</a:t>
          </a:r>
          <a:endParaRPr lang="en-US"/>
        </a:p>
      </dgm:t>
    </dgm:pt>
    <dgm:pt modelId="{4D80FBB7-2F71-44AE-A917-7C71AE00C637}" type="parTrans" cxnId="{D89920B0-9454-4895-B86A-41E2ABBD9AD6}">
      <dgm:prSet/>
      <dgm:spPr/>
      <dgm:t>
        <a:bodyPr/>
        <a:lstStyle/>
        <a:p>
          <a:endParaRPr lang="en-US"/>
        </a:p>
      </dgm:t>
    </dgm:pt>
    <dgm:pt modelId="{FD8FD64E-842D-4071-B061-03CF9EF54B72}" type="sibTrans" cxnId="{D89920B0-9454-4895-B86A-41E2ABBD9AD6}">
      <dgm:prSet/>
      <dgm:spPr/>
      <dgm:t>
        <a:bodyPr/>
        <a:lstStyle/>
        <a:p>
          <a:endParaRPr lang="en-US"/>
        </a:p>
      </dgm:t>
    </dgm:pt>
    <dgm:pt modelId="{40BD0402-87D7-4FB0-A206-3BB4F2D91417}">
      <dgm:prSet/>
      <dgm:spPr/>
      <dgm:t>
        <a:bodyPr/>
        <a:lstStyle/>
        <a:p>
          <a:pPr>
            <a:defRPr cap="all"/>
          </a:pPr>
          <a:r>
            <a:rPr lang="nl-NL"/>
            <a:t>Aan het einde van de dag heb je jou communicatieve, empatische vermogen ontwikkeld</a:t>
          </a:r>
          <a:endParaRPr lang="en-US"/>
        </a:p>
      </dgm:t>
    </dgm:pt>
    <dgm:pt modelId="{2637084A-FB8A-4A43-AA85-9D0F8C0F2871}" type="parTrans" cxnId="{BB2B8843-9308-430F-BD37-832FE7A2DE3E}">
      <dgm:prSet/>
      <dgm:spPr/>
      <dgm:t>
        <a:bodyPr/>
        <a:lstStyle/>
        <a:p>
          <a:endParaRPr lang="en-US"/>
        </a:p>
      </dgm:t>
    </dgm:pt>
    <dgm:pt modelId="{A7527936-7876-40FD-8248-13451E5A7FDA}" type="sibTrans" cxnId="{BB2B8843-9308-430F-BD37-832FE7A2DE3E}">
      <dgm:prSet/>
      <dgm:spPr/>
      <dgm:t>
        <a:bodyPr/>
        <a:lstStyle/>
        <a:p>
          <a:endParaRPr lang="en-US"/>
        </a:p>
      </dgm:t>
    </dgm:pt>
    <dgm:pt modelId="{EB0D3C99-2BE3-498A-9BCD-996D9B2B5717}">
      <dgm:prSet/>
      <dgm:spPr/>
      <dgm:t>
        <a:bodyPr/>
        <a:lstStyle/>
        <a:p>
          <a:pPr>
            <a:defRPr cap="all"/>
          </a:pPr>
          <a:r>
            <a:rPr lang="nl-NL"/>
            <a:t>Aan het einde van de dag kan je goed luisteren naar de zorgvraag en deze in behandeling nemen</a:t>
          </a:r>
          <a:endParaRPr lang="en-US"/>
        </a:p>
      </dgm:t>
    </dgm:pt>
    <dgm:pt modelId="{C5B5A719-363E-466B-8B18-AD5D835A6AA1}" type="parTrans" cxnId="{359D28CA-8AE5-4BBE-95A7-6DBB555B371D}">
      <dgm:prSet/>
      <dgm:spPr/>
      <dgm:t>
        <a:bodyPr/>
        <a:lstStyle/>
        <a:p>
          <a:endParaRPr lang="en-US"/>
        </a:p>
      </dgm:t>
    </dgm:pt>
    <dgm:pt modelId="{ED56897F-B0E7-496B-9A2C-9BA9E1A43EE8}" type="sibTrans" cxnId="{359D28CA-8AE5-4BBE-95A7-6DBB555B371D}">
      <dgm:prSet/>
      <dgm:spPr/>
      <dgm:t>
        <a:bodyPr/>
        <a:lstStyle/>
        <a:p>
          <a:endParaRPr lang="en-US"/>
        </a:p>
      </dgm:t>
    </dgm:pt>
    <dgm:pt modelId="{E38FE5B2-BBEC-4663-8742-095CDBCDE07F}">
      <dgm:prSet/>
      <dgm:spPr/>
      <dgm:t>
        <a:bodyPr/>
        <a:lstStyle/>
        <a:p>
          <a:pPr>
            <a:defRPr cap="all"/>
          </a:pPr>
          <a:r>
            <a:rPr lang="nl-NL"/>
            <a:t>Aan het einde van de dag ben je bekwaam in het uitvoeren van de medisch technische handelingen </a:t>
          </a:r>
          <a:endParaRPr lang="en-US"/>
        </a:p>
      </dgm:t>
    </dgm:pt>
    <dgm:pt modelId="{18963F32-26B0-4C68-A142-D91D6FD9260F}" type="parTrans" cxnId="{3336CAB0-4FF5-4444-9396-51D052B04AD8}">
      <dgm:prSet/>
      <dgm:spPr/>
      <dgm:t>
        <a:bodyPr/>
        <a:lstStyle/>
        <a:p>
          <a:endParaRPr lang="en-US"/>
        </a:p>
      </dgm:t>
    </dgm:pt>
    <dgm:pt modelId="{16BDA5B2-F99A-4560-8BEA-32BBEA82975C}" type="sibTrans" cxnId="{3336CAB0-4FF5-4444-9396-51D052B04AD8}">
      <dgm:prSet/>
      <dgm:spPr/>
      <dgm:t>
        <a:bodyPr/>
        <a:lstStyle/>
        <a:p>
          <a:endParaRPr lang="en-US"/>
        </a:p>
      </dgm:t>
    </dgm:pt>
    <dgm:pt modelId="{A5EDCC25-2E8C-46E6-A951-CC625473D290}" type="pres">
      <dgm:prSet presAssocID="{367F7022-F2AA-4BAC-8416-3C1D42F19CA7}" presName="root" presStyleCnt="0">
        <dgm:presLayoutVars>
          <dgm:dir/>
          <dgm:resizeHandles val="exact"/>
        </dgm:presLayoutVars>
      </dgm:prSet>
      <dgm:spPr/>
    </dgm:pt>
    <dgm:pt modelId="{2A15C1FB-8502-4C57-981F-8B9A35E2B866}" type="pres">
      <dgm:prSet presAssocID="{9AB3201B-7AEF-4E58-B207-F2305BE20A9E}" presName="compNode" presStyleCnt="0"/>
      <dgm:spPr/>
    </dgm:pt>
    <dgm:pt modelId="{7E2D2233-B6C5-4148-B76C-812C0B2E1C1A}" type="pres">
      <dgm:prSet presAssocID="{9AB3201B-7AEF-4E58-B207-F2305BE20A9E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C5DC61D-9164-4EED-851B-EBE13DD2C4C7}" type="pres">
      <dgm:prSet presAssocID="{9AB3201B-7AEF-4E58-B207-F2305BE20A9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king Face with No Fill"/>
        </a:ext>
      </dgm:extLst>
    </dgm:pt>
    <dgm:pt modelId="{B1182576-4CAE-4F9D-B7F4-B2D223786483}" type="pres">
      <dgm:prSet presAssocID="{9AB3201B-7AEF-4E58-B207-F2305BE20A9E}" presName="spaceRect" presStyleCnt="0"/>
      <dgm:spPr/>
    </dgm:pt>
    <dgm:pt modelId="{B6D08097-3217-42AD-8C9B-C97A9F025E13}" type="pres">
      <dgm:prSet presAssocID="{9AB3201B-7AEF-4E58-B207-F2305BE20A9E}" presName="textRect" presStyleLbl="revTx" presStyleIdx="0" presStyleCnt="4">
        <dgm:presLayoutVars>
          <dgm:chMax val="1"/>
          <dgm:chPref val="1"/>
        </dgm:presLayoutVars>
      </dgm:prSet>
      <dgm:spPr/>
    </dgm:pt>
    <dgm:pt modelId="{8A2C7673-EB7A-472B-8DC3-DA35FAD4DCAD}" type="pres">
      <dgm:prSet presAssocID="{FD8FD64E-842D-4071-B061-03CF9EF54B72}" presName="sibTrans" presStyleCnt="0"/>
      <dgm:spPr/>
    </dgm:pt>
    <dgm:pt modelId="{F57C65C0-C144-4529-BC55-C9613CADB639}" type="pres">
      <dgm:prSet presAssocID="{40BD0402-87D7-4FB0-A206-3BB4F2D91417}" presName="compNode" presStyleCnt="0"/>
      <dgm:spPr/>
    </dgm:pt>
    <dgm:pt modelId="{5773E705-990F-49CA-B74B-900E7087ED93}" type="pres">
      <dgm:prSet presAssocID="{40BD0402-87D7-4FB0-A206-3BB4F2D91417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FB4F1E4-86B6-47CB-93A8-B23D98EF6985}" type="pres">
      <dgm:prSet presAssocID="{40BD0402-87D7-4FB0-A206-3BB4F2D9141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"/>
        </a:ext>
      </dgm:extLst>
    </dgm:pt>
    <dgm:pt modelId="{0F8948D3-1215-4087-8223-2520E68AC02F}" type="pres">
      <dgm:prSet presAssocID="{40BD0402-87D7-4FB0-A206-3BB4F2D91417}" presName="spaceRect" presStyleCnt="0"/>
      <dgm:spPr/>
    </dgm:pt>
    <dgm:pt modelId="{F7922740-D623-4294-8520-CA0AF80F8757}" type="pres">
      <dgm:prSet presAssocID="{40BD0402-87D7-4FB0-A206-3BB4F2D91417}" presName="textRect" presStyleLbl="revTx" presStyleIdx="1" presStyleCnt="4">
        <dgm:presLayoutVars>
          <dgm:chMax val="1"/>
          <dgm:chPref val="1"/>
        </dgm:presLayoutVars>
      </dgm:prSet>
      <dgm:spPr/>
    </dgm:pt>
    <dgm:pt modelId="{28AF40D6-FA34-4769-A683-1F590359D486}" type="pres">
      <dgm:prSet presAssocID="{A7527936-7876-40FD-8248-13451E5A7FDA}" presName="sibTrans" presStyleCnt="0"/>
      <dgm:spPr/>
    </dgm:pt>
    <dgm:pt modelId="{5CC8B1FA-55F9-4C4E-9A46-893B51357276}" type="pres">
      <dgm:prSet presAssocID="{EB0D3C99-2BE3-498A-9BCD-996D9B2B5717}" presName="compNode" presStyleCnt="0"/>
      <dgm:spPr/>
    </dgm:pt>
    <dgm:pt modelId="{0BAA2A94-BA23-4797-AC8D-EFBDC2AA5F7E}" type="pres">
      <dgm:prSet presAssocID="{EB0D3C99-2BE3-498A-9BCD-996D9B2B5717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12BEB88A-63FD-44B7-8028-EF95F131BE74}" type="pres">
      <dgm:prSet presAssocID="{EB0D3C99-2BE3-498A-9BCD-996D9B2B571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2A255BE1-6135-404F-AEEB-9C0CAE365667}" type="pres">
      <dgm:prSet presAssocID="{EB0D3C99-2BE3-498A-9BCD-996D9B2B5717}" presName="spaceRect" presStyleCnt="0"/>
      <dgm:spPr/>
    </dgm:pt>
    <dgm:pt modelId="{14C31256-AECC-4ABC-BD98-0B3DA7F41C0E}" type="pres">
      <dgm:prSet presAssocID="{EB0D3C99-2BE3-498A-9BCD-996D9B2B5717}" presName="textRect" presStyleLbl="revTx" presStyleIdx="2" presStyleCnt="4">
        <dgm:presLayoutVars>
          <dgm:chMax val="1"/>
          <dgm:chPref val="1"/>
        </dgm:presLayoutVars>
      </dgm:prSet>
      <dgm:spPr/>
    </dgm:pt>
    <dgm:pt modelId="{5D85090B-1157-4FE2-B904-01DEF57B76CB}" type="pres">
      <dgm:prSet presAssocID="{ED56897F-B0E7-496B-9A2C-9BA9E1A43EE8}" presName="sibTrans" presStyleCnt="0"/>
      <dgm:spPr/>
    </dgm:pt>
    <dgm:pt modelId="{F07B72AC-4C1F-4C79-A854-DA9606DB9983}" type="pres">
      <dgm:prSet presAssocID="{E38FE5B2-BBEC-4663-8742-095CDBCDE07F}" presName="compNode" presStyleCnt="0"/>
      <dgm:spPr/>
    </dgm:pt>
    <dgm:pt modelId="{3C5C1420-F9FC-43C8-9B5D-531C441E506D}" type="pres">
      <dgm:prSet presAssocID="{E38FE5B2-BBEC-4663-8742-095CDBCDE07F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09045F8-8465-418F-BAC0-E0635083863E}" type="pres">
      <dgm:prSet presAssocID="{E38FE5B2-BBEC-4663-8742-095CDBCDE07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9F7F0031-E5E2-4DB9-8C35-D0B5BE68D012}" type="pres">
      <dgm:prSet presAssocID="{E38FE5B2-BBEC-4663-8742-095CDBCDE07F}" presName="spaceRect" presStyleCnt="0"/>
      <dgm:spPr/>
    </dgm:pt>
    <dgm:pt modelId="{99A23EEC-2C99-4C0D-8945-DE0F5DFEC5D7}" type="pres">
      <dgm:prSet presAssocID="{E38FE5B2-BBEC-4663-8742-095CDBCDE07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B2B8843-9308-430F-BD37-832FE7A2DE3E}" srcId="{367F7022-F2AA-4BAC-8416-3C1D42F19CA7}" destId="{40BD0402-87D7-4FB0-A206-3BB4F2D91417}" srcOrd="1" destOrd="0" parTransId="{2637084A-FB8A-4A43-AA85-9D0F8C0F2871}" sibTransId="{A7527936-7876-40FD-8248-13451E5A7FDA}"/>
    <dgm:cxn modelId="{8ED5DB49-0B14-42B9-9940-BC453F1FE6EC}" type="presOf" srcId="{367F7022-F2AA-4BAC-8416-3C1D42F19CA7}" destId="{A5EDCC25-2E8C-46E6-A951-CC625473D290}" srcOrd="0" destOrd="0" presId="urn:microsoft.com/office/officeart/2018/5/layout/IconLeafLabelList"/>
    <dgm:cxn modelId="{8FA19C5A-33B8-44A7-96DF-BE3EAF8BC90B}" type="presOf" srcId="{9AB3201B-7AEF-4E58-B207-F2305BE20A9E}" destId="{B6D08097-3217-42AD-8C9B-C97A9F025E13}" srcOrd="0" destOrd="0" presId="urn:microsoft.com/office/officeart/2018/5/layout/IconLeafLabelList"/>
    <dgm:cxn modelId="{A5CFF39D-A5A9-486D-9834-9C66FC9E052C}" type="presOf" srcId="{EB0D3C99-2BE3-498A-9BCD-996D9B2B5717}" destId="{14C31256-AECC-4ABC-BD98-0B3DA7F41C0E}" srcOrd="0" destOrd="0" presId="urn:microsoft.com/office/officeart/2018/5/layout/IconLeafLabelList"/>
    <dgm:cxn modelId="{D89920B0-9454-4895-B86A-41E2ABBD9AD6}" srcId="{367F7022-F2AA-4BAC-8416-3C1D42F19CA7}" destId="{9AB3201B-7AEF-4E58-B207-F2305BE20A9E}" srcOrd="0" destOrd="0" parTransId="{4D80FBB7-2F71-44AE-A917-7C71AE00C637}" sibTransId="{FD8FD64E-842D-4071-B061-03CF9EF54B72}"/>
    <dgm:cxn modelId="{3336CAB0-4FF5-4444-9396-51D052B04AD8}" srcId="{367F7022-F2AA-4BAC-8416-3C1D42F19CA7}" destId="{E38FE5B2-BBEC-4663-8742-095CDBCDE07F}" srcOrd="3" destOrd="0" parTransId="{18963F32-26B0-4C68-A142-D91D6FD9260F}" sibTransId="{16BDA5B2-F99A-4560-8BEA-32BBEA82975C}"/>
    <dgm:cxn modelId="{359D28CA-8AE5-4BBE-95A7-6DBB555B371D}" srcId="{367F7022-F2AA-4BAC-8416-3C1D42F19CA7}" destId="{EB0D3C99-2BE3-498A-9BCD-996D9B2B5717}" srcOrd="2" destOrd="0" parTransId="{C5B5A719-363E-466B-8B18-AD5D835A6AA1}" sibTransId="{ED56897F-B0E7-496B-9A2C-9BA9E1A43EE8}"/>
    <dgm:cxn modelId="{D57BCCD3-B0AF-4252-BE1C-3C7F7121BFB1}" type="presOf" srcId="{40BD0402-87D7-4FB0-A206-3BB4F2D91417}" destId="{F7922740-D623-4294-8520-CA0AF80F8757}" srcOrd="0" destOrd="0" presId="urn:microsoft.com/office/officeart/2018/5/layout/IconLeafLabelList"/>
    <dgm:cxn modelId="{02F06CFB-D235-496E-9C02-946DF24A8D9C}" type="presOf" srcId="{E38FE5B2-BBEC-4663-8742-095CDBCDE07F}" destId="{99A23EEC-2C99-4C0D-8945-DE0F5DFEC5D7}" srcOrd="0" destOrd="0" presId="urn:microsoft.com/office/officeart/2018/5/layout/IconLeafLabelList"/>
    <dgm:cxn modelId="{98C83570-F1DD-4E0C-9114-5247B2D9B7C0}" type="presParOf" srcId="{A5EDCC25-2E8C-46E6-A951-CC625473D290}" destId="{2A15C1FB-8502-4C57-981F-8B9A35E2B866}" srcOrd="0" destOrd="0" presId="urn:microsoft.com/office/officeart/2018/5/layout/IconLeafLabelList"/>
    <dgm:cxn modelId="{FD98985F-37FA-487E-8D54-389A78AE2631}" type="presParOf" srcId="{2A15C1FB-8502-4C57-981F-8B9A35E2B866}" destId="{7E2D2233-B6C5-4148-B76C-812C0B2E1C1A}" srcOrd="0" destOrd="0" presId="urn:microsoft.com/office/officeart/2018/5/layout/IconLeafLabelList"/>
    <dgm:cxn modelId="{9D168043-9271-40E4-9FFC-1B08FB0D3FB4}" type="presParOf" srcId="{2A15C1FB-8502-4C57-981F-8B9A35E2B866}" destId="{7C5DC61D-9164-4EED-851B-EBE13DD2C4C7}" srcOrd="1" destOrd="0" presId="urn:microsoft.com/office/officeart/2018/5/layout/IconLeafLabelList"/>
    <dgm:cxn modelId="{B95B1786-5129-43BB-A52F-6CE6921B218D}" type="presParOf" srcId="{2A15C1FB-8502-4C57-981F-8B9A35E2B866}" destId="{B1182576-4CAE-4F9D-B7F4-B2D223786483}" srcOrd="2" destOrd="0" presId="urn:microsoft.com/office/officeart/2018/5/layout/IconLeafLabelList"/>
    <dgm:cxn modelId="{D3E432A6-8493-4A46-AC33-DA9709DBE0E5}" type="presParOf" srcId="{2A15C1FB-8502-4C57-981F-8B9A35E2B866}" destId="{B6D08097-3217-42AD-8C9B-C97A9F025E13}" srcOrd="3" destOrd="0" presId="urn:microsoft.com/office/officeart/2018/5/layout/IconLeafLabelList"/>
    <dgm:cxn modelId="{76409F6B-74C0-45CB-9DDA-B5F986DD6020}" type="presParOf" srcId="{A5EDCC25-2E8C-46E6-A951-CC625473D290}" destId="{8A2C7673-EB7A-472B-8DC3-DA35FAD4DCAD}" srcOrd="1" destOrd="0" presId="urn:microsoft.com/office/officeart/2018/5/layout/IconLeafLabelList"/>
    <dgm:cxn modelId="{E33C49B7-306E-45D9-82DA-D5BF8A1254B7}" type="presParOf" srcId="{A5EDCC25-2E8C-46E6-A951-CC625473D290}" destId="{F57C65C0-C144-4529-BC55-C9613CADB639}" srcOrd="2" destOrd="0" presId="urn:microsoft.com/office/officeart/2018/5/layout/IconLeafLabelList"/>
    <dgm:cxn modelId="{8E4174D4-DCD6-4661-ADC3-412881E37211}" type="presParOf" srcId="{F57C65C0-C144-4529-BC55-C9613CADB639}" destId="{5773E705-990F-49CA-B74B-900E7087ED93}" srcOrd="0" destOrd="0" presId="urn:microsoft.com/office/officeart/2018/5/layout/IconLeafLabelList"/>
    <dgm:cxn modelId="{F6AE7A2F-BCF8-4081-92C5-68DB05E3ECBC}" type="presParOf" srcId="{F57C65C0-C144-4529-BC55-C9613CADB639}" destId="{BFB4F1E4-86B6-47CB-93A8-B23D98EF6985}" srcOrd="1" destOrd="0" presId="urn:microsoft.com/office/officeart/2018/5/layout/IconLeafLabelList"/>
    <dgm:cxn modelId="{080452A0-5947-4ABB-9976-4E5DE92C113B}" type="presParOf" srcId="{F57C65C0-C144-4529-BC55-C9613CADB639}" destId="{0F8948D3-1215-4087-8223-2520E68AC02F}" srcOrd="2" destOrd="0" presId="urn:microsoft.com/office/officeart/2018/5/layout/IconLeafLabelList"/>
    <dgm:cxn modelId="{7086B64B-DE36-43F1-8D93-4B4D9AC0B2BD}" type="presParOf" srcId="{F57C65C0-C144-4529-BC55-C9613CADB639}" destId="{F7922740-D623-4294-8520-CA0AF80F8757}" srcOrd="3" destOrd="0" presId="urn:microsoft.com/office/officeart/2018/5/layout/IconLeafLabelList"/>
    <dgm:cxn modelId="{8C95F9B3-1BDC-48BC-AF0B-88D5607FAD0F}" type="presParOf" srcId="{A5EDCC25-2E8C-46E6-A951-CC625473D290}" destId="{28AF40D6-FA34-4769-A683-1F590359D486}" srcOrd="3" destOrd="0" presId="urn:microsoft.com/office/officeart/2018/5/layout/IconLeafLabelList"/>
    <dgm:cxn modelId="{8E0014F2-7906-43E0-BCB2-9FA28900FDC7}" type="presParOf" srcId="{A5EDCC25-2E8C-46E6-A951-CC625473D290}" destId="{5CC8B1FA-55F9-4C4E-9A46-893B51357276}" srcOrd="4" destOrd="0" presId="urn:microsoft.com/office/officeart/2018/5/layout/IconLeafLabelList"/>
    <dgm:cxn modelId="{49AAE0BE-DA67-4BF2-8546-012C7188EAFB}" type="presParOf" srcId="{5CC8B1FA-55F9-4C4E-9A46-893B51357276}" destId="{0BAA2A94-BA23-4797-AC8D-EFBDC2AA5F7E}" srcOrd="0" destOrd="0" presId="urn:microsoft.com/office/officeart/2018/5/layout/IconLeafLabelList"/>
    <dgm:cxn modelId="{7149AD97-32C6-4C74-83FC-8D8189FA2606}" type="presParOf" srcId="{5CC8B1FA-55F9-4C4E-9A46-893B51357276}" destId="{12BEB88A-63FD-44B7-8028-EF95F131BE74}" srcOrd="1" destOrd="0" presId="urn:microsoft.com/office/officeart/2018/5/layout/IconLeafLabelList"/>
    <dgm:cxn modelId="{C1273BA5-9E93-4933-B820-D24A992D0A0B}" type="presParOf" srcId="{5CC8B1FA-55F9-4C4E-9A46-893B51357276}" destId="{2A255BE1-6135-404F-AEEB-9C0CAE365667}" srcOrd="2" destOrd="0" presId="urn:microsoft.com/office/officeart/2018/5/layout/IconLeafLabelList"/>
    <dgm:cxn modelId="{F1DCAC47-CF57-41AA-9A85-4E792558510F}" type="presParOf" srcId="{5CC8B1FA-55F9-4C4E-9A46-893B51357276}" destId="{14C31256-AECC-4ABC-BD98-0B3DA7F41C0E}" srcOrd="3" destOrd="0" presId="urn:microsoft.com/office/officeart/2018/5/layout/IconLeafLabelList"/>
    <dgm:cxn modelId="{5E270D84-A4BE-4253-9C7B-7E4F7C1ED139}" type="presParOf" srcId="{A5EDCC25-2E8C-46E6-A951-CC625473D290}" destId="{5D85090B-1157-4FE2-B904-01DEF57B76CB}" srcOrd="5" destOrd="0" presId="urn:microsoft.com/office/officeart/2018/5/layout/IconLeafLabelList"/>
    <dgm:cxn modelId="{D7D43F1E-3CB7-451B-87B3-8C5939761395}" type="presParOf" srcId="{A5EDCC25-2E8C-46E6-A951-CC625473D290}" destId="{F07B72AC-4C1F-4C79-A854-DA9606DB9983}" srcOrd="6" destOrd="0" presId="urn:microsoft.com/office/officeart/2018/5/layout/IconLeafLabelList"/>
    <dgm:cxn modelId="{75075A8A-13D5-46EF-BCD9-A6682C318F21}" type="presParOf" srcId="{F07B72AC-4C1F-4C79-A854-DA9606DB9983}" destId="{3C5C1420-F9FC-43C8-9B5D-531C441E506D}" srcOrd="0" destOrd="0" presId="urn:microsoft.com/office/officeart/2018/5/layout/IconLeafLabelList"/>
    <dgm:cxn modelId="{3273567E-82DC-4849-855D-4EAC7538D8DB}" type="presParOf" srcId="{F07B72AC-4C1F-4C79-A854-DA9606DB9983}" destId="{F09045F8-8465-418F-BAC0-E0635083863E}" srcOrd="1" destOrd="0" presId="urn:microsoft.com/office/officeart/2018/5/layout/IconLeafLabelList"/>
    <dgm:cxn modelId="{8BAAE5A0-E6C1-4B36-8A4E-DE15B5DF38FF}" type="presParOf" srcId="{F07B72AC-4C1F-4C79-A854-DA9606DB9983}" destId="{9F7F0031-E5E2-4DB9-8C35-D0B5BE68D012}" srcOrd="2" destOrd="0" presId="urn:microsoft.com/office/officeart/2018/5/layout/IconLeafLabelList"/>
    <dgm:cxn modelId="{9D22EE5E-8C29-425B-AECE-84A713BEAAA1}" type="presParOf" srcId="{F07B72AC-4C1F-4C79-A854-DA9606DB9983}" destId="{99A23EEC-2C99-4C0D-8945-DE0F5DFEC5D7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EEEEF-D630-4A1B-9F25-9514B02919C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54DD707-72BE-40D2-902D-E176356756CC}">
      <dgm:prSet/>
      <dgm:spPr/>
      <dgm:t>
        <a:bodyPr/>
        <a:lstStyle/>
        <a:p>
          <a:r>
            <a:rPr lang="nl-NL"/>
            <a:t>De kantine is ingericht als een echte huisartsenpraktijk/ziekenhuis met alle medisch technische apparatuur en middelen waarmee we gaan oefenen</a:t>
          </a:r>
          <a:endParaRPr lang="en-US"/>
        </a:p>
      </dgm:t>
    </dgm:pt>
    <dgm:pt modelId="{8BF77277-75F5-41B9-A2BB-7701FE69ADE3}" type="parTrans" cxnId="{8631AC4D-C6B8-4C2E-8FB3-679A5667CA13}">
      <dgm:prSet/>
      <dgm:spPr/>
      <dgm:t>
        <a:bodyPr/>
        <a:lstStyle/>
        <a:p>
          <a:endParaRPr lang="en-US"/>
        </a:p>
      </dgm:t>
    </dgm:pt>
    <dgm:pt modelId="{327F7D2A-35B4-41E6-989B-407FBF71C947}" type="sibTrans" cxnId="{8631AC4D-C6B8-4C2E-8FB3-679A5667CA13}">
      <dgm:prSet/>
      <dgm:spPr/>
      <dgm:t>
        <a:bodyPr/>
        <a:lstStyle/>
        <a:p>
          <a:endParaRPr lang="en-US"/>
        </a:p>
      </dgm:t>
    </dgm:pt>
    <dgm:pt modelId="{4E36B495-68D6-405D-B0C9-2D24E2D10D26}">
      <dgm:prSet/>
      <dgm:spPr/>
      <dgm:t>
        <a:bodyPr/>
        <a:lstStyle/>
        <a:p>
          <a:r>
            <a:rPr lang="nl-NL" dirty="0"/>
            <a:t>Om 10:00 gaan we naar beneden.</a:t>
          </a:r>
          <a:endParaRPr lang="en-US" dirty="0"/>
        </a:p>
      </dgm:t>
    </dgm:pt>
    <dgm:pt modelId="{D0276533-67B8-4AE3-B0A0-AB8AE6786360}" type="parTrans" cxnId="{C2307203-16D9-4119-8243-F2A3313DEDCD}">
      <dgm:prSet/>
      <dgm:spPr/>
      <dgm:t>
        <a:bodyPr/>
        <a:lstStyle/>
        <a:p>
          <a:endParaRPr lang="en-US"/>
        </a:p>
      </dgm:t>
    </dgm:pt>
    <dgm:pt modelId="{9404AB37-8DEB-415E-A54B-41D4FC5C2E52}" type="sibTrans" cxnId="{C2307203-16D9-4119-8243-F2A3313DEDCD}">
      <dgm:prSet/>
      <dgm:spPr/>
      <dgm:t>
        <a:bodyPr/>
        <a:lstStyle/>
        <a:p>
          <a:endParaRPr lang="en-US"/>
        </a:p>
      </dgm:t>
    </dgm:pt>
    <dgm:pt modelId="{4D147629-FE2F-4310-9DDC-A42A8AD800CC}">
      <dgm:prSet/>
      <dgm:spPr/>
      <dgm:t>
        <a:bodyPr/>
        <a:lstStyle/>
        <a:p>
          <a:r>
            <a:rPr lang="nl-NL"/>
            <a:t>De kantine is ingedeeld in ruimtes waar verschillende medischtechnische handelingen worden uitgevoerd. </a:t>
          </a:r>
          <a:endParaRPr lang="en-US"/>
        </a:p>
      </dgm:t>
    </dgm:pt>
    <dgm:pt modelId="{8AAD9E4C-EDA8-4DC4-9606-8142EDE0DB16}" type="parTrans" cxnId="{385CFEA6-7150-4061-B888-6C70EFAA01B5}">
      <dgm:prSet/>
      <dgm:spPr/>
      <dgm:t>
        <a:bodyPr/>
        <a:lstStyle/>
        <a:p>
          <a:endParaRPr lang="en-US"/>
        </a:p>
      </dgm:t>
    </dgm:pt>
    <dgm:pt modelId="{6F20F78E-EE36-402D-BA0F-2C7704B2D7FF}" type="sibTrans" cxnId="{385CFEA6-7150-4061-B888-6C70EFAA01B5}">
      <dgm:prSet/>
      <dgm:spPr/>
      <dgm:t>
        <a:bodyPr/>
        <a:lstStyle/>
        <a:p>
          <a:endParaRPr lang="en-US"/>
        </a:p>
      </dgm:t>
    </dgm:pt>
    <dgm:pt modelId="{29DC23BC-9E75-4D38-880D-DB0C69AFDED9}">
      <dgm:prSet/>
      <dgm:spPr/>
      <dgm:t>
        <a:bodyPr/>
        <a:lstStyle/>
        <a:p>
          <a:r>
            <a:rPr lang="nl-NL"/>
            <a:t>Iedereen krijgt een ruimte aangewezen waar men een half uur gaat werken</a:t>
          </a:r>
          <a:endParaRPr lang="en-US"/>
        </a:p>
      </dgm:t>
    </dgm:pt>
    <dgm:pt modelId="{2A02BCA7-77EE-4815-AAF0-6638CD4434A3}" type="parTrans" cxnId="{0FBBEC8D-57E1-462C-82FD-67E722B59D99}">
      <dgm:prSet/>
      <dgm:spPr/>
      <dgm:t>
        <a:bodyPr/>
        <a:lstStyle/>
        <a:p>
          <a:endParaRPr lang="en-US"/>
        </a:p>
      </dgm:t>
    </dgm:pt>
    <dgm:pt modelId="{4475ADC1-9EBA-498B-B6C6-FC6C46A6C8A2}" type="sibTrans" cxnId="{0FBBEC8D-57E1-462C-82FD-67E722B59D99}">
      <dgm:prSet/>
      <dgm:spPr/>
      <dgm:t>
        <a:bodyPr/>
        <a:lstStyle/>
        <a:p>
          <a:endParaRPr lang="en-US"/>
        </a:p>
      </dgm:t>
    </dgm:pt>
    <dgm:pt modelId="{A9CB3940-ACCA-46D7-AFB6-A72E6E101CC4}">
      <dgm:prSet/>
      <dgm:spPr/>
      <dgm:t>
        <a:bodyPr/>
        <a:lstStyle/>
        <a:p>
          <a:r>
            <a:rPr lang="nl-NL"/>
            <a:t>Iedere half uur rouleren we van ruimte zodat iedereen alle medischtechnische handelingen heeft uitgevoerd</a:t>
          </a:r>
          <a:endParaRPr lang="en-US"/>
        </a:p>
      </dgm:t>
    </dgm:pt>
    <dgm:pt modelId="{0304C397-C0B1-4013-A8A4-1C17C6339CF1}" type="parTrans" cxnId="{D40A2447-4FFE-4C2C-97C7-773B0E6AEB00}">
      <dgm:prSet/>
      <dgm:spPr/>
      <dgm:t>
        <a:bodyPr/>
        <a:lstStyle/>
        <a:p>
          <a:endParaRPr lang="en-US"/>
        </a:p>
      </dgm:t>
    </dgm:pt>
    <dgm:pt modelId="{A96B7236-8D21-412C-A7BE-88E5B2351B02}" type="sibTrans" cxnId="{D40A2447-4FFE-4C2C-97C7-773B0E6AEB00}">
      <dgm:prSet/>
      <dgm:spPr/>
      <dgm:t>
        <a:bodyPr/>
        <a:lstStyle/>
        <a:p>
          <a:endParaRPr lang="en-US"/>
        </a:p>
      </dgm:t>
    </dgm:pt>
    <dgm:pt modelId="{D09EF946-4D84-484B-9064-64437A76778C}" type="pres">
      <dgm:prSet presAssocID="{945EEEEF-D630-4A1B-9F25-9514B02919C3}" presName="root" presStyleCnt="0">
        <dgm:presLayoutVars>
          <dgm:dir/>
          <dgm:resizeHandles val="exact"/>
        </dgm:presLayoutVars>
      </dgm:prSet>
      <dgm:spPr/>
    </dgm:pt>
    <dgm:pt modelId="{5934B96A-E9FB-4FBD-8682-7C5984A5F3F5}" type="pres">
      <dgm:prSet presAssocID="{154DD707-72BE-40D2-902D-E176356756CC}" presName="compNode" presStyleCnt="0"/>
      <dgm:spPr/>
    </dgm:pt>
    <dgm:pt modelId="{72349960-1432-4718-AFED-C519DDDC3314}" type="pres">
      <dgm:prSet presAssocID="{154DD707-72BE-40D2-902D-E176356756CC}" presName="bgRect" presStyleLbl="bgShp" presStyleIdx="0" presStyleCnt="5"/>
      <dgm:spPr/>
    </dgm:pt>
    <dgm:pt modelId="{21120BD6-491C-466C-A7A5-9AE0E935E62A}" type="pres">
      <dgm:prSet presAssocID="{154DD707-72BE-40D2-902D-E176356756C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21B451FB-8388-4983-AF9B-50BCC627CF6E}" type="pres">
      <dgm:prSet presAssocID="{154DD707-72BE-40D2-902D-E176356756CC}" presName="spaceRect" presStyleCnt="0"/>
      <dgm:spPr/>
    </dgm:pt>
    <dgm:pt modelId="{FA62FD68-B9D8-4794-AEAC-0DEB1D83D094}" type="pres">
      <dgm:prSet presAssocID="{154DD707-72BE-40D2-902D-E176356756CC}" presName="parTx" presStyleLbl="revTx" presStyleIdx="0" presStyleCnt="5">
        <dgm:presLayoutVars>
          <dgm:chMax val="0"/>
          <dgm:chPref val="0"/>
        </dgm:presLayoutVars>
      </dgm:prSet>
      <dgm:spPr/>
    </dgm:pt>
    <dgm:pt modelId="{DFCB6E99-E303-483A-876A-4CE278F36A02}" type="pres">
      <dgm:prSet presAssocID="{327F7D2A-35B4-41E6-989B-407FBF71C947}" presName="sibTrans" presStyleCnt="0"/>
      <dgm:spPr/>
    </dgm:pt>
    <dgm:pt modelId="{5E71132D-5589-442F-85B9-6A261244F42E}" type="pres">
      <dgm:prSet presAssocID="{4E36B495-68D6-405D-B0C9-2D24E2D10D26}" presName="compNode" presStyleCnt="0"/>
      <dgm:spPr/>
    </dgm:pt>
    <dgm:pt modelId="{FBE569C1-2EA5-4A93-B359-283BAB8E5F47}" type="pres">
      <dgm:prSet presAssocID="{4E36B495-68D6-405D-B0C9-2D24E2D10D26}" presName="bgRect" presStyleLbl="bgShp" presStyleIdx="1" presStyleCnt="5"/>
      <dgm:spPr/>
    </dgm:pt>
    <dgm:pt modelId="{F0ECC2E2-E7A8-487A-9860-276BD8D22D88}" type="pres">
      <dgm:prSet presAssocID="{4E36B495-68D6-405D-B0C9-2D24E2D10D26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14162666-FBCB-4852-8587-7B30A8441925}" type="pres">
      <dgm:prSet presAssocID="{4E36B495-68D6-405D-B0C9-2D24E2D10D26}" presName="spaceRect" presStyleCnt="0"/>
      <dgm:spPr/>
    </dgm:pt>
    <dgm:pt modelId="{C8266CD7-6F5D-426C-8BAD-071C95C3EB54}" type="pres">
      <dgm:prSet presAssocID="{4E36B495-68D6-405D-B0C9-2D24E2D10D26}" presName="parTx" presStyleLbl="revTx" presStyleIdx="1" presStyleCnt="5">
        <dgm:presLayoutVars>
          <dgm:chMax val="0"/>
          <dgm:chPref val="0"/>
        </dgm:presLayoutVars>
      </dgm:prSet>
      <dgm:spPr/>
    </dgm:pt>
    <dgm:pt modelId="{9C6A6813-25F9-47C7-B2DE-1EBEEAB422A5}" type="pres">
      <dgm:prSet presAssocID="{9404AB37-8DEB-415E-A54B-41D4FC5C2E52}" presName="sibTrans" presStyleCnt="0"/>
      <dgm:spPr/>
    </dgm:pt>
    <dgm:pt modelId="{072D233E-C13C-4C2F-9FF6-C2E24DDA6E81}" type="pres">
      <dgm:prSet presAssocID="{4D147629-FE2F-4310-9DDC-A42A8AD800CC}" presName="compNode" presStyleCnt="0"/>
      <dgm:spPr/>
    </dgm:pt>
    <dgm:pt modelId="{633B2427-B6F4-44E5-AE55-4B106931EAA5}" type="pres">
      <dgm:prSet presAssocID="{4D147629-FE2F-4310-9DDC-A42A8AD800CC}" presName="bgRect" presStyleLbl="bgShp" presStyleIdx="2" presStyleCnt="5"/>
      <dgm:spPr/>
    </dgm:pt>
    <dgm:pt modelId="{8D1DF5FA-75E6-4F57-B3C7-E0DC3C5E09B1}" type="pres">
      <dgm:prSet presAssocID="{4D147629-FE2F-4310-9DDC-A42A8AD800CC}" presName="icon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lner"/>
        </a:ext>
      </dgm:extLst>
    </dgm:pt>
    <dgm:pt modelId="{2032FB5D-7CF5-4F12-823C-D0AEF9C85B6D}" type="pres">
      <dgm:prSet presAssocID="{4D147629-FE2F-4310-9DDC-A42A8AD800CC}" presName="spaceRect" presStyleCnt="0"/>
      <dgm:spPr/>
    </dgm:pt>
    <dgm:pt modelId="{E7BD80B1-6DA1-461B-A9AC-1466CCCE4591}" type="pres">
      <dgm:prSet presAssocID="{4D147629-FE2F-4310-9DDC-A42A8AD800CC}" presName="parTx" presStyleLbl="revTx" presStyleIdx="2" presStyleCnt="5">
        <dgm:presLayoutVars>
          <dgm:chMax val="0"/>
          <dgm:chPref val="0"/>
        </dgm:presLayoutVars>
      </dgm:prSet>
      <dgm:spPr/>
    </dgm:pt>
    <dgm:pt modelId="{6B281091-17B1-4005-8152-9670E9F6027C}" type="pres">
      <dgm:prSet presAssocID="{6F20F78E-EE36-402D-BA0F-2C7704B2D7FF}" presName="sibTrans" presStyleCnt="0"/>
      <dgm:spPr/>
    </dgm:pt>
    <dgm:pt modelId="{B11F8CBC-9296-407C-A316-AE53B06B9579}" type="pres">
      <dgm:prSet presAssocID="{29DC23BC-9E75-4D38-880D-DB0C69AFDED9}" presName="compNode" presStyleCnt="0"/>
      <dgm:spPr/>
    </dgm:pt>
    <dgm:pt modelId="{ABA0E682-469D-47B8-87A1-9D89084A6B23}" type="pres">
      <dgm:prSet presAssocID="{29DC23BC-9E75-4D38-880D-DB0C69AFDED9}" presName="bgRect" presStyleLbl="bgShp" presStyleIdx="3" presStyleCnt="5"/>
      <dgm:spPr/>
    </dgm:pt>
    <dgm:pt modelId="{E65988BF-AB25-4427-8EAA-60F2614342BF}" type="pres">
      <dgm:prSet presAssocID="{29DC23BC-9E75-4D38-880D-DB0C69AFDED9}" presName="iconRect" presStyleLbl="node1" presStyleIdx="3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C571903-E038-4F60-905E-2AA38144844E}" type="pres">
      <dgm:prSet presAssocID="{29DC23BC-9E75-4D38-880D-DB0C69AFDED9}" presName="spaceRect" presStyleCnt="0"/>
      <dgm:spPr/>
    </dgm:pt>
    <dgm:pt modelId="{69A9918E-6B6E-4609-B48B-032BE9686E25}" type="pres">
      <dgm:prSet presAssocID="{29DC23BC-9E75-4D38-880D-DB0C69AFDED9}" presName="parTx" presStyleLbl="revTx" presStyleIdx="3" presStyleCnt="5">
        <dgm:presLayoutVars>
          <dgm:chMax val="0"/>
          <dgm:chPref val="0"/>
        </dgm:presLayoutVars>
      </dgm:prSet>
      <dgm:spPr/>
    </dgm:pt>
    <dgm:pt modelId="{C9E4D883-8CE3-42BD-8E2B-62F9F3D915B6}" type="pres">
      <dgm:prSet presAssocID="{4475ADC1-9EBA-498B-B6C6-FC6C46A6C8A2}" presName="sibTrans" presStyleCnt="0"/>
      <dgm:spPr/>
    </dgm:pt>
    <dgm:pt modelId="{98D43FF7-79A1-4770-9E3A-FC658A118994}" type="pres">
      <dgm:prSet presAssocID="{A9CB3940-ACCA-46D7-AFB6-A72E6E101CC4}" presName="compNode" presStyleCnt="0"/>
      <dgm:spPr/>
    </dgm:pt>
    <dgm:pt modelId="{D3E7CE3D-32DD-4275-8149-8201C2E140AC}" type="pres">
      <dgm:prSet presAssocID="{A9CB3940-ACCA-46D7-AFB6-A72E6E101CC4}" presName="bgRect" presStyleLbl="bgShp" presStyleIdx="4" presStyleCnt="5"/>
      <dgm:spPr/>
    </dgm:pt>
    <dgm:pt modelId="{8CA99F4E-D9DD-4FE7-A75A-D290F2726682}" type="pres">
      <dgm:prSet presAssocID="{A9CB3940-ACCA-46D7-AFB6-A72E6E101CC4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E723FED3-EBB9-4DB9-B32E-C565E8C786F5}" type="pres">
      <dgm:prSet presAssocID="{A9CB3940-ACCA-46D7-AFB6-A72E6E101CC4}" presName="spaceRect" presStyleCnt="0"/>
      <dgm:spPr/>
    </dgm:pt>
    <dgm:pt modelId="{03A3227E-C299-4849-961A-5657F1653CC5}" type="pres">
      <dgm:prSet presAssocID="{A9CB3940-ACCA-46D7-AFB6-A72E6E101CC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2307203-16D9-4119-8243-F2A3313DEDCD}" srcId="{945EEEEF-D630-4A1B-9F25-9514B02919C3}" destId="{4E36B495-68D6-405D-B0C9-2D24E2D10D26}" srcOrd="1" destOrd="0" parTransId="{D0276533-67B8-4AE3-B0A0-AB8AE6786360}" sibTransId="{9404AB37-8DEB-415E-A54B-41D4FC5C2E52}"/>
    <dgm:cxn modelId="{691AFF0C-68DA-4BEC-95D2-EB1D623BBA2B}" type="presOf" srcId="{154DD707-72BE-40D2-902D-E176356756CC}" destId="{FA62FD68-B9D8-4794-AEAC-0DEB1D83D094}" srcOrd="0" destOrd="0" presId="urn:microsoft.com/office/officeart/2018/2/layout/IconVerticalSolidList"/>
    <dgm:cxn modelId="{2D996F14-735A-47C2-A35B-0F43A86384B5}" type="presOf" srcId="{945EEEEF-D630-4A1B-9F25-9514B02919C3}" destId="{D09EF946-4D84-484B-9064-64437A76778C}" srcOrd="0" destOrd="0" presId="urn:microsoft.com/office/officeart/2018/2/layout/IconVerticalSolidList"/>
    <dgm:cxn modelId="{26A72523-D710-40D9-B337-B54AD6D805E0}" type="presOf" srcId="{A9CB3940-ACCA-46D7-AFB6-A72E6E101CC4}" destId="{03A3227E-C299-4849-961A-5657F1653CC5}" srcOrd="0" destOrd="0" presId="urn:microsoft.com/office/officeart/2018/2/layout/IconVerticalSolidList"/>
    <dgm:cxn modelId="{D40A2447-4FFE-4C2C-97C7-773B0E6AEB00}" srcId="{945EEEEF-D630-4A1B-9F25-9514B02919C3}" destId="{A9CB3940-ACCA-46D7-AFB6-A72E6E101CC4}" srcOrd="4" destOrd="0" parTransId="{0304C397-C0B1-4013-A8A4-1C17C6339CF1}" sibTransId="{A96B7236-8D21-412C-A7BE-88E5B2351B02}"/>
    <dgm:cxn modelId="{189BA06C-7E35-431C-B38C-2B0FE1211760}" type="presOf" srcId="{29DC23BC-9E75-4D38-880D-DB0C69AFDED9}" destId="{69A9918E-6B6E-4609-B48B-032BE9686E25}" srcOrd="0" destOrd="0" presId="urn:microsoft.com/office/officeart/2018/2/layout/IconVerticalSolidList"/>
    <dgm:cxn modelId="{8631AC4D-C6B8-4C2E-8FB3-679A5667CA13}" srcId="{945EEEEF-D630-4A1B-9F25-9514B02919C3}" destId="{154DD707-72BE-40D2-902D-E176356756CC}" srcOrd="0" destOrd="0" parTransId="{8BF77277-75F5-41B9-A2BB-7701FE69ADE3}" sibTransId="{327F7D2A-35B4-41E6-989B-407FBF71C947}"/>
    <dgm:cxn modelId="{0FBBEC8D-57E1-462C-82FD-67E722B59D99}" srcId="{945EEEEF-D630-4A1B-9F25-9514B02919C3}" destId="{29DC23BC-9E75-4D38-880D-DB0C69AFDED9}" srcOrd="3" destOrd="0" parTransId="{2A02BCA7-77EE-4815-AAF0-6638CD4434A3}" sibTransId="{4475ADC1-9EBA-498B-B6C6-FC6C46A6C8A2}"/>
    <dgm:cxn modelId="{1D469AA4-812E-49D6-8C07-8FB4BF0E8DBE}" type="presOf" srcId="{4D147629-FE2F-4310-9DDC-A42A8AD800CC}" destId="{E7BD80B1-6DA1-461B-A9AC-1466CCCE4591}" srcOrd="0" destOrd="0" presId="urn:microsoft.com/office/officeart/2018/2/layout/IconVerticalSolidList"/>
    <dgm:cxn modelId="{385CFEA6-7150-4061-B888-6C70EFAA01B5}" srcId="{945EEEEF-D630-4A1B-9F25-9514B02919C3}" destId="{4D147629-FE2F-4310-9DDC-A42A8AD800CC}" srcOrd="2" destOrd="0" parTransId="{8AAD9E4C-EDA8-4DC4-9606-8142EDE0DB16}" sibTransId="{6F20F78E-EE36-402D-BA0F-2C7704B2D7FF}"/>
    <dgm:cxn modelId="{060A9EE6-4FCB-42AB-A9C8-30E33B959FE2}" type="presOf" srcId="{4E36B495-68D6-405D-B0C9-2D24E2D10D26}" destId="{C8266CD7-6F5D-426C-8BAD-071C95C3EB54}" srcOrd="0" destOrd="0" presId="urn:microsoft.com/office/officeart/2018/2/layout/IconVerticalSolidList"/>
    <dgm:cxn modelId="{D1BCB420-85C7-4E60-8DCA-63BBB92805B4}" type="presParOf" srcId="{D09EF946-4D84-484B-9064-64437A76778C}" destId="{5934B96A-E9FB-4FBD-8682-7C5984A5F3F5}" srcOrd="0" destOrd="0" presId="urn:microsoft.com/office/officeart/2018/2/layout/IconVerticalSolidList"/>
    <dgm:cxn modelId="{E8726D06-545A-4096-BA70-4700FDF3D4E9}" type="presParOf" srcId="{5934B96A-E9FB-4FBD-8682-7C5984A5F3F5}" destId="{72349960-1432-4718-AFED-C519DDDC3314}" srcOrd="0" destOrd="0" presId="urn:microsoft.com/office/officeart/2018/2/layout/IconVerticalSolidList"/>
    <dgm:cxn modelId="{2DDF25FB-7058-42A2-9F59-BB4103A8A32D}" type="presParOf" srcId="{5934B96A-E9FB-4FBD-8682-7C5984A5F3F5}" destId="{21120BD6-491C-466C-A7A5-9AE0E935E62A}" srcOrd="1" destOrd="0" presId="urn:microsoft.com/office/officeart/2018/2/layout/IconVerticalSolidList"/>
    <dgm:cxn modelId="{24F4129E-86BA-469A-AE6C-26D591C0A33E}" type="presParOf" srcId="{5934B96A-E9FB-4FBD-8682-7C5984A5F3F5}" destId="{21B451FB-8388-4983-AF9B-50BCC627CF6E}" srcOrd="2" destOrd="0" presId="urn:microsoft.com/office/officeart/2018/2/layout/IconVerticalSolidList"/>
    <dgm:cxn modelId="{85CE1C94-4B87-433E-AD3F-672F9245A6EF}" type="presParOf" srcId="{5934B96A-E9FB-4FBD-8682-7C5984A5F3F5}" destId="{FA62FD68-B9D8-4794-AEAC-0DEB1D83D094}" srcOrd="3" destOrd="0" presId="urn:microsoft.com/office/officeart/2018/2/layout/IconVerticalSolidList"/>
    <dgm:cxn modelId="{AC691E89-0F65-4DAC-A702-0EA564A0325C}" type="presParOf" srcId="{D09EF946-4D84-484B-9064-64437A76778C}" destId="{DFCB6E99-E303-483A-876A-4CE278F36A02}" srcOrd="1" destOrd="0" presId="urn:microsoft.com/office/officeart/2018/2/layout/IconVerticalSolidList"/>
    <dgm:cxn modelId="{1B83AECC-1834-430D-BDED-FB4057E842DE}" type="presParOf" srcId="{D09EF946-4D84-484B-9064-64437A76778C}" destId="{5E71132D-5589-442F-85B9-6A261244F42E}" srcOrd="2" destOrd="0" presId="urn:microsoft.com/office/officeart/2018/2/layout/IconVerticalSolidList"/>
    <dgm:cxn modelId="{99B9837D-AB5C-49C2-8D4E-D20B41925B86}" type="presParOf" srcId="{5E71132D-5589-442F-85B9-6A261244F42E}" destId="{FBE569C1-2EA5-4A93-B359-283BAB8E5F47}" srcOrd="0" destOrd="0" presId="urn:microsoft.com/office/officeart/2018/2/layout/IconVerticalSolidList"/>
    <dgm:cxn modelId="{BF9CF4B0-C135-4278-A9A0-5B0207244589}" type="presParOf" srcId="{5E71132D-5589-442F-85B9-6A261244F42E}" destId="{F0ECC2E2-E7A8-487A-9860-276BD8D22D88}" srcOrd="1" destOrd="0" presId="urn:microsoft.com/office/officeart/2018/2/layout/IconVerticalSolidList"/>
    <dgm:cxn modelId="{5F433582-FE3B-4173-B12A-B52FABC914E1}" type="presParOf" srcId="{5E71132D-5589-442F-85B9-6A261244F42E}" destId="{14162666-FBCB-4852-8587-7B30A8441925}" srcOrd="2" destOrd="0" presId="urn:microsoft.com/office/officeart/2018/2/layout/IconVerticalSolidList"/>
    <dgm:cxn modelId="{F981C6A1-A1BE-4BB4-8ACA-35B726462058}" type="presParOf" srcId="{5E71132D-5589-442F-85B9-6A261244F42E}" destId="{C8266CD7-6F5D-426C-8BAD-071C95C3EB54}" srcOrd="3" destOrd="0" presId="urn:microsoft.com/office/officeart/2018/2/layout/IconVerticalSolidList"/>
    <dgm:cxn modelId="{7D6EC405-11FC-4F18-A1E9-F7FBB527473B}" type="presParOf" srcId="{D09EF946-4D84-484B-9064-64437A76778C}" destId="{9C6A6813-25F9-47C7-B2DE-1EBEEAB422A5}" srcOrd="3" destOrd="0" presId="urn:microsoft.com/office/officeart/2018/2/layout/IconVerticalSolidList"/>
    <dgm:cxn modelId="{FD8DB67B-D4AD-4846-96C2-65F5CB4F8F79}" type="presParOf" srcId="{D09EF946-4D84-484B-9064-64437A76778C}" destId="{072D233E-C13C-4C2F-9FF6-C2E24DDA6E81}" srcOrd="4" destOrd="0" presId="urn:microsoft.com/office/officeart/2018/2/layout/IconVerticalSolidList"/>
    <dgm:cxn modelId="{B2841A05-D4CF-45CD-B791-67F96D9FB427}" type="presParOf" srcId="{072D233E-C13C-4C2F-9FF6-C2E24DDA6E81}" destId="{633B2427-B6F4-44E5-AE55-4B106931EAA5}" srcOrd="0" destOrd="0" presId="urn:microsoft.com/office/officeart/2018/2/layout/IconVerticalSolidList"/>
    <dgm:cxn modelId="{5660E97D-7079-4024-93BD-8781A885913D}" type="presParOf" srcId="{072D233E-C13C-4C2F-9FF6-C2E24DDA6E81}" destId="{8D1DF5FA-75E6-4F57-B3C7-E0DC3C5E09B1}" srcOrd="1" destOrd="0" presId="urn:microsoft.com/office/officeart/2018/2/layout/IconVerticalSolidList"/>
    <dgm:cxn modelId="{25895A12-16B2-4976-BDBA-0A2A4E957407}" type="presParOf" srcId="{072D233E-C13C-4C2F-9FF6-C2E24DDA6E81}" destId="{2032FB5D-7CF5-4F12-823C-D0AEF9C85B6D}" srcOrd="2" destOrd="0" presId="urn:microsoft.com/office/officeart/2018/2/layout/IconVerticalSolidList"/>
    <dgm:cxn modelId="{75BD6C29-021F-4ECA-B4AD-703F86345526}" type="presParOf" srcId="{072D233E-C13C-4C2F-9FF6-C2E24DDA6E81}" destId="{E7BD80B1-6DA1-461B-A9AC-1466CCCE4591}" srcOrd="3" destOrd="0" presId="urn:microsoft.com/office/officeart/2018/2/layout/IconVerticalSolidList"/>
    <dgm:cxn modelId="{A13ACD24-47E3-4C43-BBA2-D97A6D7932EE}" type="presParOf" srcId="{D09EF946-4D84-484B-9064-64437A76778C}" destId="{6B281091-17B1-4005-8152-9670E9F6027C}" srcOrd="5" destOrd="0" presId="urn:microsoft.com/office/officeart/2018/2/layout/IconVerticalSolidList"/>
    <dgm:cxn modelId="{3E2E1FC1-EE93-4986-8EAE-2FD7E2AA0EB3}" type="presParOf" srcId="{D09EF946-4D84-484B-9064-64437A76778C}" destId="{B11F8CBC-9296-407C-A316-AE53B06B9579}" srcOrd="6" destOrd="0" presId="urn:microsoft.com/office/officeart/2018/2/layout/IconVerticalSolidList"/>
    <dgm:cxn modelId="{2B56DC5E-EE93-4AD0-BB39-824C17809A67}" type="presParOf" srcId="{B11F8CBC-9296-407C-A316-AE53B06B9579}" destId="{ABA0E682-469D-47B8-87A1-9D89084A6B23}" srcOrd="0" destOrd="0" presId="urn:microsoft.com/office/officeart/2018/2/layout/IconVerticalSolidList"/>
    <dgm:cxn modelId="{36759D08-F028-46D3-8D57-2D0FF2E08B51}" type="presParOf" srcId="{B11F8CBC-9296-407C-A316-AE53B06B9579}" destId="{E65988BF-AB25-4427-8EAA-60F2614342BF}" srcOrd="1" destOrd="0" presId="urn:microsoft.com/office/officeart/2018/2/layout/IconVerticalSolidList"/>
    <dgm:cxn modelId="{0766139D-79C4-442F-B9BD-C90D49F0461F}" type="presParOf" srcId="{B11F8CBC-9296-407C-A316-AE53B06B9579}" destId="{BC571903-E038-4F60-905E-2AA38144844E}" srcOrd="2" destOrd="0" presId="urn:microsoft.com/office/officeart/2018/2/layout/IconVerticalSolidList"/>
    <dgm:cxn modelId="{1C0BA42A-B79A-4BE6-B81E-37C739833D22}" type="presParOf" srcId="{B11F8CBC-9296-407C-A316-AE53B06B9579}" destId="{69A9918E-6B6E-4609-B48B-032BE9686E25}" srcOrd="3" destOrd="0" presId="urn:microsoft.com/office/officeart/2018/2/layout/IconVerticalSolidList"/>
    <dgm:cxn modelId="{A57943AF-0725-443D-9484-4784972A4C99}" type="presParOf" srcId="{D09EF946-4D84-484B-9064-64437A76778C}" destId="{C9E4D883-8CE3-42BD-8E2B-62F9F3D915B6}" srcOrd="7" destOrd="0" presId="urn:microsoft.com/office/officeart/2018/2/layout/IconVerticalSolidList"/>
    <dgm:cxn modelId="{166882FB-8EED-4794-A349-554C544E655D}" type="presParOf" srcId="{D09EF946-4D84-484B-9064-64437A76778C}" destId="{98D43FF7-79A1-4770-9E3A-FC658A118994}" srcOrd="8" destOrd="0" presId="urn:microsoft.com/office/officeart/2018/2/layout/IconVerticalSolidList"/>
    <dgm:cxn modelId="{A15B9E8B-E3A3-4D55-A06A-C58C5ABC3649}" type="presParOf" srcId="{98D43FF7-79A1-4770-9E3A-FC658A118994}" destId="{D3E7CE3D-32DD-4275-8149-8201C2E140AC}" srcOrd="0" destOrd="0" presId="urn:microsoft.com/office/officeart/2018/2/layout/IconVerticalSolidList"/>
    <dgm:cxn modelId="{C1016E81-D63A-4084-BF66-73DA7AF80C2C}" type="presParOf" srcId="{98D43FF7-79A1-4770-9E3A-FC658A118994}" destId="{8CA99F4E-D9DD-4FE7-A75A-D290F2726682}" srcOrd="1" destOrd="0" presId="urn:microsoft.com/office/officeart/2018/2/layout/IconVerticalSolidList"/>
    <dgm:cxn modelId="{A648344F-1377-4A21-8C19-06F3E5679900}" type="presParOf" srcId="{98D43FF7-79A1-4770-9E3A-FC658A118994}" destId="{E723FED3-EBB9-4DB9-B32E-C565E8C786F5}" srcOrd="2" destOrd="0" presId="urn:microsoft.com/office/officeart/2018/2/layout/IconVerticalSolidList"/>
    <dgm:cxn modelId="{A87E9599-395C-485B-96E3-758AF5943AEB}" type="presParOf" srcId="{98D43FF7-79A1-4770-9E3A-FC658A118994}" destId="{03A3227E-C299-4849-961A-5657F1653CC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D99FDE-9F31-43EC-868B-3FFBF853B2CD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99ED79CB-CE53-42C7-AE91-130344B58F80}">
      <dgm:prSet/>
      <dgm:spPr/>
      <dgm:t>
        <a:bodyPr/>
        <a:lstStyle/>
        <a:p>
          <a:r>
            <a:rPr lang="nl-NL"/>
            <a:t>Smoothiefiets! Iedereen die binnenkomt mag op de smoothiefiets om hard te fietsen voor zijn of haar eigen smoothie.</a:t>
          </a:r>
          <a:endParaRPr lang="en-US"/>
        </a:p>
      </dgm:t>
    </dgm:pt>
    <dgm:pt modelId="{78C0D724-DF53-4826-9DB0-4B7C57841E2C}" type="parTrans" cxnId="{7496D3AF-F8D3-47E2-997C-621DE3EC04D8}">
      <dgm:prSet/>
      <dgm:spPr/>
      <dgm:t>
        <a:bodyPr/>
        <a:lstStyle/>
        <a:p>
          <a:endParaRPr lang="en-US"/>
        </a:p>
      </dgm:t>
    </dgm:pt>
    <dgm:pt modelId="{87D8AAC1-C55E-42A5-B50C-FC218E27705A}" type="sibTrans" cxnId="{7496D3AF-F8D3-47E2-997C-621DE3EC04D8}">
      <dgm:prSet/>
      <dgm:spPr/>
      <dgm:t>
        <a:bodyPr/>
        <a:lstStyle/>
        <a:p>
          <a:endParaRPr lang="en-US"/>
        </a:p>
      </dgm:t>
    </dgm:pt>
    <dgm:pt modelId="{807C1F6A-3AA6-4245-81CA-C21953541DDC}">
      <dgm:prSet/>
      <dgm:spPr/>
      <dgm:t>
        <a:bodyPr/>
        <a:lstStyle/>
        <a:p>
          <a:r>
            <a:rPr lang="nl-NL"/>
            <a:t>Bloeddruk meten</a:t>
          </a:r>
          <a:endParaRPr lang="en-US"/>
        </a:p>
      </dgm:t>
    </dgm:pt>
    <dgm:pt modelId="{295B27FC-D2EE-46D0-B8B3-C170FA28AB6B}" type="parTrans" cxnId="{93B7D73D-811A-4FBF-A382-9AC03CC251DF}">
      <dgm:prSet/>
      <dgm:spPr/>
      <dgm:t>
        <a:bodyPr/>
        <a:lstStyle/>
        <a:p>
          <a:endParaRPr lang="en-US"/>
        </a:p>
      </dgm:t>
    </dgm:pt>
    <dgm:pt modelId="{71F545FD-CC23-4C64-9EB5-B4E4E792C03B}" type="sibTrans" cxnId="{93B7D73D-811A-4FBF-A382-9AC03CC251DF}">
      <dgm:prSet/>
      <dgm:spPr/>
      <dgm:t>
        <a:bodyPr/>
        <a:lstStyle/>
        <a:p>
          <a:endParaRPr lang="en-US"/>
        </a:p>
      </dgm:t>
    </dgm:pt>
    <dgm:pt modelId="{04FDD068-1C4E-49D3-ACA1-AF5AA3A6DBCF}">
      <dgm:prSet/>
      <dgm:spPr/>
      <dgm:t>
        <a:bodyPr/>
        <a:lstStyle/>
        <a:p>
          <a:r>
            <a:rPr lang="nl-NL"/>
            <a:t>Vingerprik (cholesterol meting, suiker meting, hb meting)</a:t>
          </a:r>
          <a:endParaRPr lang="en-US"/>
        </a:p>
      </dgm:t>
    </dgm:pt>
    <dgm:pt modelId="{1F32090D-E5A0-43C6-8771-8EA1926A9A1E}" type="parTrans" cxnId="{14659A24-38D2-4FAC-BEBC-4C8B73A1EE90}">
      <dgm:prSet/>
      <dgm:spPr/>
      <dgm:t>
        <a:bodyPr/>
        <a:lstStyle/>
        <a:p>
          <a:endParaRPr lang="en-US"/>
        </a:p>
      </dgm:t>
    </dgm:pt>
    <dgm:pt modelId="{BBE8F4C6-5D10-4596-9494-50B1ED201562}" type="sibTrans" cxnId="{14659A24-38D2-4FAC-BEBC-4C8B73A1EE90}">
      <dgm:prSet/>
      <dgm:spPr/>
      <dgm:t>
        <a:bodyPr/>
        <a:lstStyle/>
        <a:p>
          <a:endParaRPr lang="en-US"/>
        </a:p>
      </dgm:t>
    </dgm:pt>
    <dgm:pt modelId="{33EFA597-2A5F-405C-BB8B-A70181547536}">
      <dgm:prSet/>
      <dgm:spPr/>
      <dgm:t>
        <a:bodyPr/>
        <a:lstStyle/>
        <a:p>
          <a:r>
            <a:rPr lang="nl-NL"/>
            <a:t>ECG maken</a:t>
          </a:r>
          <a:endParaRPr lang="en-US"/>
        </a:p>
      </dgm:t>
    </dgm:pt>
    <dgm:pt modelId="{644531D5-0EF6-42D7-AC35-86A33A3A8225}" type="parTrans" cxnId="{48E7A31B-9308-42D0-BD33-FB7B14300302}">
      <dgm:prSet/>
      <dgm:spPr/>
      <dgm:t>
        <a:bodyPr/>
        <a:lstStyle/>
        <a:p>
          <a:endParaRPr lang="en-US"/>
        </a:p>
      </dgm:t>
    </dgm:pt>
    <dgm:pt modelId="{C3F6CAC6-5F4F-4AD5-ABCC-5C1DA8EE3A6F}" type="sibTrans" cxnId="{48E7A31B-9308-42D0-BD33-FB7B14300302}">
      <dgm:prSet/>
      <dgm:spPr/>
      <dgm:t>
        <a:bodyPr/>
        <a:lstStyle/>
        <a:p>
          <a:endParaRPr lang="en-US"/>
        </a:p>
      </dgm:t>
    </dgm:pt>
    <dgm:pt modelId="{5388A819-A790-4EAD-8848-77A072E3736E}">
      <dgm:prSet/>
      <dgm:spPr/>
      <dgm:t>
        <a:bodyPr/>
        <a:lstStyle/>
        <a:p>
          <a:r>
            <a:rPr lang="nl-NL"/>
            <a:t>Visus test</a:t>
          </a:r>
          <a:endParaRPr lang="en-US"/>
        </a:p>
      </dgm:t>
    </dgm:pt>
    <dgm:pt modelId="{A427ADA0-046C-454E-A07C-176609A6612E}" type="parTrans" cxnId="{4FC351E3-491B-4EB8-918D-89365183228E}">
      <dgm:prSet/>
      <dgm:spPr/>
      <dgm:t>
        <a:bodyPr/>
        <a:lstStyle/>
        <a:p>
          <a:endParaRPr lang="en-US"/>
        </a:p>
      </dgm:t>
    </dgm:pt>
    <dgm:pt modelId="{09D663FC-BE90-47B7-B667-8385F058CC53}" type="sibTrans" cxnId="{4FC351E3-491B-4EB8-918D-89365183228E}">
      <dgm:prSet/>
      <dgm:spPr/>
      <dgm:t>
        <a:bodyPr/>
        <a:lstStyle/>
        <a:p>
          <a:endParaRPr lang="en-US"/>
        </a:p>
      </dgm:t>
    </dgm:pt>
    <dgm:pt modelId="{E6341158-E653-40D4-AEC4-FE0680362E36}">
      <dgm:prSet/>
      <dgm:spPr/>
      <dgm:t>
        <a:bodyPr/>
        <a:lstStyle/>
        <a:p>
          <a:r>
            <a:rPr lang="nl-NL"/>
            <a:t>Uitvoering urineonderzoek</a:t>
          </a:r>
          <a:endParaRPr lang="en-US"/>
        </a:p>
      </dgm:t>
    </dgm:pt>
    <dgm:pt modelId="{5DD3013E-42B8-4F0F-A29E-CE6E13EA2805}" type="parTrans" cxnId="{FB4094CF-15D5-446C-8339-CE7E4190871A}">
      <dgm:prSet/>
      <dgm:spPr/>
      <dgm:t>
        <a:bodyPr/>
        <a:lstStyle/>
        <a:p>
          <a:endParaRPr lang="en-US"/>
        </a:p>
      </dgm:t>
    </dgm:pt>
    <dgm:pt modelId="{BB15BF34-71D3-4433-BB97-9FCA98BFB686}" type="sibTrans" cxnId="{FB4094CF-15D5-446C-8339-CE7E4190871A}">
      <dgm:prSet/>
      <dgm:spPr/>
      <dgm:t>
        <a:bodyPr/>
        <a:lstStyle/>
        <a:p>
          <a:endParaRPr lang="en-US"/>
        </a:p>
      </dgm:t>
    </dgm:pt>
    <dgm:pt modelId="{CD5ADE58-4357-4AAB-9F1F-0636CFF09059}" type="pres">
      <dgm:prSet presAssocID="{4ED99FDE-9F31-43EC-868B-3FFBF853B2CD}" presName="diagram" presStyleCnt="0">
        <dgm:presLayoutVars>
          <dgm:dir/>
          <dgm:resizeHandles val="exact"/>
        </dgm:presLayoutVars>
      </dgm:prSet>
      <dgm:spPr/>
    </dgm:pt>
    <dgm:pt modelId="{74FC4478-488E-4ECF-9C25-A4FEF289823F}" type="pres">
      <dgm:prSet presAssocID="{99ED79CB-CE53-42C7-AE91-130344B58F80}" presName="node" presStyleLbl="node1" presStyleIdx="0" presStyleCnt="6">
        <dgm:presLayoutVars>
          <dgm:bulletEnabled val="1"/>
        </dgm:presLayoutVars>
      </dgm:prSet>
      <dgm:spPr/>
    </dgm:pt>
    <dgm:pt modelId="{882F7EB3-3C4D-4A53-BCD9-E29D77247121}" type="pres">
      <dgm:prSet presAssocID="{87D8AAC1-C55E-42A5-B50C-FC218E27705A}" presName="sibTrans" presStyleCnt="0"/>
      <dgm:spPr/>
    </dgm:pt>
    <dgm:pt modelId="{F4403AB4-F4AA-473C-9E49-632F53E841DD}" type="pres">
      <dgm:prSet presAssocID="{807C1F6A-3AA6-4245-81CA-C21953541DDC}" presName="node" presStyleLbl="node1" presStyleIdx="1" presStyleCnt="6">
        <dgm:presLayoutVars>
          <dgm:bulletEnabled val="1"/>
        </dgm:presLayoutVars>
      </dgm:prSet>
      <dgm:spPr/>
    </dgm:pt>
    <dgm:pt modelId="{80269793-08D0-4F9C-9F6B-8B657CB25792}" type="pres">
      <dgm:prSet presAssocID="{71F545FD-CC23-4C64-9EB5-B4E4E792C03B}" presName="sibTrans" presStyleCnt="0"/>
      <dgm:spPr/>
    </dgm:pt>
    <dgm:pt modelId="{A1BE9841-143A-472D-8055-10C27DF4F260}" type="pres">
      <dgm:prSet presAssocID="{04FDD068-1C4E-49D3-ACA1-AF5AA3A6DBCF}" presName="node" presStyleLbl="node1" presStyleIdx="2" presStyleCnt="6">
        <dgm:presLayoutVars>
          <dgm:bulletEnabled val="1"/>
        </dgm:presLayoutVars>
      </dgm:prSet>
      <dgm:spPr/>
    </dgm:pt>
    <dgm:pt modelId="{64DA2660-54A2-485F-8BD1-6C27A7100DD5}" type="pres">
      <dgm:prSet presAssocID="{BBE8F4C6-5D10-4596-9494-50B1ED201562}" presName="sibTrans" presStyleCnt="0"/>
      <dgm:spPr/>
    </dgm:pt>
    <dgm:pt modelId="{AECB1AAB-1185-46DF-83DC-2E87BBA34EB8}" type="pres">
      <dgm:prSet presAssocID="{33EFA597-2A5F-405C-BB8B-A70181547536}" presName="node" presStyleLbl="node1" presStyleIdx="3" presStyleCnt="6">
        <dgm:presLayoutVars>
          <dgm:bulletEnabled val="1"/>
        </dgm:presLayoutVars>
      </dgm:prSet>
      <dgm:spPr/>
    </dgm:pt>
    <dgm:pt modelId="{3AB7FD46-3A35-4D26-B17B-89A125B7B81B}" type="pres">
      <dgm:prSet presAssocID="{C3F6CAC6-5F4F-4AD5-ABCC-5C1DA8EE3A6F}" presName="sibTrans" presStyleCnt="0"/>
      <dgm:spPr/>
    </dgm:pt>
    <dgm:pt modelId="{787228AE-C48C-48DF-A3BE-12837330325E}" type="pres">
      <dgm:prSet presAssocID="{5388A819-A790-4EAD-8848-77A072E3736E}" presName="node" presStyleLbl="node1" presStyleIdx="4" presStyleCnt="6">
        <dgm:presLayoutVars>
          <dgm:bulletEnabled val="1"/>
        </dgm:presLayoutVars>
      </dgm:prSet>
      <dgm:spPr/>
    </dgm:pt>
    <dgm:pt modelId="{901F7941-2751-4FBD-9F37-CFCC799356C6}" type="pres">
      <dgm:prSet presAssocID="{09D663FC-BE90-47B7-B667-8385F058CC53}" presName="sibTrans" presStyleCnt="0"/>
      <dgm:spPr/>
    </dgm:pt>
    <dgm:pt modelId="{C8147B1E-DE18-4695-B1D9-CCD092AB881E}" type="pres">
      <dgm:prSet presAssocID="{E6341158-E653-40D4-AEC4-FE0680362E36}" presName="node" presStyleLbl="node1" presStyleIdx="5" presStyleCnt="6">
        <dgm:presLayoutVars>
          <dgm:bulletEnabled val="1"/>
        </dgm:presLayoutVars>
      </dgm:prSet>
      <dgm:spPr/>
    </dgm:pt>
  </dgm:ptLst>
  <dgm:cxnLst>
    <dgm:cxn modelId="{48E7A31B-9308-42D0-BD33-FB7B14300302}" srcId="{4ED99FDE-9F31-43EC-868B-3FFBF853B2CD}" destId="{33EFA597-2A5F-405C-BB8B-A70181547536}" srcOrd="3" destOrd="0" parTransId="{644531D5-0EF6-42D7-AC35-86A33A3A8225}" sibTransId="{C3F6CAC6-5F4F-4AD5-ABCC-5C1DA8EE3A6F}"/>
    <dgm:cxn modelId="{14659A24-38D2-4FAC-BEBC-4C8B73A1EE90}" srcId="{4ED99FDE-9F31-43EC-868B-3FFBF853B2CD}" destId="{04FDD068-1C4E-49D3-ACA1-AF5AA3A6DBCF}" srcOrd="2" destOrd="0" parTransId="{1F32090D-E5A0-43C6-8771-8EA1926A9A1E}" sibTransId="{BBE8F4C6-5D10-4596-9494-50B1ED201562}"/>
    <dgm:cxn modelId="{93B7D73D-811A-4FBF-A382-9AC03CC251DF}" srcId="{4ED99FDE-9F31-43EC-868B-3FFBF853B2CD}" destId="{807C1F6A-3AA6-4245-81CA-C21953541DDC}" srcOrd="1" destOrd="0" parTransId="{295B27FC-D2EE-46D0-B8B3-C170FA28AB6B}" sibTransId="{71F545FD-CC23-4C64-9EB5-B4E4E792C03B}"/>
    <dgm:cxn modelId="{D6D28B62-B3F8-41FB-98B6-B98CEF9A16CC}" type="presOf" srcId="{99ED79CB-CE53-42C7-AE91-130344B58F80}" destId="{74FC4478-488E-4ECF-9C25-A4FEF289823F}" srcOrd="0" destOrd="0" presId="urn:microsoft.com/office/officeart/2005/8/layout/default"/>
    <dgm:cxn modelId="{4FF67F6A-CC06-4B8B-A65C-6F495A73C831}" type="presOf" srcId="{5388A819-A790-4EAD-8848-77A072E3736E}" destId="{787228AE-C48C-48DF-A3BE-12837330325E}" srcOrd="0" destOrd="0" presId="urn:microsoft.com/office/officeart/2005/8/layout/default"/>
    <dgm:cxn modelId="{040C4F4F-2009-42EE-8773-07B3FABE3EAB}" type="presOf" srcId="{04FDD068-1C4E-49D3-ACA1-AF5AA3A6DBCF}" destId="{A1BE9841-143A-472D-8055-10C27DF4F260}" srcOrd="0" destOrd="0" presId="urn:microsoft.com/office/officeart/2005/8/layout/default"/>
    <dgm:cxn modelId="{7496D3AF-F8D3-47E2-997C-621DE3EC04D8}" srcId="{4ED99FDE-9F31-43EC-868B-3FFBF853B2CD}" destId="{99ED79CB-CE53-42C7-AE91-130344B58F80}" srcOrd="0" destOrd="0" parTransId="{78C0D724-DF53-4826-9DB0-4B7C57841E2C}" sibTransId="{87D8AAC1-C55E-42A5-B50C-FC218E27705A}"/>
    <dgm:cxn modelId="{2463C3C8-6B4B-4280-B80A-9775687ECFBB}" type="presOf" srcId="{4ED99FDE-9F31-43EC-868B-3FFBF853B2CD}" destId="{CD5ADE58-4357-4AAB-9F1F-0636CFF09059}" srcOrd="0" destOrd="0" presId="urn:microsoft.com/office/officeart/2005/8/layout/default"/>
    <dgm:cxn modelId="{627D13CE-8490-4CB6-9BF4-236AEDAF2DFF}" type="presOf" srcId="{33EFA597-2A5F-405C-BB8B-A70181547536}" destId="{AECB1AAB-1185-46DF-83DC-2E87BBA34EB8}" srcOrd="0" destOrd="0" presId="urn:microsoft.com/office/officeart/2005/8/layout/default"/>
    <dgm:cxn modelId="{FB4094CF-15D5-446C-8339-CE7E4190871A}" srcId="{4ED99FDE-9F31-43EC-868B-3FFBF853B2CD}" destId="{E6341158-E653-40D4-AEC4-FE0680362E36}" srcOrd="5" destOrd="0" parTransId="{5DD3013E-42B8-4F0F-A29E-CE6E13EA2805}" sibTransId="{BB15BF34-71D3-4433-BB97-9FCA98BFB686}"/>
    <dgm:cxn modelId="{4E5AE5D5-C43E-48C3-9751-C780DC512A65}" type="presOf" srcId="{807C1F6A-3AA6-4245-81CA-C21953541DDC}" destId="{F4403AB4-F4AA-473C-9E49-632F53E841DD}" srcOrd="0" destOrd="0" presId="urn:microsoft.com/office/officeart/2005/8/layout/default"/>
    <dgm:cxn modelId="{042613D7-011D-418D-A997-9CBCD69D681A}" type="presOf" srcId="{E6341158-E653-40D4-AEC4-FE0680362E36}" destId="{C8147B1E-DE18-4695-B1D9-CCD092AB881E}" srcOrd="0" destOrd="0" presId="urn:microsoft.com/office/officeart/2005/8/layout/default"/>
    <dgm:cxn modelId="{4FC351E3-491B-4EB8-918D-89365183228E}" srcId="{4ED99FDE-9F31-43EC-868B-3FFBF853B2CD}" destId="{5388A819-A790-4EAD-8848-77A072E3736E}" srcOrd="4" destOrd="0" parTransId="{A427ADA0-046C-454E-A07C-176609A6612E}" sibTransId="{09D663FC-BE90-47B7-B667-8385F058CC53}"/>
    <dgm:cxn modelId="{E6179DFC-EA8D-4444-9527-DD3C938F57F3}" type="presParOf" srcId="{CD5ADE58-4357-4AAB-9F1F-0636CFF09059}" destId="{74FC4478-488E-4ECF-9C25-A4FEF289823F}" srcOrd="0" destOrd="0" presId="urn:microsoft.com/office/officeart/2005/8/layout/default"/>
    <dgm:cxn modelId="{4958BCF3-73F6-42DB-8D34-DFF5C28A6BD8}" type="presParOf" srcId="{CD5ADE58-4357-4AAB-9F1F-0636CFF09059}" destId="{882F7EB3-3C4D-4A53-BCD9-E29D77247121}" srcOrd="1" destOrd="0" presId="urn:microsoft.com/office/officeart/2005/8/layout/default"/>
    <dgm:cxn modelId="{FAB8F0E5-60EB-4858-8FD8-48B547C5F185}" type="presParOf" srcId="{CD5ADE58-4357-4AAB-9F1F-0636CFF09059}" destId="{F4403AB4-F4AA-473C-9E49-632F53E841DD}" srcOrd="2" destOrd="0" presId="urn:microsoft.com/office/officeart/2005/8/layout/default"/>
    <dgm:cxn modelId="{91F745DF-AC12-4511-BB89-7156FA7150C9}" type="presParOf" srcId="{CD5ADE58-4357-4AAB-9F1F-0636CFF09059}" destId="{80269793-08D0-4F9C-9F6B-8B657CB25792}" srcOrd="3" destOrd="0" presId="urn:microsoft.com/office/officeart/2005/8/layout/default"/>
    <dgm:cxn modelId="{18712CAD-BD04-44A7-A1E3-9248DF1B02B5}" type="presParOf" srcId="{CD5ADE58-4357-4AAB-9F1F-0636CFF09059}" destId="{A1BE9841-143A-472D-8055-10C27DF4F260}" srcOrd="4" destOrd="0" presId="urn:microsoft.com/office/officeart/2005/8/layout/default"/>
    <dgm:cxn modelId="{89108A8B-7021-48B6-A468-2A45425BE83C}" type="presParOf" srcId="{CD5ADE58-4357-4AAB-9F1F-0636CFF09059}" destId="{64DA2660-54A2-485F-8BD1-6C27A7100DD5}" srcOrd="5" destOrd="0" presId="urn:microsoft.com/office/officeart/2005/8/layout/default"/>
    <dgm:cxn modelId="{EE325E5E-B69E-4C8D-AE5C-B3821E89F10E}" type="presParOf" srcId="{CD5ADE58-4357-4AAB-9F1F-0636CFF09059}" destId="{AECB1AAB-1185-46DF-83DC-2E87BBA34EB8}" srcOrd="6" destOrd="0" presId="urn:microsoft.com/office/officeart/2005/8/layout/default"/>
    <dgm:cxn modelId="{599DAC97-5EEC-4C36-B38D-4354391F7F0D}" type="presParOf" srcId="{CD5ADE58-4357-4AAB-9F1F-0636CFF09059}" destId="{3AB7FD46-3A35-4D26-B17B-89A125B7B81B}" srcOrd="7" destOrd="0" presId="urn:microsoft.com/office/officeart/2005/8/layout/default"/>
    <dgm:cxn modelId="{EF2E8537-D79F-46FF-B6DF-9CC81AF87166}" type="presParOf" srcId="{CD5ADE58-4357-4AAB-9F1F-0636CFF09059}" destId="{787228AE-C48C-48DF-A3BE-12837330325E}" srcOrd="8" destOrd="0" presId="urn:microsoft.com/office/officeart/2005/8/layout/default"/>
    <dgm:cxn modelId="{7B08C5C8-5C11-45FE-9A64-542EA7FFE478}" type="presParOf" srcId="{CD5ADE58-4357-4AAB-9F1F-0636CFF09059}" destId="{901F7941-2751-4FBD-9F37-CFCC799356C6}" srcOrd="9" destOrd="0" presId="urn:microsoft.com/office/officeart/2005/8/layout/default"/>
    <dgm:cxn modelId="{88317CEC-3A62-4855-BC85-756BB5204EE7}" type="presParOf" srcId="{CD5ADE58-4357-4AAB-9F1F-0636CFF09059}" destId="{C8147B1E-DE18-4695-B1D9-CCD092AB881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AA59CC-A007-4542-82A6-1FD5F3AD74C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4584CE1-C20B-4A69-87C4-5E9665E6E232}">
      <dgm:prSet/>
      <dgm:spPr/>
      <dgm:t>
        <a:bodyPr/>
        <a:lstStyle/>
        <a:p>
          <a:r>
            <a:rPr lang="nl-NL"/>
            <a:t>Iedereen is welkom van het pand!</a:t>
          </a:r>
          <a:endParaRPr lang="en-US"/>
        </a:p>
      </dgm:t>
    </dgm:pt>
    <dgm:pt modelId="{6439AAD8-EB8D-4E58-9F95-77540AF8E25A}" type="parTrans" cxnId="{2BF24CF6-2FBF-4869-A452-07BDB08ED2C7}">
      <dgm:prSet/>
      <dgm:spPr/>
      <dgm:t>
        <a:bodyPr/>
        <a:lstStyle/>
        <a:p>
          <a:endParaRPr lang="en-US"/>
        </a:p>
      </dgm:t>
    </dgm:pt>
    <dgm:pt modelId="{99397612-4BEE-46F3-B4B7-9566B7AFA9ED}" type="sibTrans" cxnId="{2BF24CF6-2FBF-4869-A452-07BDB08ED2C7}">
      <dgm:prSet/>
      <dgm:spPr/>
      <dgm:t>
        <a:bodyPr/>
        <a:lstStyle/>
        <a:p>
          <a:endParaRPr lang="en-US"/>
        </a:p>
      </dgm:t>
    </dgm:pt>
    <dgm:pt modelId="{D3F7D479-4206-4FF7-8CE0-4E51B32D8A01}">
      <dgm:prSet/>
      <dgm:spPr/>
      <dgm:t>
        <a:bodyPr/>
        <a:lstStyle/>
        <a:p>
          <a:r>
            <a:rPr lang="nl-NL"/>
            <a:t>Alle studenten en docenten van de school mogen komen voor de handelingen.</a:t>
          </a:r>
          <a:endParaRPr lang="en-US"/>
        </a:p>
      </dgm:t>
    </dgm:pt>
    <dgm:pt modelId="{3746DF93-D246-40DC-A454-B1F42338B062}" type="parTrans" cxnId="{4FEF58F9-B152-4764-A1B6-83E94222E590}">
      <dgm:prSet/>
      <dgm:spPr/>
      <dgm:t>
        <a:bodyPr/>
        <a:lstStyle/>
        <a:p>
          <a:endParaRPr lang="en-US"/>
        </a:p>
      </dgm:t>
    </dgm:pt>
    <dgm:pt modelId="{FC891A1B-276C-47ED-AFA3-B0A9B307C64C}" type="sibTrans" cxnId="{4FEF58F9-B152-4764-A1B6-83E94222E590}">
      <dgm:prSet/>
      <dgm:spPr/>
      <dgm:t>
        <a:bodyPr/>
        <a:lstStyle/>
        <a:p>
          <a:endParaRPr lang="en-US"/>
        </a:p>
      </dgm:t>
    </dgm:pt>
    <dgm:pt modelId="{C4A50830-45AC-4A6E-B5D9-72810A52EA6C}">
      <dgm:prSet/>
      <dgm:spPr/>
      <dgm:t>
        <a:bodyPr/>
        <a:lstStyle/>
        <a:p>
          <a:r>
            <a:rPr lang="nl-NL"/>
            <a:t>Deze mensen zijn onbekende mensen voor jullie, houdt rekening met de communicatieve vaardigheden. </a:t>
          </a:r>
          <a:endParaRPr lang="en-US"/>
        </a:p>
      </dgm:t>
    </dgm:pt>
    <dgm:pt modelId="{66C85CB0-DEEB-484A-9F51-09882622203C}" type="parTrans" cxnId="{F27504FF-AAAF-4EBF-B4E1-9476EC9DDF42}">
      <dgm:prSet/>
      <dgm:spPr/>
      <dgm:t>
        <a:bodyPr/>
        <a:lstStyle/>
        <a:p>
          <a:endParaRPr lang="en-US"/>
        </a:p>
      </dgm:t>
    </dgm:pt>
    <dgm:pt modelId="{EA44C5BF-18C8-487B-BEC6-1AF50CD9496B}" type="sibTrans" cxnId="{F27504FF-AAAF-4EBF-B4E1-9476EC9DDF42}">
      <dgm:prSet/>
      <dgm:spPr/>
      <dgm:t>
        <a:bodyPr/>
        <a:lstStyle/>
        <a:p>
          <a:endParaRPr lang="en-US"/>
        </a:p>
      </dgm:t>
    </dgm:pt>
    <dgm:pt modelId="{F4158244-9E14-4178-B53B-7CE28E0147AD}" type="pres">
      <dgm:prSet presAssocID="{1EAA59CC-A007-4542-82A6-1FD5F3AD74C7}" presName="root" presStyleCnt="0">
        <dgm:presLayoutVars>
          <dgm:dir/>
          <dgm:resizeHandles val="exact"/>
        </dgm:presLayoutVars>
      </dgm:prSet>
      <dgm:spPr/>
    </dgm:pt>
    <dgm:pt modelId="{5481DACF-3424-42CC-B303-FA645B420BF7}" type="pres">
      <dgm:prSet presAssocID="{E4584CE1-C20B-4A69-87C4-5E9665E6E232}" presName="compNode" presStyleCnt="0"/>
      <dgm:spPr/>
    </dgm:pt>
    <dgm:pt modelId="{54C1DD7F-AEBD-4B4C-97BE-659C0C424DBD}" type="pres">
      <dgm:prSet presAssocID="{E4584CE1-C20B-4A69-87C4-5E9665E6E232}" presName="bgRect" presStyleLbl="bgShp" presStyleIdx="0" presStyleCnt="3"/>
      <dgm:spPr/>
    </dgm:pt>
    <dgm:pt modelId="{369949F8-E7CD-429F-B0EB-0A427B3F1575}" type="pres">
      <dgm:prSet presAssocID="{E4584CE1-C20B-4A69-87C4-5E9665E6E23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ost"/>
        </a:ext>
      </dgm:extLst>
    </dgm:pt>
    <dgm:pt modelId="{2D9C5F0B-E0D5-4000-B1F0-EEF31DF394EC}" type="pres">
      <dgm:prSet presAssocID="{E4584CE1-C20B-4A69-87C4-5E9665E6E232}" presName="spaceRect" presStyleCnt="0"/>
      <dgm:spPr/>
    </dgm:pt>
    <dgm:pt modelId="{00D279A6-071F-4D9E-BEDB-3374EB6B6293}" type="pres">
      <dgm:prSet presAssocID="{E4584CE1-C20B-4A69-87C4-5E9665E6E232}" presName="parTx" presStyleLbl="revTx" presStyleIdx="0" presStyleCnt="3">
        <dgm:presLayoutVars>
          <dgm:chMax val="0"/>
          <dgm:chPref val="0"/>
        </dgm:presLayoutVars>
      </dgm:prSet>
      <dgm:spPr/>
    </dgm:pt>
    <dgm:pt modelId="{31A1FD90-8CB6-4802-B2B5-9D177D4EB386}" type="pres">
      <dgm:prSet presAssocID="{99397612-4BEE-46F3-B4B7-9566B7AFA9ED}" presName="sibTrans" presStyleCnt="0"/>
      <dgm:spPr/>
    </dgm:pt>
    <dgm:pt modelId="{68284229-F0F9-445E-A64A-3505A3B06E03}" type="pres">
      <dgm:prSet presAssocID="{D3F7D479-4206-4FF7-8CE0-4E51B32D8A01}" presName="compNode" presStyleCnt="0"/>
      <dgm:spPr/>
    </dgm:pt>
    <dgm:pt modelId="{46D14DAD-A3E4-4E46-945D-2A2EF3273879}" type="pres">
      <dgm:prSet presAssocID="{D3F7D479-4206-4FF7-8CE0-4E51B32D8A01}" presName="bgRect" presStyleLbl="bgShp" presStyleIdx="1" presStyleCnt="3"/>
      <dgm:spPr/>
    </dgm:pt>
    <dgm:pt modelId="{9251B28C-0306-4CA4-8155-AD6F06B57615}" type="pres">
      <dgm:prSet presAssocID="{D3F7D479-4206-4FF7-8CE0-4E51B32D8A0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03381E22-F880-4486-92E9-406D27239C6F}" type="pres">
      <dgm:prSet presAssocID="{D3F7D479-4206-4FF7-8CE0-4E51B32D8A01}" presName="spaceRect" presStyleCnt="0"/>
      <dgm:spPr/>
    </dgm:pt>
    <dgm:pt modelId="{C125C6DF-A8B2-4989-95C1-DFC345AFDFA2}" type="pres">
      <dgm:prSet presAssocID="{D3F7D479-4206-4FF7-8CE0-4E51B32D8A01}" presName="parTx" presStyleLbl="revTx" presStyleIdx="1" presStyleCnt="3">
        <dgm:presLayoutVars>
          <dgm:chMax val="0"/>
          <dgm:chPref val="0"/>
        </dgm:presLayoutVars>
      </dgm:prSet>
      <dgm:spPr/>
    </dgm:pt>
    <dgm:pt modelId="{D181CA18-7118-416A-A251-8FBBAB82D2BA}" type="pres">
      <dgm:prSet presAssocID="{FC891A1B-276C-47ED-AFA3-B0A9B307C64C}" presName="sibTrans" presStyleCnt="0"/>
      <dgm:spPr/>
    </dgm:pt>
    <dgm:pt modelId="{DF2B23DE-5BFF-47A0-98FC-8855AF2F1956}" type="pres">
      <dgm:prSet presAssocID="{C4A50830-45AC-4A6E-B5D9-72810A52EA6C}" presName="compNode" presStyleCnt="0"/>
      <dgm:spPr/>
    </dgm:pt>
    <dgm:pt modelId="{F93A449F-22BC-4CD6-B80B-8C3765F1BE87}" type="pres">
      <dgm:prSet presAssocID="{C4A50830-45AC-4A6E-B5D9-72810A52EA6C}" presName="bgRect" presStyleLbl="bgShp" presStyleIdx="2" presStyleCnt="3"/>
      <dgm:spPr/>
    </dgm:pt>
    <dgm:pt modelId="{C36D264E-8734-4E17-A7F2-B18CA1E1539E}" type="pres">
      <dgm:prSet presAssocID="{C4A50830-45AC-4A6E-B5D9-72810A52EA6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"/>
        </a:ext>
      </dgm:extLst>
    </dgm:pt>
    <dgm:pt modelId="{7652DA9A-744E-4412-ABAD-2193EEC6E020}" type="pres">
      <dgm:prSet presAssocID="{C4A50830-45AC-4A6E-B5D9-72810A52EA6C}" presName="spaceRect" presStyleCnt="0"/>
      <dgm:spPr/>
    </dgm:pt>
    <dgm:pt modelId="{9616D081-344B-4D4C-8D70-9C1111BBDE29}" type="pres">
      <dgm:prSet presAssocID="{C4A50830-45AC-4A6E-B5D9-72810A52EA6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37840219-2691-442D-BDCE-96DD65D809EF}" type="presOf" srcId="{E4584CE1-C20B-4A69-87C4-5E9665E6E232}" destId="{00D279A6-071F-4D9E-BEDB-3374EB6B6293}" srcOrd="0" destOrd="0" presId="urn:microsoft.com/office/officeart/2018/2/layout/IconVerticalSolidList"/>
    <dgm:cxn modelId="{1B62F140-5ACD-402A-A1AD-6A05F7356876}" type="presOf" srcId="{1EAA59CC-A007-4542-82A6-1FD5F3AD74C7}" destId="{F4158244-9E14-4178-B53B-7CE28E0147AD}" srcOrd="0" destOrd="0" presId="urn:microsoft.com/office/officeart/2018/2/layout/IconVerticalSolidList"/>
    <dgm:cxn modelId="{768ADF57-6E18-4F58-AAAB-D14EF2587FA2}" type="presOf" srcId="{D3F7D479-4206-4FF7-8CE0-4E51B32D8A01}" destId="{C125C6DF-A8B2-4989-95C1-DFC345AFDFA2}" srcOrd="0" destOrd="0" presId="urn:microsoft.com/office/officeart/2018/2/layout/IconVerticalSolidList"/>
    <dgm:cxn modelId="{FBA046C7-AC66-4A47-8385-1DB0C4AC0AD2}" type="presOf" srcId="{C4A50830-45AC-4A6E-B5D9-72810A52EA6C}" destId="{9616D081-344B-4D4C-8D70-9C1111BBDE29}" srcOrd="0" destOrd="0" presId="urn:microsoft.com/office/officeart/2018/2/layout/IconVerticalSolidList"/>
    <dgm:cxn modelId="{2BF24CF6-2FBF-4869-A452-07BDB08ED2C7}" srcId="{1EAA59CC-A007-4542-82A6-1FD5F3AD74C7}" destId="{E4584CE1-C20B-4A69-87C4-5E9665E6E232}" srcOrd="0" destOrd="0" parTransId="{6439AAD8-EB8D-4E58-9F95-77540AF8E25A}" sibTransId="{99397612-4BEE-46F3-B4B7-9566B7AFA9ED}"/>
    <dgm:cxn modelId="{4FEF58F9-B152-4764-A1B6-83E94222E590}" srcId="{1EAA59CC-A007-4542-82A6-1FD5F3AD74C7}" destId="{D3F7D479-4206-4FF7-8CE0-4E51B32D8A01}" srcOrd="1" destOrd="0" parTransId="{3746DF93-D246-40DC-A454-B1F42338B062}" sibTransId="{FC891A1B-276C-47ED-AFA3-B0A9B307C64C}"/>
    <dgm:cxn modelId="{F27504FF-AAAF-4EBF-B4E1-9476EC9DDF42}" srcId="{1EAA59CC-A007-4542-82A6-1FD5F3AD74C7}" destId="{C4A50830-45AC-4A6E-B5D9-72810A52EA6C}" srcOrd="2" destOrd="0" parTransId="{66C85CB0-DEEB-484A-9F51-09882622203C}" sibTransId="{EA44C5BF-18C8-487B-BEC6-1AF50CD9496B}"/>
    <dgm:cxn modelId="{07C8004F-62FE-46A8-868D-44F5B48394F7}" type="presParOf" srcId="{F4158244-9E14-4178-B53B-7CE28E0147AD}" destId="{5481DACF-3424-42CC-B303-FA645B420BF7}" srcOrd="0" destOrd="0" presId="urn:microsoft.com/office/officeart/2018/2/layout/IconVerticalSolidList"/>
    <dgm:cxn modelId="{E8951098-6C2E-4D3C-A46E-295721024E12}" type="presParOf" srcId="{5481DACF-3424-42CC-B303-FA645B420BF7}" destId="{54C1DD7F-AEBD-4B4C-97BE-659C0C424DBD}" srcOrd="0" destOrd="0" presId="urn:microsoft.com/office/officeart/2018/2/layout/IconVerticalSolidList"/>
    <dgm:cxn modelId="{5B13A769-4DF5-4128-859A-DA31A7D117E0}" type="presParOf" srcId="{5481DACF-3424-42CC-B303-FA645B420BF7}" destId="{369949F8-E7CD-429F-B0EB-0A427B3F1575}" srcOrd="1" destOrd="0" presId="urn:microsoft.com/office/officeart/2018/2/layout/IconVerticalSolidList"/>
    <dgm:cxn modelId="{61D6361E-2880-4EE6-82CA-D33E8DD7A415}" type="presParOf" srcId="{5481DACF-3424-42CC-B303-FA645B420BF7}" destId="{2D9C5F0B-E0D5-4000-B1F0-EEF31DF394EC}" srcOrd="2" destOrd="0" presId="urn:microsoft.com/office/officeart/2018/2/layout/IconVerticalSolidList"/>
    <dgm:cxn modelId="{ED9778BB-640B-4755-8402-FA2F8B37696E}" type="presParOf" srcId="{5481DACF-3424-42CC-B303-FA645B420BF7}" destId="{00D279A6-071F-4D9E-BEDB-3374EB6B6293}" srcOrd="3" destOrd="0" presId="urn:microsoft.com/office/officeart/2018/2/layout/IconVerticalSolidList"/>
    <dgm:cxn modelId="{F8A14B37-21FC-4B6D-A2E8-51874501AAC0}" type="presParOf" srcId="{F4158244-9E14-4178-B53B-7CE28E0147AD}" destId="{31A1FD90-8CB6-4802-B2B5-9D177D4EB386}" srcOrd="1" destOrd="0" presId="urn:microsoft.com/office/officeart/2018/2/layout/IconVerticalSolidList"/>
    <dgm:cxn modelId="{1C483920-4148-4A39-910E-DBE2309C7057}" type="presParOf" srcId="{F4158244-9E14-4178-B53B-7CE28E0147AD}" destId="{68284229-F0F9-445E-A64A-3505A3B06E03}" srcOrd="2" destOrd="0" presId="urn:microsoft.com/office/officeart/2018/2/layout/IconVerticalSolidList"/>
    <dgm:cxn modelId="{EEA8CB6B-7B30-4869-AEDD-E30A40717404}" type="presParOf" srcId="{68284229-F0F9-445E-A64A-3505A3B06E03}" destId="{46D14DAD-A3E4-4E46-945D-2A2EF3273879}" srcOrd="0" destOrd="0" presId="urn:microsoft.com/office/officeart/2018/2/layout/IconVerticalSolidList"/>
    <dgm:cxn modelId="{5F2B449D-1051-48D1-A531-B1227F63B07A}" type="presParOf" srcId="{68284229-F0F9-445E-A64A-3505A3B06E03}" destId="{9251B28C-0306-4CA4-8155-AD6F06B57615}" srcOrd="1" destOrd="0" presId="urn:microsoft.com/office/officeart/2018/2/layout/IconVerticalSolidList"/>
    <dgm:cxn modelId="{79175FC8-735D-4DDC-895B-B703CEF84A2F}" type="presParOf" srcId="{68284229-F0F9-445E-A64A-3505A3B06E03}" destId="{03381E22-F880-4486-92E9-406D27239C6F}" srcOrd="2" destOrd="0" presId="urn:microsoft.com/office/officeart/2018/2/layout/IconVerticalSolidList"/>
    <dgm:cxn modelId="{34E80563-1149-44F9-AACD-DA70C565B4F1}" type="presParOf" srcId="{68284229-F0F9-445E-A64A-3505A3B06E03}" destId="{C125C6DF-A8B2-4989-95C1-DFC345AFDFA2}" srcOrd="3" destOrd="0" presId="urn:microsoft.com/office/officeart/2018/2/layout/IconVerticalSolidList"/>
    <dgm:cxn modelId="{0435E13D-9AA2-403A-8114-E1C36E080BA9}" type="presParOf" srcId="{F4158244-9E14-4178-B53B-7CE28E0147AD}" destId="{D181CA18-7118-416A-A251-8FBBAB82D2BA}" srcOrd="3" destOrd="0" presId="urn:microsoft.com/office/officeart/2018/2/layout/IconVerticalSolidList"/>
    <dgm:cxn modelId="{8C576EC0-6126-4862-82C1-082BD3D592C9}" type="presParOf" srcId="{F4158244-9E14-4178-B53B-7CE28E0147AD}" destId="{DF2B23DE-5BFF-47A0-98FC-8855AF2F1956}" srcOrd="4" destOrd="0" presId="urn:microsoft.com/office/officeart/2018/2/layout/IconVerticalSolidList"/>
    <dgm:cxn modelId="{B828A55B-A9E0-43F0-9712-A90C50CA9D72}" type="presParOf" srcId="{DF2B23DE-5BFF-47A0-98FC-8855AF2F1956}" destId="{F93A449F-22BC-4CD6-B80B-8C3765F1BE87}" srcOrd="0" destOrd="0" presId="urn:microsoft.com/office/officeart/2018/2/layout/IconVerticalSolidList"/>
    <dgm:cxn modelId="{E75CA5C1-FE49-470F-8202-AF04A963794D}" type="presParOf" srcId="{DF2B23DE-5BFF-47A0-98FC-8855AF2F1956}" destId="{C36D264E-8734-4E17-A7F2-B18CA1E1539E}" srcOrd="1" destOrd="0" presId="urn:microsoft.com/office/officeart/2018/2/layout/IconVerticalSolidList"/>
    <dgm:cxn modelId="{CA052B64-701E-4531-88B4-A18515EE58EF}" type="presParOf" srcId="{DF2B23DE-5BFF-47A0-98FC-8855AF2F1956}" destId="{7652DA9A-744E-4412-ABAD-2193EEC6E020}" srcOrd="2" destOrd="0" presId="urn:microsoft.com/office/officeart/2018/2/layout/IconVerticalSolidList"/>
    <dgm:cxn modelId="{60BAF5DA-F333-4D42-B5E0-6024D77A0AE7}" type="presParOf" srcId="{DF2B23DE-5BFF-47A0-98FC-8855AF2F1956}" destId="{9616D081-344B-4D4C-8D70-9C1111BBDE2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BF89AF-1E7B-442F-99AB-85F3F3D9B221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6906FBC-2144-43F1-BC12-4AB49B656846}">
      <dgm:prSet/>
      <dgm:spPr/>
      <dgm:t>
        <a:bodyPr/>
        <a:lstStyle/>
        <a:p>
          <a:r>
            <a:rPr lang="nl-NL"/>
            <a:t>16:30 zijn we klaar met de vitaliteit dag</a:t>
          </a:r>
          <a:endParaRPr lang="en-US"/>
        </a:p>
      </dgm:t>
    </dgm:pt>
    <dgm:pt modelId="{D9E3607F-7832-415E-A934-031F6B745B5B}" type="parTrans" cxnId="{FF066A6D-70D3-44FF-894E-3A426D1B024A}">
      <dgm:prSet/>
      <dgm:spPr/>
      <dgm:t>
        <a:bodyPr/>
        <a:lstStyle/>
        <a:p>
          <a:endParaRPr lang="en-US"/>
        </a:p>
      </dgm:t>
    </dgm:pt>
    <dgm:pt modelId="{988B50C8-0777-4BD8-8ADD-3A68193B0ECD}" type="sibTrans" cxnId="{FF066A6D-70D3-44FF-894E-3A426D1B024A}">
      <dgm:prSet/>
      <dgm:spPr/>
      <dgm:t>
        <a:bodyPr/>
        <a:lstStyle/>
        <a:p>
          <a:endParaRPr lang="en-US"/>
        </a:p>
      </dgm:t>
    </dgm:pt>
    <dgm:pt modelId="{B44F3156-322A-489D-BC77-E615419B8DF0}">
      <dgm:prSet/>
      <dgm:spPr/>
      <dgm:t>
        <a:bodyPr/>
        <a:lstStyle/>
        <a:p>
          <a:r>
            <a:rPr lang="nl-NL"/>
            <a:t>Op wikiwijs staat een tabel met tijden waar je jou naam bij kan zetten voor het loopbaangesprek</a:t>
          </a:r>
          <a:endParaRPr lang="en-US"/>
        </a:p>
      </dgm:t>
    </dgm:pt>
    <dgm:pt modelId="{3EFF15E1-5776-46FB-B557-E614B64048E6}" type="parTrans" cxnId="{595346D9-A20B-447F-B45E-4AD503007E93}">
      <dgm:prSet/>
      <dgm:spPr/>
      <dgm:t>
        <a:bodyPr/>
        <a:lstStyle/>
        <a:p>
          <a:endParaRPr lang="en-US"/>
        </a:p>
      </dgm:t>
    </dgm:pt>
    <dgm:pt modelId="{3918B076-20EC-4B17-8C87-F66C2E8CA7DD}" type="sibTrans" cxnId="{595346D9-A20B-447F-B45E-4AD503007E93}">
      <dgm:prSet/>
      <dgm:spPr/>
      <dgm:t>
        <a:bodyPr/>
        <a:lstStyle/>
        <a:p>
          <a:endParaRPr lang="en-US"/>
        </a:p>
      </dgm:t>
    </dgm:pt>
    <dgm:pt modelId="{11748D8C-996A-4018-A4DB-5CF2CBF8207F}">
      <dgm:prSet/>
      <dgm:spPr/>
      <dgm:t>
        <a:bodyPr/>
        <a:lstStyle/>
        <a:p>
          <a:r>
            <a:rPr lang="nl-NL"/>
            <a:t>Tijdens dit gesprek gaan we terugkijken wat je vandaag hebt geleerd, gezien en gevoeld.</a:t>
          </a:r>
          <a:endParaRPr lang="en-US"/>
        </a:p>
      </dgm:t>
    </dgm:pt>
    <dgm:pt modelId="{ABBFD0C3-8D0A-4643-BCDF-59E97D871F85}" type="parTrans" cxnId="{D497BA72-A335-4EC0-B067-D47607182C76}">
      <dgm:prSet/>
      <dgm:spPr/>
      <dgm:t>
        <a:bodyPr/>
        <a:lstStyle/>
        <a:p>
          <a:endParaRPr lang="en-US"/>
        </a:p>
      </dgm:t>
    </dgm:pt>
    <dgm:pt modelId="{11482C3F-1833-4786-BCF8-F6B11183F3F3}" type="sibTrans" cxnId="{D497BA72-A335-4EC0-B067-D47607182C76}">
      <dgm:prSet/>
      <dgm:spPr/>
      <dgm:t>
        <a:bodyPr/>
        <a:lstStyle/>
        <a:p>
          <a:endParaRPr lang="en-US"/>
        </a:p>
      </dgm:t>
    </dgm:pt>
    <dgm:pt modelId="{6E988EFC-3FED-4F27-950B-8CD662F14F4F}">
      <dgm:prSet/>
      <dgm:spPr/>
      <dgm:t>
        <a:bodyPr/>
        <a:lstStyle/>
        <a:p>
          <a:r>
            <a:rPr lang="nl-NL"/>
            <a:t>We gaan reflecteren en denken aan de toekomst!</a:t>
          </a:r>
          <a:endParaRPr lang="en-US"/>
        </a:p>
      </dgm:t>
    </dgm:pt>
    <dgm:pt modelId="{56C55BED-51E8-4377-B886-D2F71BBB26A1}" type="parTrans" cxnId="{F5A30ECD-1866-466C-BC3C-F96337A66BA7}">
      <dgm:prSet/>
      <dgm:spPr/>
      <dgm:t>
        <a:bodyPr/>
        <a:lstStyle/>
        <a:p>
          <a:endParaRPr lang="en-US"/>
        </a:p>
      </dgm:t>
    </dgm:pt>
    <dgm:pt modelId="{12B7E914-1BF6-40AE-8AAD-225924FDAD06}" type="sibTrans" cxnId="{F5A30ECD-1866-466C-BC3C-F96337A66BA7}">
      <dgm:prSet/>
      <dgm:spPr/>
      <dgm:t>
        <a:bodyPr/>
        <a:lstStyle/>
        <a:p>
          <a:endParaRPr lang="en-US"/>
        </a:p>
      </dgm:t>
    </dgm:pt>
    <dgm:pt modelId="{59C6802A-EC30-4162-A261-140ACE3C016B}">
      <dgm:prSet/>
      <dgm:spPr/>
      <dgm:t>
        <a:bodyPr/>
        <a:lstStyle/>
        <a:p>
          <a:r>
            <a:rPr lang="nl-NL"/>
            <a:t>De vragen waar jij je op moet voorbereiden staan in wikiwijs!</a:t>
          </a:r>
          <a:endParaRPr lang="en-US"/>
        </a:p>
      </dgm:t>
    </dgm:pt>
    <dgm:pt modelId="{A2997278-8368-4791-BB93-7D33AC0648AF}" type="parTrans" cxnId="{1CE68EC8-BC83-4981-A3B9-30B38B0069C1}">
      <dgm:prSet/>
      <dgm:spPr/>
      <dgm:t>
        <a:bodyPr/>
        <a:lstStyle/>
        <a:p>
          <a:endParaRPr lang="en-US"/>
        </a:p>
      </dgm:t>
    </dgm:pt>
    <dgm:pt modelId="{3B6C8A81-B756-4F61-9E9D-97FFCCCC1646}" type="sibTrans" cxnId="{1CE68EC8-BC83-4981-A3B9-30B38B0069C1}">
      <dgm:prSet/>
      <dgm:spPr/>
      <dgm:t>
        <a:bodyPr/>
        <a:lstStyle/>
        <a:p>
          <a:endParaRPr lang="en-US"/>
        </a:p>
      </dgm:t>
    </dgm:pt>
    <dgm:pt modelId="{05D118EC-7CD8-4079-B862-C0DE84A49B7C}">
      <dgm:prSet/>
      <dgm:spPr/>
      <dgm:t>
        <a:bodyPr/>
        <a:lstStyle/>
        <a:p>
          <a:r>
            <a:rPr lang="nl-NL"/>
            <a:t>Vul dit na de vitaliteit dag direct in met je verse ervaring.</a:t>
          </a:r>
          <a:endParaRPr lang="en-US"/>
        </a:p>
      </dgm:t>
    </dgm:pt>
    <dgm:pt modelId="{E36BFF44-978F-4BB1-A3DD-74843D829B12}" type="parTrans" cxnId="{F0A89494-7FEB-4D7B-9F87-B8BBD5E3D80B}">
      <dgm:prSet/>
      <dgm:spPr/>
      <dgm:t>
        <a:bodyPr/>
        <a:lstStyle/>
        <a:p>
          <a:endParaRPr lang="en-US"/>
        </a:p>
      </dgm:t>
    </dgm:pt>
    <dgm:pt modelId="{1F8F9E36-A163-488B-989A-7A73860B9D5F}" type="sibTrans" cxnId="{F0A89494-7FEB-4D7B-9F87-B8BBD5E3D80B}">
      <dgm:prSet/>
      <dgm:spPr/>
      <dgm:t>
        <a:bodyPr/>
        <a:lstStyle/>
        <a:p>
          <a:endParaRPr lang="en-US"/>
        </a:p>
      </dgm:t>
    </dgm:pt>
    <dgm:pt modelId="{CEA179FE-8E30-490D-A6EA-CBB4052C25BC}" type="pres">
      <dgm:prSet presAssocID="{5FBF89AF-1E7B-442F-99AB-85F3F3D9B221}" presName="Name0" presStyleCnt="0">
        <dgm:presLayoutVars>
          <dgm:dir/>
          <dgm:resizeHandles val="exact"/>
        </dgm:presLayoutVars>
      </dgm:prSet>
      <dgm:spPr/>
    </dgm:pt>
    <dgm:pt modelId="{65F2DB4F-83F1-483F-AD33-FFB71274E3EF}" type="pres">
      <dgm:prSet presAssocID="{46906FBC-2144-43F1-BC12-4AB49B656846}" presName="node" presStyleLbl="node1" presStyleIdx="0" presStyleCnt="6">
        <dgm:presLayoutVars>
          <dgm:bulletEnabled val="1"/>
        </dgm:presLayoutVars>
      </dgm:prSet>
      <dgm:spPr/>
    </dgm:pt>
    <dgm:pt modelId="{FFF4520D-B87C-47E1-9DEA-F0BC58D91BF1}" type="pres">
      <dgm:prSet presAssocID="{988B50C8-0777-4BD8-8ADD-3A68193B0ECD}" presName="sibTrans" presStyleLbl="sibTrans1D1" presStyleIdx="0" presStyleCnt="5"/>
      <dgm:spPr/>
    </dgm:pt>
    <dgm:pt modelId="{2C31B851-B4F7-4DB6-B2EE-487EC6A6267A}" type="pres">
      <dgm:prSet presAssocID="{988B50C8-0777-4BD8-8ADD-3A68193B0ECD}" presName="connectorText" presStyleLbl="sibTrans1D1" presStyleIdx="0" presStyleCnt="5"/>
      <dgm:spPr/>
    </dgm:pt>
    <dgm:pt modelId="{1C9A0A0F-54B6-4EDB-B83E-622206DC3686}" type="pres">
      <dgm:prSet presAssocID="{B44F3156-322A-489D-BC77-E615419B8DF0}" presName="node" presStyleLbl="node1" presStyleIdx="1" presStyleCnt="6">
        <dgm:presLayoutVars>
          <dgm:bulletEnabled val="1"/>
        </dgm:presLayoutVars>
      </dgm:prSet>
      <dgm:spPr/>
    </dgm:pt>
    <dgm:pt modelId="{6CF5C189-0F6A-4E31-BC77-41C78417284F}" type="pres">
      <dgm:prSet presAssocID="{3918B076-20EC-4B17-8C87-F66C2E8CA7DD}" presName="sibTrans" presStyleLbl="sibTrans1D1" presStyleIdx="1" presStyleCnt="5"/>
      <dgm:spPr/>
    </dgm:pt>
    <dgm:pt modelId="{187B2D7E-4A12-45F1-B1EE-03F2E7CA3942}" type="pres">
      <dgm:prSet presAssocID="{3918B076-20EC-4B17-8C87-F66C2E8CA7DD}" presName="connectorText" presStyleLbl="sibTrans1D1" presStyleIdx="1" presStyleCnt="5"/>
      <dgm:spPr/>
    </dgm:pt>
    <dgm:pt modelId="{33CFF162-5ACE-4E2B-AE71-648AB23169EF}" type="pres">
      <dgm:prSet presAssocID="{11748D8C-996A-4018-A4DB-5CF2CBF8207F}" presName="node" presStyleLbl="node1" presStyleIdx="2" presStyleCnt="6">
        <dgm:presLayoutVars>
          <dgm:bulletEnabled val="1"/>
        </dgm:presLayoutVars>
      </dgm:prSet>
      <dgm:spPr/>
    </dgm:pt>
    <dgm:pt modelId="{B6238F15-6825-4248-979C-2EADAD92964A}" type="pres">
      <dgm:prSet presAssocID="{11482C3F-1833-4786-BCF8-F6B11183F3F3}" presName="sibTrans" presStyleLbl="sibTrans1D1" presStyleIdx="2" presStyleCnt="5"/>
      <dgm:spPr/>
    </dgm:pt>
    <dgm:pt modelId="{2F2C68FD-3ED9-4202-9CED-C9F0945C36B7}" type="pres">
      <dgm:prSet presAssocID="{11482C3F-1833-4786-BCF8-F6B11183F3F3}" presName="connectorText" presStyleLbl="sibTrans1D1" presStyleIdx="2" presStyleCnt="5"/>
      <dgm:spPr/>
    </dgm:pt>
    <dgm:pt modelId="{86BC7D45-BF1F-4F08-9FFA-BA429E840ACC}" type="pres">
      <dgm:prSet presAssocID="{6E988EFC-3FED-4F27-950B-8CD662F14F4F}" presName="node" presStyleLbl="node1" presStyleIdx="3" presStyleCnt="6">
        <dgm:presLayoutVars>
          <dgm:bulletEnabled val="1"/>
        </dgm:presLayoutVars>
      </dgm:prSet>
      <dgm:spPr/>
    </dgm:pt>
    <dgm:pt modelId="{FC56674B-28F9-40DE-B720-0DDD31B6B70E}" type="pres">
      <dgm:prSet presAssocID="{12B7E914-1BF6-40AE-8AAD-225924FDAD06}" presName="sibTrans" presStyleLbl="sibTrans1D1" presStyleIdx="3" presStyleCnt="5"/>
      <dgm:spPr/>
    </dgm:pt>
    <dgm:pt modelId="{D7E7728A-9F88-4E61-9DA2-7315135EB194}" type="pres">
      <dgm:prSet presAssocID="{12B7E914-1BF6-40AE-8AAD-225924FDAD06}" presName="connectorText" presStyleLbl="sibTrans1D1" presStyleIdx="3" presStyleCnt="5"/>
      <dgm:spPr/>
    </dgm:pt>
    <dgm:pt modelId="{0553D1AD-AEAA-4B99-8643-BC07BC7E889E}" type="pres">
      <dgm:prSet presAssocID="{59C6802A-EC30-4162-A261-140ACE3C016B}" presName="node" presStyleLbl="node1" presStyleIdx="4" presStyleCnt="6">
        <dgm:presLayoutVars>
          <dgm:bulletEnabled val="1"/>
        </dgm:presLayoutVars>
      </dgm:prSet>
      <dgm:spPr/>
    </dgm:pt>
    <dgm:pt modelId="{AF6F7BCE-3B36-439B-91C3-7E3DC993761B}" type="pres">
      <dgm:prSet presAssocID="{3B6C8A81-B756-4F61-9E9D-97FFCCCC1646}" presName="sibTrans" presStyleLbl="sibTrans1D1" presStyleIdx="4" presStyleCnt="5"/>
      <dgm:spPr/>
    </dgm:pt>
    <dgm:pt modelId="{7F3C0CA0-D6B9-406B-A2E9-F2073C317761}" type="pres">
      <dgm:prSet presAssocID="{3B6C8A81-B756-4F61-9E9D-97FFCCCC1646}" presName="connectorText" presStyleLbl="sibTrans1D1" presStyleIdx="4" presStyleCnt="5"/>
      <dgm:spPr/>
    </dgm:pt>
    <dgm:pt modelId="{F17AD61D-99ED-4C60-9AF9-56EE3E16C482}" type="pres">
      <dgm:prSet presAssocID="{05D118EC-7CD8-4079-B862-C0DE84A49B7C}" presName="node" presStyleLbl="node1" presStyleIdx="5" presStyleCnt="6">
        <dgm:presLayoutVars>
          <dgm:bulletEnabled val="1"/>
        </dgm:presLayoutVars>
      </dgm:prSet>
      <dgm:spPr/>
    </dgm:pt>
  </dgm:ptLst>
  <dgm:cxnLst>
    <dgm:cxn modelId="{4CC54A00-DFE6-462A-82BD-D1CFFD1EB633}" type="presOf" srcId="{3B6C8A81-B756-4F61-9E9D-97FFCCCC1646}" destId="{7F3C0CA0-D6B9-406B-A2E9-F2073C317761}" srcOrd="1" destOrd="0" presId="urn:microsoft.com/office/officeart/2016/7/layout/RepeatingBendingProcessNew"/>
    <dgm:cxn modelId="{14A6E309-4FE5-47F9-BC13-4B68222A4E06}" type="presOf" srcId="{12B7E914-1BF6-40AE-8AAD-225924FDAD06}" destId="{D7E7728A-9F88-4E61-9DA2-7315135EB194}" srcOrd="1" destOrd="0" presId="urn:microsoft.com/office/officeart/2016/7/layout/RepeatingBendingProcessNew"/>
    <dgm:cxn modelId="{4CC2B522-F0C4-4830-B7A8-DBDFE090EAC3}" type="presOf" srcId="{6E988EFC-3FED-4F27-950B-8CD662F14F4F}" destId="{86BC7D45-BF1F-4F08-9FFA-BA429E840ACC}" srcOrd="0" destOrd="0" presId="urn:microsoft.com/office/officeart/2016/7/layout/RepeatingBendingProcessNew"/>
    <dgm:cxn modelId="{97D90F32-D990-47F7-B467-54590F60418D}" type="presOf" srcId="{988B50C8-0777-4BD8-8ADD-3A68193B0ECD}" destId="{2C31B851-B4F7-4DB6-B2EE-487EC6A6267A}" srcOrd="1" destOrd="0" presId="urn:microsoft.com/office/officeart/2016/7/layout/RepeatingBendingProcessNew"/>
    <dgm:cxn modelId="{79410236-2E31-41F0-94B4-81A43760B199}" type="presOf" srcId="{11482C3F-1833-4786-BCF8-F6B11183F3F3}" destId="{B6238F15-6825-4248-979C-2EADAD92964A}" srcOrd="0" destOrd="0" presId="urn:microsoft.com/office/officeart/2016/7/layout/RepeatingBendingProcessNew"/>
    <dgm:cxn modelId="{9D81513C-A942-40AD-A19B-69B04594B776}" type="presOf" srcId="{59C6802A-EC30-4162-A261-140ACE3C016B}" destId="{0553D1AD-AEAA-4B99-8643-BC07BC7E889E}" srcOrd="0" destOrd="0" presId="urn:microsoft.com/office/officeart/2016/7/layout/RepeatingBendingProcessNew"/>
    <dgm:cxn modelId="{C60CD56A-A4DB-46FB-9393-75B08A70C164}" type="presOf" srcId="{B44F3156-322A-489D-BC77-E615419B8DF0}" destId="{1C9A0A0F-54B6-4EDB-B83E-622206DC3686}" srcOrd="0" destOrd="0" presId="urn:microsoft.com/office/officeart/2016/7/layout/RepeatingBendingProcessNew"/>
    <dgm:cxn modelId="{EF7A786C-5767-4DD2-8AAF-F31FF0D126F6}" type="presOf" srcId="{12B7E914-1BF6-40AE-8AAD-225924FDAD06}" destId="{FC56674B-28F9-40DE-B720-0DDD31B6B70E}" srcOrd="0" destOrd="0" presId="urn:microsoft.com/office/officeart/2016/7/layout/RepeatingBendingProcessNew"/>
    <dgm:cxn modelId="{E2B2944C-54F3-4368-B28E-7911072B7603}" type="presOf" srcId="{05D118EC-7CD8-4079-B862-C0DE84A49B7C}" destId="{F17AD61D-99ED-4C60-9AF9-56EE3E16C482}" srcOrd="0" destOrd="0" presId="urn:microsoft.com/office/officeart/2016/7/layout/RepeatingBendingProcessNew"/>
    <dgm:cxn modelId="{FF066A6D-70D3-44FF-894E-3A426D1B024A}" srcId="{5FBF89AF-1E7B-442F-99AB-85F3F3D9B221}" destId="{46906FBC-2144-43F1-BC12-4AB49B656846}" srcOrd="0" destOrd="0" parTransId="{D9E3607F-7832-415E-A934-031F6B745B5B}" sibTransId="{988B50C8-0777-4BD8-8ADD-3A68193B0ECD}"/>
    <dgm:cxn modelId="{D497BA72-A335-4EC0-B067-D47607182C76}" srcId="{5FBF89AF-1E7B-442F-99AB-85F3F3D9B221}" destId="{11748D8C-996A-4018-A4DB-5CF2CBF8207F}" srcOrd="2" destOrd="0" parTransId="{ABBFD0C3-8D0A-4643-BCDF-59E97D871F85}" sibTransId="{11482C3F-1833-4786-BCF8-F6B11183F3F3}"/>
    <dgm:cxn modelId="{D5535C92-8517-445F-9E99-10F76F6815C7}" type="presOf" srcId="{5FBF89AF-1E7B-442F-99AB-85F3F3D9B221}" destId="{CEA179FE-8E30-490D-A6EA-CBB4052C25BC}" srcOrd="0" destOrd="0" presId="urn:microsoft.com/office/officeart/2016/7/layout/RepeatingBendingProcessNew"/>
    <dgm:cxn modelId="{F0A89494-7FEB-4D7B-9F87-B8BBD5E3D80B}" srcId="{5FBF89AF-1E7B-442F-99AB-85F3F3D9B221}" destId="{05D118EC-7CD8-4079-B862-C0DE84A49B7C}" srcOrd="5" destOrd="0" parTransId="{E36BFF44-978F-4BB1-A3DD-74843D829B12}" sibTransId="{1F8F9E36-A163-488B-989A-7A73860B9D5F}"/>
    <dgm:cxn modelId="{85CC479F-CA4A-4DE9-ACA7-13A4FC890570}" type="presOf" srcId="{988B50C8-0777-4BD8-8ADD-3A68193B0ECD}" destId="{FFF4520D-B87C-47E1-9DEA-F0BC58D91BF1}" srcOrd="0" destOrd="0" presId="urn:microsoft.com/office/officeart/2016/7/layout/RepeatingBendingProcessNew"/>
    <dgm:cxn modelId="{6C9458A9-7D8E-4F41-A50B-6BA81DF2DB0A}" type="presOf" srcId="{3918B076-20EC-4B17-8C87-F66C2E8CA7DD}" destId="{187B2D7E-4A12-45F1-B1EE-03F2E7CA3942}" srcOrd="1" destOrd="0" presId="urn:microsoft.com/office/officeart/2016/7/layout/RepeatingBendingProcessNew"/>
    <dgm:cxn modelId="{ED87B5B1-BEC7-40E4-AA4E-828E8F3D9DEE}" type="presOf" srcId="{46906FBC-2144-43F1-BC12-4AB49B656846}" destId="{65F2DB4F-83F1-483F-AD33-FFB71274E3EF}" srcOrd="0" destOrd="0" presId="urn:microsoft.com/office/officeart/2016/7/layout/RepeatingBendingProcessNew"/>
    <dgm:cxn modelId="{AECA43B7-284C-4D9D-A25F-C06341B093BE}" type="presOf" srcId="{11748D8C-996A-4018-A4DB-5CF2CBF8207F}" destId="{33CFF162-5ACE-4E2B-AE71-648AB23169EF}" srcOrd="0" destOrd="0" presId="urn:microsoft.com/office/officeart/2016/7/layout/RepeatingBendingProcessNew"/>
    <dgm:cxn modelId="{09FB9BBD-480E-46C1-A310-7119BF4576DE}" type="presOf" srcId="{11482C3F-1833-4786-BCF8-F6B11183F3F3}" destId="{2F2C68FD-3ED9-4202-9CED-C9F0945C36B7}" srcOrd="1" destOrd="0" presId="urn:microsoft.com/office/officeart/2016/7/layout/RepeatingBendingProcessNew"/>
    <dgm:cxn modelId="{1CE68EC8-BC83-4981-A3B9-30B38B0069C1}" srcId="{5FBF89AF-1E7B-442F-99AB-85F3F3D9B221}" destId="{59C6802A-EC30-4162-A261-140ACE3C016B}" srcOrd="4" destOrd="0" parTransId="{A2997278-8368-4791-BB93-7D33AC0648AF}" sibTransId="{3B6C8A81-B756-4F61-9E9D-97FFCCCC1646}"/>
    <dgm:cxn modelId="{F5A30ECD-1866-466C-BC3C-F96337A66BA7}" srcId="{5FBF89AF-1E7B-442F-99AB-85F3F3D9B221}" destId="{6E988EFC-3FED-4F27-950B-8CD662F14F4F}" srcOrd="3" destOrd="0" parTransId="{56C55BED-51E8-4377-B886-D2F71BBB26A1}" sibTransId="{12B7E914-1BF6-40AE-8AAD-225924FDAD06}"/>
    <dgm:cxn modelId="{85094BD4-4C75-4590-89EA-E123C0B96D5E}" type="presOf" srcId="{3918B076-20EC-4B17-8C87-F66C2E8CA7DD}" destId="{6CF5C189-0F6A-4E31-BC77-41C78417284F}" srcOrd="0" destOrd="0" presId="urn:microsoft.com/office/officeart/2016/7/layout/RepeatingBendingProcessNew"/>
    <dgm:cxn modelId="{595346D9-A20B-447F-B45E-4AD503007E93}" srcId="{5FBF89AF-1E7B-442F-99AB-85F3F3D9B221}" destId="{B44F3156-322A-489D-BC77-E615419B8DF0}" srcOrd="1" destOrd="0" parTransId="{3EFF15E1-5776-46FB-B557-E614B64048E6}" sibTransId="{3918B076-20EC-4B17-8C87-F66C2E8CA7DD}"/>
    <dgm:cxn modelId="{70D539DE-F4EA-4508-B5C9-B368DC086E95}" type="presOf" srcId="{3B6C8A81-B756-4F61-9E9D-97FFCCCC1646}" destId="{AF6F7BCE-3B36-439B-91C3-7E3DC993761B}" srcOrd="0" destOrd="0" presId="urn:microsoft.com/office/officeart/2016/7/layout/RepeatingBendingProcessNew"/>
    <dgm:cxn modelId="{EE06B8A5-AE42-42EE-9603-2A9416EBEAF1}" type="presParOf" srcId="{CEA179FE-8E30-490D-A6EA-CBB4052C25BC}" destId="{65F2DB4F-83F1-483F-AD33-FFB71274E3EF}" srcOrd="0" destOrd="0" presId="urn:microsoft.com/office/officeart/2016/7/layout/RepeatingBendingProcessNew"/>
    <dgm:cxn modelId="{B3A90B0B-317C-479D-AE25-E6B6F87251B7}" type="presParOf" srcId="{CEA179FE-8E30-490D-A6EA-CBB4052C25BC}" destId="{FFF4520D-B87C-47E1-9DEA-F0BC58D91BF1}" srcOrd="1" destOrd="0" presId="urn:microsoft.com/office/officeart/2016/7/layout/RepeatingBendingProcessNew"/>
    <dgm:cxn modelId="{ED04A08F-6B67-495A-B958-D1D5A35F56BE}" type="presParOf" srcId="{FFF4520D-B87C-47E1-9DEA-F0BC58D91BF1}" destId="{2C31B851-B4F7-4DB6-B2EE-487EC6A6267A}" srcOrd="0" destOrd="0" presId="urn:microsoft.com/office/officeart/2016/7/layout/RepeatingBendingProcessNew"/>
    <dgm:cxn modelId="{E66F0280-50E6-4FA5-AA9C-6BEDA81AB3B0}" type="presParOf" srcId="{CEA179FE-8E30-490D-A6EA-CBB4052C25BC}" destId="{1C9A0A0F-54B6-4EDB-B83E-622206DC3686}" srcOrd="2" destOrd="0" presId="urn:microsoft.com/office/officeart/2016/7/layout/RepeatingBendingProcessNew"/>
    <dgm:cxn modelId="{C8EF09DE-4BA5-4DE5-A489-6F4094FADF7D}" type="presParOf" srcId="{CEA179FE-8E30-490D-A6EA-CBB4052C25BC}" destId="{6CF5C189-0F6A-4E31-BC77-41C78417284F}" srcOrd="3" destOrd="0" presId="urn:microsoft.com/office/officeart/2016/7/layout/RepeatingBendingProcessNew"/>
    <dgm:cxn modelId="{8E9EDF48-C8C5-4CD9-A982-245AFD0EAD44}" type="presParOf" srcId="{6CF5C189-0F6A-4E31-BC77-41C78417284F}" destId="{187B2D7E-4A12-45F1-B1EE-03F2E7CA3942}" srcOrd="0" destOrd="0" presId="urn:microsoft.com/office/officeart/2016/7/layout/RepeatingBendingProcessNew"/>
    <dgm:cxn modelId="{ED167AB7-8A46-41E7-8650-9C00E8B0C865}" type="presParOf" srcId="{CEA179FE-8E30-490D-A6EA-CBB4052C25BC}" destId="{33CFF162-5ACE-4E2B-AE71-648AB23169EF}" srcOrd="4" destOrd="0" presId="urn:microsoft.com/office/officeart/2016/7/layout/RepeatingBendingProcessNew"/>
    <dgm:cxn modelId="{11989161-8E10-4F56-AF0A-C402193AD4A2}" type="presParOf" srcId="{CEA179FE-8E30-490D-A6EA-CBB4052C25BC}" destId="{B6238F15-6825-4248-979C-2EADAD92964A}" srcOrd="5" destOrd="0" presId="urn:microsoft.com/office/officeart/2016/7/layout/RepeatingBendingProcessNew"/>
    <dgm:cxn modelId="{9034FCD0-88F4-4B7C-9837-B6238E8025C8}" type="presParOf" srcId="{B6238F15-6825-4248-979C-2EADAD92964A}" destId="{2F2C68FD-3ED9-4202-9CED-C9F0945C36B7}" srcOrd="0" destOrd="0" presId="urn:microsoft.com/office/officeart/2016/7/layout/RepeatingBendingProcessNew"/>
    <dgm:cxn modelId="{EE310022-2336-494E-B319-98957BB60539}" type="presParOf" srcId="{CEA179FE-8E30-490D-A6EA-CBB4052C25BC}" destId="{86BC7D45-BF1F-4F08-9FFA-BA429E840ACC}" srcOrd="6" destOrd="0" presId="urn:microsoft.com/office/officeart/2016/7/layout/RepeatingBendingProcessNew"/>
    <dgm:cxn modelId="{5DB15D15-2367-4B65-B7C3-BB074DAB3200}" type="presParOf" srcId="{CEA179FE-8E30-490D-A6EA-CBB4052C25BC}" destId="{FC56674B-28F9-40DE-B720-0DDD31B6B70E}" srcOrd="7" destOrd="0" presId="urn:microsoft.com/office/officeart/2016/7/layout/RepeatingBendingProcessNew"/>
    <dgm:cxn modelId="{0FAB1BD9-CA90-4DDB-9C26-0D9B7EF195E9}" type="presParOf" srcId="{FC56674B-28F9-40DE-B720-0DDD31B6B70E}" destId="{D7E7728A-9F88-4E61-9DA2-7315135EB194}" srcOrd="0" destOrd="0" presId="urn:microsoft.com/office/officeart/2016/7/layout/RepeatingBendingProcessNew"/>
    <dgm:cxn modelId="{29865AC5-DB37-473A-A740-99875A3F5B93}" type="presParOf" srcId="{CEA179FE-8E30-490D-A6EA-CBB4052C25BC}" destId="{0553D1AD-AEAA-4B99-8643-BC07BC7E889E}" srcOrd="8" destOrd="0" presId="urn:microsoft.com/office/officeart/2016/7/layout/RepeatingBendingProcessNew"/>
    <dgm:cxn modelId="{170969E1-B650-44C0-B90C-F11A28F2EEF1}" type="presParOf" srcId="{CEA179FE-8E30-490D-A6EA-CBB4052C25BC}" destId="{AF6F7BCE-3B36-439B-91C3-7E3DC993761B}" srcOrd="9" destOrd="0" presId="urn:microsoft.com/office/officeart/2016/7/layout/RepeatingBendingProcessNew"/>
    <dgm:cxn modelId="{41EEB3C0-D77D-4A98-A863-696910A15021}" type="presParOf" srcId="{AF6F7BCE-3B36-439B-91C3-7E3DC993761B}" destId="{7F3C0CA0-D6B9-406B-A2E9-F2073C317761}" srcOrd="0" destOrd="0" presId="urn:microsoft.com/office/officeart/2016/7/layout/RepeatingBendingProcessNew"/>
    <dgm:cxn modelId="{20EDDC15-B0CD-4A0A-9761-ED2A91AF1541}" type="presParOf" srcId="{CEA179FE-8E30-490D-A6EA-CBB4052C25BC}" destId="{F17AD61D-99ED-4C60-9AF9-56EE3E16C482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D2233-B6C5-4148-B76C-812C0B2E1C1A}">
      <dsp:nvSpPr>
        <dsp:cNvPr id="0" name=""/>
        <dsp:cNvSpPr/>
      </dsp:nvSpPr>
      <dsp:spPr>
        <a:xfrm>
          <a:off x="973190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DC61D-9164-4EED-851B-EBE13DD2C4C7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08097-3217-42AD-8C9B-C97A9F025E13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/>
            <a:t>Aan het einde van de dag heb je jou professionele vaardigheden ontwikkeld</a:t>
          </a:r>
          <a:endParaRPr lang="en-US" sz="1200" kern="1200"/>
        </a:p>
      </dsp:txBody>
      <dsp:txXfrm>
        <a:off x="569079" y="2644614"/>
        <a:ext cx="2072362" cy="720000"/>
      </dsp:txXfrm>
    </dsp:sp>
    <dsp:sp modelId="{5773E705-990F-49CA-B74B-900E7087ED93}">
      <dsp:nvSpPr>
        <dsp:cNvPr id="0" name=""/>
        <dsp:cNvSpPr/>
      </dsp:nvSpPr>
      <dsp:spPr>
        <a:xfrm>
          <a:off x="3408216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4F1E4-86B6-47CB-93A8-B23D98EF6985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22740-D623-4294-8520-CA0AF80F8757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/>
            <a:t>Aan het einde van de dag heb je jou communicatieve, empatische vermogen ontwikkeld</a:t>
          </a:r>
          <a:endParaRPr lang="en-US" sz="1200" kern="1200"/>
        </a:p>
      </dsp:txBody>
      <dsp:txXfrm>
        <a:off x="3004105" y="2644614"/>
        <a:ext cx="2072362" cy="720000"/>
      </dsp:txXfrm>
    </dsp:sp>
    <dsp:sp modelId="{0BAA2A94-BA23-4797-AC8D-EFBDC2AA5F7E}">
      <dsp:nvSpPr>
        <dsp:cNvPr id="0" name=""/>
        <dsp:cNvSpPr/>
      </dsp:nvSpPr>
      <dsp:spPr>
        <a:xfrm>
          <a:off x="5843242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BEB88A-63FD-44B7-8028-EF95F131BE74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C31256-AECC-4ABC-BD98-0B3DA7F41C0E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/>
            <a:t>Aan het einde van de dag kan je goed luisteren naar de zorgvraag en deze in behandeling nemen</a:t>
          </a:r>
          <a:endParaRPr lang="en-US" sz="1200" kern="1200"/>
        </a:p>
      </dsp:txBody>
      <dsp:txXfrm>
        <a:off x="5439131" y="2644614"/>
        <a:ext cx="2072362" cy="720000"/>
      </dsp:txXfrm>
    </dsp:sp>
    <dsp:sp modelId="{3C5C1420-F9FC-43C8-9B5D-531C441E506D}">
      <dsp:nvSpPr>
        <dsp:cNvPr id="0" name=""/>
        <dsp:cNvSpPr/>
      </dsp:nvSpPr>
      <dsp:spPr>
        <a:xfrm>
          <a:off x="8278268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045F8-8465-418F-BAC0-E0635083863E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23EEC-2C99-4C0D-8945-DE0F5DFEC5D7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/>
            <a:t>Aan het einde van de dag ben je bekwaam in het uitvoeren van de medisch technische handelingen </a:t>
          </a:r>
          <a:endParaRPr lang="en-US" sz="1200" kern="1200"/>
        </a:p>
      </dsp:txBody>
      <dsp:txXfrm>
        <a:off x="7874157" y="2644614"/>
        <a:ext cx="2072362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49960-1432-4718-AFED-C519DDDC3314}">
      <dsp:nvSpPr>
        <dsp:cNvPr id="0" name=""/>
        <dsp:cNvSpPr/>
      </dsp:nvSpPr>
      <dsp:spPr>
        <a:xfrm>
          <a:off x="0" y="4592"/>
          <a:ext cx="6301601" cy="9782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20BD6-491C-466C-A7A5-9AE0E935E62A}">
      <dsp:nvSpPr>
        <dsp:cNvPr id="0" name=""/>
        <dsp:cNvSpPr/>
      </dsp:nvSpPr>
      <dsp:spPr>
        <a:xfrm>
          <a:off x="295926" y="224703"/>
          <a:ext cx="538048" cy="5380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2FD68-B9D8-4794-AEAC-0DEB1D83D094}">
      <dsp:nvSpPr>
        <dsp:cNvPr id="0" name=""/>
        <dsp:cNvSpPr/>
      </dsp:nvSpPr>
      <dsp:spPr>
        <a:xfrm>
          <a:off x="1129902" y="4592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De kantine is ingericht als een echte huisartsenpraktijk/ziekenhuis met alle medisch technische apparatuur en middelen waarmee we gaan oefenen</a:t>
          </a:r>
          <a:endParaRPr lang="en-US" sz="1600" kern="1200"/>
        </a:p>
      </dsp:txBody>
      <dsp:txXfrm>
        <a:off x="1129902" y="4592"/>
        <a:ext cx="5171698" cy="978270"/>
      </dsp:txXfrm>
    </dsp:sp>
    <dsp:sp modelId="{FBE569C1-2EA5-4A93-B359-283BAB8E5F47}">
      <dsp:nvSpPr>
        <dsp:cNvPr id="0" name=""/>
        <dsp:cNvSpPr/>
      </dsp:nvSpPr>
      <dsp:spPr>
        <a:xfrm>
          <a:off x="0" y="1227431"/>
          <a:ext cx="6301601" cy="9782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CC2E2-E7A8-487A-9860-276BD8D22D88}">
      <dsp:nvSpPr>
        <dsp:cNvPr id="0" name=""/>
        <dsp:cNvSpPr/>
      </dsp:nvSpPr>
      <dsp:spPr>
        <a:xfrm>
          <a:off x="295926" y="1447541"/>
          <a:ext cx="538048" cy="538048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66CD7-6F5D-426C-8BAD-071C95C3EB54}">
      <dsp:nvSpPr>
        <dsp:cNvPr id="0" name=""/>
        <dsp:cNvSpPr/>
      </dsp:nvSpPr>
      <dsp:spPr>
        <a:xfrm>
          <a:off x="1129902" y="1227431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Om 10:00 gaan we naar beneden.</a:t>
          </a:r>
          <a:endParaRPr lang="en-US" sz="1600" kern="1200" dirty="0"/>
        </a:p>
      </dsp:txBody>
      <dsp:txXfrm>
        <a:off x="1129902" y="1227431"/>
        <a:ext cx="5171698" cy="978270"/>
      </dsp:txXfrm>
    </dsp:sp>
    <dsp:sp modelId="{633B2427-B6F4-44E5-AE55-4B106931EAA5}">
      <dsp:nvSpPr>
        <dsp:cNvPr id="0" name=""/>
        <dsp:cNvSpPr/>
      </dsp:nvSpPr>
      <dsp:spPr>
        <a:xfrm>
          <a:off x="0" y="2450269"/>
          <a:ext cx="6301601" cy="9782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DF5FA-75E6-4F57-B3C7-E0DC3C5E09B1}">
      <dsp:nvSpPr>
        <dsp:cNvPr id="0" name=""/>
        <dsp:cNvSpPr/>
      </dsp:nvSpPr>
      <dsp:spPr>
        <a:xfrm>
          <a:off x="295926" y="2670380"/>
          <a:ext cx="538048" cy="5380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D80B1-6DA1-461B-A9AC-1466CCCE4591}">
      <dsp:nvSpPr>
        <dsp:cNvPr id="0" name=""/>
        <dsp:cNvSpPr/>
      </dsp:nvSpPr>
      <dsp:spPr>
        <a:xfrm>
          <a:off x="1129902" y="2450269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De kantine is ingedeeld in ruimtes waar verschillende medischtechnische handelingen worden uitgevoerd. </a:t>
          </a:r>
          <a:endParaRPr lang="en-US" sz="1600" kern="1200"/>
        </a:p>
      </dsp:txBody>
      <dsp:txXfrm>
        <a:off x="1129902" y="2450269"/>
        <a:ext cx="5171698" cy="978270"/>
      </dsp:txXfrm>
    </dsp:sp>
    <dsp:sp modelId="{ABA0E682-469D-47B8-87A1-9D89084A6B23}">
      <dsp:nvSpPr>
        <dsp:cNvPr id="0" name=""/>
        <dsp:cNvSpPr/>
      </dsp:nvSpPr>
      <dsp:spPr>
        <a:xfrm>
          <a:off x="0" y="3673107"/>
          <a:ext cx="6301601" cy="9782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988BF-AB25-4427-8EAA-60F2614342BF}">
      <dsp:nvSpPr>
        <dsp:cNvPr id="0" name=""/>
        <dsp:cNvSpPr/>
      </dsp:nvSpPr>
      <dsp:spPr>
        <a:xfrm>
          <a:off x="295926" y="3893218"/>
          <a:ext cx="538048" cy="5380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918E-6B6E-4609-B48B-032BE9686E25}">
      <dsp:nvSpPr>
        <dsp:cNvPr id="0" name=""/>
        <dsp:cNvSpPr/>
      </dsp:nvSpPr>
      <dsp:spPr>
        <a:xfrm>
          <a:off x="1129902" y="3673107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Iedereen krijgt een ruimte aangewezen waar men een half uur gaat werken</a:t>
          </a:r>
          <a:endParaRPr lang="en-US" sz="1600" kern="1200"/>
        </a:p>
      </dsp:txBody>
      <dsp:txXfrm>
        <a:off x="1129902" y="3673107"/>
        <a:ext cx="5171698" cy="978270"/>
      </dsp:txXfrm>
    </dsp:sp>
    <dsp:sp modelId="{D3E7CE3D-32DD-4275-8149-8201C2E140AC}">
      <dsp:nvSpPr>
        <dsp:cNvPr id="0" name=""/>
        <dsp:cNvSpPr/>
      </dsp:nvSpPr>
      <dsp:spPr>
        <a:xfrm>
          <a:off x="0" y="4895945"/>
          <a:ext cx="6301601" cy="97827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99F4E-D9DD-4FE7-A75A-D290F2726682}">
      <dsp:nvSpPr>
        <dsp:cNvPr id="0" name=""/>
        <dsp:cNvSpPr/>
      </dsp:nvSpPr>
      <dsp:spPr>
        <a:xfrm>
          <a:off x="295926" y="5116056"/>
          <a:ext cx="538048" cy="5380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3227E-C299-4849-961A-5657F1653CC5}">
      <dsp:nvSpPr>
        <dsp:cNvPr id="0" name=""/>
        <dsp:cNvSpPr/>
      </dsp:nvSpPr>
      <dsp:spPr>
        <a:xfrm>
          <a:off x="1129902" y="4895945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Iedere half uur rouleren we van ruimte zodat iedereen alle medischtechnische handelingen heeft uitgevoerd</a:t>
          </a:r>
          <a:endParaRPr lang="en-US" sz="1600" kern="1200"/>
        </a:p>
      </dsp:txBody>
      <dsp:txXfrm>
        <a:off x="1129902" y="4895945"/>
        <a:ext cx="5171698" cy="978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C4478-488E-4ECF-9C25-A4FEF289823F}">
      <dsp:nvSpPr>
        <dsp:cNvPr id="0" name=""/>
        <dsp:cNvSpPr/>
      </dsp:nvSpPr>
      <dsp:spPr>
        <a:xfrm>
          <a:off x="69745" y="1763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Smoothiefiets! Iedereen die binnenkomt mag op de smoothiefiets om hard te fietsen voor zijn of haar eigen smoothie.</a:t>
          </a:r>
          <a:endParaRPr lang="en-US" sz="2100" kern="1200"/>
        </a:p>
      </dsp:txBody>
      <dsp:txXfrm>
        <a:off x="69745" y="1763"/>
        <a:ext cx="2846592" cy="1707955"/>
      </dsp:txXfrm>
    </dsp:sp>
    <dsp:sp modelId="{F4403AB4-F4AA-473C-9E49-632F53E841DD}">
      <dsp:nvSpPr>
        <dsp:cNvPr id="0" name=""/>
        <dsp:cNvSpPr/>
      </dsp:nvSpPr>
      <dsp:spPr>
        <a:xfrm>
          <a:off x="3200997" y="1763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Bloeddruk meten</a:t>
          </a:r>
          <a:endParaRPr lang="en-US" sz="2100" kern="1200"/>
        </a:p>
      </dsp:txBody>
      <dsp:txXfrm>
        <a:off x="3200997" y="1763"/>
        <a:ext cx="2846592" cy="1707955"/>
      </dsp:txXfrm>
    </dsp:sp>
    <dsp:sp modelId="{A1BE9841-143A-472D-8055-10C27DF4F260}">
      <dsp:nvSpPr>
        <dsp:cNvPr id="0" name=""/>
        <dsp:cNvSpPr/>
      </dsp:nvSpPr>
      <dsp:spPr>
        <a:xfrm>
          <a:off x="69745" y="1994378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Vingerprik (cholesterol meting, suiker meting, hb meting)</a:t>
          </a:r>
          <a:endParaRPr lang="en-US" sz="2100" kern="1200"/>
        </a:p>
      </dsp:txBody>
      <dsp:txXfrm>
        <a:off x="69745" y="1994378"/>
        <a:ext cx="2846592" cy="1707955"/>
      </dsp:txXfrm>
    </dsp:sp>
    <dsp:sp modelId="{AECB1AAB-1185-46DF-83DC-2E87BBA34EB8}">
      <dsp:nvSpPr>
        <dsp:cNvPr id="0" name=""/>
        <dsp:cNvSpPr/>
      </dsp:nvSpPr>
      <dsp:spPr>
        <a:xfrm>
          <a:off x="3200997" y="1994378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ECG maken</a:t>
          </a:r>
          <a:endParaRPr lang="en-US" sz="2100" kern="1200"/>
        </a:p>
      </dsp:txBody>
      <dsp:txXfrm>
        <a:off x="3200997" y="1994378"/>
        <a:ext cx="2846592" cy="1707955"/>
      </dsp:txXfrm>
    </dsp:sp>
    <dsp:sp modelId="{787228AE-C48C-48DF-A3BE-12837330325E}">
      <dsp:nvSpPr>
        <dsp:cNvPr id="0" name=""/>
        <dsp:cNvSpPr/>
      </dsp:nvSpPr>
      <dsp:spPr>
        <a:xfrm>
          <a:off x="69745" y="3986992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Visus test</a:t>
          </a:r>
          <a:endParaRPr lang="en-US" sz="2100" kern="1200"/>
        </a:p>
      </dsp:txBody>
      <dsp:txXfrm>
        <a:off x="69745" y="3986992"/>
        <a:ext cx="2846592" cy="1707955"/>
      </dsp:txXfrm>
    </dsp:sp>
    <dsp:sp modelId="{C8147B1E-DE18-4695-B1D9-CCD092AB881E}">
      <dsp:nvSpPr>
        <dsp:cNvPr id="0" name=""/>
        <dsp:cNvSpPr/>
      </dsp:nvSpPr>
      <dsp:spPr>
        <a:xfrm>
          <a:off x="3200997" y="3986992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Uitvoering urineonderzoek</a:t>
          </a:r>
          <a:endParaRPr lang="en-US" sz="2100" kern="1200"/>
        </a:p>
      </dsp:txBody>
      <dsp:txXfrm>
        <a:off x="3200997" y="3986992"/>
        <a:ext cx="2846592" cy="17079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1DD7F-AEBD-4B4C-97BE-659C0C424DBD}">
      <dsp:nvSpPr>
        <dsp:cNvPr id="0" name=""/>
        <dsp:cNvSpPr/>
      </dsp:nvSpPr>
      <dsp:spPr>
        <a:xfrm>
          <a:off x="0" y="695"/>
          <a:ext cx="6117335" cy="16272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9949F8-E7CD-429F-B0EB-0A427B3F1575}">
      <dsp:nvSpPr>
        <dsp:cNvPr id="0" name=""/>
        <dsp:cNvSpPr/>
      </dsp:nvSpPr>
      <dsp:spPr>
        <a:xfrm>
          <a:off x="492238" y="366823"/>
          <a:ext cx="894979" cy="8949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279A6-071F-4D9E-BEDB-3374EB6B6293}">
      <dsp:nvSpPr>
        <dsp:cNvPr id="0" name=""/>
        <dsp:cNvSpPr/>
      </dsp:nvSpPr>
      <dsp:spPr>
        <a:xfrm>
          <a:off x="1879455" y="695"/>
          <a:ext cx="4237880" cy="1627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16" tIns="172216" rIns="172216" bIns="17221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Iedereen is welkom van het pand!</a:t>
          </a:r>
          <a:endParaRPr lang="en-US" sz="2200" kern="1200"/>
        </a:p>
      </dsp:txBody>
      <dsp:txXfrm>
        <a:off x="1879455" y="695"/>
        <a:ext cx="4237880" cy="1627234"/>
      </dsp:txXfrm>
    </dsp:sp>
    <dsp:sp modelId="{46D14DAD-A3E4-4E46-945D-2A2EF3273879}">
      <dsp:nvSpPr>
        <dsp:cNvPr id="0" name=""/>
        <dsp:cNvSpPr/>
      </dsp:nvSpPr>
      <dsp:spPr>
        <a:xfrm>
          <a:off x="0" y="2034738"/>
          <a:ext cx="6117335" cy="16272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1B28C-0306-4CA4-8155-AD6F06B57615}">
      <dsp:nvSpPr>
        <dsp:cNvPr id="0" name=""/>
        <dsp:cNvSpPr/>
      </dsp:nvSpPr>
      <dsp:spPr>
        <a:xfrm>
          <a:off x="492238" y="2400866"/>
          <a:ext cx="894979" cy="8949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25C6DF-A8B2-4989-95C1-DFC345AFDFA2}">
      <dsp:nvSpPr>
        <dsp:cNvPr id="0" name=""/>
        <dsp:cNvSpPr/>
      </dsp:nvSpPr>
      <dsp:spPr>
        <a:xfrm>
          <a:off x="1879455" y="2034738"/>
          <a:ext cx="4237880" cy="1627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16" tIns="172216" rIns="172216" bIns="17221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Alle studenten en docenten van de school mogen komen voor de handelingen.</a:t>
          </a:r>
          <a:endParaRPr lang="en-US" sz="2200" kern="1200"/>
        </a:p>
      </dsp:txBody>
      <dsp:txXfrm>
        <a:off x="1879455" y="2034738"/>
        <a:ext cx="4237880" cy="1627234"/>
      </dsp:txXfrm>
    </dsp:sp>
    <dsp:sp modelId="{F93A449F-22BC-4CD6-B80B-8C3765F1BE87}">
      <dsp:nvSpPr>
        <dsp:cNvPr id="0" name=""/>
        <dsp:cNvSpPr/>
      </dsp:nvSpPr>
      <dsp:spPr>
        <a:xfrm>
          <a:off x="0" y="4068781"/>
          <a:ext cx="6117335" cy="16272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6D264E-8734-4E17-A7F2-B18CA1E1539E}">
      <dsp:nvSpPr>
        <dsp:cNvPr id="0" name=""/>
        <dsp:cNvSpPr/>
      </dsp:nvSpPr>
      <dsp:spPr>
        <a:xfrm>
          <a:off x="492238" y="4434909"/>
          <a:ext cx="894979" cy="8949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6D081-344B-4D4C-8D70-9C1111BBDE29}">
      <dsp:nvSpPr>
        <dsp:cNvPr id="0" name=""/>
        <dsp:cNvSpPr/>
      </dsp:nvSpPr>
      <dsp:spPr>
        <a:xfrm>
          <a:off x="1879455" y="4068781"/>
          <a:ext cx="4237880" cy="1627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2216" tIns="172216" rIns="172216" bIns="172216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Deze mensen zijn onbekende mensen voor jullie, houdt rekening met de communicatieve vaardigheden. </a:t>
          </a:r>
          <a:endParaRPr lang="en-US" sz="2200" kern="1200"/>
        </a:p>
      </dsp:txBody>
      <dsp:txXfrm>
        <a:off x="1879455" y="4068781"/>
        <a:ext cx="4237880" cy="16272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4520D-B87C-47E1-9DEA-F0BC58D91BF1}">
      <dsp:nvSpPr>
        <dsp:cNvPr id="0" name=""/>
        <dsp:cNvSpPr/>
      </dsp:nvSpPr>
      <dsp:spPr>
        <a:xfrm>
          <a:off x="3040792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912848"/>
        <a:ext cx="34897" cy="6979"/>
      </dsp:txXfrm>
    </dsp:sp>
    <dsp:sp modelId="{65F2DB4F-83F1-483F-AD33-FFB71274E3EF}">
      <dsp:nvSpPr>
        <dsp:cNvPr id="0" name=""/>
        <dsp:cNvSpPr/>
      </dsp:nvSpPr>
      <dsp:spPr>
        <a:xfrm>
          <a:off x="8061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16:30 zijn we klaar met de vitaliteit dag</a:t>
          </a:r>
          <a:endParaRPr lang="en-US" sz="2100" kern="1200"/>
        </a:p>
      </dsp:txBody>
      <dsp:txXfrm>
        <a:off x="8061" y="5979"/>
        <a:ext cx="3034531" cy="1820718"/>
      </dsp:txXfrm>
    </dsp:sp>
    <dsp:sp modelId="{6CF5C189-0F6A-4E31-BC77-41C78417284F}">
      <dsp:nvSpPr>
        <dsp:cNvPr id="0" name=""/>
        <dsp:cNvSpPr/>
      </dsp:nvSpPr>
      <dsp:spPr>
        <a:xfrm>
          <a:off x="6773265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912848"/>
        <a:ext cx="34897" cy="6979"/>
      </dsp:txXfrm>
    </dsp:sp>
    <dsp:sp modelId="{1C9A0A0F-54B6-4EDB-B83E-622206DC3686}">
      <dsp:nvSpPr>
        <dsp:cNvPr id="0" name=""/>
        <dsp:cNvSpPr/>
      </dsp:nvSpPr>
      <dsp:spPr>
        <a:xfrm>
          <a:off x="3740534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Op wikiwijs staat een tabel met tijden waar je jou naam bij kan zetten voor het loopbaangesprek</a:t>
          </a:r>
          <a:endParaRPr lang="en-US" sz="2100" kern="1200"/>
        </a:p>
      </dsp:txBody>
      <dsp:txXfrm>
        <a:off x="3740534" y="5979"/>
        <a:ext cx="3034531" cy="1820718"/>
      </dsp:txXfrm>
    </dsp:sp>
    <dsp:sp modelId="{B6238F15-6825-4248-979C-2EADAD92964A}">
      <dsp:nvSpPr>
        <dsp:cNvPr id="0" name=""/>
        <dsp:cNvSpPr/>
      </dsp:nvSpPr>
      <dsp:spPr>
        <a:xfrm>
          <a:off x="1525326" y="1824897"/>
          <a:ext cx="7464946" cy="667342"/>
        </a:xfrm>
        <a:custGeom>
          <a:avLst/>
          <a:gdLst/>
          <a:ahLst/>
          <a:cxnLst/>
          <a:rect l="0" t="0" r="0" b="0"/>
          <a:pathLst>
            <a:path>
              <a:moveTo>
                <a:pt x="7464946" y="0"/>
              </a:moveTo>
              <a:lnTo>
                <a:pt x="7464946" y="350771"/>
              </a:lnTo>
              <a:lnTo>
                <a:pt x="0" y="350771"/>
              </a:lnTo>
              <a:lnTo>
                <a:pt x="0" y="66734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0362" y="2155079"/>
        <a:ext cx="374875" cy="6979"/>
      </dsp:txXfrm>
    </dsp:sp>
    <dsp:sp modelId="{33CFF162-5ACE-4E2B-AE71-648AB23169EF}">
      <dsp:nvSpPr>
        <dsp:cNvPr id="0" name=""/>
        <dsp:cNvSpPr/>
      </dsp:nvSpPr>
      <dsp:spPr>
        <a:xfrm>
          <a:off x="7473007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Tijdens dit gesprek gaan we terugkijken wat je vandaag hebt geleerd, gezien en gevoeld.</a:t>
          </a:r>
          <a:endParaRPr lang="en-US" sz="2100" kern="1200"/>
        </a:p>
      </dsp:txBody>
      <dsp:txXfrm>
        <a:off x="7473007" y="5979"/>
        <a:ext cx="3034531" cy="1820718"/>
      </dsp:txXfrm>
    </dsp:sp>
    <dsp:sp modelId="{FC56674B-28F9-40DE-B720-0DDD31B6B70E}">
      <dsp:nvSpPr>
        <dsp:cNvPr id="0" name=""/>
        <dsp:cNvSpPr/>
      </dsp:nvSpPr>
      <dsp:spPr>
        <a:xfrm>
          <a:off x="3040792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3431509"/>
        <a:ext cx="34897" cy="6979"/>
      </dsp:txXfrm>
    </dsp:sp>
    <dsp:sp modelId="{86BC7D45-BF1F-4F08-9FFA-BA429E840ACC}">
      <dsp:nvSpPr>
        <dsp:cNvPr id="0" name=""/>
        <dsp:cNvSpPr/>
      </dsp:nvSpPr>
      <dsp:spPr>
        <a:xfrm>
          <a:off x="8061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We gaan reflecteren en denken aan de toekomst!</a:t>
          </a:r>
          <a:endParaRPr lang="en-US" sz="2100" kern="1200"/>
        </a:p>
      </dsp:txBody>
      <dsp:txXfrm>
        <a:off x="8061" y="2524640"/>
        <a:ext cx="3034531" cy="1820718"/>
      </dsp:txXfrm>
    </dsp:sp>
    <dsp:sp modelId="{AF6F7BCE-3B36-439B-91C3-7E3DC993761B}">
      <dsp:nvSpPr>
        <dsp:cNvPr id="0" name=""/>
        <dsp:cNvSpPr/>
      </dsp:nvSpPr>
      <dsp:spPr>
        <a:xfrm>
          <a:off x="6773265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3431509"/>
        <a:ext cx="34897" cy="6979"/>
      </dsp:txXfrm>
    </dsp:sp>
    <dsp:sp modelId="{0553D1AD-AEAA-4B99-8643-BC07BC7E889E}">
      <dsp:nvSpPr>
        <dsp:cNvPr id="0" name=""/>
        <dsp:cNvSpPr/>
      </dsp:nvSpPr>
      <dsp:spPr>
        <a:xfrm>
          <a:off x="3740534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De vragen waar jij je op moet voorbereiden staan in wikiwijs!</a:t>
          </a:r>
          <a:endParaRPr lang="en-US" sz="2100" kern="1200"/>
        </a:p>
      </dsp:txBody>
      <dsp:txXfrm>
        <a:off x="3740534" y="2524640"/>
        <a:ext cx="3034531" cy="1820718"/>
      </dsp:txXfrm>
    </dsp:sp>
    <dsp:sp modelId="{F17AD61D-99ED-4C60-9AF9-56EE3E16C482}">
      <dsp:nvSpPr>
        <dsp:cNvPr id="0" name=""/>
        <dsp:cNvSpPr/>
      </dsp:nvSpPr>
      <dsp:spPr>
        <a:xfrm>
          <a:off x="7473007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Vul dit na de vitaliteit dag direct in met je verse ervaring.</a:t>
          </a:r>
          <a:endParaRPr lang="en-US" sz="2100" kern="1200"/>
        </a:p>
      </dsp:txBody>
      <dsp:txXfrm>
        <a:off x="7473007" y="2524640"/>
        <a:ext cx="3034531" cy="1820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E7698-F0E5-8C7B-21FA-A93247A5A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94AFBC-C8C6-E896-3955-650CA78A2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9AE0A1-5B77-DA14-75FE-B84114E1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E1420-62B8-08BB-9A55-69519EEC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421A76-7219-436F-F283-FD5F54DF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43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B64D37-96AF-B232-E0A7-8EE3135C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C2D0FAF-FDDA-086B-D991-C5AA5466C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DB0CCB-C6FA-15F7-6C02-97730805E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56FBC1-378C-FAEF-2B5C-6BCBA4DFA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6F9F00-053F-F535-3573-227882CA0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8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DEC20B2-6D56-F0E5-83F4-562364AB90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C38A5DC-7CB9-A7D7-FFC9-29D8AEF6A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43DDB-227D-311B-BE66-A9CA66CE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36570B-D51F-71BA-FF13-41100AF9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FC2550-D001-0D0C-CA65-4B36D635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91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D418F-9101-3309-EE72-120E31DD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A27BD8-E62D-43BB-67E6-155C4B4C1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A511FF-9F38-7484-2951-7480AC61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161CB9-A5DD-C882-3EA6-95B5B2921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8EE7F8-A91E-070E-9EF6-DCC52605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00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DE123-8516-1BDC-ADBF-BEC1EF8E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04E4BE-762F-AB93-9D7B-E1AC3E11C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E00D25-0B83-BE49-01B7-8583B98D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69ED6E-5A11-F633-120D-83FD1EEA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C99774-0755-549D-4B77-2C0F8C8F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10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D767DE-8A19-8E5E-5C5E-15B0D7743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DFBE9D-D8B4-96D6-DD41-3CF381524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7DBDDE-457F-B584-C643-E572586D0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AC908D-56B4-476D-0BF7-9A836F0CE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87D131-45E0-B4D8-DD6D-54085E34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1E7465-21C2-4380-F54B-B1F08651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60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CB105-F5A0-9A14-42B7-0F302CA0A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B18D5D-AFAF-6806-9000-B5D7F5C43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A8D7FA-08E6-135C-502E-61F12114B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BFEC92-2FB3-AD37-AC7E-3EAEAA6615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0CE9614-7AD1-5AB0-1113-94BCF45AA2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64FDB78-5E3A-089F-FF9F-575074CC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45C12E-CCDF-CD2A-F790-1A9F9A22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EB5B2A8-9E66-BCCB-E231-9B471002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50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4E2A7-945F-ABB0-A17B-01E41BC9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733358-B8CB-2621-B406-A524AAB4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8153D3D-162C-F612-A5A4-81E3548A7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6A51633-7431-5D82-1AA5-7FEB28AA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866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21EE6AA-F428-2477-5505-789792FEB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0BCD-4CB1-7970-3E8A-C0B1F9A92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DB4B6F-35A1-B2E9-8926-8644643B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53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AAF4B-9177-5974-A6E5-BC5737C9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F6DE9D-0044-DCCB-18C8-EF7DF9AD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A76D01-172C-7982-21D8-AA8D3AA5C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743A55-5BFD-179E-B1D7-49D9E3CB1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C42CE5B-343E-9D56-39B5-01AA976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80B515-DFE3-810B-FB59-16E18242E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3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4576E-4B8E-1E1F-D0BE-71FC42443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9F3BF6-999A-DF5B-2842-5B622E6F21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1E5B04-27E3-786F-13E8-BD5B1CD19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B07BD4-4024-F86B-5F69-882F3226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D81A6B-15F9-EAD4-5413-D0CE919A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EBFEE5-2858-FB2F-7F5F-BC421F30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9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F69B7E-A769-9546-3DBB-C829F904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B58928-6885-99F5-557F-DC4CEA4B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530FA8-6D23-9EB3-6236-CACF8B4D9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AC353E-ACB6-082D-4630-560E73B22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2CAA9-D637-8F2A-5179-1D621690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20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ACC747-4CF4-91E7-20CD-6AC1B13AF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nl-NL" sz="2000" dirty="0">
                <a:solidFill>
                  <a:srgbClr val="080808"/>
                </a:solidFill>
              </a:rPr>
              <a:t>Seda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Layla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Fatima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Caroline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Cees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F407A4-D020-487E-CF28-451B0D4031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080808"/>
                </a:solidFill>
              </a:rPr>
              <a:t>Vitaliteitsdag</a:t>
            </a:r>
            <a:br>
              <a:rPr lang="nl-NL" sz="3600">
                <a:solidFill>
                  <a:srgbClr val="080808"/>
                </a:solidFill>
              </a:rPr>
            </a:br>
            <a:endParaRPr lang="nl-NL" sz="3600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0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917095-E5BA-BA57-E4BA-369C4C0B2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/>
              <a:t>Doelen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5A9F819-D6CE-1F05-2C76-3E6C25104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9154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799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89AA78-B215-AA0D-D173-5DAA4FD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Wat gaan we doen?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242E8D6-C181-3B18-82FC-C62E9BC31B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64594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95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020887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5A58DD-7C4D-2B82-D606-CCA2908B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209086"/>
            <a:ext cx="3876848" cy="4064925"/>
          </a:xfrm>
        </p:spPr>
        <p:txBody>
          <a:bodyPr anchor="ctr">
            <a:normAutofit/>
          </a:bodyPr>
          <a:lstStyle/>
          <a:p>
            <a:r>
              <a:rPr lang="nl-NL" sz="5000"/>
              <a:t>Welke handelingen gaan we uitvoeren?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1999B20-6058-4C55-882E-A1FB050B6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167" y="2569464"/>
            <a:ext cx="242107" cy="1340860"/>
            <a:chOff x="56167" y="2761488"/>
            <a:chExt cx="242107" cy="1340860"/>
          </a:xfrm>
        </p:grpSpPr>
        <p:sp>
          <p:nvSpPr>
            <p:cNvPr id="31" name="Rectangle 2">
              <a:extLst>
                <a:ext uri="{FF2B5EF4-FFF2-40B4-BE49-F238E27FC236}">
                  <a16:creationId xmlns:a16="http://schemas.microsoft.com/office/drawing/2014/main" id="{168AC90C-344A-4A64-BC4B-AEE98034B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59">
              <a:extLst>
                <a:ext uri="{FF2B5EF4-FFF2-40B4-BE49-F238E27FC236}">
                  <a16:creationId xmlns:a16="http://schemas.microsoft.com/office/drawing/2014/main" id="{47AEB9AE-7E63-42CA-A3E5-F8EF7D8CA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2">
              <a:extLst>
                <a:ext uri="{FF2B5EF4-FFF2-40B4-BE49-F238E27FC236}">
                  <a16:creationId xmlns:a16="http://schemas.microsoft.com/office/drawing/2014/main" id="{076031FA-B93F-4A7D-AE66-85ADC613E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59">
              <a:extLst>
                <a:ext uri="{FF2B5EF4-FFF2-40B4-BE49-F238E27FC236}">
                  <a16:creationId xmlns:a16="http://schemas.microsoft.com/office/drawing/2014/main" id="{0C1FC8D1-E08A-4B12-A48F-BF225E5B0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2">
              <a:extLst>
                <a:ext uri="{FF2B5EF4-FFF2-40B4-BE49-F238E27FC236}">
                  <a16:creationId xmlns:a16="http://schemas.microsoft.com/office/drawing/2014/main" id="{F62D5F69-2C82-4007-8EF0-EBC9C23501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59">
              <a:extLst>
                <a:ext uri="{FF2B5EF4-FFF2-40B4-BE49-F238E27FC236}">
                  <a16:creationId xmlns:a16="http://schemas.microsoft.com/office/drawing/2014/main" id="{677FAED6-5057-4B80-B1CF-196DC022B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">
              <a:extLst>
                <a:ext uri="{FF2B5EF4-FFF2-40B4-BE49-F238E27FC236}">
                  <a16:creationId xmlns:a16="http://schemas.microsoft.com/office/drawing/2014/main" id="{CE77C39F-572F-4435-85B4-9E9A35CFE2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59">
              <a:extLst>
                <a:ext uri="{FF2B5EF4-FFF2-40B4-BE49-F238E27FC236}">
                  <a16:creationId xmlns:a16="http://schemas.microsoft.com/office/drawing/2014/main" id="{B3283BD4-0BC4-41D1-B09B-CBDC4292C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">
              <a:extLst>
                <a:ext uri="{FF2B5EF4-FFF2-40B4-BE49-F238E27FC236}">
                  <a16:creationId xmlns:a16="http://schemas.microsoft.com/office/drawing/2014/main" id="{BA3E687B-951E-45B2-BEFE-4CBEB32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59">
              <a:extLst>
                <a:ext uri="{FF2B5EF4-FFF2-40B4-BE49-F238E27FC236}">
                  <a16:creationId xmlns:a16="http://schemas.microsoft.com/office/drawing/2014/main" id="{A49870CA-6E02-4787-82A6-28C0CB6B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2">
              <a:extLst>
                <a:ext uri="{FF2B5EF4-FFF2-40B4-BE49-F238E27FC236}">
                  <a16:creationId xmlns:a16="http://schemas.microsoft.com/office/drawing/2014/main" id="{5639C028-DD6E-4E69-AE6E-1CC158EDC9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59">
              <a:extLst>
                <a:ext uri="{FF2B5EF4-FFF2-40B4-BE49-F238E27FC236}">
                  <a16:creationId xmlns:a16="http://schemas.microsoft.com/office/drawing/2014/main" id="{B1CD1FE8-3027-45AA-AD53-5B131FB03D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2">
              <a:extLst>
                <a:ext uri="{FF2B5EF4-FFF2-40B4-BE49-F238E27FC236}">
                  <a16:creationId xmlns:a16="http://schemas.microsoft.com/office/drawing/2014/main" id="{1FD2B706-0BB9-4A30-9206-252E09AE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59">
              <a:extLst>
                <a:ext uri="{FF2B5EF4-FFF2-40B4-BE49-F238E27FC236}">
                  <a16:creationId xmlns:a16="http://schemas.microsoft.com/office/drawing/2014/main" id="{D5783E13-BA0A-4F1E-A4F0-BFC9FF1035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">
              <a:extLst>
                <a:ext uri="{FF2B5EF4-FFF2-40B4-BE49-F238E27FC236}">
                  <a16:creationId xmlns:a16="http://schemas.microsoft.com/office/drawing/2014/main" id="{D0847D6C-8036-43A9-BA3E-D1E892888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59">
              <a:extLst>
                <a:ext uri="{FF2B5EF4-FFF2-40B4-BE49-F238E27FC236}">
                  <a16:creationId xmlns:a16="http://schemas.microsoft.com/office/drawing/2014/main" id="{1D610CBF-7C35-498A-9BDD-A2954A7CA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">
              <a:extLst>
                <a:ext uri="{FF2B5EF4-FFF2-40B4-BE49-F238E27FC236}">
                  <a16:creationId xmlns:a16="http://schemas.microsoft.com/office/drawing/2014/main" id="{BCB60915-0422-4144-87E9-2289DBC04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59">
              <a:extLst>
                <a:ext uri="{FF2B5EF4-FFF2-40B4-BE49-F238E27FC236}">
                  <a16:creationId xmlns:a16="http://schemas.microsoft.com/office/drawing/2014/main" id="{9D64F486-DA93-45CE-9075-4110C67F1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">
              <a:extLst>
                <a:ext uri="{FF2B5EF4-FFF2-40B4-BE49-F238E27FC236}">
                  <a16:creationId xmlns:a16="http://schemas.microsoft.com/office/drawing/2014/main" id="{DA8356F6-E822-44E0-8A11-33E5A5432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59">
              <a:extLst>
                <a:ext uri="{FF2B5EF4-FFF2-40B4-BE49-F238E27FC236}">
                  <a16:creationId xmlns:a16="http://schemas.microsoft.com/office/drawing/2014/main" id="{C825C106-0BD3-41C1-8520-50F54BD67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ijdelijke aanduiding voor inhoud 2">
            <a:extLst>
              <a:ext uri="{FF2B5EF4-FFF2-40B4-BE49-F238E27FC236}">
                <a16:creationId xmlns:a16="http://schemas.microsoft.com/office/drawing/2014/main" id="{C5A1BCCD-0D9B-0899-F1FE-F944EAD99E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124531"/>
              </p:ext>
            </p:extLst>
          </p:nvPr>
        </p:nvGraphicFramePr>
        <p:xfrm>
          <a:off x="5614416" y="457200"/>
          <a:ext cx="6117336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620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020887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0C6A61-850A-F4FE-EA67-C94C3763F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209086"/>
            <a:ext cx="3876848" cy="4064925"/>
          </a:xfrm>
        </p:spPr>
        <p:txBody>
          <a:bodyPr anchor="ctr">
            <a:normAutofit/>
          </a:bodyPr>
          <a:lstStyle/>
          <a:p>
            <a:r>
              <a:rPr lang="nl-NL" sz="5000"/>
              <a:t>Bij wie gaan we de handelingen uitvoeren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999B20-6058-4C55-882E-A1FB050B6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167" y="2569464"/>
            <a:ext cx="242107" cy="1340860"/>
            <a:chOff x="56167" y="2761488"/>
            <a:chExt cx="242107" cy="1340860"/>
          </a:xfrm>
        </p:grpSpPr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id="{168AC90C-344A-4A64-BC4B-AEE98034B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59">
              <a:extLst>
                <a:ext uri="{FF2B5EF4-FFF2-40B4-BE49-F238E27FC236}">
                  <a16:creationId xmlns:a16="http://schemas.microsoft.com/office/drawing/2014/main" id="{47AEB9AE-7E63-42CA-A3E5-F8EF7D8CA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2">
              <a:extLst>
                <a:ext uri="{FF2B5EF4-FFF2-40B4-BE49-F238E27FC236}">
                  <a16:creationId xmlns:a16="http://schemas.microsoft.com/office/drawing/2014/main" id="{076031FA-B93F-4A7D-AE66-85ADC613E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59">
              <a:extLst>
                <a:ext uri="{FF2B5EF4-FFF2-40B4-BE49-F238E27FC236}">
                  <a16:creationId xmlns:a16="http://schemas.microsoft.com/office/drawing/2014/main" id="{0C1FC8D1-E08A-4B12-A48F-BF225E5B0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2">
              <a:extLst>
                <a:ext uri="{FF2B5EF4-FFF2-40B4-BE49-F238E27FC236}">
                  <a16:creationId xmlns:a16="http://schemas.microsoft.com/office/drawing/2014/main" id="{F62D5F69-2C82-4007-8EF0-EBC9C23501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59">
              <a:extLst>
                <a:ext uri="{FF2B5EF4-FFF2-40B4-BE49-F238E27FC236}">
                  <a16:creationId xmlns:a16="http://schemas.microsoft.com/office/drawing/2014/main" id="{677FAED6-5057-4B80-B1CF-196DC022B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2">
              <a:extLst>
                <a:ext uri="{FF2B5EF4-FFF2-40B4-BE49-F238E27FC236}">
                  <a16:creationId xmlns:a16="http://schemas.microsoft.com/office/drawing/2014/main" id="{CE77C39F-572F-4435-85B4-9E9A35CFE2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59">
              <a:extLst>
                <a:ext uri="{FF2B5EF4-FFF2-40B4-BE49-F238E27FC236}">
                  <a16:creationId xmlns:a16="http://schemas.microsoft.com/office/drawing/2014/main" id="{B3283BD4-0BC4-41D1-B09B-CBDC4292C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">
              <a:extLst>
                <a:ext uri="{FF2B5EF4-FFF2-40B4-BE49-F238E27FC236}">
                  <a16:creationId xmlns:a16="http://schemas.microsoft.com/office/drawing/2014/main" id="{BA3E687B-951E-45B2-BEFE-4CBEB32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59">
              <a:extLst>
                <a:ext uri="{FF2B5EF4-FFF2-40B4-BE49-F238E27FC236}">
                  <a16:creationId xmlns:a16="http://schemas.microsoft.com/office/drawing/2014/main" id="{A49870CA-6E02-4787-82A6-28C0CB6B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">
              <a:extLst>
                <a:ext uri="{FF2B5EF4-FFF2-40B4-BE49-F238E27FC236}">
                  <a16:creationId xmlns:a16="http://schemas.microsoft.com/office/drawing/2014/main" id="{5639C028-DD6E-4E69-AE6E-1CC158EDC9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59">
              <a:extLst>
                <a:ext uri="{FF2B5EF4-FFF2-40B4-BE49-F238E27FC236}">
                  <a16:creationId xmlns:a16="http://schemas.microsoft.com/office/drawing/2014/main" id="{B1CD1FE8-3027-45AA-AD53-5B131FB03D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id="{1FD2B706-0BB9-4A30-9206-252E09AE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59">
              <a:extLst>
                <a:ext uri="{FF2B5EF4-FFF2-40B4-BE49-F238E27FC236}">
                  <a16:creationId xmlns:a16="http://schemas.microsoft.com/office/drawing/2014/main" id="{D5783E13-BA0A-4F1E-A4F0-BFC9FF1035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">
              <a:extLst>
                <a:ext uri="{FF2B5EF4-FFF2-40B4-BE49-F238E27FC236}">
                  <a16:creationId xmlns:a16="http://schemas.microsoft.com/office/drawing/2014/main" id="{D0847D6C-8036-43A9-BA3E-D1E892888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59">
              <a:extLst>
                <a:ext uri="{FF2B5EF4-FFF2-40B4-BE49-F238E27FC236}">
                  <a16:creationId xmlns:a16="http://schemas.microsoft.com/office/drawing/2014/main" id="{1D610CBF-7C35-498A-9BDD-A2954A7CA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">
              <a:extLst>
                <a:ext uri="{FF2B5EF4-FFF2-40B4-BE49-F238E27FC236}">
                  <a16:creationId xmlns:a16="http://schemas.microsoft.com/office/drawing/2014/main" id="{BCB60915-0422-4144-87E9-2289DBC04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59">
              <a:extLst>
                <a:ext uri="{FF2B5EF4-FFF2-40B4-BE49-F238E27FC236}">
                  <a16:creationId xmlns:a16="http://schemas.microsoft.com/office/drawing/2014/main" id="{9D64F486-DA93-45CE-9075-4110C67F1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id="{DA8356F6-E822-44E0-8A11-33E5A5432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59">
              <a:extLst>
                <a:ext uri="{FF2B5EF4-FFF2-40B4-BE49-F238E27FC236}">
                  <a16:creationId xmlns:a16="http://schemas.microsoft.com/office/drawing/2014/main" id="{C825C106-0BD3-41C1-8520-50F54BD67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952F191-9DAD-7FAE-1AA8-2E6CB2187B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886616"/>
              </p:ext>
            </p:extLst>
          </p:nvPr>
        </p:nvGraphicFramePr>
        <p:xfrm>
          <a:off x="5614416" y="457200"/>
          <a:ext cx="6117336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6907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15E4B-A441-193E-3FD5-F38FA2642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dan……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1D3D357-6671-94C3-BC94-E03A36DD9E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69532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Vitaliteitsdag </vt:lpstr>
      <vt:lpstr>Doelen</vt:lpstr>
      <vt:lpstr>Wat gaan we doen?</vt:lpstr>
      <vt:lpstr>Welke handelingen gaan we uitvoeren?</vt:lpstr>
      <vt:lpstr>Bij wie gaan we de handelingen uitvoeren</vt:lpstr>
      <vt:lpstr>Wat dan……</vt:lpstr>
    </vt:vector>
  </TitlesOfParts>
  <Company>Albeda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Vitaliteitsdag </dc:title>
  <dc:creator>Seda Polatli</dc:creator>
  <cp:lastModifiedBy>Seda Polatli</cp:lastModifiedBy>
  <cp:revision>1</cp:revision>
  <dcterms:created xsi:type="dcterms:W3CDTF">2023-01-06T12:56:35Z</dcterms:created>
  <dcterms:modified xsi:type="dcterms:W3CDTF">2023-01-06T13:27:20Z</dcterms:modified>
</cp:coreProperties>
</file>