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4" r:id="rId5"/>
    <p:sldId id="260" r:id="rId6"/>
    <p:sldId id="261" r:id="rId7"/>
    <p:sldId id="265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7EF3F2-1AB3-4E62-BB4F-0D00B9034886}" v="1818" dt="2023-01-14T15:32:52.2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7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tellings" userId="d054dc78ea752ed1" providerId="LiveId" clId="{DD7EF3F2-1AB3-4E62-BB4F-0D00B9034886}"/>
    <pc:docChg chg="undo custSel addSld delSld modSld">
      <pc:chgData name="Caroline tellings" userId="d054dc78ea752ed1" providerId="LiveId" clId="{DD7EF3F2-1AB3-4E62-BB4F-0D00B9034886}" dt="2023-01-14T15:32:52.200" v="2730" actId="2710"/>
      <pc:docMkLst>
        <pc:docMk/>
      </pc:docMkLst>
      <pc:sldChg chg="modSp mod">
        <pc:chgData name="Caroline tellings" userId="d054dc78ea752ed1" providerId="LiveId" clId="{DD7EF3F2-1AB3-4E62-BB4F-0D00B9034886}" dt="2023-01-14T14:26:40.505" v="1343" actId="20577"/>
        <pc:sldMkLst>
          <pc:docMk/>
          <pc:sldMk cId="567300700" sldId="256"/>
        </pc:sldMkLst>
        <pc:spChg chg="mod">
          <ac:chgData name="Caroline tellings" userId="d054dc78ea752ed1" providerId="LiveId" clId="{DD7EF3F2-1AB3-4E62-BB4F-0D00B9034886}" dt="2023-01-14T14:26:40.505" v="1343" actId="20577"/>
          <ac:spMkLst>
            <pc:docMk/>
            <pc:sldMk cId="567300700" sldId="256"/>
            <ac:spMk id="2" creationId="{FEF407A4-D020-487E-CF28-451B0D4031A5}"/>
          </ac:spMkLst>
        </pc:spChg>
      </pc:sldChg>
      <pc:sldChg chg="modSp">
        <pc:chgData name="Caroline tellings" userId="d054dc78ea752ed1" providerId="LiveId" clId="{DD7EF3F2-1AB3-4E62-BB4F-0D00B9034886}" dt="2023-01-14T14:36:20.583" v="1349"/>
        <pc:sldMkLst>
          <pc:docMk/>
          <pc:sldMk cId="3547993697" sldId="258"/>
        </pc:sldMkLst>
        <pc:graphicFrameChg chg="mod">
          <ac:chgData name="Caroline tellings" userId="d054dc78ea752ed1" providerId="LiveId" clId="{DD7EF3F2-1AB3-4E62-BB4F-0D00B9034886}" dt="2023-01-14T14:36:20.583" v="1349"/>
          <ac:graphicFrameMkLst>
            <pc:docMk/>
            <pc:sldMk cId="3547993697" sldId="258"/>
            <ac:graphicFrameMk id="5" creationId="{F5A9F819-D6CE-1F05-2C76-3E6C25104E98}"/>
          </ac:graphicFrameMkLst>
        </pc:graphicFrameChg>
      </pc:sldChg>
      <pc:sldChg chg="addSp delSp modSp mod">
        <pc:chgData name="Caroline tellings" userId="d054dc78ea752ed1" providerId="LiveId" clId="{DD7EF3F2-1AB3-4E62-BB4F-0D00B9034886}" dt="2023-01-14T15:12:23.069" v="2402" actId="20577"/>
        <pc:sldMkLst>
          <pc:docMk/>
          <pc:sldMk cId="729958666" sldId="259"/>
        </pc:sldMkLst>
        <pc:spChg chg="mod">
          <ac:chgData name="Caroline tellings" userId="d054dc78ea752ed1" providerId="LiveId" clId="{DD7EF3F2-1AB3-4E62-BB4F-0D00B9034886}" dt="2023-01-14T14:48:38.352" v="1610" actId="26606"/>
          <ac:spMkLst>
            <pc:docMk/>
            <pc:sldMk cId="729958666" sldId="259"/>
            <ac:spMk id="2" creationId="{F289AA78-B215-AA0D-D173-5DAA4FD1C09A}"/>
          </ac:spMkLst>
        </pc:spChg>
        <pc:spChg chg="add mod">
          <ac:chgData name="Caroline tellings" userId="d054dc78ea752ed1" providerId="LiveId" clId="{DD7EF3F2-1AB3-4E62-BB4F-0D00B9034886}" dt="2023-01-14T14:48:38.352" v="1610" actId="26606"/>
          <ac:spMkLst>
            <pc:docMk/>
            <pc:sldMk cId="729958666" sldId="259"/>
            <ac:spMk id="8" creationId="{91836EFE-7673-4B9D-B259-F9483453FDB6}"/>
          </ac:spMkLst>
        </pc:spChg>
        <pc:spChg chg="del">
          <ac:chgData name="Caroline tellings" userId="d054dc78ea752ed1" providerId="LiveId" clId="{DD7EF3F2-1AB3-4E62-BB4F-0D00B9034886}" dt="2023-01-14T14:48:38.352" v="1610" actId="26606"/>
          <ac:spMkLst>
            <pc:docMk/>
            <pc:sldMk cId="729958666" sldId="259"/>
            <ac:spMk id="9" creationId="{0C541B88-1AE9-40C3-AFD5-967787C1979F}"/>
          </ac:spMkLst>
        </pc:spChg>
        <pc:spChg chg="del">
          <ac:chgData name="Caroline tellings" userId="d054dc78ea752ed1" providerId="LiveId" clId="{DD7EF3F2-1AB3-4E62-BB4F-0D00B9034886}" dt="2023-01-14T14:48:38.352" v="1610" actId="26606"/>
          <ac:spMkLst>
            <pc:docMk/>
            <pc:sldMk cId="729958666" sldId="259"/>
            <ac:spMk id="11" creationId="{E5F17139-31EE-46AC-B04F-DBBD852DD6CB}"/>
          </ac:spMkLst>
        </pc:spChg>
        <pc:spChg chg="del">
          <ac:chgData name="Caroline tellings" userId="d054dc78ea752ed1" providerId="LiveId" clId="{DD7EF3F2-1AB3-4E62-BB4F-0D00B9034886}" dt="2023-01-14T14:48:38.352" v="1610" actId="26606"/>
          <ac:spMkLst>
            <pc:docMk/>
            <pc:sldMk cId="729958666" sldId="259"/>
            <ac:spMk id="17" creationId="{89D16701-DA76-4F72-BB63-E2C3FFBDFE0F}"/>
          </ac:spMkLst>
        </pc:spChg>
        <pc:spChg chg="del">
          <ac:chgData name="Caroline tellings" userId="d054dc78ea752ed1" providerId="LiveId" clId="{DD7EF3F2-1AB3-4E62-BB4F-0D00B9034886}" dt="2023-01-14T14:48:38.352" v="1610" actId="26606"/>
          <ac:spMkLst>
            <pc:docMk/>
            <pc:sldMk cId="729958666" sldId="259"/>
            <ac:spMk id="19" creationId="{1CC28BE1-9DC6-43FE-9582-39F091098D77}"/>
          </ac:spMkLst>
        </pc:spChg>
        <pc:spChg chg="add">
          <ac:chgData name="Caroline tellings" userId="d054dc78ea752ed1" providerId="LiveId" clId="{DD7EF3F2-1AB3-4E62-BB4F-0D00B9034886}" dt="2023-01-14T14:48:38.352" v="1610" actId="26606"/>
          <ac:spMkLst>
            <pc:docMk/>
            <pc:sldMk cId="729958666" sldId="259"/>
            <ac:spMk id="40" creationId="{B50AB553-2A96-4A92-96F2-93548E096954}"/>
          </ac:spMkLst>
        </pc:spChg>
        <pc:grpChg chg="del">
          <ac:chgData name="Caroline tellings" userId="d054dc78ea752ed1" providerId="LiveId" clId="{DD7EF3F2-1AB3-4E62-BB4F-0D00B9034886}" dt="2023-01-14T14:48:38.352" v="1610" actId="26606"/>
          <ac:grpSpMkLst>
            <pc:docMk/>
            <pc:sldMk cId="729958666" sldId="259"/>
            <ac:grpSpMk id="13" creationId="{7CF625D3-71A3-4F30-A096-8EF334E959D0}"/>
          </ac:grpSpMkLst>
        </pc:grpChg>
        <pc:grpChg chg="del">
          <ac:chgData name="Caroline tellings" userId="d054dc78ea752ed1" providerId="LiveId" clId="{DD7EF3F2-1AB3-4E62-BB4F-0D00B9034886}" dt="2023-01-14T14:48:38.352" v="1610" actId="26606"/>
          <ac:grpSpMkLst>
            <pc:docMk/>
            <pc:sldMk cId="729958666" sldId="259"/>
            <ac:grpSpMk id="21" creationId="{AF9AF3F3-CE0C-4125-BDD7-346487FA0B40}"/>
          </ac:grpSpMkLst>
        </pc:grpChg>
        <pc:graphicFrameChg chg="add mod ord modGraphic">
          <ac:chgData name="Caroline tellings" userId="d054dc78ea752ed1" providerId="LiveId" clId="{DD7EF3F2-1AB3-4E62-BB4F-0D00B9034886}" dt="2023-01-14T15:12:23.069" v="2402" actId="20577"/>
          <ac:graphicFrameMkLst>
            <pc:docMk/>
            <pc:sldMk cId="729958666" sldId="259"/>
            <ac:graphicFrameMk id="5" creationId="{9242E8D6-C181-3B18-82FC-C62E9BC31B90}"/>
          </ac:graphicFrameMkLst>
        </pc:graphicFrameChg>
        <pc:picChg chg="add del mod">
          <ac:chgData name="Caroline tellings" userId="d054dc78ea752ed1" providerId="LiveId" clId="{DD7EF3F2-1AB3-4E62-BB4F-0D00B9034886}" dt="2023-01-06T15:12:48.232" v="671" actId="931"/>
          <ac:picMkLst>
            <pc:docMk/>
            <pc:sldMk cId="729958666" sldId="259"/>
            <ac:picMk id="4" creationId="{69D0EC82-CCEC-4CAB-BB62-DA6BAE71A7D7}"/>
          </ac:picMkLst>
        </pc:picChg>
        <pc:picChg chg="add del mod">
          <ac:chgData name="Caroline tellings" userId="d054dc78ea752ed1" providerId="LiveId" clId="{DD7EF3F2-1AB3-4E62-BB4F-0D00B9034886}" dt="2023-01-06T15:12:47.806" v="670" actId="931"/>
          <ac:picMkLst>
            <pc:docMk/>
            <pc:sldMk cId="729958666" sldId="259"/>
            <ac:picMk id="7" creationId="{80C563A9-E0EC-4ACA-AF1E-B9087E4BA7EA}"/>
          </ac:picMkLst>
        </pc:picChg>
        <pc:picChg chg="add">
          <ac:chgData name="Caroline tellings" userId="d054dc78ea752ed1" providerId="LiveId" clId="{DD7EF3F2-1AB3-4E62-BB4F-0D00B9034886}" dt="2023-01-14T14:48:38.352" v="1610" actId="26606"/>
          <ac:picMkLst>
            <pc:docMk/>
            <pc:sldMk cId="729958666" sldId="259"/>
            <ac:picMk id="36" creationId="{0023580D-3141-FBC1-7D14-F90A69155301}"/>
          </ac:picMkLst>
        </pc:picChg>
      </pc:sldChg>
      <pc:sldChg chg="addSp delSp modSp mod delDesignElem chgLayout">
        <pc:chgData name="Caroline tellings" userId="d054dc78ea752ed1" providerId="LiveId" clId="{DD7EF3F2-1AB3-4E62-BB4F-0D00B9034886}" dt="2023-01-14T15:21:39.292" v="2667" actId="20577"/>
        <pc:sldMkLst>
          <pc:docMk/>
          <pc:sldMk cId="1176201196" sldId="260"/>
        </pc:sldMkLst>
        <pc:spChg chg="mod ord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2" creationId="{405A58DD-7C4D-2B82-D606-CCA2908B082A}"/>
          </ac:spMkLst>
        </pc:spChg>
        <pc:spChg chg="add mod">
          <ac:chgData name="Caroline tellings" userId="d054dc78ea752ed1" providerId="LiveId" clId="{DD7EF3F2-1AB3-4E62-BB4F-0D00B9034886}" dt="2023-01-14T15:02:39.581" v="2088" actId="20577"/>
          <ac:spMkLst>
            <pc:docMk/>
            <pc:sldMk cId="1176201196" sldId="260"/>
            <ac:spMk id="3" creationId="{93C9DEEA-B084-43D2-8EC7-016AC079E88A}"/>
          </ac:spMkLst>
        </pc:spChg>
        <pc:spChg chg="add del mod">
          <ac:chgData name="Caroline tellings" userId="d054dc78ea752ed1" providerId="LiveId" clId="{DD7EF3F2-1AB3-4E62-BB4F-0D00B9034886}" dt="2023-01-06T15:20:15.581" v="887"/>
          <ac:spMkLst>
            <pc:docMk/>
            <pc:sldMk cId="1176201196" sldId="260"/>
            <ac:spMk id="3" creationId="{954F76C5-4862-4E3D-A839-CA0EC1791104}"/>
          </ac:spMkLst>
        </pc:spChg>
        <pc:spChg chg="add del mod">
          <ac:chgData name="Caroline tellings" userId="d054dc78ea752ed1" providerId="LiveId" clId="{DD7EF3F2-1AB3-4E62-BB4F-0D00B9034886}" dt="2023-01-06T15:20:15.581" v="887"/>
          <ac:spMkLst>
            <pc:docMk/>
            <pc:sldMk cId="1176201196" sldId="260"/>
            <ac:spMk id="4" creationId="{F7003932-4899-4519-9B09-4F49C7EB10A5}"/>
          </ac:spMkLst>
        </pc:spChg>
        <pc:spChg chg="add del mod">
          <ac:chgData name="Caroline tellings" userId="d054dc78ea752ed1" providerId="LiveId" clId="{DD7EF3F2-1AB3-4E62-BB4F-0D00B9034886}" dt="2023-01-06T15:20:17.512" v="888"/>
          <ac:spMkLst>
            <pc:docMk/>
            <pc:sldMk cId="1176201196" sldId="260"/>
            <ac:spMk id="5" creationId="{DB0FAE12-4AB8-473B-BDD2-F3B6200DA1CE}"/>
          </ac:spMkLst>
        </pc:spChg>
        <pc:spChg chg="add del mod">
          <ac:chgData name="Caroline tellings" userId="d054dc78ea752ed1" providerId="LiveId" clId="{DD7EF3F2-1AB3-4E62-BB4F-0D00B9034886}" dt="2023-01-06T15:20:17.512" v="888"/>
          <ac:spMkLst>
            <pc:docMk/>
            <pc:sldMk cId="1176201196" sldId="260"/>
            <ac:spMk id="6" creationId="{32CDF7D2-8595-4134-88E0-1F3843D71650}"/>
          </ac:spMkLst>
        </pc:spChg>
        <pc:spChg chg="add del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24" creationId="{29FDB030-9B49-4CED-8CCD-4D99382388AC}"/>
          </ac:spMkLst>
        </pc:spChg>
        <pc:spChg chg="add del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25" creationId="{3783CA14-24A1-485C-8B30-D6A5D87987AD}"/>
          </ac:spMkLst>
        </pc:spChg>
        <pc:spChg chg="del">
          <ac:chgData name="Caroline tellings" userId="d054dc78ea752ed1" providerId="LiveId" clId="{DD7EF3F2-1AB3-4E62-BB4F-0D00B9034886}" dt="2023-01-06T15:20:09.619" v="886" actId="700"/>
          <ac:spMkLst>
            <pc:docMk/>
            <pc:sldMk cId="1176201196" sldId="260"/>
            <ac:spMk id="26" creationId="{D55CD764-972B-4CA5-A885-53E55C63E174}"/>
          </ac:spMkLst>
        </pc:spChg>
        <pc:spChg chg="add del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27" creationId="{F3060C83-F051-4F0E-ABAD-AA0DFC48B218}"/>
          </ac:spMkLst>
        </pc:spChg>
        <pc:spChg chg="del">
          <ac:chgData name="Caroline tellings" userId="d054dc78ea752ed1" providerId="LiveId" clId="{DD7EF3F2-1AB3-4E62-BB4F-0D00B9034886}" dt="2023-01-06T15:20:09.619" v="886" actId="700"/>
          <ac:spMkLst>
            <pc:docMk/>
            <pc:sldMk cId="1176201196" sldId="260"/>
            <ac:spMk id="28" creationId="{34165AB3-7006-4430-BCE3-25476BE13322}"/>
          </ac:spMkLst>
        </pc:spChg>
        <pc:spChg chg="add del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29" creationId="{83C98ABE-055B-441F-B07E-44F97F083C39}"/>
          </ac:spMkLst>
        </pc:spChg>
        <pc:spChg chg="add del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51" creationId="{9A97C86A-04D6-40F7-AE84-31AB43E6A846}"/>
          </ac:spMkLst>
        </pc:spChg>
        <pc:spChg chg="del">
          <ac:chgData name="Caroline tellings" userId="d054dc78ea752ed1" providerId="LiveId" clId="{DD7EF3F2-1AB3-4E62-BB4F-0D00B9034886}" dt="2023-01-06T15:20:09.619" v="886" actId="700"/>
          <ac:spMkLst>
            <pc:docMk/>
            <pc:sldMk cId="1176201196" sldId="260"/>
            <ac:spMk id="52" creationId="{E3E51905-F374-4E1A-97CF-B741584B74D5}"/>
          </ac:spMkLst>
        </pc:spChg>
        <pc:spChg chg="add del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53" creationId="{FF9F2414-84E8-453E-B1F3-389FDE8192D9}"/>
          </ac:spMkLst>
        </pc:spChg>
        <pc:spChg chg="add del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54" creationId="{3ECA69A1-7536-43AC-85EF-C7106179F5ED}"/>
          </ac:spMkLst>
        </pc:spChg>
        <pc:spChg chg="add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59" creationId="{AE2B703B-46F9-481A-A605-82E2A828C4FA}"/>
          </ac:spMkLst>
        </pc:spChg>
        <pc:spChg chg="add">
          <ac:chgData name="Caroline tellings" userId="d054dc78ea752ed1" providerId="LiveId" clId="{DD7EF3F2-1AB3-4E62-BB4F-0D00B9034886}" dt="2023-01-06T15:23:47.364" v="1170" actId="26606"/>
          <ac:spMkLst>
            <pc:docMk/>
            <pc:sldMk cId="1176201196" sldId="260"/>
            <ac:spMk id="61" creationId="{F13BE4D7-0C3D-4906-B230-A1C5B4665CCF}"/>
          </ac:spMkLst>
        </pc:spChg>
        <pc:grpChg chg="del">
          <ac:chgData name="Caroline tellings" userId="d054dc78ea752ed1" providerId="LiveId" clId="{DD7EF3F2-1AB3-4E62-BB4F-0D00B9034886}" dt="2023-01-06T15:20:09.619" v="886" actId="700"/>
          <ac:grpSpMkLst>
            <pc:docMk/>
            <pc:sldMk cId="1176201196" sldId="260"/>
            <ac:grpSpMk id="30" creationId="{11999B20-6058-4C55-882E-A1FB050B69DD}"/>
          </ac:grpSpMkLst>
        </pc:grpChg>
        <pc:graphicFrameChg chg="mod ord modGraphic">
          <ac:chgData name="Caroline tellings" userId="d054dc78ea752ed1" providerId="LiveId" clId="{DD7EF3F2-1AB3-4E62-BB4F-0D00B9034886}" dt="2023-01-14T15:21:39.292" v="2667" actId="20577"/>
          <ac:graphicFrameMkLst>
            <pc:docMk/>
            <pc:sldMk cId="1176201196" sldId="260"/>
            <ac:graphicFrameMk id="22" creationId="{C5A1BCCD-0D9B-0899-F1FE-F944EAD99E57}"/>
          </ac:graphicFrameMkLst>
        </pc:graphicFrameChg>
      </pc:sldChg>
      <pc:sldChg chg="addSp delSp modSp mod setClrOvrMap delDesignElem chgLayout">
        <pc:chgData name="Caroline tellings" userId="d054dc78ea752ed1" providerId="LiveId" clId="{DD7EF3F2-1AB3-4E62-BB4F-0D00B9034886}" dt="2023-01-14T15:32:52.200" v="2730" actId="2710"/>
        <pc:sldMkLst>
          <pc:docMk/>
          <pc:sldMk cId="3716907371" sldId="261"/>
        </pc:sldMkLst>
        <pc:spChg chg="mod ord">
          <ac:chgData name="Caroline tellings" userId="d054dc78ea752ed1" providerId="LiveId" clId="{DD7EF3F2-1AB3-4E62-BB4F-0D00B9034886}" dt="2023-01-14T15:32:02.823" v="2726" actId="26606"/>
          <ac:spMkLst>
            <pc:docMk/>
            <pc:sldMk cId="3716907371" sldId="261"/>
            <ac:spMk id="2" creationId="{F10C6A61-850A-F4FE-EA67-C94C3763FD5B}"/>
          </ac:spMkLst>
        </pc:spChg>
        <pc:spChg chg="del">
          <ac:chgData name="Caroline tellings" userId="d054dc78ea752ed1" providerId="LiveId" clId="{DD7EF3F2-1AB3-4E62-BB4F-0D00B9034886}" dt="2023-01-14T15:03:27.059" v="2089" actId="700"/>
          <ac:spMkLst>
            <pc:docMk/>
            <pc:sldMk cId="3716907371" sldId="261"/>
            <ac:spMk id="9" creationId="{D55CD764-972B-4CA5-A885-53E55C63E174}"/>
          </ac:spMkLst>
        </pc:spChg>
        <pc:spChg chg="add del">
          <ac:chgData name="Caroline tellings" userId="d054dc78ea752ed1" providerId="LiveId" clId="{DD7EF3F2-1AB3-4E62-BB4F-0D00B9034886}" dt="2023-01-14T15:27:05.806" v="2684" actId="26606"/>
          <ac:spMkLst>
            <pc:docMk/>
            <pc:sldMk cId="3716907371" sldId="261"/>
            <ac:spMk id="10" creationId="{1D63C574-BFD2-41A1-A567-B0C3CC7FDD4F}"/>
          </ac:spMkLst>
        </pc:spChg>
        <pc:spChg chg="del">
          <ac:chgData name="Caroline tellings" userId="d054dc78ea752ed1" providerId="LiveId" clId="{DD7EF3F2-1AB3-4E62-BB4F-0D00B9034886}" dt="2023-01-14T15:03:27.059" v="2089" actId="700"/>
          <ac:spMkLst>
            <pc:docMk/>
            <pc:sldMk cId="3716907371" sldId="261"/>
            <ac:spMk id="11" creationId="{34165AB3-7006-4430-BCE3-25476BE13322}"/>
          </ac:spMkLst>
        </pc:spChg>
        <pc:spChg chg="add del">
          <ac:chgData name="Caroline tellings" userId="d054dc78ea752ed1" providerId="LiveId" clId="{DD7EF3F2-1AB3-4E62-BB4F-0D00B9034886}" dt="2023-01-14T15:27:05.806" v="2684" actId="26606"/>
          <ac:spMkLst>
            <pc:docMk/>
            <pc:sldMk cId="3716907371" sldId="261"/>
            <ac:spMk id="12" creationId="{E2A46BAB-8C31-42B2-90E8-B26DD3E81D37}"/>
          </ac:spMkLst>
        </pc:spChg>
        <pc:spChg chg="del">
          <ac:chgData name="Caroline tellings" userId="d054dc78ea752ed1" providerId="LiveId" clId="{DD7EF3F2-1AB3-4E62-BB4F-0D00B9034886}" dt="2023-01-14T15:03:27.059" v="2089" actId="700"/>
          <ac:spMkLst>
            <pc:docMk/>
            <pc:sldMk cId="3716907371" sldId="261"/>
            <ac:spMk id="35" creationId="{E3E51905-F374-4E1A-97CF-B741584B74D5}"/>
          </ac:spMkLst>
        </pc:spChg>
        <pc:spChg chg="add del">
          <ac:chgData name="Caroline tellings" userId="d054dc78ea752ed1" providerId="LiveId" clId="{DD7EF3F2-1AB3-4E62-BB4F-0D00B9034886}" dt="2023-01-14T15:27:15.317" v="2685" actId="26606"/>
          <ac:spMkLst>
            <pc:docMk/>
            <pc:sldMk cId="3716907371" sldId="261"/>
            <ac:spMk id="48" creationId="{0C541B88-1AE9-40C3-AFD5-967787C1979F}"/>
          </ac:spMkLst>
        </pc:spChg>
        <pc:spChg chg="add del">
          <ac:chgData name="Caroline tellings" userId="d054dc78ea752ed1" providerId="LiveId" clId="{DD7EF3F2-1AB3-4E62-BB4F-0D00B9034886}" dt="2023-01-14T15:27:15.317" v="2685" actId="26606"/>
          <ac:spMkLst>
            <pc:docMk/>
            <pc:sldMk cId="3716907371" sldId="261"/>
            <ac:spMk id="50" creationId="{E5F17139-31EE-46AC-B04F-DBBD852DD6CB}"/>
          </ac:spMkLst>
        </pc:spChg>
        <pc:spChg chg="add del">
          <ac:chgData name="Caroline tellings" userId="d054dc78ea752ed1" providerId="LiveId" clId="{DD7EF3F2-1AB3-4E62-BB4F-0D00B9034886}" dt="2023-01-14T15:27:15.317" v="2685" actId="26606"/>
          <ac:spMkLst>
            <pc:docMk/>
            <pc:sldMk cId="3716907371" sldId="261"/>
            <ac:spMk id="56" creationId="{89D16701-DA76-4F72-BB63-E2C3FFBDFE0F}"/>
          </ac:spMkLst>
        </pc:spChg>
        <pc:spChg chg="add del">
          <ac:chgData name="Caroline tellings" userId="d054dc78ea752ed1" providerId="LiveId" clId="{DD7EF3F2-1AB3-4E62-BB4F-0D00B9034886}" dt="2023-01-14T15:27:15.317" v="2685" actId="26606"/>
          <ac:spMkLst>
            <pc:docMk/>
            <pc:sldMk cId="3716907371" sldId="261"/>
            <ac:spMk id="58" creationId="{1CC28BE1-9DC6-43FE-9582-39F091098D77}"/>
          </ac:spMkLst>
        </pc:spChg>
        <pc:spChg chg="add del mod">
          <ac:chgData name="Caroline tellings" userId="d054dc78ea752ed1" providerId="LiveId" clId="{DD7EF3F2-1AB3-4E62-BB4F-0D00B9034886}" dt="2023-01-14T15:31:40.372" v="2721"/>
          <ac:spMkLst>
            <pc:docMk/>
            <pc:sldMk cId="3716907371" sldId="261"/>
            <ac:spMk id="59" creationId="{002C8CDC-2FBA-4C68-9259-749F6D957FA2}"/>
          </ac:spMkLst>
        </pc:spChg>
        <pc:spChg chg="add del">
          <ac:chgData name="Caroline tellings" userId="d054dc78ea752ed1" providerId="LiveId" clId="{DD7EF3F2-1AB3-4E62-BB4F-0D00B9034886}" dt="2023-01-14T15:32:02.823" v="2726" actId="26606"/>
          <ac:spMkLst>
            <pc:docMk/>
            <pc:sldMk cId="3716907371" sldId="261"/>
            <ac:spMk id="78" creationId="{31293F9B-599E-4871-A414-757225FA346A}"/>
          </ac:spMkLst>
        </pc:spChg>
        <pc:spChg chg="add del">
          <ac:chgData name="Caroline tellings" userId="d054dc78ea752ed1" providerId="LiveId" clId="{DD7EF3F2-1AB3-4E62-BB4F-0D00B9034886}" dt="2023-01-14T15:32:02.823" v="2726" actId="26606"/>
          <ac:spMkLst>
            <pc:docMk/>
            <pc:sldMk cId="3716907371" sldId="261"/>
            <ac:spMk id="80" creationId="{E5F17139-31EE-46AC-B04F-DBBD852DD6CB}"/>
          </ac:spMkLst>
        </pc:spChg>
        <pc:spChg chg="add del">
          <ac:chgData name="Caroline tellings" userId="d054dc78ea752ed1" providerId="LiveId" clId="{DD7EF3F2-1AB3-4E62-BB4F-0D00B9034886}" dt="2023-01-14T15:30:09.067" v="2703" actId="26606"/>
          <ac:spMkLst>
            <pc:docMk/>
            <pc:sldMk cId="3716907371" sldId="261"/>
            <ac:spMk id="102" creationId="{D3E17859-C5F0-476F-A082-A4CB8841DB24}"/>
          </ac:spMkLst>
        </pc:spChg>
        <pc:spChg chg="add del">
          <ac:chgData name="Caroline tellings" userId="d054dc78ea752ed1" providerId="LiveId" clId="{DD7EF3F2-1AB3-4E62-BB4F-0D00B9034886}" dt="2023-01-14T15:32:00.343" v="2723" actId="26606"/>
          <ac:spMkLst>
            <pc:docMk/>
            <pc:sldMk cId="3716907371" sldId="261"/>
            <ac:spMk id="104" creationId="{42285737-90EE-47DC-AC80-8AE156B11969}"/>
          </ac:spMkLst>
        </pc:spChg>
        <pc:spChg chg="add del">
          <ac:chgData name="Caroline tellings" userId="d054dc78ea752ed1" providerId="LiveId" clId="{DD7EF3F2-1AB3-4E62-BB4F-0D00B9034886}" dt="2023-01-14T15:28:07.462" v="2689" actId="26606"/>
          <ac:spMkLst>
            <pc:docMk/>
            <pc:sldMk cId="3716907371" sldId="261"/>
            <ac:spMk id="105" creationId="{257363FD-7E77-4145-9483-331A807ADF0E}"/>
          </ac:spMkLst>
        </pc:spChg>
        <pc:spChg chg="add del">
          <ac:chgData name="Caroline tellings" userId="d054dc78ea752ed1" providerId="LiveId" clId="{DD7EF3F2-1AB3-4E62-BB4F-0D00B9034886}" dt="2023-01-14T15:30:09.067" v="2703" actId="26606"/>
          <ac:spMkLst>
            <pc:docMk/>
            <pc:sldMk cId="3716907371" sldId="261"/>
            <ac:spMk id="107" creationId="{70BEB1E7-2F88-40BC-B73D-42E5B6F80BFC}"/>
          </ac:spMkLst>
        </pc:spChg>
        <pc:spChg chg="add del">
          <ac:chgData name="Caroline tellings" userId="d054dc78ea752ed1" providerId="LiveId" clId="{DD7EF3F2-1AB3-4E62-BB4F-0D00B9034886}" dt="2023-01-14T15:30:09.067" v="2703" actId="26606"/>
          <ac:spMkLst>
            <pc:docMk/>
            <pc:sldMk cId="3716907371" sldId="261"/>
            <ac:spMk id="109" creationId="{A7B99495-F43F-4D80-A44F-2CB4764EB90B}"/>
          </ac:spMkLst>
        </pc:spChg>
        <pc:spChg chg="add del">
          <ac:chgData name="Caroline tellings" userId="d054dc78ea752ed1" providerId="LiveId" clId="{DD7EF3F2-1AB3-4E62-BB4F-0D00B9034886}" dt="2023-01-14T15:32:02.804" v="2725" actId="26606"/>
          <ac:spMkLst>
            <pc:docMk/>
            <pc:sldMk cId="3716907371" sldId="261"/>
            <ac:spMk id="116" creationId="{6C4028FD-8BAA-4A19-BFDE-594D991B7552}"/>
          </ac:spMkLst>
        </pc:spChg>
        <pc:spChg chg="add">
          <ac:chgData name="Caroline tellings" userId="d054dc78ea752ed1" providerId="LiveId" clId="{DD7EF3F2-1AB3-4E62-BB4F-0D00B9034886}" dt="2023-01-14T15:32:02.823" v="2726" actId="26606"/>
          <ac:spMkLst>
            <pc:docMk/>
            <pc:sldMk cId="3716907371" sldId="261"/>
            <ac:spMk id="118" creationId="{9228552E-C8B1-4A80-8448-0787CE0FC704}"/>
          </ac:spMkLst>
        </pc:spChg>
        <pc:grpChg chg="add del">
          <ac:chgData name="Caroline tellings" userId="d054dc78ea752ed1" providerId="LiveId" clId="{DD7EF3F2-1AB3-4E62-BB4F-0D00B9034886}" dt="2023-01-14T15:27:05.806" v="2684" actId="26606"/>
          <ac:grpSpMkLst>
            <pc:docMk/>
            <pc:sldMk cId="3716907371" sldId="261"/>
            <ac:grpSpMk id="7" creationId="{B3F7A3C7-0737-4E57-B30E-8EEFE638B401}"/>
          </ac:grpSpMkLst>
        </pc:grpChg>
        <pc:grpChg chg="del">
          <ac:chgData name="Caroline tellings" userId="d054dc78ea752ed1" providerId="LiveId" clId="{DD7EF3F2-1AB3-4E62-BB4F-0D00B9034886}" dt="2023-01-14T15:03:27.059" v="2089" actId="700"/>
          <ac:grpSpMkLst>
            <pc:docMk/>
            <pc:sldMk cId="3716907371" sldId="261"/>
            <ac:grpSpMk id="13" creationId="{11999B20-6058-4C55-882E-A1FB050B69DD}"/>
          </ac:grpSpMkLst>
        </pc:grpChg>
        <pc:grpChg chg="add del">
          <ac:chgData name="Caroline tellings" userId="d054dc78ea752ed1" providerId="LiveId" clId="{DD7EF3F2-1AB3-4E62-BB4F-0D00B9034886}" dt="2023-01-14T15:27:05.806" v="2684" actId="26606"/>
          <ac:grpSpMkLst>
            <pc:docMk/>
            <pc:sldMk cId="3716907371" sldId="261"/>
            <ac:grpSpMk id="36" creationId="{43F5E015-E085-4624-B431-B42414448684}"/>
          </ac:grpSpMkLst>
        </pc:grpChg>
        <pc:grpChg chg="add del">
          <ac:chgData name="Caroline tellings" userId="d054dc78ea752ed1" providerId="LiveId" clId="{DD7EF3F2-1AB3-4E62-BB4F-0D00B9034886}" dt="2023-01-14T15:27:15.317" v="2685" actId="26606"/>
          <ac:grpSpMkLst>
            <pc:docMk/>
            <pc:sldMk cId="3716907371" sldId="261"/>
            <ac:grpSpMk id="52" creationId="{7CF625D3-71A3-4F30-A096-8EF334E959D0}"/>
          </ac:grpSpMkLst>
        </pc:grpChg>
        <pc:grpChg chg="add del">
          <ac:chgData name="Caroline tellings" userId="d054dc78ea752ed1" providerId="LiveId" clId="{DD7EF3F2-1AB3-4E62-BB4F-0D00B9034886}" dt="2023-01-14T15:27:15.317" v="2685" actId="26606"/>
          <ac:grpSpMkLst>
            <pc:docMk/>
            <pc:sldMk cId="3716907371" sldId="261"/>
            <ac:grpSpMk id="60" creationId="{AF9AF3F3-CE0C-4125-BDD7-346487FA0B40}"/>
          </ac:grpSpMkLst>
        </pc:grpChg>
        <pc:grpChg chg="add del">
          <ac:chgData name="Caroline tellings" userId="d054dc78ea752ed1" providerId="LiveId" clId="{DD7EF3F2-1AB3-4E62-BB4F-0D00B9034886}" dt="2023-01-14T15:32:02.823" v="2726" actId="26606"/>
          <ac:grpSpMkLst>
            <pc:docMk/>
            <pc:sldMk cId="3716907371" sldId="261"/>
            <ac:grpSpMk id="82" creationId="{53883AA7-7F86-41F8-A1D8-06E9886E7632}"/>
          </ac:grpSpMkLst>
        </pc:grpChg>
        <pc:grpChg chg="add del">
          <ac:chgData name="Caroline tellings" userId="d054dc78ea752ed1" providerId="LiveId" clId="{DD7EF3F2-1AB3-4E62-BB4F-0D00B9034886}" dt="2023-01-14T15:32:02.823" v="2726" actId="26606"/>
          <ac:grpSpMkLst>
            <pc:docMk/>
            <pc:sldMk cId="3716907371" sldId="261"/>
            <ac:grpSpMk id="86" creationId="{71A8B53C-ED2D-4081-AC0C-F87A9D4B3AFD}"/>
          </ac:grpSpMkLst>
        </pc:grpChg>
        <pc:grpChg chg="add del">
          <ac:chgData name="Caroline tellings" userId="d054dc78ea752ed1" providerId="LiveId" clId="{DD7EF3F2-1AB3-4E62-BB4F-0D00B9034886}" dt="2023-01-14T15:32:00.343" v="2723" actId="26606"/>
          <ac:grpSpMkLst>
            <pc:docMk/>
            <pc:sldMk cId="3716907371" sldId="261"/>
            <ac:grpSpMk id="106" creationId="{B57BDC17-F1B3-455F-BBF1-680AA1F25C06}"/>
          </ac:grpSpMkLst>
        </pc:grpChg>
        <pc:graphicFrameChg chg="mod ord modGraphic">
          <ac:chgData name="Caroline tellings" userId="d054dc78ea752ed1" providerId="LiveId" clId="{DD7EF3F2-1AB3-4E62-BB4F-0D00B9034886}" dt="2023-01-14T15:32:52.200" v="2730" actId="2710"/>
          <ac:graphicFrameMkLst>
            <pc:docMk/>
            <pc:sldMk cId="3716907371" sldId="261"/>
            <ac:graphicFrameMk id="5" creationId="{7952F191-9DAD-7FAE-1AA8-2E6CB2187BDE}"/>
          </ac:graphicFrameMkLst>
        </pc:graphicFrameChg>
        <pc:picChg chg="add del">
          <ac:chgData name="Caroline tellings" userId="d054dc78ea752ed1" providerId="LiveId" clId="{DD7EF3F2-1AB3-4E62-BB4F-0D00B9034886}" dt="2023-01-14T15:28:07.462" v="2689" actId="26606"/>
          <ac:picMkLst>
            <pc:docMk/>
            <pc:sldMk cId="3716907371" sldId="261"/>
            <ac:picMk id="101" creationId="{DFAC0859-2285-69A4-4808-FFC0B61725E6}"/>
          </ac:picMkLst>
        </pc:picChg>
        <pc:picChg chg="add del mod ord">
          <ac:chgData name="Caroline tellings" userId="d054dc78ea752ed1" providerId="LiveId" clId="{DD7EF3F2-1AB3-4E62-BB4F-0D00B9034886}" dt="2023-01-14T15:30:09.067" v="2703" actId="26606"/>
          <ac:picMkLst>
            <pc:docMk/>
            <pc:sldMk cId="3716907371" sldId="261"/>
            <ac:picMk id="103" creationId="{C626D930-9CDA-1C5F-C269-947F29C1502D}"/>
          </ac:picMkLst>
        </pc:picChg>
        <pc:picChg chg="add">
          <ac:chgData name="Caroline tellings" userId="d054dc78ea752ed1" providerId="LiveId" clId="{DD7EF3F2-1AB3-4E62-BB4F-0D00B9034886}" dt="2023-01-14T15:32:02.823" v="2726" actId="26606"/>
          <ac:picMkLst>
            <pc:docMk/>
            <pc:sldMk cId="3716907371" sldId="261"/>
            <ac:picMk id="119" creationId="{75FD755D-0587-C589-AA27-7DFCF4FDEF7A}"/>
          </ac:picMkLst>
        </pc:picChg>
      </pc:sldChg>
      <pc:sldChg chg="modSp del">
        <pc:chgData name="Caroline tellings" userId="d054dc78ea752ed1" providerId="LiveId" clId="{DD7EF3F2-1AB3-4E62-BB4F-0D00B9034886}" dt="2023-01-06T15:30:36.388" v="1326" actId="47"/>
        <pc:sldMkLst>
          <pc:docMk/>
          <pc:sldMk cId="3276953279" sldId="262"/>
        </pc:sldMkLst>
        <pc:graphicFrameChg chg="mod">
          <ac:chgData name="Caroline tellings" userId="d054dc78ea752ed1" providerId="LiveId" clId="{DD7EF3F2-1AB3-4E62-BB4F-0D00B9034886}" dt="2023-01-06T15:30:13.592" v="1302" actId="20577"/>
          <ac:graphicFrameMkLst>
            <pc:docMk/>
            <pc:sldMk cId="3276953279" sldId="262"/>
            <ac:graphicFrameMk id="5" creationId="{A1D3D357-6671-94C3-BC94-E03A36DD9EDD}"/>
          </ac:graphicFrameMkLst>
        </pc:graphicFrameChg>
      </pc:sldChg>
      <pc:sldChg chg="addSp delSp modSp new mod setBg">
        <pc:chgData name="Caroline tellings" userId="d054dc78ea752ed1" providerId="LiveId" clId="{DD7EF3F2-1AB3-4E62-BB4F-0D00B9034886}" dt="2023-01-06T15:30:33.452" v="1325" actId="20577"/>
        <pc:sldMkLst>
          <pc:docMk/>
          <pc:sldMk cId="176278227" sldId="263"/>
        </pc:sldMkLst>
        <pc:spChg chg="mod">
          <ac:chgData name="Caroline tellings" userId="d054dc78ea752ed1" providerId="LiveId" clId="{DD7EF3F2-1AB3-4E62-BB4F-0D00B9034886}" dt="2023-01-06T15:30:33.452" v="1325" actId="20577"/>
          <ac:spMkLst>
            <pc:docMk/>
            <pc:sldMk cId="176278227" sldId="263"/>
            <ac:spMk id="2" creationId="{5DB84649-60B8-4CFE-9295-4247604123FF}"/>
          </ac:spMkLst>
        </pc:spChg>
        <pc:spChg chg="del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3" creationId="{26A77094-F0F1-465F-967C-9800E89C5C34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8" creationId="{88294908-8B00-4F58-BBBA-20F71A40AA9E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10" creationId="{4364C879-1404-4203-8E9D-CC5DE0A621A2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12" creationId="{84617302-4B0D-4351-A6BB-6F0930D943AC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14" creationId="{DA2C7802-C2E0-4218-8F89-8DD7CCD2CD1C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16" creationId="{A6D7111A-21E5-4EE9-8A78-10E5530F0116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18" creationId="{A3969E80-A77B-49FC-9122-D89AFD5EE118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20" creationId="{1849CA57-76BD-4CF2-80BA-D7A46A01B7B1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22" creationId="{35E9085E-E730-4768-83D4-6CB7E9897153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24" creationId="{973272FE-A474-4CAE-8CA2-BCC8B476C3F4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26" creationId="{E07981EA-05A6-437C-88D7-B377B92B031D}"/>
          </ac:spMkLst>
        </pc:spChg>
        <pc:spChg chg="add">
          <ac:chgData name="Caroline tellings" userId="d054dc78ea752ed1" providerId="LiveId" clId="{DD7EF3F2-1AB3-4E62-BB4F-0D00B9034886}" dt="2023-01-06T15:30:25.853" v="1304" actId="26606"/>
          <ac:spMkLst>
            <pc:docMk/>
            <pc:sldMk cId="176278227" sldId="263"/>
            <ac:spMk id="28" creationId="{15E3C750-986E-4769-B1AE-49289FBEE757}"/>
          </ac:spMkLst>
        </pc:spChg>
      </pc:sldChg>
      <pc:sldChg chg="addSp delSp modSp add mod modClrScheme delDesignElem chgLayout">
        <pc:chgData name="Caroline tellings" userId="d054dc78ea752ed1" providerId="LiveId" clId="{DD7EF3F2-1AB3-4E62-BB4F-0D00B9034886}" dt="2023-01-14T15:13:13.964" v="2412" actId="20577"/>
        <pc:sldMkLst>
          <pc:docMk/>
          <pc:sldMk cId="1162471698" sldId="264"/>
        </pc:sldMkLst>
        <pc:spChg chg="mod ord">
          <ac:chgData name="Caroline tellings" userId="d054dc78ea752ed1" providerId="LiveId" clId="{DD7EF3F2-1AB3-4E62-BB4F-0D00B9034886}" dt="2023-01-14T15:07:06.995" v="2269" actId="20577"/>
          <ac:spMkLst>
            <pc:docMk/>
            <pc:sldMk cId="1162471698" sldId="264"/>
            <ac:spMk id="2" creationId="{F289AA78-B215-AA0D-D173-5DAA4FD1C09A}"/>
          </ac:spMkLst>
        </pc:spChg>
        <pc:spChg chg="add mod ord">
          <ac:chgData name="Caroline tellings" userId="d054dc78ea752ed1" providerId="LiveId" clId="{DD7EF3F2-1AB3-4E62-BB4F-0D00B9034886}" dt="2023-01-14T14:40:52.686" v="1419"/>
          <ac:spMkLst>
            <pc:docMk/>
            <pc:sldMk cId="1162471698" sldId="264"/>
            <ac:spMk id="3" creationId="{767EC79F-235E-4E19-9F4A-597005AA49B5}"/>
          </ac:spMkLst>
        </pc:spChg>
        <pc:spChg chg="add mod ord">
          <ac:chgData name="Caroline tellings" userId="d054dc78ea752ed1" providerId="LiveId" clId="{DD7EF3F2-1AB3-4E62-BB4F-0D00B9034886}" dt="2023-01-14T14:44:00.252" v="1531" actId="20577"/>
          <ac:spMkLst>
            <pc:docMk/>
            <pc:sldMk cId="1162471698" sldId="264"/>
            <ac:spMk id="4" creationId="{CD2277B2-5A86-4D61-A4ED-C78924FEB2BF}"/>
          </ac:spMkLst>
        </pc:spChg>
        <pc:spChg chg="add del mod ord">
          <ac:chgData name="Caroline tellings" userId="d054dc78ea752ed1" providerId="LiveId" clId="{DD7EF3F2-1AB3-4E62-BB4F-0D00B9034886}" dt="2023-01-14T14:41:58.146" v="1432"/>
          <ac:spMkLst>
            <pc:docMk/>
            <pc:sldMk cId="1162471698" sldId="264"/>
            <ac:spMk id="6" creationId="{CEC25E29-CFA9-4FB0-9F9D-B4CD107627D9}"/>
          </ac:spMkLst>
        </pc:spChg>
        <pc:spChg chg="add del mod">
          <ac:chgData name="Caroline tellings" userId="d054dc78ea752ed1" providerId="LiveId" clId="{DD7EF3F2-1AB3-4E62-BB4F-0D00B9034886}" dt="2023-01-14T14:57:38.288" v="1922" actId="767"/>
          <ac:spMkLst>
            <pc:docMk/>
            <pc:sldMk cId="1162471698" sldId="264"/>
            <ac:spMk id="7" creationId="{697609D1-FCD2-4C1C-BD0F-7F0812BE0362}"/>
          </ac:spMkLst>
        </pc:spChg>
        <pc:spChg chg="del">
          <ac:chgData name="Caroline tellings" userId="d054dc78ea752ed1" providerId="LiveId" clId="{DD7EF3F2-1AB3-4E62-BB4F-0D00B9034886}" dt="2023-01-14T14:39:29.317" v="1377" actId="700"/>
          <ac:spMkLst>
            <pc:docMk/>
            <pc:sldMk cId="1162471698" sldId="264"/>
            <ac:spMk id="9" creationId="{0C541B88-1AE9-40C3-AFD5-967787C1979F}"/>
          </ac:spMkLst>
        </pc:spChg>
        <pc:spChg chg="add mod">
          <ac:chgData name="Caroline tellings" userId="d054dc78ea752ed1" providerId="LiveId" clId="{DD7EF3F2-1AB3-4E62-BB4F-0D00B9034886}" dt="2023-01-14T15:10:44.004" v="2373" actId="20577"/>
          <ac:spMkLst>
            <pc:docMk/>
            <pc:sldMk cId="1162471698" sldId="264"/>
            <ac:spMk id="10" creationId="{8CDD8523-5CE5-409B-ABAF-7BDB94A8E19D}"/>
          </ac:spMkLst>
        </pc:spChg>
        <pc:spChg chg="del">
          <ac:chgData name="Caroline tellings" userId="d054dc78ea752ed1" providerId="LiveId" clId="{DD7EF3F2-1AB3-4E62-BB4F-0D00B9034886}" dt="2023-01-14T14:39:29.317" v="1377" actId="700"/>
          <ac:spMkLst>
            <pc:docMk/>
            <pc:sldMk cId="1162471698" sldId="264"/>
            <ac:spMk id="11" creationId="{E5F17139-31EE-46AC-B04F-DBBD852DD6CB}"/>
          </ac:spMkLst>
        </pc:spChg>
        <pc:spChg chg="del">
          <ac:chgData name="Caroline tellings" userId="d054dc78ea752ed1" providerId="LiveId" clId="{DD7EF3F2-1AB3-4E62-BB4F-0D00B9034886}" dt="2023-01-14T14:39:29.317" v="1377" actId="700"/>
          <ac:spMkLst>
            <pc:docMk/>
            <pc:sldMk cId="1162471698" sldId="264"/>
            <ac:spMk id="17" creationId="{89D16701-DA76-4F72-BB63-E2C3FFBDFE0F}"/>
          </ac:spMkLst>
        </pc:spChg>
        <pc:spChg chg="del">
          <ac:chgData name="Caroline tellings" userId="d054dc78ea752ed1" providerId="LiveId" clId="{DD7EF3F2-1AB3-4E62-BB4F-0D00B9034886}" dt="2023-01-14T14:39:29.317" v="1377" actId="700"/>
          <ac:spMkLst>
            <pc:docMk/>
            <pc:sldMk cId="1162471698" sldId="264"/>
            <ac:spMk id="19" creationId="{1CC28BE1-9DC6-43FE-9582-39F091098D77}"/>
          </ac:spMkLst>
        </pc:spChg>
        <pc:spChg chg="add mod">
          <ac:chgData name="Caroline tellings" userId="d054dc78ea752ed1" providerId="LiveId" clId="{DD7EF3F2-1AB3-4E62-BB4F-0D00B9034886}" dt="2023-01-14T15:13:13.964" v="2412" actId="20577"/>
          <ac:spMkLst>
            <pc:docMk/>
            <pc:sldMk cId="1162471698" sldId="264"/>
            <ac:spMk id="36" creationId="{5B07D292-3D27-46F7-9BF2-845A3068970B}"/>
          </ac:spMkLst>
        </pc:spChg>
        <pc:grpChg chg="del">
          <ac:chgData name="Caroline tellings" userId="d054dc78ea752ed1" providerId="LiveId" clId="{DD7EF3F2-1AB3-4E62-BB4F-0D00B9034886}" dt="2023-01-14T14:39:29.317" v="1377" actId="700"/>
          <ac:grpSpMkLst>
            <pc:docMk/>
            <pc:sldMk cId="1162471698" sldId="264"/>
            <ac:grpSpMk id="13" creationId="{7CF625D3-71A3-4F30-A096-8EF334E959D0}"/>
          </ac:grpSpMkLst>
        </pc:grpChg>
        <pc:grpChg chg="del">
          <ac:chgData name="Caroline tellings" userId="d054dc78ea752ed1" providerId="LiveId" clId="{DD7EF3F2-1AB3-4E62-BB4F-0D00B9034886}" dt="2023-01-14T14:39:29.317" v="1377" actId="700"/>
          <ac:grpSpMkLst>
            <pc:docMk/>
            <pc:sldMk cId="1162471698" sldId="264"/>
            <ac:grpSpMk id="21" creationId="{AF9AF3F3-CE0C-4125-BDD7-346487FA0B40}"/>
          </ac:grpSpMkLst>
        </pc:grpChg>
        <pc:graphicFrameChg chg="mod ord">
          <ac:chgData name="Caroline tellings" userId="d054dc78ea752ed1" providerId="LiveId" clId="{DD7EF3F2-1AB3-4E62-BB4F-0D00B9034886}" dt="2023-01-14T15:10:17.819" v="2350" actId="20577"/>
          <ac:graphicFrameMkLst>
            <pc:docMk/>
            <pc:sldMk cId="1162471698" sldId="264"/>
            <ac:graphicFrameMk id="5" creationId="{9242E8D6-C181-3B18-82FC-C62E9BC31B90}"/>
          </ac:graphicFrameMkLst>
        </pc:graphicFrameChg>
        <pc:graphicFrameChg chg="add mod">
          <ac:chgData name="Caroline tellings" userId="d054dc78ea752ed1" providerId="LiveId" clId="{DD7EF3F2-1AB3-4E62-BB4F-0D00B9034886}" dt="2023-01-14T14:59:03.866" v="1986"/>
          <ac:graphicFrameMkLst>
            <pc:docMk/>
            <pc:sldMk cId="1162471698" sldId="264"/>
            <ac:graphicFrameMk id="35" creationId="{926E31CE-F18B-40F8-91F4-CAA65A380863}"/>
          </ac:graphicFrameMkLst>
        </pc:graphicFrameChg>
      </pc:sldChg>
      <pc:sldChg chg="addSp delSp modSp new mod setBg chgLayout">
        <pc:chgData name="Caroline tellings" userId="d054dc78ea752ed1" providerId="LiveId" clId="{DD7EF3F2-1AB3-4E62-BB4F-0D00B9034886}" dt="2023-01-14T15:17:09.891" v="2651" actId="26606"/>
        <pc:sldMkLst>
          <pc:docMk/>
          <pc:sldMk cId="750431209" sldId="265"/>
        </pc:sldMkLst>
        <pc:spChg chg="del">
          <ac:chgData name="Caroline tellings" userId="d054dc78ea752ed1" providerId="LiveId" clId="{DD7EF3F2-1AB3-4E62-BB4F-0D00B9034886}" dt="2023-01-14T15:04:08.664" v="2093" actId="700"/>
          <ac:spMkLst>
            <pc:docMk/>
            <pc:sldMk cId="750431209" sldId="265"/>
            <ac:spMk id="2" creationId="{70FEB6B6-919B-4C7E-A572-749B757A82E0}"/>
          </ac:spMkLst>
        </pc:spChg>
        <pc:spChg chg="del">
          <ac:chgData name="Caroline tellings" userId="d054dc78ea752ed1" providerId="LiveId" clId="{DD7EF3F2-1AB3-4E62-BB4F-0D00B9034886}" dt="2023-01-14T15:04:08.664" v="2093" actId="700"/>
          <ac:spMkLst>
            <pc:docMk/>
            <pc:sldMk cId="750431209" sldId="265"/>
            <ac:spMk id="3" creationId="{71A2BB1E-DA97-4D0B-87B5-601C182B451D}"/>
          </ac:spMkLst>
        </pc:spChg>
        <pc:spChg chg="add mod ord">
          <ac:chgData name="Caroline tellings" userId="d054dc78ea752ed1" providerId="LiveId" clId="{DD7EF3F2-1AB3-4E62-BB4F-0D00B9034886}" dt="2023-01-14T15:17:09.891" v="2651" actId="26606"/>
          <ac:spMkLst>
            <pc:docMk/>
            <pc:sldMk cId="750431209" sldId="265"/>
            <ac:spMk id="4" creationId="{F8EBC92F-77FA-41A0-A89F-BA359E475D1E}"/>
          </ac:spMkLst>
        </pc:spChg>
        <pc:spChg chg="add del mod ord">
          <ac:chgData name="Caroline tellings" userId="d054dc78ea752ed1" providerId="LiveId" clId="{DD7EF3F2-1AB3-4E62-BB4F-0D00B9034886}" dt="2023-01-14T15:17:09.891" v="2651" actId="26606"/>
          <ac:spMkLst>
            <pc:docMk/>
            <pc:sldMk cId="750431209" sldId="265"/>
            <ac:spMk id="5" creationId="{A42D1752-FE60-41DA-95D1-FA43FD82EB40}"/>
          </ac:spMkLst>
        </pc:spChg>
        <pc:spChg chg="add del">
          <ac:chgData name="Caroline tellings" userId="d054dc78ea752ed1" providerId="LiveId" clId="{DD7EF3F2-1AB3-4E62-BB4F-0D00B9034886}" dt="2023-01-14T15:04:22.098" v="2095" actId="26606"/>
          <ac:spMkLst>
            <pc:docMk/>
            <pc:sldMk cId="750431209" sldId="265"/>
            <ac:spMk id="10" creationId="{C7FA33FF-088D-4F16-95A2-2C64D353DEA8}"/>
          </ac:spMkLst>
        </pc:spChg>
        <pc:spChg chg="add del">
          <ac:chgData name="Caroline tellings" userId="d054dc78ea752ed1" providerId="LiveId" clId="{DD7EF3F2-1AB3-4E62-BB4F-0D00B9034886}" dt="2023-01-14T15:04:22.098" v="2095" actId="26606"/>
          <ac:spMkLst>
            <pc:docMk/>
            <pc:sldMk cId="750431209" sldId="265"/>
            <ac:spMk id="12" creationId="{A376EFB1-01CF-419F-ABF1-2AF02BBFCBD1}"/>
          </ac:spMkLst>
        </pc:spChg>
        <pc:spChg chg="add del">
          <ac:chgData name="Caroline tellings" userId="d054dc78ea752ed1" providerId="LiveId" clId="{DD7EF3F2-1AB3-4E62-BB4F-0D00B9034886}" dt="2023-01-14T15:04:22.098" v="2095" actId="26606"/>
          <ac:spMkLst>
            <pc:docMk/>
            <pc:sldMk cId="750431209" sldId="265"/>
            <ac:spMk id="14" creationId="{FF9DEA15-78BD-4750-AA18-B9F28A6D5AB8}"/>
          </ac:spMkLst>
        </pc:spChg>
        <pc:spChg chg="add del">
          <ac:chgData name="Caroline tellings" userId="d054dc78ea752ed1" providerId="LiveId" clId="{DD7EF3F2-1AB3-4E62-BB4F-0D00B9034886}" dt="2023-01-14T15:17:09.891" v="2651" actId="26606"/>
          <ac:spMkLst>
            <pc:docMk/>
            <pc:sldMk cId="750431209" sldId="265"/>
            <ac:spMk id="16" creationId="{D3F51FEB-38FB-4F6C-9F7B-2F2AFAB65463}"/>
          </ac:spMkLst>
        </pc:spChg>
        <pc:spChg chg="add del">
          <ac:chgData name="Caroline tellings" userId="d054dc78ea752ed1" providerId="LiveId" clId="{DD7EF3F2-1AB3-4E62-BB4F-0D00B9034886}" dt="2023-01-14T15:17:09.891" v="2651" actId="26606"/>
          <ac:spMkLst>
            <pc:docMk/>
            <pc:sldMk cId="750431209" sldId="265"/>
            <ac:spMk id="17" creationId="{2B566528-1B12-4246-9431-5C2D7D081168}"/>
          </ac:spMkLst>
        </pc:spChg>
        <pc:spChg chg="add del">
          <ac:chgData name="Caroline tellings" userId="d054dc78ea752ed1" providerId="LiveId" clId="{DD7EF3F2-1AB3-4E62-BB4F-0D00B9034886}" dt="2023-01-14T15:17:09.891" v="2651" actId="26606"/>
          <ac:spMkLst>
            <pc:docMk/>
            <pc:sldMk cId="750431209" sldId="265"/>
            <ac:spMk id="18" creationId="{1E547BA6-BAE0-43BB-A7CA-60F69CE252F0}"/>
          </ac:spMkLst>
        </pc:spChg>
        <pc:spChg chg="add del">
          <ac:chgData name="Caroline tellings" userId="d054dc78ea752ed1" providerId="LiveId" clId="{DD7EF3F2-1AB3-4E62-BB4F-0D00B9034886}" dt="2023-01-14T15:17:09.891" v="2651" actId="26606"/>
          <ac:spMkLst>
            <pc:docMk/>
            <pc:sldMk cId="750431209" sldId="265"/>
            <ac:spMk id="19" creationId="{2E80C965-DB6D-4F81-9E9E-B027384D0BD6}"/>
          </ac:spMkLst>
        </pc:spChg>
        <pc:spChg chg="add del">
          <ac:chgData name="Caroline tellings" userId="d054dc78ea752ed1" providerId="LiveId" clId="{DD7EF3F2-1AB3-4E62-BB4F-0D00B9034886}" dt="2023-01-14T15:17:09.891" v="2651" actId="26606"/>
          <ac:spMkLst>
            <pc:docMk/>
            <pc:sldMk cId="750431209" sldId="265"/>
            <ac:spMk id="20" creationId="{A580F890-B085-4E95-96AA-55AEBEC5CE6E}"/>
          </ac:spMkLst>
        </pc:spChg>
        <pc:spChg chg="add">
          <ac:chgData name="Caroline tellings" userId="d054dc78ea752ed1" providerId="LiveId" clId="{DD7EF3F2-1AB3-4E62-BB4F-0D00B9034886}" dt="2023-01-14T15:17:09.891" v="2651" actId="26606"/>
          <ac:spMkLst>
            <pc:docMk/>
            <pc:sldMk cId="750431209" sldId="265"/>
            <ac:spMk id="23" creationId="{6D19922F-AD68-4E94-85E8-0AA44A1B1AFC}"/>
          </ac:spMkLst>
        </pc:spChg>
        <pc:spChg chg="add del">
          <ac:chgData name="Caroline tellings" userId="d054dc78ea752ed1" providerId="LiveId" clId="{DD7EF3F2-1AB3-4E62-BB4F-0D00B9034886}" dt="2023-01-14T15:16:55.326" v="2648" actId="26606"/>
          <ac:spMkLst>
            <pc:docMk/>
            <pc:sldMk cId="750431209" sldId="265"/>
            <ac:spMk id="26" creationId="{6D19922F-AD68-4E94-85E8-0AA44A1B1AFC}"/>
          </ac:spMkLst>
        </pc:spChg>
        <pc:graphicFrameChg chg="add del">
          <ac:chgData name="Caroline tellings" userId="d054dc78ea752ed1" providerId="LiveId" clId="{DD7EF3F2-1AB3-4E62-BB4F-0D00B9034886}" dt="2023-01-14T15:16:55.326" v="2648" actId="26606"/>
          <ac:graphicFrameMkLst>
            <pc:docMk/>
            <pc:sldMk cId="750431209" sldId="265"/>
            <ac:graphicFrameMk id="22" creationId="{9F428080-1E14-86FD-3CF7-9387E909DC67}"/>
          </ac:graphicFrameMkLst>
        </pc:graphicFrameChg>
        <pc:graphicFrameChg chg="add">
          <ac:chgData name="Caroline tellings" userId="d054dc78ea752ed1" providerId="LiveId" clId="{DD7EF3F2-1AB3-4E62-BB4F-0D00B9034886}" dt="2023-01-14T15:17:09.891" v="2651" actId="26606"/>
          <ac:graphicFrameMkLst>
            <pc:docMk/>
            <pc:sldMk cId="750431209" sldId="265"/>
            <ac:graphicFrameMk id="24" creationId="{D4D2C81D-55B9-E81D-372E-468B3AEED895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4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F7022-F2AA-4BAC-8416-3C1D42F19CA7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9AB3201B-7AEF-4E58-B207-F2305BE20A9E}">
      <dgm:prSet/>
      <dgm:spPr/>
      <dgm:t>
        <a:bodyPr/>
        <a:lstStyle/>
        <a:p>
          <a:pPr>
            <a:defRPr cap="all"/>
          </a:pPr>
          <a:r>
            <a:rPr lang="nl-NL" dirty="0"/>
            <a:t>Aan het einde van de dag kun je benoemen. Wat je grenzen zijn </a:t>
          </a:r>
          <a:endParaRPr lang="en-US" dirty="0"/>
        </a:p>
      </dgm:t>
    </dgm:pt>
    <dgm:pt modelId="{4D80FBB7-2F71-44AE-A917-7C71AE00C637}" type="parTrans" cxnId="{D89920B0-9454-4895-B86A-41E2ABBD9AD6}">
      <dgm:prSet/>
      <dgm:spPr/>
      <dgm:t>
        <a:bodyPr/>
        <a:lstStyle/>
        <a:p>
          <a:endParaRPr lang="en-US"/>
        </a:p>
      </dgm:t>
    </dgm:pt>
    <dgm:pt modelId="{FD8FD64E-842D-4071-B061-03CF9EF54B72}" type="sibTrans" cxnId="{D89920B0-9454-4895-B86A-41E2ABBD9AD6}">
      <dgm:prSet/>
      <dgm:spPr/>
      <dgm:t>
        <a:bodyPr/>
        <a:lstStyle/>
        <a:p>
          <a:endParaRPr lang="en-US"/>
        </a:p>
      </dgm:t>
    </dgm:pt>
    <dgm:pt modelId="{40BD0402-87D7-4FB0-A206-3BB4F2D91417}">
      <dgm:prSet/>
      <dgm:spPr/>
      <dgm:t>
        <a:bodyPr/>
        <a:lstStyle/>
        <a:p>
          <a:pPr>
            <a:defRPr cap="all"/>
          </a:pPr>
          <a:r>
            <a:rPr lang="nl-NL" dirty="0"/>
            <a:t>Aan het einde van de dag heb en laten zien wat je grenzen zijn</a:t>
          </a:r>
        </a:p>
        <a:p>
          <a:pPr>
            <a:defRPr cap="all"/>
          </a:pPr>
          <a:endParaRPr lang="en-US" dirty="0"/>
        </a:p>
      </dgm:t>
    </dgm:pt>
    <dgm:pt modelId="{2637084A-FB8A-4A43-AA85-9D0F8C0F2871}" type="parTrans" cxnId="{BB2B8843-9308-430F-BD37-832FE7A2DE3E}">
      <dgm:prSet/>
      <dgm:spPr/>
      <dgm:t>
        <a:bodyPr/>
        <a:lstStyle/>
        <a:p>
          <a:endParaRPr lang="en-US"/>
        </a:p>
      </dgm:t>
    </dgm:pt>
    <dgm:pt modelId="{A7527936-7876-40FD-8248-13451E5A7FDA}" type="sibTrans" cxnId="{BB2B8843-9308-430F-BD37-832FE7A2DE3E}">
      <dgm:prSet/>
      <dgm:spPr/>
      <dgm:t>
        <a:bodyPr/>
        <a:lstStyle/>
        <a:p>
          <a:endParaRPr lang="en-US"/>
        </a:p>
      </dgm:t>
    </dgm:pt>
    <dgm:pt modelId="{EB0D3C99-2BE3-498A-9BCD-996D9B2B5717}">
      <dgm:prSet/>
      <dgm:spPr/>
      <dgm:t>
        <a:bodyPr/>
        <a:lstStyle/>
        <a:p>
          <a:pPr>
            <a:defRPr cap="all"/>
          </a:pPr>
          <a:r>
            <a:rPr lang="nl-NL" dirty="0"/>
            <a:t>Aan het einde van de dag aan kun je afspraken maken, communiceren en observeren.</a:t>
          </a:r>
          <a:endParaRPr lang="en-US" dirty="0"/>
        </a:p>
      </dgm:t>
    </dgm:pt>
    <dgm:pt modelId="{C5B5A719-363E-466B-8B18-AD5D835A6AA1}" type="parTrans" cxnId="{359D28CA-8AE5-4BBE-95A7-6DBB555B371D}">
      <dgm:prSet/>
      <dgm:spPr/>
      <dgm:t>
        <a:bodyPr/>
        <a:lstStyle/>
        <a:p>
          <a:endParaRPr lang="en-US"/>
        </a:p>
      </dgm:t>
    </dgm:pt>
    <dgm:pt modelId="{ED56897F-B0E7-496B-9A2C-9BA9E1A43EE8}" type="sibTrans" cxnId="{359D28CA-8AE5-4BBE-95A7-6DBB555B371D}">
      <dgm:prSet/>
      <dgm:spPr/>
      <dgm:t>
        <a:bodyPr/>
        <a:lstStyle/>
        <a:p>
          <a:endParaRPr lang="en-US"/>
        </a:p>
      </dgm:t>
    </dgm:pt>
    <dgm:pt modelId="{E38FE5B2-BBEC-4663-8742-095CDBCDE07F}">
      <dgm:prSet/>
      <dgm:spPr/>
      <dgm:t>
        <a:bodyPr/>
        <a:lstStyle/>
        <a:p>
          <a:pPr>
            <a:defRPr cap="all"/>
          </a:pPr>
          <a:r>
            <a:rPr lang="nl-NL" dirty="0"/>
            <a:t>Aan het einde van de dag ben je bekwaam in het vinden en  uitvoeren van het  </a:t>
          </a:r>
          <a:r>
            <a:rPr lang="nl-NL" dirty="0" err="1"/>
            <a:t>procool</a:t>
          </a:r>
          <a:endParaRPr lang="en-US" dirty="0"/>
        </a:p>
      </dgm:t>
    </dgm:pt>
    <dgm:pt modelId="{18963F32-26B0-4C68-A142-D91D6FD9260F}" type="parTrans" cxnId="{3336CAB0-4FF5-4444-9396-51D052B04AD8}">
      <dgm:prSet/>
      <dgm:spPr/>
      <dgm:t>
        <a:bodyPr/>
        <a:lstStyle/>
        <a:p>
          <a:endParaRPr lang="en-US"/>
        </a:p>
      </dgm:t>
    </dgm:pt>
    <dgm:pt modelId="{16BDA5B2-F99A-4560-8BEA-32BBEA82975C}" type="sibTrans" cxnId="{3336CAB0-4FF5-4444-9396-51D052B04AD8}">
      <dgm:prSet/>
      <dgm:spPr/>
      <dgm:t>
        <a:bodyPr/>
        <a:lstStyle/>
        <a:p>
          <a:endParaRPr lang="en-US"/>
        </a:p>
      </dgm:t>
    </dgm:pt>
    <dgm:pt modelId="{A5EDCC25-2E8C-46E6-A951-CC625473D290}" type="pres">
      <dgm:prSet presAssocID="{367F7022-F2AA-4BAC-8416-3C1D42F19CA7}" presName="root" presStyleCnt="0">
        <dgm:presLayoutVars>
          <dgm:dir/>
          <dgm:resizeHandles val="exact"/>
        </dgm:presLayoutVars>
      </dgm:prSet>
      <dgm:spPr/>
    </dgm:pt>
    <dgm:pt modelId="{2A15C1FB-8502-4C57-981F-8B9A35E2B866}" type="pres">
      <dgm:prSet presAssocID="{9AB3201B-7AEF-4E58-B207-F2305BE20A9E}" presName="compNode" presStyleCnt="0"/>
      <dgm:spPr/>
    </dgm:pt>
    <dgm:pt modelId="{7E2D2233-B6C5-4148-B76C-812C0B2E1C1A}" type="pres">
      <dgm:prSet presAssocID="{9AB3201B-7AEF-4E58-B207-F2305BE20A9E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7C5DC61D-9164-4EED-851B-EBE13DD2C4C7}" type="pres">
      <dgm:prSet presAssocID="{9AB3201B-7AEF-4E58-B207-F2305BE20A9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boden met effen opvulling"/>
        </a:ext>
      </dgm:extLst>
    </dgm:pt>
    <dgm:pt modelId="{B1182576-4CAE-4F9D-B7F4-B2D223786483}" type="pres">
      <dgm:prSet presAssocID="{9AB3201B-7AEF-4E58-B207-F2305BE20A9E}" presName="spaceRect" presStyleCnt="0"/>
      <dgm:spPr/>
    </dgm:pt>
    <dgm:pt modelId="{B6D08097-3217-42AD-8C9B-C97A9F025E13}" type="pres">
      <dgm:prSet presAssocID="{9AB3201B-7AEF-4E58-B207-F2305BE20A9E}" presName="textRect" presStyleLbl="revTx" presStyleIdx="0" presStyleCnt="4">
        <dgm:presLayoutVars>
          <dgm:chMax val="1"/>
          <dgm:chPref val="1"/>
        </dgm:presLayoutVars>
      </dgm:prSet>
      <dgm:spPr/>
    </dgm:pt>
    <dgm:pt modelId="{8A2C7673-EB7A-472B-8DC3-DA35FAD4DCAD}" type="pres">
      <dgm:prSet presAssocID="{FD8FD64E-842D-4071-B061-03CF9EF54B72}" presName="sibTrans" presStyleCnt="0"/>
      <dgm:spPr/>
    </dgm:pt>
    <dgm:pt modelId="{F57C65C0-C144-4529-BC55-C9613CADB639}" type="pres">
      <dgm:prSet presAssocID="{40BD0402-87D7-4FB0-A206-3BB4F2D91417}" presName="compNode" presStyleCnt="0"/>
      <dgm:spPr/>
    </dgm:pt>
    <dgm:pt modelId="{5773E705-990F-49CA-B74B-900E7087ED93}" type="pres">
      <dgm:prSet presAssocID="{40BD0402-87D7-4FB0-A206-3BB4F2D91417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BFB4F1E4-86B6-47CB-93A8-B23D98EF6985}" type="pres">
      <dgm:prSet presAssocID="{40BD0402-87D7-4FB0-A206-3BB4F2D9141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 silhouet"/>
        </a:ext>
      </dgm:extLst>
    </dgm:pt>
    <dgm:pt modelId="{0F8948D3-1215-4087-8223-2520E68AC02F}" type="pres">
      <dgm:prSet presAssocID="{40BD0402-87D7-4FB0-A206-3BB4F2D91417}" presName="spaceRect" presStyleCnt="0"/>
      <dgm:spPr/>
    </dgm:pt>
    <dgm:pt modelId="{F7922740-D623-4294-8520-CA0AF80F8757}" type="pres">
      <dgm:prSet presAssocID="{40BD0402-87D7-4FB0-A206-3BB4F2D91417}" presName="textRect" presStyleLbl="revTx" presStyleIdx="1" presStyleCnt="4" custScaleX="97213" custScaleY="63539">
        <dgm:presLayoutVars>
          <dgm:chMax val="1"/>
          <dgm:chPref val="1"/>
        </dgm:presLayoutVars>
      </dgm:prSet>
      <dgm:spPr/>
    </dgm:pt>
    <dgm:pt modelId="{28AF40D6-FA34-4769-A683-1F590359D486}" type="pres">
      <dgm:prSet presAssocID="{A7527936-7876-40FD-8248-13451E5A7FDA}" presName="sibTrans" presStyleCnt="0"/>
      <dgm:spPr/>
    </dgm:pt>
    <dgm:pt modelId="{5CC8B1FA-55F9-4C4E-9A46-893B51357276}" type="pres">
      <dgm:prSet presAssocID="{EB0D3C99-2BE3-498A-9BCD-996D9B2B5717}" presName="compNode" presStyleCnt="0"/>
      <dgm:spPr/>
    </dgm:pt>
    <dgm:pt modelId="{0BAA2A94-BA23-4797-AC8D-EFBDC2AA5F7E}" type="pres">
      <dgm:prSet presAssocID="{EB0D3C99-2BE3-498A-9BCD-996D9B2B5717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12BEB88A-63FD-44B7-8028-EF95F131BE74}" type="pres">
      <dgm:prSet presAssocID="{EB0D3C99-2BE3-498A-9BCD-996D9B2B571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bindingen silhouet"/>
        </a:ext>
      </dgm:extLst>
    </dgm:pt>
    <dgm:pt modelId="{2A255BE1-6135-404F-AEEB-9C0CAE365667}" type="pres">
      <dgm:prSet presAssocID="{EB0D3C99-2BE3-498A-9BCD-996D9B2B5717}" presName="spaceRect" presStyleCnt="0"/>
      <dgm:spPr/>
    </dgm:pt>
    <dgm:pt modelId="{14C31256-AECC-4ABC-BD98-0B3DA7F41C0E}" type="pres">
      <dgm:prSet presAssocID="{EB0D3C99-2BE3-498A-9BCD-996D9B2B5717}" presName="textRect" presStyleLbl="revTx" presStyleIdx="2" presStyleCnt="4">
        <dgm:presLayoutVars>
          <dgm:chMax val="1"/>
          <dgm:chPref val="1"/>
        </dgm:presLayoutVars>
      </dgm:prSet>
      <dgm:spPr/>
    </dgm:pt>
    <dgm:pt modelId="{5D85090B-1157-4FE2-B904-01DEF57B76CB}" type="pres">
      <dgm:prSet presAssocID="{ED56897F-B0E7-496B-9A2C-9BA9E1A43EE8}" presName="sibTrans" presStyleCnt="0"/>
      <dgm:spPr/>
    </dgm:pt>
    <dgm:pt modelId="{F07B72AC-4C1F-4C79-A854-DA9606DB9983}" type="pres">
      <dgm:prSet presAssocID="{E38FE5B2-BBEC-4663-8742-095CDBCDE07F}" presName="compNode" presStyleCnt="0"/>
      <dgm:spPr/>
    </dgm:pt>
    <dgm:pt modelId="{3C5C1420-F9FC-43C8-9B5D-531C441E506D}" type="pres">
      <dgm:prSet presAssocID="{E38FE5B2-BBEC-4663-8742-095CDBCDE07F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F09045F8-8465-418F-BAC0-E0635083863E}" type="pres">
      <dgm:prSet presAssocID="{E38FE5B2-BBEC-4663-8742-095CDBCDE07F}" presName="iconRect" presStyleLbl="node1" presStyleIdx="3" presStyleCnt="4" custScaleX="65610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26000" r="-26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log silhouet"/>
        </a:ext>
      </dgm:extLst>
    </dgm:pt>
    <dgm:pt modelId="{9F7F0031-E5E2-4DB9-8C35-D0B5BE68D012}" type="pres">
      <dgm:prSet presAssocID="{E38FE5B2-BBEC-4663-8742-095CDBCDE07F}" presName="spaceRect" presStyleCnt="0"/>
      <dgm:spPr/>
    </dgm:pt>
    <dgm:pt modelId="{99A23EEC-2C99-4C0D-8945-DE0F5DFEC5D7}" type="pres">
      <dgm:prSet presAssocID="{E38FE5B2-BBEC-4663-8742-095CDBCDE07F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B2B8843-9308-430F-BD37-832FE7A2DE3E}" srcId="{367F7022-F2AA-4BAC-8416-3C1D42F19CA7}" destId="{40BD0402-87D7-4FB0-A206-3BB4F2D91417}" srcOrd="1" destOrd="0" parTransId="{2637084A-FB8A-4A43-AA85-9D0F8C0F2871}" sibTransId="{A7527936-7876-40FD-8248-13451E5A7FDA}"/>
    <dgm:cxn modelId="{8ED5DB49-0B14-42B9-9940-BC453F1FE6EC}" type="presOf" srcId="{367F7022-F2AA-4BAC-8416-3C1D42F19CA7}" destId="{A5EDCC25-2E8C-46E6-A951-CC625473D290}" srcOrd="0" destOrd="0" presId="urn:microsoft.com/office/officeart/2018/5/layout/IconLeafLabelList"/>
    <dgm:cxn modelId="{8FA19C5A-33B8-44A7-96DF-BE3EAF8BC90B}" type="presOf" srcId="{9AB3201B-7AEF-4E58-B207-F2305BE20A9E}" destId="{B6D08097-3217-42AD-8C9B-C97A9F025E13}" srcOrd="0" destOrd="0" presId="urn:microsoft.com/office/officeart/2018/5/layout/IconLeafLabelList"/>
    <dgm:cxn modelId="{A5CFF39D-A5A9-486D-9834-9C66FC9E052C}" type="presOf" srcId="{EB0D3C99-2BE3-498A-9BCD-996D9B2B5717}" destId="{14C31256-AECC-4ABC-BD98-0B3DA7F41C0E}" srcOrd="0" destOrd="0" presId="urn:microsoft.com/office/officeart/2018/5/layout/IconLeafLabelList"/>
    <dgm:cxn modelId="{D89920B0-9454-4895-B86A-41E2ABBD9AD6}" srcId="{367F7022-F2AA-4BAC-8416-3C1D42F19CA7}" destId="{9AB3201B-7AEF-4E58-B207-F2305BE20A9E}" srcOrd="0" destOrd="0" parTransId="{4D80FBB7-2F71-44AE-A917-7C71AE00C637}" sibTransId="{FD8FD64E-842D-4071-B061-03CF9EF54B72}"/>
    <dgm:cxn modelId="{3336CAB0-4FF5-4444-9396-51D052B04AD8}" srcId="{367F7022-F2AA-4BAC-8416-3C1D42F19CA7}" destId="{E38FE5B2-BBEC-4663-8742-095CDBCDE07F}" srcOrd="3" destOrd="0" parTransId="{18963F32-26B0-4C68-A142-D91D6FD9260F}" sibTransId="{16BDA5B2-F99A-4560-8BEA-32BBEA82975C}"/>
    <dgm:cxn modelId="{359D28CA-8AE5-4BBE-95A7-6DBB555B371D}" srcId="{367F7022-F2AA-4BAC-8416-3C1D42F19CA7}" destId="{EB0D3C99-2BE3-498A-9BCD-996D9B2B5717}" srcOrd="2" destOrd="0" parTransId="{C5B5A719-363E-466B-8B18-AD5D835A6AA1}" sibTransId="{ED56897F-B0E7-496B-9A2C-9BA9E1A43EE8}"/>
    <dgm:cxn modelId="{D57BCCD3-B0AF-4252-BE1C-3C7F7121BFB1}" type="presOf" srcId="{40BD0402-87D7-4FB0-A206-3BB4F2D91417}" destId="{F7922740-D623-4294-8520-CA0AF80F8757}" srcOrd="0" destOrd="0" presId="urn:microsoft.com/office/officeart/2018/5/layout/IconLeafLabelList"/>
    <dgm:cxn modelId="{02F06CFB-D235-496E-9C02-946DF24A8D9C}" type="presOf" srcId="{E38FE5B2-BBEC-4663-8742-095CDBCDE07F}" destId="{99A23EEC-2C99-4C0D-8945-DE0F5DFEC5D7}" srcOrd="0" destOrd="0" presId="urn:microsoft.com/office/officeart/2018/5/layout/IconLeafLabelList"/>
    <dgm:cxn modelId="{98C83570-F1DD-4E0C-9114-5247B2D9B7C0}" type="presParOf" srcId="{A5EDCC25-2E8C-46E6-A951-CC625473D290}" destId="{2A15C1FB-8502-4C57-981F-8B9A35E2B866}" srcOrd="0" destOrd="0" presId="urn:microsoft.com/office/officeart/2018/5/layout/IconLeafLabelList"/>
    <dgm:cxn modelId="{FD98985F-37FA-487E-8D54-389A78AE2631}" type="presParOf" srcId="{2A15C1FB-8502-4C57-981F-8B9A35E2B866}" destId="{7E2D2233-B6C5-4148-B76C-812C0B2E1C1A}" srcOrd="0" destOrd="0" presId="urn:microsoft.com/office/officeart/2018/5/layout/IconLeafLabelList"/>
    <dgm:cxn modelId="{9D168043-9271-40E4-9FFC-1B08FB0D3FB4}" type="presParOf" srcId="{2A15C1FB-8502-4C57-981F-8B9A35E2B866}" destId="{7C5DC61D-9164-4EED-851B-EBE13DD2C4C7}" srcOrd="1" destOrd="0" presId="urn:microsoft.com/office/officeart/2018/5/layout/IconLeafLabelList"/>
    <dgm:cxn modelId="{B95B1786-5129-43BB-A52F-6CE6921B218D}" type="presParOf" srcId="{2A15C1FB-8502-4C57-981F-8B9A35E2B866}" destId="{B1182576-4CAE-4F9D-B7F4-B2D223786483}" srcOrd="2" destOrd="0" presId="urn:microsoft.com/office/officeart/2018/5/layout/IconLeafLabelList"/>
    <dgm:cxn modelId="{D3E432A6-8493-4A46-AC33-DA9709DBE0E5}" type="presParOf" srcId="{2A15C1FB-8502-4C57-981F-8B9A35E2B866}" destId="{B6D08097-3217-42AD-8C9B-C97A9F025E13}" srcOrd="3" destOrd="0" presId="urn:microsoft.com/office/officeart/2018/5/layout/IconLeafLabelList"/>
    <dgm:cxn modelId="{76409F6B-74C0-45CB-9DDA-B5F986DD6020}" type="presParOf" srcId="{A5EDCC25-2E8C-46E6-A951-CC625473D290}" destId="{8A2C7673-EB7A-472B-8DC3-DA35FAD4DCAD}" srcOrd="1" destOrd="0" presId="urn:microsoft.com/office/officeart/2018/5/layout/IconLeafLabelList"/>
    <dgm:cxn modelId="{E33C49B7-306E-45D9-82DA-D5BF8A1254B7}" type="presParOf" srcId="{A5EDCC25-2E8C-46E6-A951-CC625473D290}" destId="{F57C65C0-C144-4529-BC55-C9613CADB639}" srcOrd="2" destOrd="0" presId="urn:microsoft.com/office/officeart/2018/5/layout/IconLeafLabelList"/>
    <dgm:cxn modelId="{8E4174D4-DCD6-4661-ADC3-412881E37211}" type="presParOf" srcId="{F57C65C0-C144-4529-BC55-C9613CADB639}" destId="{5773E705-990F-49CA-B74B-900E7087ED93}" srcOrd="0" destOrd="0" presId="urn:microsoft.com/office/officeart/2018/5/layout/IconLeafLabelList"/>
    <dgm:cxn modelId="{F6AE7A2F-BCF8-4081-92C5-68DB05E3ECBC}" type="presParOf" srcId="{F57C65C0-C144-4529-BC55-C9613CADB639}" destId="{BFB4F1E4-86B6-47CB-93A8-B23D98EF6985}" srcOrd="1" destOrd="0" presId="urn:microsoft.com/office/officeart/2018/5/layout/IconLeafLabelList"/>
    <dgm:cxn modelId="{080452A0-5947-4ABB-9976-4E5DE92C113B}" type="presParOf" srcId="{F57C65C0-C144-4529-BC55-C9613CADB639}" destId="{0F8948D3-1215-4087-8223-2520E68AC02F}" srcOrd="2" destOrd="0" presId="urn:microsoft.com/office/officeart/2018/5/layout/IconLeafLabelList"/>
    <dgm:cxn modelId="{7086B64B-DE36-43F1-8D93-4B4D9AC0B2BD}" type="presParOf" srcId="{F57C65C0-C144-4529-BC55-C9613CADB639}" destId="{F7922740-D623-4294-8520-CA0AF80F8757}" srcOrd="3" destOrd="0" presId="urn:microsoft.com/office/officeart/2018/5/layout/IconLeafLabelList"/>
    <dgm:cxn modelId="{8C95F9B3-1BDC-48BC-AF0B-88D5607FAD0F}" type="presParOf" srcId="{A5EDCC25-2E8C-46E6-A951-CC625473D290}" destId="{28AF40D6-FA34-4769-A683-1F590359D486}" srcOrd="3" destOrd="0" presId="urn:microsoft.com/office/officeart/2018/5/layout/IconLeafLabelList"/>
    <dgm:cxn modelId="{8E0014F2-7906-43E0-BCB2-9FA28900FDC7}" type="presParOf" srcId="{A5EDCC25-2E8C-46E6-A951-CC625473D290}" destId="{5CC8B1FA-55F9-4C4E-9A46-893B51357276}" srcOrd="4" destOrd="0" presId="urn:microsoft.com/office/officeart/2018/5/layout/IconLeafLabelList"/>
    <dgm:cxn modelId="{49AAE0BE-DA67-4BF2-8546-012C7188EAFB}" type="presParOf" srcId="{5CC8B1FA-55F9-4C4E-9A46-893B51357276}" destId="{0BAA2A94-BA23-4797-AC8D-EFBDC2AA5F7E}" srcOrd="0" destOrd="0" presId="urn:microsoft.com/office/officeart/2018/5/layout/IconLeafLabelList"/>
    <dgm:cxn modelId="{7149AD97-32C6-4C74-83FC-8D8189FA2606}" type="presParOf" srcId="{5CC8B1FA-55F9-4C4E-9A46-893B51357276}" destId="{12BEB88A-63FD-44B7-8028-EF95F131BE74}" srcOrd="1" destOrd="0" presId="urn:microsoft.com/office/officeart/2018/5/layout/IconLeafLabelList"/>
    <dgm:cxn modelId="{C1273BA5-9E93-4933-B820-D24A992D0A0B}" type="presParOf" srcId="{5CC8B1FA-55F9-4C4E-9A46-893B51357276}" destId="{2A255BE1-6135-404F-AEEB-9C0CAE365667}" srcOrd="2" destOrd="0" presId="urn:microsoft.com/office/officeart/2018/5/layout/IconLeafLabelList"/>
    <dgm:cxn modelId="{F1DCAC47-CF57-41AA-9A85-4E792558510F}" type="presParOf" srcId="{5CC8B1FA-55F9-4C4E-9A46-893B51357276}" destId="{14C31256-AECC-4ABC-BD98-0B3DA7F41C0E}" srcOrd="3" destOrd="0" presId="urn:microsoft.com/office/officeart/2018/5/layout/IconLeafLabelList"/>
    <dgm:cxn modelId="{5E270D84-A4BE-4253-9C7B-7E4F7C1ED139}" type="presParOf" srcId="{A5EDCC25-2E8C-46E6-A951-CC625473D290}" destId="{5D85090B-1157-4FE2-B904-01DEF57B76CB}" srcOrd="5" destOrd="0" presId="urn:microsoft.com/office/officeart/2018/5/layout/IconLeafLabelList"/>
    <dgm:cxn modelId="{D7D43F1E-3CB7-451B-87B3-8C5939761395}" type="presParOf" srcId="{A5EDCC25-2E8C-46E6-A951-CC625473D290}" destId="{F07B72AC-4C1F-4C79-A854-DA9606DB9983}" srcOrd="6" destOrd="0" presId="urn:microsoft.com/office/officeart/2018/5/layout/IconLeafLabelList"/>
    <dgm:cxn modelId="{75075A8A-13D5-46EF-BCD9-A6682C318F21}" type="presParOf" srcId="{F07B72AC-4C1F-4C79-A854-DA9606DB9983}" destId="{3C5C1420-F9FC-43C8-9B5D-531C441E506D}" srcOrd="0" destOrd="0" presId="urn:microsoft.com/office/officeart/2018/5/layout/IconLeafLabelList"/>
    <dgm:cxn modelId="{3273567E-82DC-4849-855D-4EAC7538D8DB}" type="presParOf" srcId="{F07B72AC-4C1F-4C79-A854-DA9606DB9983}" destId="{F09045F8-8465-418F-BAC0-E0635083863E}" srcOrd="1" destOrd="0" presId="urn:microsoft.com/office/officeart/2018/5/layout/IconLeafLabelList"/>
    <dgm:cxn modelId="{8BAAE5A0-E6C1-4B36-8A4E-DE15B5DF38FF}" type="presParOf" srcId="{F07B72AC-4C1F-4C79-A854-DA9606DB9983}" destId="{9F7F0031-E5E2-4DB9-8C35-D0B5BE68D012}" srcOrd="2" destOrd="0" presId="urn:microsoft.com/office/officeart/2018/5/layout/IconLeafLabelList"/>
    <dgm:cxn modelId="{9D22EE5E-8C29-425B-AECE-84A713BEAAA1}" type="presParOf" srcId="{F07B72AC-4C1F-4C79-A854-DA9606DB9983}" destId="{99A23EEC-2C99-4C0D-8945-DE0F5DFEC5D7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5EEEEF-D630-4A1B-9F25-9514B02919C3}" type="doc">
      <dgm:prSet loTypeId="urn:microsoft.com/office/officeart/2005/8/layout/vProcess5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54DD707-72BE-40D2-902D-E176356756CC}">
      <dgm:prSet/>
      <dgm:spPr/>
      <dgm:t>
        <a:bodyPr/>
        <a:lstStyle/>
        <a:p>
          <a:r>
            <a:rPr lang="en-US" dirty="0"/>
            <a:t> Om 12.00  </a:t>
          </a:r>
          <a:r>
            <a:rPr lang="en-US" dirty="0" err="1"/>
            <a:t>uur</a:t>
          </a:r>
          <a:r>
            <a:rPr lang="en-US" dirty="0"/>
            <a:t>:  </a:t>
          </a:r>
          <a:r>
            <a:rPr lang="en-US" dirty="0" err="1"/>
            <a:t>een</a:t>
          </a:r>
          <a:r>
            <a:rPr lang="en-US" dirty="0"/>
            <a:t> </a:t>
          </a:r>
          <a:r>
            <a:rPr lang="en-US" dirty="0" err="1"/>
            <a:t>filmpje</a:t>
          </a:r>
          <a:r>
            <a:rPr lang="en-US" dirty="0"/>
            <a:t> </a:t>
          </a:r>
          <a:r>
            <a:rPr lang="en-US" dirty="0" err="1"/>
            <a:t>kijken</a:t>
          </a:r>
          <a:r>
            <a:rPr lang="en-US" dirty="0"/>
            <a:t> “over de </a:t>
          </a:r>
          <a:r>
            <a:rPr lang="en-US" dirty="0" err="1"/>
            <a:t>streep</a:t>
          </a:r>
          <a:r>
            <a:rPr lang="en-US" dirty="0"/>
            <a:t>”</a:t>
          </a:r>
        </a:p>
        <a:p>
          <a:r>
            <a:rPr lang="en-US" dirty="0"/>
            <a:t>We </a:t>
          </a:r>
          <a:r>
            <a:rPr lang="en-US" dirty="0" err="1"/>
            <a:t>gaan</a:t>
          </a:r>
          <a:r>
            <a:rPr lang="en-US" dirty="0"/>
            <a:t> </a:t>
          </a:r>
          <a:r>
            <a:rPr lang="en-US" dirty="0" err="1"/>
            <a:t>dit</a:t>
          </a:r>
          <a:r>
            <a:rPr lang="en-US" dirty="0"/>
            <a:t> met </a:t>
          </a:r>
          <a:r>
            <a:rPr lang="en-US" dirty="0" err="1"/>
            <a:t>elkaar</a:t>
          </a:r>
          <a:r>
            <a:rPr lang="en-US" dirty="0"/>
            <a:t> </a:t>
          </a:r>
          <a:r>
            <a:rPr lang="en-US" dirty="0" err="1"/>
            <a:t>uitvoeren</a:t>
          </a:r>
          <a:r>
            <a:rPr lang="en-US" dirty="0"/>
            <a:t>.</a:t>
          </a:r>
        </a:p>
      </dgm:t>
    </dgm:pt>
    <dgm:pt modelId="{8BF77277-75F5-41B9-A2BB-7701FE69ADE3}" type="parTrans" cxnId="{8631AC4D-C6B8-4C2E-8FB3-679A5667CA13}">
      <dgm:prSet/>
      <dgm:spPr/>
      <dgm:t>
        <a:bodyPr/>
        <a:lstStyle/>
        <a:p>
          <a:endParaRPr lang="en-US"/>
        </a:p>
      </dgm:t>
    </dgm:pt>
    <dgm:pt modelId="{327F7D2A-35B4-41E6-989B-407FBF71C947}" type="sibTrans" cxnId="{8631AC4D-C6B8-4C2E-8FB3-679A5667CA13}">
      <dgm:prSet/>
      <dgm:spPr/>
      <dgm:t>
        <a:bodyPr/>
        <a:lstStyle/>
        <a:p>
          <a:endParaRPr lang="en-US"/>
        </a:p>
      </dgm:t>
    </dgm:pt>
    <dgm:pt modelId="{4E36B495-68D6-405D-B0C9-2D24E2D10D26}">
      <dgm:prSet/>
      <dgm:spPr/>
      <dgm:t>
        <a:bodyPr/>
        <a:lstStyle/>
        <a:p>
          <a:r>
            <a:rPr lang="nl-NL" dirty="0"/>
            <a:t> kring gesprek om dit met elkaar te evalueren waar zijn jullie grenzen? </a:t>
          </a:r>
          <a:endParaRPr lang="en-US" dirty="0"/>
        </a:p>
      </dgm:t>
    </dgm:pt>
    <dgm:pt modelId="{D0276533-67B8-4AE3-B0A0-AB8AE6786360}" type="parTrans" cxnId="{C2307203-16D9-4119-8243-F2A3313DEDCD}">
      <dgm:prSet/>
      <dgm:spPr/>
      <dgm:t>
        <a:bodyPr/>
        <a:lstStyle/>
        <a:p>
          <a:endParaRPr lang="en-US"/>
        </a:p>
      </dgm:t>
    </dgm:pt>
    <dgm:pt modelId="{9404AB37-8DEB-415E-A54B-41D4FC5C2E52}" type="sibTrans" cxnId="{C2307203-16D9-4119-8243-F2A3313DEDCD}">
      <dgm:prSet/>
      <dgm:spPr/>
      <dgm:t>
        <a:bodyPr/>
        <a:lstStyle/>
        <a:p>
          <a:endParaRPr lang="en-US"/>
        </a:p>
      </dgm:t>
    </dgm:pt>
    <dgm:pt modelId="{4D147629-FE2F-4310-9DDC-A42A8AD800CC}">
      <dgm:prSet/>
      <dgm:spPr/>
      <dgm:t>
        <a:bodyPr/>
        <a:lstStyle/>
        <a:p>
          <a:r>
            <a:rPr lang="nl-NL" dirty="0"/>
            <a:t>Om 14:30 start  met de skills ruimte.</a:t>
          </a:r>
        </a:p>
      </dgm:t>
    </dgm:pt>
    <dgm:pt modelId="{8AAD9E4C-EDA8-4DC4-9606-8142EDE0DB16}" type="parTrans" cxnId="{385CFEA6-7150-4061-B888-6C70EFAA01B5}">
      <dgm:prSet/>
      <dgm:spPr/>
      <dgm:t>
        <a:bodyPr/>
        <a:lstStyle/>
        <a:p>
          <a:endParaRPr lang="en-US"/>
        </a:p>
      </dgm:t>
    </dgm:pt>
    <dgm:pt modelId="{6F20F78E-EE36-402D-BA0F-2C7704B2D7FF}" type="sibTrans" cxnId="{385CFEA6-7150-4061-B888-6C70EFAA01B5}">
      <dgm:prSet/>
      <dgm:spPr/>
      <dgm:t>
        <a:bodyPr/>
        <a:lstStyle/>
        <a:p>
          <a:endParaRPr lang="en-US"/>
        </a:p>
      </dgm:t>
    </dgm:pt>
    <dgm:pt modelId="{29DC23BC-9E75-4D38-880D-DB0C69AFDED9}">
      <dgm:prSet/>
      <dgm:spPr/>
      <dgm:t>
        <a:bodyPr/>
        <a:lstStyle/>
        <a:p>
          <a:r>
            <a:rPr lang="nl-NL" dirty="0"/>
            <a:t>Oefenen met het protocol.</a:t>
          </a:r>
          <a:endParaRPr lang="en-US" dirty="0"/>
        </a:p>
      </dgm:t>
    </dgm:pt>
    <dgm:pt modelId="{2A02BCA7-77EE-4815-AAF0-6638CD4434A3}" type="parTrans" cxnId="{0FBBEC8D-57E1-462C-82FD-67E722B59D99}">
      <dgm:prSet/>
      <dgm:spPr/>
      <dgm:t>
        <a:bodyPr/>
        <a:lstStyle/>
        <a:p>
          <a:endParaRPr lang="en-US"/>
        </a:p>
      </dgm:t>
    </dgm:pt>
    <dgm:pt modelId="{4475ADC1-9EBA-498B-B6C6-FC6C46A6C8A2}" type="sibTrans" cxnId="{0FBBEC8D-57E1-462C-82FD-67E722B59D99}">
      <dgm:prSet/>
      <dgm:spPr/>
      <dgm:t>
        <a:bodyPr/>
        <a:lstStyle/>
        <a:p>
          <a:endParaRPr lang="en-US"/>
        </a:p>
      </dgm:t>
    </dgm:pt>
    <dgm:pt modelId="{A9CB3940-ACCA-46D7-AFB6-A72E6E101CC4}">
      <dgm:prSet/>
      <dgm:spPr/>
      <dgm:t>
        <a:bodyPr/>
        <a:lstStyle/>
        <a:p>
          <a:r>
            <a:rPr lang="en-US" dirty="0" err="1"/>
            <a:t>Evaluatie</a:t>
          </a:r>
          <a:r>
            <a:rPr lang="en-US" dirty="0"/>
            <a:t> van het protocol, </a:t>
          </a:r>
          <a:r>
            <a:rPr lang="en-US" dirty="0" err="1"/>
            <a:t>groepssmenwerking</a:t>
          </a:r>
          <a:r>
            <a:rPr lang="en-US" dirty="0"/>
            <a:t> </a:t>
          </a:r>
          <a:r>
            <a:rPr lang="en-US" dirty="0" err="1"/>
            <a:t>en</a:t>
          </a:r>
          <a:r>
            <a:rPr lang="en-US" dirty="0"/>
            <a:t> contact “</a:t>
          </a:r>
          <a:r>
            <a:rPr lang="en-US" dirty="0" err="1"/>
            <a:t>klant</a:t>
          </a:r>
          <a:r>
            <a:rPr lang="en-US" dirty="0"/>
            <a:t>” </a:t>
          </a:r>
          <a:r>
            <a:rPr lang="en-US" dirty="0" err="1"/>
            <a:t>kahoot</a:t>
          </a:r>
          <a:endParaRPr lang="en-US" dirty="0"/>
        </a:p>
      </dgm:t>
    </dgm:pt>
    <dgm:pt modelId="{0304C397-C0B1-4013-A8A4-1C17C6339CF1}" type="parTrans" cxnId="{D40A2447-4FFE-4C2C-97C7-773B0E6AEB00}">
      <dgm:prSet/>
      <dgm:spPr/>
      <dgm:t>
        <a:bodyPr/>
        <a:lstStyle/>
        <a:p>
          <a:endParaRPr lang="en-US"/>
        </a:p>
      </dgm:t>
    </dgm:pt>
    <dgm:pt modelId="{A96B7236-8D21-412C-A7BE-88E5B2351B02}" type="sibTrans" cxnId="{D40A2447-4FFE-4C2C-97C7-773B0E6AEB00}">
      <dgm:prSet/>
      <dgm:spPr/>
      <dgm:t>
        <a:bodyPr/>
        <a:lstStyle/>
        <a:p>
          <a:endParaRPr lang="en-US"/>
        </a:p>
      </dgm:t>
    </dgm:pt>
    <dgm:pt modelId="{A158031F-093A-4D2D-A0D1-F4BBECDA296C}" type="pres">
      <dgm:prSet presAssocID="{945EEEEF-D630-4A1B-9F25-9514B02919C3}" presName="outerComposite" presStyleCnt="0">
        <dgm:presLayoutVars>
          <dgm:chMax val="5"/>
          <dgm:dir/>
          <dgm:resizeHandles val="exact"/>
        </dgm:presLayoutVars>
      </dgm:prSet>
      <dgm:spPr/>
    </dgm:pt>
    <dgm:pt modelId="{A397BA32-6B7A-4E13-ADD6-67AB5394A15C}" type="pres">
      <dgm:prSet presAssocID="{945EEEEF-D630-4A1B-9F25-9514B02919C3}" presName="dummyMaxCanvas" presStyleCnt="0">
        <dgm:presLayoutVars/>
      </dgm:prSet>
      <dgm:spPr/>
    </dgm:pt>
    <dgm:pt modelId="{D9731AAB-1F75-4C0B-AD33-4A00BC04D2D8}" type="pres">
      <dgm:prSet presAssocID="{945EEEEF-D630-4A1B-9F25-9514B02919C3}" presName="FiveNodes_1" presStyleLbl="node1" presStyleIdx="0" presStyleCnt="5">
        <dgm:presLayoutVars>
          <dgm:bulletEnabled val="1"/>
        </dgm:presLayoutVars>
      </dgm:prSet>
      <dgm:spPr/>
    </dgm:pt>
    <dgm:pt modelId="{3D74B77C-1E01-4E64-B8CF-68BE60EFA578}" type="pres">
      <dgm:prSet presAssocID="{945EEEEF-D630-4A1B-9F25-9514B02919C3}" presName="FiveNodes_2" presStyleLbl="node1" presStyleIdx="1" presStyleCnt="5">
        <dgm:presLayoutVars>
          <dgm:bulletEnabled val="1"/>
        </dgm:presLayoutVars>
      </dgm:prSet>
      <dgm:spPr/>
    </dgm:pt>
    <dgm:pt modelId="{8B70A181-162E-450A-A62B-AFB40E1A4A3C}" type="pres">
      <dgm:prSet presAssocID="{945EEEEF-D630-4A1B-9F25-9514B02919C3}" presName="FiveNodes_3" presStyleLbl="node1" presStyleIdx="2" presStyleCnt="5">
        <dgm:presLayoutVars>
          <dgm:bulletEnabled val="1"/>
        </dgm:presLayoutVars>
      </dgm:prSet>
      <dgm:spPr/>
    </dgm:pt>
    <dgm:pt modelId="{1F1EDE23-CE1A-4B66-A819-2E0F41753330}" type="pres">
      <dgm:prSet presAssocID="{945EEEEF-D630-4A1B-9F25-9514B02919C3}" presName="FiveNodes_4" presStyleLbl="node1" presStyleIdx="3" presStyleCnt="5">
        <dgm:presLayoutVars>
          <dgm:bulletEnabled val="1"/>
        </dgm:presLayoutVars>
      </dgm:prSet>
      <dgm:spPr/>
    </dgm:pt>
    <dgm:pt modelId="{B126EC1B-6527-470A-9136-8310265FE55E}" type="pres">
      <dgm:prSet presAssocID="{945EEEEF-D630-4A1B-9F25-9514B02919C3}" presName="FiveNodes_5" presStyleLbl="node1" presStyleIdx="4" presStyleCnt="5" custLinFactNeighborX="0" custLinFactNeighborY="-6534">
        <dgm:presLayoutVars>
          <dgm:bulletEnabled val="1"/>
        </dgm:presLayoutVars>
      </dgm:prSet>
      <dgm:spPr/>
    </dgm:pt>
    <dgm:pt modelId="{3C9AC604-3E34-4A86-9973-B76B4F5CCD7E}" type="pres">
      <dgm:prSet presAssocID="{945EEEEF-D630-4A1B-9F25-9514B02919C3}" presName="FiveConn_1-2" presStyleLbl="fgAccFollowNode1" presStyleIdx="0" presStyleCnt="4">
        <dgm:presLayoutVars>
          <dgm:bulletEnabled val="1"/>
        </dgm:presLayoutVars>
      </dgm:prSet>
      <dgm:spPr/>
    </dgm:pt>
    <dgm:pt modelId="{6C7356F4-D589-4F6B-A45C-77ECE3DD53EB}" type="pres">
      <dgm:prSet presAssocID="{945EEEEF-D630-4A1B-9F25-9514B02919C3}" presName="FiveConn_2-3" presStyleLbl="fgAccFollowNode1" presStyleIdx="1" presStyleCnt="4">
        <dgm:presLayoutVars>
          <dgm:bulletEnabled val="1"/>
        </dgm:presLayoutVars>
      </dgm:prSet>
      <dgm:spPr/>
    </dgm:pt>
    <dgm:pt modelId="{88375165-BCD8-4534-B2F9-0ABA6ED6E983}" type="pres">
      <dgm:prSet presAssocID="{945EEEEF-D630-4A1B-9F25-9514B02919C3}" presName="FiveConn_3-4" presStyleLbl="fgAccFollowNode1" presStyleIdx="2" presStyleCnt="4">
        <dgm:presLayoutVars>
          <dgm:bulletEnabled val="1"/>
        </dgm:presLayoutVars>
      </dgm:prSet>
      <dgm:spPr/>
    </dgm:pt>
    <dgm:pt modelId="{42AD9DED-B98A-44F6-A14F-0DAED1D0F0E0}" type="pres">
      <dgm:prSet presAssocID="{945EEEEF-D630-4A1B-9F25-9514B02919C3}" presName="FiveConn_4-5" presStyleLbl="fgAccFollowNode1" presStyleIdx="3" presStyleCnt="4">
        <dgm:presLayoutVars>
          <dgm:bulletEnabled val="1"/>
        </dgm:presLayoutVars>
      </dgm:prSet>
      <dgm:spPr/>
    </dgm:pt>
    <dgm:pt modelId="{AE8F5B98-7C39-48D5-BA3F-36C2ADCEB164}" type="pres">
      <dgm:prSet presAssocID="{945EEEEF-D630-4A1B-9F25-9514B02919C3}" presName="FiveNodes_1_text" presStyleLbl="node1" presStyleIdx="4" presStyleCnt="5">
        <dgm:presLayoutVars>
          <dgm:bulletEnabled val="1"/>
        </dgm:presLayoutVars>
      </dgm:prSet>
      <dgm:spPr/>
    </dgm:pt>
    <dgm:pt modelId="{9F82DAEF-44E5-42C4-8BC4-A91C77D648C1}" type="pres">
      <dgm:prSet presAssocID="{945EEEEF-D630-4A1B-9F25-9514B02919C3}" presName="FiveNodes_2_text" presStyleLbl="node1" presStyleIdx="4" presStyleCnt="5">
        <dgm:presLayoutVars>
          <dgm:bulletEnabled val="1"/>
        </dgm:presLayoutVars>
      </dgm:prSet>
      <dgm:spPr/>
    </dgm:pt>
    <dgm:pt modelId="{61C2ACFF-5460-4EA4-A703-F4CE7A758BDA}" type="pres">
      <dgm:prSet presAssocID="{945EEEEF-D630-4A1B-9F25-9514B02919C3}" presName="FiveNodes_3_text" presStyleLbl="node1" presStyleIdx="4" presStyleCnt="5">
        <dgm:presLayoutVars>
          <dgm:bulletEnabled val="1"/>
        </dgm:presLayoutVars>
      </dgm:prSet>
      <dgm:spPr/>
    </dgm:pt>
    <dgm:pt modelId="{50498B08-E8C9-4CDE-AB3A-DB3EA719AA29}" type="pres">
      <dgm:prSet presAssocID="{945EEEEF-D630-4A1B-9F25-9514B02919C3}" presName="FiveNodes_4_text" presStyleLbl="node1" presStyleIdx="4" presStyleCnt="5">
        <dgm:presLayoutVars>
          <dgm:bulletEnabled val="1"/>
        </dgm:presLayoutVars>
      </dgm:prSet>
      <dgm:spPr/>
    </dgm:pt>
    <dgm:pt modelId="{F1058DE8-2397-45C7-806E-987EC74DBA26}" type="pres">
      <dgm:prSet presAssocID="{945EEEEF-D630-4A1B-9F25-9514B02919C3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03090703-2065-413F-A919-3B5C738BEF98}" type="presOf" srcId="{29DC23BC-9E75-4D38-880D-DB0C69AFDED9}" destId="{50498B08-E8C9-4CDE-AB3A-DB3EA719AA29}" srcOrd="1" destOrd="0" presId="urn:microsoft.com/office/officeart/2005/8/layout/vProcess5"/>
    <dgm:cxn modelId="{C2307203-16D9-4119-8243-F2A3313DEDCD}" srcId="{945EEEEF-D630-4A1B-9F25-9514B02919C3}" destId="{4E36B495-68D6-405D-B0C9-2D24E2D10D26}" srcOrd="1" destOrd="0" parTransId="{D0276533-67B8-4AE3-B0A0-AB8AE6786360}" sibTransId="{9404AB37-8DEB-415E-A54B-41D4FC5C2E52}"/>
    <dgm:cxn modelId="{ACB8750F-E033-4175-A632-95ED3B03DAC5}" type="presOf" srcId="{945EEEEF-D630-4A1B-9F25-9514B02919C3}" destId="{A158031F-093A-4D2D-A0D1-F4BBECDA296C}" srcOrd="0" destOrd="0" presId="urn:microsoft.com/office/officeart/2005/8/layout/vProcess5"/>
    <dgm:cxn modelId="{F796A313-BD1A-43A4-8B8E-05D28E4FF3D1}" type="presOf" srcId="{4E36B495-68D6-405D-B0C9-2D24E2D10D26}" destId="{9F82DAEF-44E5-42C4-8BC4-A91C77D648C1}" srcOrd="1" destOrd="0" presId="urn:microsoft.com/office/officeart/2005/8/layout/vProcess5"/>
    <dgm:cxn modelId="{3BBD7237-AC3B-4F81-9BDF-A7C66A9F7961}" type="presOf" srcId="{A9CB3940-ACCA-46D7-AFB6-A72E6E101CC4}" destId="{B126EC1B-6527-470A-9136-8310265FE55E}" srcOrd="0" destOrd="0" presId="urn:microsoft.com/office/officeart/2005/8/layout/vProcess5"/>
    <dgm:cxn modelId="{199B9237-55F0-4146-86EC-E9D8FF9EC6D7}" type="presOf" srcId="{9404AB37-8DEB-415E-A54B-41D4FC5C2E52}" destId="{6C7356F4-D589-4F6B-A45C-77ECE3DD53EB}" srcOrd="0" destOrd="0" presId="urn:microsoft.com/office/officeart/2005/8/layout/vProcess5"/>
    <dgm:cxn modelId="{9D50BF40-345C-41DA-AA68-B45EDA5D188E}" type="presOf" srcId="{154DD707-72BE-40D2-902D-E176356756CC}" destId="{D9731AAB-1F75-4C0B-AD33-4A00BC04D2D8}" srcOrd="0" destOrd="0" presId="urn:microsoft.com/office/officeart/2005/8/layout/vProcess5"/>
    <dgm:cxn modelId="{1DA99A5E-B935-4157-8A74-9D1B001514AF}" type="presOf" srcId="{154DD707-72BE-40D2-902D-E176356756CC}" destId="{AE8F5B98-7C39-48D5-BA3F-36C2ADCEB164}" srcOrd="1" destOrd="0" presId="urn:microsoft.com/office/officeart/2005/8/layout/vProcess5"/>
    <dgm:cxn modelId="{D40A2447-4FFE-4C2C-97C7-773B0E6AEB00}" srcId="{945EEEEF-D630-4A1B-9F25-9514B02919C3}" destId="{A9CB3940-ACCA-46D7-AFB6-A72E6E101CC4}" srcOrd="4" destOrd="0" parTransId="{0304C397-C0B1-4013-A8A4-1C17C6339CF1}" sibTransId="{A96B7236-8D21-412C-A7BE-88E5B2351B02}"/>
    <dgm:cxn modelId="{29059548-EED6-443B-9D2D-5ACA0B659A78}" type="presOf" srcId="{4D147629-FE2F-4310-9DDC-A42A8AD800CC}" destId="{8B70A181-162E-450A-A62B-AFB40E1A4A3C}" srcOrd="0" destOrd="0" presId="urn:microsoft.com/office/officeart/2005/8/layout/vProcess5"/>
    <dgm:cxn modelId="{8631AC4D-C6B8-4C2E-8FB3-679A5667CA13}" srcId="{945EEEEF-D630-4A1B-9F25-9514B02919C3}" destId="{154DD707-72BE-40D2-902D-E176356756CC}" srcOrd="0" destOrd="0" parTransId="{8BF77277-75F5-41B9-A2BB-7701FE69ADE3}" sibTransId="{327F7D2A-35B4-41E6-989B-407FBF71C947}"/>
    <dgm:cxn modelId="{62B8644F-9D76-4875-A80E-4BD4C65F9555}" type="presOf" srcId="{29DC23BC-9E75-4D38-880D-DB0C69AFDED9}" destId="{1F1EDE23-CE1A-4B66-A819-2E0F41753330}" srcOrd="0" destOrd="0" presId="urn:microsoft.com/office/officeart/2005/8/layout/vProcess5"/>
    <dgm:cxn modelId="{0FBBEC8D-57E1-462C-82FD-67E722B59D99}" srcId="{945EEEEF-D630-4A1B-9F25-9514B02919C3}" destId="{29DC23BC-9E75-4D38-880D-DB0C69AFDED9}" srcOrd="3" destOrd="0" parTransId="{2A02BCA7-77EE-4815-AAF0-6638CD4434A3}" sibTransId="{4475ADC1-9EBA-498B-B6C6-FC6C46A6C8A2}"/>
    <dgm:cxn modelId="{27C3DC9A-D859-4CA3-BF48-730048B66C4B}" type="presOf" srcId="{4D147629-FE2F-4310-9DDC-A42A8AD800CC}" destId="{61C2ACFF-5460-4EA4-A703-F4CE7A758BDA}" srcOrd="1" destOrd="0" presId="urn:microsoft.com/office/officeart/2005/8/layout/vProcess5"/>
    <dgm:cxn modelId="{385CFEA6-7150-4061-B888-6C70EFAA01B5}" srcId="{945EEEEF-D630-4A1B-9F25-9514B02919C3}" destId="{4D147629-FE2F-4310-9DDC-A42A8AD800CC}" srcOrd="2" destOrd="0" parTransId="{8AAD9E4C-EDA8-4DC4-9606-8142EDE0DB16}" sibTransId="{6F20F78E-EE36-402D-BA0F-2C7704B2D7FF}"/>
    <dgm:cxn modelId="{74BC39C6-CEEA-48E1-90C4-08D603811994}" type="presOf" srcId="{327F7D2A-35B4-41E6-989B-407FBF71C947}" destId="{3C9AC604-3E34-4A86-9973-B76B4F5CCD7E}" srcOrd="0" destOrd="0" presId="urn:microsoft.com/office/officeart/2005/8/layout/vProcess5"/>
    <dgm:cxn modelId="{F3C062CB-12AF-464A-A6D5-E44CF5D5B2E2}" type="presOf" srcId="{6F20F78E-EE36-402D-BA0F-2C7704B2D7FF}" destId="{88375165-BCD8-4534-B2F9-0ABA6ED6E983}" srcOrd="0" destOrd="0" presId="urn:microsoft.com/office/officeart/2005/8/layout/vProcess5"/>
    <dgm:cxn modelId="{E5924ED0-B2D1-4F17-9C27-7DB873C30098}" type="presOf" srcId="{4E36B495-68D6-405D-B0C9-2D24E2D10D26}" destId="{3D74B77C-1E01-4E64-B8CF-68BE60EFA578}" srcOrd="0" destOrd="0" presId="urn:microsoft.com/office/officeart/2005/8/layout/vProcess5"/>
    <dgm:cxn modelId="{F4009EE5-5C06-4296-B287-1E61DF5AE339}" type="presOf" srcId="{4475ADC1-9EBA-498B-B6C6-FC6C46A6C8A2}" destId="{42AD9DED-B98A-44F6-A14F-0DAED1D0F0E0}" srcOrd="0" destOrd="0" presId="urn:microsoft.com/office/officeart/2005/8/layout/vProcess5"/>
    <dgm:cxn modelId="{7CC40EE7-799E-4E98-B8AF-DC5EBFAECC22}" type="presOf" srcId="{A9CB3940-ACCA-46D7-AFB6-A72E6E101CC4}" destId="{F1058DE8-2397-45C7-806E-987EC74DBA26}" srcOrd="1" destOrd="0" presId="urn:microsoft.com/office/officeart/2005/8/layout/vProcess5"/>
    <dgm:cxn modelId="{3AD6DD27-0B1D-4243-9D14-35FE0B652158}" type="presParOf" srcId="{A158031F-093A-4D2D-A0D1-F4BBECDA296C}" destId="{A397BA32-6B7A-4E13-ADD6-67AB5394A15C}" srcOrd="0" destOrd="0" presId="urn:microsoft.com/office/officeart/2005/8/layout/vProcess5"/>
    <dgm:cxn modelId="{DA318D57-17BC-436A-A282-284253A674AF}" type="presParOf" srcId="{A158031F-093A-4D2D-A0D1-F4BBECDA296C}" destId="{D9731AAB-1F75-4C0B-AD33-4A00BC04D2D8}" srcOrd="1" destOrd="0" presId="urn:microsoft.com/office/officeart/2005/8/layout/vProcess5"/>
    <dgm:cxn modelId="{9BE5A84F-9093-4B4A-8286-E334C8DFB286}" type="presParOf" srcId="{A158031F-093A-4D2D-A0D1-F4BBECDA296C}" destId="{3D74B77C-1E01-4E64-B8CF-68BE60EFA578}" srcOrd="2" destOrd="0" presId="urn:microsoft.com/office/officeart/2005/8/layout/vProcess5"/>
    <dgm:cxn modelId="{8C524E28-424D-4737-BA26-4236403FDE84}" type="presParOf" srcId="{A158031F-093A-4D2D-A0D1-F4BBECDA296C}" destId="{8B70A181-162E-450A-A62B-AFB40E1A4A3C}" srcOrd="3" destOrd="0" presId="urn:microsoft.com/office/officeart/2005/8/layout/vProcess5"/>
    <dgm:cxn modelId="{A071B35E-4212-4E8A-A163-43349583295D}" type="presParOf" srcId="{A158031F-093A-4D2D-A0D1-F4BBECDA296C}" destId="{1F1EDE23-CE1A-4B66-A819-2E0F41753330}" srcOrd="4" destOrd="0" presId="urn:microsoft.com/office/officeart/2005/8/layout/vProcess5"/>
    <dgm:cxn modelId="{4CAE5BD2-F40A-4205-85FB-AEB7AC358ED4}" type="presParOf" srcId="{A158031F-093A-4D2D-A0D1-F4BBECDA296C}" destId="{B126EC1B-6527-470A-9136-8310265FE55E}" srcOrd="5" destOrd="0" presId="urn:microsoft.com/office/officeart/2005/8/layout/vProcess5"/>
    <dgm:cxn modelId="{861B6191-C7D2-44E8-9E42-4027A4DF5D71}" type="presParOf" srcId="{A158031F-093A-4D2D-A0D1-F4BBECDA296C}" destId="{3C9AC604-3E34-4A86-9973-B76B4F5CCD7E}" srcOrd="6" destOrd="0" presId="urn:microsoft.com/office/officeart/2005/8/layout/vProcess5"/>
    <dgm:cxn modelId="{298AE891-79A3-4EFF-B750-62D7B9C077DC}" type="presParOf" srcId="{A158031F-093A-4D2D-A0D1-F4BBECDA296C}" destId="{6C7356F4-D589-4F6B-A45C-77ECE3DD53EB}" srcOrd="7" destOrd="0" presId="urn:microsoft.com/office/officeart/2005/8/layout/vProcess5"/>
    <dgm:cxn modelId="{3D64FBA2-5171-4FFD-8A05-16ED883EB503}" type="presParOf" srcId="{A158031F-093A-4D2D-A0D1-F4BBECDA296C}" destId="{88375165-BCD8-4534-B2F9-0ABA6ED6E983}" srcOrd="8" destOrd="0" presId="urn:microsoft.com/office/officeart/2005/8/layout/vProcess5"/>
    <dgm:cxn modelId="{98604502-CDFE-444E-8579-6185DD949575}" type="presParOf" srcId="{A158031F-093A-4D2D-A0D1-F4BBECDA296C}" destId="{42AD9DED-B98A-44F6-A14F-0DAED1D0F0E0}" srcOrd="9" destOrd="0" presId="urn:microsoft.com/office/officeart/2005/8/layout/vProcess5"/>
    <dgm:cxn modelId="{0A2F396A-B2B7-40B4-B589-FB8F8AC7BE41}" type="presParOf" srcId="{A158031F-093A-4D2D-A0D1-F4BBECDA296C}" destId="{AE8F5B98-7C39-48D5-BA3F-36C2ADCEB164}" srcOrd="10" destOrd="0" presId="urn:microsoft.com/office/officeart/2005/8/layout/vProcess5"/>
    <dgm:cxn modelId="{FB4ACC52-A7F3-49D2-A13B-AC935FA899FE}" type="presParOf" srcId="{A158031F-093A-4D2D-A0D1-F4BBECDA296C}" destId="{9F82DAEF-44E5-42C4-8BC4-A91C77D648C1}" srcOrd="11" destOrd="0" presId="urn:microsoft.com/office/officeart/2005/8/layout/vProcess5"/>
    <dgm:cxn modelId="{775E52C2-71B5-4F9A-8DE8-DCC7B4E20ACD}" type="presParOf" srcId="{A158031F-093A-4D2D-A0D1-F4BBECDA296C}" destId="{61C2ACFF-5460-4EA4-A703-F4CE7A758BDA}" srcOrd="12" destOrd="0" presId="urn:microsoft.com/office/officeart/2005/8/layout/vProcess5"/>
    <dgm:cxn modelId="{9EC1DCD3-0521-48DA-AC40-CF0ECB41BF06}" type="presParOf" srcId="{A158031F-093A-4D2D-A0D1-F4BBECDA296C}" destId="{50498B08-E8C9-4CDE-AB3A-DB3EA719AA29}" srcOrd="13" destOrd="0" presId="urn:microsoft.com/office/officeart/2005/8/layout/vProcess5"/>
    <dgm:cxn modelId="{56B85109-0462-404B-9BBA-7AC0590A6B85}" type="presParOf" srcId="{A158031F-093A-4D2D-A0D1-F4BBECDA296C}" destId="{F1058DE8-2397-45C7-806E-987EC74DBA2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5EEEEF-D630-4A1B-9F25-9514B02919C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154DD707-72BE-40D2-902D-E176356756CC}">
      <dgm:prSet/>
      <dgm:spPr/>
      <dgm:t>
        <a:bodyPr/>
        <a:lstStyle/>
        <a:p>
          <a:r>
            <a:rPr lang="en-US" dirty="0"/>
            <a:t>Wat:  12.00 </a:t>
          </a:r>
          <a:r>
            <a:rPr lang="en-US" dirty="0" err="1"/>
            <a:t>uu</a:t>
          </a:r>
          <a:r>
            <a:rPr lang="en-US" dirty="0"/>
            <a:t> r </a:t>
          </a:r>
          <a:r>
            <a:rPr lang="en-US" dirty="0" err="1"/>
            <a:t>een</a:t>
          </a:r>
          <a:r>
            <a:rPr lang="en-US" dirty="0"/>
            <a:t> </a:t>
          </a:r>
          <a:r>
            <a:rPr lang="en-US" dirty="0" err="1"/>
            <a:t>filmpje</a:t>
          </a:r>
          <a:r>
            <a:rPr lang="en-US" dirty="0"/>
            <a:t> </a:t>
          </a:r>
          <a:r>
            <a:rPr lang="en-US" dirty="0" err="1"/>
            <a:t>kijken</a:t>
          </a:r>
          <a:r>
            <a:rPr lang="en-US" dirty="0"/>
            <a:t> “over de </a:t>
          </a:r>
          <a:r>
            <a:rPr lang="en-US" dirty="0" err="1"/>
            <a:t>streep</a:t>
          </a:r>
          <a:r>
            <a:rPr lang="en-US" dirty="0"/>
            <a:t>”</a:t>
          </a:r>
        </a:p>
      </dgm:t>
    </dgm:pt>
    <dgm:pt modelId="{8BF77277-75F5-41B9-A2BB-7701FE69ADE3}" type="parTrans" cxnId="{8631AC4D-C6B8-4C2E-8FB3-679A5667CA13}">
      <dgm:prSet/>
      <dgm:spPr/>
      <dgm:t>
        <a:bodyPr/>
        <a:lstStyle/>
        <a:p>
          <a:endParaRPr lang="en-US"/>
        </a:p>
      </dgm:t>
    </dgm:pt>
    <dgm:pt modelId="{327F7D2A-35B4-41E6-989B-407FBF71C947}" type="sibTrans" cxnId="{8631AC4D-C6B8-4C2E-8FB3-679A5667CA13}">
      <dgm:prSet/>
      <dgm:spPr/>
      <dgm:t>
        <a:bodyPr/>
        <a:lstStyle/>
        <a:p>
          <a:endParaRPr lang="en-US"/>
        </a:p>
      </dgm:t>
    </dgm:pt>
    <dgm:pt modelId="{4E36B495-68D6-405D-B0C9-2D24E2D10D26}">
      <dgm:prSet/>
      <dgm:spPr/>
      <dgm:t>
        <a:bodyPr/>
        <a:lstStyle/>
        <a:p>
          <a:r>
            <a:rPr lang="nl-NL" dirty="0"/>
            <a:t>12.30  tot 14.00  we gaan het “spel” spelen. </a:t>
          </a:r>
          <a:endParaRPr lang="en-US" dirty="0"/>
        </a:p>
      </dgm:t>
    </dgm:pt>
    <dgm:pt modelId="{D0276533-67B8-4AE3-B0A0-AB8AE6786360}" type="parTrans" cxnId="{C2307203-16D9-4119-8243-F2A3313DEDCD}">
      <dgm:prSet/>
      <dgm:spPr/>
      <dgm:t>
        <a:bodyPr/>
        <a:lstStyle/>
        <a:p>
          <a:endParaRPr lang="en-US"/>
        </a:p>
      </dgm:t>
    </dgm:pt>
    <dgm:pt modelId="{9404AB37-8DEB-415E-A54B-41D4FC5C2E52}" type="sibTrans" cxnId="{C2307203-16D9-4119-8243-F2A3313DEDCD}">
      <dgm:prSet/>
      <dgm:spPr/>
      <dgm:t>
        <a:bodyPr/>
        <a:lstStyle/>
        <a:p>
          <a:endParaRPr lang="en-US"/>
        </a:p>
      </dgm:t>
    </dgm:pt>
    <dgm:pt modelId="{4D147629-FE2F-4310-9DDC-A42A8AD800CC}">
      <dgm:prSet/>
      <dgm:spPr/>
      <dgm:t>
        <a:bodyPr/>
        <a:lstStyle/>
        <a:p>
          <a:r>
            <a:rPr lang="nl-NL" dirty="0"/>
            <a:t>Om 14.30 gaan we naar beneden de skills ruimte.</a:t>
          </a:r>
        </a:p>
      </dgm:t>
    </dgm:pt>
    <dgm:pt modelId="{8AAD9E4C-EDA8-4DC4-9606-8142EDE0DB16}" type="parTrans" cxnId="{385CFEA6-7150-4061-B888-6C70EFAA01B5}">
      <dgm:prSet/>
      <dgm:spPr/>
      <dgm:t>
        <a:bodyPr/>
        <a:lstStyle/>
        <a:p>
          <a:endParaRPr lang="en-US"/>
        </a:p>
      </dgm:t>
    </dgm:pt>
    <dgm:pt modelId="{6F20F78E-EE36-402D-BA0F-2C7704B2D7FF}" type="sibTrans" cxnId="{385CFEA6-7150-4061-B888-6C70EFAA01B5}">
      <dgm:prSet/>
      <dgm:spPr/>
      <dgm:t>
        <a:bodyPr/>
        <a:lstStyle/>
        <a:p>
          <a:endParaRPr lang="en-US"/>
        </a:p>
      </dgm:t>
    </dgm:pt>
    <dgm:pt modelId="{29DC23BC-9E75-4D38-880D-DB0C69AFDED9}">
      <dgm:prSet/>
      <dgm:spPr/>
      <dgm:t>
        <a:bodyPr/>
        <a:lstStyle/>
        <a:p>
          <a:r>
            <a:rPr lang="nl-NL" dirty="0"/>
            <a:t>14.30 tot 14.45 Uitleg </a:t>
          </a:r>
        </a:p>
        <a:p>
          <a:r>
            <a:rPr lang="nl-NL" dirty="0"/>
            <a:t>14.45 tot 15.45 Oefenen met het protocol.</a:t>
          </a:r>
          <a:endParaRPr lang="en-US" dirty="0"/>
        </a:p>
      </dgm:t>
    </dgm:pt>
    <dgm:pt modelId="{2A02BCA7-77EE-4815-AAF0-6638CD4434A3}" type="parTrans" cxnId="{0FBBEC8D-57E1-462C-82FD-67E722B59D99}">
      <dgm:prSet/>
      <dgm:spPr/>
      <dgm:t>
        <a:bodyPr/>
        <a:lstStyle/>
        <a:p>
          <a:endParaRPr lang="en-US"/>
        </a:p>
      </dgm:t>
    </dgm:pt>
    <dgm:pt modelId="{4475ADC1-9EBA-498B-B6C6-FC6C46A6C8A2}" type="sibTrans" cxnId="{0FBBEC8D-57E1-462C-82FD-67E722B59D99}">
      <dgm:prSet/>
      <dgm:spPr/>
      <dgm:t>
        <a:bodyPr/>
        <a:lstStyle/>
        <a:p>
          <a:endParaRPr lang="en-US"/>
        </a:p>
      </dgm:t>
    </dgm:pt>
    <dgm:pt modelId="{A9CB3940-ACCA-46D7-AFB6-A72E6E101CC4}">
      <dgm:prSet/>
      <dgm:spPr/>
      <dgm:t>
        <a:bodyPr/>
        <a:lstStyle/>
        <a:p>
          <a:endParaRPr lang="en-US" dirty="0"/>
        </a:p>
      </dgm:t>
    </dgm:pt>
    <dgm:pt modelId="{0304C397-C0B1-4013-A8A4-1C17C6339CF1}" type="parTrans" cxnId="{D40A2447-4FFE-4C2C-97C7-773B0E6AEB00}">
      <dgm:prSet/>
      <dgm:spPr/>
      <dgm:t>
        <a:bodyPr/>
        <a:lstStyle/>
        <a:p>
          <a:endParaRPr lang="en-US"/>
        </a:p>
      </dgm:t>
    </dgm:pt>
    <dgm:pt modelId="{A96B7236-8D21-412C-A7BE-88E5B2351B02}" type="sibTrans" cxnId="{D40A2447-4FFE-4C2C-97C7-773B0E6AEB00}">
      <dgm:prSet/>
      <dgm:spPr/>
      <dgm:t>
        <a:bodyPr/>
        <a:lstStyle/>
        <a:p>
          <a:endParaRPr lang="en-US"/>
        </a:p>
      </dgm:t>
    </dgm:pt>
    <dgm:pt modelId="{D09EF946-4D84-484B-9064-64437A76778C}" type="pres">
      <dgm:prSet presAssocID="{945EEEEF-D630-4A1B-9F25-9514B02919C3}" presName="root" presStyleCnt="0">
        <dgm:presLayoutVars>
          <dgm:dir/>
          <dgm:resizeHandles val="exact"/>
        </dgm:presLayoutVars>
      </dgm:prSet>
      <dgm:spPr/>
    </dgm:pt>
    <dgm:pt modelId="{5934B96A-E9FB-4FBD-8682-7C5984A5F3F5}" type="pres">
      <dgm:prSet presAssocID="{154DD707-72BE-40D2-902D-E176356756CC}" presName="compNode" presStyleCnt="0"/>
      <dgm:spPr/>
    </dgm:pt>
    <dgm:pt modelId="{72349960-1432-4718-AFED-C519DDDC3314}" type="pres">
      <dgm:prSet presAssocID="{154DD707-72BE-40D2-902D-E176356756CC}" presName="bgRect" presStyleLbl="bgShp" presStyleIdx="0" presStyleCnt="5"/>
      <dgm:spPr/>
    </dgm:pt>
    <dgm:pt modelId="{21120BD6-491C-466C-A7A5-9AE0E935E62A}" type="pres">
      <dgm:prSet presAssocID="{154DD707-72BE-40D2-902D-E176356756CC}" presName="iconRect" presStyleLbl="node1" presStyleIdx="0" presStyleCnt="5" custLinFactNeighborX="-8042" custLinFactNeighborY="1357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deo camera"/>
        </a:ext>
      </dgm:extLst>
    </dgm:pt>
    <dgm:pt modelId="{21B451FB-8388-4983-AF9B-50BCC627CF6E}" type="pres">
      <dgm:prSet presAssocID="{154DD707-72BE-40D2-902D-E176356756CC}" presName="spaceRect" presStyleCnt="0"/>
      <dgm:spPr/>
    </dgm:pt>
    <dgm:pt modelId="{FA62FD68-B9D8-4794-AEAC-0DEB1D83D094}" type="pres">
      <dgm:prSet presAssocID="{154DD707-72BE-40D2-902D-E176356756CC}" presName="parTx" presStyleLbl="revTx" presStyleIdx="0" presStyleCnt="5">
        <dgm:presLayoutVars>
          <dgm:chMax val="0"/>
          <dgm:chPref val="0"/>
        </dgm:presLayoutVars>
      </dgm:prSet>
      <dgm:spPr/>
    </dgm:pt>
    <dgm:pt modelId="{DFCB6E99-E303-483A-876A-4CE278F36A02}" type="pres">
      <dgm:prSet presAssocID="{327F7D2A-35B4-41E6-989B-407FBF71C947}" presName="sibTrans" presStyleCnt="0"/>
      <dgm:spPr/>
    </dgm:pt>
    <dgm:pt modelId="{5E71132D-5589-442F-85B9-6A261244F42E}" type="pres">
      <dgm:prSet presAssocID="{4E36B495-68D6-405D-B0C9-2D24E2D10D26}" presName="compNode" presStyleCnt="0"/>
      <dgm:spPr/>
    </dgm:pt>
    <dgm:pt modelId="{FBE569C1-2EA5-4A93-B359-283BAB8E5F47}" type="pres">
      <dgm:prSet presAssocID="{4E36B495-68D6-405D-B0C9-2D24E2D10D26}" presName="bgRect" presStyleLbl="bgShp" presStyleIdx="1" presStyleCnt="5"/>
      <dgm:spPr/>
    </dgm:pt>
    <dgm:pt modelId="{F0ECC2E2-E7A8-487A-9860-276BD8D22D88}" type="pres">
      <dgm:prSet presAssocID="{4E36B495-68D6-405D-B0C9-2D24E2D10D26}" presName="iconRect" presStyleLbl="node1" presStyleIdx="1" presStyleCnt="5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14162666-FBCB-4852-8587-7B30A8441925}" type="pres">
      <dgm:prSet presAssocID="{4E36B495-68D6-405D-B0C9-2D24E2D10D26}" presName="spaceRect" presStyleCnt="0"/>
      <dgm:spPr/>
    </dgm:pt>
    <dgm:pt modelId="{C8266CD7-6F5D-426C-8BAD-071C95C3EB54}" type="pres">
      <dgm:prSet presAssocID="{4E36B495-68D6-405D-B0C9-2D24E2D10D26}" presName="parTx" presStyleLbl="revTx" presStyleIdx="1" presStyleCnt="5">
        <dgm:presLayoutVars>
          <dgm:chMax val="0"/>
          <dgm:chPref val="0"/>
        </dgm:presLayoutVars>
      </dgm:prSet>
      <dgm:spPr/>
    </dgm:pt>
    <dgm:pt modelId="{9C6A6813-25F9-47C7-B2DE-1EBEEAB422A5}" type="pres">
      <dgm:prSet presAssocID="{9404AB37-8DEB-415E-A54B-41D4FC5C2E52}" presName="sibTrans" presStyleCnt="0"/>
      <dgm:spPr/>
    </dgm:pt>
    <dgm:pt modelId="{072D233E-C13C-4C2F-9FF6-C2E24DDA6E81}" type="pres">
      <dgm:prSet presAssocID="{4D147629-FE2F-4310-9DDC-A42A8AD800CC}" presName="compNode" presStyleCnt="0"/>
      <dgm:spPr/>
    </dgm:pt>
    <dgm:pt modelId="{633B2427-B6F4-44E5-AE55-4B106931EAA5}" type="pres">
      <dgm:prSet presAssocID="{4D147629-FE2F-4310-9DDC-A42A8AD800CC}" presName="bgRect" presStyleLbl="bgShp" presStyleIdx="2" presStyleCnt="5"/>
      <dgm:spPr/>
    </dgm:pt>
    <dgm:pt modelId="{8D1DF5FA-75E6-4F57-B3C7-E0DC3C5E09B1}" type="pres">
      <dgm:prSet presAssocID="{4D147629-FE2F-4310-9DDC-A42A8AD800CC}" presName="iconRect" presStyleLbl="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lner"/>
        </a:ext>
      </dgm:extLst>
    </dgm:pt>
    <dgm:pt modelId="{2032FB5D-7CF5-4F12-823C-D0AEF9C85B6D}" type="pres">
      <dgm:prSet presAssocID="{4D147629-FE2F-4310-9DDC-A42A8AD800CC}" presName="spaceRect" presStyleCnt="0"/>
      <dgm:spPr/>
    </dgm:pt>
    <dgm:pt modelId="{E7BD80B1-6DA1-461B-A9AC-1466CCCE4591}" type="pres">
      <dgm:prSet presAssocID="{4D147629-FE2F-4310-9DDC-A42A8AD800CC}" presName="parTx" presStyleLbl="revTx" presStyleIdx="2" presStyleCnt="5">
        <dgm:presLayoutVars>
          <dgm:chMax val="0"/>
          <dgm:chPref val="0"/>
        </dgm:presLayoutVars>
      </dgm:prSet>
      <dgm:spPr/>
    </dgm:pt>
    <dgm:pt modelId="{6B281091-17B1-4005-8152-9670E9F6027C}" type="pres">
      <dgm:prSet presAssocID="{6F20F78E-EE36-402D-BA0F-2C7704B2D7FF}" presName="sibTrans" presStyleCnt="0"/>
      <dgm:spPr/>
    </dgm:pt>
    <dgm:pt modelId="{B11F8CBC-9296-407C-A316-AE53B06B9579}" type="pres">
      <dgm:prSet presAssocID="{29DC23BC-9E75-4D38-880D-DB0C69AFDED9}" presName="compNode" presStyleCnt="0"/>
      <dgm:spPr/>
    </dgm:pt>
    <dgm:pt modelId="{ABA0E682-469D-47B8-87A1-9D89084A6B23}" type="pres">
      <dgm:prSet presAssocID="{29DC23BC-9E75-4D38-880D-DB0C69AFDED9}" presName="bgRect" presStyleLbl="bgShp" presStyleIdx="3" presStyleCnt="5"/>
      <dgm:spPr/>
    </dgm:pt>
    <dgm:pt modelId="{E65988BF-AB25-4427-8EAA-60F2614342BF}" type="pres">
      <dgm:prSet presAssocID="{29DC23BC-9E75-4D38-880D-DB0C69AFDED9}" presName="iconRect" presStyleLbl="node1" presStyleIdx="3" presStyleCnt="5" custLinFactNeighborX="-607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C571903-E038-4F60-905E-2AA38144844E}" type="pres">
      <dgm:prSet presAssocID="{29DC23BC-9E75-4D38-880D-DB0C69AFDED9}" presName="spaceRect" presStyleCnt="0"/>
      <dgm:spPr/>
    </dgm:pt>
    <dgm:pt modelId="{69A9918E-6B6E-4609-B48B-032BE9686E25}" type="pres">
      <dgm:prSet presAssocID="{29DC23BC-9E75-4D38-880D-DB0C69AFDED9}" presName="parTx" presStyleLbl="revTx" presStyleIdx="3" presStyleCnt="5">
        <dgm:presLayoutVars>
          <dgm:chMax val="0"/>
          <dgm:chPref val="0"/>
        </dgm:presLayoutVars>
      </dgm:prSet>
      <dgm:spPr/>
    </dgm:pt>
    <dgm:pt modelId="{C9E4D883-8CE3-42BD-8E2B-62F9F3D915B6}" type="pres">
      <dgm:prSet presAssocID="{4475ADC1-9EBA-498B-B6C6-FC6C46A6C8A2}" presName="sibTrans" presStyleCnt="0"/>
      <dgm:spPr/>
    </dgm:pt>
    <dgm:pt modelId="{98D43FF7-79A1-4770-9E3A-FC658A118994}" type="pres">
      <dgm:prSet presAssocID="{A9CB3940-ACCA-46D7-AFB6-A72E6E101CC4}" presName="compNode" presStyleCnt="0"/>
      <dgm:spPr/>
    </dgm:pt>
    <dgm:pt modelId="{D3E7CE3D-32DD-4275-8149-8201C2E140AC}" type="pres">
      <dgm:prSet presAssocID="{A9CB3940-ACCA-46D7-AFB6-A72E6E101CC4}" presName="bgRect" presStyleLbl="bgShp" presStyleIdx="4" presStyleCnt="5" custFlipVert="1" custScaleY="87788" custLinFactNeighborY="2949"/>
      <dgm:spPr/>
    </dgm:pt>
    <dgm:pt modelId="{8CA99F4E-D9DD-4FE7-A75A-D290F2726682}" type="pres">
      <dgm:prSet presAssocID="{A9CB3940-ACCA-46D7-AFB6-A72E6E101CC4}" presName="iconRect" presStyleLbl="node1" presStyleIdx="4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E723FED3-EBB9-4DB9-B32E-C565E8C786F5}" type="pres">
      <dgm:prSet presAssocID="{A9CB3940-ACCA-46D7-AFB6-A72E6E101CC4}" presName="spaceRect" presStyleCnt="0"/>
      <dgm:spPr/>
    </dgm:pt>
    <dgm:pt modelId="{03A3227E-C299-4849-961A-5657F1653CC5}" type="pres">
      <dgm:prSet presAssocID="{A9CB3940-ACCA-46D7-AFB6-A72E6E101CC4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2307203-16D9-4119-8243-F2A3313DEDCD}" srcId="{945EEEEF-D630-4A1B-9F25-9514B02919C3}" destId="{4E36B495-68D6-405D-B0C9-2D24E2D10D26}" srcOrd="1" destOrd="0" parTransId="{D0276533-67B8-4AE3-B0A0-AB8AE6786360}" sibTransId="{9404AB37-8DEB-415E-A54B-41D4FC5C2E52}"/>
    <dgm:cxn modelId="{691AFF0C-68DA-4BEC-95D2-EB1D623BBA2B}" type="presOf" srcId="{154DD707-72BE-40D2-902D-E176356756CC}" destId="{FA62FD68-B9D8-4794-AEAC-0DEB1D83D094}" srcOrd="0" destOrd="0" presId="urn:microsoft.com/office/officeart/2018/2/layout/IconVerticalSolidList"/>
    <dgm:cxn modelId="{2D996F14-735A-47C2-A35B-0F43A86384B5}" type="presOf" srcId="{945EEEEF-D630-4A1B-9F25-9514B02919C3}" destId="{D09EF946-4D84-484B-9064-64437A76778C}" srcOrd="0" destOrd="0" presId="urn:microsoft.com/office/officeart/2018/2/layout/IconVerticalSolidList"/>
    <dgm:cxn modelId="{26A72523-D710-40D9-B337-B54AD6D805E0}" type="presOf" srcId="{A9CB3940-ACCA-46D7-AFB6-A72E6E101CC4}" destId="{03A3227E-C299-4849-961A-5657F1653CC5}" srcOrd="0" destOrd="0" presId="urn:microsoft.com/office/officeart/2018/2/layout/IconVerticalSolidList"/>
    <dgm:cxn modelId="{D40A2447-4FFE-4C2C-97C7-773B0E6AEB00}" srcId="{945EEEEF-D630-4A1B-9F25-9514B02919C3}" destId="{A9CB3940-ACCA-46D7-AFB6-A72E6E101CC4}" srcOrd="4" destOrd="0" parTransId="{0304C397-C0B1-4013-A8A4-1C17C6339CF1}" sibTransId="{A96B7236-8D21-412C-A7BE-88E5B2351B02}"/>
    <dgm:cxn modelId="{189BA06C-7E35-431C-B38C-2B0FE1211760}" type="presOf" srcId="{29DC23BC-9E75-4D38-880D-DB0C69AFDED9}" destId="{69A9918E-6B6E-4609-B48B-032BE9686E25}" srcOrd="0" destOrd="0" presId="urn:microsoft.com/office/officeart/2018/2/layout/IconVerticalSolidList"/>
    <dgm:cxn modelId="{8631AC4D-C6B8-4C2E-8FB3-679A5667CA13}" srcId="{945EEEEF-D630-4A1B-9F25-9514B02919C3}" destId="{154DD707-72BE-40D2-902D-E176356756CC}" srcOrd="0" destOrd="0" parTransId="{8BF77277-75F5-41B9-A2BB-7701FE69ADE3}" sibTransId="{327F7D2A-35B4-41E6-989B-407FBF71C947}"/>
    <dgm:cxn modelId="{0FBBEC8D-57E1-462C-82FD-67E722B59D99}" srcId="{945EEEEF-D630-4A1B-9F25-9514B02919C3}" destId="{29DC23BC-9E75-4D38-880D-DB0C69AFDED9}" srcOrd="3" destOrd="0" parTransId="{2A02BCA7-77EE-4815-AAF0-6638CD4434A3}" sibTransId="{4475ADC1-9EBA-498B-B6C6-FC6C46A6C8A2}"/>
    <dgm:cxn modelId="{1D469AA4-812E-49D6-8C07-8FB4BF0E8DBE}" type="presOf" srcId="{4D147629-FE2F-4310-9DDC-A42A8AD800CC}" destId="{E7BD80B1-6DA1-461B-A9AC-1466CCCE4591}" srcOrd="0" destOrd="0" presId="urn:microsoft.com/office/officeart/2018/2/layout/IconVerticalSolidList"/>
    <dgm:cxn modelId="{385CFEA6-7150-4061-B888-6C70EFAA01B5}" srcId="{945EEEEF-D630-4A1B-9F25-9514B02919C3}" destId="{4D147629-FE2F-4310-9DDC-A42A8AD800CC}" srcOrd="2" destOrd="0" parTransId="{8AAD9E4C-EDA8-4DC4-9606-8142EDE0DB16}" sibTransId="{6F20F78E-EE36-402D-BA0F-2C7704B2D7FF}"/>
    <dgm:cxn modelId="{060A9EE6-4FCB-42AB-A9C8-30E33B959FE2}" type="presOf" srcId="{4E36B495-68D6-405D-B0C9-2D24E2D10D26}" destId="{C8266CD7-6F5D-426C-8BAD-071C95C3EB54}" srcOrd="0" destOrd="0" presId="urn:microsoft.com/office/officeart/2018/2/layout/IconVerticalSolidList"/>
    <dgm:cxn modelId="{D1BCB420-85C7-4E60-8DCA-63BBB92805B4}" type="presParOf" srcId="{D09EF946-4D84-484B-9064-64437A76778C}" destId="{5934B96A-E9FB-4FBD-8682-7C5984A5F3F5}" srcOrd="0" destOrd="0" presId="urn:microsoft.com/office/officeart/2018/2/layout/IconVerticalSolidList"/>
    <dgm:cxn modelId="{E8726D06-545A-4096-BA70-4700FDF3D4E9}" type="presParOf" srcId="{5934B96A-E9FB-4FBD-8682-7C5984A5F3F5}" destId="{72349960-1432-4718-AFED-C519DDDC3314}" srcOrd="0" destOrd="0" presId="urn:microsoft.com/office/officeart/2018/2/layout/IconVerticalSolidList"/>
    <dgm:cxn modelId="{2DDF25FB-7058-42A2-9F59-BB4103A8A32D}" type="presParOf" srcId="{5934B96A-E9FB-4FBD-8682-7C5984A5F3F5}" destId="{21120BD6-491C-466C-A7A5-9AE0E935E62A}" srcOrd="1" destOrd="0" presId="urn:microsoft.com/office/officeart/2018/2/layout/IconVerticalSolidList"/>
    <dgm:cxn modelId="{24F4129E-86BA-469A-AE6C-26D591C0A33E}" type="presParOf" srcId="{5934B96A-E9FB-4FBD-8682-7C5984A5F3F5}" destId="{21B451FB-8388-4983-AF9B-50BCC627CF6E}" srcOrd="2" destOrd="0" presId="urn:microsoft.com/office/officeart/2018/2/layout/IconVerticalSolidList"/>
    <dgm:cxn modelId="{85CE1C94-4B87-433E-AD3F-672F9245A6EF}" type="presParOf" srcId="{5934B96A-E9FB-4FBD-8682-7C5984A5F3F5}" destId="{FA62FD68-B9D8-4794-AEAC-0DEB1D83D094}" srcOrd="3" destOrd="0" presId="urn:microsoft.com/office/officeart/2018/2/layout/IconVerticalSolidList"/>
    <dgm:cxn modelId="{AC691E89-0F65-4DAC-A702-0EA564A0325C}" type="presParOf" srcId="{D09EF946-4D84-484B-9064-64437A76778C}" destId="{DFCB6E99-E303-483A-876A-4CE278F36A02}" srcOrd="1" destOrd="0" presId="urn:microsoft.com/office/officeart/2018/2/layout/IconVerticalSolidList"/>
    <dgm:cxn modelId="{1B83AECC-1834-430D-BDED-FB4057E842DE}" type="presParOf" srcId="{D09EF946-4D84-484B-9064-64437A76778C}" destId="{5E71132D-5589-442F-85B9-6A261244F42E}" srcOrd="2" destOrd="0" presId="urn:microsoft.com/office/officeart/2018/2/layout/IconVerticalSolidList"/>
    <dgm:cxn modelId="{99B9837D-AB5C-49C2-8D4E-D20B41925B86}" type="presParOf" srcId="{5E71132D-5589-442F-85B9-6A261244F42E}" destId="{FBE569C1-2EA5-4A93-B359-283BAB8E5F47}" srcOrd="0" destOrd="0" presId="urn:microsoft.com/office/officeart/2018/2/layout/IconVerticalSolidList"/>
    <dgm:cxn modelId="{BF9CF4B0-C135-4278-A9A0-5B0207244589}" type="presParOf" srcId="{5E71132D-5589-442F-85B9-6A261244F42E}" destId="{F0ECC2E2-E7A8-487A-9860-276BD8D22D88}" srcOrd="1" destOrd="0" presId="urn:microsoft.com/office/officeart/2018/2/layout/IconVerticalSolidList"/>
    <dgm:cxn modelId="{5F433582-FE3B-4173-B12A-B52FABC914E1}" type="presParOf" srcId="{5E71132D-5589-442F-85B9-6A261244F42E}" destId="{14162666-FBCB-4852-8587-7B30A8441925}" srcOrd="2" destOrd="0" presId="urn:microsoft.com/office/officeart/2018/2/layout/IconVerticalSolidList"/>
    <dgm:cxn modelId="{F981C6A1-A1BE-4BB4-8ACA-35B726462058}" type="presParOf" srcId="{5E71132D-5589-442F-85B9-6A261244F42E}" destId="{C8266CD7-6F5D-426C-8BAD-071C95C3EB54}" srcOrd="3" destOrd="0" presId="urn:microsoft.com/office/officeart/2018/2/layout/IconVerticalSolidList"/>
    <dgm:cxn modelId="{7D6EC405-11FC-4F18-A1E9-F7FBB527473B}" type="presParOf" srcId="{D09EF946-4D84-484B-9064-64437A76778C}" destId="{9C6A6813-25F9-47C7-B2DE-1EBEEAB422A5}" srcOrd="3" destOrd="0" presId="urn:microsoft.com/office/officeart/2018/2/layout/IconVerticalSolidList"/>
    <dgm:cxn modelId="{FD8DB67B-D4AD-4846-96C2-65F5CB4F8F79}" type="presParOf" srcId="{D09EF946-4D84-484B-9064-64437A76778C}" destId="{072D233E-C13C-4C2F-9FF6-C2E24DDA6E81}" srcOrd="4" destOrd="0" presId="urn:microsoft.com/office/officeart/2018/2/layout/IconVerticalSolidList"/>
    <dgm:cxn modelId="{B2841A05-D4CF-45CD-B791-67F96D9FB427}" type="presParOf" srcId="{072D233E-C13C-4C2F-9FF6-C2E24DDA6E81}" destId="{633B2427-B6F4-44E5-AE55-4B106931EAA5}" srcOrd="0" destOrd="0" presId="urn:microsoft.com/office/officeart/2018/2/layout/IconVerticalSolidList"/>
    <dgm:cxn modelId="{5660E97D-7079-4024-93BD-8781A885913D}" type="presParOf" srcId="{072D233E-C13C-4C2F-9FF6-C2E24DDA6E81}" destId="{8D1DF5FA-75E6-4F57-B3C7-E0DC3C5E09B1}" srcOrd="1" destOrd="0" presId="urn:microsoft.com/office/officeart/2018/2/layout/IconVerticalSolidList"/>
    <dgm:cxn modelId="{25895A12-16B2-4976-BDBA-0A2A4E957407}" type="presParOf" srcId="{072D233E-C13C-4C2F-9FF6-C2E24DDA6E81}" destId="{2032FB5D-7CF5-4F12-823C-D0AEF9C85B6D}" srcOrd="2" destOrd="0" presId="urn:microsoft.com/office/officeart/2018/2/layout/IconVerticalSolidList"/>
    <dgm:cxn modelId="{75BD6C29-021F-4ECA-B4AD-703F86345526}" type="presParOf" srcId="{072D233E-C13C-4C2F-9FF6-C2E24DDA6E81}" destId="{E7BD80B1-6DA1-461B-A9AC-1466CCCE4591}" srcOrd="3" destOrd="0" presId="urn:microsoft.com/office/officeart/2018/2/layout/IconVerticalSolidList"/>
    <dgm:cxn modelId="{A13ACD24-47E3-4C43-BBA2-D97A6D7932EE}" type="presParOf" srcId="{D09EF946-4D84-484B-9064-64437A76778C}" destId="{6B281091-17B1-4005-8152-9670E9F6027C}" srcOrd="5" destOrd="0" presId="urn:microsoft.com/office/officeart/2018/2/layout/IconVerticalSolidList"/>
    <dgm:cxn modelId="{3E2E1FC1-EE93-4986-8EAE-2FD7E2AA0EB3}" type="presParOf" srcId="{D09EF946-4D84-484B-9064-64437A76778C}" destId="{B11F8CBC-9296-407C-A316-AE53B06B9579}" srcOrd="6" destOrd="0" presId="urn:microsoft.com/office/officeart/2018/2/layout/IconVerticalSolidList"/>
    <dgm:cxn modelId="{2B56DC5E-EE93-4AD0-BB39-824C17809A67}" type="presParOf" srcId="{B11F8CBC-9296-407C-A316-AE53B06B9579}" destId="{ABA0E682-469D-47B8-87A1-9D89084A6B23}" srcOrd="0" destOrd="0" presId="urn:microsoft.com/office/officeart/2018/2/layout/IconVerticalSolidList"/>
    <dgm:cxn modelId="{36759D08-F028-46D3-8D57-2D0FF2E08B51}" type="presParOf" srcId="{B11F8CBC-9296-407C-A316-AE53B06B9579}" destId="{E65988BF-AB25-4427-8EAA-60F2614342BF}" srcOrd="1" destOrd="0" presId="urn:microsoft.com/office/officeart/2018/2/layout/IconVerticalSolidList"/>
    <dgm:cxn modelId="{0766139D-79C4-442F-B9BD-C90D49F0461F}" type="presParOf" srcId="{B11F8CBC-9296-407C-A316-AE53B06B9579}" destId="{BC571903-E038-4F60-905E-2AA38144844E}" srcOrd="2" destOrd="0" presId="urn:microsoft.com/office/officeart/2018/2/layout/IconVerticalSolidList"/>
    <dgm:cxn modelId="{1C0BA42A-B79A-4BE6-B81E-37C739833D22}" type="presParOf" srcId="{B11F8CBC-9296-407C-A316-AE53B06B9579}" destId="{69A9918E-6B6E-4609-B48B-032BE9686E25}" srcOrd="3" destOrd="0" presId="urn:microsoft.com/office/officeart/2018/2/layout/IconVerticalSolidList"/>
    <dgm:cxn modelId="{A57943AF-0725-443D-9484-4784972A4C99}" type="presParOf" srcId="{D09EF946-4D84-484B-9064-64437A76778C}" destId="{C9E4D883-8CE3-42BD-8E2B-62F9F3D915B6}" srcOrd="7" destOrd="0" presId="urn:microsoft.com/office/officeart/2018/2/layout/IconVerticalSolidList"/>
    <dgm:cxn modelId="{166882FB-8EED-4794-A349-554C544E655D}" type="presParOf" srcId="{D09EF946-4D84-484B-9064-64437A76778C}" destId="{98D43FF7-79A1-4770-9E3A-FC658A118994}" srcOrd="8" destOrd="0" presId="urn:microsoft.com/office/officeart/2018/2/layout/IconVerticalSolidList"/>
    <dgm:cxn modelId="{A15B9E8B-E3A3-4D55-A06A-C58C5ABC3649}" type="presParOf" srcId="{98D43FF7-79A1-4770-9E3A-FC658A118994}" destId="{D3E7CE3D-32DD-4275-8149-8201C2E140AC}" srcOrd="0" destOrd="0" presId="urn:microsoft.com/office/officeart/2018/2/layout/IconVerticalSolidList"/>
    <dgm:cxn modelId="{C1016E81-D63A-4084-BF66-73DA7AF80C2C}" type="presParOf" srcId="{98D43FF7-79A1-4770-9E3A-FC658A118994}" destId="{8CA99F4E-D9DD-4FE7-A75A-D290F2726682}" srcOrd="1" destOrd="0" presId="urn:microsoft.com/office/officeart/2018/2/layout/IconVerticalSolidList"/>
    <dgm:cxn modelId="{A648344F-1377-4A21-8C19-06F3E5679900}" type="presParOf" srcId="{98D43FF7-79A1-4770-9E3A-FC658A118994}" destId="{E723FED3-EBB9-4DB9-B32E-C565E8C786F5}" srcOrd="2" destOrd="0" presId="urn:microsoft.com/office/officeart/2018/2/layout/IconVerticalSolidList"/>
    <dgm:cxn modelId="{A87E9599-395C-485B-96E3-758AF5943AEB}" type="presParOf" srcId="{98D43FF7-79A1-4770-9E3A-FC658A118994}" destId="{03A3227E-C299-4849-961A-5657F1653CC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5EEEEF-D630-4A1B-9F25-9514B02919C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154DD707-72BE-40D2-902D-E176356756CC}">
      <dgm:prSet/>
      <dgm:spPr/>
      <dgm:t>
        <a:bodyPr/>
        <a:lstStyle/>
        <a:p>
          <a:r>
            <a:rPr lang="en-US" dirty="0"/>
            <a:t>We </a:t>
          </a:r>
          <a:r>
            <a:rPr lang="en-US" dirty="0" err="1"/>
            <a:t>gaan</a:t>
          </a:r>
          <a:r>
            <a:rPr lang="en-US" dirty="0"/>
            <a:t> </a:t>
          </a:r>
          <a:r>
            <a:rPr lang="en-US" dirty="0" err="1"/>
            <a:t>dit</a:t>
          </a:r>
          <a:r>
            <a:rPr lang="en-US" dirty="0"/>
            <a:t> met </a:t>
          </a:r>
          <a:r>
            <a:rPr lang="en-US" dirty="0" err="1"/>
            <a:t>elkaar</a:t>
          </a:r>
          <a:r>
            <a:rPr lang="en-US" dirty="0"/>
            <a:t> </a:t>
          </a:r>
          <a:r>
            <a:rPr lang="en-US" dirty="0" err="1"/>
            <a:t>bekijken</a:t>
          </a:r>
          <a:r>
            <a:rPr lang="en-US" dirty="0"/>
            <a:t>.</a:t>
          </a:r>
        </a:p>
      </dgm:t>
    </dgm:pt>
    <dgm:pt modelId="{8BF77277-75F5-41B9-A2BB-7701FE69ADE3}" type="parTrans" cxnId="{8631AC4D-C6B8-4C2E-8FB3-679A5667CA13}">
      <dgm:prSet/>
      <dgm:spPr/>
      <dgm:t>
        <a:bodyPr/>
        <a:lstStyle/>
        <a:p>
          <a:endParaRPr lang="en-US"/>
        </a:p>
      </dgm:t>
    </dgm:pt>
    <dgm:pt modelId="{327F7D2A-35B4-41E6-989B-407FBF71C947}" type="sibTrans" cxnId="{8631AC4D-C6B8-4C2E-8FB3-679A5667CA13}">
      <dgm:prSet/>
      <dgm:spPr/>
      <dgm:t>
        <a:bodyPr/>
        <a:lstStyle/>
        <a:p>
          <a:endParaRPr lang="en-US"/>
        </a:p>
      </dgm:t>
    </dgm:pt>
    <dgm:pt modelId="{4E36B495-68D6-405D-B0C9-2D24E2D10D26}">
      <dgm:prSet/>
      <dgm:spPr/>
      <dgm:t>
        <a:bodyPr/>
        <a:lstStyle/>
        <a:p>
          <a:r>
            <a:rPr lang="nl-NL" dirty="0"/>
            <a:t> Na een stelling gaan we in de kring gesprek om dit te evalueren. Waar zijn jullie grenzen? </a:t>
          </a:r>
          <a:endParaRPr lang="en-US" dirty="0"/>
        </a:p>
      </dgm:t>
    </dgm:pt>
    <dgm:pt modelId="{D0276533-67B8-4AE3-B0A0-AB8AE6786360}" type="parTrans" cxnId="{C2307203-16D9-4119-8243-F2A3313DEDCD}">
      <dgm:prSet/>
      <dgm:spPr/>
      <dgm:t>
        <a:bodyPr/>
        <a:lstStyle/>
        <a:p>
          <a:endParaRPr lang="en-US"/>
        </a:p>
      </dgm:t>
    </dgm:pt>
    <dgm:pt modelId="{9404AB37-8DEB-415E-A54B-41D4FC5C2E52}" type="sibTrans" cxnId="{C2307203-16D9-4119-8243-F2A3313DEDCD}">
      <dgm:prSet/>
      <dgm:spPr/>
      <dgm:t>
        <a:bodyPr/>
        <a:lstStyle/>
        <a:p>
          <a:endParaRPr lang="en-US"/>
        </a:p>
      </dgm:t>
    </dgm:pt>
    <dgm:pt modelId="{4D147629-FE2F-4310-9DDC-A42A8AD800CC}">
      <dgm:prSet/>
      <dgm:spPr/>
      <dgm:t>
        <a:bodyPr/>
        <a:lstStyle/>
        <a:p>
          <a:r>
            <a:rPr lang="nl-NL" dirty="0"/>
            <a:t>Jullie mogen zelf een groepje samen stellen van 3 personen.</a:t>
          </a:r>
        </a:p>
      </dgm:t>
    </dgm:pt>
    <dgm:pt modelId="{8AAD9E4C-EDA8-4DC4-9606-8142EDE0DB16}" type="parTrans" cxnId="{385CFEA6-7150-4061-B888-6C70EFAA01B5}">
      <dgm:prSet/>
      <dgm:spPr/>
      <dgm:t>
        <a:bodyPr/>
        <a:lstStyle/>
        <a:p>
          <a:endParaRPr lang="en-US"/>
        </a:p>
      </dgm:t>
    </dgm:pt>
    <dgm:pt modelId="{6F20F78E-EE36-402D-BA0F-2C7704B2D7FF}" type="sibTrans" cxnId="{385CFEA6-7150-4061-B888-6C70EFAA01B5}">
      <dgm:prSet/>
      <dgm:spPr/>
      <dgm:t>
        <a:bodyPr/>
        <a:lstStyle/>
        <a:p>
          <a:endParaRPr lang="en-US"/>
        </a:p>
      </dgm:t>
    </dgm:pt>
    <dgm:pt modelId="{29DC23BC-9E75-4D38-880D-DB0C69AFDED9}">
      <dgm:prSet/>
      <dgm:spPr/>
      <dgm:t>
        <a:bodyPr/>
        <a:lstStyle/>
        <a:p>
          <a:r>
            <a:rPr lang="nl-NL" dirty="0"/>
            <a:t>Oefenen met het protocol.</a:t>
          </a:r>
          <a:endParaRPr lang="en-US" dirty="0"/>
        </a:p>
      </dgm:t>
    </dgm:pt>
    <dgm:pt modelId="{2A02BCA7-77EE-4815-AAF0-6638CD4434A3}" type="parTrans" cxnId="{0FBBEC8D-57E1-462C-82FD-67E722B59D99}">
      <dgm:prSet/>
      <dgm:spPr/>
      <dgm:t>
        <a:bodyPr/>
        <a:lstStyle/>
        <a:p>
          <a:endParaRPr lang="en-US"/>
        </a:p>
      </dgm:t>
    </dgm:pt>
    <dgm:pt modelId="{4475ADC1-9EBA-498B-B6C6-FC6C46A6C8A2}" type="sibTrans" cxnId="{0FBBEC8D-57E1-462C-82FD-67E722B59D99}">
      <dgm:prSet/>
      <dgm:spPr/>
      <dgm:t>
        <a:bodyPr/>
        <a:lstStyle/>
        <a:p>
          <a:endParaRPr lang="en-US"/>
        </a:p>
      </dgm:t>
    </dgm:pt>
    <dgm:pt modelId="{A9CB3940-ACCA-46D7-AFB6-A72E6E101CC4}">
      <dgm:prSet/>
      <dgm:spPr/>
      <dgm:t>
        <a:bodyPr/>
        <a:lstStyle/>
        <a:p>
          <a:endParaRPr lang="en-US" dirty="0"/>
        </a:p>
      </dgm:t>
    </dgm:pt>
    <dgm:pt modelId="{0304C397-C0B1-4013-A8A4-1C17C6339CF1}" type="parTrans" cxnId="{D40A2447-4FFE-4C2C-97C7-773B0E6AEB00}">
      <dgm:prSet/>
      <dgm:spPr/>
      <dgm:t>
        <a:bodyPr/>
        <a:lstStyle/>
        <a:p>
          <a:endParaRPr lang="en-US"/>
        </a:p>
      </dgm:t>
    </dgm:pt>
    <dgm:pt modelId="{A96B7236-8D21-412C-A7BE-88E5B2351B02}" type="sibTrans" cxnId="{D40A2447-4FFE-4C2C-97C7-773B0E6AEB00}">
      <dgm:prSet/>
      <dgm:spPr/>
      <dgm:t>
        <a:bodyPr/>
        <a:lstStyle/>
        <a:p>
          <a:endParaRPr lang="en-US"/>
        </a:p>
      </dgm:t>
    </dgm:pt>
    <dgm:pt modelId="{D09EF946-4D84-484B-9064-64437A76778C}" type="pres">
      <dgm:prSet presAssocID="{945EEEEF-D630-4A1B-9F25-9514B02919C3}" presName="root" presStyleCnt="0">
        <dgm:presLayoutVars>
          <dgm:dir/>
          <dgm:resizeHandles val="exact"/>
        </dgm:presLayoutVars>
      </dgm:prSet>
      <dgm:spPr/>
    </dgm:pt>
    <dgm:pt modelId="{5934B96A-E9FB-4FBD-8682-7C5984A5F3F5}" type="pres">
      <dgm:prSet presAssocID="{154DD707-72BE-40D2-902D-E176356756CC}" presName="compNode" presStyleCnt="0"/>
      <dgm:spPr/>
    </dgm:pt>
    <dgm:pt modelId="{72349960-1432-4718-AFED-C519DDDC3314}" type="pres">
      <dgm:prSet presAssocID="{154DD707-72BE-40D2-902D-E176356756CC}" presName="bgRect" presStyleLbl="bgShp" presStyleIdx="0" presStyleCnt="5"/>
      <dgm:spPr/>
    </dgm:pt>
    <dgm:pt modelId="{21120BD6-491C-466C-A7A5-9AE0E935E62A}" type="pres">
      <dgm:prSet presAssocID="{154DD707-72BE-40D2-902D-E176356756CC}" presName="iconRect" presStyleLbl="node1" presStyleIdx="0" presStyleCnt="5" custLinFactNeighborX="-8042" custLinFactNeighborY="1357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deo camera"/>
        </a:ext>
      </dgm:extLst>
    </dgm:pt>
    <dgm:pt modelId="{21B451FB-8388-4983-AF9B-50BCC627CF6E}" type="pres">
      <dgm:prSet presAssocID="{154DD707-72BE-40D2-902D-E176356756CC}" presName="spaceRect" presStyleCnt="0"/>
      <dgm:spPr/>
    </dgm:pt>
    <dgm:pt modelId="{FA62FD68-B9D8-4794-AEAC-0DEB1D83D094}" type="pres">
      <dgm:prSet presAssocID="{154DD707-72BE-40D2-902D-E176356756CC}" presName="parTx" presStyleLbl="revTx" presStyleIdx="0" presStyleCnt="5">
        <dgm:presLayoutVars>
          <dgm:chMax val="0"/>
          <dgm:chPref val="0"/>
        </dgm:presLayoutVars>
      </dgm:prSet>
      <dgm:spPr/>
    </dgm:pt>
    <dgm:pt modelId="{DFCB6E99-E303-483A-876A-4CE278F36A02}" type="pres">
      <dgm:prSet presAssocID="{327F7D2A-35B4-41E6-989B-407FBF71C947}" presName="sibTrans" presStyleCnt="0"/>
      <dgm:spPr/>
    </dgm:pt>
    <dgm:pt modelId="{5E71132D-5589-442F-85B9-6A261244F42E}" type="pres">
      <dgm:prSet presAssocID="{4E36B495-68D6-405D-B0C9-2D24E2D10D26}" presName="compNode" presStyleCnt="0"/>
      <dgm:spPr/>
    </dgm:pt>
    <dgm:pt modelId="{FBE569C1-2EA5-4A93-B359-283BAB8E5F47}" type="pres">
      <dgm:prSet presAssocID="{4E36B495-68D6-405D-B0C9-2D24E2D10D26}" presName="bgRect" presStyleLbl="bgShp" presStyleIdx="1" presStyleCnt="5"/>
      <dgm:spPr/>
    </dgm:pt>
    <dgm:pt modelId="{F0ECC2E2-E7A8-487A-9860-276BD8D22D88}" type="pres">
      <dgm:prSet presAssocID="{4E36B495-68D6-405D-B0C9-2D24E2D10D26}" presName="iconRect" presStyleLbl="node1" presStyleIdx="1" presStyleCnt="5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14162666-FBCB-4852-8587-7B30A8441925}" type="pres">
      <dgm:prSet presAssocID="{4E36B495-68D6-405D-B0C9-2D24E2D10D26}" presName="spaceRect" presStyleCnt="0"/>
      <dgm:spPr/>
    </dgm:pt>
    <dgm:pt modelId="{C8266CD7-6F5D-426C-8BAD-071C95C3EB54}" type="pres">
      <dgm:prSet presAssocID="{4E36B495-68D6-405D-B0C9-2D24E2D10D26}" presName="parTx" presStyleLbl="revTx" presStyleIdx="1" presStyleCnt="5">
        <dgm:presLayoutVars>
          <dgm:chMax val="0"/>
          <dgm:chPref val="0"/>
        </dgm:presLayoutVars>
      </dgm:prSet>
      <dgm:spPr/>
    </dgm:pt>
    <dgm:pt modelId="{9C6A6813-25F9-47C7-B2DE-1EBEEAB422A5}" type="pres">
      <dgm:prSet presAssocID="{9404AB37-8DEB-415E-A54B-41D4FC5C2E52}" presName="sibTrans" presStyleCnt="0"/>
      <dgm:spPr/>
    </dgm:pt>
    <dgm:pt modelId="{072D233E-C13C-4C2F-9FF6-C2E24DDA6E81}" type="pres">
      <dgm:prSet presAssocID="{4D147629-FE2F-4310-9DDC-A42A8AD800CC}" presName="compNode" presStyleCnt="0"/>
      <dgm:spPr/>
    </dgm:pt>
    <dgm:pt modelId="{633B2427-B6F4-44E5-AE55-4B106931EAA5}" type="pres">
      <dgm:prSet presAssocID="{4D147629-FE2F-4310-9DDC-A42A8AD800CC}" presName="bgRect" presStyleLbl="bgShp" presStyleIdx="2" presStyleCnt="5"/>
      <dgm:spPr/>
    </dgm:pt>
    <dgm:pt modelId="{8D1DF5FA-75E6-4F57-B3C7-E0DC3C5E09B1}" type="pres">
      <dgm:prSet presAssocID="{4D147629-FE2F-4310-9DDC-A42A8AD800CC}" presName="iconRect" presStyleLbl="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lner"/>
        </a:ext>
      </dgm:extLst>
    </dgm:pt>
    <dgm:pt modelId="{2032FB5D-7CF5-4F12-823C-D0AEF9C85B6D}" type="pres">
      <dgm:prSet presAssocID="{4D147629-FE2F-4310-9DDC-A42A8AD800CC}" presName="spaceRect" presStyleCnt="0"/>
      <dgm:spPr/>
    </dgm:pt>
    <dgm:pt modelId="{E7BD80B1-6DA1-461B-A9AC-1466CCCE4591}" type="pres">
      <dgm:prSet presAssocID="{4D147629-FE2F-4310-9DDC-A42A8AD800CC}" presName="parTx" presStyleLbl="revTx" presStyleIdx="2" presStyleCnt="5">
        <dgm:presLayoutVars>
          <dgm:chMax val="0"/>
          <dgm:chPref val="0"/>
        </dgm:presLayoutVars>
      </dgm:prSet>
      <dgm:spPr/>
    </dgm:pt>
    <dgm:pt modelId="{6B281091-17B1-4005-8152-9670E9F6027C}" type="pres">
      <dgm:prSet presAssocID="{6F20F78E-EE36-402D-BA0F-2C7704B2D7FF}" presName="sibTrans" presStyleCnt="0"/>
      <dgm:spPr/>
    </dgm:pt>
    <dgm:pt modelId="{B11F8CBC-9296-407C-A316-AE53B06B9579}" type="pres">
      <dgm:prSet presAssocID="{29DC23BC-9E75-4D38-880D-DB0C69AFDED9}" presName="compNode" presStyleCnt="0"/>
      <dgm:spPr/>
    </dgm:pt>
    <dgm:pt modelId="{ABA0E682-469D-47B8-87A1-9D89084A6B23}" type="pres">
      <dgm:prSet presAssocID="{29DC23BC-9E75-4D38-880D-DB0C69AFDED9}" presName="bgRect" presStyleLbl="bgShp" presStyleIdx="3" presStyleCnt="5"/>
      <dgm:spPr/>
    </dgm:pt>
    <dgm:pt modelId="{E65988BF-AB25-4427-8EAA-60F2614342BF}" type="pres">
      <dgm:prSet presAssocID="{29DC23BC-9E75-4D38-880D-DB0C69AFDED9}" presName="iconRect" presStyleLbl="node1" presStyleIdx="3" presStyleCnt="5" custLinFactNeighborX="-607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C571903-E038-4F60-905E-2AA38144844E}" type="pres">
      <dgm:prSet presAssocID="{29DC23BC-9E75-4D38-880D-DB0C69AFDED9}" presName="spaceRect" presStyleCnt="0"/>
      <dgm:spPr/>
    </dgm:pt>
    <dgm:pt modelId="{69A9918E-6B6E-4609-B48B-032BE9686E25}" type="pres">
      <dgm:prSet presAssocID="{29DC23BC-9E75-4D38-880D-DB0C69AFDED9}" presName="parTx" presStyleLbl="revTx" presStyleIdx="3" presStyleCnt="5">
        <dgm:presLayoutVars>
          <dgm:chMax val="0"/>
          <dgm:chPref val="0"/>
        </dgm:presLayoutVars>
      </dgm:prSet>
      <dgm:spPr/>
    </dgm:pt>
    <dgm:pt modelId="{C9E4D883-8CE3-42BD-8E2B-62F9F3D915B6}" type="pres">
      <dgm:prSet presAssocID="{4475ADC1-9EBA-498B-B6C6-FC6C46A6C8A2}" presName="sibTrans" presStyleCnt="0"/>
      <dgm:spPr/>
    </dgm:pt>
    <dgm:pt modelId="{98D43FF7-79A1-4770-9E3A-FC658A118994}" type="pres">
      <dgm:prSet presAssocID="{A9CB3940-ACCA-46D7-AFB6-A72E6E101CC4}" presName="compNode" presStyleCnt="0"/>
      <dgm:spPr/>
    </dgm:pt>
    <dgm:pt modelId="{D3E7CE3D-32DD-4275-8149-8201C2E140AC}" type="pres">
      <dgm:prSet presAssocID="{A9CB3940-ACCA-46D7-AFB6-A72E6E101CC4}" presName="bgRect" presStyleLbl="bgShp" presStyleIdx="4" presStyleCnt="5" custFlipVert="1" custScaleY="87788" custLinFactNeighborY="2949"/>
      <dgm:spPr/>
    </dgm:pt>
    <dgm:pt modelId="{8CA99F4E-D9DD-4FE7-A75A-D290F2726682}" type="pres">
      <dgm:prSet presAssocID="{A9CB3940-ACCA-46D7-AFB6-A72E6E101CC4}" presName="iconRect" presStyleLbl="node1" presStyleIdx="4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E723FED3-EBB9-4DB9-B32E-C565E8C786F5}" type="pres">
      <dgm:prSet presAssocID="{A9CB3940-ACCA-46D7-AFB6-A72E6E101CC4}" presName="spaceRect" presStyleCnt="0"/>
      <dgm:spPr/>
    </dgm:pt>
    <dgm:pt modelId="{03A3227E-C299-4849-961A-5657F1653CC5}" type="pres">
      <dgm:prSet presAssocID="{A9CB3940-ACCA-46D7-AFB6-A72E6E101CC4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2307203-16D9-4119-8243-F2A3313DEDCD}" srcId="{945EEEEF-D630-4A1B-9F25-9514B02919C3}" destId="{4E36B495-68D6-405D-B0C9-2D24E2D10D26}" srcOrd="1" destOrd="0" parTransId="{D0276533-67B8-4AE3-B0A0-AB8AE6786360}" sibTransId="{9404AB37-8DEB-415E-A54B-41D4FC5C2E52}"/>
    <dgm:cxn modelId="{691AFF0C-68DA-4BEC-95D2-EB1D623BBA2B}" type="presOf" srcId="{154DD707-72BE-40D2-902D-E176356756CC}" destId="{FA62FD68-B9D8-4794-AEAC-0DEB1D83D094}" srcOrd="0" destOrd="0" presId="urn:microsoft.com/office/officeart/2018/2/layout/IconVerticalSolidList"/>
    <dgm:cxn modelId="{2D996F14-735A-47C2-A35B-0F43A86384B5}" type="presOf" srcId="{945EEEEF-D630-4A1B-9F25-9514B02919C3}" destId="{D09EF946-4D84-484B-9064-64437A76778C}" srcOrd="0" destOrd="0" presId="urn:microsoft.com/office/officeart/2018/2/layout/IconVerticalSolidList"/>
    <dgm:cxn modelId="{26A72523-D710-40D9-B337-B54AD6D805E0}" type="presOf" srcId="{A9CB3940-ACCA-46D7-AFB6-A72E6E101CC4}" destId="{03A3227E-C299-4849-961A-5657F1653CC5}" srcOrd="0" destOrd="0" presId="urn:microsoft.com/office/officeart/2018/2/layout/IconVerticalSolidList"/>
    <dgm:cxn modelId="{D40A2447-4FFE-4C2C-97C7-773B0E6AEB00}" srcId="{945EEEEF-D630-4A1B-9F25-9514B02919C3}" destId="{A9CB3940-ACCA-46D7-AFB6-A72E6E101CC4}" srcOrd="4" destOrd="0" parTransId="{0304C397-C0B1-4013-A8A4-1C17C6339CF1}" sibTransId="{A96B7236-8D21-412C-A7BE-88E5B2351B02}"/>
    <dgm:cxn modelId="{189BA06C-7E35-431C-B38C-2B0FE1211760}" type="presOf" srcId="{29DC23BC-9E75-4D38-880D-DB0C69AFDED9}" destId="{69A9918E-6B6E-4609-B48B-032BE9686E25}" srcOrd="0" destOrd="0" presId="urn:microsoft.com/office/officeart/2018/2/layout/IconVerticalSolidList"/>
    <dgm:cxn modelId="{8631AC4D-C6B8-4C2E-8FB3-679A5667CA13}" srcId="{945EEEEF-D630-4A1B-9F25-9514B02919C3}" destId="{154DD707-72BE-40D2-902D-E176356756CC}" srcOrd="0" destOrd="0" parTransId="{8BF77277-75F5-41B9-A2BB-7701FE69ADE3}" sibTransId="{327F7D2A-35B4-41E6-989B-407FBF71C947}"/>
    <dgm:cxn modelId="{0FBBEC8D-57E1-462C-82FD-67E722B59D99}" srcId="{945EEEEF-D630-4A1B-9F25-9514B02919C3}" destId="{29DC23BC-9E75-4D38-880D-DB0C69AFDED9}" srcOrd="3" destOrd="0" parTransId="{2A02BCA7-77EE-4815-AAF0-6638CD4434A3}" sibTransId="{4475ADC1-9EBA-498B-B6C6-FC6C46A6C8A2}"/>
    <dgm:cxn modelId="{1D469AA4-812E-49D6-8C07-8FB4BF0E8DBE}" type="presOf" srcId="{4D147629-FE2F-4310-9DDC-A42A8AD800CC}" destId="{E7BD80B1-6DA1-461B-A9AC-1466CCCE4591}" srcOrd="0" destOrd="0" presId="urn:microsoft.com/office/officeart/2018/2/layout/IconVerticalSolidList"/>
    <dgm:cxn modelId="{385CFEA6-7150-4061-B888-6C70EFAA01B5}" srcId="{945EEEEF-D630-4A1B-9F25-9514B02919C3}" destId="{4D147629-FE2F-4310-9DDC-A42A8AD800CC}" srcOrd="2" destOrd="0" parTransId="{8AAD9E4C-EDA8-4DC4-9606-8142EDE0DB16}" sibTransId="{6F20F78E-EE36-402D-BA0F-2C7704B2D7FF}"/>
    <dgm:cxn modelId="{060A9EE6-4FCB-42AB-A9C8-30E33B959FE2}" type="presOf" srcId="{4E36B495-68D6-405D-B0C9-2D24E2D10D26}" destId="{C8266CD7-6F5D-426C-8BAD-071C95C3EB54}" srcOrd="0" destOrd="0" presId="urn:microsoft.com/office/officeart/2018/2/layout/IconVerticalSolidList"/>
    <dgm:cxn modelId="{D1BCB420-85C7-4E60-8DCA-63BBB92805B4}" type="presParOf" srcId="{D09EF946-4D84-484B-9064-64437A76778C}" destId="{5934B96A-E9FB-4FBD-8682-7C5984A5F3F5}" srcOrd="0" destOrd="0" presId="urn:microsoft.com/office/officeart/2018/2/layout/IconVerticalSolidList"/>
    <dgm:cxn modelId="{E8726D06-545A-4096-BA70-4700FDF3D4E9}" type="presParOf" srcId="{5934B96A-E9FB-4FBD-8682-7C5984A5F3F5}" destId="{72349960-1432-4718-AFED-C519DDDC3314}" srcOrd="0" destOrd="0" presId="urn:microsoft.com/office/officeart/2018/2/layout/IconVerticalSolidList"/>
    <dgm:cxn modelId="{2DDF25FB-7058-42A2-9F59-BB4103A8A32D}" type="presParOf" srcId="{5934B96A-E9FB-4FBD-8682-7C5984A5F3F5}" destId="{21120BD6-491C-466C-A7A5-9AE0E935E62A}" srcOrd="1" destOrd="0" presId="urn:microsoft.com/office/officeart/2018/2/layout/IconVerticalSolidList"/>
    <dgm:cxn modelId="{24F4129E-86BA-469A-AE6C-26D591C0A33E}" type="presParOf" srcId="{5934B96A-E9FB-4FBD-8682-7C5984A5F3F5}" destId="{21B451FB-8388-4983-AF9B-50BCC627CF6E}" srcOrd="2" destOrd="0" presId="urn:microsoft.com/office/officeart/2018/2/layout/IconVerticalSolidList"/>
    <dgm:cxn modelId="{85CE1C94-4B87-433E-AD3F-672F9245A6EF}" type="presParOf" srcId="{5934B96A-E9FB-4FBD-8682-7C5984A5F3F5}" destId="{FA62FD68-B9D8-4794-AEAC-0DEB1D83D094}" srcOrd="3" destOrd="0" presId="urn:microsoft.com/office/officeart/2018/2/layout/IconVerticalSolidList"/>
    <dgm:cxn modelId="{AC691E89-0F65-4DAC-A702-0EA564A0325C}" type="presParOf" srcId="{D09EF946-4D84-484B-9064-64437A76778C}" destId="{DFCB6E99-E303-483A-876A-4CE278F36A02}" srcOrd="1" destOrd="0" presId="urn:microsoft.com/office/officeart/2018/2/layout/IconVerticalSolidList"/>
    <dgm:cxn modelId="{1B83AECC-1834-430D-BDED-FB4057E842DE}" type="presParOf" srcId="{D09EF946-4D84-484B-9064-64437A76778C}" destId="{5E71132D-5589-442F-85B9-6A261244F42E}" srcOrd="2" destOrd="0" presId="urn:microsoft.com/office/officeart/2018/2/layout/IconVerticalSolidList"/>
    <dgm:cxn modelId="{99B9837D-AB5C-49C2-8D4E-D20B41925B86}" type="presParOf" srcId="{5E71132D-5589-442F-85B9-6A261244F42E}" destId="{FBE569C1-2EA5-4A93-B359-283BAB8E5F47}" srcOrd="0" destOrd="0" presId="urn:microsoft.com/office/officeart/2018/2/layout/IconVerticalSolidList"/>
    <dgm:cxn modelId="{BF9CF4B0-C135-4278-A9A0-5B0207244589}" type="presParOf" srcId="{5E71132D-5589-442F-85B9-6A261244F42E}" destId="{F0ECC2E2-E7A8-487A-9860-276BD8D22D88}" srcOrd="1" destOrd="0" presId="urn:microsoft.com/office/officeart/2018/2/layout/IconVerticalSolidList"/>
    <dgm:cxn modelId="{5F433582-FE3B-4173-B12A-B52FABC914E1}" type="presParOf" srcId="{5E71132D-5589-442F-85B9-6A261244F42E}" destId="{14162666-FBCB-4852-8587-7B30A8441925}" srcOrd="2" destOrd="0" presId="urn:microsoft.com/office/officeart/2018/2/layout/IconVerticalSolidList"/>
    <dgm:cxn modelId="{F981C6A1-A1BE-4BB4-8ACA-35B726462058}" type="presParOf" srcId="{5E71132D-5589-442F-85B9-6A261244F42E}" destId="{C8266CD7-6F5D-426C-8BAD-071C95C3EB54}" srcOrd="3" destOrd="0" presId="urn:microsoft.com/office/officeart/2018/2/layout/IconVerticalSolidList"/>
    <dgm:cxn modelId="{7D6EC405-11FC-4F18-A1E9-F7FBB527473B}" type="presParOf" srcId="{D09EF946-4D84-484B-9064-64437A76778C}" destId="{9C6A6813-25F9-47C7-B2DE-1EBEEAB422A5}" srcOrd="3" destOrd="0" presId="urn:microsoft.com/office/officeart/2018/2/layout/IconVerticalSolidList"/>
    <dgm:cxn modelId="{FD8DB67B-D4AD-4846-96C2-65F5CB4F8F79}" type="presParOf" srcId="{D09EF946-4D84-484B-9064-64437A76778C}" destId="{072D233E-C13C-4C2F-9FF6-C2E24DDA6E81}" srcOrd="4" destOrd="0" presId="urn:microsoft.com/office/officeart/2018/2/layout/IconVerticalSolidList"/>
    <dgm:cxn modelId="{B2841A05-D4CF-45CD-B791-67F96D9FB427}" type="presParOf" srcId="{072D233E-C13C-4C2F-9FF6-C2E24DDA6E81}" destId="{633B2427-B6F4-44E5-AE55-4B106931EAA5}" srcOrd="0" destOrd="0" presId="urn:microsoft.com/office/officeart/2018/2/layout/IconVerticalSolidList"/>
    <dgm:cxn modelId="{5660E97D-7079-4024-93BD-8781A885913D}" type="presParOf" srcId="{072D233E-C13C-4C2F-9FF6-C2E24DDA6E81}" destId="{8D1DF5FA-75E6-4F57-B3C7-E0DC3C5E09B1}" srcOrd="1" destOrd="0" presId="urn:microsoft.com/office/officeart/2018/2/layout/IconVerticalSolidList"/>
    <dgm:cxn modelId="{25895A12-16B2-4976-BDBA-0A2A4E957407}" type="presParOf" srcId="{072D233E-C13C-4C2F-9FF6-C2E24DDA6E81}" destId="{2032FB5D-7CF5-4F12-823C-D0AEF9C85B6D}" srcOrd="2" destOrd="0" presId="urn:microsoft.com/office/officeart/2018/2/layout/IconVerticalSolidList"/>
    <dgm:cxn modelId="{75BD6C29-021F-4ECA-B4AD-703F86345526}" type="presParOf" srcId="{072D233E-C13C-4C2F-9FF6-C2E24DDA6E81}" destId="{E7BD80B1-6DA1-461B-A9AC-1466CCCE4591}" srcOrd="3" destOrd="0" presId="urn:microsoft.com/office/officeart/2018/2/layout/IconVerticalSolidList"/>
    <dgm:cxn modelId="{A13ACD24-47E3-4C43-BBA2-D97A6D7932EE}" type="presParOf" srcId="{D09EF946-4D84-484B-9064-64437A76778C}" destId="{6B281091-17B1-4005-8152-9670E9F6027C}" srcOrd="5" destOrd="0" presId="urn:microsoft.com/office/officeart/2018/2/layout/IconVerticalSolidList"/>
    <dgm:cxn modelId="{3E2E1FC1-EE93-4986-8EAE-2FD7E2AA0EB3}" type="presParOf" srcId="{D09EF946-4D84-484B-9064-64437A76778C}" destId="{B11F8CBC-9296-407C-A316-AE53B06B9579}" srcOrd="6" destOrd="0" presId="urn:microsoft.com/office/officeart/2018/2/layout/IconVerticalSolidList"/>
    <dgm:cxn modelId="{2B56DC5E-EE93-4AD0-BB39-824C17809A67}" type="presParOf" srcId="{B11F8CBC-9296-407C-A316-AE53B06B9579}" destId="{ABA0E682-469D-47B8-87A1-9D89084A6B23}" srcOrd="0" destOrd="0" presId="urn:microsoft.com/office/officeart/2018/2/layout/IconVerticalSolidList"/>
    <dgm:cxn modelId="{36759D08-F028-46D3-8D57-2D0FF2E08B51}" type="presParOf" srcId="{B11F8CBC-9296-407C-A316-AE53B06B9579}" destId="{E65988BF-AB25-4427-8EAA-60F2614342BF}" srcOrd="1" destOrd="0" presId="urn:microsoft.com/office/officeart/2018/2/layout/IconVerticalSolidList"/>
    <dgm:cxn modelId="{0766139D-79C4-442F-B9BD-C90D49F0461F}" type="presParOf" srcId="{B11F8CBC-9296-407C-A316-AE53B06B9579}" destId="{BC571903-E038-4F60-905E-2AA38144844E}" srcOrd="2" destOrd="0" presId="urn:microsoft.com/office/officeart/2018/2/layout/IconVerticalSolidList"/>
    <dgm:cxn modelId="{1C0BA42A-B79A-4BE6-B81E-37C739833D22}" type="presParOf" srcId="{B11F8CBC-9296-407C-A316-AE53B06B9579}" destId="{69A9918E-6B6E-4609-B48B-032BE9686E25}" srcOrd="3" destOrd="0" presId="urn:microsoft.com/office/officeart/2018/2/layout/IconVerticalSolidList"/>
    <dgm:cxn modelId="{A57943AF-0725-443D-9484-4784972A4C99}" type="presParOf" srcId="{D09EF946-4D84-484B-9064-64437A76778C}" destId="{C9E4D883-8CE3-42BD-8E2B-62F9F3D915B6}" srcOrd="7" destOrd="0" presId="urn:microsoft.com/office/officeart/2018/2/layout/IconVerticalSolidList"/>
    <dgm:cxn modelId="{166882FB-8EED-4794-A349-554C544E655D}" type="presParOf" srcId="{D09EF946-4D84-484B-9064-64437A76778C}" destId="{98D43FF7-79A1-4770-9E3A-FC658A118994}" srcOrd="8" destOrd="0" presId="urn:microsoft.com/office/officeart/2018/2/layout/IconVerticalSolidList"/>
    <dgm:cxn modelId="{A15B9E8B-E3A3-4D55-A06A-C58C5ABC3649}" type="presParOf" srcId="{98D43FF7-79A1-4770-9E3A-FC658A118994}" destId="{D3E7CE3D-32DD-4275-8149-8201C2E140AC}" srcOrd="0" destOrd="0" presId="urn:microsoft.com/office/officeart/2018/2/layout/IconVerticalSolidList"/>
    <dgm:cxn modelId="{C1016E81-D63A-4084-BF66-73DA7AF80C2C}" type="presParOf" srcId="{98D43FF7-79A1-4770-9E3A-FC658A118994}" destId="{8CA99F4E-D9DD-4FE7-A75A-D290F2726682}" srcOrd="1" destOrd="0" presId="urn:microsoft.com/office/officeart/2018/2/layout/IconVerticalSolidList"/>
    <dgm:cxn modelId="{A648344F-1377-4A21-8C19-06F3E5679900}" type="presParOf" srcId="{98D43FF7-79A1-4770-9E3A-FC658A118994}" destId="{E723FED3-EBB9-4DB9-B32E-C565E8C786F5}" srcOrd="2" destOrd="0" presId="urn:microsoft.com/office/officeart/2018/2/layout/IconVerticalSolidList"/>
    <dgm:cxn modelId="{A87E9599-395C-485B-96E3-758AF5943AEB}" type="presParOf" srcId="{98D43FF7-79A1-4770-9E3A-FC658A118994}" destId="{03A3227E-C299-4849-961A-5657F1653CC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D99FDE-9F31-43EC-868B-3FFBF853B2CD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88A819-A790-4EAD-8848-77A072E3736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err="1"/>
            <a:t>Stap</a:t>
          </a:r>
          <a:r>
            <a:rPr lang="en-US" sz="2000" dirty="0"/>
            <a:t> 1 Docent </a:t>
          </a:r>
          <a:r>
            <a:rPr lang="en-US" sz="2000" dirty="0" err="1"/>
            <a:t>geeft</a:t>
          </a:r>
          <a:r>
            <a:rPr lang="en-US" sz="2000" dirty="0"/>
            <a:t> </a:t>
          </a:r>
          <a:r>
            <a:rPr lang="en-US" sz="2000" dirty="0" err="1"/>
            <a:t>jullie</a:t>
          </a:r>
          <a:r>
            <a:rPr lang="en-US" sz="2000" dirty="0"/>
            <a:t> </a:t>
          </a:r>
          <a:r>
            <a:rPr lang="en-US" sz="2000" dirty="0" err="1"/>
            <a:t>een</a:t>
          </a:r>
          <a:r>
            <a:rPr lang="en-US" sz="2000" dirty="0"/>
            <a:t> </a:t>
          </a:r>
          <a:r>
            <a:rPr lang="en-US" sz="2000" dirty="0" err="1"/>
            <a:t>stelling</a:t>
          </a:r>
          <a:r>
            <a:rPr lang="en-US" sz="2000" dirty="0"/>
            <a:t>.</a:t>
          </a:r>
        </a:p>
        <a:p>
          <a:pPr>
            <a:lnSpc>
              <a:spcPct val="100000"/>
            </a:lnSpc>
          </a:pPr>
          <a:r>
            <a:rPr lang="en-US" sz="2000" dirty="0" err="1"/>
            <a:t>Stap</a:t>
          </a:r>
          <a:r>
            <a:rPr lang="en-US" sz="2000" dirty="0"/>
            <a:t> 2  </a:t>
          </a:r>
          <a:r>
            <a:rPr lang="en-US" sz="2000" dirty="0" err="1"/>
            <a:t>Jullie</a:t>
          </a:r>
          <a:r>
            <a:rPr lang="en-US" sz="2000" dirty="0"/>
            <a:t>  </a:t>
          </a:r>
          <a:r>
            <a:rPr lang="en-US" sz="2000" dirty="0" err="1"/>
            <a:t>lopen</a:t>
          </a:r>
          <a:r>
            <a:rPr lang="en-US" sz="2000" dirty="0"/>
            <a:t> </a:t>
          </a:r>
          <a:r>
            <a:rPr lang="en-US" sz="2000" dirty="0" err="1"/>
            <a:t>naar</a:t>
          </a:r>
          <a:r>
            <a:rPr lang="en-US" sz="2000" dirty="0"/>
            <a:t> de </a:t>
          </a:r>
          <a:r>
            <a:rPr lang="en-US" sz="2000" dirty="0" err="1"/>
            <a:t>vlakken</a:t>
          </a:r>
          <a:r>
            <a:rPr lang="en-US" sz="2000" dirty="0"/>
            <a:t> </a:t>
          </a:r>
          <a:r>
            <a:rPr lang="en-US" sz="2000" dirty="0" err="1"/>
            <a:t>eens</a:t>
          </a:r>
          <a:r>
            <a:rPr lang="en-US" sz="2000" dirty="0"/>
            <a:t>/ </a:t>
          </a:r>
          <a:r>
            <a:rPr lang="en-US" sz="2000" dirty="0" err="1"/>
            <a:t>oneens</a:t>
          </a:r>
          <a:endParaRPr lang="en-US" sz="2000" dirty="0"/>
        </a:p>
        <a:p>
          <a:pPr>
            <a:lnSpc>
              <a:spcPct val="100000"/>
            </a:lnSpc>
          </a:pPr>
          <a:r>
            <a:rPr lang="en-US" sz="2000" dirty="0" err="1"/>
            <a:t>Stap</a:t>
          </a:r>
          <a:r>
            <a:rPr lang="en-US" sz="2000" dirty="0"/>
            <a:t> 3 De docent </a:t>
          </a:r>
          <a:r>
            <a:rPr lang="en-US" sz="2000" dirty="0" err="1"/>
            <a:t>vraagt</a:t>
          </a:r>
          <a:r>
            <a:rPr lang="en-US" sz="2000" dirty="0"/>
            <a:t> </a:t>
          </a:r>
          <a:r>
            <a:rPr lang="en-US" sz="2000" dirty="0" err="1"/>
            <a:t>aan</a:t>
          </a:r>
          <a:r>
            <a:rPr lang="en-US" sz="2000" dirty="0"/>
            <a:t> </a:t>
          </a:r>
          <a:r>
            <a:rPr lang="en-US" sz="2000" dirty="0" err="1"/>
            <a:t>een</a:t>
          </a:r>
          <a:r>
            <a:rPr lang="en-US" sz="2000" dirty="0"/>
            <a:t> student </a:t>
          </a:r>
          <a:r>
            <a:rPr lang="en-US" sz="2000" dirty="0" err="1"/>
            <a:t>waarom</a:t>
          </a:r>
          <a:r>
            <a:rPr lang="en-US" sz="2000" dirty="0"/>
            <a:t> </a:t>
          </a:r>
          <a:r>
            <a:rPr lang="en-US" sz="2000" dirty="0" err="1"/>
            <a:t>hij</a:t>
          </a:r>
          <a:r>
            <a:rPr lang="en-US" sz="2000" dirty="0"/>
            <a:t> het </a:t>
          </a:r>
          <a:r>
            <a:rPr lang="en-US" sz="2000" dirty="0" err="1"/>
            <a:t>eens</a:t>
          </a:r>
          <a:r>
            <a:rPr lang="en-US" sz="2000" dirty="0"/>
            <a:t>/</a:t>
          </a:r>
          <a:r>
            <a:rPr lang="en-US" sz="2000" dirty="0" err="1"/>
            <a:t>oneens</a:t>
          </a:r>
          <a:r>
            <a:rPr lang="en-US" sz="2000" dirty="0"/>
            <a:t> is.</a:t>
          </a:r>
        </a:p>
      </dgm:t>
    </dgm:pt>
    <dgm:pt modelId="{A427ADA0-046C-454E-A07C-176609A6612E}" type="parTrans" cxnId="{4FC351E3-491B-4EB8-918D-89365183228E}">
      <dgm:prSet/>
      <dgm:spPr/>
      <dgm:t>
        <a:bodyPr/>
        <a:lstStyle/>
        <a:p>
          <a:endParaRPr lang="en-US"/>
        </a:p>
      </dgm:t>
    </dgm:pt>
    <dgm:pt modelId="{09D663FC-BE90-47B7-B667-8385F058CC53}" type="sibTrans" cxnId="{4FC351E3-491B-4EB8-918D-89365183228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6341158-E653-40D4-AEC4-FE0680362E36}">
      <dgm:prSet/>
      <dgm:spPr/>
      <dgm:t>
        <a:bodyPr/>
        <a:lstStyle/>
        <a:p>
          <a:pPr>
            <a:lnSpc>
              <a:spcPct val="100000"/>
            </a:lnSpc>
          </a:pPr>
          <a:endParaRPr lang="en-US" dirty="0"/>
        </a:p>
      </dgm:t>
    </dgm:pt>
    <dgm:pt modelId="{5DD3013E-42B8-4F0F-A29E-CE6E13EA2805}" type="parTrans" cxnId="{FB4094CF-15D5-446C-8339-CE7E4190871A}">
      <dgm:prSet/>
      <dgm:spPr/>
      <dgm:t>
        <a:bodyPr/>
        <a:lstStyle/>
        <a:p>
          <a:endParaRPr lang="en-US"/>
        </a:p>
      </dgm:t>
    </dgm:pt>
    <dgm:pt modelId="{BB15BF34-71D3-4433-BB97-9FCA98BFB686}" type="sibTrans" cxnId="{FB4094CF-15D5-446C-8339-CE7E4190871A}">
      <dgm:prSet/>
      <dgm:spPr/>
      <dgm:t>
        <a:bodyPr/>
        <a:lstStyle/>
        <a:p>
          <a:endParaRPr lang="en-US"/>
        </a:p>
      </dgm:t>
    </dgm:pt>
    <dgm:pt modelId="{F599CDDE-7ADE-476E-AB83-5D3CCB4BCAC0}" type="pres">
      <dgm:prSet presAssocID="{4ED99FDE-9F31-43EC-868B-3FFBF853B2CD}" presName="root" presStyleCnt="0">
        <dgm:presLayoutVars>
          <dgm:dir/>
          <dgm:resizeHandles val="exact"/>
        </dgm:presLayoutVars>
      </dgm:prSet>
      <dgm:spPr/>
    </dgm:pt>
    <dgm:pt modelId="{328F2AFF-BF3A-48F6-9546-597DD12A5D86}" type="pres">
      <dgm:prSet presAssocID="{4ED99FDE-9F31-43EC-868B-3FFBF853B2CD}" presName="container" presStyleCnt="0">
        <dgm:presLayoutVars>
          <dgm:dir/>
          <dgm:resizeHandles val="exact"/>
        </dgm:presLayoutVars>
      </dgm:prSet>
      <dgm:spPr/>
    </dgm:pt>
    <dgm:pt modelId="{9B9A701F-F985-433F-96FF-28F0A59F4C12}" type="pres">
      <dgm:prSet presAssocID="{5388A819-A790-4EAD-8848-77A072E3736E}" presName="compNode" presStyleCnt="0"/>
      <dgm:spPr/>
    </dgm:pt>
    <dgm:pt modelId="{88B656BD-EA01-4B3D-8A5F-66DD8788D430}" type="pres">
      <dgm:prSet presAssocID="{5388A819-A790-4EAD-8848-77A072E3736E}" presName="iconBgRect" presStyleLbl="bgShp" presStyleIdx="0" presStyleCnt="2"/>
      <dgm:spPr/>
    </dgm:pt>
    <dgm:pt modelId="{E433FD69-FFC7-4C53-92C2-C1DED622F6BC}" type="pres">
      <dgm:prSet presAssocID="{5388A819-A790-4EAD-8848-77A072E3736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pen silhouet"/>
        </a:ext>
      </dgm:extLst>
    </dgm:pt>
    <dgm:pt modelId="{B6A1E18F-B981-4288-8729-595C738FEF83}" type="pres">
      <dgm:prSet presAssocID="{5388A819-A790-4EAD-8848-77A072E3736E}" presName="spaceRect" presStyleCnt="0"/>
      <dgm:spPr/>
    </dgm:pt>
    <dgm:pt modelId="{31DFD288-600E-4406-9A8C-97853C9C700A}" type="pres">
      <dgm:prSet presAssocID="{5388A819-A790-4EAD-8848-77A072E3736E}" presName="textRect" presStyleLbl="revTx" presStyleIdx="0" presStyleCnt="2" custLinFactNeighborX="-354">
        <dgm:presLayoutVars>
          <dgm:chMax val="1"/>
          <dgm:chPref val="1"/>
        </dgm:presLayoutVars>
      </dgm:prSet>
      <dgm:spPr/>
    </dgm:pt>
    <dgm:pt modelId="{068FA5BB-CCB5-4047-BA47-827ECAC34E93}" type="pres">
      <dgm:prSet presAssocID="{09D663FC-BE90-47B7-B667-8385F058CC53}" presName="sibTrans" presStyleLbl="sibTrans2D1" presStyleIdx="0" presStyleCnt="0"/>
      <dgm:spPr/>
    </dgm:pt>
    <dgm:pt modelId="{28CB9FCD-1AFC-4FE7-8FC6-4644C408A15B}" type="pres">
      <dgm:prSet presAssocID="{E6341158-E653-40D4-AEC4-FE0680362E36}" presName="compNode" presStyleCnt="0"/>
      <dgm:spPr/>
    </dgm:pt>
    <dgm:pt modelId="{5229B968-81DA-4494-8E8F-FAE744D7BC3B}" type="pres">
      <dgm:prSet presAssocID="{E6341158-E653-40D4-AEC4-FE0680362E36}" presName="iconBgRect" presStyleLbl="bgShp" presStyleIdx="1" presStyleCnt="2"/>
      <dgm:spPr/>
    </dgm:pt>
    <dgm:pt modelId="{4BCBA990-7672-4CED-9A76-85A1C13FDEC5}" type="pres">
      <dgm:prSet presAssocID="{E6341158-E653-40D4-AEC4-FE0680362E3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oep van vrouwen met effen opvulling"/>
        </a:ext>
      </dgm:extLst>
    </dgm:pt>
    <dgm:pt modelId="{F786C47C-2E48-4D87-9664-6ED2FE09B418}" type="pres">
      <dgm:prSet presAssocID="{E6341158-E653-40D4-AEC4-FE0680362E36}" presName="spaceRect" presStyleCnt="0"/>
      <dgm:spPr/>
    </dgm:pt>
    <dgm:pt modelId="{F382C521-738C-425B-BB0F-83614B5BB65B}" type="pres">
      <dgm:prSet presAssocID="{E6341158-E653-40D4-AEC4-FE0680362E36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1525CB66-334D-4088-B809-1FEB29EEF3BE}" type="presOf" srcId="{E6341158-E653-40D4-AEC4-FE0680362E36}" destId="{F382C521-738C-425B-BB0F-83614B5BB65B}" srcOrd="0" destOrd="0" presId="urn:microsoft.com/office/officeart/2018/2/layout/IconCircleList"/>
    <dgm:cxn modelId="{DA55B454-D451-44AF-AB22-1B50F960C571}" type="presOf" srcId="{09D663FC-BE90-47B7-B667-8385F058CC53}" destId="{068FA5BB-CCB5-4047-BA47-827ECAC34E93}" srcOrd="0" destOrd="0" presId="urn:microsoft.com/office/officeart/2018/2/layout/IconCircleList"/>
    <dgm:cxn modelId="{904A2494-B500-42EC-950C-961D7EB415B6}" type="presOf" srcId="{4ED99FDE-9F31-43EC-868B-3FFBF853B2CD}" destId="{F599CDDE-7ADE-476E-AB83-5D3CCB4BCAC0}" srcOrd="0" destOrd="0" presId="urn:microsoft.com/office/officeart/2018/2/layout/IconCircleList"/>
    <dgm:cxn modelId="{FB4094CF-15D5-446C-8339-CE7E4190871A}" srcId="{4ED99FDE-9F31-43EC-868B-3FFBF853B2CD}" destId="{E6341158-E653-40D4-AEC4-FE0680362E36}" srcOrd="1" destOrd="0" parTransId="{5DD3013E-42B8-4F0F-A29E-CE6E13EA2805}" sibTransId="{BB15BF34-71D3-4433-BB97-9FCA98BFB686}"/>
    <dgm:cxn modelId="{2C37A1D4-B633-443C-8F3C-FCE4699B5F86}" type="presOf" srcId="{5388A819-A790-4EAD-8848-77A072E3736E}" destId="{31DFD288-600E-4406-9A8C-97853C9C700A}" srcOrd="0" destOrd="0" presId="urn:microsoft.com/office/officeart/2018/2/layout/IconCircleList"/>
    <dgm:cxn modelId="{4FC351E3-491B-4EB8-918D-89365183228E}" srcId="{4ED99FDE-9F31-43EC-868B-3FFBF853B2CD}" destId="{5388A819-A790-4EAD-8848-77A072E3736E}" srcOrd="0" destOrd="0" parTransId="{A427ADA0-046C-454E-A07C-176609A6612E}" sibTransId="{09D663FC-BE90-47B7-B667-8385F058CC53}"/>
    <dgm:cxn modelId="{F0E61EFD-6793-45D9-A8FB-104E9E23A227}" type="presParOf" srcId="{F599CDDE-7ADE-476E-AB83-5D3CCB4BCAC0}" destId="{328F2AFF-BF3A-48F6-9546-597DD12A5D86}" srcOrd="0" destOrd="0" presId="urn:microsoft.com/office/officeart/2018/2/layout/IconCircleList"/>
    <dgm:cxn modelId="{57E82475-A3A1-4594-BE33-B5B7A4EABA6D}" type="presParOf" srcId="{328F2AFF-BF3A-48F6-9546-597DD12A5D86}" destId="{9B9A701F-F985-433F-96FF-28F0A59F4C12}" srcOrd="0" destOrd="0" presId="urn:microsoft.com/office/officeart/2018/2/layout/IconCircleList"/>
    <dgm:cxn modelId="{EC43B6B7-F51B-4F09-A775-08F2B99AC900}" type="presParOf" srcId="{9B9A701F-F985-433F-96FF-28F0A59F4C12}" destId="{88B656BD-EA01-4B3D-8A5F-66DD8788D430}" srcOrd="0" destOrd="0" presId="urn:microsoft.com/office/officeart/2018/2/layout/IconCircleList"/>
    <dgm:cxn modelId="{78439F25-F933-499E-BBF1-4579E0002AA4}" type="presParOf" srcId="{9B9A701F-F985-433F-96FF-28F0A59F4C12}" destId="{E433FD69-FFC7-4C53-92C2-C1DED622F6BC}" srcOrd="1" destOrd="0" presId="urn:microsoft.com/office/officeart/2018/2/layout/IconCircleList"/>
    <dgm:cxn modelId="{E6A3B084-1961-4FE1-AAB5-24C59C23E7A3}" type="presParOf" srcId="{9B9A701F-F985-433F-96FF-28F0A59F4C12}" destId="{B6A1E18F-B981-4288-8729-595C738FEF83}" srcOrd="2" destOrd="0" presId="urn:microsoft.com/office/officeart/2018/2/layout/IconCircleList"/>
    <dgm:cxn modelId="{9B8756F8-68EB-4DB6-A0FE-53B0503DA4E3}" type="presParOf" srcId="{9B9A701F-F985-433F-96FF-28F0A59F4C12}" destId="{31DFD288-600E-4406-9A8C-97853C9C700A}" srcOrd="3" destOrd="0" presId="urn:microsoft.com/office/officeart/2018/2/layout/IconCircleList"/>
    <dgm:cxn modelId="{F7CA4EAD-BDE4-42C5-B093-A0A81FB1A6B6}" type="presParOf" srcId="{328F2AFF-BF3A-48F6-9546-597DD12A5D86}" destId="{068FA5BB-CCB5-4047-BA47-827ECAC34E93}" srcOrd="1" destOrd="0" presId="urn:microsoft.com/office/officeart/2018/2/layout/IconCircleList"/>
    <dgm:cxn modelId="{127C0EDF-0747-4C96-9C89-03EBEF0D316F}" type="presParOf" srcId="{328F2AFF-BF3A-48F6-9546-597DD12A5D86}" destId="{28CB9FCD-1AFC-4FE7-8FC6-4644C408A15B}" srcOrd="2" destOrd="0" presId="urn:microsoft.com/office/officeart/2018/2/layout/IconCircleList"/>
    <dgm:cxn modelId="{F57A446A-C764-48AE-B365-82297521E3F7}" type="presParOf" srcId="{28CB9FCD-1AFC-4FE7-8FC6-4644C408A15B}" destId="{5229B968-81DA-4494-8E8F-FAE744D7BC3B}" srcOrd="0" destOrd="0" presId="urn:microsoft.com/office/officeart/2018/2/layout/IconCircleList"/>
    <dgm:cxn modelId="{3727DF0B-8FCE-4274-BD35-1E1FD4E7572E}" type="presParOf" srcId="{28CB9FCD-1AFC-4FE7-8FC6-4644C408A15B}" destId="{4BCBA990-7672-4CED-9A76-85A1C13FDEC5}" srcOrd="1" destOrd="0" presId="urn:microsoft.com/office/officeart/2018/2/layout/IconCircleList"/>
    <dgm:cxn modelId="{1192493D-2B92-4BDC-A4C2-C8328D97D69C}" type="presParOf" srcId="{28CB9FCD-1AFC-4FE7-8FC6-4644C408A15B}" destId="{F786C47C-2E48-4D87-9664-6ED2FE09B418}" srcOrd="2" destOrd="0" presId="urn:microsoft.com/office/officeart/2018/2/layout/IconCircleList"/>
    <dgm:cxn modelId="{AF9F9CE5-71D6-4190-91E9-15791DB27C41}" type="presParOf" srcId="{28CB9FCD-1AFC-4FE7-8FC6-4644C408A15B}" destId="{F382C521-738C-425B-BB0F-83614B5BB65B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AA59CC-A007-4542-82A6-1FD5F3AD74C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4584CE1-C20B-4A69-87C4-5E9665E6E232}">
      <dgm:prSet/>
      <dgm:spPr/>
      <dgm:t>
        <a:bodyPr/>
        <a:lstStyle/>
        <a:p>
          <a:r>
            <a:rPr lang="nl-NL"/>
            <a:t>Naar skills ruimte</a:t>
          </a:r>
          <a:endParaRPr lang="en-US"/>
        </a:p>
      </dgm:t>
    </dgm:pt>
    <dgm:pt modelId="{6439AAD8-EB8D-4E58-9F95-77540AF8E25A}" type="parTrans" cxnId="{2BF24CF6-2FBF-4869-A452-07BDB08ED2C7}">
      <dgm:prSet/>
      <dgm:spPr/>
      <dgm:t>
        <a:bodyPr/>
        <a:lstStyle/>
        <a:p>
          <a:endParaRPr lang="en-US"/>
        </a:p>
      </dgm:t>
    </dgm:pt>
    <dgm:pt modelId="{99397612-4BEE-46F3-B4B7-9566B7AFA9ED}" type="sibTrans" cxnId="{2BF24CF6-2FBF-4869-A452-07BDB08ED2C7}">
      <dgm:prSet/>
      <dgm:spPr/>
      <dgm:t>
        <a:bodyPr/>
        <a:lstStyle/>
        <a:p>
          <a:endParaRPr lang="en-US"/>
        </a:p>
      </dgm:t>
    </dgm:pt>
    <dgm:pt modelId="{D3F7D479-4206-4FF7-8CE0-4E51B32D8A01}">
      <dgm:prSet/>
      <dgm:spPr/>
      <dgm:t>
        <a:bodyPr/>
        <a:lstStyle/>
        <a:p>
          <a:r>
            <a:rPr lang="nl-NL"/>
            <a:t>Uitleg protocool.</a:t>
          </a:r>
          <a:endParaRPr lang="en-US"/>
        </a:p>
      </dgm:t>
    </dgm:pt>
    <dgm:pt modelId="{3746DF93-D246-40DC-A454-B1F42338B062}" type="parTrans" cxnId="{4FEF58F9-B152-4764-A1B6-83E94222E590}">
      <dgm:prSet/>
      <dgm:spPr/>
      <dgm:t>
        <a:bodyPr/>
        <a:lstStyle/>
        <a:p>
          <a:endParaRPr lang="en-US"/>
        </a:p>
      </dgm:t>
    </dgm:pt>
    <dgm:pt modelId="{FC891A1B-276C-47ED-AFA3-B0A9B307C64C}" type="sibTrans" cxnId="{4FEF58F9-B152-4764-A1B6-83E94222E590}">
      <dgm:prSet/>
      <dgm:spPr/>
      <dgm:t>
        <a:bodyPr/>
        <a:lstStyle/>
        <a:p>
          <a:endParaRPr lang="en-US"/>
        </a:p>
      </dgm:t>
    </dgm:pt>
    <dgm:pt modelId="{C4A50830-45AC-4A6E-B5D9-72810A52EA6C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In drie tallen Uitvoeren </a:t>
          </a:r>
        </a:p>
        <a:p>
          <a:pPr>
            <a:lnSpc>
              <a:spcPct val="100000"/>
            </a:lnSpc>
          </a:pPr>
          <a:r>
            <a:rPr lang="nl-NL" dirty="0"/>
            <a:t>1. uitvoerder: Voert de handelingen uit volgens protocol.</a:t>
          </a:r>
        </a:p>
        <a:p>
          <a:pPr>
            <a:lnSpc>
              <a:spcPct val="100000"/>
            </a:lnSpc>
          </a:pPr>
          <a:endParaRPr lang="nl-NL" dirty="0"/>
        </a:p>
        <a:p>
          <a:pPr>
            <a:lnSpc>
              <a:spcPct val="100000"/>
            </a:lnSpc>
          </a:pPr>
          <a:r>
            <a:rPr lang="nl-NL" dirty="0"/>
            <a:t>2. </a:t>
          </a:r>
          <a:r>
            <a:rPr lang="nl-NL" dirty="0" err="1"/>
            <a:t>patient</a:t>
          </a:r>
          <a:r>
            <a:rPr lang="nl-NL" dirty="0"/>
            <a:t>: Speelt de </a:t>
          </a:r>
          <a:r>
            <a:rPr lang="nl-NL" dirty="0" err="1"/>
            <a:t>patienten</a:t>
          </a:r>
          <a:r>
            <a:rPr lang="nl-NL" dirty="0"/>
            <a:t>.</a:t>
          </a:r>
        </a:p>
        <a:p>
          <a:pPr>
            <a:lnSpc>
              <a:spcPct val="100000"/>
            </a:lnSpc>
          </a:pPr>
          <a:endParaRPr lang="nl-NL" dirty="0"/>
        </a:p>
        <a:p>
          <a:pPr>
            <a:lnSpc>
              <a:spcPct val="100000"/>
            </a:lnSpc>
          </a:pPr>
          <a:r>
            <a:rPr lang="nl-NL" dirty="0"/>
            <a:t>3. observant: Kijkt hoe de handeling wordt uitgevoerd. Tevens kijkt deze naar het ontvangst, behandeling van de </a:t>
          </a:r>
          <a:r>
            <a:rPr lang="nl-NL" dirty="0" err="1"/>
            <a:t>patient</a:t>
          </a:r>
          <a:r>
            <a:rPr lang="nl-NL" dirty="0"/>
            <a:t> en het afscheid nemen.</a:t>
          </a:r>
        </a:p>
      </dgm:t>
    </dgm:pt>
    <dgm:pt modelId="{66C85CB0-DEEB-484A-9F51-09882622203C}" type="parTrans" cxnId="{F27504FF-AAAF-4EBF-B4E1-9476EC9DDF42}">
      <dgm:prSet/>
      <dgm:spPr/>
      <dgm:t>
        <a:bodyPr/>
        <a:lstStyle/>
        <a:p>
          <a:endParaRPr lang="en-US"/>
        </a:p>
      </dgm:t>
    </dgm:pt>
    <dgm:pt modelId="{EA44C5BF-18C8-487B-BEC6-1AF50CD9496B}" type="sibTrans" cxnId="{F27504FF-AAAF-4EBF-B4E1-9476EC9DDF42}">
      <dgm:prSet/>
      <dgm:spPr/>
      <dgm:t>
        <a:bodyPr/>
        <a:lstStyle/>
        <a:p>
          <a:endParaRPr lang="en-US"/>
        </a:p>
      </dgm:t>
    </dgm:pt>
    <dgm:pt modelId="{AF0B1897-8568-4A64-A546-F919BCCD951E}">
      <dgm:prSet/>
      <dgm:spPr/>
      <dgm:t>
        <a:bodyPr/>
        <a:lstStyle/>
        <a:p>
          <a:r>
            <a:rPr lang="nl-NL" dirty="0"/>
            <a:t>evalueren</a:t>
          </a:r>
        </a:p>
      </dgm:t>
    </dgm:pt>
    <dgm:pt modelId="{6155C4E0-F2F5-4622-9BB0-B17CEA8CDD7B}" type="parTrans" cxnId="{9C8AA35D-38E1-4F83-AC91-AC50ADCFB8AE}">
      <dgm:prSet/>
      <dgm:spPr/>
      <dgm:t>
        <a:bodyPr/>
        <a:lstStyle/>
        <a:p>
          <a:endParaRPr lang="nl-NL"/>
        </a:p>
      </dgm:t>
    </dgm:pt>
    <dgm:pt modelId="{10E3F6F5-A01E-4940-AA95-4E3386282E80}" type="sibTrans" cxnId="{9C8AA35D-38E1-4F83-AC91-AC50ADCFB8AE}">
      <dgm:prSet/>
      <dgm:spPr/>
      <dgm:t>
        <a:bodyPr/>
        <a:lstStyle/>
        <a:p>
          <a:endParaRPr lang="nl-NL"/>
        </a:p>
      </dgm:t>
    </dgm:pt>
    <dgm:pt modelId="{4B9D72D6-9F24-4C46-9F13-7CAAFFB6DE8A}" type="pres">
      <dgm:prSet presAssocID="{1EAA59CC-A007-4542-82A6-1FD5F3AD74C7}" presName="diagram" presStyleCnt="0">
        <dgm:presLayoutVars>
          <dgm:dir/>
          <dgm:resizeHandles val="exact"/>
        </dgm:presLayoutVars>
      </dgm:prSet>
      <dgm:spPr/>
    </dgm:pt>
    <dgm:pt modelId="{23EC919F-B6E9-4535-8C8D-55D3BBF93223}" type="pres">
      <dgm:prSet presAssocID="{E4584CE1-C20B-4A69-87C4-5E9665E6E232}" presName="node" presStyleLbl="node1" presStyleIdx="0" presStyleCnt="4">
        <dgm:presLayoutVars>
          <dgm:bulletEnabled val="1"/>
        </dgm:presLayoutVars>
      </dgm:prSet>
      <dgm:spPr/>
    </dgm:pt>
    <dgm:pt modelId="{DA5A9CB5-3CCE-41F9-8B3E-802BF63EB0FC}" type="pres">
      <dgm:prSet presAssocID="{99397612-4BEE-46F3-B4B7-9566B7AFA9ED}" presName="sibTrans" presStyleCnt="0"/>
      <dgm:spPr/>
    </dgm:pt>
    <dgm:pt modelId="{18B43280-87DF-4D1F-81F1-06E9A907BCA3}" type="pres">
      <dgm:prSet presAssocID="{D3F7D479-4206-4FF7-8CE0-4E51B32D8A01}" presName="node" presStyleLbl="node1" presStyleIdx="1" presStyleCnt="4">
        <dgm:presLayoutVars>
          <dgm:bulletEnabled val="1"/>
        </dgm:presLayoutVars>
      </dgm:prSet>
      <dgm:spPr/>
    </dgm:pt>
    <dgm:pt modelId="{16A0ED4C-E546-4BC1-8B6A-79BD163F5045}" type="pres">
      <dgm:prSet presAssocID="{FC891A1B-276C-47ED-AFA3-B0A9B307C64C}" presName="sibTrans" presStyleCnt="0"/>
      <dgm:spPr/>
    </dgm:pt>
    <dgm:pt modelId="{A50CBBCB-5099-4C99-9357-FAD98A57C00D}" type="pres">
      <dgm:prSet presAssocID="{C4A50830-45AC-4A6E-B5D9-72810A52EA6C}" presName="node" presStyleLbl="node1" presStyleIdx="2" presStyleCnt="4">
        <dgm:presLayoutVars>
          <dgm:bulletEnabled val="1"/>
        </dgm:presLayoutVars>
      </dgm:prSet>
      <dgm:spPr/>
    </dgm:pt>
    <dgm:pt modelId="{E14468D6-40EF-436D-9A18-5B57A9E83E4D}" type="pres">
      <dgm:prSet presAssocID="{EA44C5BF-18C8-487B-BEC6-1AF50CD9496B}" presName="sibTrans" presStyleCnt="0"/>
      <dgm:spPr/>
    </dgm:pt>
    <dgm:pt modelId="{B5D130F1-9952-47E7-A6F4-32801DE388A6}" type="pres">
      <dgm:prSet presAssocID="{AF0B1897-8568-4A64-A546-F919BCCD951E}" presName="node" presStyleLbl="node1" presStyleIdx="3" presStyleCnt="4">
        <dgm:presLayoutVars>
          <dgm:bulletEnabled val="1"/>
        </dgm:presLayoutVars>
      </dgm:prSet>
      <dgm:spPr/>
    </dgm:pt>
  </dgm:ptLst>
  <dgm:cxnLst>
    <dgm:cxn modelId="{8A033839-268D-44F8-832E-76FCF9420EB8}" type="presOf" srcId="{E4584CE1-C20B-4A69-87C4-5E9665E6E232}" destId="{23EC919F-B6E9-4535-8C8D-55D3BBF93223}" srcOrd="0" destOrd="0" presId="urn:microsoft.com/office/officeart/2005/8/layout/default"/>
    <dgm:cxn modelId="{9C8AA35D-38E1-4F83-AC91-AC50ADCFB8AE}" srcId="{1EAA59CC-A007-4542-82A6-1FD5F3AD74C7}" destId="{AF0B1897-8568-4A64-A546-F919BCCD951E}" srcOrd="3" destOrd="0" parTransId="{6155C4E0-F2F5-4622-9BB0-B17CEA8CDD7B}" sibTransId="{10E3F6F5-A01E-4940-AA95-4E3386282E80}"/>
    <dgm:cxn modelId="{11B5FA4B-DD55-4892-92EB-63796BAA0B94}" type="presOf" srcId="{AF0B1897-8568-4A64-A546-F919BCCD951E}" destId="{B5D130F1-9952-47E7-A6F4-32801DE388A6}" srcOrd="0" destOrd="0" presId="urn:microsoft.com/office/officeart/2005/8/layout/default"/>
    <dgm:cxn modelId="{0CF4E09D-C35B-42BC-9331-2E219F51DD0E}" type="presOf" srcId="{D3F7D479-4206-4FF7-8CE0-4E51B32D8A01}" destId="{18B43280-87DF-4D1F-81F1-06E9A907BCA3}" srcOrd="0" destOrd="0" presId="urn:microsoft.com/office/officeart/2005/8/layout/default"/>
    <dgm:cxn modelId="{E2924FDE-7130-4DC1-A3E4-82C4F712926A}" type="presOf" srcId="{C4A50830-45AC-4A6E-B5D9-72810A52EA6C}" destId="{A50CBBCB-5099-4C99-9357-FAD98A57C00D}" srcOrd="0" destOrd="0" presId="urn:microsoft.com/office/officeart/2005/8/layout/default"/>
    <dgm:cxn modelId="{7B260CF5-32AB-4BD4-B3C8-00C64A737D7A}" type="presOf" srcId="{1EAA59CC-A007-4542-82A6-1FD5F3AD74C7}" destId="{4B9D72D6-9F24-4C46-9F13-7CAAFFB6DE8A}" srcOrd="0" destOrd="0" presId="urn:microsoft.com/office/officeart/2005/8/layout/default"/>
    <dgm:cxn modelId="{2BF24CF6-2FBF-4869-A452-07BDB08ED2C7}" srcId="{1EAA59CC-A007-4542-82A6-1FD5F3AD74C7}" destId="{E4584CE1-C20B-4A69-87C4-5E9665E6E232}" srcOrd="0" destOrd="0" parTransId="{6439AAD8-EB8D-4E58-9F95-77540AF8E25A}" sibTransId="{99397612-4BEE-46F3-B4B7-9566B7AFA9ED}"/>
    <dgm:cxn modelId="{4FEF58F9-B152-4764-A1B6-83E94222E590}" srcId="{1EAA59CC-A007-4542-82A6-1FD5F3AD74C7}" destId="{D3F7D479-4206-4FF7-8CE0-4E51B32D8A01}" srcOrd="1" destOrd="0" parTransId="{3746DF93-D246-40DC-A454-B1F42338B062}" sibTransId="{FC891A1B-276C-47ED-AFA3-B0A9B307C64C}"/>
    <dgm:cxn modelId="{F27504FF-AAAF-4EBF-B4E1-9476EC9DDF42}" srcId="{1EAA59CC-A007-4542-82A6-1FD5F3AD74C7}" destId="{C4A50830-45AC-4A6E-B5D9-72810A52EA6C}" srcOrd="2" destOrd="0" parTransId="{66C85CB0-DEEB-484A-9F51-09882622203C}" sibTransId="{EA44C5BF-18C8-487B-BEC6-1AF50CD9496B}"/>
    <dgm:cxn modelId="{FDC13F77-126E-400F-9C8A-493B5B41AE2D}" type="presParOf" srcId="{4B9D72D6-9F24-4C46-9F13-7CAAFFB6DE8A}" destId="{23EC919F-B6E9-4535-8C8D-55D3BBF93223}" srcOrd="0" destOrd="0" presId="urn:microsoft.com/office/officeart/2005/8/layout/default"/>
    <dgm:cxn modelId="{C2D994D1-0791-4FC1-9899-02CE07A8A317}" type="presParOf" srcId="{4B9D72D6-9F24-4C46-9F13-7CAAFFB6DE8A}" destId="{DA5A9CB5-3CCE-41F9-8B3E-802BF63EB0FC}" srcOrd="1" destOrd="0" presId="urn:microsoft.com/office/officeart/2005/8/layout/default"/>
    <dgm:cxn modelId="{18430925-82F9-483E-B4F8-1830060F8598}" type="presParOf" srcId="{4B9D72D6-9F24-4C46-9F13-7CAAFFB6DE8A}" destId="{18B43280-87DF-4D1F-81F1-06E9A907BCA3}" srcOrd="2" destOrd="0" presId="urn:microsoft.com/office/officeart/2005/8/layout/default"/>
    <dgm:cxn modelId="{45807E0E-6742-401A-A25E-CD937A011275}" type="presParOf" srcId="{4B9D72D6-9F24-4C46-9F13-7CAAFFB6DE8A}" destId="{16A0ED4C-E546-4BC1-8B6A-79BD163F5045}" srcOrd="3" destOrd="0" presId="urn:microsoft.com/office/officeart/2005/8/layout/default"/>
    <dgm:cxn modelId="{45BAC183-8800-495F-A6D4-795F26A64909}" type="presParOf" srcId="{4B9D72D6-9F24-4C46-9F13-7CAAFFB6DE8A}" destId="{A50CBBCB-5099-4C99-9357-FAD98A57C00D}" srcOrd="4" destOrd="0" presId="urn:microsoft.com/office/officeart/2005/8/layout/default"/>
    <dgm:cxn modelId="{515B883B-38C7-4A7E-82FC-1E68E30947D2}" type="presParOf" srcId="{4B9D72D6-9F24-4C46-9F13-7CAAFFB6DE8A}" destId="{E14468D6-40EF-436D-9A18-5B57A9E83E4D}" srcOrd="5" destOrd="0" presId="urn:microsoft.com/office/officeart/2005/8/layout/default"/>
    <dgm:cxn modelId="{13DB61D3-F675-4D52-ADDB-1A2E27D8786A}" type="presParOf" srcId="{4B9D72D6-9F24-4C46-9F13-7CAAFFB6DE8A}" destId="{B5D130F1-9952-47E7-A6F4-32801DE388A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868CF2-DC4C-40E2-A673-A67BA8AC762B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9AB0B54-8E56-4D60-8121-674CFDC77A08}">
      <dgm:prSet/>
      <dgm:spPr/>
      <dgm:t>
        <a:bodyPr/>
        <a:lstStyle/>
        <a:p>
          <a:r>
            <a:rPr lang="nl-NL"/>
            <a:t>Mocht je eerder klaar zijn dan ga je nogmaals oefenen met het protool infectieziekten. Deze kun je ophalen bij de docent.</a:t>
          </a:r>
          <a:endParaRPr lang="en-US"/>
        </a:p>
      </dgm:t>
    </dgm:pt>
    <dgm:pt modelId="{D529050B-EF3D-4FDD-90F2-8492E34A5CC3}" type="parTrans" cxnId="{7A09B8F0-946C-4091-89B8-80DF448591FF}">
      <dgm:prSet/>
      <dgm:spPr/>
      <dgm:t>
        <a:bodyPr/>
        <a:lstStyle/>
        <a:p>
          <a:endParaRPr lang="en-US"/>
        </a:p>
      </dgm:t>
    </dgm:pt>
    <dgm:pt modelId="{7BD8DAF1-9E73-495F-8F36-140B31DEAE2C}" type="sibTrans" cxnId="{7A09B8F0-946C-4091-89B8-80DF448591FF}">
      <dgm:prSet/>
      <dgm:spPr/>
      <dgm:t>
        <a:bodyPr/>
        <a:lstStyle/>
        <a:p>
          <a:endParaRPr lang="en-US"/>
        </a:p>
      </dgm:t>
    </dgm:pt>
    <dgm:pt modelId="{C8B744EB-BC23-49FE-B2E9-FAAE94508E74}">
      <dgm:prSet/>
      <dgm:spPr/>
      <dgm:t>
        <a:bodyPr/>
        <a:lstStyle/>
        <a:p>
          <a:r>
            <a:rPr lang="nl-NL"/>
            <a:t>Het resultaat van deze dag bespreken we na tijdens de evaluatie met de docent en je klasgenoten.</a:t>
          </a:r>
          <a:endParaRPr lang="en-US"/>
        </a:p>
      </dgm:t>
    </dgm:pt>
    <dgm:pt modelId="{4287B42D-40C4-490A-838E-4F270967E08A}" type="parTrans" cxnId="{86223859-875F-4784-96FC-2D93146B1606}">
      <dgm:prSet/>
      <dgm:spPr/>
      <dgm:t>
        <a:bodyPr/>
        <a:lstStyle/>
        <a:p>
          <a:endParaRPr lang="en-US"/>
        </a:p>
      </dgm:t>
    </dgm:pt>
    <dgm:pt modelId="{AA09B708-3DFF-461F-9208-456AF87BD93E}" type="sibTrans" cxnId="{86223859-875F-4784-96FC-2D93146B1606}">
      <dgm:prSet/>
      <dgm:spPr/>
      <dgm:t>
        <a:bodyPr/>
        <a:lstStyle/>
        <a:p>
          <a:endParaRPr lang="en-US"/>
        </a:p>
      </dgm:t>
    </dgm:pt>
    <dgm:pt modelId="{577D9AF6-3237-457A-8E91-CD160249AEF0}">
      <dgm:prSet/>
      <dgm:spPr/>
      <dgm:t>
        <a:bodyPr/>
        <a:lstStyle/>
        <a:p>
          <a:r>
            <a:rPr lang="nl-NL"/>
            <a:t>centrale afronding met een Kahoot.</a:t>
          </a:r>
          <a:endParaRPr lang="en-US"/>
        </a:p>
      </dgm:t>
    </dgm:pt>
    <dgm:pt modelId="{BEE7BCC4-1D79-4E1A-AB55-425E9906DB58}" type="parTrans" cxnId="{07E285C0-7982-4B97-B151-58ABDA53C2B4}">
      <dgm:prSet/>
      <dgm:spPr/>
      <dgm:t>
        <a:bodyPr/>
        <a:lstStyle/>
        <a:p>
          <a:endParaRPr lang="en-US"/>
        </a:p>
      </dgm:t>
    </dgm:pt>
    <dgm:pt modelId="{4F7FA734-EFA9-4114-8E2D-5CDE670E04FD}" type="sibTrans" cxnId="{07E285C0-7982-4B97-B151-58ABDA53C2B4}">
      <dgm:prSet/>
      <dgm:spPr/>
      <dgm:t>
        <a:bodyPr/>
        <a:lstStyle/>
        <a:p>
          <a:endParaRPr lang="en-US"/>
        </a:p>
      </dgm:t>
    </dgm:pt>
    <dgm:pt modelId="{58D4D95D-BB4F-4E40-9E01-10EBC9BD8915}" type="pres">
      <dgm:prSet presAssocID="{57868CF2-DC4C-40E2-A673-A67BA8AC762B}" presName="Name0" presStyleCnt="0">
        <dgm:presLayoutVars>
          <dgm:dir/>
          <dgm:animLvl val="lvl"/>
          <dgm:resizeHandles val="exact"/>
        </dgm:presLayoutVars>
      </dgm:prSet>
      <dgm:spPr/>
    </dgm:pt>
    <dgm:pt modelId="{C0D6E7AC-0E75-41C7-8ECA-C51BE7C8B4FE}" type="pres">
      <dgm:prSet presAssocID="{577D9AF6-3237-457A-8E91-CD160249AEF0}" presName="boxAndChildren" presStyleCnt="0"/>
      <dgm:spPr/>
    </dgm:pt>
    <dgm:pt modelId="{1341B2EF-D019-4625-8ECE-A017709448A2}" type="pres">
      <dgm:prSet presAssocID="{577D9AF6-3237-457A-8E91-CD160249AEF0}" presName="parentTextBox" presStyleLbl="node1" presStyleIdx="0" presStyleCnt="3"/>
      <dgm:spPr/>
    </dgm:pt>
    <dgm:pt modelId="{15AA2064-B871-45A8-A8DE-0D72F5431315}" type="pres">
      <dgm:prSet presAssocID="{AA09B708-3DFF-461F-9208-456AF87BD93E}" presName="sp" presStyleCnt="0"/>
      <dgm:spPr/>
    </dgm:pt>
    <dgm:pt modelId="{6506F187-AFCC-4B6B-9687-470EA2A3B55F}" type="pres">
      <dgm:prSet presAssocID="{C8B744EB-BC23-49FE-B2E9-FAAE94508E74}" presName="arrowAndChildren" presStyleCnt="0"/>
      <dgm:spPr/>
    </dgm:pt>
    <dgm:pt modelId="{CD58C3CF-D6F0-443B-B0C7-E9EE698BC559}" type="pres">
      <dgm:prSet presAssocID="{C8B744EB-BC23-49FE-B2E9-FAAE94508E74}" presName="parentTextArrow" presStyleLbl="node1" presStyleIdx="1" presStyleCnt="3"/>
      <dgm:spPr/>
    </dgm:pt>
    <dgm:pt modelId="{D13C360C-A9F9-4691-B3CD-32129FBDC6C8}" type="pres">
      <dgm:prSet presAssocID="{7BD8DAF1-9E73-495F-8F36-140B31DEAE2C}" presName="sp" presStyleCnt="0"/>
      <dgm:spPr/>
    </dgm:pt>
    <dgm:pt modelId="{AB0EE03E-0DCA-471F-9BED-F5847417CCCA}" type="pres">
      <dgm:prSet presAssocID="{19AB0B54-8E56-4D60-8121-674CFDC77A08}" presName="arrowAndChildren" presStyleCnt="0"/>
      <dgm:spPr/>
    </dgm:pt>
    <dgm:pt modelId="{208BABD7-DB31-4CBF-A507-D1DEC3BABC5B}" type="pres">
      <dgm:prSet presAssocID="{19AB0B54-8E56-4D60-8121-674CFDC77A08}" presName="parentTextArrow" presStyleLbl="node1" presStyleIdx="2" presStyleCnt="3"/>
      <dgm:spPr/>
    </dgm:pt>
  </dgm:ptLst>
  <dgm:cxnLst>
    <dgm:cxn modelId="{AA404051-D774-467E-8112-6CB8D6A38B99}" type="presOf" srcId="{577D9AF6-3237-457A-8E91-CD160249AEF0}" destId="{1341B2EF-D019-4625-8ECE-A017709448A2}" srcOrd="0" destOrd="0" presId="urn:microsoft.com/office/officeart/2005/8/layout/process4"/>
    <dgm:cxn modelId="{EF2F3378-D7D2-4940-B5BF-A3BD0279C536}" type="presOf" srcId="{57868CF2-DC4C-40E2-A673-A67BA8AC762B}" destId="{58D4D95D-BB4F-4E40-9E01-10EBC9BD8915}" srcOrd="0" destOrd="0" presId="urn:microsoft.com/office/officeart/2005/8/layout/process4"/>
    <dgm:cxn modelId="{86223859-875F-4784-96FC-2D93146B1606}" srcId="{57868CF2-DC4C-40E2-A673-A67BA8AC762B}" destId="{C8B744EB-BC23-49FE-B2E9-FAAE94508E74}" srcOrd="1" destOrd="0" parTransId="{4287B42D-40C4-490A-838E-4F270967E08A}" sibTransId="{AA09B708-3DFF-461F-9208-456AF87BD93E}"/>
    <dgm:cxn modelId="{EDA15EBD-941D-4BA0-9847-CE8E7B1F52B9}" type="presOf" srcId="{19AB0B54-8E56-4D60-8121-674CFDC77A08}" destId="{208BABD7-DB31-4CBF-A507-D1DEC3BABC5B}" srcOrd="0" destOrd="0" presId="urn:microsoft.com/office/officeart/2005/8/layout/process4"/>
    <dgm:cxn modelId="{07E285C0-7982-4B97-B151-58ABDA53C2B4}" srcId="{57868CF2-DC4C-40E2-A673-A67BA8AC762B}" destId="{577D9AF6-3237-457A-8E91-CD160249AEF0}" srcOrd="2" destOrd="0" parTransId="{BEE7BCC4-1D79-4E1A-AB55-425E9906DB58}" sibTransId="{4F7FA734-EFA9-4114-8E2D-5CDE670E04FD}"/>
    <dgm:cxn modelId="{77D8A3C7-2239-42FE-99FF-673C3D4640FF}" type="presOf" srcId="{C8B744EB-BC23-49FE-B2E9-FAAE94508E74}" destId="{CD58C3CF-D6F0-443B-B0C7-E9EE698BC559}" srcOrd="0" destOrd="0" presId="urn:microsoft.com/office/officeart/2005/8/layout/process4"/>
    <dgm:cxn modelId="{7A09B8F0-946C-4091-89B8-80DF448591FF}" srcId="{57868CF2-DC4C-40E2-A673-A67BA8AC762B}" destId="{19AB0B54-8E56-4D60-8121-674CFDC77A08}" srcOrd="0" destOrd="0" parTransId="{D529050B-EF3D-4FDD-90F2-8492E34A5CC3}" sibTransId="{7BD8DAF1-9E73-495F-8F36-140B31DEAE2C}"/>
    <dgm:cxn modelId="{8518DD9C-C08A-4FB6-ACC6-4111F65726C7}" type="presParOf" srcId="{58D4D95D-BB4F-4E40-9E01-10EBC9BD8915}" destId="{C0D6E7AC-0E75-41C7-8ECA-C51BE7C8B4FE}" srcOrd="0" destOrd="0" presId="urn:microsoft.com/office/officeart/2005/8/layout/process4"/>
    <dgm:cxn modelId="{23A99401-9424-4519-9136-D95B03CC63AE}" type="presParOf" srcId="{C0D6E7AC-0E75-41C7-8ECA-C51BE7C8B4FE}" destId="{1341B2EF-D019-4625-8ECE-A017709448A2}" srcOrd="0" destOrd="0" presId="urn:microsoft.com/office/officeart/2005/8/layout/process4"/>
    <dgm:cxn modelId="{AD7D526E-8A0A-4E41-80CC-509F8F28CE93}" type="presParOf" srcId="{58D4D95D-BB4F-4E40-9E01-10EBC9BD8915}" destId="{15AA2064-B871-45A8-A8DE-0D72F5431315}" srcOrd="1" destOrd="0" presId="urn:microsoft.com/office/officeart/2005/8/layout/process4"/>
    <dgm:cxn modelId="{E3A0004C-FF8D-4D1E-89FB-DC3E6553B387}" type="presParOf" srcId="{58D4D95D-BB4F-4E40-9E01-10EBC9BD8915}" destId="{6506F187-AFCC-4B6B-9687-470EA2A3B55F}" srcOrd="2" destOrd="0" presId="urn:microsoft.com/office/officeart/2005/8/layout/process4"/>
    <dgm:cxn modelId="{5CE4D741-D262-4488-9CB5-5CD51BDC036A}" type="presParOf" srcId="{6506F187-AFCC-4B6B-9687-470EA2A3B55F}" destId="{CD58C3CF-D6F0-443B-B0C7-E9EE698BC559}" srcOrd="0" destOrd="0" presId="urn:microsoft.com/office/officeart/2005/8/layout/process4"/>
    <dgm:cxn modelId="{914C33E6-4A54-46B8-9EE9-C5C7C30BCC3A}" type="presParOf" srcId="{58D4D95D-BB4F-4E40-9E01-10EBC9BD8915}" destId="{D13C360C-A9F9-4691-B3CD-32129FBDC6C8}" srcOrd="3" destOrd="0" presId="urn:microsoft.com/office/officeart/2005/8/layout/process4"/>
    <dgm:cxn modelId="{B4E344FB-15A1-43E0-8457-44655D292ADC}" type="presParOf" srcId="{58D4D95D-BB4F-4E40-9E01-10EBC9BD8915}" destId="{AB0EE03E-0DCA-471F-9BED-F5847417CCCA}" srcOrd="4" destOrd="0" presId="urn:microsoft.com/office/officeart/2005/8/layout/process4"/>
    <dgm:cxn modelId="{4725A126-E8AF-4C36-96E1-453B3DA5A059}" type="presParOf" srcId="{AB0EE03E-0DCA-471F-9BED-F5847417CCCA}" destId="{208BABD7-DB31-4CBF-A507-D1DEC3BABC5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D2233-B6C5-4148-B76C-812C0B2E1C1A}">
      <dsp:nvSpPr>
        <dsp:cNvPr id="0" name=""/>
        <dsp:cNvSpPr/>
      </dsp:nvSpPr>
      <dsp:spPr>
        <a:xfrm>
          <a:off x="973190" y="1110835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DC61D-9164-4EED-851B-EBE13DD2C4C7}">
      <dsp:nvSpPr>
        <dsp:cNvPr id="0" name=""/>
        <dsp:cNvSpPr/>
      </dsp:nvSpPr>
      <dsp:spPr>
        <a:xfrm>
          <a:off x="1242597" y="1380242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D08097-3217-42AD-8C9B-C97A9F025E13}">
      <dsp:nvSpPr>
        <dsp:cNvPr id="0" name=""/>
        <dsp:cNvSpPr/>
      </dsp:nvSpPr>
      <dsp:spPr>
        <a:xfrm>
          <a:off x="569079" y="2768725"/>
          <a:ext cx="2072362" cy="47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Aan het einde van de dag kun je benoemen. Wat je grenzen zijn </a:t>
          </a:r>
          <a:endParaRPr lang="en-US" sz="1100" kern="1200" dirty="0"/>
        </a:p>
      </dsp:txBody>
      <dsp:txXfrm>
        <a:off x="569079" y="2768725"/>
        <a:ext cx="2072362" cy="471777"/>
      </dsp:txXfrm>
    </dsp:sp>
    <dsp:sp modelId="{5773E705-990F-49CA-B74B-900E7087ED93}">
      <dsp:nvSpPr>
        <dsp:cNvPr id="0" name=""/>
        <dsp:cNvSpPr/>
      </dsp:nvSpPr>
      <dsp:spPr>
        <a:xfrm>
          <a:off x="3408216" y="1153839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4F1E4-86B6-47CB-93A8-B23D98EF6985}">
      <dsp:nvSpPr>
        <dsp:cNvPr id="0" name=""/>
        <dsp:cNvSpPr/>
      </dsp:nvSpPr>
      <dsp:spPr>
        <a:xfrm>
          <a:off x="3677623" y="1423246"/>
          <a:ext cx="725326" cy="72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922740-D623-4294-8520-CA0AF80F8757}">
      <dsp:nvSpPr>
        <dsp:cNvPr id="0" name=""/>
        <dsp:cNvSpPr/>
      </dsp:nvSpPr>
      <dsp:spPr>
        <a:xfrm>
          <a:off x="3004105" y="2897736"/>
          <a:ext cx="2014605" cy="2997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Aan het einde van de dag heb en laten zien wat je grenzen zijn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endParaRPr lang="en-US" sz="1100" kern="1200" dirty="0"/>
        </a:p>
      </dsp:txBody>
      <dsp:txXfrm>
        <a:off x="3004105" y="2897736"/>
        <a:ext cx="2014605" cy="299762"/>
      </dsp:txXfrm>
    </dsp:sp>
    <dsp:sp modelId="{0BAA2A94-BA23-4797-AC8D-EFBDC2AA5F7E}">
      <dsp:nvSpPr>
        <dsp:cNvPr id="0" name=""/>
        <dsp:cNvSpPr/>
      </dsp:nvSpPr>
      <dsp:spPr>
        <a:xfrm>
          <a:off x="5843242" y="1110835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BEB88A-63FD-44B7-8028-EF95F131BE74}">
      <dsp:nvSpPr>
        <dsp:cNvPr id="0" name=""/>
        <dsp:cNvSpPr/>
      </dsp:nvSpPr>
      <dsp:spPr>
        <a:xfrm>
          <a:off x="6112649" y="1380242"/>
          <a:ext cx="725326" cy="725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C31256-AECC-4ABC-BD98-0B3DA7F41C0E}">
      <dsp:nvSpPr>
        <dsp:cNvPr id="0" name=""/>
        <dsp:cNvSpPr/>
      </dsp:nvSpPr>
      <dsp:spPr>
        <a:xfrm>
          <a:off x="5439131" y="2768725"/>
          <a:ext cx="2072362" cy="47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Aan het einde van de dag aan kun je afspraken maken, communiceren en observeren.</a:t>
          </a:r>
          <a:endParaRPr lang="en-US" sz="1100" kern="1200" dirty="0"/>
        </a:p>
      </dsp:txBody>
      <dsp:txXfrm>
        <a:off x="5439131" y="2768725"/>
        <a:ext cx="2072362" cy="471777"/>
      </dsp:txXfrm>
    </dsp:sp>
    <dsp:sp modelId="{3C5C1420-F9FC-43C8-9B5D-531C441E506D}">
      <dsp:nvSpPr>
        <dsp:cNvPr id="0" name=""/>
        <dsp:cNvSpPr/>
      </dsp:nvSpPr>
      <dsp:spPr>
        <a:xfrm>
          <a:off x="8278268" y="1110835"/>
          <a:ext cx="1264141" cy="1264141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9045F8-8465-418F-BAC0-E0635083863E}">
      <dsp:nvSpPr>
        <dsp:cNvPr id="0" name=""/>
        <dsp:cNvSpPr/>
      </dsp:nvSpPr>
      <dsp:spPr>
        <a:xfrm>
          <a:off x="8672395" y="1380242"/>
          <a:ext cx="475886" cy="725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26000" r="-26000"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A23EEC-2C99-4C0D-8945-DE0F5DFEC5D7}">
      <dsp:nvSpPr>
        <dsp:cNvPr id="0" name=""/>
        <dsp:cNvSpPr/>
      </dsp:nvSpPr>
      <dsp:spPr>
        <a:xfrm>
          <a:off x="7874157" y="2768725"/>
          <a:ext cx="2072362" cy="47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Aan het einde van de dag ben je bekwaam in het vinden en  uitvoeren van het  </a:t>
          </a:r>
          <a:r>
            <a:rPr lang="nl-NL" sz="1100" kern="1200" dirty="0" err="1"/>
            <a:t>procool</a:t>
          </a:r>
          <a:endParaRPr lang="en-US" sz="1100" kern="1200" dirty="0"/>
        </a:p>
      </dsp:txBody>
      <dsp:txXfrm>
        <a:off x="7874157" y="2768725"/>
        <a:ext cx="2072362" cy="4717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731AAB-1F75-4C0B-AD33-4A00BC04D2D8}">
      <dsp:nvSpPr>
        <dsp:cNvPr id="0" name=""/>
        <dsp:cNvSpPr/>
      </dsp:nvSpPr>
      <dsp:spPr>
        <a:xfrm>
          <a:off x="0" y="0"/>
          <a:ext cx="8097012" cy="7832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 Om 12.00  </a:t>
          </a:r>
          <a:r>
            <a:rPr lang="en-US" sz="1800" kern="1200" dirty="0" err="1"/>
            <a:t>uur</a:t>
          </a:r>
          <a:r>
            <a:rPr lang="en-US" sz="1800" kern="1200" dirty="0"/>
            <a:t>:  </a:t>
          </a:r>
          <a:r>
            <a:rPr lang="en-US" sz="1800" kern="1200" dirty="0" err="1"/>
            <a:t>een</a:t>
          </a:r>
          <a:r>
            <a:rPr lang="en-US" sz="1800" kern="1200" dirty="0"/>
            <a:t> </a:t>
          </a:r>
          <a:r>
            <a:rPr lang="en-US" sz="1800" kern="1200" dirty="0" err="1"/>
            <a:t>filmpje</a:t>
          </a:r>
          <a:r>
            <a:rPr lang="en-US" sz="1800" kern="1200" dirty="0"/>
            <a:t> </a:t>
          </a:r>
          <a:r>
            <a:rPr lang="en-US" sz="1800" kern="1200" dirty="0" err="1"/>
            <a:t>kijken</a:t>
          </a:r>
          <a:r>
            <a:rPr lang="en-US" sz="1800" kern="1200" dirty="0"/>
            <a:t> “over de </a:t>
          </a:r>
          <a:r>
            <a:rPr lang="en-US" sz="1800" kern="1200" dirty="0" err="1"/>
            <a:t>streep</a:t>
          </a:r>
          <a:r>
            <a:rPr lang="en-US" sz="1800" kern="1200" dirty="0"/>
            <a:t>”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We </a:t>
          </a:r>
          <a:r>
            <a:rPr lang="en-US" sz="1800" kern="1200" dirty="0" err="1"/>
            <a:t>gaan</a:t>
          </a:r>
          <a:r>
            <a:rPr lang="en-US" sz="1800" kern="1200" dirty="0"/>
            <a:t> </a:t>
          </a:r>
          <a:r>
            <a:rPr lang="en-US" sz="1800" kern="1200" dirty="0" err="1"/>
            <a:t>dit</a:t>
          </a:r>
          <a:r>
            <a:rPr lang="en-US" sz="1800" kern="1200" dirty="0"/>
            <a:t> met </a:t>
          </a:r>
          <a:r>
            <a:rPr lang="en-US" sz="1800" kern="1200" dirty="0" err="1"/>
            <a:t>elkaar</a:t>
          </a:r>
          <a:r>
            <a:rPr lang="en-US" sz="1800" kern="1200" dirty="0"/>
            <a:t> </a:t>
          </a:r>
          <a:r>
            <a:rPr lang="en-US" sz="1800" kern="1200" dirty="0" err="1"/>
            <a:t>uitvoeren</a:t>
          </a:r>
          <a:r>
            <a:rPr lang="en-US" sz="1800" kern="1200" dirty="0"/>
            <a:t>.</a:t>
          </a:r>
        </a:p>
      </dsp:txBody>
      <dsp:txXfrm>
        <a:off x="22940" y="22940"/>
        <a:ext cx="7160195" cy="737360"/>
      </dsp:txXfrm>
    </dsp:sp>
    <dsp:sp modelId="{3D74B77C-1E01-4E64-B8CF-68BE60EFA578}">
      <dsp:nvSpPr>
        <dsp:cNvPr id="0" name=""/>
        <dsp:cNvSpPr/>
      </dsp:nvSpPr>
      <dsp:spPr>
        <a:xfrm>
          <a:off x="604647" y="892024"/>
          <a:ext cx="8097012" cy="7832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 kring gesprek om dit met elkaar te evalueren waar zijn jullie grenzen? </a:t>
          </a:r>
          <a:endParaRPr lang="en-US" sz="1800" kern="1200" dirty="0"/>
        </a:p>
      </dsp:txBody>
      <dsp:txXfrm>
        <a:off x="627587" y="914964"/>
        <a:ext cx="6937378" cy="737360"/>
      </dsp:txXfrm>
    </dsp:sp>
    <dsp:sp modelId="{8B70A181-162E-450A-A62B-AFB40E1A4A3C}">
      <dsp:nvSpPr>
        <dsp:cNvPr id="0" name=""/>
        <dsp:cNvSpPr/>
      </dsp:nvSpPr>
      <dsp:spPr>
        <a:xfrm>
          <a:off x="1209293" y="1784048"/>
          <a:ext cx="8097012" cy="7832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Om 14:30 start  met de skills ruimte.</a:t>
          </a:r>
        </a:p>
      </dsp:txBody>
      <dsp:txXfrm>
        <a:off x="1232233" y="1806988"/>
        <a:ext cx="6937378" cy="737360"/>
      </dsp:txXfrm>
    </dsp:sp>
    <dsp:sp modelId="{1F1EDE23-CE1A-4B66-A819-2E0F41753330}">
      <dsp:nvSpPr>
        <dsp:cNvPr id="0" name=""/>
        <dsp:cNvSpPr/>
      </dsp:nvSpPr>
      <dsp:spPr>
        <a:xfrm>
          <a:off x="1813940" y="2676072"/>
          <a:ext cx="8097012" cy="7832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Oefenen met het protocol.</a:t>
          </a:r>
          <a:endParaRPr lang="en-US" sz="1800" kern="1200" dirty="0"/>
        </a:p>
      </dsp:txBody>
      <dsp:txXfrm>
        <a:off x="1836880" y="2699012"/>
        <a:ext cx="6937378" cy="737360"/>
      </dsp:txXfrm>
    </dsp:sp>
    <dsp:sp modelId="{B126EC1B-6527-470A-9136-8310265FE55E}">
      <dsp:nvSpPr>
        <dsp:cNvPr id="0" name=""/>
        <dsp:cNvSpPr/>
      </dsp:nvSpPr>
      <dsp:spPr>
        <a:xfrm>
          <a:off x="2418587" y="3516920"/>
          <a:ext cx="8097012" cy="7832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Evaluatie</a:t>
          </a:r>
          <a:r>
            <a:rPr lang="en-US" sz="1800" kern="1200" dirty="0"/>
            <a:t> van het protocol, </a:t>
          </a:r>
          <a:r>
            <a:rPr lang="en-US" sz="1800" kern="1200" dirty="0" err="1"/>
            <a:t>groepssmenwerking</a:t>
          </a:r>
          <a:r>
            <a:rPr lang="en-US" sz="1800" kern="1200" dirty="0"/>
            <a:t> </a:t>
          </a:r>
          <a:r>
            <a:rPr lang="en-US" sz="1800" kern="1200" dirty="0" err="1"/>
            <a:t>en</a:t>
          </a:r>
          <a:r>
            <a:rPr lang="en-US" sz="1800" kern="1200" dirty="0"/>
            <a:t> contact “</a:t>
          </a:r>
          <a:r>
            <a:rPr lang="en-US" sz="1800" kern="1200" dirty="0" err="1"/>
            <a:t>klant</a:t>
          </a:r>
          <a:r>
            <a:rPr lang="en-US" sz="1800" kern="1200" dirty="0"/>
            <a:t>” </a:t>
          </a:r>
          <a:r>
            <a:rPr lang="en-US" sz="1800" kern="1200" dirty="0" err="1"/>
            <a:t>kahoot</a:t>
          </a:r>
          <a:endParaRPr lang="en-US" sz="1800" kern="1200" dirty="0"/>
        </a:p>
      </dsp:txBody>
      <dsp:txXfrm>
        <a:off x="2441527" y="3539860"/>
        <a:ext cx="6937378" cy="737360"/>
      </dsp:txXfrm>
    </dsp:sp>
    <dsp:sp modelId="{3C9AC604-3E34-4A86-9973-B76B4F5CCD7E}">
      <dsp:nvSpPr>
        <dsp:cNvPr id="0" name=""/>
        <dsp:cNvSpPr/>
      </dsp:nvSpPr>
      <dsp:spPr>
        <a:xfrm>
          <a:off x="7587905" y="572200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7702454" y="572200"/>
        <a:ext cx="280008" cy="383102"/>
      </dsp:txXfrm>
    </dsp:sp>
    <dsp:sp modelId="{6C7356F4-D589-4F6B-A45C-77ECE3DD53EB}">
      <dsp:nvSpPr>
        <dsp:cNvPr id="0" name=""/>
        <dsp:cNvSpPr/>
      </dsp:nvSpPr>
      <dsp:spPr>
        <a:xfrm>
          <a:off x="8192552" y="1464225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307101" y="1464225"/>
        <a:ext cx="280008" cy="383102"/>
      </dsp:txXfrm>
    </dsp:sp>
    <dsp:sp modelId="{88375165-BCD8-4534-B2F9-0ABA6ED6E983}">
      <dsp:nvSpPr>
        <dsp:cNvPr id="0" name=""/>
        <dsp:cNvSpPr/>
      </dsp:nvSpPr>
      <dsp:spPr>
        <a:xfrm>
          <a:off x="8797199" y="2343195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911748" y="2343195"/>
        <a:ext cx="280008" cy="383102"/>
      </dsp:txXfrm>
    </dsp:sp>
    <dsp:sp modelId="{42AD9DED-B98A-44F6-A14F-0DAED1D0F0E0}">
      <dsp:nvSpPr>
        <dsp:cNvPr id="0" name=""/>
        <dsp:cNvSpPr/>
      </dsp:nvSpPr>
      <dsp:spPr>
        <a:xfrm>
          <a:off x="9401846" y="3243922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9516395" y="3243922"/>
        <a:ext cx="280008" cy="3831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49960-1432-4718-AFED-C519DDDC3314}">
      <dsp:nvSpPr>
        <dsp:cNvPr id="0" name=""/>
        <dsp:cNvSpPr/>
      </dsp:nvSpPr>
      <dsp:spPr>
        <a:xfrm>
          <a:off x="0" y="2878"/>
          <a:ext cx="5157787" cy="6131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20BD6-491C-466C-A7A5-9AE0E935E62A}">
      <dsp:nvSpPr>
        <dsp:cNvPr id="0" name=""/>
        <dsp:cNvSpPr/>
      </dsp:nvSpPr>
      <dsp:spPr>
        <a:xfrm>
          <a:off x="158354" y="186596"/>
          <a:ext cx="337226" cy="3372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62FD68-B9D8-4794-AEAC-0DEB1D83D094}">
      <dsp:nvSpPr>
        <dsp:cNvPr id="0" name=""/>
        <dsp:cNvSpPr/>
      </dsp:nvSpPr>
      <dsp:spPr>
        <a:xfrm>
          <a:off x="708174" y="2878"/>
          <a:ext cx="4449612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Wat:  12.00 </a:t>
          </a:r>
          <a:r>
            <a:rPr lang="en-US" sz="1400" kern="1200" dirty="0" err="1"/>
            <a:t>uu</a:t>
          </a:r>
          <a:r>
            <a:rPr lang="en-US" sz="1400" kern="1200" dirty="0"/>
            <a:t> r </a:t>
          </a:r>
          <a:r>
            <a:rPr lang="en-US" sz="1400" kern="1200" dirty="0" err="1"/>
            <a:t>een</a:t>
          </a:r>
          <a:r>
            <a:rPr lang="en-US" sz="1400" kern="1200" dirty="0"/>
            <a:t> </a:t>
          </a:r>
          <a:r>
            <a:rPr lang="en-US" sz="1400" kern="1200" dirty="0" err="1"/>
            <a:t>filmpje</a:t>
          </a:r>
          <a:r>
            <a:rPr lang="en-US" sz="1400" kern="1200" dirty="0"/>
            <a:t> </a:t>
          </a:r>
          <a:r>
            <a:rPr lang="en-US" sz="1400" kern="1200" dirty="0" err="1"/>
            <a:t>kijken</a:t>
          </a:r>
          <a:r>
            <a:rPr lang="en-US" sz="1400" kern="1200" dirty="0"/>
            <a:t> “over de </a:t>
          </a:r>
          <a:r>
            <a:rPr lang="en-US" sz="1400" kern="1200" dirty="0" err="1"/>
            <a:t>streep</a:t>
          </a:r>
          <a:r>
            <a:rPr lang="en-US" sz="1400" kern="1200" dirty="0"/>
            <a:t>”</a:t>
          </a:r>
        </a:p>
      </dsp:txBody>
      <dsp:txXfrm>
        <a:off x="708174" y="2878"/>
        <a:ext cx="4449612" cy="613138"/>
      </dsp:txXfrm>
    </dsp:sp>
    <dsp:sp modelId="{FBE569C1-2EA5-4A93-B359-283BAB8E5F47}">
      <dsp:nvSpPr>
        <dsp:cNvPr id="0" name=""/>
        <dsp:cNvSpPr/>
      </dsp:nvSpPr>
      <dsp:spPr>
        <a:xfrm>
          <a:off x="0" y="769301"/>
          <a:ext cx="5157787" cy="6131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ECC2E2-E7A8-487A-9860-276BD8D22D88}">
      <dsp:nvSpPr>
        <dsp:cNvPr id="0" name=""/>
        <dsp:cNvSpPr/>
      </dsp:nvSpPr>
      <dsp:spPr>
        <a:xfrm>
          <a:off x="185474" y="907257"/>
          <a:ext cx="337226" cy="33722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266CD7-6F5D-426C-8BAD-071C95C3EB54}">
      <dsp:nvSpPr>
        <dsp:cNvPr id="0" name=""/>
        <dsp:cNvSpPr/>
      </dsp:nvSpPr>
      <dsp:spPr>
        <a:xfrm>
          <a:off x="708174" y="769301"/>
          <a:ext cx="4449612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12.30  tot 14.00  we gaan het “spel” spelen. </a:t>
          </a:r>
          <a:endParaRPr lang="en-US" sz="1400" kern="1200" dirty="0"/>
        </a:p>
      </dsp:txBody>
      <dsp:txXfrm>
        <a:off x="708174" y="769301"/>
        <a:ext cx="4449612" cy="613138"/>
      </dsp:txXfrm>
    </dsp:sp>
    <dsp:sp modelId="{633B2427-B6F4-44E5-AE55-4B106931EAA5}">
      <dsp:nvSpPr>
        <dsp:cNvPr id="0" name=""/>
        <dsp:cNvSpPr/>
      </dsp:nvSpPr>
      <dsp:spPr>
        <a:xfrm>
          <a:off x="0" y="1535724"/>
          <a:ext cx="5157787" cy="6131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DF5FA-75E6-4F57-B3C7-E0DC3C5E09B1}">
      <dsp:nvSpPr>
        <dsp:cNvPr id="0" name=""/>
        <dsp:cNvSpPr/>
      </dsp:nvSpPr>
      <dsp:spPr>
        <a:xfrm>
          <a:off x="185474" y="1673680"/>
          <a:ext cx="337226" cy="3372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BD80B1-6DA1-461B-A9AC-1466CCCE4591}">
      <dsp:nvSpPr>
        <dsp:cNvPr id="0" name=""/>
        <dsp:cNvSpPr/>
      </dsp:nvSpPr>
      <dsp:spPr>
        <a:xfrm>
          <a:off x="708174" y="1535724"/>
          <a:ext cx="4449612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Om 14.30 gaan we naar beneden de skills ruimte.</a:t>
          </a:r>
        </a:p>
      </dsp:txBody>
      <dsp:txXfrm>
        <a:off x="708174" y="1535724"/>
        <a:ext cx="4449612" cy="613138"/>
      </dsp:txXfrm>
    </dsp:sp>
    <dsp:sp modelId="{ABA0E682-469D-47B8-87A1-9D89084A6B23}">
      <dsp:nvSpPr>
        <dsp:cNvPr id="0" name=""/>
        <dsp:cNvSpPr/>
      </dsp:nvSpPr>
      <dsp:spPr>
        <a:xfrm>
          <a:off x="0" y="2302147"/>
          <a:ext cx="5157787" cy="6131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5988BF-AB25-4427-8EAA-60F2614342BF}">
      <dsp:nvSpPr>
        <dsp:cNvPr id="0" name=""/>
        <dsp:cNvSpPr/>
      </dsp:nvSpPr>
      <dsp:spPr>
        <a:xfrm>
          <a:off x="165004" y="2440104"/>
          <a:ext cx="337226" cy="3372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A9918E-6B6E-4609-B48B-032BE9686E25}">
      <dsp:nvSpPr>
        <dsp:cNvPr id="0" name=""/>
        <dsp:cNvSpPr/>
      </dsp:nvSpPr>
      <dsp:spPr>
        <a:xfrm>
          <a:off x="708174" y="2302147"/>
          <a:ext cx="4449612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14.30 tot 14.45 Uitleg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14.45 tot 15.45 Oefenen met het protocol.</a:t>
          </a:r>
          <a:endParaRPr lang="en-US" sz="1400" kern="1200" dirty="0"/>
        </a:p>
      </dsp:txBody>
      <dsp:txXfrm>
        <a:off x="708174" y="2302147"/>
        <a:ext cx="4449612" cy="613138"/>
      </dsp:txXfrm>
    </dsp:sp>
    <dsp:sp modelId="{D3E7CE3D-32DD-4275-8149-8201C2E140AC}">
      <dsp:nvSpPr>
        <dsp:cNvPr id="0" name=""/>
        <dsp:cNvSpPr/>
      </dsp:nvSpPr>
      <dsp:spPr>
        <a:xfrm flipV="1">
          <a:off x="0" y="3124090"/>
          <a:ext cx="5157787" cy="5382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99F4E-D9DD-4FE7-A75A-D290F2726682}">
      <dsp:nvSpPr>
        <dsp:cNvPr id="0" name=""/>
        <dsp:cNvSpPr/>
      </dsp:nvSpPr>
      <dsp:spPr>
        <a:xfrm>
          <a:off x="185474" y="3206527"/>
          <a:ext cx="337226" cy="3372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3227E-C299-4849-961A-5657F1653CC5}">
      <dsp:nvSpPr>
        <dsp:cNvPr id="0" name=""/>
        <dsp:cNvSpPr/>
      </dsp:nvSpPr>
      <dsp:spPr>
        <a:xfrm>
          <a:off x="708174" y="3068570"/>
          <a:ext cx="4449612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708174" y="3068570"/>
        <a:ext cx="4449612" cy="6131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49960-1432-4718-AFED-C519DDDC3314}">
      <dsp:nvSpPr>
        <dsp:cNvPr id="0" name=""/>
        <dsp:cNvSpPr/>
      </dsp:nvSpPr>
      <dsp:spPr>
        <a:xfrm>
          <a:off x="0" y="2878"/>
          <a:ext cx="5183188" cy="6131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20BD6-491C-466C-A7A5-9AE0E935E62A}">
      <dsp:nvSpPr>
        <dsp:cNvPr id="0" name=""/>
        <dsp:cNvSpPr/>
      </dsp:nvSpPr>
      <dsp:spPr>
        <a:xfrm>
          <a:off x="158354" y="186596"/>
          <a:ext cx="337226" cy="3372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62FD68-B9D8-4794-AEAC-0DEB1D83D094}">
      <dsp:nvSpPr>
        <dsp:cNvPr id="0" name=""/>
        <dsp:cNvSpPr/>
      </dsp:nvSpPr>
      <dsp:spPr>
        <a:xfrm>
          <a:off x="708174" y="2878"/>
          <a:ext cx="4475013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We </a:t>
          </a:r>
          <a:r>
            <a:rPr lang="en-US" sz="1700" kern="1200" dirty="0" err="1"/>
            <a:t>gaan</a:t>
          </a:r>
          <a:r>
            <a:rPr lang="en-US" sz="1700" kern="1200" dirty="0"/>
            <a:t> </a:t>
          </a:r>
          <a:r>
            <a:rPr lang="en-US" sz="1700" kern="1200" dirty="0" err="1"/>
            <a:t>dit</a:t>
          </a:r>
          <a:r>
            <a:rPr lang="en-US" sz="1700" kern="1200" dirty="0"/>
            <a:t> met </a:t>
          </a:r>
          <a:r>
            <a:rPr lang="en-US" sz="1700" kern="1200" dirty="0" err="1"/>
            <a:t>elkaar</a:t>
          </a:r>
          <a:r>
            <a:rPr lang="en-US" sz="1700" kern="1200" dirty="0"/>
            <a:t> </a:t>
          </a:r>
          <a:r>
            <a:rPr lang="en-US" sz="1700" kern="1200" dirty="0" err="1"/>
            <a:t>bekijken</a:t>
          </a:r>
          <a:r>
            <a:rPr lang="en-US" sz="1700" kern="1200" dirty="0"/>
            <a:t>.</a:t>
          </a:r>
        </a:p>
      </dsp:txBody>
      <dsp:txXfrm>
        <a:off x="708174" y="2878"/>
        <a:ext cx="4475013" cy="613138"/>
      </dsp:txXfrm>
    </dsp:sp>
    <dsp:sp modelId="{FBE569C1-2EA5-4A93-B359-283BAB8E5F47}">
      <dsp:nvSpPr>
        <dsp:cNvPr id="0" name=""/>
        <dsp:cNvSpPr/>
      </dsp:nvSpPr>
      <dsp:spPr>
        <a:xfrm>
          <a:off x="0" y="769301"/>
          <a:ext cx="5183188" cy="6131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ECC2E2-E7A8-487A-9860-276BD8D22D88}">
      <dsp:nvSpPr>
        <dsp:cNvPr id="0" name=""/>
        <dsp:cNvSpPr/>
      </dsp:nvSpPr>
      <dsp:spPr>
        <a:xfrm>
          <a:off x="185474" y="907257"/>
          <a:ext cx="337226" cy="337226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266CD7-6F5D-426C-8BAD-071C95C3EB54}">
      <dsp:nvSpPr>
        <dsp:cNvPr id="0" name=""/>
        <dsp:cNvSpPr/>
      </dsp:nvSpPr>
      <dsp:spPr>
        <a:xfrm>
          <a:off x="708174" y="769301"/>
          <a:ext cx="4475013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 Na een stelling gaan we in de kring gesprek om dit te evalueren. Waar zijn jullie grenzen? </a:t>
          </a:r>
          <a:endParaRPr lang="en-US" sz="1700" kern="1200" dirty="0"/>
        </a:p>
      </dsp:txBody>
      <dsp:txXfrm>
        <a:off x="708174" y="769301"/>
        <a:ext cx="4475013" cy="613138"/>
      </dsp:txXfrm>
    </dsp:sp>
    <dsp:sp modelId="{633B2427-B6F4-44E5-AE55-4B106931EAA5}">
      <dsp:nvSpPr>
        <dsp:cNvPr id="0" name=""/>
        <dsp:cNvSpPr/>
      </dsp:nvSpPr>
      <dsp:spPr>
        <a:xfrm>
          <a:off x="0" y="1535724"/>
          <a:ext cx="5183188" cy="6131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DF5FA-75E6-4F57-B3C7-E0DC3C5E09B1}">
      <dsp:nvSpPr>
        <dsp:cNvPr id="0" name=""/>
        <dsp:cNvSpPr/>
      </dsp:nvSpPr>
      <dsp:spPr>
        <a:xfrm>
          <a:off x="185474" y="1673680"/>
          <a:ext cx="337226" cy="3372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BD80B1-6DA1-461B-A9AC-1466CCCE4591}">
      <dsp:nvSpPr>
        <dsp:cNvPr id="0" name=""/>
        <dsp:cNvSpPr/>
      </dsp:nvSpPr>
      <dsp:spPr>
        <a:xfrm>
          <a:off x="708174" y="1535724"/>
          <a:ext cx="4475013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Jullie mogen zelf een groepje samen stellen van 3 personen.</a:t>
          </a:r>
        </a:p>
      </dsp:txBody>
      <dsp:txXfrm>
        <a:off x="708174" y="1535724"/>
        <a:ext cx="4475013" cy="613138"/>
      </dsp:txXfrm>
    </dsp:sp>
    <dsp:sp modelId="{ABA0E682-469D-47B8-87A1-9D89084A6B23}">
      <dsp:nvSpPr>
        <dsp:cNvPr id="0" name=""/>
        <dsp:cNvSpPr/>
      </dsp:nvSpPr>
      <dsp:spPr>
        <a:xfrm>
          <a:off x="0" y="2302147"/>
          <a:ext cx="5183188" cy="6131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5988BF-AB25-4427-8EAA-60F2614342BF}">
      <dsp:nvSpPr>
        <dsp:cNvPr id="0" name=""/>
        <dsp:cNvSpPr/>
      </dsp:nvSpPr>
      <dsp:spPr>
        <a:xfrm>
          <a:off x="165004" y="2440104"/>
          <a:ext cx="337226" cy="3372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A9918E-6B6E-4609-B48B-032BE9686E25}">
      <dsp:nvSpPr>
        <dsp:cNvPr id="0" name=""/>
        <dsp:cNvSpPr/>
      </dsp:nvSpPr>
      <dsp:spPr>
        <a:xfrm>
          <a:off x="708174" y="2302147"/>
          <a:ext cx="4475013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 dirty="0"/>
            <a:t>Oefenen met het protocol.</a:t>
          </a:r>
          <a:endParaRPr lang="en-US" sz="1700" kern="1200" dirty="0"/>
        </a:p>
      </dsp:txBody>
      <dsp:txXfrm>
        <a:off x="708174" y="2302147"/>
        <a:ext cx="4475013" cy="613138"/>
      </dsp:txXfrm>
    </dsp:sp>
    <dsp:sp modelId="{D3E7CE3D-32DD-4275-8149-8201C2E140AC}">
      <dsp:nvSpPr>
        <dsp:cNvPr id="0" name=""/>
        <dsp:cNvSpPr/>
      </dsp:nvSpPr>
      <dsp:spPr>
        <a:xfrm flipV="1">
          <a:off x="0" y="3124090"/>
          <a:ext cx="5183188" cy="5382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99F4E-D9DD-4FE7-A75A-D290F2726682}">
      <dsp:nvSpPr>
        <dsp:cNvPr id="0" name=""/>
        <dsp:cNvSpPr/>
      </dsp:nvSpPr>
      <dsp:spPr>
        <a:xfrm>
          <a:off x="185474" y="3206527"/>
          <a:ext cx="337226" cy="3372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3227E-C299-4849-961A-5657F1653CC5}">
      <dsp:nvSpPr>
        <dsp:cNvPr id="0" name=""/>
        <dsp:cNvSpPr/>
      </dsp:nvSpPr>
      <dsp:spPr>
        <a:xfrm>
          <a:off x="708174" y="3068570"/>
          <a:ext cx="4475013" cy="613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90" tIns="64890" rIns="64890" bIns="6489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 dirty="0"/>
        </a:p>
      </dsp:txBody>
      <dsp:txXfrm>
        <a:off x="708174" y="3068570"/>
        <a:ext cx="4475013" cy="6131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656BD-EA01-4B3D-8A5F-66DD8788D430}">
      <dsp:nvSpPr>
        <dsp:cNvPr id="0" name=""/>
        <dsp:cNvSpPr/>
      </dsp:nvSpPr>
      <dsp:spPr>
        <a:xfrm>
          <a:off x="212335" y="1507711"/>
          <a:ext cx="1335915" cy="133591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3FD69-FFC7-4C53-92C2-C1DED622F6BC}">
      <dsp:nvSpPr>
        <dsp:cNvPr id="0" name=""/>
        <dsp:cNvSpPr/>
      </dsp:nvSpPr>
      <dsp:spPr>
        <a:xfrm>
          <a:off x="492877" y="1788253"/>
          <a:ext cx="774830" cy="7748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DFD288-600E-4406-9A8C-97853C9C700A}">
      <dsp:nvSpPr>
        <dsp:cNvPr id="0" name=""/>
        <dsp:cNvSpPr/>
      </dsp:nvSpPr>
      <dsp:spPr>
        <a:xfrm>
          <a:off x="1823370" y="1507711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Stap</a:t>
          </a:r>
          <a:r>
            <a:rPr lang="en-US" sz="2000" kern="1200" dirty="0"/>
            <a:t> 1 Docent </a:t>
          </a:r>
          <a:r>
            <a:rPr lang="en-US" sz="2000" kern="1200" dirty="0" err="1"/>
            <a:t>geeft</a:t>
          </a:r>
          <a:r>
            <a:rPr lang="en-US" sz="2000" kern="1200" dirty="0"/>
            <a:t> </a:t>
          </a:r>
          <a:r>
            <a:rPr lang="en-US" sz="2000" kern="1200" dirty="0" err="1"/>
            <a:t>jullie</a:t>
          </a:r>
          <a:r>
            <a:rPr lang="en-US" sz="2000" kern="1200" dirty="0"/>
            <a:t> </a:t>
          </a:r>
          <a:r>
            <a:rPr lang="en-US" sz="2000" kern="1200" dirty="0" err="1"/>
            <a:t>een</a:t>
          </a:r>
          <a:r>
            <a:rPr lang="en-US" sz="2000" kern="1200" dirty="0"/>
            <a:t> </a:t>
          </a:r>
          <a:r>
            <a:rPr lang="en-US" sz="2000" kern="1200" dirty="0" err="1"/>
            <a:t>stelling</a:t>
          </a:r>
          <a:r>
            <a:rPr lang="en-US" sz="2000" kern="1200" dirty="0"/>
            <a:t>.</a:t>
          </a: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Stap</a:t>
          </a:r>
          <a:r>
            <a:rPr lang="en-US" sz="2000" kern="1200" dirty="0"/>
            <a:t> 2  </a:t>
          </a:r>
          <a:r>
            <a:rPr lang="en-US" sz="2000" kern="1200" dirty="0" err="1"/>
            <a:t>Jullie</a:t>
          </a:r>
          <a:r>
            <a:rPr lang="en-US" sz="2000" kern="1200" dirty="0"/>
            <a:t>  </a:t>
          </a:r>
          <a:r>
            <a:rPr lang="en-US" sz="2000" kern="1200" dirty="0" err="1"/>
            <a:t>lopen</a:t>
          </a:r>
          <a:r>
            <a:rPr lang="en-US" sz="2000" kern="1200" dirty="0"/>
            <a:t> </a:t>
          </a:r>
          <a:r>
            <a:rPr lang="en-US" sz="2000" kern="1200" dirty="0" err="1"/>
            <a:t>naar</a:t>
          </a:r>
          <a:r>
            <a:rPr lang="en-US" sz="2000" kern="1200" dirty="0"/>
            <a:t> de </a:t>
          </a:r>
          <a:r>
            <a:rPr lang="en-US" sz="2000" kern="1200" dirty="0" err="1"/>
            <a:t>vlakken</a:t>
          </a:r>
          <a:r>
            <a:rPr lang="en-US" sz="2000" kern="1200" dirty="0"/>
            <a:t> </a:t>
          </a:r>
          <a:r>
            <a:rPr lang="en-US" sz="2000" kern="1200" dirty="0" err="1"/>
            <a:t>eens</a:t>
          </a:r>
          <a:r>
            <a:rPr lang="en-US" sz="2000" kern="1200" dirty="0"/>
            <a:t>/ </a:t>
          </a:r>
          <a:r>
            <a:rPr lang="en-US" sz="2000" kern="1200" dirty="0" err="1"/>
            <a:t>oneens</a:t>
          </a:r>
          <a:endParaRPr lang="en-US" sz="2000" kern="1200" dirty="0"/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Stap</a:t>
          </a:r>
          <a:r>
            <a:rPr lang="en-US" sz="2000" kern="1200" dirty="0"/>
            <a:t> 3 De docent </a:t>
          </a:r>
          <a:r>
            <a:rPr lang="en-US" sz="2000" kern="1200" dirty="0" err="1"/>
            <a:t>vraagt</a:t>
          </a:r>
          <a:r>
            <a:rPr lang="en-US" sz="2000" kern="1200" dirty="0"/>
            <a:t> </a:t>
          </a:r>
          <a:r>
            <a:rPr lang="en-US" sz="2000" kern="1200" dirty="0" err="1"/>
            <a:t>aan</a:t>
          </a:r>
          <a:r>
            <a:rPr lang="en-US" sz="2000" kern="1200" dirty="0"/>
            <a:t> </a:t>
          </a:r>
          <a:r>
            <a:rPr lang="en-US" sz="2000" kern="1200" dirty="0" err="1"/>
            <a:t>een</a:t>
          </a:r>
          <a:r>
            <a:rPr lang="en-US" sz="2000" kern="1200" dirty="0"/>
            <a:t> student </a:t>
          </a:r>
          <a:r>
            <a:rPr lang="en-US" sz="2000" kern="1200" dirty="0" err="1"/>
            <a:t>waarom</a:t>
          </a:r>
          <a:r>
            <a:rPr lang="en-US" sz="2000" kern="1200" dirty="0"/>
            <a:t> </a:t>
          </a:r>
          <a:r>
            <a:rPr lang="en-US" sz="2000" kern="1200" dirty="0" err="1"/>
            <a:t>hij</a:t>
          </a:r>
          <a:r>
            <a:rPr lang="en-US" sz="2000" kern="1200" dirty="0"/>
            <a:t> het </a:t>
          </a:r>
          <a:r>
            <a:rPr lang="en-US" sz="2000" kern="1200" dirty="0" err="1"/>
            <a:t>eens</a:t>
          </a:r>
          <a:r>
            <a:rPr lang="en-US" sz="2000" kern="1200" dirty="0"/>
            <a:t>/</a:t>
          </a:r>
          <a:r>
            <a:rPr lang="en-US" sz="2000" kern="1200" dirty="0" err="1"/>
            <a:t>oneens</a:t>
          </a:r>
          <a:r>
            <a:rPr lang="en-US" sz="2000" kern="1200" dirty="0"/>
            <a:t> is.</a:t>
          </a:r>
        </a:p>
      </dsp:txBody>
      <dsp:txXfrm>
        <a:off x="1823370" y="1507711"/>
        <a:ext cx="3148942" cy="1335915"/>
      </dsp:txXfrm>
    </dsp:sp>
    <dsp:sp modelId="{5229B968-81DA-4494-8E8F-FAE744D7BC3B}">
      <dsp:nvSpPr>
        <dsp:cNvPr id="0" name=""/>
        <dsp:cNvSpPr/>
      </dsp:nvSpPr>
      <dsp:spPr>
        <a:xfrm>
          <a:off x="5532139" y="1507711"/>
          <a:ext cx="1335915" cy="133591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CBA990-7672-4CED-9A76-85A1C13FDEC5}">
      <dsp:nvSpPr>
        <dsp:cNvPr id="0" name=""/>
        <dsp:cNvSpPr/>
      </dsp:nvSpPr>
      <dsp:spPr>
        <a:xfrm>
          <a:off x="5812681" y="1788253"/>
          <a:ext cx="774830" cy="7748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82C521-738C-425B-BB0F-83614B5BB65B}">
      <dsp:nvSpPr>
        <dsp:cNvPr id="0" name=""/>
        <dsp:cNvSpPr/>
      </dsp:nvSpPr>
      <dsp:spPr>
        <a:xfrm>
          <a:off x="7154322" y="1507711"/>
          <a:ext cx="3148942" cy="13359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7154322" y="1507711"/>
        <a:ext cx="3148942" cy="13359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C919F-B6E9-4535-8C8D-55D3BBF93223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Naar skills ruimte</a:t>
          </a:r>
          <a:endParaRPr lang="en-US" sz="1100" kern="1200"/>
        </a:p>
      </dsp:txBody>
      <dsp:txXfrm>
        <a:off x="1748064" y="2975"/>
        <a:ext cx="3342605" cy="2005563"/>
      </dsp:txXfrm>
    </dsp:sp>
    <dsp:sp modelId="{18B43280-87DF-4D1F-81F1-06E9A907BCA3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Uitleg protocool.</a:t>
          </a:r>
          <a:endParaRPr lang="en-US" sz="1100" kern="1200"/>
        </a:p>
      </dsp:txBody>
      <dsp:txXfrm>
        <a:off x="5424930" y="2975"/>
        <a:ext cx="3342605" cy="2005563"/>
      </dsp:txXfrm>
    </dsp:sp>
    <dsp:sp modelId="{A50CBBCB-5099-4C99-9357-FAD98A57C00D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In drie tallen Uitvoeren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1. uitvoerder: Voert de handelingen uit volgens protocol.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100" kern="1200" dirty="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2. </a:t>
          </a:r>
          <a:r>
            <a:rPr lang="nl-NL" sz="1100" kern="1200" dirty="0" err="1"/>
            <a:t>patient</a:t>
          </a:r>
          <a:r>
            <a:rPr lang="nl-NL" sz="1100" kern="1200" dirty="0"/>
            <a:t>: Speelt de </a:t>
          </a:r>
          <a:r>
            <a:rPr lang="nl-NL" sz="1100" kern="1200" dirty="0" err="1"/>
            <a:t>patienten</a:t>
          </a:r>
          <a:r>
            <a:rPr lang="nl-NL" sz="1100" kern="1200" dirty="0"/>
            <a:t>.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nl-NL" sz="1100" kern="1200" dirty="0"/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3. observant: Kijkt hoe de handeling wordt uitgevoerd. Tevens kijkt deze naar het ontvangst, behandeling van de </a:t>
          </a:r>
          <a:r>
            <a:rPr lang="nl-NL" sz="1100" kern="1200" dirty="0" err="1"/>
            <a:t>patient</a:t>
          </a:r>
          <a:r>
            <a:rPr lang="nl-NL" sz="1100" kern="1200" dirty="0"/>
            <a:t> en het afscheid nemen.</a:t>
          </a:r>
        </a:p>
      </dsp:txBody>
      <dsp:txXfrm>
        <a:off x="1748064" y="2342799"/>
        <a:ext cx="3342605" cy="2005563"/>
      </dsp:txXfrm>
    </dsp:sp>
    <dsp:sp modelId="{B5D130F1-9952-47E7-A6F4-32801DE388A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evalueren</a:t>
          </a:r>
        </a:p>
      </dsp:txBody>
      <dsp:txXfrm>
        <a:off x="5424930" y="2342799"/>
        <a:ext cx="3342605" cy="20055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1B2EF-D019-4625-8ECE-A017709448A2}">
      <dsp:nvSpPr>
        <dsp:cNvPr id="0" name=""/>
        <dsp:cNvSpPr/>
      </dsp:nvSpPr>
      <dsp:spPr>
        <a:xfrm>
          <a:off x="0" y="3275482"/>
          <a:ext cx="11407487" cy="107508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centrale afronding met een Kahoot.</a:t>
          </a:r>
          <a:endParaRPr lang="en-US" sz="2500" kern="1200"/>
        </a:p>
      </dsp:txBody>
      <dsp:txXfrm>
        <a:off x="0" y="3275482"/>
        <a:ext cx="11407487" cy="1075086"/>
      </dsp:txXfrm>
    </dsp:sp>
    <dsp:sp modelId="{CD58C3CF-D6F0-443B-B0C7-E9EE698BC559}">
      <dsp:nvSpPr>
        <dsp:cNvPr id="0" name=""/>
        <dsp:cNvSpPr/>
      </dsp:nvSpPr>
      <dsp:spPr>
        <a:xfrm rot="10800000">
          <a:off x="0" y="1638125"/>
          <a:ext cx="11407487" cy="1653482"/>
        </a:xfrm>
        <a:prstGeom prst="upArrowCallou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Het resultaat van deze dag bespreken we na tijdens de evaluatie met de docent en je klasgenoten.</a:t>
          </a:r>
          <a:endParaRPr lang="en-US" sz="2500" kern="1200"/>
        </a:p>
      </dsp:txBody>
      <dsp:txXfrm rot="10800000">
        <a:off x="0" y="1638125"/>
        <a:ext cx="11407487" cy="1074383"/>
      </dsp:txXfrm>
    </dsp:sp>
    <dsp:sp modelId="{208BABD7-DB31-4CBF-A507-D1DEC3BABC5B}">
      <dsp:nvSpPr>
        <dsp:cNvPr id="0" name=""/>
        <dsp:cNvSpPr/>
      </dsp:nvSpPr>
      <dsp:spPr>
        <a:xfrm rot="10800000">
          <a:off x="0" y="769"/>
          <a:ext cx="11407487" cy="1653482"/>
        </a:xfrm>
        <a:prstGeom prst="upArrowCallou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Mocht je eerder klaar zijn dan ga je nogmaals oefenen met het protool infectieziekten. Deze kun je ophalen bij de docent.</a:t>
          </a:r>
          <a:endParaRPr lang="en-US" sz="2500" kern="1200"/>
        </a:p>
      </dsp:txBody>
      <dsp:txXfrm rot="10800000">
        <a:off x="0" y="769"/>
        <a:ext cx="11407487" cy="10743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E7698-F0E5-8C7B-21FA-A93247A5A3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294AFBC-C8C6-E896-3955-650CA78A2A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79AE0A1-5B77-DA14-75FE-B84114E12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DE1420-62B8-08BB-9A55-69519EECF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421A76-7219-436F-F283-FD5F54DF4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430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B64D37-96AF-B232-E0A7-8EE3135C9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C2D0FAF-FDDA-086B-D991-C5AA5466C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DB0CCB-C6FA-15F7-6C02-97730805E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56FBC1-378C-FAEF-2B5C-6BCBA4DFA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6F9F00-053F-F535-3573-227882CA0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948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DEC20B2-6D56-F0E5-83F4-562364AB90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C38A5DC-7CB9-A7D7-FFC9-29D8AEF6A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F43DDB-227D-311B-BE66-A9CA66CE1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36570B-D51F-71BA-FF13-41100AF9A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FC2550-D001-0D0C-CA65-4B36D635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91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D418F-9101-3309-EE72-120E31DD2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A27BD8-E62D-43BB-67E6-155C4B4C1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4A511FF-9F38-7484-2951-7480AC619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7161CB9-A5DD-C882-3EA6-95B5B2921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8EE7F8-A91E-070E-9EF6-DCC52605A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00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6DE123-8516-1BDC-ADBF-BEC1EF8E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04E4BE-762F-AB93-9D7B-E1AC3E11C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AE00D25-0B83-BE49-01B7-8583B98D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669ED6E-5A11-F633-120D-83FD1EEA0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C99774-0755-549D-4B77-2C0F8C8FC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510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D767DE-8A19-8E5E-5C5E-15B0D7743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DFBE9D-D8B4-96D6-DD41-3CF3815243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D7DBDDE-457F-B584-C643-E572586D0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DAC908D-56B4-476D-0BF7-9A836F0CE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087D131-45E0-B4D8-DD6D-54085E34F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61E7465-21C2-4380-F54B-B1F086510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606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CB105-F5A0-9A14-42B7-0F302CA0A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7B18D5D-AFAF-6806-9000-B5D7F5C43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0A8D7FA-08E6-135C-502E-61F12114BF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DBFEC92-2FB3-AD37-AC7E-3EAEAA6615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0CE9614-7AD1-5AB0-1113-94BCF45AA2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64FDB78-5E3A-089F-FF9F-575074CC7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345C12E-CCDF-CD2A-F790-1A9F9A22E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EB5B2A8-9E66-BCCB-E231-9B4710029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850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94E2A7-945F-ABB0-A17B-01E41BC9A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6733358-B8CB-2621-B406-A524AAB4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8153D3D-162C-F612-A5A4-81E3548A7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6A51633-7431-5D82-1AA5-7FEB28AAE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866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21EE6AA-F428-2477-5505-789792FEB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12F0BCD-4CB1-7970-3E8A-C0B1F9A92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CDB4B6F-35A1-B2E9-8926-8644643B8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3530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DAAF4B-9177-5974-A6E5-BC5737C95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F6DE9D-0044-DCCB-18C8-EF7DF9AD1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A76D01-172C-7982-21D8-AA8D3AA5C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1743A55-5BFD-179E-B1D7-49D9E3CB1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C42CE5B-343E-9D56-39B5-01AA9765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680B515-DFE3-810B-FB59-16E18242E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43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B4576E-4B8E-1E1F-D0BE-71FC42443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D9F3BF6-999A-DF5B-2842-5B622E6F21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C1E5B04-27E3-786F-13E8-BD5B1CD19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2B07BD4-4024-F86B-5F69-882F3226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D81A6B-15F9-EAD4-5413-D0CE919A6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6EBFEE5-2858-FB2F-7F5F-BC421F30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29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F69B7E-A769-9546-3DBB-C829F904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AB58928-6885-99F5-557F-DC4CEA4BF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530FA8-6D23-9EB3-6236-CACF8B4D9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4A557-2901-404D-BC91-885B8FE49732}" type="datetimeFigureOut">
              <a:rPr lang="nl-NL" smtClean="0"/>
              <a:t>14-1-2023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AC353E-ACB6-082D-4630-560E73B22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62CAA9-D637-8F2A-5179-1D6216909D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5D03C-F427-4CF3-9A04-5BB7D7A18C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120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ACC747-4CF4-91E7-20CD-6AC1B13AF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9633" y="4518923"/>
            <a:ext cx="3312734" cy="1141851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nl-NL" sz="2000" dirty="0">
                <a:solidFill>
                  <a:srgbClr val="080808"/>
                </a:solidFill>
              </a:rPr>
              <a:t>Seda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Layla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Fatima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Caroline</a:t>
            </a:r>
            <a:br>
              <a:rPr lang="nl-NL" sz="2000" dirty="0">
                <a:solidFill>
                  <a:srgbClr val="080808"/>
                </a:solidFill>
              </a:rPr>
            </a:br>
            <a:r>
              <a:rPr lang="nl-NL" sz="2000" dirty="0">
                <a:solidFill>
                  <a:srgbClr val="080808"/>
                </a:solidFill>
              </a:rPr>
              <a:t>Cees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F407A4-D020-487E-CF28-451B0D4031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2" y="2353641"/>
            <a:ext cx="5782716" cy="2150719"/>
          </a:xfrm>
          <a:noFill/>
        </p:spPr>
        <p:txBody>
          <a:bodyPr anchor="ctr">
            <a:normAutofit/>
          </a:bodyPr>
          <a:lstStyle/>
          <a:p>
            <a:r>
              <a:rPr lang="nl-NL" sz="3600" dirty="0">
                <a:solidFill>
                  <a:srgbClr val="080808"/>
                </a:solidFill>
              </a:rPr>
              <a:t>Les 2 </a:t>
            </a:r>
            <a:br>
              <a:rPr lang="nl-NL" sz="3600" dirty="0">
                <a:solidFill>
                  <a:srgbClr val="080808"/>
                </a:solidFill>
              </a:rPr>
            </a:br>
            <a:r>
              <a:rPr lang="nl-NL" sz="3600" dirty="0">
                <a:solidFill>
                  <a:srgbClr val="080808"/>
                </a:solidFill>
              </a:rPr>
              <a:t>Grenzen aangeven</a:t>
            </a:r>
            <a:br>
              <a:rPr lang="nl-NL" sz="3600" dirty="0">
                <a:solidFill>
                  <a:srgbClr val="080808"/>
                </a:solidFill>
              </a:rPr>
            </a:br>
            <a:r>
              <a:rPr lang="nl-NL" sz="3600" dirty="0" err="1">
                <a:solidFill>
                  <a:srgbClr val="080808"/>
                </a:solidFill>
              </a:rPr>
              <a:t>Protocolen</a:t>
            </a:r>
            <a:endParaRPr lang="nl-NL" sz="3600" dirty="0">
              <a:solidFill>
                <a:srgbClr val="080808"/>
              </a:solidFill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300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917095-E5BA-BA57-E4BA-369C4C0B2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/>
              <a:t>Doelen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5A9F819-D6CE-1F05-2C76-3E6C25104E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212961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7993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0023580D-3141-FBC1-7D14-F90A691553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2686" b="272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89AA78-B215-AA0D-D173-5DAA4FD1C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Wat gaan we doen?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836EFE-7673-4B9D-B259-F9483453FDB6}"/>
              </a:ext>
            </a:extLst>
          </p:cNvPr>
          <p:cNvSpPr txBox="1"/>
          <p:nvPr/>
        </p:nvSpPr>
        <p:spPr>
          <a:xfrm>
            <a:off x="6611007" y="5734166"/>
            <a:ext cx="4445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Evalaueren</a:t>
            </a:r>
            <a:r>
              <a:rPr lang="nl-NL" dirty="0">
                <a:solidFill>
                  <a:schemeClr val="bg1"/>
                </a:solidFill>
              </a:rPr>
              <a:t>?</a:t>
            </a:r>
            <a:endParaRPr lang="nl-NL">
              <a:solidFill>
                <a:schemeClr val="bg1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242E8D6-C181-3B18-82FC-C62E9BC31B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1652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995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89AA78-B215-AA0D-D173-5DAA4FD1C09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/>
          </a:bodyPr>
          <a:lstStyle/>
          <a:p>
            <a:br>
              <a:rPr lang="nl-NL" b="1" dirty="0">
                <a:solidFill>
                  <a:schemeClr val="bg1"/>
                </a:solidFill>
              </a:rPr>
            </a:br>
            <a:r>
              <a:rPr lang="nl-NL" b="1" dirty="0">
                <a:solidFill>
                  <a:schemeClr val="bg1"/>
                </a:solidFill>
              </a:rPr>
              <a:t>hoe laat en met wie?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67EC79F-235E-4E19-9F4A-597005AA49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Wat gaan we doen?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242E8D6-C181-3B18-82FC-C62E9BC31B9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7893665"/>
              </p:ext>
            </p:extLst>
          </p:nvPr>
        </p:nvGraphicFramePr>
        <p:xfrm>
          <a:off x="839788" y="2505075"/>
          <a:ext cx="5157787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D2277B2-5A86-4D61-A4ED-C78924FEB2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Met wie gaan we het doen?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836EFE-7673-4B9D-B259-F9483453FDB6}"/>
              </a:ext>
            </a:extLst>
          </p:cNvPr>
          <p:cNvSpPr txBox="1"/>
          <p:nvPr/>
        </p:nvSpPr>
        <p:spPr>
          <a:xfrm>
            <a:off x="6611007" y="5734166"/>
            <a:ext cx="4445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 Zijn er nog vragen?</a:t>
            </a:r>
          </a:p>
        </p:txBody>
      </p:sp>
      <p:graphicFrame>
        <p:nvGraphicFramePr>
          <p:cNvPr id="35" name="Tijdelijke aanduiding voor inhoud 2">
            <a:extLst>
              <a:ext uri="{FF2B5EF4-FFF2-40B4-BE49-F238E27FC236}">
                <a16:creationId xmlns:a16="http://schemas.microsoft.com/office/drawing/2014/main" id="{926E31CE-F18B-40F8-91F4-CAA65A380863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88946457"/>
              </p:ext>
            </p:extLst>
          </p:nvPr>
        </p:nvGraphicFramePr>
        <p:xfrm>
          <a:off x="6172200" y="2505075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kstvak 9">
            <a:extLst>
              <a:ext uri="{FF2B5EF4-FFF2-40B4-BE49-F238E27FC236}">
                <a16:creationId xmlns:a16="http://schemas.microsoft.com/office/drawing/2014/main" id="{8CDD8523-5CE5-409B-ABAF-7BDB94A8E19D}"/>
              </a:ext>
            </a:extLst>
          </p:cNvPr>
          <p:cNvSpPr txBox="1"/>
          <p:nvPr/>
        </p:nvSpPr>
        <p:spPr>
          <a:xfrm>
            <a:off x="1528814" y="5695263"/>
            <a:ext cx="3757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15.45 tot 16.30 Evaluatie 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5B07D292-3D27-46F7-9BF2-845A3068970B}"/>
              </a:ext>
            </a:extLst>
          </p:cNvPr>
          <p:cNvSpPr txBox="1"/>
          <p:nvPr/>
        </p:nvSpPr>
        <p:spPr>
          <a:xfrm>
            <a:off x="6884813" y="5595666"/>
            <a:ext cx="375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Evaluatie met docent erbij over samenwerking en uitvoering, </a:t>
            </a:r>
            <a:r>
              <a:rPr lang="nl-NL" dirty="0" err="1">
                <a:solidFill>
                  <a:schemeClr val="bg1"/>
                </a:solidFill>
              </a:rPr>
              <a:t>kahoot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71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05A58DD-7C4D-2B82-D606-CCA2908B0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/>
          </a:bodyPr>
          <a:lstStyle/>
          <a:p>
            <a:pPr algn="ctr"/>
            <a:r>
              <a:rPr lang="nl-NL">
                <a:solidFill>
                  <a:srgbClr val="FFFFFF"/>
                </a:solidFill>
              </a:rPr>
              <a:t>De opdracht “over de streep”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ijdelijke aanduiding voor inhoud 2">
            <a:extLst>
              <a:ext uri="{FF2B5EF4-FFF2-40B4-BE49-F238E27FC236}">
                <a16:creationId xmlns:a16="http://schemas.microsoft.com/office/drawing/2014/main" id="{C5A1BCCD-0D9B-0899-F1FE-F944EAD99E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694443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93C9DEEA-B084-43D2-8EC7-016AC079E88A}"/>
              </a:ext>
            </a:extLst>
          </p:cNvPr>
          <p:cNvSpPr txBox="1"/>
          <p:nvPr/>
        </p:nvSpPr>
        <p:spPr>
          <a:xfrm>
            <a:off x="7984273" y="2520176"/>
            <a:ext cx="2877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Stap 4 met elkaar erover in gesprek</a:t>
            </a:r>
          </a:p>
        </p:txBody>
      </p:sp>
    </p:spTree>
    <p:extLst>
      <p:ext uri="{BB962C8B-B14F-4D97-AF65-F5344CB8AC3E}">
        <p14:creationId xmlns:p14="http://schemas.microsoft.com/office/powerpoint/2010/main" val="1176201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04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9" name="Picture 100">
            <a:extLst>
              <a:ext uri="{FF2B5EF4-FFF2-40B4-BE49-F238E27FC236}">
                <a16:creationId xmlns:a16="http://schemas.microsoft.com/office/drawing/2014/main" id="{75FD755D-0587-C589-AA27-7DFCF4FDEF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15605" r="3061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10C6A61-850A-F4FE-EA67-C94C3763F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Bij wie gaan we de handelingen uitvoeren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952F191-9DAD-7FAE-1AA8-2E6CB2187B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3428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69073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8EBC92F-77FA-41A0-A89F-BA359E475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623" y="320675"/>
            <a:ext cx="11407487" cy="1325563"/>
          </a:xfrm>
        </p:spPr>
        <p:txBody>
          <a:bodyPr>
            <a:normAutofit/>
          </a:bodyPr>
          <a:lstStyle/>
          <a:p>
            <a:r>
              <a:rPr lang="nl-NL" sz="5400"/>
              <a:t>Afronding op resultaat</a:t>
            </a:r>
          </a:p>
        </p:txBody>
      </p:sp>
      <p:sp>
        <p:nvSpPr>
          <p:cNvPr id="23" name="Rectangle 25">
            <a:extLst>
              <a:ext uri="{FF2B5EF4-FFF2-40B4-BE49-F238E27FC236}">
                <a16:creationId xmlns:a16="http://schemas.microsoft.com/office/drawing/2014/main" id="{6D19922F-AD68-4E94-85E8-0AA44A1B1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032938" y="-6032938"/>
            <a:ext cx="126124" cy="121920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4" name="Tijdelijke aanduiding voor inhoud 4">
            <a:extLst>
              <a:ext uri="{FF2B5EF4-FFF2-40B4-BE49-F238E27FC236}">
                <a16:creationId xmlns:a16="http://schemas.microsoft.com/office/drawing/2014/main" id="{D4D2C81D-55B9-E81D-372E-468B3AEED8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249136"/>
              </p:ext>
            </p:extLst>
          </p:nvPr>
        </p:nvGraphicFramePr>
        <p:xfrm>
          <a:off x="344624" y="1825625"/>
          <a:ext cx="1140748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0431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DB84649-60B8-4CFE-9295-424760412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642" y="2353641"/>
            <a:ext cx="5782716" cy="2150719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Zijn</a:t>
            </a:r>
            <a:r>
              <a:rPr lang="en-US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 er </a:t>
            </a:r>
            <a:r>
              <a:rPr lang="en-US" sz="36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nog</a:t>
            </a:r>
            <a:r>
              <a:rPr lang="en-US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kern="1200" dirty="0" err="1">
                <a:solidFill>
                  <a:srgbClr val="080808"/>
                </a:solidFill>
                <a:latin typeface="+mj-lt"/>
                <a:ea typeface="+mj-ea"/>
                <a:cs typeface="+mj-cs"/>
              </a:rPr>
              <a:t>vragen</a:t>
            </a:r>
            <a:r>
              <a:rPr lang="en-US" sz="3600" kern="1200" dirty="0">
                <a:solidFill>
                  <a:srgbClr val="080808"/>
                </a:solidFill>
                <a:latin typeface="+mj-lt"/>
                <a:ea typeface="+mj-ea"/>
                <a:cs typeface="+mj-cs"/>
              </a:rPr>
              <a:t>? 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82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440</Words>
  <Application>Microsoft Office PowerPoint</Application>
  <PresentationFormat>Breedbeeld</PresentationFormat>
  <Paragraphs>50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Les 2  Grenzen aangeven Protocolen</vt:lpstr>
      <vt:lpstr>Doelen</vt:lpstr>
      <vt:lpstr>Wat gaan we doen?</vt:lpstr>
      <vt:lpstr> hoe laat en met wie? </vt:lpstr>
      <vt:lpstr>De opdracht “over de streep”</vt:lpstr>
      <vt:lpstr>Bij wie gaan we de handelingen uitvoeren</vt:lpstr>
      <vt:lpstr>Afronding op resultaat</vt:lpstr>
      <vt:lpstr>Zijn er nog vragen? </vt:lpstr>
    </vt:vector>
  </TitlesOfParts>
  <Company>Albeda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Vitaliteitsdag</dc:title>
  <dc:creator>Seda Polatli</dc:creator>
  <cp:lastModifiedBy>Caroline tellings</cp:lastModifiedBy>
  <cp:revision>1</cp:revision>
  <dcterms:created xsi:type="dcterms:W3CDTF">2023-01-06T12:56:35Z</dcterms:created>
  <dcterms:modified xsi:type="dcterms:W3CDTF">2023-01-14T15:33:01Z</dcterms:modified>
</cp:coreProperties>
</file>