
<file path=[Content_Types].xml><?xml version="1.0" encoding="utf-8"?>
<Types xmlns="http://schemas.openxmlformats.org/package/2006/content-types">
  <Default Extension="emf" ContentType="image/x-emf"/>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72" r:id="rId2"/>
    <p:sldId id="262" r:id="rId3"/>
    <p:sldId id="336" r:id="rId4"/>
    <p:sldId id="270" r:id="rId5"/>
    <p:sldId id="285" r:id="rId6"/>
    <p:sldId id="271" r:id="rId7"/>
    <p:sldId id="327" r:id="rId8"/>
    <p:sldId id="328" r:id="rId9"/>
    <p:sldId id="329" r:id="rId10"/>
    <p:sldId id="306" r:id="rId11"/>
    <p:sldId id="330" r:id="rId12"/>
    <p:sldId id="331" r:id="rId13"/>
    <p:sldId id="332" r:id="rId14"/>
    <p:sldId id="333" r:id="rId15"/>
    <p:sldId id="297" r:id="rId16"/>
    <p:sldId id="335" r:id="rId17"/>
    <p:sldId id="263" r:id="rId18"/>
    <p:sldId id="338" r:id="rId19"/>
    <p:sldId id="264" r:id="rId20"/>
    <p:sldId id="265" r:id="rId21"/>
    <p:sldId id="339" r:id="rId22"/>
    <p:sldId id="340" r:id="rId23"/>
    <p:sldId id="341" r:id="rId24"/>
    <p:sldId id="342" r:id="rId25"/>
    <p:sldId id="343" r:id="rId26"/>
    <p:sldId id="344" r:id="rId27"/>
    <p:sldId id="345" r:id="rId28"/>
    <p:sldId id="346" r:id="rId29"/>
    <p:sldId id="347" r:id="rId30"/>
    <p:sldId id="348" r:id="rId31"/>
    <p:sldId id="349" r:id="rId32"/>
    <p:sldId id="350" r:id="rId33"/>
    <p:sldId id="351" r:id="rId34"/>
    <p:sldId id="352" r:id="rId35"/>
    <p:sldId id="353" r:id="rId3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2" d="100"/>
          <a:sy n="82" d="100"/>
        </p:scale>
        <p:origin x="72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olter Bos" userId="207ea058-c6e5-402d-8743-6effcd941257" providerId="ADAL" clId="{1892A4CA-B40C-43E3-AFF8-67FA4ADD1B4B}"/>
    <pc:docChg chg="delSld modSld delMainMaster">
      <pc:chgData name="Wolter Bos" userId="207ea058-c6e5-402d-8743-6effcd941257" providerId="ADAL" clId="{1892A4CA-B40C-43E3-AFF8-67FA4ADD1B4B}" dt="2023-03-12T15:47:20.209" v="2" actId="2696"/>
      <pc:docMkLst>
        <pc:docMk/>
      </pc:docMkLst>
      <pc:sldChg chg="del">
        <pc:chgData name="Wolter Bos" userId="207ea058-c6e5-402d-8743-6effcd941257" providerId="ADAL" clId="{1892A4CA-B40C-43E3-AFF8-67FA4ADD1B4B}" dt="2023-03-12T15:47:01.901" v="1" actId="2696"/>
        <pc:sldMkLst>
          <pc:docMk/>
          <pc:sldMk cId="2020448050" sldId="256"/>
        </pc:sldMkLst>
      </pc:sldChg>
      <pc:sldChg chg="modSp mod">
        <pc:chgData name="Wolter Bos" userId="207ea058-c6e5-402d-8743-6effcd941257" providerId="ADAL" clId="{1892A4CA-B40C-43E3-AFF8-67FA4ADD1B4B}" dt="2023-03-12T15:46:51.859" v="0" actId="20577"/>
        <pc:sldMkLst>
          <pc:docMk/>
          <pc:sldMk cId="4146707398" sldId="262"/>
        </pc:sldMkLst>
        <pc:spChg chg="mod">
          <ac:chgData name="Wolter Bos" userId="207ea058-c6e5-402d-8743-6effcd941257" providerId="ADAL" clId="{1892A4CA-B40C-43E3-AFF8-67FA4ADD1B4B}" dt="2023-03-12T15:46:51.859" v="0" actId="20577"/>
          <ac:spMkLst>
            <pc:docMk/>
            <pc:sldMk cId="4146707398" sldId="262"/>
            <ac:spMk id="8" creationId="{1A85897F-A535-4E61-8FA4-41F211471CAD}"/>
          </ac:spMkLst>
        </pc:spChg>
      </pc:sldChg>
      <pc:sldChg chg="del">
        <pc:chgData name="Wolter Bos" userId="207ea058-c6e5-402d-8743-6effcd941257" providerId="ADAL" clId="{1892A4CA-B40C-43E3-AFF8-67FA4ADD1B4B}" dt="2023-03-12T15:47:20.209" v="2" actId="2696"/>
        <pc:sldMkLst>
          <pc:docMk/>
          <pc:sldMk cId="2061160331" sldId="290"/>
        </pc:sldMkLst>
      </pc:sldChg>
      <pc:sldChg chg="del">
        <pc:chgData name="Wolter Bos" userId="207ea058-c6e5-402d-8743-6effcd941257" providerId="ADAL" clId="{1892A4CA-B40C-43E3-AFF8-67FA4ADD1B4B}" dt="2023-03-12T15:47:20.209" v="2" actId="2696"/>
        <pc:sldMkLst>
          <pc:docMk/>
          <pc:sldMk cId="4050733181" sldId="294"/>
        </pc:sldMkLst>
      </pc:sldChg>
      <pc:sldChg chg="del">
        <pc:chgData name="Wolter Bos" userId="207ea058-c6e5-402d-8743-6effcd941257" providerId="ADAL" clId="{1892A4CA-B40C-43E3-AFF8-67FA4ADD1B4B}" dt="2023-03-12T15:47:20.209" v="2" actId="2696"/>
        <pc:sldMkLst>
          <pc:docMk/>
          <pc:sldMk cId="2689713189" sldId="295"/>
        </pc:sldMkLst>
      </pc:sldChg>
      <pc:sldChg chg="del">
        <pc:chgData name="Wolter Bos" userId="207ea058-c6e5-402d-8743-6effcd941257" providerId="ADAL" clId="{1892A4CA-B40C-43E3-AFF8-67FA4ADD1B4B}" dt="2023-03-12T15:47:20.209" v="2" actId="2696"/>
        <pc:sldMkLst>
          <pc:docMk/>
          <pc:sldMk cId="2717808956" sldId="296"/>
        </pc:sldMkLst>
      </pc:sldChg>
      <pc:sldChg chg="del">
        <pc:chgData name="Wolter Bos" userId="207ea058-c6e5-402d-8743-6effcd941257" providerId="ADAL" clId="{1892A4CA-B40C-43E3-AFF8-67FA4ADD1B4B}" dt="2023-03-12T15:47:20.209" v="2" actId="2696"/>
        <pc:sldMkLst>
          <pc:docMk/>
          <pc:sldMk cId="1261849837" sldId="298"/>
        </pc:sldMkLst>
      </pc:sldChg>
      <pc:sldChg chg="del">
        <pc:chgData name="Wolter Bos" userId="207ea058-c6e5-402d-8743-6effcd941257" providerId="ADAL" clId="{1892A4CA-B40C-43E3-AFF8-67FA4ADD1B4B}" dt="2023-03-12T15:47:20.209" v="2" actId="2696"/>
        <pc:sldMkLst>
          <pc:docMk/>
          <pc:sldMk cId="2052031257" sldId="299"/>
        </pc:sldMkLst>
      </pc:sldChg>
      <pc:sldChg chg="del">
        <pc:chgData name="Wolter Bos" userId="207ea058-c6e5-402d-8743-6effcd941257" providerId="ADAL" clId="{1892A4CA-B40C-43E3-AFF8-67FA4ADD1B4B}" dt="2023-03-12T15:47:20.209" v="2" actId="2696"/>
        <pc:sldMkLst>
          <pc:docMk/>
          <pc:sldMk cId="3326917797" sldId="300"/>
        </pc:sldMkLst>
      </pc:sldChg>
      <pc:sldChg chg="del">
        <pc:chgData name="Wolter Bos" userId="207ea058-c6e5-402d-8743-6effcd941257" providerId="ADAL" clId="{1892A4CA-B40C-43E3-AFF8-67FA4ADD1B4B}" dt="2023-03-12T15:47:20.209" v="2" actId="2696"/>
        <pc:sldMkLst>
          <pc:docMk/>
          <pc:sldMk cId="3423450939" sldId="301"/>
        </pc:sldMkLst>
      </pc:sldChg>
      <pc:sldChg chg="del">
        <pc:chgData name="Wolter Bos" userId="207ea058-c6e5-402d-8743-6effcd941257" providerId="ADAL" clId="{1892A4CA-B40C-43E3-AFF8-67FA4ADD1B4B}" dt="2023-03-12T15:47:20.209" v="2" actId="2696"/>
        <pc:sldMkLst>
          <pc:docMk/>
          <pc:sldMk cId="3795907508" sldId="302"/>
        </pc:sldMkLst>
      </pc:sldChg>
      <pc:sldChg chg="del">
        <pc:chgData name="Wolter Bos" userId="207ea058-c6e5-402d-8743-6effcd941257" providerId="ADAL" clId="{1892A4CA-B40C-43E3-AFF8-67FA4ADD1B4B}" dt="2023-03-12T15:47:20.209" v="2" actId="2696"/>
        <pc:sldMkLst>
          <pc:docMk/>
          <pc:sldMk cId="3712016147" sldId="303"/>
        </pc:sldMkLst>
      </pc:sldChg>
      <pc:sldChg chg="del">
        <pc:chgData name="Wolter Bos" userId="207ea058-c6e5-402d-8743-6effcd941257" providerId="ADAL" clId="{1892A4CA-B40C-43E3-AFF8-67FA4ADD1B4B}" dt="2023-03-12T15:47:20.209" v="2" actId="2696"/>
        <pc:sldMkLst>
          <pc:docMk/>
          <pc:sldMk cId="4083341457" sldId="304"/>
        </pc:sldMkLst>
      </pc:sldChg>
      <pc:sldChg chg="del">
        <pc:chgData name="Wolter Bos" userId="207ea058-c6e5-402d-8743-6effcd941257" providerId="ADAL" clId="{1892A4CA-B40C-43E3-AFF8-67FA4ADD1B4B}" dt="2023-03-12T15:47:20.209" v="2" actId="2696"/>
        <pc:sldMkLst>
          <pc:docMk/>
          <pc:sldMk cId="231465527" sldId="305"/>
        </pc:sldMkLst>
      </pc:sldChg>
      <pc:sldChg chg="del">
        <pc:chgData name="Wolter Bos" userId="207ea058-c6e5-402d-8743-6effcd941257" providerId="ADAL" clId="{1892A4CA-B40C-43E3-AFF8-67FA4ADD1B4B}" dt="2023-03-12T15:47:20.209" v="2" actId="2696"/>
        <pc:sldMkLst>
          <pc:docMk/>
          <pc:sldMk cId="1748402499" sldId="307"/>
        </pc:sldMkLst>
      </pc:sldChg>
      <pc:sldChg chg="del">
        <pc:chgData name="Wolter Bos" userId="207ea058-c6e5-402d-8743-6effcd941257" providerId="ADAL" clId="{1892A4CA-B40C-43E3-AFF8-67FA4ADD1B4B}" dt="2023-03-12T15:47:20.209" v="2" actId="2696"/>
        <pc:sldMkLst>
          <pc:docMk/>
          <pc:sldMk cId="1884929361" sldId="308"/>
        </pc:sldMkLst>
      </pc:sldChg>
      <pc:sldChg chg="del">
        <pc:chgData name="Wolter Bos" userId="207ea058-c6e5-402d-8743-6effcd941257" providerId="ADAL" clId="{1892A4CA-B40C-43E3-AFF8-67FA4ADD1B4B}" dt="2023-03-12T15:47:20.209" v="2" actId="2696"/>
        <pc:sldMkLst>
          <pc:docMk/>
          <pc:sldMk cId="2034712315" sldId="309"/>
        </pc:sldMkLst>
      </pc:sldChg>
      <pc:sldChg chg="del">
        <pc:chgData name="Wolter Bos" userId="207ea058-c6e5-402d-8743-6effcd941257" providerId="ADAL" clId="{1892A4CA-B40C-43E3-AFF8-67FA4ADD1B4B}" dt="2023-03-12T15:47:20.209" v="2" actId="2696"/>
        <pc:sldMkLst>
          <pc:docMk/>
          <pc:sldMk cId="2783200520" sldId="310"/>
        </pc:sldMkLst>
      </pc:sldChg>
      <pc:sldChg chg="del">
        <pc:chgData name="Wolter Bos" userId="207ea058-c6e5-402d-8743-6effcd941257" providerId="ADAL" clId="{1892A4CA-B40C-43E3-AFF8-67FA4ADD1B4B}" dt="2023-03-12T15:47:20.209" v="2" actId="2696"/>
        <pc:sldMkLst>
          <pc:docMk/>
          <pc:sldMk cId="3714736508" sldId="311"/>
        </pc:sldMkLst>
      </pc:sldChg>
      <pc:sldChg chg="del">
        <pc:chgData name="Wolter Bos" userId="207ea058-c6e5-402d-8743-6effcd941257" providerId="ADAL" clId="{1892A4CA-B40C-43E3-AFF8-67FA4ADD1B4B}" dt="2023-03-12T15:47:20.209" v="2" actId="2696"/>
        <pc:sldMkLst>
          <pc:docMk/>
          <pc:sldMk cId="2174638998" sldId="312"/>
        </pc:sldMkLst>
      </pc:sldChg>
      <pc:sldChg chg="del">
        <pc:chgData name="Wolter Bos" userId="207ea058-c6e5-402d-8743-6effcd941257" providerId="ADAL" clId="{1892A4CA-B40C-43E3-AFF8-67FA4ADD1B4B}" dt="2023-03-12T15:47:20.209" v="2" actId="2696"/>
        <pc:sldMkLst>
          <pc:docMk/>
          <pc:sldMk cId="2169957005" sldId="313"/>
        </pc:sldMkLst>
      </pc:sldChg>
      <pc:sldChg chg="del">
        <pc:chgData name="Wolter Bos" userId="207ea058-c6e5-402d-8743-6effcd941257" providerId="ADAL" clId="{1892A4CA-B40C-43E3-AFF8-67FA4ADD1B4B}" dt="2023-03-12T15:47:20.209" v="2" actId="2696"/>
        <pc:sldMkLst>
          <pc:docMk/>
          <pc:sldMk cId="1461054139" sldId="314"/>
        </pc:sldMkLst>
      </pc:sldChg>
      <pc:sldChg chg="del">
        <pc:chgData name="Wolter Bos" userId="207ea058-c6e5-402d-8743-6effcd941257" providerId="ADAL" clId="{1892A4CA-B40C-43E3-AFF8-67FA4ADD1B4B}" dt="2023-03-12T15:47:20.209" v="2" actId="2696"/>
        <pc:sldMkLst>
          <pc:docMk/>
          <pc:sldMk cId="3515345624" sldId="315"/>
        </pc:sldMkLst>
      </pc:sldChg>
      <pc:sldChg chg="del">
        <pc:chgData name="Wolter Bos" userId="207ea058-c6e5-402d-8743-6effcd941257" providerId="ADAL" clId="{1892A4CA-B40C-43E3-AFF8-67FA4ADD1B4B}" dt="2023-03-12T15:47:20.209" v="2" actId="2696"/>
        <pc:sldMkLst>
          <pc:docMk/>
          <pc:sldMk cId="1457224749" sldId="316"/>
        </pc:sldMkLst>
      </pc:sldChg>
      <pc:sldChg chg="del">
        <pc:chgData name="Wolter Bos" userId="207ea058-c6e5-402d-8743-6effcd941257" providerId="ADAL" clId="{1892A4CA-B40C-43E3-AFF8-67FA4ADD1B4B}" dt="2023-03-12T15:47:20.209" v="2" actId="2696"/>
        <pc:sldMkLst>
          <pc:docMk/>
          <pc:sldMk cId="699451779" sldId="317"/>
        </pc:sldMkLst>
      </pc:sldChg>
      <pc:sldChg chg="del">
        <pc:chgData name="Wolter Bos" userId="207ea058-c6e5-402d-8743-6effcd941257" providerId="ADAL" clId="{1892A4CA-B40C-43E3-AFF8-67FA4ADD1B4B}" dt="2023-03-12T15:47:20.209" v="2" actId="2696"/>
        <pc:sldMkLst>
          <pc:docMk/>
          <pc:sldMk cId="2894362186" sldId="318"/>
        </pc:sldMkLst>
      </pc:sldChg>
      <pc:sldChg chg="del">
        <pc:chgData name="Wolter Bos" userId="207ea058-c6e5-402d-8743-6effcd941257" providerId="ADAL" clId="{1892A4CA-B40C-43E3-AFF8-67FA4ADD1B4B}" dt="2023-03-12T15:47:20.209" v="2" actId="2696"/>
        <pc:sldMkLst>
          <pc:docMk/>
          <pc:sldMk cId="286994558" sldId="319"/>
        </pc:sldMkLst>
      </pc:sldChg>
      <pc:sldChg chg="del">
        <pc:chgData name="Wolter Bos" userId="207ea058-c6e5-402d-8743-6effcd941257" providerId="ADAL" clId="{1892A4CA-B40C-43E3-AFF8-67FA4ADD1B4B}" dt="2023-03-12T15:47:20.209" v="2" actId="2696"/>
        <pc:sldMkLst>
          <pc:docMk/>
          <pc:sldMk cId="4003800921" sldId="320"/>
        </pc:sldMkLst>
      </pc:sldChg>
      <pc:sldChg chg="del">
        <pc:chgData name="Wolter Bos" userId="207ea058-c6e5-402d-8743-6effcd941257" providerId="ADAL" clId="{1892A4CA-B40C-43E3-AFF8-67FA4ADD1B4B}" dt="2023-03-12T15:47:20.209" v="2" actId="2696"/>
        <pc:sldMkLst>
          <pc:docMk/>
          <pc:sldMk cId="3327580986" sldId="321"/>
        </pc:sldMkLst>
      </pc:sldChg>
      <pc:sldChg chg="del">
        <pc:chgData name="Wolter Bos" userId="207ea058-c6e5-402d-8743-6effcd941257" providerId="ADAL" clId="{1892A4CA-B40C-43E3-AFF8-67FA4ADD1B4B}" dt="2023-03-12T15:47:20.209" v="2" actId="2696"/>
        <pc:sldMkLst>
          <pc:docMk/>
          <pc:sldMk cId="2284264375" sldId="322"/>
        </pc:sldMkLst>
      </pc:sldChg>
      <pc:sldChg chg="del">
        <pc:chgData name="Wolter Bos" userId="207ea058-c6e5-402d-8743-6effcd941257" providerId="ADAL" clId="{1892A4CA-B40C-43E3-AFF8-67FA4ADD1B4B}" dt="2023-03-12T15:47:20.209" v="2" actId="2696"/>
        <pc:sldMkLst>
          <pc:docMk/>
          <pc:sldMk cId="1649196490" sldId="323"/>
        </pc:sldMkLst>
      </pc:sldChg>
      <pc:sldChg chg="del">
        <pc:chgData name="Wolter Bos" userId="207ea058-c6e5-402d-8743-6effcd941257" providerId="ADAL" clId="{1892A4CA-B40C-43E3-AFF8-67FA4ADD1B4B}" dt="2023-03-12T15:47:20.209" v="2" actId="2696"/>
        <pc:sldMkLst>
          <pc:docMk/>
          <pc:sldMk cId="2912685894" sldId="324"/>
        </pc:sldMkLst>
      </pc:sldChg>
      <pc:sldChg chg="del">
        <pc:chgData name="Wolter Bos" userId="207ea058-c6e5-402d-8743-6effcd941257" providerId="ADAL" clId="{1892A4CA-B40C-43E3-AFF8-67FA4ADD1B4B}" dt="2023-03-12T15:47:20.209" v="2" actId="2696"/>
        <pc:sldMkLst>
          <pc:docMk/>
          <pc:sldMk cId="1477829334" sldId="325"/>
        </pc:sldMkLst>
      </pc:sldChg>
      <pc:sldMasterChg chg="del delSldLayout">
        <pc:chgData name="Wolter Bos" userId="207ea058-c6e5-402d-8743-6effcd941257" providerId="ADAL" clId="{1892A4CA-B40C-43E3-AFF8-67FA4ADD1B4B}" dt="2023-03-12T15:47:01.901" v="1" actId="2696"/>
        <pc:sldMasterMkLst>
          <pc:docMk/>
          <pc:sldMasterMk cId="2041913940" sldId="2147483648"/>
        </pc:sldMasterMkLst>
        <pc:sldLayoutChg chg="del">
          <pc:chgData name="Wolter Bos" userId="207ea058-c6e5-402d-8743-6effcd941257" providerId="ADAL" clId="{1892A4CA-B40C-43E3-AFF8-67FA4ADD1B4B}" dt="2023-03-12T15:47:01.901" v="1" actId="2696"/>
          <pc:sldLayoutMkLst>
            <pc:docMk/>
            <pc:sldMasterMk cId="2041913940" sldId="2147483648"/>
            <pc:sldLayoutMk cId="3801595174" sldId="2147483649"/>
          </pc:sldLayoutMkLst>
        </pc:sldLayoutChg>
        <pc:sldLayoutChg chg="del">
          <pc:chgData name="Wolter Bos" userId="207ea058-c6e5-402d-8743-6effcd941257" providerId="ADAL" clId="{1892A4CA-B40C-43E3-AFF8-67FA4ADD1B4B}" dt="2023-03-12T15:47:01.901" v="1" actId="2696"/>
          <pc:sldLayoutMkLst>
            <pc:docMk/>
            <pc:sldMasterMk cId="2041913940" sldId="2147483648"/>
            <pc:sldLayoutMk cId="1325112375" sldId="2147483650"/>
          </pc:sldLayoutMkLst>
        </pc:sldLayoutChg>
        <pc:sldLayoutChg chg="del">
          <pc:chgData name="Wolter Bos" userId="207ea058-c6e5-402d-8743-6effcd941257" providerId="ADAL" clId="{1892A4CA-B40C-43E3-AFF8-67FA4ADD1B4B}" dt="2023-03-12T15:47:01.901" v="1" actId="2696"/>
          <pc:sldLayoutMkLst>
            <pc:docMk/>
            <pc:sldMasterMk cId="2041913940" sldId="2147483648"/>
            <pc:sldLayoutMk cId="3986547466" sldId="2147483651"/>
          </pc:sldLayoutMkLst>
        </pc:sldLayoutChg>
        <pc:sldLayoutChg chg="del">
          <pc:chgData name="Wolter Bos" userId="207ea058-c6e5-402d-8743-6effcd941257" providerId="ADAL" clId="{1892A4CA-B40C-43E3-AFF8-67FA4ADD1B4B}" dt="2023-03-12T15:47:01.901" v="1" actId="2696"/>
          <pc:sldLayoutMkLst>
            <pc:docMk/>
            <pc:sldMasterMk cId="2041913940" sldId="2147483648"/>
            <pc:sldLayoutMk cId="4192782251" sldId="2147483652"/>
          </pc:sldLayoutMkLst>
        </pc:sldLayoutChg>
        <pc:sldLayoutChg chg="del">
          <pc:chgData name="Wolter Bos" userId="207ea058-c6e5-402d-8743-6effcd941257" providerId="ADAL" clId="{1892A4CA-B40C-43E3-AFF8-67FA4ADD1B4B}" dt="2023-03-12T15:47:01.901" v="1" actId="2696"/>
          <pc:sldLayoutMkLst>
            <pc:docMk/>
            <pc:sldMasterMk cId="2041913940" sldId="2147483648"/>
            <pc:sldLayoutMk cId="1172900396" sldId="2147483653"/>
          </pc:sldLayoutMkLst>
        </pc:sldLayoutChg>
        <pc:sldLayoutChg chg="del">
          <pc:chgData name="Wolter Bos" userId="207ea058-c6e5-402d-8743-6effcd941257" providerId="ADAL" clId="{1892A4CA-B40C-43E3-AFF8-67FA4ADD1B4B}" dt="2023-03-12T15:47:01.901" v="1" actId="2696"/>
          <pc:sldLayoutMkLst>
            <pc:docMk/>
            <pc:sldMasterMk cId="2041913940" sldId="2147483648"/>
            <pc:sldLayoutMk cId="2147351461" sldId="2147483654"/>
          </pc:sldLayoutMkLst>
        </pc:sldLayoutChg>
        <pc:sldLayoutChg chg="del">
          <pc:chgData name="Wolter Bos" userId="207ea058-c6e5-402d-8743-6effcd941257" providerId="ADAL" clId="{1892A4CA-B40C-43E3-AFF8-67FA4ADD1B4B}" dt="2023-03-12T15:47:01.901" v="1" actId="2696"/>
          <pc:sldLayoutMkLst>
            <pc:docMk/>
            <pc:sldMasterMk cId="2041913940" sldId="2147483648"/>
            <pc:sldLayoutMk cId="3023979175" sldId="2147483655"/>
          </pc:sldLayoutMkLst>
        </pc:sldLayoutChg>
        <pc:sldLayoutChg chg="del">
          <pc:chgData name="Wolter Bos" userId="207ea058-c6e5-402d-8743-6effcd941257" providerId="ADAL" clId="{1892A4CA-B40C-43E3-AFF8-67FA4ADD1B4B}" dt="2023-03-12T15:47:01.901" v="1" actId="2696"/>
          <pc:sldLayoutMkLst>
            <pc:docMk/>
            <pc:sldMasterMk cId="2041913940" sldId="2147483648"/>
            <pc:sldLayoutMk cId="1545656095" sldId="2147483656"/>
          </pc:sldLayoutMkLst>
        </pc:sldLayoutChg>
        <pc:sldLayoutChg chg="del">
          <pc:chgData name="Wolter Bos" userId="207ea058-c6e5-402d-8743-6effcd941257" providerId="ADAL" clId="{1892A4CA-B40C-43E3-AFF8-67FA4ADD1B4B}" dt="2023-03-12T15:47:01.901" v="1" actId="2696"/>
          <pc:sldLayoutMkLst>
            <pc:docMk/>
            <pc:sldMasterMk cId="2041913940" sldId="2147483648"/>
            <pc:sldLayoutMk cId="513756697" sldId="2147483657"/>
          </pc:sldLayoutMkLst>
        </pc:sldLayoutChg>
        <pc:sldLayoutChg chg="del">
          <pc:chgData name="Wolter Bos" userId="207ea058-c6e5-402d-8743-6effcd941257" providerId="ADAL" clId="{1892A4CA-B40C-43E3-AFF8-67FA4ADD1B4B}" dt="2023-03-12T15:47:01.901" v="1" actId="2696"/>
          <pc:sldLayoutMkLst>
            <pc:docMk/>
            <pc:sldMasterMk cId="2041913940" sldId="2147483648"/>
            <pc:sldLayoutMk cId="2901816185" sldId="2147483658"/>
          </pc:sldLayoutMkLst>
        </pc:sldLayoutChg>
        <pc:sldLayoutChg chg="del">
          <pc:chgData name="Wolter Bos" userId="207ea058-c6e5-402d-8743-6effcd941257" providerId="ADAL" clId="{1892A4CA-B40C-43E3-AFF8-67FA4ADD1B4B}" dt="2023-03-12T15:47:01.901" v="1" actId="2696"/>
          <pc:sldLayoutMkLst>
            <pc:docMk/>
            <pc:sldMasterMk cId="2041913940" sldId="2147483648"/>
            <pc:sldLayoutMk cId="287965359" sldId="214748365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400F55-0BF9-4CA8-BC3F-9A9E4D78FCDD}" type="datetimeFigureOut">
              <a:rPr lang="nl-NL" smtClean="0"/>
              <a:t>12-3-2023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692E49-D5EB-4F9B-8DED-FFE6542C3184}" type="slidenum">
              <a:rPr lang="nl-NL" smtClean="0"/>
              <a:t>‹nr.›</a:t>
            </a:fld>
            <a:endParaRPr lang="nl-NL"/>
          </a:p>
        </p:txBody>
      </p:sp>
    </p:spTree>
    <p:extLst>
      <p:ext uri="{BB962C8B-B14F-4D97-AF65-F5344CB8AC3E}">
        <p14:creationId xmlns:p14="http://schemas.microsoft.com/office/powerpoint/2010/main" val="1506468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B9AB66-6B1B-4D33-8EC2-D94AB424B261}"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9906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FB9AB66-6B1B-4D33-8EC2-D94AB424B261}"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10275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pic>
        <p:nvPicPr>
          <p:cNvPr id="7" name="Afbeelding 6" descr="Afbeelding met persoon, menigte&#10;&#10;Automatisch gegenereerde beschrijving">
            <a:extLst>
              <a:ext uri="{FF2B5EF4-FFF2-40B4-BE49-F238E27FC236}">
                <a16:creationId xmlns:a16="http://schemas.microsoft.com/office/drawing/2014/main" id="{D61A5846-9542-4568-9DFE-94882DCA624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371476" y="3873911"/>
            <a:ext cx="8676000" cy="1612489"/>
          </a:xfrm>
        </p:spPr>
        <p:txBody>
          <a:bodyPr anchor="b">
            <a:spAutoFit/>
          </a:bodyPr>
          <a:lstStyle>
            <a:lvl1pPr algn="l">
              <a:lnSpc>
                <a:spcPct val="85000"/>
              </a:lnSpc>
              <a:defRPr sz="6000" spc="-120" baseline="0">
                <a:solidFill>
                  <a:schemeClr val="accent1"/>
                </a:solidFill>
              </a:defRPr>
            </a:lvl1pPr>
          </a:lstStyle>
          <a:p>
            <a:r>
              <a:rPr lang="nl-NL" noProof="0"/>
              <a:t>Klik om stijl te bewerken</a:t>
            </a:r>
          </a:p>
        </p:txBody>
      </p:sp>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370800" y="7020000"/>
            <a:ext cx="311944"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1174750" y="6325170"/>
            <a:ext cx="4921250" cy="216000"/>
          </a:xfrm>
        </p:spPr>
        <p:txBody>
          <a:bodyPr/>
          <a:lstStyle>
            <a:lvl1pPr>
              <a:defRPr>
                <a:solidFill>
                  <a:schemeClr val="accent1"/>
                </a:solidFill>
              </a:defRPr>
            </a:lvl1pPr>
          </a:lstStyle>
          <a:p>
            <a:r>
              <a:rPr lang="nl-NL" noProof="0"/>
              <a:t>Onderwerp van de presentatie</a:t>
            </a:r>
          </a:p>
        </p:txBody>
      </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371476" y="6325170"/>
            <a:ext cx="803274" cy="216000"/>
          </a:xfrm>
        </p:spPr>
        <p:txBody>
          <a:bodyPr/>
          <a:lstStyle>
            <a:lvl1pPr>
              <a:defRPr>
                <a:solidFill>
                  <a:schemeClr val="accent1"/>
                </a:solidFill>
              </a:defRPr>
            </a:lvl1pPr>
          </a:lstStyle>
          <a:p>
            <a:fld id="{500BEC53-6C66-491A-8262-6C9644C07152}" type="datetime1">
              <a:rPr lang="nl-NL" noProof="0" smtClean="0"/>
              <a:t>12-3-2023</a:t>
            </a:fld>
            <a:endParaRPr lang="nl-NL" noProof="0"/>
          </a:p>
        </p:txBody>
      </p:sp>
      <p:grpSp>
        <p:nvGrpSpPr>
          <p:cNvPr id="8" name="Logo">
            <a:extLst>
              <a:ext uri="{FF2B5EF4-FFF2-40B4-BE49-F238E27FC236}">
                <a16:creationId xmlns:a16="http://schemas.microsoft.com/office/drawing/2014/main" id="{4453D30A-766F-4B73-9465-D7700EE84C99}"/>
              </a:ext>
            </a:extLst>
          </p:cNvPr>
          <p:cNvGrpSpPr>
            <a:grpSpLocks noChangeAspect="1"/>
          </p:cNvGrpSpPr>
          <p:nvPr userDrawn="1"/>
        </p:nvGrpSpPr>
        <p:grpSpPr>
          <a:xfrm>
            <a:off x="9056685" y="5896036"/>
            <a:ext cx="2750453" cy="571690"/>
            <a:chOff x="4033837" y="3000375"/>
            <a:chExt cx="2429593" cy="504996"/>
          </a:xfrm>
          <a:solidFill>
            <a:schemeClr val="accent1"/>
          </a:solidFill>
        </p:grpSpPr>
        <p:sp>
          <p:nvSpPr>
            <p:cNvPr id="9" name="Vrije vorm: vorm 8">
              <a:extLst>
                <a:ext uri="{FF2B5EF4-FFF2-40B4-BE49-F238E27FC236}">
                  <a16:creationId xmlns:a16="http://schemas.microsoft.com/office/drawing/2014/main" id="{436F56CC-3885-4BCC-A432-999DFDC6D00D}"/>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lIns="0" tIns="0" rIns="0" bIns="0" rtlCol="0" anchor="ctr"/>
            <a:lstStyle/>
            <a:p>
              <a:endParaRPr lang="nl-NL" noProof="0"/>
            </a:p>
          </p:txBody>
        </p:sp>
        <p:sp>
          <p:nvSpPr>
            <p:cNvPr id="11" name="Vrije vorm: vorm 10">
              <a:extLst>
                <a:ext uri="{FF2B5EF4-FFF2-40B4-BE49-F238E27FC236}">
                  <a16:creationId xmlns:a16="http://schemas.microsoft.com/office/drawing/2014/main" id="{B3BE0048-A137-4E71-A84E-BD4A3502F31B}"/>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lIns="0" tIns="0" rIns="0" bIns="0" rtlCol="0" anchor="ctr"/>
            <a:lstStyle/>
            <a:p>
              <a:endParaRPr lang="nl-NL" noProof="0"/>
            </a:p>
          </p:txBody>
        </p:sp>
        <p:sp>
          <p:nvSpPr>
            <p:cNvPr id="12" name="Vrije vorm: vorm 11">
              <a:extLst>
                <a:ext uri="{FF2B5EF4-FFF2-40B4-BE49-F238E27FC236}">
                  <a16:creationId xmlns:a16="http://schemas.microsoft.com/office/drawing/2014/main" id="{B441755C-CFDF-4A02-8626-E1436024DEE3}"/>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lIns="0" tIns="0" rIns="0" bIns="0" rtlCol="0" anchor="ctr"/>
            <a:lstStyle/>
            <a:p>
              <a:endParaRPr lang="nl-NL" noProof="0"/>
            </a:p>
          </p:txBody>
        </p:sp>
        <p:sp>
          <p:nvSpPr>
            <p:cNvPr id="13" name="Vrije vorm: vorm 12">
              <a:extLst>
                <a:ext uri="{FF2B5EF4-FFF2-40B4-BE49-F238E27FC236}">
                  <a16:creationId xmlns:a16="http://schemas.microsoft.com/office/drawing/2014/main" id="{96659DC1-3EF9-4EBA-8591-714C27862E7A}"/>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lIns="0" tIns="0" rIns="0" bIns="0" rtlCol="0" anchor="ctr"/>
            <a:lstStyle/>
            <a:p>
              <a:endParaRPr lang="nl-NL" noProof="0"/>
            </a:p>
          </p:txBody>
        </p:sp>
        <p:sp>
          <p:nvSpPr>
            <p:cNvPr id="14" name="Vrije vorm: vorm 13">
              <a:extLst>
                <a:ext uri="{FF2B5EF4-FFF2-40B4-BE49-F238E27FC236}">
                  <a16:creationId xmlns:a16="http://schemas.microsoft.com/office/drawing/2014/main" id="{D0BF3F3A-7F1F-4D0B-AC01-A9874DE5180D}"/>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lIns="0" tIns="0" rIns="0" bIns="0" rtlCol="0" anchor="ctr"/>
            <a:lstStyle/>
            <a:p>
              <a:endParaRPr lang="nl-NL" noProof="0"/>
            </a:p>
          </p:txBody>
        </p:sp>
        <p:sp>
          <p:nvSpPr>
            <p:cNvPr id="15" name="Vrije vorm: vorm 14">
              <a:extLst>
                <a:ext uri="{FF2B5EF4-FFF2-40B4-BE49-F238E27FC236}">
                  <a16:creationId xmlns:a16="http://schemas.microsoft.com/office/drawing/2014/main" id="{5F03D626-4673-4183-9AA6-4B8AE4CA1244}"/>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lIns="0" tIns="0" rIns="0" bIns="0" rtlCol="0" anchor="ctr"/>
            <a:lstStyle/>
            <a:p>
              <a:endParaRPr lang="nl-NL" noProof="0"/>
            </a:p>
          </p:txBody>
        </p:sp>
        <p:sp>
          <p:nvSpPr>
            <p:cNvPr id="16" name="Vrije vorm: vorm 15">
              <a:extLst>
                <a:ext uri="{FF2B5EF4-FFF2-40B4-BE49-F238E27FC236}">
                  <a16:creationId xmlns:a16="http://schemas.microsoft.com/office/drawing/2014/main" id="{AFAA3318-A295-4B7D-9844-674A26EA5CD4}"/>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lIns="0" tIns="0" rIns="0" bIns="0" rtlCol="0" anchor="ctr"/>
            <a:lstStyle/>
            <a:p>
              <a:endParaRPr lang="nl-NL" noProof="0"/>
            </a:p>
          </p:txBody>
        </p:sp>
      </p:grpSp>
    </p:spTree>
    <p:extLst>
      <p:ext uri="{BB962C8B-B14F-4D97-AF65-F5344CB8AC3E}">
        <p14:creationId xmlns:p14="http://schemas.microsoft.com/office/powerpoint/2010/main" val="1977712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Hoofdstuk met afbeelding Groen">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1257300" y="4878640"/>
            <a:ext cx="10563225" cy="1250698"/>
          </a:xfrm>
        </p:spPr>
        <p:txBody>
          <a:bodyPr/>
          <a:lstStyle>
            <a:lvl1pPr>
              <a:lnSpc>
                <a:spcPct val="100000"/>
              </a:lnSpc>
              <a:defRPr spc="-40" baseline="0">
                <a:solidFill>
                  <a:schemeClr val="tx1"/>
                </a:solidFill>
              </a:defRPr>
            </a:lvl1p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30F00BBB-AA3D-402D-A179-A9C017A3453D}"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lvl1pPr>
              <a:defRPr>
                <a:solidFill>
                  <a:schemeClr val="tx1"/>
                </a:solidFill>
              </a:defRPr>
            </a:lvl1p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lvl1pPr>
              <a:defRPr>
                <a:solidFill>
                  <a:schemeClr val="tx1"/>
                </a:solidFill>
              </a:defRPr>
            </a:lvl1pPr>
          </a:lstStyle>
          <a:p>
            <a:fld id="{45B76B8B-DE07-48A4-9913-B57A52F2F853}" type="slidenum">
              <a:rPr lang="nl-NL" noProof="0" smtClean="0"/>
              <a:pPr/>
              <a:t>‹nr.›</a:t>
            </a:fld>
            <a:endParaRPr lang="nl-NL" noProof="0"/>
          </a:p>
        </p:txBody>
      </p:sp>
      <p:sp>
        <p:nvSpPr>
          <p:cNvPr id="11" name="Tijdelijke aanduiding voor afbeelding 24">
            <a:extLst>
              <a:ext uri="{FF2B5EF4-FFF2-40B4-BE49-F238E27FC236}">
                <a16:creationId xmlns:a16="http://schemas.microsoft.com/office/drawing/2014/main" id="{F8818275-0ECE-4EEA-85E4-E5F24E3D1DFC}"/>
              </a:ext>
            </a:extLst>
          </p:cNvPr>
          <p:cNvSpPr>
            <a:spLocks noGrp="1"/>
          </p:cNvSpPr>
          <p:nvPr>
            <p:ph type="pic" sz="quarter" idx="13"/>
          </p:nvPr>
        </p:nvSpPr>
        <p:spPr>
          <a:xfrm>
            <a:off x="0" y="0"/>
            <a:ext cx="12191999" cy="4620126"/>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12" name="Tijdelijke aanduiding voor tekst 11">
            <a:extLst>
              <a:ext uri="{FF2B5EF4-FFF2-40B4-BE49-F238E27FC236}">
                <a16:creationId xmlns:a16="http://schemas.microsoft.com/office/drawing/2014/main" id="{833F10DA-7BE3-44BC-AD73-417280AF888C}"/>
              </a:ext>
            </a:extLst>
          </p:cNvPr>
          <p:cNvSpPr>
            <a:spLocks noGrp="1"/>
          </p:cNvSpPr>
          <p:nvPr>
            <p:ph type="body" sz="quarter" idx="14" hasCustomPrompt="1"/>
          </p:nvPr>
        </p:nvSpPr>
        <p:spPr>
          <a:xfrm>
            <a:off x="371476" y="4878640"/>
            <a:ext cx="885824" cy="1250698"/>
          </a:xfrm>
        </p:spPr>
        <p:txBody>
          <a:bodyPr tIns="36000">
            <a:normAutofit/>
          </a:bodyPr>
          <a:lstStyle>
            <a:lvl1pPr marL="0" indent="0">
              <a:buNone/>
              <a:defRPr lang="nl-NL" sz="4000" b="1" kern="1200" spc="-40" baseline="0" dirty="0">
                <a:solidFill>
                  <a:schemeClr val="tx1"/>
                </a:solidFill>
                <a:latin typeface="+mj-lt"/>
                <a:ea typeface="+mj-ea"/>
                <a:cs typeface="+mj-cs"/>
              </a:defRPr>
            </a:lvl1pPr>
          </a:lstStyle>
          <a:p>
            <a:pPr lvl="0"/>
            <a:r>
              <a:rPr lang="nl-NL" noProof="0"/>
              <a:t>nr.</a:t>
            </a:r>
          </a:p>
        </p:txBody>
      </p:sp>
      <p:grpSp>
        <p:nvGrpSpPr>
          <p:cNvPr id="21" name="Logo">
            <a:extLst>
              <a:ext uri="{FF2B5EF4-FFF2-40B4-BE49-F238E27FC236}">
                <a16:creationId xmlns:a16="http://schemas.microsoft.com/office/drawing/2014/main" id="{DF413AD2-7FC6-4A2C-9ED4-EFF396CD56CB}"/>
              </a:ext>
            </a:extLst>
          </p:cNvPr>
          <p:cNvGrpSpPr>
            <a:grpSpLocks noChangeAspect="1"/>
          </p:cNvGrpSpPr>
          <p:nvPr userDrawn="1"/>
        </p:nvGrpSpPr>
        <p:grpSpPr>
          <a:xfrm>
            <a:off x="10999222" y="6308761"/>
            <a:ext cx="810000" cy="168361"/>
            <a:chOff x="4033837" y="3000375"/>
            <a:chExt cx="2429593" cy="504996"/>
          </a:xfrm>
          <a:solidFill>
            <a:schemeClr val="tx1"/>
          </a:solidFill>
        </p:grpSpPr>
        <p:sp>
          <p:nvSpPr>
            <p:cNvPr id="22" name="Vrije vorm: vorm 21">
              <a:extLst>
                <a:ext uri="{FF2B5EF4-FFF2-40B4-BE49-F238E27FC236}">
                  <a16:creationId xmlns:a16="http://schemas.microsoft.com/office/drawing/2014/main" id="{C35DBBAD-CFE2-468E-A5B8-9B5D64B28012}"/>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a:p>
          </p:txBody>
        </p:sp>
        <p:sp>
          <p:nvSpPr>
            <p:cNvPr id="23" name="Vrije vorm: vorm 22">
              <a:extLst>
                <a:ext uri="{FF2B5EF4-FFF2-40B4-BE49-F238E27FC236}">
                  <a16:creationId xmlns:a16="http://schemas.microsoft.com/office/drawing/2014/main" id="{0DBC2CE3-1DE3-416B-BC17-4396260896B8}"/>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a:p>
          </p:txBody>
        </p:sp>
        <p:sp>
          <p:nvSpPr>
            <p:cNvPr id="24" name="Vrije vorm: vorm 23">
              <a:extLst>
                <a:ext uri="{FF2B5EF4-FFF2-40B4-BE49-F238E27FC236}">
                  <a16:creationId xmlns:a16="http://schemas.microsoft.com/office/drawing/2014/main" id="{DD22A412-D436-4EFA-9833-FEEC06EBEE9F}"/>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a:p>
          </p:txBody>
        </p:sp>
        <p:sp>
          <p:nvSpPr>
            <p:cNvPr id="25" name="Vrije vorm: vorm 24">
              <a:extLst>
                <a:ext uri="{FF2B5EF4-FFF2-40B4-BE49-F238E27FC236}">
                  <a16:creationId xmlns:a16="http://schemas.microsoft.com/office/drawing/2014/main" id="{37D3242E-9020-4400-99CC-726ED4D518E2}"/>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a:p>
          </p:txBody>
        </p:sp>
        <p:sp>
          <p:nvSpPr>
            <p:cNvPr id="26" name="Vrije vorm: vorm 25">
              <a:extLst>
                <a:ext uri="{FF2B5EF4-FFF2-40B4-BE49-F238E27FC236}">
                  <a16:creationId xmlns:a16="http://schemas.microsoft.com/office/drawing/2014/main" id="{2D8AD5B1-D05B-4B65-92F2-FEE5323B0F3C}"/>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a:p>
          </p:txBody>
        </p:sp>
        <p:sp>
          <p:nvSpPr>
            <p:cNvPr id="27" name="Vrije vorm: vorm 26">
              <a:extLst>
                <a:ext uri="{FF2B5EF4-FFF2-40B4-BE49-F238E27FC236}">
                  <a16:creationId xmlns:a16="http://schemas.microsoft.com/office/drawing/2014/main" id="{649EC10B-E95F-49E6-97BB-60C1AE632AC5}"/>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a:p>
          </p:txBody>
        </p:sp>
        <p:sp>
          <p:nvSpPr>
            <p:cNvPr id="28" name="Vrije vorm: vorm 27">
              <a:extLst>
                <a:ext uri="{FF2B5EF4-FFF2-40B4-BE49-F238E27FC236}">
                  <a16:creationId xmlns:a16="http://schemas.microsoft.com/office/drawing/2014/main" id="{8B788238-6643-4924-9470-03C1327A6B17}"/>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a:p>
          </p:txBody>
        </p:sp>
      </p:grpSp>
    </p:spTree>
    <p:extLst>
      <p:ext uri="{BB962C8B-B14F-4D97-AF65-F5344CB8AC3E}">
        <p14:creationId xmlns:p14="http://schemas.microsoft.com/office/powerpoint/2010/main" val="3103990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ccent dia groen">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5" y="-1368000"/>
            <a:ext cx="10108030" cy="1160403"/>
          </a:xfrm>
        </p:spPr>
        <p:txBody>
          <a:bodyPr/>
          <a:lstStyle>
            <a:lvl1pPr>
              <a:defRPr>
                <a:solidFill>
                  <a:srgbClr val="E6E6E6"/>
                </a:solidFill>
              </a:defRPr>
            </a:lvl1pPr>
          </a:lstStyle>
          <a:p>
            <a:r>
              <a:rPr lang="nl-NL" noProof="0"/>
              <a:t>Klik om stijl te bewerken</a:t>
            </a:r>
          </a:p>
        </p:txBody>
      </p:sp>
      <p:pic>
        <p:nvPicPr>
          <p:cNvPr id="10" name="Vormentaal" descr="Afbeelding met tekst&#10;&#10;Automatisch gegenereerde beschrijving">
            <a:extLst>
              <a:ext uri="{FF2B5EF4-FFF2-40B4-BE49-F238E27FC236}">
                <a16:creationId xmlns:a16="http://schemas.microsoft.com/office/drawing/2014/main" id="{54F6A987-9670-44F2-9B36-4C0123CD9E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4D64DE01-3480-42CF-9B50-C0496424F63F}"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371475" y="296862"/>
            <a:ext cx="8505825" cy="5832475"/>
          </a:xfrm>
        </p:spPr>
        <p:txBody>
          <a:bodyPr numCol="1" spcCol="180000" anchor="ctr"/>
          <a:lstStyle>
            <a:lvl1pPr marL="432000" indent="-432000">
              <a:spcBef>
                <a:spcPts val="1200"/>
              </a:spcBef>
              <a:defRPr sz="3000">
                <a:solidFill>
                  <a:schemeClr val="tx1"/>
                </a:solidFill>
              </a:defRPr>
            </a:lvl1pPr>
            <a:lvl2pPr marL="864000" indent="-432000">
              <a:spcBef>
                <a:spcPts val="1200"/>
              </a:spcBef>
              <a:defRPr sz="3000">
                <a:solidFill>
                  <a:schemeClr val="tx1"/>
                </a:solidFill>
              </a:defRPr>
            </a:lvl2pPr>
            <a:lvl3pPr marL="1296000" indent="-432000">
              <a:spcBef>
                <a:spcPts val="0"/>
              </a:spcBef>
              <a:defRPr sz="3000">
                <a:solidFill>
                  <a:schemeClr val="tx1"/>
                </a:solidFill>
              </a:defRPr>
            </a:lvl3pPr>
            <a:lvl4pPr>
              <a:spcBef>
                <a:spcPts val="1200"/>
              </a:spcBef>
              <a:defRPr sz="3000">
                <a:solidFill>
                  <a:schemeClr val="tx1"/>
                </a:solidFill>
              </a:defRPr>
            </a:lvl4pPr>
            <a:lvl5pPr>
              <a:spcBef>
                <a:spcPts val="1200"/>
              </a:spcBef>
              <a:defRPr sz="3000">
                <a:solidFill>
                  <a:schemeClr val="tx1"/>
                </a:solidFill>
              </a:defRPr>
            </a:lvl5pPr>
            <a:lvl6pPr>
              <a:spcBef>
                <a:spcPts val="1200"/>
              </a:spcBef>
              <a:defRPr sz="3000">
                <a:solidFill>
                  <a:schemeClr val="tx1"/>
                </a:solidFill>
              </a:defRPr>
            </a:lvl6pPr>
            <a:lvl7pPr>
              <a:spcBef>
                <a:spcPts val="1200"/>
              </a:spcBef>
              <a:defRPr sz="3000">
                <a:solidFill>
                  <a:schemeClr val="tx1"/>
                </a:solidFill>
              </a:defRPr>
            </a:lvl7pPr>
            <a:lvl8pPr>
              <a:spcBef>
                <a:spcPts val="1200"/>
              </a:spcBef>
              <a:defRPr sz="3000">
                <a:solidFill>
                  <a:schemeClr val="tx1"/>
                </a:solidFill>
              </a:defRPr>
            </a:lvl8pPr>
            <a:lvl9pPr>
              <a:spcBef>
                <a:spcPts val="1200"/>
              </a:spcBef>
              <a:defRPr sz="3000">
                <a:solidFill>
                  <a:schemeClr val="tx1"/>
                </a:solidFill>
              </a:defRPr>
            </a:lvl9pPr>
          </a:lstStyle>
          <a:p>
            <a:pPr lvl="0"/>
            <a:r>
              <a:rPr lang="nl-NL" noProof="0" dirty="0"/>
              <a:t>Klikken om de tekststijl van het model te bewerken</a:t>
            </a:r>
          </a:p>
          <a:p>
            <a:pPr lvl="1"/>
            <a:r>
              <a:rPr lang="nl-NL" noProof="0" dirty="0"/>
              <a:t>Tweede niveau</a:t>
            </a:r>
          </a:p>
          <a:p>
            <a:pPr lvl="2"/>
            <a:r>
              <a:rPr lang="nl-NL" noProof="0" dirty="0"/>
              <a:t>Derde niveau</a:t>
            </a:r>
          </a:p>
          <a:p>
            <a:pPr lvl="3"/>
            <a:r>
              <a:rPr lang="nl-NL" noProof="0" dirty="0"/>
              <a:t>Vierde niveau</a:t>
            </a:r>
          </a:p>
          <a:p>
            <a:pPr lvl="4"/>
            <a:r>
              <a:rPr lang="nl-NL" noProof="0" dirty="0"/>
              <a:t>Vijfde niveau</a:t>
            </a:r>
          </a:p>
        </p:txBody>
      </p:sp>
      <p:grpSp>
        <p:nvGrpSpPr>
          <p:cNvPr id="11" name="Logo">
            <a:extLst>
              <a:ext uri="{FF2B5EF4-FFF2-40B4-BE49-F238E27FC236}">
                <a16:creationId xmlns:a16="http://schemas.microsoft.com/office/drawing/2014/main" id="{5A67ED8A-1F77-4759-810A-AC88E8934E9C}"/>
              </a:ext>
            </a:extLst>
          </p:cNvPr>
          <p:cNvGrpSpPr>
            <a:grpSpLocks noChangeAspect="1"/>
          </p:cNvGrpSpPr>
          <p:nvPr userDrawn="1"/>
        </p:nvGrpSpPr>
        <p:grpSpPr>
          <a:xfrm>
            <a:off x="10999222" y="6308761"/>
            <a:ext cx="810000" cy="168361"/>
            <a:chOff x="4033837" y="3000375"/>
            <a:chExt cx="2429593" cy="504996"/>
          </a:xfrm>
          <a:solidFill>
            <a:schemeClr val="tx1"/>
          </a:solidFill>
        </p:grpSpPr>
        <p:sp>
          <p:nvSpPr>
            <p:cNvPr id="12" name="Vrije vorm: vorm 11">
              <a:extLst>
                <a:ext uri="{FF2B5EF4-FFF2-40B4-BE49-F238E27FC236}">
                  <a16:creationId xmlns:a16="http://schemas.microsoft.com/office/drawing/2014/main" id="{8FE7ED73-845F-466E-88CA-8FF5121DB4C4}"/>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a:p>
          </p:txBody>
        </p:sp>
        <p:sp>
          <p:nvSpPr>
            <p:cNvPr id="13" name="Vrije vorm: vorm 12">
              <a:extLst>
                <a:ext uri="{FF2B5EF4-FFF2-40B4-BE49-F238E27FC236}">
                  <a16:creationId xmlns:a16="http://schemas.microsoft.com/office/drawing/2014/main" id="{7EFBE599-2450-43C2-B3B8-66B87E75C6DA}"/>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a:p>
          </p:txBody>
        </p:sp>
        <p:sp>
          <p:nvSpPr>
            <p:cNvPr id="14" name="Vrije vorm: vorm 13">
              <a:extLst>
                <a:ext uri="{FF2B5EF4-FFF2-40B4-BE49-F238E27FC236}">
                  <a16:creationId xmlns:a16="http://schemas.microsoft.com/office/drawing/2014/main" id="{532CC8B6-CA02-4155-A71F-2783491CB730}"/>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a:p>
          </p:txBody>
        </p:sp>
        <p:sp>
          <p:nvSpPr>
            <p:cNvPr id="15" name="Vrije vorm: vorm 14">
              <a:extLst>
                <a:ext uri="{FF2B5EF4-FFF2-40B4-BE49-F238E27FC236}">
                  <a16:creationId xmlns:a16="http://schemas.microsoft.com/office/drawing/2014/main" id="{B2DCE2F1-84DB-42AC-A0A6-15D6B58F93E7}"/>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a:p>
          </p:txBody>
        </p:sp>
        <p:sp>
          <p:nvSpPr>
            <p:cNvPr id="16" name="Vrije vorm: vorm 15">
              <a:extLst>
                <a:ext uri="{FF2B5EF4-FFF2-40B4-BE49-F238E27FC236}">
                  <a16:creationId xmlns:a16="http://schemas.microsoft.com/office/drawing/2014/main" id="{C012A12D-CD90-401D-9811-125E09DDDB97}"/>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a:p>
          </p:txBody>
        </p:sp>
        <p:sp>
          <p:nvSpPr>
            <p:cNvPr id="17" name="Vrije vorm: vorm 16">
              <a:extLst>
                <a:ext uri="{FF2B5EF4-FFF2-40B4-BE49-F238E27FC236}">
                  <a16:creationId xmlns:a16="http://schemas.microsoft.com/office/drawing/2014/main" id="{B6613E1E-1F23-466D-9B4B-F2ADDE8656AC}"/>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a:p>
          </p:txBody>
        </p:sp>
        <p:sp>
          <p:nvSpPr>
            <p:cNvPr id="18" name="Vrije vorm: vorm 17">
              <a:extLst>
                <a:ext uri="{FF2B5EF4-FFF2-40B4-BE49-F238E27FC236}">
                  <a16:creationId xmlns:a16="http://schemas.microsoft.com/office/drawing/2014/main" id="{B6C9BD3F-17C3-4321-8B85-B2F1D3FD4A57}"/>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a:p>
          </p:txBody>
        </p:sp>
      </p:grpSp>
    </p:spTree>
    <p:extLst>
      <p:ext uri="{BB962C8B-B14F-4D97-AF65-F5344CB8AC3E}">
        <p14:creationId xmlns:p14="http://schemas.microsoft.com/office/powerpoint/2010/main" val="21420767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Accent dia blauw">
    <p:bg>
      <p:bgPr>
        <a:solidFill>
          <a:schemeClr val="tx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5" y="-1368000"/>
            <a:ext cx="10108030" cy="1160403"/>
          </a:xfrm>
        </p:spPr>
        <p:txBody>
          <a:bodyPr/>
          <a:lstStyle>
            <a:lvl1pPr>
              <a:defRPr>
                <a:solidFill>
                  <a:srgbClr val="E6E6E6"/>
                </a:solidFill>
              </a:defRPr>
            </a:lvl1p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C7589DF6-5FCC-4E20-A137-51BC7E33C7E6}"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lvl1pPr>
              <a:defRPr>
                <a:solidFill>
                  <a:schemeClr val="accent1"/>
                </a:solidFill>
              </a:defRPr>
            </a:lvl1p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lvl1pPr>
              <a:defRPr>
                <a:solidFill>
                  <a:schemeClr val="accent1"/>
                </a:solidFill>
              </a:defRPr>
            </a:lvl1pPr>
          </a:lstStyle>
          <a:p>
            <a:fld id="{45B76B8B-DE07-48A4-9913-B57A52F2F853}" type="slidenum">
              <a:rPr lang="nl-NL" noProof="0" smtClean="0"/>
              <a:pPr/>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371475" y="296862"/>
            <a:ext cx="11449050" cy="5832475"/>
          </a:xfrm>
        </p:spPr>
        <p:txBody>
          <a:bodyPr numCol="1" spcCol="180000" anchor="ctr"/>
          <a:lstStyle>
            <a:lvl1pPr marL="432000" indent="-432000">
              <a:spcBef>
                <a:spcPts val="1200"/>
              </a:spcBef>
              <a:defRPr sz="3000">
                <a:solidFill>
                  <a:schemeClr val="accent1"/>
                </a:solidFill>
              </a:defRPr>
            </a:lvl1pPr>
            <a:lvl2pPr marL="864000" indent="-432000">
              <a:spcBef>
                <a:spcPts val="1200"/>
              </a:spcBef>
              <a:defRPr sz="3000">
                <a:solidFill>
                  <a:schemeClr val="accent1"/>
                </a:solidFill>
              </a:defRPr>
            </a:lvl2pPr>
            <a:lvl3pPr marL="1296000" indent="-432000">
              <a:spcBef>
                <a:spcPts val="0"/>
              </a:spcBef>
              <a:defRPr sz="3000">
                <a:solidFill>
                  <a:schemeClr val="accent1"/>
                </a:solidFill>
              </a:defRPr>
            </a:lvl3pPr>
            <a:lvl4pPr>
              <a:spcBef>
                <a:spcPts val="1200"/>
              </a:spcBef>
              <a:defRPr sz="3000">
                <a:solidFill>
                  <a:schemeClr val="accent1"/>
                </a:solidFill>
              </a:defRPr>
            </a:lvl4pPr>
            <a:lvl5pPr>
              <a:spcBef>
                <a:spcPts val="1200"/>
              </a:spcBef>
              <a:defRPr sz="3000">
                <a:solidFill>
                  <a:schemeClr val="accent1"/>
                </a:solidFill>
              </a:defRPr>
            </a:lvl5pPr>
            <a:lvl6pPr>
              <a:spcBef>
                <a:spcPts val="1200"/>
              </a:spcBef>
              <a:defRPr sz="3000">
                <a:solidFill>
                  <a:schemeClr val="accent1"/>
                </a:solidFill>
              </a:defRPr>
            </a:lvl6pPr>
            <a:lvl7pPr>
              <a:spcBef>
                <a:spcPts val="1200"/>
              </a:spcBef>
              <a:defRPr sz="3000">
                <a:solidFill>
                  <a:schemeClr val="accent1"/>
                </a:solidFill>
              </a:defRPr>
            </a:lvl7pPr>
            <a:lvl8pPr>
              <a:spcBef>
                <a:spcPts val="1200"/>
              </a:spcBef>
              <a:defRPr sz="3000">
                <a:solidFill>
                  <a:schemeClr val="accent1"/>
                </a:solidFill>
              </a:defRPr>
            </a:lvl8pPr>
            <a:lvl9pPr>
              <a:spcBef>
                <a:spcPts val="1200"/>
              </a:spcBef>
              <a:defRPr sz="3000">
                <a:solidFill>
                  <a:schemeClr val="accent1"/>
                </a:solidFill>
              </a:defRPr>
            </a:lvl9pPr>
          </a:lstStyle>
          <a:p>
            <a:pPr lvl="0"/>
            <a:r>
              <a:rPr lang="nl-NL" noProof="0" dirty="0"/>
              <a:t>Klikken om de tekststijl van het model te bewerken</a:t>
            </a:r>
          </a:p>
          <a:p>
            <a:pPr lvl="1"/>
            <a:r>
              <a:rPr lang="nl-NL" noProof="0" dirty="0"/>
              <a:t>Tweede niveau</a:t>
            </a:r>
          </a:p>
          <a:p>
            <a:pPr lvl="2"/>
            <a:r>
              <a:rPr lang="nl-NL" noProof="0" dirty="0"/>
              <a:t>Derde niveau</a:t>
            </a:r>
          </a:p>
          <a:p>
            <a:pPr lvl="3"/>
            <a:r>
              <a:rPr lang="nl-NL" noProof="0" dirty="0"/>
              <a:t>Vierde niveau</a:t>
            </a:r>
          </a:p>
          <a:p>
            <a:pPr lvl="4"/>
            <a:r>
              <a:rPr lang="nl-NL" noProof="0" dirty="0"/>
              <a:t>Vijfde niveau</a:t>
            </a:r>
          </a:p>
        </p:txBody>
      </p:sp>
      <p:grpSp>
        <p:nvGrpSpPr>
          <p:cNvPr id="9" name="Logo">
            <a:extLst>
              <a:ext uri="{FF2B5EF4-FFF2-40B4-BE49-F238E27FC236}">
                <a16:creationId xmlns:a16="http://schemas.microsoft.com/office/drawing/2014/main" id="{9B22A25C-190B-4ED6-B8BF-C55218FB3D57}"/>
              </a:ext>
            </a:extLst>
          </p:cNvPr>
          <p:cNvGrpSpPr>
            <a:grpSpLocks noChangeAspect="1"/>
          </p:cNvGrpSpPr>
          <p:nvPr userDrawn="1"/>
        </p:nvGrpSpPr>
        <p:grpSpPr>
          <a:xfrm>
            <a:off x="10999221" y="6308761"/>
            <a:ext cx="810000" cy="168361"/>
            <a:chOff x="4033837" y="3000375"/>
            <a:chExt cx="2429593" cy="504996"/>
          </a:xfrm>
          <a:solidFill>
            <a:schemeClr val="accent1"/>
          </a:solidFill>
        </p:grpSpPr>
        <p:sp>
          <p:nvSpPr>
            <p:cNvPr id="10" name="Vrije vorm: vorm 9">
              <a:extLst>
                <a:ext uri="{FF2B5EF4-FFF2-40B4-BE49-F238E27FC236}">
                  <a16:creationId xmlns:a16="http://schemas.microsoft.com/office/drawing/2014/main" id="{A3FEF0A4-EC1B-425C-A78F-DA83B9CF7884}"/>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11" name="Vrije vorm: vorm 10">
              <a:extLst>
                <a:ext uri="{FF2B5EF4-FFF2-40B4-BE49-F238E27FC236}">
                  <a16:creationId xmlns:a16="http://schemas.microsoft.com/office/drawing/2014/main" id="{D9D5AAEF-7447-4BBC-805D-2129ED1DAAA1}"/>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2" name="Vrije vorm: vorm 11">
              <a:extLst>
                <a:ext uri="{FF2B5EF4-FFF2-40B4-BE49-F238E27FC236}">
                  <a16:creationId xmlns:a16="http://schemas.microsoft.com/office/drawing/2014/main" id="{D327784A-7303-4EEF-8BA5-8360E9D1F537}"/>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45C2DC8A-1B7A-4FDD-8F4B-A0AA89F71C7D}"/>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FF0EA9D2-F39B-4B39-9690-A5B30E3787F8}"/>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5" name="Vrije vorm: vorm 14">
              <a:extLst>
                <a:ext uri="{FF2B5EF4-FFF2-40B4-BE49-F238E27FC236}">
                  <a16:creationId xmlns:a16="http://schemas.microsoft.com/office/drawing/2014/main" id="{920D4351-8D5E-42EF-A387-B8400833BD40}"/>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6" name="Vrije vorm: vorm 15">
              <a:extLst>
                <a:ext uri="{FF2B5EF4-FFF2-40B4-BE49-F238E27FC236}">
                  <a16:creationId xmlns:a16="http://schemas.microsoft.com/office/drawing/2014/main" id="{D29B61A3-5E96-49CC-AB23-C9E1480B629C}"/>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39683738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en tekst 2 kolommen">
    <p:spTree>
      <p:nvGrpSpPr>
        <p:cNvPr id="1" name=""/>
        <p:cNvGrpSpPr/>
        <p:nvPr/>
      </p:nvGrpSpPr>
      <p:grpSpPr>
        <a:xfrm>
          <a:off x="0" y="0"/>
          <a:ext cx="0" cy="0"/>
          <a:chOff x="0" y="0"/>
          <a:chExt cx="0" cy="0"/>
        </a:xfrm>
      </p:grpSpPr>
      <p:pic>
        <p:nvPicPr>
          <p:cNvPr id="9" name="Vormentaal">
            <a:extLst>
              <a:ext uri="{FF2B5EF4-FFF2-40B4-BE49-F238E27FC236}">
                <a16:creationId xmlns:a16="http://schemas.microsoft.com/office/drawing/2014/main" id="{BA3CFE1A-5F55-4AFF-9E62-B3A39DA8845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p:txBody>
          <a:body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A31A92CC-9A51-4DCB-9CE1-87C12736465F}"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371475" y="1709738"/>
            <a:ext cx="11449050" cy="4419599"/>
          </a:xfrm>
        </p:spPr>
        <p:txBody>
          <a:bodyPr numCol="2" spcCol="180000"/>
          <a:lstStyle/>
          <a:p>
            <a:pPr lvl="0"/>
            <a:r>
              <a:rPr lang="nl-NL" noProof="0" dirty="0"/>
              <a:t>Klikken om de tekststijl van het model te bewerken</a:t>
            </a:r>
          </a:p>
          <a:p>
            <a:pPr lvl="1"/>
            <a:r>
              <a:rPr lang="nl-NL" noProof="0" dirty="0"/>
              <a:t>Tweede niveau</a:t>
            </a:r>
          </a:p>
          <a:p>
            <a:pPr lvl="2"/>
            <a:r>
              <a:rPr lang="nl-NL" noProof="0" dirty="0"/>
              <a:t>Derde niveau</a:t>
            </a:r>
          </a:p>
          <a:p>
            <a:pPr lvl="3"/>
            <a:r>
              <a:rPr lang="nl-NL" noProof="0" dirty="0"/>
              <a:t>Vierde niveau</a:t>
            </a:r>
          </a:p>
          <a:p>
            <a:pPr lvl="4"/>
            <a:r>
              <a:rPr lang="nl-NL" noProof="0" dirty="0"/>
              <a:t>Vijfde niveau</a:t>
            </a:r>
          </a:p>
          <a:p>
            <a:pPr lvl="5"/>
            <a:r>
              <a:rPr lang="nl-NL" noProof="0" dirty="0"/>
              <a:t>Zesde niveau</a:t>
            </a:r>
          </a:p>
          <a:p>
            <a:pPr lvl="6"/>
            <a:r>
              <a:rPr lang="nl-NL" noProof="0" dirty="0"/>
              <a:t>Zevende niveau - Subtitel</a:t>
            </a:r>
          </a:p>
          <a:p>
            <a:pPr lvl="7"/>
            <a:r>
              <a:rPr lang="nl-NL" noProof="0" dirty="0"/>
              <a:t>Achtste niveau - Subtitel</a:t>
            </a:r>
          </a:p>
          <a:p>
            <a:pPr lvl="8"/>
            <a:r>
              <a:rPr lang="nl-NL" noProof="0" dirty="0"/>
              <a:t>Negende Niveau</a:t>
            </a:r>
          </a:p>
        </p:txBody>
      </p:sp>
    </p:spTree>
    <p:extLst>
      <p:ext uri="{BB962C8B-B14F-4D97-AF65-F5344CB8AC3E}">
        <p14:creationId xmlns:p14="http://schemas.microsoft.com/office/powerpoint/2010/main" val="695975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rech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6" y="296863"/>
            <a:ext cx="5638799" cy="1160403"/>
          </a:xfrm>
        </p:spPr>
        <p:txBody>
          <a:bodyPr/>
          <a:lstStyle/>
          <a:p>
            <a:r>
              <a:rPr lang="nl-NL" noProof="0" dirty="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4EEB38DD-7B9B-4187-B15F-CA706FB7F2BF}"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371475" y="1709738"/>
            <a:ext cx="5645150" cy="4419599"/>
          </a:xfrm>
        </p:spPr>
        <p:txBody>
          <a:bodyPr numCol="1"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6175377" y="0"/>
            <a:ext cx="6016622" cy="6858000"/>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10" name="Logo">
            <a:extLst>
              <a:ext uri="{FF2B5EF4-FFF2-40B4-BE49-F238E27FC236}">
                <a16:creationId xmlns:a16="http://schemas.microsoft.com/office/drawing/2014/main" id="{42160A09-3D65-4023-B2D9-19CBE4033D7D}"/>
              </a:ext>
            </a:extLst>
          </p:cNvPr>
          <p:cNvSpPr>
            <a:spLocks noGrp="1"/>
          </p:cNvSpPr>
          <p:nvPr>
            <p:ph type="body" sz="quarter" idx="15"/>
          </p:nvPr>
        </p:nvSpPr>
        <p:spPr>
          <a:xfrm>
            <a:off x="10999221" y="6308761"/>
            <a:ext cx="810000" cy="168361"/>
          </a:xfrm>
          <a:blipFill dpi="0" rotWithShape="1">
            <a:blip r:embed="rId2" cstate="email">
              <a:extLst>
                <a:ext uri="{28A0092B-C50C-407E-A947-70E740481C1C}">
                  <a14:useLocalDpi xmlns:a14="http://schemas.microsoft.com/office/drawing/2010/main"/>
                </a:ext>
              </a:extLst>
            </a:blip>
            <a:srcRect/>
            <a:stretch>
              <a:fillRect/>
            </a:stretch>
          </a:blipFill>
        </p:spPr>
        <p:txBody>
          <a:bodyPr lIns="1728000" rIns="0">
            <a:normAutofit/>
          </a:bodyPr>
          <a:lstStyle>
            <a:lvl1pPr marL="0" indent="0">
              <a:buNone/>
              <a:defRPr sz="100">
                <a:solidFill>
                  <a:srgbClr val="E6E6E6"/>
                </a:solidFill>
              </a:defRPr>
            </a:lvl1pPr>
          </a:lstStyle>
          <a:p>
            <a:pPr lvl="0"/>
            <a:r>
              <a:rPr lang="nl-NL" noProof="0"/>
              <a:t>Klikken om de tekststijl van het model te bewerken</a:t>
            </a:r>
          </a:p>
        </p:txBody>
      </p:sp>
    </p:spTree>
    <p:extLst>
      <p:ext uri="{BB962C8B-B14F-4D97-AF65-F5344CB8AC3E}">
        <p14:creationId xmlns:p14="http://schemas.microsoft.com/office/powerpoint/2010/main" val="10297006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 tekst en afbeelding link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6175377" y="296863"/>
            <a:ext cx="5638799" cy="1160403"/>
          </a:xfrm>
        </p:spPr>
        <p:txBody>
          <a:body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37BC7CD8-A649-4824-9F9C-F7DAF78B876D}"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6175377" y="1709738"/>
            <a:ext cx="5645150" cy="4419599"/>
          </a:xfrm>
        </p:spPr>
        <p:txBody>
          <a:bodyPr numCol="1"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0" y="0"/>
            <a:ext cx="6016622" cy="6858000"/>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Tree>
    <p:extLst>
      <p:ext uri="{BB962C8B-B14F-4D97-AF65-F5344CB8AC3E}">
        <p14:creationId xmlns:p14="http://schemas.microsoft.com/office/powerpoint/2010/main" val="22478148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en afbeelding rechts en ond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6" y="296863"/>
            <a:ext cx="11437745" cy="1160403"/>
          </a:xfrm>
        </p:spPr>
        <p:txBody>
          <a:body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F56DC809-E006-4D4A-A571-B5578B43D022}"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371475" y="1709738"/>
            <a:ext cx="5645150" cy="4419599"/>
          </a:xfrm>
        </p:spPr>
        <p:txBody>
          <a:bodyPr numCol="1"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6164071" y="1700213"/>
            <a:ext cx="5656454" cy="3913188"/>
          </a:xfrm>
          <a:solidFill>
            <a:schemeClr val="accent3">
              <a:lumMod val="20000"/>
              <a:lumOff val="80000"/>
            </a:schemeClr>
          </a:solidFill>
        </p:spPr>
        <p:txBody>
          <a:bodyPr tIns="2412000"/>
          <a:lstStyle>
            <a:lvl1pPr marL="0" indent="0" algn="ctr">
              <a:buNone/>
              <a:defRPr>
                <a:solidFill>
                  <a:schemeClr val="tx1"/>
                </a:solidFill>
              </a:defRPr>
            </a:lvl1pPr>
          </a:lstStyle>
          <a:p>
            <a:r>
              <a:rPr lang="nl-NL" noProof="0"/>
              <a:t>Klik op het pictogram als u een afbeelding wilt toevoegen</a:t>
            </a:r>
          </a:p>
        </p:txBody>
      </p:sp>
      <p:sp>
        <p:nvSpPr>
          <p:cNvPr id="12" name="Tijdelijke aanduiding voor tekst 11">
            <a:extLst>
              <a:ext uri="{FF2B5EF4-FFF2-40B4-BE49-F238E27FC236}">
                <a16:creationId xmlns:a16="http://schemas.microsoft.com/office/drawing/2014/main" id="{B00956F0-DE2E-4D04-9254-7AF8F3B68E2C}"/>
              </a:ext>
            </a:extLst>
          </p:cNvPr>
          <p:cNvSpPr>
            <a:spLocks noGrp="1"/>
          </p:cNvSpPr>
          <p:nvPr>
            <p:ph type="body" sz="quarter" idx="16" hasCustomPrompt="1"/>
          </p:nvPr>
        </p:nvSpPr>
        <p:spPr>
          <a:xfrm>
            <a:off x="6175377" y="5722937"/>
            <a:ext cx="5645148" cy="406401"/>
          </a:xfrm>
        </p:spPr>
        <p:txBody>
          <a:bodyPr/>
          <a:lstStyle>
            <a:lvl1pPr marL="0" indent="0">
              <a:lnSpc>
                <a:spcPct val="80000"/>
              </a:lnSpc>
              <a:buNone/>
              <a:defRPr sz="1600">
                <a:solidFill>
                  <a:schemeClr val="accent3"/>
                </a:solidFill>
              </a:defRPr>
            </a:lvl1pPr>
          </a:lstStyle>
          <a:p>
            <a:pPr lvl="0"/>
            <a:r>
              <a:rPr lang="nl-NL" noProof="0"/>
              <a:t>Legenda over max 2 regels</a:t>
            </a:r>
          </a:p>
        </p:txBody>
      </p:sp>
    </p:spTree>
    <p:extLst>
      <p:ext uri="{BB962C8B-B14F-4D97-AF65-F5344CB8AC3E}">
        <p14:creationId xmlns:p14="http://schemas.microsoft.com/office/powerpoint/2010/main" val="1806889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kst en afbeelding links en onderschrift">
    <p:spTree>
      <p:nvGrpSpPr>
        <p:cNvPr id="1" name=""/>
        <p:cNvGrpSpPr/>
        <p:nvPr/>
      </p:nvGrpSpPr>
      <p:grpSpPr>
        <a:xfrm>
          <a:off x="0" y="0"/>
          <a:ext cx="0" cy="0"/>
          <a:chOff x="0" y="0"/>
          <a:chExt cx="0" cy="0"/>
        </a:xfrm>
      </p:grpSpPr>
      <p:pic>
        <p:nvPicPr>
          <p:cNvPr id="7" name="Vormentaal">
            <a:extLst>
              <a:ext uri="{FF2B5EF4-FFF2-40B4-BE49-F238E27FC236}">
                <a16:creationId xmlns:a16="http://schemas.microsoft.com/office/drawing/2014/main" id="{4BE8DD9C-7F4A-4F66-B4B4-1B60430E8CA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84B5DEA8-D406-4DE0-9C63-B6B0DEA56C5C}"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12" name="Tijdelijke aanduiding voor tekst 11">
            <a:extLst>
              <a:ext uri="{FF2B5EF4-FFF2-40B4-BE49-F238E27FC236}">
                <a16:creationId xmlns:a16="http://schemas.microsoft.com/office/drawing/2014/main" id="{B00956F0-DE2E-4D04-9254-7AF8F3B68E2C}"/>
              </a:ext>
            </a:extLst>
          </p:cNvPr>
          <p:cNvSpPr>
            <a:spLocks noGrp="1"/>
          </p:cNvSpPr>
          <p:nvPr>
            <p:ph type="body" sz="quarter" idx="16" hasCustomPrompt="1"/>
          </p:nvPr>
        </p:nvSpPr>
        <p:spPr>
          <a:xfrm>
            <a:off x="371475" y="5722937"/>
            <a:ext cx="5645148" cy="406401"/>
          </a:xfrm>
        </p:spPr>
        <p:txBody>
          <a:bodyPr/>
          <a:lstStyle>
            <a:lvl1pPr marL="0" indent="0">
              <a:lnSpc>
                <a:spcPct val="80000"/>
              </a:lnSpc>
              <a:buNone/>
              <a:defRPr sz="1600">
                <a:solidFill>
                  <a:schemeClr val="accent3"/>
                </a:solidFill>
              </a:defRPr>
            </a:lvl1pPr>
          </a:lstStyle>
          <a:p>
            <a:pPr lvl="0"/>
            <a:r>
              <a:rPr lang="nl-NL" noProof="0"/>
              <a:t>Legenda over max 2 regels</a:t>
            </a:r>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371475" y="1700213"/>
            <a:ext cx="5656454" cy="3913188"/>
          </a:xfrm>
          <a:solidFill>
            <a:schemeClr val="accent3">
              <a:lumMod val="20000"/>
              <a:lumOff val="80000"/>
            </a:schemeClr>
          </a:solidFill>
        </p:spPr>
        <p:txBody>
          <a:bodyPr tIns="2412000"/>
          <a:lstStyle>
            <a:lvl1pPr marL="0" indent="0" algn="ctr">
              <a:buNone/>
              <a:defRPr>
                <a:solidFill>
                  <a:schemeClr val="tx1"/>
                </a:solidFill>
              </a:defRPr>
            </a:lvl1pPr>
          </a:lstStyle>
          <a:p>
            <a:r>
              <a:rPr lang="nl-NL" noProof="0"/>
              <a:t>Klik op het pictogram als u een afbeelding wilt toevoegen</a:t>
            </a:r>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6175376" y="1700212"/>
            <a:ext cx="4823846" cy="4429125"/>
          </a:xfrm>
        </p:spPr>
        <p:txBody>
          <a:bodyPr numCol="1"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6" y="296863"/>
            <a:ext cx="11437745" cy="1160403"/>
          </a:xfrm>
        </p:spPr>
        <p:txBody>
          <a:bodyPr/>
          <a:lstStyle/>
          <a:p>
            <a:r>
              <a:rPr lang="nl-NL" noProof="0"/>
              <a:t>Klik om stijl te bewerken</a:t>
            </a:r>
          </a:p>
        </p:txBody>
      </p:sp>
    </p:spTree>
    <p:extLst>
      <p:ext uri="{BB962C8B-B14F-4D97-AF65-F5344CB8AC3E}">
        <p14:creationId xmlns:p14="http://schemas.microsoft.com/office/powerpoint/2010/main" val="642852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kst met 2 afbeeldingenen onderschrift">
    <p:spTree>
      <p:nvGrpSpPr>
        <p:cNvPr id="1" name=""/>
        <p:cNvGrpSpPr/>
        <p:nvPr/>
      </p:nvGrpSpPr>
      <p:grpSpPr>
        <a:xfrm>
          <a:off x="0" y="0"/>
          <a:ext cx="0" cy="0"/>
          <a:chOff x="0" y="0"/>
          <a:chExt cx="0" cy="0"/>
        </a:xfrm>
      </p:grpSpPr>
      <p:pic>
        <p:nvPicPr>
          <p:cNvPr id="7" name="Vormentaal">
            <a:extLst>
              <a:ext uri="{FF2B5EF4-FFF2-40B4-BE49-F238E27FC236}">
                <a16:creationId xmlns:a16="http://schemas.microsoft.com/office/drawing/2014/main" id="{4BE8DD9C-7F4A-4F66-B4B4-1B60430E8CA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6B60EDB9-8966-4269-B009-409D6A203F05}"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12" name="Tijdelijke aanduiding voor tekst 11">
            <a:extLst>
              <a:ext uri="{FF2B5EF4-FFF2-40B4-BE49-F238E27FC236}">
                <a16:creationId xmlns:a16="http://schemas.microsoft.com/office/drawing/2014/main" id="{B00956F0-DE2E-4D04-9254-7AF8F3B68E2C}"/>
              </a:ext>
            </a:extLst>
          </p:cNvPr>
          <p:cNvSpPr>
            <a:spLocks noGrp="1"/>
          </p:cNvSpPr>
          <p:nvPr>
            <p:ph type="body" sz="quarter" idx="16" hasCustomPrompt="1"/>
          </p:nvPr>
        </p:nvSpPr>
        <p:spPr>
          <a:xfrm>
            <a:off x="371475" y="5722937"/>
            <a:ext cx="7152368" cy="406401"/>
          </a:xfrm>
        </p:spPr>
        <p:txBody>
          <a:bodyPr/>
          <a:lstStyle>
            <a:lvl1pPr marL="0" indent="0">
              <a:lnSpc>
                <a:spcPct val="80000"/>
              </a:lnSpc>
              <a:buNone/>
              <a:defRPr sz="1600">
                <a:solidFill>
                  <a:schemeClr val="accent3"/>
                </a:solidFill>
              </a:defRPr>
            </a:lvl1pPr>
          </a:lstStyle>
          <a:p>
            <a:pPr lvl="0"/>
            <a:r>
              <a:rPr lang="nl-NL" noProof="0"/>
              <a:t>Legenda over max 2 regels</a:t>
            </a:r>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371475" y="1700213"/>
            <a:ext cx="3483431" cy="3913188"/>
          </a:xfrm>
          <a:solidFill>
            <a:schemeClr val="accent3">
              <a:lumMod val="20000"/>
              <a:lumOff val="80000"/>
            </a:schemeClr>
          </a:solidFill>
        </p:spPr>
        <p:txBody>
          <a:bodyPr tIns="2412000"/>
          <a:lstStyle>
            <a:lvl1pPr marL="0" indent="0" algn="ctr">
              <a:buNone/>
              <a:defRPr>
                <a:solidFill>
                  <a:schemeClr val="tx1"/>
                </a:solidFill>
              </a:defRPr>
            </a:lvl1pPr>
          </a:lstStyle>
          <a:p>
            <a:r>
              <a:rPr lang="nl-NL" noProof="0"/>
              <a:t>Klik op het pictogram als u een afbeelding wilt toevoegen</a:t>
            </a:r>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7620000" y="1700212"/>
            <a:ext cx="4200525" cy="4429125"/>
          </a:xfrm>
        </p:spPr>
        <p:txBody>
          <a:bodyPr numCol="1"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6" y="296863"/>
            <a:ext cx="11437745" cy="1160403"/>
          </a:xfrm>
        </p:spPr>
        <p:txBody>
          <a:bodyPr/>
          <a:lstStyle/>
          <a:p>
            <a:r>
              <a:rPr lang="nl-NL" noProof="0"/>
              <a:t>Klik om stijl te bewerken</a:t>
            </a:r>
          </a:p>
        </p:txBody>
      </p:sp>
      <p:sp>
        <p:nvSpPr>
          <p:cNvPr id="11" name="Tijdelijke aanduiding voor afbeelding 24">
            <a:extLst>
              <a:ext uri="{FF2B5EF4-FFF2-40B4-BE49-F238E27FC236}">
                <a16:creationId xmlns:a16="http://schemas.microsoft.com/office/drawing/2014/main" id="{D8BB524D-FB97-48EA-9B22-1D40DF7B05C9}"/>
              </a:ext>
            </a:extLst>
          </p:cNvPr>
          <p:cNvSpPr>
            <a:spLocks noGrp="1"/>
          </p:cNvSpPr>
          <p:nvPr>
            <p:ph type="pic" sz="quarter" idx="17"/>
          </p:nvPr>
        </p:nvSpPr>
        <p:spPr>
          <a:xfrm>
            <a:off x="4040412" y="1711833"/>
            <a:ext cx="3483431" cy="3913188"/>
          </a:xfrm>
          <a:solidFill>
            <a:schemeClr val="accent3">
              <a:lumMod val="20000"/>
              <a:lumOff val="80000"/>
            </a:schemeClr>
          </a:solidFill>
        </p:spPr>
        <p:txBody>
          <a:bodyPr tIns="2412000"/>
          <a:lstStyle>
            <a:lvl1pPr marL="0" indent="0" algn="ctr">
              <a:buNone/>
              <a:defRPr>
                <a:solidFill>
                  <a:schemeClr val="tx1"/>
                </a:solidFill>
              </a:defRPr>
            </a:lvl1pPr>
          </a:lstStyle>
          <a:p>
            <a:r>
              <a:rPr lang="nl-NL" noProof="0"/>
              <a:t>Klik op het pictogram als u een afbeelding wilt toevoegen</a:t>
            </a:r>
          </a:p>
        </p:txBody>
      </p:sp>
    </p:spTree>
    <p:extLst>
      <p:ext uri="{BB962C8B-B14F-4D97-AF65-F5344CB8AC3E}">
        <p14:creationId xmlns:p14="http://schemas.microsoft.com/office/powerpoint/2010/main" val="30937057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ussendia 01">
    <p:bg>
      <p:bgPr>
        <a:solidFill>
          <a:schemeClr val="tx1"/>
        </a:solidFill>
        <a:effectLst/>
      </p:bgPr>
    </p:bg>
    <p:spTree>
      <p:nvGrpSpPr>
        <p:cNvPr id="1" name=""/>
        <p:cNvGrpSpPr/>
        <p:nvPr/>
      </p:nvGrpSpPr>
      <p:grpSpPr>
        <a:xfrm>
          <a:off x="0" y="0"/>
          <a:ext cx="0" cy="0"/>
          <a:chOff x="0" y="0"/>
          <a:chExt cx="0" cy="0"/>
        </a:xfrm>
      </p:grpSpPr>
      <p:pic>
        <p:nvPicPr>
          <p:cNvPr id="12" name="Vormentaal" descr="Afbeelding met kaart&#10;&#10;Automatisch gegenereerde beschrijving">
            <a:extLst>
              <a:ext uri="{FF2B5EF4-FFF2-40B4-BE49-F238E27FC236}">
                <a16:creationId xmlns:a16="http://schemas.microsoft.com/office/drawing/2014/main" id="{6D0FBC86-3139-4B27-8D51-331E464E0CF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370800" y="7020000"/>
            <a:ext cx="311944"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1174750" y="6325170"/>
            <a:ext cx="4921250" cy="216000"/>
          </a:xfrm>
        </p:spPr>
        <p:txBody>
          <a:bodyPr/>
          <a:lstStyle>
            <a:lvl1pPr>
              <a:defRPr>
                <a:solidFill>
                  <a:schemeClr val="accent1"/>
                </a:solidFill>
              </a:defRPr>
            </a:lvl1pPr>
          </a:lstStyle>
          <a:p>
            <a:r>
              <a:rPr lang="nl-NL" noProof="0"/>
              <a:t>Onderwerp van de presentatie</a:t>
            </a:r>
          </a:p>
        </p:txBody>
      </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371476" y="6325170"/>
            <a:ext cx="803274" cy="216000"/>
          </a:xfrm>
        </p:spPr>
        <p:txBody>
          <a:bodyPr/>
          <a:lstStyle>
            <a:lvl1pPr>
              <a:defRPr>
                <a:solidFill>
                  <a:schemeClr val="accent1"/>
                </a:solidFill>
              </a:defRPr>
            </a:lvl1pPr>
          </a:lstStyle>
          <a:p>
            <a:fld id="{F5111CDB-CE47-42D8-BA9F-C515F5D3223B}" type="datetime1">
              <a:rPr lang="nl-NL" noProof="0" smtClean="0"/>
              <a:t>12-3-2023</a:t>
            </a:fld>
            <a:endParaRPr lang="nl-NL" noProof="0"/>
          </a:p>
        </p:txBody>
      </p:sp>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370800" y="3958225"/>
            <a:ext cx="8676000" cy="2171113"/>
          </a:xfrm>
        </p:spPr>
        <p:txBody>
          <a:bodyPr anchor="b">
            <a:noAutofit/>
          </a:bodyPr>
          <a:lstStyle>
            <a:lvl1pPr algn="l">
              <a:lnSpc>
                <a:spcPct val="85000"/>
              </a:lnSpc>
              <a:defRPr sz="5100" spc="-150" baseline="0">
                <a:solidFill>
                  <a:schemeClr val="accent1"/>
                </a:solidFill>
              </a:defRPr>
            </a:lvl1pPr>
          </a:lstStyle>
          <a:p>
            <a:r>
              <a:rPr lang="nl-NL" noProof="0"/>
              <a:t>Klik om stijl te bewerken</a:t>
            </a:r>
          </a:p>
        </p:txBody>
      </p:sp>
      <p:grpSp>
        <p:nvGrpSpPr>
          <p:cNvPr id="8" name="Logo">
            <a:extLst>
              <a:ext uri="{FF2B5EF4-FFF2-40B4-BE49-F238E27FC236}">
                <a16:creationId xmlns:a16="http://schemas.microsoft.com/office/drawing/2014/main" id="{16CD576B-E897-48B0-9871-C2287A8890B3}"/>
              </a:ext>
            </a:extLst>
          </p:cNvPr>
          <p:cNvGrpSpPr>
            <a:grpSpLocks noChangeAspect="1"/>
          </p:cNvGrpSpPr>
          <p:nvPr userDrawn="1"/>
        </p:nvGrpSpPr>
        <p:grpSpPr>
          <a:xfrm>
            <a:off x="10999221" y="6308761"/>
            <a:ext cx="810000" cy="168361"/>
            <a:chOff x="4033837" y="3000375"/>
            <a:chExt cx="2429593" cy="504996"/>
          </a:xfrm>
          <a:solidFill>
            <a:schemeClr val="accent1"/>
          </a:solidFill>
        </p:grpSpPr>
        <p:sp>
          <p:nvSpPr>
            <p:cNvPr id="9" name="Vrije vorm: vorm 8">
              <a:extLst>
                <a:ext uri="{FF2B5EF4-FFF2-40B4-BE49-F238E27FC236}">
                  <a16:creationId xmlns:a16="http://schemas.microsoft.com/office/drawing/2014/main" id="{5B8DA7BB-2108-4AFD-9102-7DC9FFD16BBF}"/>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10" name="Vrije vorm: vorm 9">
              <a:extLst>
                <a:ext uri="{FF2B5EF4-FFF2-40B4-BE49-F238E27FC236}">
                  <a16:creationId xmlns:a16="http://schemas.microsoft.com/office/drawing/2014/main" id="{E8C04E09-04E3-4C01-8AA7-B2D4A35B8067}"/>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13D0FDDE-9B11-4A56-839A-9AFA0CB281CA}"/>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59BCBE34-961B-423B-A57F-D1312758DE6B}"/>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5" name="Vrije vorm: vorm 14">
              <a:extLst>
                <a:ext uri="{FF2B5EF4-FFF2-40B4-BE49-F238E27FC236}">
                  <a16:creationId xmlns:a16="http://schemas.microsoft.com/office/drawing/2014/main" id="{21236955-7D40-41B5-8916-1664B1CCFDCB}"/>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6" name="Vrije vorm: vorm 15">
              <a:extLst>
                <a:ext uri="{FF2B5EF4-FFF2-40B4-BE49-F238E27FC236}">
                  <a16:creationId xmlns:a16="http://schemas.microsoft.com/office/drawing/2014/main" id="{73588406-8542-4E2B-BA4D-DC2F5330FDBC}"/>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7" name="Vrije vorm: vorm 16">
              <a:extLst>
                <a:ext uri="{FF2B5EF4-FFF2-40B4-BE49-F238E27FC236}">
                  <a16:creationId xmlns:a16="http://schemas.microsoft.com/office/drawing/2014/main" id="{46522910-EB60-4FB9-A5B5-C7D73ECFA322}"/>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628824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pic>
        <p:nvPicPr>
          <p:cNvPr id="7" name="Vormentaal">
            <a:extLst>
              <a:ext uri="{FF2B5EF4-FFF2-40B4-BE49-F238E27FC236}">
                <a16:creationId xmlns:a16="http://schemas.microsoft.com/office/drawing/2014/main" id="{B94A498D-C906-4812-959B-BBA6D4E948A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p:txBody>
          <a:bodyPr/>
          <a:lstStyle/>
          <a:p>
            <a:r>
              <a:rPr lang="nl-NL" noProof="0"/>
              <a:t>Klik om stijl te bewerken</a:t>
            </a:r>
          </a:p>
        </p:txBody>
      </p:sp>
      <p:sp>
        <p:nvSpPr>
          <p:cNvPr id="3" name="Tijdelijke aanduiding voor inhoud 2">
            <a:extLst>
              <a:ext uri="{FF2B5EF4-FFF2-40B4-BE49-F238E27FC236}">
                <a16:creationId xmlns:a16="http://schemas.microsoft.com/office/drawing/2014/main" id="{27862A1F-6B62-4D5A-9714-1CC911E403AE}"/>
              </a:ext>
            </a:extLst>
          </p:cNvPr>
          <p:cNvSpPr>
            <a:spLocks noGrp="1"/>
          </p:cNvSpPr>
          <p:nvPr>
            <p:ph idx="1"/>
          </p:nvPr>
        </p:nvSpPr>
        <p:spPr>
          <a:xfrm>
            <a:off x="371475" y="1709738"/>
            <a:ext cx="11449050" cy="4419599"/>
          </a:xfrm>
        </p:spPr>
        <p:txBody>
          <a:bodyPr/>
          <a:lstStyle/>
          <a:p>
            <a:pPr lvl="0"/>
            <a:r>
              <a:rPr lang="nl-NL" noProof="0" dirty="0"/>
              <a:t>Klikken om de tekststijl van het model te bewerken</a:t>
            </a:r>
          </a:p>
          <a:p>
            <a:pPr lvl="1"/>
            <a:r>
              <a:rPr lang="nl-NL" noProof="0" dirty="0"/>
              <a:t>Tweede niveau</a:t>
            </a:r>
          </a:p>
          <a:p>
            <a:pPr lvl="2"/>
            <a:r>
              <a:rPr lang="nl-NL" noProof="0" dirty="0"/>
              <a:t>Derde niveau</a:t>
            </a:r>
          </a:p>
          <a:p>
            <a:pPr lvl="3"/>
            <a:r>
              <a:rPr lang="nl-NL" noProof="0" dirty="0"/>
              <a:t>Vierde niveau</a:t>
            </a:r>
          </a:p>
          <a:p>
            <a:pPr lvl="4"/>
            <a:r>
              <a:rPr lang="nl-NL" noProof="0" dirty="0"/>
              <a:t>Vijfde niveau</a:t>
            </a:r>
          </a:p>
          <a:p>
            <a:pPr lvl="5"/>
            <a:r>
              <a:rPr lang="nl-NL" noProof="0" dirty="0"/>
              <a:t>Zesde niveau</a:t>
            </a:r>
          </a:p>
          <a:p>
            <a:pPr lvl="6"/>
            <a:r>
              <a:rPr lang="nl-NL" noProof="0" dirty="0"/>
              <a:t>Zevende niveau - Subtitel</a:t>
            </a:r>
          </a:p>
          <a:p>
            <a:pPr lvl="7"/>
            <a:r>
              <a:rPr lang="nl-NL" noProof="0" dirty="0"/>
              <a:t>Achtste niveau - Subtitel</a:t>
            </a:r>
          </a:p>
          <a:p>
            <a:pPr lvl="8"/>
            <a:r>
              <a:rPr lang="nl-NL" noProof="0" dirty="0"/>
              <a:t>Negende Niveau</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1F360904-632D-4428-B762-9ED2B3079DE4}"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Tree>
    <p:extLst>
      <p:ext uri="{BB962C8B-B14F-4D97-AF65-F5344CB8AC3E}">
        <p14:creationId xmlns:p14="http://schemas.microsoft.com/office/powerpoint/2010/main" val="37886845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ussendia 02">
    <p:bg>
      <p:bgPr>
        <a:solidFill>
          <a:schemeClr val="tx1"/>
        </a:solidFill>
        <a:effectLst/>
      </p:bgPr>
    </p:bg>
    <p:spTree>
      <p:nvGrpSpPr>
        <p:cNvPr id="1" name=""/>
        <p:cNvGrpSpPr/>
        <p:nvPr/>
      </p:nvGrpSpPr>
      <p:grpSpPr>
        <a:xfrm>
          <a:off x="0" y="0"/>
          <a:ext cx="0" cy="0"/>
          <a:chOff x="0" y="0"/>
          <a:chExt cx="0" cy="0"/>
        </a:xfrm>
      </p:grpSpPr>
      <p:pic>
        <p:nvPicPr>
          <p:cNvPr id="12" name="Vormentaal">
            <a:extLst>
              <a:ext uri="{FF2B5EF4-FFF2-40B4-BE49-F238E27FC236}">
                <a16:creationId xmlns:a16="http://schemas.microsoft.com/office/drawing/2014/main" id="{6D0FBC86-3139-4B27-8D51-331E464E0CF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370800" y="7020000"/>
            <a:ext cx="311944"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1174750" y="6325170"/>
            <a:ext cx="4921250" cy="216000"/>
          </a:xfrm>
        </p:spPr>
        <p:txBody>
          <a:bodyPr/>
          <a:lstStyle>
            <a:lvl1pPr>
              <a:defRPr>
                <a:solidFill>
                  <a:schemeClr val="accent1"/>
                </a:solidFill>
              </a:defRPr>
            </a:lvl1pPr>
          </a:lstStyle>
          <a:p>
            <a:r>
              <a:rPr lang="nl-NL" noProof="0"/>
              <a:t>Onderwerp van de presentatie</a:t>
            </a:r>
          </a:p>
        </p:txBody>
      </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371476" y="6325170"/>
            <a:ext cx="803274" cy="216000"/>
          </a:xfrm>
        </p:spPr>
        <p:txBody>
          <a:bodyPr/>
          <a:lstStyle>
            <a:lvl1pPr>
              <a:defRPr>
                <a:solidFill>
                  <a:schemeClr val="accent1"/>
                </a:solidFill>
              </a:defRPr>
            </a:lvl1pPr>
          </a:lstStyle>
          <a:p>
            <a:fld id="{F5D67444-35CA-4F30-A69C-8F275EF502B8}" type="datetime1">
              <a:rPr lang="nl-NL" noProof="0" smtClean="0"/>
              <a:t>12-3-2023</a:t>
            </a:fld>
            <a:endParaRPr lang="nl-NL" noProof="0"/>
          </a:p>
        </p:txBody>
      </p:sp>
      <p:sp>
        <p:nvSpPr>
          <p:cNvPr id="8" name="Ondertitel 2">
            <a:extLst>
              <a:ext uri="{FF2B5EF4-FFF2-40B4-BE49-F238E27FC236}">
                <a16:creationId xmlns:a16="http://schemas.microsoft.com/office/drawing/2014/main" id="{3C1A9647-39CF-48DD-9463-3076926B4593}"/>
              </a:ext>
            </a:extLst>
          </p:cNvPr>
          <p:cNvSpPr>
            <a:spLocks noGrp="1"/>
          </p:cNvSpPr>
          <p:nvPr>
            <p:ph type="subTitle" idx="1"/>
          </p:nvPr>
        </p:nvSpPr>
        <p:spPr>
          <a:xfrm>
            <a:off x="374650" y="2610355"/>
            <a:ext cx="5645149" cy="3518983"/>
          </a:xfrm>
        </p:spPr>
        <p:txBody>
          <a:bodyPr>
            <a:normAutofit/>
          </a:bodyPr>
          <a:lstStyle>
            <a:lvl1pPr marL="0" indent="0" algn="l">
              <a:buNone/>
              <a:defRPr sz="30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noProof="0"/>
              <a:t>Klikken om de ondertitelstijl van het model te bewerken</a:t>
            </a:r>
          </a:p>
        </p:txBody>
      </p:sp>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371475" y="296862"/>
            <a:ext cx="7197725" cy="2088000"/>
          </a:xfrm>
        </p:spPr>
        <p:txBody>
          <a:bodyPr wrap="square" anchor="t" anchorCtr="0">
            <a:noAutofit/>
          </a:bodyPr>
          <a:lstStyle>
            <a:lvl1pPr algn="l">
              <a:lnSpc>
                <a:spcPct val="85000"/>
              </a:lnSpc>
              <a:defRPr sz="5100" spc="-150" baseline="0">
                <a:solidFill>
                  <a:schemeClr val="accent1"/>
                </a:solidFill>
              </a:defRPr>
            </a:lvl1pPr>
          </a:lstStyle>
          <a:p>
            <a:r>
              <a:rPr lang="nl-NL" noProof="0"/>
              <a:t>Klik om stijl te bewerken</a:t>
            </a:r>
          </a:p>
        </p:txBody>
      </p:sp>
      <p:grpSp>
        <p:nvGrpSpPr>
          <p:cNvPr id="9" name="Logo">
            <a:extLst>
              <a:ext uri="{FF2B5EF4-FFF2-40B4-BE49-F238E27FC236}">
                <a16:creationId xmlns:a16="http://schemas.microsoft.com/office/drawing/2014/main" id="{4E91454C-1553-4226-A18E-25F69480BDCF}"/>
              </a:ext>
            </a:extLst>
          </p:cNvPr>
          <p:cNvGrpSpPr>
            <a:grpSpLocks noChangeAspect="1"/>
          </p:cNvGrpSpPr>
          <p:nvPr userDrawn="1"/>
        </p:nvGrpSpPr>
        <p:grpSpPr>
          <a:xfrm>
            <a:off x="10999221" y="6308761"/>
            <a:ext cx="810000" cy="168361"/>
            <a:chOff x="4033837" y="3000375"/>
            <a:chExt cx="2429593" cy="504996"/>
          </a:xfrm>
          <a:solidFill>
            <a:schemeClr val="accent1"/>
          </a:solidFill>
        </p:grpSpPr>
        <p:sp>
          <p:nvSpPr>
            <p:cNvPr id="10" name="Vrije vorm: vorm 9">
              <a:extLst>
                <a:ext uri="{FF2B5EF4-FFF2-40B4-BE49-F238E27FC236}">
                  <a16:creationId xmlns:a16="http://schemas.microsoft.com/office/drawing/2014/main" id="{B26949AC-436E-4C19-94E9-76BBD7A64292}"/>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58EE68E4-D104-4232-99AA-C330583CD846}"/>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DEBF829A-4EAA-4730-BCBC-AC5AEB4A48E7}"/>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5" name="Vrije vorm: vorm 14">
              <a:extLst>
                <a:ext uri="{FF2B5EF4-FFF2-40B4-BE49-F238E27FC236}">
                  <a16:creationId xmlns:a16="http://schemas.microsoft.com/office/drawing/2014/main" id="{F90529B0-CDE6-4EEA-B9BA-EF302169B8DC}"/>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6" name="Vrije vorm: vorm 15">
              <a:extLst>
                <a:ext uri="{FF2B5EF4-FFF2-40B4-BE49-F238E27FC236}">
                  <a16:creationId xmlns:a16="http://schemas.microsoft.com/office/drawing/2014/main" id="{08040EA0-554D-42EC-92EB-7BEB618A7A6D}"/>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7" name="Vrije vorm: vorm 16">
              <a:extLst>
                <a:ext uri="{FF2B5EF4-FFF2-40B4-BE49-F238E27FC236}">
                  <a16:creationId xmlns:a16="http://schemas.microsoft.com/office/drawing/2014/main" id="{419A56E6-7AE0-4AE2-B24B-8521D266EF5D}"/>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8" name="Vrije vorm: vorm 17">
              <a:extLst>
                <a:ext uri="{FF2B5EF4-FFF2-40B4-BE49-F238E27FC236}">
                  <a16:creationId xmlns:a16="http://schemas.microsoft.com/office/drawing/2014/main" id="{456857BC-28DF-4422-BDB9-EE4469428407}"/>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35152094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ussendia 03">
    <p:bg>
      <p:bgPr>
        <a:solidFill>
          <a:schemeClr val="tx1"/>
        </a:solidFill>
        <a:effectLst/>
      </p:bgPr>
    </p:bg>
    <p:spTree>
      <p:nvGrpSpPr>
        <p:cNvPr id="1" name=""/>
        <p:cNvGrpSpPr/>
        <p:nvPr/>
      </p:nvGrpSpPr>
      <p:grpSpPr>
        <a:xfrm>
          <a:off x="0" y="0"/>
          <a:ext cx="0" cy="0"/>
          <a:chOff x="0" y="0"/>
          <a:chExt cx="0" cy="0"/>
        </a:xfrm>
      </p:grpSpPr>
      <p:pic>
        <p:nvPicPr>
          <p:cNvPr id="12" name="Vormentaal">
            <a:extLst>
              <a:ext uri="{FF2B5EF4-FFF2-40B4-BE49-F238E27FC236}">
                <a16:creationId xmlns:a16="http://schemas.microsoft.com/office/drawing/2014/main" id="{6D0FBC86-3139-4B27-8D51-331E464E0CF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1999" cy="6857999"/>
          </a:xfrm>
          <a:prstGeom prst="rect">
            <a:avLst/>
          </a:prstGeom>
        </p:spPr>
      </p:pic>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370800" y="7020000"/>
            <a:ext cx="311944"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1174750" y="6325170"/>
            <a:ext cx="4921250" cy="216000"/>
          </a:xfrm>
        </p:spPr>
        <p:txBody>
          <a:bodyPr/>
          <a:lstStyle>
            <a:lvl1pPr>
              <a:defRPr>
                <a:solidFill>
                  <a:schemeClr val="accent1"/>
                </a:solidFill>
              </a:defRPr>
            </a:lvl1pPr>
          </a:lstStyle>
          <a:p>
            <a:r>
              <a:rPr lang="nl-NL" noProof="0"/>
              <a:t>Onderwerp van de presentatie</a:t>
            </a:r>
          </a:p>
        </p:txBody>
      </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371476" y="6325170"/>
            <a:ext cx="803274" cy="216000"/>
          </a:xfrm>
        </p:spPr>
        <p:txBody>
          <a:bodyPr/>
          <a:lstStyle>
            <a:lvl1pPr>
              <a:defRPr>
                <a:solidFill>
                  <a:schemeClr val="accent1"/>
                </a:solidFill>
              </a:defRPr>
            </a:lvl1pPr>
          </a:lstStyle>
          <a:p>
            <a:fld id="{57F04B2F-7CB4-4EC9-8DAE-E7C3ED683122}" type="datetime1">
              <a:rPr lang="nl-NL" noProof="0" smtClean="0"/>
              <a:t>12-3-2023</a:t>
            </a:fld>
            <a:endParaRPr lang="nl-NL" noProof="0"/>
          </a:p>
        </p:txBody>
      </p:sp>
      <p:sp>
        <p:nvSpPr>
          <p:cNvPr id="8" name="Ondertitel 2">
            <a:extLst>
              <a:ext uri="{FF2B5EF4-FFF2-40B4-BE49-F238E27FC236}">
                <a16:creationId xmlns:a16="http://schemas.microsoft.com/office/drawing/2014/main" id="{3C1A9647-39CF-48DD-9463-3076926B4593}"/>
              </a:ext>
            </a:extLst>
          </p:cNvPr>
          <p:cNvSpPr>
            <a:spLocks noGrp="1"/>
          </p:cNvSpPr>
          <p:nvPr>
            <p:ph type="subTitle" idx="1"/>
          </p:nvPr>
        </p:nvSpPr>
        <p:spPr>
          <a:xfrm>
            <a:off x="374650" y="5155915"/>
            <a:ext cx="7668000" cy="973424"/>
          </a:xfrm>
        </p:spPr>
        <p:txBody>
          <a:bodyPr>
            <a:normAutofit/>
          </a:bodyPr>
          <a:lstStyle>
            <a:lvl1pPr marL="0" indent="0" algn="l">
              <a:buNone/>
              <a:defRPr sz="30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noProof="0"/>
              <a:t>Klikken om de ondertitelstijl van het model te bewerken</a:t>
            </a:r>
          </a:p>
        </p:txBody>
      </p:sp>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371475" y="2824163"/>
            <a:ext cx="7668000" cy="2082553"/>
          </a:xfrm>
        </p:spPr>
        <p:txBody>
          <a:bodyPr wrap="square" anchor="b" anchorCtr="0">
            <a:noAutofit/>
          </a:bodyPr>
          <a:lstStyle>
            <a:lvl1pPr algn="l">
              <a:lnSpc>
                <a:spcPct val="85000"/>
              </a:lnSpc>
              <a:defRPr sz="5100" spc="-150" baseline="0">
                <a:solidFill>
                  <a:schemeClr val="accent1"/>
                </a:solidFill>
              </a:defRPr>
            </a:lvl1pPr>
          </a:lstStyle>
          <a:p>
            <a:r>
              <a:rPr lang="nl-NL" noProof="0"/>
              <a:t>Klik om stijl te bewerken</a:t>
            </a:r>
          </a:p>
        </p:txBody>
      </p:sp>
      <p:grpSp>
        <p:nvGrpSpPr>
          <p:cNvPr id="9" name="Logo">
            <a:extLst>
              <a:ext uri="{FF2B5EF4-FFF2-40B4-BE49-F238E27FC236}">
                <a16:creationId xmlns:a16="http://schemas.microsoft.com/office/drawing/2014/main" id="{9733E39C-4C40-4389-8C21-2D43E063DC7B}"/>
              </a:ext>
            </a:extLst>
          </p:cNvPr>
          <p:cNvGrpSpPr>
            <a:grpSpLocks noChangeAspect="1"/>
          </p:cNvGrpSpPr>
          <p:nvPr userDrawn="1"/>
        </p:nvGrpSpPr>
        <p:grpSpPr>
          <a:xfrm>
            <a:off x="10999221" y="6308761"/>
            <a:ext cx="810000" cy="168361"/>
            <a:chOff x="4033837" y="3000375"/>
            <a:chExt cx="2429593" cy="504996"/>
          </a:xfrm>
          <a:solidFill>
            <a:schemeClr val="accent1"/>
          </a:solidFill>
        </p:grpSpPr>
        <p:sp>
          <p:nvSpPr>
            <p:cNvPr id="10" name="Vrije vorm: vorm 9">
              <a:extLst>
                <a:ext uri="{FF2B5EF4-FFF2-40B4-BE49-F238E27FC236}">
                  <a16:creationId xmlns:a16="http://schemas.microsoft.com/office/drawing/2014/main" id="{781389AE-32D9-461C-A3C8-7E1C8F5A9338}"/>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1A821575-1DC5-4AF8-AFAA-E319B98997CE}"/>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260798AD-8169-44B2-95BB-A78E80C71DF8}"/>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5" name="Vrije vorm: vorm 14">
              <a:extLst>
                <a:ext uri="{FF2B5EF4-FFF2-40B4-BE49-F238E27FC236}">
                  <a16:creationId xmlns:a16="http://schemas.microsoft.com/office/drawing/2014/main" id="{BF9DCE5D-B239-4F39-B873-FF28358F9A3D}"/>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6" name="Vrije vorm: vorm 15">
              <a:extLst>
                <a:ext uri="{FF2B5EF4-FFF2-40B4-BE49-F238E27FC236}">
                  <a16:creationId xmlns:a16="http://schemas.microsoft.com/office/drawing/2014/main" id="{223D429B-CC1E-4F4C-9BE0-93B982E1AB22}"/>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7" name="Vrije vorm: vorm 16">
              <a:extLst>
                <a:ext uri="{FF2B5EF4-FFF2-40B4-BE49-F238E27FC236}">
                  <a16:creationId xmlns:a16="http://schemas.microsoft.com/office/drawing/2014/main" id="{82EC02D2-A6C2-45F4-A22B-ACF9769F3EFF}"/>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8" name="Vrije vorm: vorm 17">
              <a:extLst>
                <a:ext uri="{FF2B5EF4-FFF2-40B4-BE49-F238E27FC236}">
                  <a16:creationId xmlns:a16="http://schemas.microsoft.com/office/drawing/2014/main" id="{CE661FFD-63E2-4ACF-B5AE-7F72D4EB7A82}"/>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4117727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el afbeelding vollebreedte en tekst 2 kolommen">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CA069464-62FE-406B-87B8-2D97F20E17F9}"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9" name="Tijdelijke aanduiding voor afbeelding 24">
            <a:extLst>
              <a:ext uri="{FF2B5EF4-FFF2-40B4-BE49-F238E27FC236}">
                <a16:creationId xmlns:a16="http://schemas.microsoft.com/office/drawing/2014/main" id="{9E70A1D0-8FAA-41B8-8C43-82B8F6266388}"/>
              </a:ext>
            </a:extLst>
          </p:cNvPr>
          <p:cNvSpPr>
            <a:spLocks noGrp="1"/>
          </p:cNvSpPr>
          <p:nvPr>
            <p:ph type="pic" sz="quarter" idx="14"/>
          </p:nvPr>
        </p:nvSpPr>
        <p:spPr>
          <a:xfrm>
            <a:off x="371474" y="1700213"/>
            <a:ext cx="11437745" cy="2859087"/>
          </a:xfrm>
          <a:solidFill>
            <a:schemeClr val="accent3">
              <a:lumMod val="20000"/>
              <a:lumOff val="80000"/>
            </a:schemeClr>
          </a:solidFill>
        </p:spPr>
        <p:txBody>
          <a:bodyPr tIns="1800000"/>
          <a:lstStyle>
            <a:lvl1pPr marL="0" indent="0" algn="ctr">
              <a:buNone/>
              <a:defRPr>
                <a:solidFill>
                  <a:schemeClr val="tx1"/>
                </a:solidFill>
              </a:defRPr>
            </a:lvl1pPr>
          </a:lstStyle>
          <a:p>
            <a:r>
              <a:rPr lang="nl-NL" noProof="0"/>
              <a:t>Klik op het pictogram als u een afbeelding wilt toevoegen</a:t>
            </a:r>
          </a:p>
        </p:txBody>
      </p:sp>
      <p:sp>
        <p:nvSpPr>
          <p:cNvPr id="8" name="Tijdelijke aanduiding voor tekst 7">
            <a:extLst>
              <a:ext uri="{FF2B5EF4-FFF2-40B4-BE49-F238E27FC236}">
                <a16:creationId xmlns:a16="http://schemas.microsoft.com/office/drawing/2014/main" id="{D4F207AE-3532-4495-8CD3-F4B769ED459B}"/>
              </a:ext>
            </a:extLst>
          </p:cNvPr>
          <p:cNvSpPr>
            <a:spLocks noGrp="1"/>
          </p:cNvSpPr>
          <p:nvPr>
            <p:ph type="body" sz="quarter" idx="13"/>
          </p:nvPr>
        </p:nvSpPr>
        <p:spPr>
          <a:xfrm>
            <a:off x="371475" y="4721300"/>
            <a:ext cx="11437745" cy="1408037"/>
          </a:xfrm>
        </p:spPr>
        <p:txBody>
          <a:bodyPr numCol="2" spcCol="18000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6" y="296863"/>
            <a:ext cx="11437745" cy="1160403"/>
          </a:xfrm>
        </p:spPr>
        <p:txBody>
          <a:bodyPr/>
          <a:lstStyle/>
          <a:p>
            <a:r>
              <a:rPr lang="nl-NL" noProof="0"/>
              <a:t>Klik om stijl te bewerken</a:t>
            </a:r>
          </a:p>
        </p:txBody>
      </p:sp>
    </p:spTree>
    <p:extLst>
      <p:ext uri="{BB962C8B-B14F-4D97-AF65-F5344CB8AC3E}">
        <p14:creationId xmlns:p14="http://schemas.microsoft.com/office/powerpoint/2010/main" val="12066689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Afbeelding groot">
    <p:bg>
      <p:bgPr>
        <a:solidFill>
          <a:schemeClr val="tx1"/>
        </a:solidFill>
        <a:effectLst/>
      </p:bgPr>
    </p:b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3994797-6918-4BA5-95FA-1615E87F1548}"/>
              </a:ext>
            </a:extLst>
          </p:cNvPr>
          <p:cNvSpPr>
            <a:spLocks noGrp="1"/>
          </p:cNvSpPr>
          <p:nvPr>
            <p:ph type="dt" sz="half" idx="10"/>
          </p:nvPr>
        </p:nvSpPr>
        <p:spPr/>
        <p:txBody>
          <a:bodyPr/>
          <a:lstStyle/>
          <a:p>
            <a:fld id="{CCC48442-589B-4BFC-9184-496EEB8D88F7}" type="datetime1">
              <a:rPr lang="nl-NL" noProof="0" smtClean="0"/>
              <a:t>12-3-2023</a:t>
            </a:fld>
            <a:endParaRPr lang="nl-NL" noProof="0"/>
          </a:p>
        </p:txBody>
      </p:sp>
      <p:sp>
        <p:nvSpPr>
          <p:cNvPr id="3" name="Tijdelijke aanduiding voor voettekst 2">
            <a:extLst>
              <a:ext uri="{FF2B5EF4-FFF2-40B4-BE49-F238E27FC236}">
                <a16:creationId xmlns:a16="http://schemas.microsoft.com/office/drawing/2014/main" id="{B7076574-AC22-4400-95EA-3E6A285F3DDF}"/>
              </a:ext>
            </a:extLst>
          </p:cNvPr>
          <p:cNvSpPr>
            <a:spLocks noGrp="1"/>
          </p:cNvSpPr>
          <p:nvPr>
            <p:ph type="ftr" sz="quarter" idx="11"/>
          </p:nvPr>
        </p:nvSpPr>
        <p:spPr/>
        <p:txBody>
          <a:bodyPr/>
          <a:lstStyle>
            <a:lvl1pPr>
              <a:defRPr>
                <a:solidFill>
                  <a:schemeClr val="accent1"/>
                </a:solidFill>
              </a:defRPr>
            </a:lvl1pPr>
          </a:lstStyle>
          <a:p>
            <a:r>
              <a:rPr lang="nl-NL" noProof="0"/>
              <a:t>Onderwerp van de presentatie</a:t>
            </a:r>
          </a:p>
        </p:txBody>
      </p:sp>
      <p:sp>
        <p:nvSpPr>
          <p:cNvPr id="4" name="Tijdelijke aanduiding voor dianummer 3">
            <a:extLst>
              <a:ext uri="{FF2B5EF4-FFF2-40B4-BE49-F238E27FC236}">
                <a16:creationId xmlns:a16="http://schemas.microsoft.com/office/drawing/2014/main" id="{0A007AA5-2779-4AC9-99A6-D95A04052844}"/>
              </a:ext>
            </a:extLst>
          </p:cNvPr>
          <p:cNvSpPr>
            <a:spLocks noGrp="1"/>
          </p:cNvSpPr>
          <p:nvPr>
            <p:ph type="sldNum" sz="quarter" idx="12"/>
          </p:nvPr>
        </p:nvSpPr>
        <p:spPr/>
        <p:txBody>
          <a:bodyPr/>
          <a:lstStyle>
            <a:lvl1pPr>
              <a:defRPr>
                <a:solidFill>
                  <a:schemeClr val="accent1"/>
                </a:solidFill>
              </a:defRPr>
            </a:lvl1pPr>
          </a:lstStyle>
          <a:p>
            <a:fld id="{45B76B8B-DE07-48A4-9913-B57A52F2F853}" type="slidenum">
              <a:rPr lang="nl-NL" noProof="0" smtClean="0"/>
              <a:pPr/>
              <a:t>‹nr.›</a:t>
            </a:fld>
            <a:endParaRPr lang="nl-NL" noProof="0"/>
          </a:p>
        </p:txBody>
      </p:sp>
      <p:sp>
        <p:nvSpPr>
          <p:cNvPr id="5" name="Tijdelijke aanduiding voor afbeelding 24">
            <a:extLst>
              <a:ext uri="{FF2B5EF4-FFF2-40B4-BE49-F238E27FC236}">
                <a16:creationId xmlns:a16="http://schemas.microsoft.com/office/drawing/2014/main" id="{60BC0BA4-B3C0-4FA6-9353-2297928C7879}"/>
              </a:ext>
            </a:extLst>
          </p:cNvPr>
          <p:cNvSpPr>
            <a:spLocks noGrp="1"/>
          </p:cNvSpPr>
          <p:nvPr>
            <p:ph type="pic" sz="quarter" idx="14"/>
          </p:nvPr>
        </p:nvSpPr>
        <p:spPr>
          <a:xfrm>
            <a:off x="371474" y="296863"/>
            <a:ext cx="11449051" cy="5832474"/>
          </a:xfrm>
          <a:solidFill>
            <a:schemeClr val="accent3">
              <a:lumMod val="20000"/>
              <a:lumOff val="80000"/>
            </a:schemeClr>
          </a:solidFill>
        </p:spPr>
        <p:txBody>
          <a:bodyPr tIns="3420000"/>
          <a:lstStyle>
            <a:lvl1pPr marL="0" indent="0" algn="ctr">
              <a:buNone/>
              <a:defRPr>
                <a:solidFill>
                  <a:schemeClr val="tx1"/>
                </a:solidFill>
              </a:defRPr>
            </a:lvl1pPr>
          </a:lstStyle>
          <a:p>
            <a:r>
              <a:rPr lang="nl-NL" noProof="0"/>
              <a:t>Klik op het pictogram als u een afbeelding wilt toevoegen</a:t>
            </a:r>
          </a:p>
        </p:txBody>
      </p:sp>
      <p:grpSp>
        <p:nvGrpSpPr>
          <p:cNvPr id="7" name="Logo">
            <a:extLst>
              <a:ext uri="{FF2B5EF4-FFF2-40B4-BE49-F238E27FC236}">
                <a16:creationId xmlns:a16="http://schemas.microsoft.com/office/drawing/2014/main" id="{BE06C8B0-721A-49E2-B715-76D2C8888846}"/>
              </a:ext>
            </a:extLst>
          </p:cNvPr>
          <p:cNvGrpSpPr>
            <a:grpSpLocks noChangeAspect="1"/>
          </p:cNvGrpSpPr>
          <p:nvPr userDrawn="1"/>
        </p:nvGrpSpPr>
        <p:grpSpPr>
          <a:xfrm>
            <a:off x="10999221" y="6308761"/>
            <a:ext cx="810000" cy="168361"/>
            <a:chOff x="4033837" y="3000375"/>
            <a:chExt cx="2429593" cy="504996"/>
          </a:xfrm>
          <a:solidFill>
            <a:schemeClr val="accent1"/>
          </a:solidFill>
        </p:grpSpPr>
        <p:sp>
          <p:nvSpPr>
            <p:cNvPr id="8" name="Vrije vorm: vorm 7">
              <a:extLst>
                <a:ext uri="{FF2B5EF4-FFF2-40B4-BE49-F238E27FC236}">
                  <a16:creationId xmlns:a16="http://schemas.microsoft.com/office/drawing/2014/main" id="{839046D3-9D24-4E40-9FBD-3369D41A7D14}"/>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9" name="Vrije vorm: vorm 8">
              <a:extLst>
                <a:ext uri="{FF2B5EF4-FFF2-40B4-BE49-F238E27FC236}">
                  <a16:creationId xmlns:a16="http://schemas.microsoft.com/office/drawing/2014/main" id="{C7E72124-D07D-40DD-80FF-BB8A322D07D5}"/>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0" name="Vrije vorm: vorm 9">
              <a:extLst>
                <a:ext uri="{FF2B5EF4-FFF2-40B4-BE49-F238E27FC236}">
                  <a16:creationId xmlns:a16="http://schemas.microsoft.com/office/drawing/2014/main" id="{B1086FB4-193A-4073-A630-AA2FFC029684}"/>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1" name="Vrije vorm: vorm 10">
              <a:extLst>
                <a:ext uri="{FF2B5EF4-FFF2-40B4-BE49-F238E27FC236}">
                  <a16:creationId xmlns:a16="http://schemas.microsoft.com/office/drawing/2014/main" id="{80EE26EF-ABEC-4B70-B3A4-3FDD556815C0}"/>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2" name="Vrije vorm: vorm 11">
              <a:extLst>
                <a:ext uri="{FF2B5EF4-FFF2-40B4-BE49-F238E27FC236}">
                  <a16:creationId xmlns:a16="http://schemas.microsoft.com/office/drawing/2014/main" id="{6797E3F4-ABBA-48AE-86C1-197489A5E3F9}"/>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DB90C388-8785-4A01-B21E-5DBEBB14068B}"/>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9FF72011-B28D-4AA7-BCC5-1F1011E894B3}"/>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16552755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Media groot">
    <p:bg>
      <p:bgPr>
        <a:solidFill>
          <a:schemeClr val="tx1"/>
        </a:solidFill>
        <a:effectLst/>
      </p:bgPr>
    </p:b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3994797-6918-4BA5-95FA-1615E87F1548}"/>
              </a:ext>
            </a:extLst>
          </p:cNvPr>
          <p:cNvSpPr>
            <a:spLocks noGrp="1"/>
          </p:cNvSpPr>
          <p:nvPr>
            <p:ph type="dt" sz="half" idx="10"/>
          </p:nvPr>
        </p:nvSpPr>
        <p:spPr/>
        <p:txBody>
          <a:bodyPr/>
          <a:lstStyle/>
          <a:p>
            <a:fld id="{1460F1B3-482F-4F4A-A3C3-E26533A2A6F7}" type="datetime1">
              <a:rPr lang="nl-NL" noProof="0" smtClean="0"/>
              <a:t>12-3-2023</a:t>
            </a:fld>
            <a:endParaRPr lang="nl-NL" noProof="0"/>
          </a:p>
        </p:txBody>
      </p:sp>
      <p:sp>
        <p:nvSpPr>
          <p:cNvPr id="3" name="Tijdelijke aanduiding voor voettekst 2">
            <a:extLst>
              <a:ext uri="{FF2B5EF4-FFF2-40B4-BE49-F238E27FC236}">
                <a16:creationId xmlns:a16="http://schemas.microsoft.com/office/drawing/2014/main" id="{B7076574-AC22-4400-95EA-3E6A285F3DDF}"/>
              </a:ext>
            </a:extLst>
          </p:cNvPr>
          <p:cNvSpPr>
            <a:spLocks noGrp="1"/>
          </p:cNvSpPr>
          <p:nvPr>
            <p:ph type="ftr" sz="quarter" idx="11"/>
          </p:nvPr>
        </p:nvSpPr>
        <p:spPr/>
        <p:txBody>
          <a:bodyPr/>
          <a:lstStyle>
            <a:lvl1pPr>
              <a:defRPr>
                <a:solidFill>
                  <a:schemeClr val="accent1"/>
                </a:solidFill>
              </a:defRPr>
            </a:lvl1pPr>
          </a:lstStyle>
          <a:p>
            <a:r>
              <a:rPr lang="nl-NL" noProof="0"/>
              <a:t>Onderwerp van de presentatie</a:t>
            </a:r>
          </a:p>
        </p:txBody>
      </p:sp>
      <p:sp>
        <p:nvSpPr>
          <p:cNvPr id="4" name="Tijdelijke aanduiding voor dianummer 3">
            <a:extLst>
              <a:ext uri="{FF2B5EF4-FFF2-40B4-BE49-F238E27FC236}">
                <a16:creationId xmlns:a16="http://schemas.microsoft.com/office/drawing/2014/main" id="{0A007AA5-2779-4AC9-99A6-D95A04052844}"/>
              </a:ext>
            </a:extLst>
          </p:cNvPr>
          <p:cNvSpPr>
            <a:spLocks noGrp="1"/>
          </p:cNvSpPr>
          <p:nvPr>
            <p:ph type="sldNum" sz="quarter" idx="12"/>
          </p:nvPr>
        </p:nvSpPr>
        <p:spPr/>
        <p:txBody>
          <a:bodyPr/>
          <a:lstStyle>
            <a:lvl1pPr>
              <a:defRPr>
                <a:solidFill>
                  <a:schemeClr val="accent1"/>
                </a:solidFill>
              </a:defRPr>
            </a:lvl1pPr>
          </a:lstStyle>
          <a:p>
            <a:fld id="{45B76B8B-DE07-48A4-9913-B57A52F2F853}" type="slidenum">
              <a:rPr lang="nl-NL" noProof="0" smtClean="0"/>
              <a:pPr/>
              <a:t>‹nr.›</a:t>
            </a:fld>
            <a:endParaRPr lang="nl-NL" noProof="0"/>
          </a:p>
        </p:txBody>
      </p:sp>
      <p:sp>
        <p:nvSpPr>
          <p:cNvPr id="8" name="Tijdelijke aanduiding voor media 7">
            <a:extLst>
              <a:ext uri="{FF2B5EF4-FFF2-40B4-BE49-F238E27FC236}">
                <a16:creationId xmlns:a16="http://schemas.microsoft.com/office/drawing/2014/main" id="{7AE70508-E50F-4E18-B84B-D58C94FD7D40}"/>
              </a:ext>
            </a:extLst>
          </p:cNvPr>
          <p:cNvSpPr>
            <a:spLocks noGrp="1"/>
          </p:cNvSpPr>
          <p:nvPr>
            <p:ph type="media" sz="quarter" idx="16"/>
          </p:nvPr>
        </p:nvSpPr>
        <p:spPr>
          <a:xfrm>
            <a:off x="371474" y="296862"/>
            <a:ext cx="11449051" cy="5832475"/>
          </a:xfrm>
          <a:solidFill>
            <a:schemeClr val="accent3">
              <a:lumMod val="20000"/>
              <a:lumOff val="80000"/>
            </a:schemeClr>
          </a:solidFill>
        </p:spPr>
        <p:txBody>
          <a:bodyPr tIns="3420000"/>
          <a:lstStyle>
            <a:lvl1pPr marL="0" indent="0" algn="ctr">
              <a:buNone/>
              <a:defRPr/>
            </a:lvl1pPr>
          </a:lstStyle>
          <a:p>
            <a:r>
              <a:rPr lang="nl-NL" noProof="0"/>
              <a:t>Klik op het pictogram als u media wilt toevoegen</a:t>
            </a:r>
          </a:p>
        </p:txBody>
      </p:sp>
      <p:grpSp>
        <p:nvGrpSpPr>
          <p:cNvPr id="7" name="Logo">
            <a:extLst>
              <a:ext uri="{FF2B5EF4-FFF2-40B4-BE49-F238E27FC236}">
                <a16:creationId xmlns:a16="http://schemas.microsoft.com/office/drawing/2014/main" id="{ED070378-6346-44C3-B364-5C0D56E28321}"/>
              </a:ext>
            </a:extLst>
          </p:cNvPr>
          <p:cNvGrpSpPr>
            <a:grpSpLocks noChangeAspect="1"/>
          </p:cNvGrpSpPr>
          <p:nvPr userDrawn="1"/>
        </p:nvGrpSpPr>
        <p:grpSpPr>
          <a:xfrm>
            <a:off x="10999221" y="6308761"/>
            <a:ext cx="810000" cy="168361"/>
            <a:chOff x="4033837" y="3000375"/>
            <a:chExt cx="2429593" cy="504996"/>
          </a:xfrm>
          <a:solidFill>
            <a:schemeClr val="accent1"/>
          </a:solidFill>
        </p:grpSpPr>
        <p:sp>
          <p:nvSpPr>
            <p:cNvPr id="9" name="Vrije vorm: vorm 8">
              <a:extLst>
                <a:ext uri="{FF2B5EF4-FFF2-40B4-BE49-F238E27FC236}">
                  <a16:creationId xmlns:a16="http://schemas.microsoft.com/office/drawing/2014/main" id="{07435556-C806-4457-B9BE-1EA9F37BC91E}"/>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10" name="Vrije vorm: vorm 9">
              <a:extLst>
                <a:ext uri="{FF2B5EF4-FFF2-40B4-BE49-F238E27FC236}">
                  <a16:creationId xmlns:a16="http://schemas.microsoft.com/office/drawing/2014/main" id="{DBFC113C-56FD-4497-87FD-8364D998AE35}"/>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1" name="Vrije vorm: vorm 10">
              <a:extLst>
                <a:ext uri="{FF2B5EF4-FFF2-40B4-BE49-F238E27FC236}">
                  <a16:creationId xmlns:a16="http://schemas.microsoft.com/office/drawing/2014/main" id="{5D927205-7C6D-44F4-9E5D-7408D8E7E41E}"/>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2" name="Vrije vorm: vorm 11">
              <a:extLst>
                <a:ext uri="{FF2B5EF4-FFF2-40B4-BE49-F238E27FC236}">
                  <a16:creationId xmlns:a16="http://schemas.microsoft.com/office/drawing/2014/main" id="{20DB4A73-5764-4B59-B48C-5F8EF74089BE}"/>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5EFA210F-9BA1-464F-A9F3-21E9C90A8A7D}"/>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8DB2FA1F-8F1E-4FBC-B970-55C793743C3D}"/>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5" name="Vrije vorm: vorm 14">
              <a:extLst>
                <a:ext uri="{FF2B5EF4-FFF2-40B4-BE49-F238E27FC236}">
                  <a16:creationId xmlns:a16="http://schemas.microsoft.com/office/drawing/2014/main" id="{BB336A78-36FD-43EF-99B5-07059DA75C6E}"/>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24565674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24791B-2C2D-4140-B7A1-522815ADE90B}"/>
              </a:ext>
            </a:extLst>
          </p:cNvPr>
          <p:cNvSpPr>
            <a:spLocks noGrp="1"/>
          </p:cNvSpPr>
          <p:nvPr>
            <p:ph type="title"/>
          </p:nvPr>
        </p:nvSpPr>
        <p:spPr/>
        <p:txBody>
          <a:bodyPr/>
          <a:lstStyle/>
          <a:p>
            <a:r>
              <a:rPr lang="nl-NL" noProof="0"/>
              <a:t>Klik om stijl te bewerken</a:t>
            </a:r>
          </a:p>
        </p:txBody>
      </p:sp>
      <p:sp>
        <p:nvSpPr>
          <p:cNvPr id="3" name="Tijdelijke aanduiding voor datum 2">
            <a:extLst>
              <a:ext uri="{FF2B5EF4-FFF2-40B4-BE49-F238E27FC236}">
                <a16:creationId xmlns:a16="http://schemas.microsoft.com/office/drawing/2014/main" id="{BF17EC4C-87B8-4E8F-9F99-FC096F832CD1}"/>
              </a:ext>
            </a:extLst>
          </p:cNvPr>
          <p:cNvSpPr>
            <a:spLocks noGrp="1"/>
          </p:cNvSpPr>
          <p:nvPr>
            <p:ph type="dt" sz="half" idx="10"/>
          </p:nvPr>
        </p:nvSpPr>
        <p:spPr/>
        <p:txBody>
          <a:bodyPr/>
          <a:lstStyle/>
          <a:p>
            <a:fld id="{B6837ED8-77B1-4D92-8A4C-07939ECD182A}" type="datetime1">
              <a:rPr lang="nl-NL" noProof="0" smtClean="0"/>
              <a:t>12-3-2023</a:t>
            </a:fld>
            <a:endParaRPr lang="nl-NL" noProof="0"/>
          </a:p>
        </p:txBody>
      </p:sp>
      <p:sp>
        <p:nvSpPr>
          <p:cNvPr id="4" name="Tijdelijke aanduiding voor voettekst 3">
            <a:extLst>
              <a:ext uri="{FF2B5EF4-FFF2-40B4-BE49-F238E27FC236}">
                <a16:creationId xmlns:a16="http://schemas.microsoft.com/office/drawing/2014/main" id="{41AC693F-75DB-4995-9D17-1E47D6690EE8}"/>
              </a:ext>
            </a:extLst>
          </p:cNvPr>
          <p:cNvSpPr>
            <a:spLocks noGrp="1"/>
          </p:cNvSpPr>
          <p:nvPr>
            <p:ph type="ftr" sz="quarter" idx="11"/>
          </p:nvPr>
        </p:nvSpPr>
        <p:spPr/>
        <p:txBody>
          <a:bodyPr/>
          <a:lstStyle/>
          <a:p>
            <a:r>
              <a:rPr lang="nl-NL" noProof="0"/>
              <a:t>Onderwerp van de presentatie</a:t>
            </a:r>
          </a:p>
        </p:txBody>
      </p:sp>
      <p:sp>
        <p:nvSpPr>
          <p:cNvPr id="5" name="Tijdelijke aanduiding voor dianummer 4">
            <a:extLst>
              <a:ext uri="{FF2B5EF4-FFF2-40B4-BE49-F238E27FC236}">
                <a16:creationId xmlns:a16="http://schemas.microsoft.com/office/drawing/2014/main" id="{9E2D9A0A-D0CB-48B3-81C8-1A1ED81F62B5}"/>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pic>
        <p:nvPicPr>
          <p:cNvPr id="6" name="Vormentaal">
            <a:extLst>
              <a:ext uri="{FF2B5EF4-FFF2-40B4-BE49-F238E27FC236}">
                <a16:creationId xmlns:a16="http://schemas.microsoft.com/office/drawing/2014/main" id="{373D6FA9-37F7-49E5-8799-7DD48471C21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829513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3994797-6918-4BA5-95FA-1615E87F1548}"/>
              </a:ext>
            </a:extLst>
          </p:cNvPr>
          <p:cNvSpPr>
            <a:spLocks noGrp="1"/>
          </p:cNvSpPr>
          <p:nvPr>
            <p:ph type="dt" sz="half" idx="10"/>
          </p:nvPr>
        </p:nvSpPr>
        <p:spPr>
          <a:xfrm>
            <a:off x="6095999" y="7020000"/>
            <a:ext cx="1620000" cy="216000"/>
          </a:xfrm>
        </p:spPr>
        <p:txBody>
          <a:bodyPr/>
          <a:lstStyle>
            <a:lvl1pPr>
              <a:defRPr>
                <a:solidFill>
                  <a:srgbClr val="E6E6E6"/>
                </a:solidFill>
              </a:defRPr>
            </a:lvl1pPr>
          </a:lstStyle>
          <a:p>
            <a:fld id="{3316F65A-B4BA-49A9-886F-F5BBDA16BDE6}" type="datetime1">
              <a:rPr lang="nl-NL" smtClean="0"/>
              <a:pPr/>
              <a:t>12-3-2023</a:t>
            </a:fld>
            <a:endParaRPr lang="en-GB"/>
          </a:p>
        </p:txBody>
      </p:sp>
      <p:sp>
        <p:nvSpPr>
          <p:cNvPr id="3" name="Tijdelijke aanduiding voor voettekst 2">
            <a:extLst>
              <a:ext uri="{FF2B5EF4-FFF2-40B4-BE49-F238E27FC236}">
                <a16:creationId xmlns:a16="http://schemas.microsoft.com/office/drawing/2014/main" id="{B7076574-AC22-4400-95EA-3E6A285F3DDF}"/>
              </a:ext>
            </a:extLst>
          </p:cNvPr>
          <p:cNvSpPr>
            <a:spLocks noGrp="1"/>
          </p:cNvSpPr>
          <p:nvPr>
            <p:ph type="ftr" sz="quarter" idx="11"/>
          </p:nvPr>
        </p:nvSpPr>
        <p:spPr>
          <a:xfrm>
            <a:off x="720568" y="7020000"/>
            <a:ext cx="5296057" cy="216000"/>
          </a:xfrm>
        </p:spPr>
        <p:txBody>
          <a:bodyPr/>
          <a:lstStyle>
            <a:lvl1pPr>
              <a:defRPr>
                <a:solidFill>
                  <a:srgbClr val="E6E6E6"/>
                </a:solidFill>
              </a:defRPr>
            </a:lvl1pPr>
          </a:lstStyle>
          <a:p>
            <a:r>
              <a:rPr lang="en-GB"/>
              <a:t>Onderwerp van de presentatie</a:t>
            </a:r>
          </a:p>
        </p:txBody>
      </p:sp>
      <p:sp>
        <p:nvSpPr>
          <p:cNvPr id="4" name="Tijdelijke aanduiding voor dianummer 3">
            <a:extLst>
              <a:ext uri="{FF2B5EF4-FFF2-40B4-BE49-F238E27FC236}">
                <a16:creationId xmlns:a16="http://schemas.microsoft.com/office/drawing/2014/main" id="{0A007AA5-2779-4AC9-99A6-D95A04052844}"/>
              </a:ext>
            </a:extLst>
          </p:cNvPr>
          <p:cNvSpPr>
            <a:spLocks noGrp="1"/>
          </p:cNvSpPr>
          <p:nvPr>
            <p:ph type="sldNum" sz="quarter" idx="12"/>
          </p:nvPr>
        </p:nvSpPr>
        <p:spPr>
          <a:xfrm>
            <a:off x="371476" y="7020000"/>
            <a:ext cx="311944" cy="216000"/>
          </a:xfrm>
        </p:spPr>
        <p:txBody>
          <a:bodyPr/>
          <a:lstStyle>
            <a:lvl1pPr>
              <a:defRPr>
                <a:solidFill>
                  <a:srgbClr val="E6E6E6"/>
                </a:solidFill>
              </a:defRPr>
            </a:lvl1pPr>
          </a:lstStyle>
          <a:p>
            <a:fld id="{45B76B8B-DE07-48A4-9913-B57A52F2F853}" type="slidenum">
              <a:rPr lang="en-GB" smtClean="0"/>
              <a:pPr/>
              <a:t>‹nr.›</a:t>
            </a:fld>
            <a:endParaRPr lang="en-GB" dirty="0"/>
          </a:p>
        </p:txBody>
      </p:sp>
    </p:spTree>
    <p:extLst>
      <p:ext uri="{BB962C8B-B14F-4D97-AF65-F5344CB8AC3E}">
        <p14:creationId xmlns:p14="http://schemas.microsoft.com/office/powerpoint/2010/main" val="25903908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ver 02">
    <p:bg>
      <p:bgPr>
        <a:solidFill>
          <a:schemeClr val="accent1"/>
        </a:solidFill>
        <a:effectLst/>
      </p:bgPr>
    </p:b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FF25BC05-3931-4AAE-A70F-C14E5F79F90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Titel 5">
            <a:extLst>
              <a:ext uri="{FF2B5EF4-FFF2-40B4-BE49-F238E27FC236}">
                <a16:creationId xmlns:a16="http://schemas.microsoft.com/office/drawing/2014/main" id="{7A11775E-B94E-47F4-BB24-D180F922B8AE}"/>
              </a:ext>
            </a:extLst>
          </p:cNvPr>
          <p:cNvSpPr>
            <a:spLocks noGrp="1"/>
          </p:cNvSpPr>
          <p:nvPr>
            <p:ph type="title"/>
          </p:nvPr>
        </p:nvSpPr>
        <p:spPr>
          <a:xfrm>
            <a:off x="371476" y="-1368000"/>
            <a:ext cx="11449049" cy="1160403"/>
          </a:xfrm>
        </p:spPr>
        <p:txBody>
          <a:bodyPr/>
          <a:lstStyle>
            <a:lvl1pPr>
              <a:defRPr>
                <a:solidFill>
                  <a:srgbClr val="E6E6E6"/>
                </a:solidFill>
              </a:defRPr>
            </a:lvl1pPr>
          </a:lstStyle>
          <a:p>
            <a:r>
              <a:rPr lang="nl-NL" dirty="0"/>
              <a:t>Klik om stijl te bewerken</a:t>
            </a:r>
            <a:endParaRPr lang="en-GB" dirty="0"/>
          </a:p>
        </p:txBody>
      </p:sp>
      <p:sp>
        <p:nvSpPr>
          <p:cNvPr id="7" name="Tijdelijke aanduiding voor datum 6">
            <a:extLst>
              <a:ext uri="{FF2B5EF4-FFF2-40B4-BE49-F238E27FC236}">
                <a16:creationId xmlns:a16="http://schemas.microsoft.com/office/drawing/2014/main" id="{905FEB19-106D-4664-96A6-CD5CDAF8D03D}"/>
              </a:ext>
            </a:extLst>
          </p:cNvPr>
          <p:cNvSpPr>
            <a:spLocks noGrp="1"/>
          </p:cNvSpPr>
          <p:nvPr>
            <p:ph type="dt" sz="half" idx="10"/>
          </p:nvPr>
        </p:nvSpPr>
        <p:spPr>
          <a:xfrm>
            <a:off x="6095999" y="7020000"/>
            <a:ext cx="1620000" cy="216000"/>
          </a:xfrm>
        </p:spPr>
        <p:txBody>
          <a:bodyPr/>
          <a:lstStyle>
            <a:lvl1pPr>
              <a:defRPr>
                <a:solidFill>
                  <a:srgbClr val="E6E6E6"/>
                </a:solidFill>
              </a:defRPr>
            </a:lvl1pPr>
          </a:lstStyle>
          <a:p>
            <a:fld id="{E1FD19D5-EFBE-44BB-99F8-B3AC1E31F12E}" type="datetime1">
              <a:rPr lang="nl-NL" smtClean="0"/>
              <a:t>12-3-2023</a:t>
            </a:fld>
            <a:endParaRPr lang="en-GB" dirty="0"/>
          </a:p>
        </p:txBody>
      </p:sp>
      <p:sp>
        <p:nvSpPr>
          <p:cNvPr id="8" name="Tijdelijke aanduiding voor voettekst 7">
            <a:extLst>
              <a:ext uri="{FF2B5EF4-FFF2-40B4-BE49-F238E27FC236}">
                <a16:creationId xmlns:a16="http://schemas.microsoft.com/office/drawing/2014/main" id="{2834317D-2C6F-40C3-8DFA-390A17DB8E9F}"/>
              </a:ext>
            </a:extLst>
          </p:cNvPr>
          <p:cNvSpPr>
            <a:spLocks noGrp="1"/>
          </p:cNvSpPr>
          <p:nvPr>
            <p:ph type="ftr" sz="quarter" idx="11"/>
          </p:nvPr>
        </p:nvSpPr>
        <p:spPr>
          <a:xfrm>
            <a:off x="720568" y="7020000"/>
            <a:ext cx="5296057" cy="216000"/>
          </a:xfrm>
        </p:spPr>
        <p:txBody>
          <a:bodyPr/>
          <a:lstStyle>
            <a:lvl1pPr>
              <a:defRPr>
                <a:solidFill>
                  <a:srgbClr val="E6E6E6"/>
                </a:solidFill>
              </a:defRPr>
            </a:lvl1pPr>
          </a:lstStyle>
          <a:p>
            <a:r>
              <a:rPr lang="en-GB"/>
              <a:t>Onderwerp van de presentatie</a:t>
            </a:r>
            <a:endParaRPr lang="en-GB" dirty="0"/>
          </a:p>
        </p:txBody>
      </p:sp>
      <p:sp>
        <p:nvSpPr>
          <p:cNvPr id="9" name="Tijdelijke aanduiding voor dianummer 8">
            <a:extLst>
              <a:ext uri="{FF2B5EF4-FFF2-40B4-BE49-F238E27FC236}">
                <a16:creationId xmlns:a16="http://schemas.microsoft.com/office/drawing/2014/main" id="{A7856C3D-3108-4CC7-BD58-83AA1B23E0CC}"/>
              </a:ext>
            </a:extLst>
          </p:cNvPr>
          <p:cNvSpPr>
            <a:spLocks noGrp="1"/>
          </p:cNvSpPr>
          <p:nvPr>
            <p:ph type="sldNum" sz="quarter" idx="12"/>
          </p:nvPr>
        </p:nvSpPr>
        <p:spPr>
          <a:xfrm>
            <a:off x="371476" y="7020000"/>
            <a:ext cx="311944" cy="216000"/>
          </a:xfrm>
        </p:spPr>
        <p:txBody>
          <a:bodyPr/>
          <a:lstStyle>
            <a:lvl1pPr>
              <a:defRPr>
                <a:solidFill>
                  <a:srgbClr val="E6E6E6"/>
                </a:solidFill>
              </a:defRPr>
            </a:lvl1pPr>
          </a:lstStyle>
          <a:p>
            <a:fld id="{45B76B8B-DE07-48A4-9913-B57A52F2F853}" type="slidenum">
              <a:rPr lang="en-GB" smtClean="0"/>
              <a:pPr/>
              <a:t>‹nr.›</a:t>
            </a:fld>
            <a:endParaRPr lang="en-GB" dirty="0"/>
          </a:p>
        </p:txBody>
      </p:sp>
      <p:grpSp>
        <p:nvGrpSpPr>
          <p:cNvPr id="10" name="Logo">
            <a:extLst>
              <a:ext uri="{FF2B5EF4-FFF2-40B4-BE49-F238E27FC236}">
                <a16:creationId xmlns:a16="http://schemas.microsoft.com/office/drawing/2014/main" id="{09A5E9CB-7208-4222-9A98-77DE04E02C44}"/>
              </a:ext>
            </a:extLst>
          </p:cNvPr>
          <p:cNvGrpSpPr>
            <a:grpSpLocks noChangeAspect="1"/>
          </p:cNvGrpSpPr>
          <p:nvPr userDrawn="1"/>
        </p:nvGrpSpPr>
        <p:grpSpPr>
          <a:xfrm>
            <a:off x="3721021" y="2946447"/>
            <a:ext cx="4752000" cy="987712"/>
            <a:chOff x="4033837" y="3000375"/>
            <a:chExt cx="2429593" cy="504996"/>
          </a:xfrm>
          <a:solidFill>
            <a:schemeClr val="tx1"/>
          </a:solidFill>
        </p:grpSpPr>
        <p:sp>
          <p:nvSpPr>
            <p:cNvPr id="11" name="Vrije vorm: vorm 10">
              <a:extLst>
                <a:ext uri="{FF2B5EF4-FFF2-40B4-BE49-F238E27FC236}">
                  <a16:creationId xmlns:a16="http://schemas.microsoft.com/office/drawing/2014/main" id="{3D33F121-C6D0-4D68-B23A-1D11CD35C81E}"/>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en-GB"/>
            </a:p>
          </p:txBody>
        </p:sp>
        <p:sp>
          <p:nvSpPr>
            <p:cNvPr id="12" name="Vrije vorm: vorm 11">
              <a:extLst>
                <a:ext uri="{FF2B5EF4-FFF2-40B4-BE49-F238E27FC236}">
                  <a16:creationId xmlns:a16="http://schemas.microsoft.com/office/drawing/2014/main" id="{DC333564-E202-4127-8B36-153801B435FC}"/>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en-GB"/>
            </a:p>
          </p:txBody>
        </p:sp>
        <p:sp>
          <p:nvSpPr>
            <p:cNvPr id="13" name="Vrije vorm: vorm 12">
              <a:extLst>
                <a:ext uri="{FF2B5EF4-FFF2-40B4-BE49-F238E27FC236}">
                  <a16:creationId xmlns:a16="http://schemas.microsoft.com/office/drawing/2014/main" id="{6401D170-B725-4C5E-8317-5066426601BD}"/>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en-GB"/>
            </a:p>
          </p:txBody>
        </p:sp>
        <p:sp>
          <p:nvSpPr>
            <p:cNvPr id="14" name="Vrije vorm: vorm 13">
              <a:extLst>
                <a:ext uri="{FF2B5EF4-FFF2-40B4-BE49-F238E27FC236}">
                  <a16:creationId xmlns:a16="http://schemas.microsoft.com/office/drawing/2014/main" id="{4C10DC94-C96B-4FF1-BF11-60A603FB3298}"/>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en-GB"/>
            </a:p>
          </p:txBody>
        </p:sp>
        <p:sp>
          <p:nvSpPr>
            <p:cNvPr id="15" name="Vrije vorm: vorm 14">
              <a:extLst>
                <a:ext uri="{FF2B5EF4-FFF2-40B4-BE49-F238E27FC236}">
                  <a16:creationId xmlns:a16="http://schemas.microsoft.com/office/drawing/2014/main" id="{DBC6BA58-73DC-4FF2-9E1D-50C63F9E85F3}"/>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en-GB"/>
            </a:p>
          </p:txBody>
        </p:sp>
        <p:sp>
          <p:nvSpPr>
            <p:cNvPr id="16" name="Vrije vorm: vorm 15">
              <a:extLst>
                <a:ext uri="{FF2B5EF4-FFF2-40B4-BE49-F238E27FC236}">
                  <a16:creationId xmlns:a16="http://schemas.microsoft.com/office/drawing/2014/main" id="{6184A829-A8B6-4C71-ADBD-B905438B8FE8}"/>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en-GB"/>
            </a:p>
          </p:txBody>
        </p:sp>
        <p:sp>
          <p:nvSpPr>
            <p:cNvPr id="17" name="Vrije vorm: vorm 16">
              <a:extLst>
                <a:ext uri="{FF2B5EF4-FFF2-40B4-BE49-F238E27FC236}">
                  <a16:creationId xmlns:a16="http://schemas.microsoft.com/office/drawing/2014/main" id="{1F5AEC25-04C1-4108-9D28-BAB78CF2F62C}"/>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en-GB"/>
            </a:p>
          </p:txBody>
        </p:sp>
      </p:grpSp>
    </p:spTree>
    <p:extLst>
      <p:ext uri="{BB962C8B-B14F-4D97-AF65-F5344CB8AC3E}">
        <p14:creationId xmlns:p14="http://schemas.microsoft.com/office/powerpoint/2010/main" val="4130496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ver met afsluiting">
    <p:bg>
      <p:bgPr>
        <a:solidFill>
          <a:schemeClr val="accent1"/>
        </a:solidFill>
        <a:effectLst/>
      </p:bgPr>
    </p:bg>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FF25BC05-3931-4AAE-A70F-C14E5F79F90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Titel 5">
            <a:extLst>
              <a:ext uri="{FF2B5EF4-FFF2-40B4-BE49-F238E27FC236}">
                <a16:creationId xmlns:a16="http://schemas.microsoft.com/office/drawing/2014/main" id="{7A11775E-B94E-47F4-BB24-D180F922B8AE}"/>
              </a:ext>
            </a:extLst>
          </p:cNvPr>
          <p:cNvSpPr>
            <a:spLocks noGrp="1"/>
          </p:cNvSpPr>
          <p:nvPr>
            <p:ph type="title" hasCustomPrompt="1"/>
          </p:nvPr>
        </p:nvSpPr>
        <p:spPr>
          <a:xfrm>
            <a:off x="2590801" y="2861100"/>
            <a:ext cx="7010400" cy="1160403"/>
          </a:xfrm>
        </p:spPr>
        <p:txBody>
          <a:bodyPr anchor="ctr"/>
          <a:lstStyle>
            <a:lvl1pPr algn="ctr">
              <a:defRPr sz="4800">
                <a:solidFill>
                  <a:schemeClr val="tx1"/>
                </a:solidFill>
              </a:defRPr>
            </a:lvl1pPr>
          </a:lstStyle>
          <a:p>
            <a:r>
              <a:rPr lang="en-GB" dirty="0"/>
              <a:t>Call to action</a:t>
            </a:r>
          </a:p>
        </p:txBody>
      </p:sp>
      <p:sp>
        <p:nvSpPr>
          <p:cNvPr id="7" name="Tijdelijke aanduiding voor datum 6">
            <a:extLst>
              <a:ext uri="{FF2B5EF4-FFF2-40B4-BE49-F238E27FC236}">
                <a16:creationId xmlns:a16="http://schemas.microsoft.com/office/drawing/2014/main" id="{905FEB19-106D-4664-96A6-CD5CDAF8D03D}"/>
              </a:ext>
            </a:extLst>
          </p:cNvPr>
          <p:cNvSpPr>
            <a:spLocks noGrp="1"/>
          </p:cNvSpPr>
          <p:nvPr>
            <p:ph type="dt" sz="half" idx="10"/>
          </p:nvPr>
        </p:nvSpPr>
        <p:spPr>
          <a:xfrm>
            <a:off x="6095999" y="7020000"/>
            <a:ext cx="1620000" cy="216000"/>
          </a:xfrm>
        </p:spPr>
        <p:txBody>
          <a:bodyPr/>
          <a:lstStyle>
            <a:lvl1pPr>
              <a:defRPr>
                <a:solidFill>
                  <a:srgbClr val="E6E6E6"/>
                </a:solidFill>
              </a:defRPr>
            </a:lvl1pPr>
          </a:lstStyle>
          <a:p>
            <a:fld id="{A92644BC-DF8B-4D67-A7E7-632056BAF6A3}" type="datetime1">
              <a:rPr lang="nl-NL" smtClean="0"/>
              <a:t>12-3-2023</a:t>
            </a:fld>
            <a:endParaRPr lang="en-GB" dirty="0"/>
          </a:p>
        </p:txBody>
      </p:sp>
      <p:sp>
        <p:nvSpPr>
          <p:cNvPr id="8" name="Tijdelijke aanduiding voor voettekst 7">
            <a:extLst>
              <a:ext uri="{FF2B5EF4-FFF2-40B4-BE49-F238E27FC236}">
                <a16:creationId xmlns:a16="http://schemas.microsoft.com/office/drawing/2014/main" id="{2834317D-2C6F-40C3-8DFA-390A17DB8E9F}"/>
              </a:ext>
            </a:extLst>
          </p:cNvPr>
          <p:cNvSpPr>
            <a:spLocks noGrp="1"/>
          </p:cNvSpPr>
          <p:nvPr>
            <p:ph type="ftr" sz="quarter" idx="11"/>
          </p:nvPr>
        </p:nvSpPr>
        <p:spPr>
          <a:xfrm>
            <a:off x="720568" y="7020000"/>
            <a:ext cx="5296057" cy="216000"/>
          </a:xfrm>
        </p:spPr>
        <p:txBody>
          <a:bodyPr/>
          <a:lstStyle>
            <a:lvl1pPr>
              <a:defRPr>
                <a:solidFill>
                  <a:srgbClr val="E6E6E6"/>
                </a:solidFill>
              </a:defRPr>
            </a:lvl1pPr>
          </a:lstStyle>
          <a:p>
            <a:r>
              <a:rPr lang="en-GB"/>
              <a:t>Onderwerp van de presentatie</a:t>
            </a:r>
            <a:endParaRPr lang="en-GB" dirty="0"/>
          </a:p>
        </p:txBody>
      </p:sp>
      <p:sp>
        <p:nvSpPr>
          <p:cNvPr id="9" name="Tijdelijke aanduiding voor dianummer 8">
            <a:extLst>
              <a:ext uri="{FF2B5EF4-FFF2-40B4-BE49-F238E27FC236}">
                <a16:creationId xmlns:a16="http://schemas.microsoft.com/office/drawing/2014/main" id="{A7856C3D-3108-4CC7-BD58-83AA1B23E0CC}"/>
              </a:ext>
            </a:extLst>
          </p:cNvPr>
          <p:cNvSpPr>
            <a:spLocks noGrp="1"/>
          </p:cNvSpPr>
          <p:nvPr>
            <p:ph type="sldNum" sz="quarter" idx="12"/>
          </p:nvPr>
        </p:nvSpPr>
        <p:spPr>
          <a:xfrm>
            <a:off x="371476" y="7020000"/>
            <a:ext cx="311944" cy="216000"/>
          </a:xfrm>
        </p:spPr>
        <p:txBody>
          <a:bodyPr/>
          <a:lstStyle>
            <a:lvl1pPr>
              <a:defRPr>
                <a:solidFill>
                  <a:srgbClr val="E6E6E6"/>
                </a:solidFill>
              </a:defRPr>
            </a:lvl1pPr>
          </a:lstStyle>
          <a:p>
            <a:fld id="{45B76B8B-DE07-48A4-9913-B57A52F2F853}" type="slidenum">
              <a:rPr lang="en-GB" smtClean="0"/>
              <a:pPr/>
              <a:t>‹nr.›</a:t>
            </a:fld>
            <a:endParaRPr lang="en-GB" dirty="0"/>
          </a:p>
        </p:txBody>
      </p:sp>
    </p:spTree>
    <p:extLst>
      <p:ext uri="{BB962C8B-B14F-4D97-AF65-F5344CB8AC3E}">
        <p14:creationId xmlns:p14="http://schemas.microsoft.com/office/powerpoint/2010/main" val="8845182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Handleiding verkort">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3994797-6918-4BA5-95FA-1615E87F1548}"/>
              </a:ext>
            </a:extLst>
          </p:cNvPr>
          <p:cNvSpPr>
            <a:spLocks noGrp="1"/>
          </p:cNvSpPr>
          <p:nvPr>
            <p:ph type="dt" sz="half" idx="10"/>
          </p:nvPr>
        </p:nvSpPr>
        <p:spPr>
          <a:xfrm>
            <a:off x="6095999" y="7020000"/>
            <a:ext cx="1620000" cy="216000"/>
          </a:xfrm>
        </p:spPr>
        <p:txBody>
          <a:bodyPr/>
          <a:lstStyle>
            <a:lvl1pPr>
              <a:defRPr>
                <a:solidFill>
                  <a:srgbClr val="E6E6E6"/>
                </a:solidFill>
              </a:defRPr>
            </a:lvl1pPr>
          </a:lstStyle>
          <a:p>
            <a:fld id="{3316F65A-B4BA-49A9-886F-F5BBDA16BDE6}" type="datetime1">
              <a:rPr lang="nl-NL" noProof="0" smtClean="0"/>
              <a:pPr/>
              <a:t>12-3-2023</a:t>
            </a:fld>
            <a:endParaRPr lang="nl-NL" noProof="0" dirty="0"/>
          </a:p>
        </p:txBody>
      </p:sp>
      <p:sp>
        <p:nvSpPr>
          <p:cNvPr id="3" name="Tijdelijke aanduiding voor voettekst 2">
            <a:extLst>
              <a:ext uri="{FF2B5EF4-FFF2-40B4-BE49-F238E27FC236}">
                <a16:creationId xmlns:a16="http://schemas.microsoft.com/office/drawing/2014/main" id="{B7076574-AC22-4400-95EA-3E6A285F3DDF}"/>
              </a:ext>
            </a:extLst>
          </p:cNvPr>
          <p:cNvSpPr>
            <a:spLocks noGrp="1"/>
          </p:cNvSpPr>
          <p:nvPr>
            <p:ph type="ftr" sz="quarter" idx="11"/>
          </p:nvPr>
        </p:nvSpPr>
        <p:spPr>
          <a:xfrm>
            <a:off x="720568" y="7020000"/>
            <a:ext cx="5296057" cy="216000"/>
          </a:xfrm>
        </p:spPr>
        <p:txBody>
          <a:bodyPr/>
          <a:lstStyle>
            <a:lvl1pPr>
              <a:defRPr>
                <a:solidFill>
                  <a:srgbClr val="E6E6E6"/>
                </a:solidFill>
              </a:defRPr>
            </a:lvl1pPr>
          </a:lstStyle>
          <a:p>
            <a:r>
              <a:rPr lang="nl-NL" noProof="0" dirty="0"/>
              <a:t>Onderwerp van de presentatie</a:t>
            </a:r>
          </a:p>
        </p:txBody>
      </p:sp>
      <p:sp>
        <p:nvSpPr>
          <p:cNvPr id="4" name="Tijdelijke aanduiding voor dianummer 3">
            <a:extLst>
              <a:ext uri="{FF2B5EF4-FFF2-40B4-BE49-F238E27FC236}">
                <a16:creationId xmlns:a16="http://schemas.microsoft.com/office/drawing/2014/main" id="{0A007AA5-2779-4AC9-99A6-D95A04052844}"/>
              </a:ext>
            </a:extLst>
          </p:cNvPr>
          <p:cNvSpPr>
            <a:spLocks noGrp="1"/>
          </p:cNvSpPr>
          <p:nvPr>
            <p:ph type="sldNum" sz="quarter" idx="12"/>
          </p:nvPr>
        </p:nvSpPr>
        <p:spPr>
          <a:xfrm>
            <a:off x="371476" y="7020000"/>
            <a:ext cx="311944" cy="216000"/>
          </a:xfrm>
        </p:spPr>
        <p:txBody>
          <a:bodyPr/>
          <a:lstStyle>
            <a:lvl1pPr>
              <a:defRPr>
                <a:solidFill>
                  <a:srgbClr val="E6E6E6"/>
                </a:solidFill>
              </a:defRPr>
            </a:lvl1pPr>
          </a:lstStyle>
          <a:p>
            <a:fld id="{45B76B8B-DE07-48A4-9913-B57A52F2F853}" type="slidenum">
              <a:rPr lang="nl-NL" noProof="0" smtClean="0"/>
              <a:pPr/>
              <a:t>‹nr.›</a:t>
            </a:fld>
            <a:endParaRPr lang="nl-NL" noProof="0" dirty="0"/>
          </a:p>
        </p:txBody>
      </p:sp>
      <p:grpSp>
        <p:nvGrpSpPr>
          <p:cNvPr id="155" name="Groep 154">
            <a:extLst>
              <a:ext uri="{FF2B5EF4-FFF2-40B4-BE49-F238E27FC236}">
                <a16:creationId xmlns:a16="http://schemas.microsoft.com/office/drawing/2014/main" id="{8CB0D178-BA37-41D2-857F-9B318F492987}"/>
              </a:ext>
            </a:extLst>
          </p:cNvPr>
          <p:cNvGrpSpPr/>
          <p:nvPr userDrawn="1"/>
        </p:nvGrpSpPr>
        <p:grpSpPr>
          <a:xfrm>
            <a:off x="371475" y="1700213"/>
            <a:ext cx="4703444" cy="4844910"/>
            <a:chOff x="371475" y="1700213"/>
            <a:chExt cx="4703444" cy="4844910"/>
          </a:xfrm>
        </p:grpSpPr>
        <p:sp>
          <p:nvSpPr>
            <p:cNvPr id="16" name="Rechthoek 15">
              <a:extLst>
                <a:ext uri="{FF2B5EF4-FFF2-40B4-BE49-F238E27FC236}">
                  <a16:creationId xmlns:a16="http://schemas.microsoft.com/office/drawing/2014/main" id="{6A98CBCD-00C0-422C-9F30-BBF939342CA5}"/>
                </a:ext>
              </a:extLst>
            </p:cNvPr>
            <p:cNvSpPr/>
            <p:nvPr userDrawn="1"/>
          </p:nvSpPr>
          <p:spPr>
            <a:xfrm>
              <a:off x="389677" y="1700213"/>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1" i="0" u="none" strike="noStrike" kern="0" cap="none" spc="0" normalizeH="0" baseline="0" noProof="0" dirty="0">
                  <a:ln>
                    <a:noFill/>
                  </a:ln>
                  <a:solidFill>
                    <a:schemeClr val="accent2"/>
                  </a:solidFill>
                  <a:effectLst/>
                  <a:uLnTx/>
                  <a:uFillTx/>
                  <a:latin typeface="+mj-lt"/>
                  <a:cs typeface="Segoe UI Light" panose="020B0502040204020203" pitchFamily="34" charset="0"/>
                </a:rPr>
                <a:t>Tekst stijlen</a:t>
              </a:r>
            </a:p>
          </p:txBody>
        </p:sp>
        <p:cxnSp>
          <p:nvCxnSpPr>
            <p:cNvPr id="18" name="Rechte verbindingslijn 17">
              <a:extLst>
                <a:ext uri="{FF2B5EF4-FFF2-40B4-BE49-F238E27FC236}">
                  <a16:creationId xmlns:a16="http://schemas.microsoft.com/office/drawing/2014/main" id="{EBD31D65-B061-4E17-BE29-FD7A27E084FF}"/>
                </a:ext>
              </a:extLst>
            </p:cNvPr>
            <p:cNvCxnSpPr>
              <a:cxnSpLocks/>
            </p:cNvCxnSpPr>
            <p:nvPr userDrawn="1"/>
          </p:nvCxnSpPr>
          <p:spPr>
            <a:xfrm>
              <a:off x="389676" y="1941848"/>
              <a:ext cx="4685243" cy="0"/>
            </a:xfrm>
            <a:prstGeom prst="line">
              <a:avLst/>
            </a:prstGeom>
            <a:noFill/>
            <a:ln w="3175" cap="flat" cmpd="sng" algn="ctr">
              <a:solidFill>
                <a:schemeClr val="accent2"/>
              </a:solidFill>
              <a:prstDash val="solid"/>
            </a:ln>
            <a:effectLst/>
          </p:spPr>
        </p:cxnSp>
        <p:grpSp>
          <p:nvGrpSpPr>
            <p:cNvPr id="19" name="Groep 18">
              <a:extLst>
                <a:ext uri="{FF2B5EF4-FFF2-40B4-BE49-F238E27FC236}">
                  <a16:creationId xmlns:a16="http://schemas.microsoft.com/office/drawing/2014/main" id="{5548C717-B830-4467-8DBF-5EB978FA2DBE}"/>
                </a:ext>
              </a:extLst>
            </p:cNvPr>
            <p:cNvGrpSpPr/>
            <p:nvPr userDrawn="1"/>
          </p:nvGrpSpPr>
          <p:grpSpPr>
            <a:xfrm>
              <a:off x="371475" y="2048192"/>
              <a:ext cx="2933825" cy="558875"/>
              <a:chOff x="-3419346" y="368233"/>
              <a:chExt cx="3904920" cy="743862"/>
            </a:xfrm>
          </p:grpSpPr>
          <p:sp>
            <p:nvSpPr>
              <p:cNvPr id="31" name="Rechthoek 30">
                <a:extLst>
                  <a:ext uri="{FF2B5EF4-FFF2-40B4-BE49-F238E27FC236}">
                    <a16:creationId xmlns:a16="http://schemas.microsoft.com/office/drawing/2014/main" id="{7ECCFC18-D5FE-472A-99C3-E4B436F5750C}"/>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nl-NL" sz="800" b="0" noProof="0" dirty="0">
                    <a:solidFill>
                      <a:srgbClr val="C00000"/>
                    </a:solidFill>
                    <a:latin typeface="Arial" panose="020B0604020202020204" pitchFamily="34" charset="0"/>
                    <a:cs typeface="Arial" panose="020B0604020202020204" pitchFamily="34" charset="0"/>
                  </a:rPr>
                  <a:t>Home</a:t>
                </a:r>
              </a:p>
            </p:txBody>
          </p:sp>
          <p:cxnSp>
            <p:nvCxnSpPr>
              <p:cNvPr id="32" name="Rechte verbindingslijn 31">
                <a:extLst>
                  <a:ext uri="{FF2B5EF4-FFF2-40B4-BE49-F238E27FC236}">
                    <a16:creationId xmlns:a16="http://schemas.microsoft.com/office/drawing/2014/main" id="{D61072B6-83DF-4232-A53B-D3D7ADA1F76B}"/>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Rechte verbindingslijn 32">
                <a:extLst>
                  <a:ext uri="{FF2B5EF4-FFF2-40B4-BE49-F238E27FC236}">
                    <a16:creationId xmlns:a16="http://schemas.microsoft.com/office/drawing/2014/main" id="{722680E8-7ACF-44BF-81C3-515D9FE05692}"/>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Rechthoek 33">
                <a:extLst>
                  <a:ext uri="{FF2B5EF4-FFF2-40B4-BE49-F238E27FC236}">
                    <a16:creationId xmlns:a16="http://schemas.microsoft.com/office/drawing/2014/main" id="{2876073B-F10B-4258-A945-7829FE636027}"/>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nvGrpSpPr>
              <p:cNvPr id="35" name="Groep 34">
                <a:extLst>
                  <a:ext uri="{FF2B5EF4-FFF2-40B4-BE49-F238E27FC236}">
                    <a16:creationId xmlns:a16="http://schemas.microsoft.com/office/drawing/2014/main" id="{4D6339C5-5AEE-44AB-8C89-A10860EB9D68}"/>
                  </a:ext>
                </a:extLst>
              </p:cNvPr>
              <p:cNvGrpSpPr/>
              <p:nvPr userDrawn="1"/>
            </p:nvGrpSpPr>
            <p:grpSpPr>
              <a:xfrm>
                <a:off x="-3002834" y="720303"/>
                <a:ext cx="182598" cy="143759"/>
                <a:chOff x="-3310843" y="700986"/>
                <a:chExt cx="182598" cy="143759"/>
              </a:xfrm>
            </p:grpSpPr>
            <p:grpSp>
              <p:nvGrpSpPr>
                <p:cNvPr id="74" name="Groep 73">
                  <a:extLst>
                    <a:ext uri="{FF2B5EF4-FFF2-40B4-BE49-F238E27FC236}">
                      <a16:creationId xmlns:a16="http://schemas.microsoft.com/office/drawing/2014/main" id="{CD4A49E8-414E-4643-953E-004992570804}"/>
                    </a:ext>
                  </a:extLst>
                </p:cNvPr>
                <p:cNvGrpSpPr/>
                <p:nvPr userDrawn="1"/>
              </p:nvGrpSpPr>
              <p:grpSpPr>
                <a:xfrm>
                  <a:off x="-3310843" y="700986"/>
                  <a:ext cx="182598" cy="143759"/>
                  <a:chOff x="-3310843" y="700986"/>
                  <a:chExt cx="182598" cy="143759"/>
                </a:xfrm>
              </p:grpSpPr>
              <p:cxnSp>
                <p:nvCxnSpPr>
                  <p:cNvPr id="78" name="Rechte verbindingslijn 77">
                    <a:extLst>
                      <a:ext uri="{FF2B5EF4-FFF2-40B4-BE49-F238E27FC236}">
                        <a16:creationId xmlns:a16="http://schemas.microsoft.com/office/drawing/2014/main" id="{7B687034-0E4A-4422-995D-7DCE73A0191A}"/>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79" name="Rechte verbindingslijn 78">
                    <a:extLst>
                      <a:ext uri="{FF2B5EF4-FFF2-40B4-BE49-F238E27FC236}">
                        <a16:creationId xmlns:a16="http://schemas.microsoft.com/office/drawing/2014/main" id="{9E197AE1-40C7-4464-9D8A-EA22D380B6AA}"/>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80" name="Rechte verbindingslijn 79">
                    <a:extLst>
                      <a:ext uri="{FF2B5EF4-FFF2-40B4-BE49-F238E27FC236}">
                        <a16:creationId xmlns:a16="http://schemas.microsoft.com/office/drawing/2014/main" id="{51E44576-7C47-4459-A432-795885A6CC08}"/>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81" name="Rechte verbindingslijn 80">
                    <a:extLst>
                      <a:ext uri="{FF2B5EF4-FFF2-40B4-BE49-F238E27FC236}">
                        <a16:creationId xmlns:a16="http://schemas.microsoft.com/office/drawing/2014/main" id="{567F89C3-8AC5-4A3F-9E3A-FEF6558DB203}"/>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82" name="Rechte verbindingslijn 81">
                    <a:extLst>
                      <a:ext uri="{FF2B5EF4-FFF2-40B4-BE49-F238E27FC236}">
                        <a16:creationId xmlns:a16="http://schemas.microsoft.com/office/drawing/2014/main" id="{9F89E160-F18D-46C0-B0BB-6E55FF4896EA}"/>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75" name="Groep 74">
                  <a:extLst>
                    <a:ext uri="{FF2B5EF4-FFF2-40B4-BE49-F238E27FC236}">
                      <a16:creationId xmlns:a16="http://schemas.microsoft.com/office/drawing/2014/main" id="{2F7E62F4-530B-453F-92AB-76E06B64492A}"/>
                    </a:ext>
                  </a:extLst>
                </p:cNvPr>
                <p:cNvGrpSpPr/>
                <p:nvPr userDrawn="1"/>
              </p:nvGrpSpPr>
              <p:grpSpPr>
                <a:xfrm flipH="1">
                  <a:off x="-3310774" y="735854"/>
                  <a:ext cx="88801" cy="72568"/>
                  <a:chOff x="-2091059" y="1395403"/>
                  <a:chExt cx="157316" cy="128558"/>
                </a:xfrm>
              </p:grpSpPr>
              <p:sp>
                <p:nvSpPr>
                  <p:cNvPr id="76" name="Rechthoek 75">
                    <a:extLst>
                      <a:ext uri="{FF2B5EF4-FFF2-40B4-BE49-F238E27FC236}">
                        <a16:creationId xmlns:a16="http://schemas.microsoft.com/office/drawing/2014/main" id="{1EDBDC86-7479-4075-BC77-5047EA054D58}"/>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77" name="Pijl: punthaak 76">
                    <a:extLst>
                      <a:ext uri="{FF2B5EF4-FFF2-40B4-BE49-F238E27FC236}">
                        <a16:creationId xmlns:a16="http://schemas.microsoft.com/office/drawing/2014/main" id="{475ED6D6-0760-42F3-B045-B6463E7FA090}"/>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grpSp>
          <p:grpSp>
            <p:nvGrpSpPr>
              <p:cNvPr id="36" name="Groep 35">
                <a:extLst>
                  <a:ext uri="{FF2B5EF4-FFF2-40B4-BE49-F238E27FC236}">
                    <a16:creationId xmlns:a16="http://schemas.microsoft.com/office/drawing/2014/main" id="{9CA137C1-857E-47A9-8CDD-ABDC62CFDE6F}"/>
                  </a:ext>
                </a:extLst>
              </p:cNvPr>
              <p:cNvGrpSpPr/>
              <p:nvPr userDrawn="1"/>
            </p:nvGrpSpPr>
            <p:grpSpPr>
              <a:xfrm>
                <a:off x="-3326107" y="720303"/>
                <a:ext cx="182598" cy="143759"/>
                <a:chOff x="-3634116" y="700986"/>
                <a:chExt cx="182598" cy="143759"/>
              </a:xfrm>
            </p:grpSpPr>
            <p:grpSp>
              <p:nvGrpSpPr>
                <p:cNvPr id="65" name="Groep 64">
                  <a:extLst>
                    <a:ext uri="{FF2B5EF4-FFF2-40B4-BE49-F238E27FC236}">
                      <a16:creationId xmlns:a16="http://schemas.microsoft.com/office/drawing/2014/main" id="{4C6E0AE7-8E25-41CE-828C-99A32A1CCC5F}"/>
                    </a:ext>
                  </a:extLst>
                </p:cNvPr>
                <p:cNvGrpSpPr/>
                <p:nvPr userDrawn="1"/>
              </p:nvGrpSpPr>
              <p:grpSpPr>
                <a:xfrm>
                  <a:off x="-3634116" y="700986"/>
                  <a:ext cx="182598" cy="143759"/>
                  <a:chOff x="-3634116" y="700986"/>
                  <a:chExt cx="182598" cy="143759"/>
                </a:xfrm>
              </p:grpSpPr>
              <p:cxnSp>
                <p:nvCxnSpPr>
                  <p:cNvPr id="69" name="Rechte verbindingslijn 68">
                    <a:extLst>
                      <a:ext uri="{FF2B5EF4-FFF2-40B4-BE49-F238E27FC236}">
                        <a16:creationId xmlns:a16="http://schemas.microsoft.com/office/drawing/2014/main" id="{2F8EE189-C304-43E2-AB04-659024282D17}"/>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70" name="Rechte verbindingslijn 69">
                    <a:extLst>
                      <a:ext uri="{FF2B5EF4-FFF2-40B4-BE49-F238E27FC236}">
                        <a16:creationId xmlns:a16="http://schemas.microsoft.com/office/drawing/2014/main" id="{1E158D69-5C67-457C-9795-CB9E28DD2758}"/>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71" name="Rechte verbindingslijn 70">
                    <a:extLst>
                      <a:ext uri="{FF2B5EF4-FFF2-40B4-BE49-F238E27FC236}">
                        <a16:creationId xmlns:a16="http://schemas.microsoft.com/office/drawing/2014/main" id="{B529F537-0F50-4C8B-898E-EE1245C8B0EB}"/>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72" name="Rechte verbindingslijn 71">
                    <a:extLst>
                      <a:ext uri="{FF2B5EF4-FFF2-40B4-BE49-F238E27FC236}">
                        <a16:creationId xmlns:a16="http://schemas.microsoft.com/office/drawing/2014/main" id="{80B0A3D4-F56E-46AA-B99D-20FD1F83D044}"/>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73" name="Rechte verbindingslijn 72">
                    <a:extLst>
                      <a:ext uri="{FF2B5EF4-FFF2-40B4-BE49-F238E27FC236}">
                        <a16:creationId xmlns:a16="http://schemas.microsoft.com/office/drawing/2014/main" id="{75A793C0-2B6A-4248-91DE-A8AFD5890821}"/>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66" name="Groep 65">
                  <a:extLst>
                    <a:ext uri="{FF2B5EF4-FFF2-40B4-BE49-F238E27FC236}">
                      <a16:creationId xmlns:a16="http://schemas.microsoft.com/office/drawing/2014/main" id="{14DFCDE8-C3A6-4EDD-ABDC-BD4884DF830B}"/>
                    </a:ext>
                  </a:extLst>
                </p:cNvPr>
                <p:cNvGrpSpPr/>
                <p:nvPr userDrawn="1"/>
              </p:nvGrpSpPr>
              <p:grpSpPr>
                <a:xfrm>
                  <a:off x="-3634047" y="735854"/>
                  <a:ext cx="88801" cy="72568"/>
                  <a:chOff x="-2091059" y="1395403"/>
                  <a:chExt cx="157316" cy="128558"/>
                </a:xfrm>
              </p:grpSpPr>
              <p:sp>
                <p:nvSpPr>
                  <p:cNvPr id="67" name="Rechthoek 66">
                    <a:extLst>
                      <a:ext uri="{FF2B5EF4-FFF2-40B4-BE49-F238E27FC236}">
                        <a16:creationId xmlns:a16="http://schemas.microsoft.com/office/drawing/2014/main" id="{B11645EA-4C85-4663-A194-4FDDBA001993}"/>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68" name="Pijl: punthaak 67">
                    <a:extLst>
                      <a:ext uri="{FF2B5EF4-FFF2-40B4-BE49-F238E27FC236}">
                        <a16:creationId xmlns:a16="http://schemas.microsoft.com/office/drawing/2014/main" id="{F8DCC163-6CF1-4A37-ADCF-CAD4B72982B8}"/>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grpSp>
          <p:cxnSp>
            <p:nvCxnSpPr>
              <p:cNvPr id="37" name="Rechte verbindingslijn 36">
                <a:extLst>
                  <a:ext uri="{FF2B5EF4-FFF2-40B4-BE49-F238E27FC236}">
                    <a16:creationId xmlns:a16="http://schemas.microsoft.com/office/drawing/2014/main" id="{7357AAFF-835B-4023-8787-3CCF2FD2AFD2}"/>
                  </a:ext>
                </a:extLst>
              </p:cNvPr>
              <p:cNvCxnSpPr>
                <a:cxnSpLocks/>
              </p:cNvCxnSpPr>
              <p:nvPr userDrawn="1"/>
            </p:nvCxnSpPr>
            <p:spPr>
              <a:xfrm flipV="1">
                <a:off x="-2747770" y="523622"/>
                <a:ext cx="331753" cy="196680"/>
              </a:xfrm>
              <a:prstGeom prst="line">
                <a:avLst/>
              </a:prstGeom>
              <a:noFill/>
              <a:ln w="19050" cap="rnd" cmpd="sng" algn="ctr">
                <a:solidFill>
                  <a:schemeClr val="accent5"/>
                </a:solidFill>
                <a:prstDash val="solid"/>
                <a:headEnd type="oval"/>
              </a:ln>
              <a:effectLst/>
            </p:spPr>
          </p:cxnSp>
          <p:cxnSp>
            <p:nvCxnSpPr>
              <p:cNvPr id="38" name="Rechte verbindingslijn 37">
                <a:extLst>
                  <a:ext uri="{FF2B5EF4-FFF2-40B4-BE49-F238E27FC236}">
                    <a16:creationId xmlns:a16="http://schemas.microsoft.com/office/drawing/2014/main" id="{46E1D703-75D8-4A1D-906B-64BAB51AD6E2}"/>
                  </a:ext>
                </a:extLst>
              </p:cNvPr>
              <p:cNvCxnSpPr>
                <a:cxnSpLocks/>
              </p:cNvCxnSpPr>
              <p:nvPr userDrawn="1"/>
            </p:nvCxnSpPr>
            <p:spPr>
              <a:xfrm flipV="1">
                <a:off x="-3196143" y="950343"/>
                <a:ext cx="774583" cy="12662"/>
              </a:xfrm>
              <a:prstGeom prst="line">
                <a:avLst/>
              </a:prstGeom>
              <a:noFill/>
              <a:ln w="19050" cap="rnd" cmpd="sng" algn="ctr">
                <a:solidFill>
                  <a:schemeClr val="accent5"/>
                </a:solidFill>
                <a:prstDash val="solid"/>
                <a:headEnd type="oval"/>
              </a:ln>
              <a:effectLst/>
            </p:spPr>
          </p:cxnSp>
          <p:grpSp>
            <p:nvGrpSpPr>
              <p:cNvPr id="39" name="Groep 38">
                <a:extLst>
                  <a:ext uri="{FF2B5EF4-FFF2-40B4-BE49-F238E27FC236}">
                    <a16:creationId xmlns:a16="http://schemas.microsoft.com/office/drawing/2014/main" id="{16E84680-5669-4673-A5BA-A96B719494D9}"/>
                  </a:ext>
                </a:extLst>
              </p:cNvPr>
              <p:cNvGrpSpPr/>
              <p:nvPr userDrawn="1"/>
            </p:nvGrpSpPr>
            <p:grpSpPr>
              <a:xfrm>
                <a:off x="-2425037" y="370226"/>
                <a:ext cx="357690" cy="330595"/>
                <a:chOff x="-2721817" y="347336"/>
                <a:chExt cx="432805" cy="400021"/>
              </a:xfrm>
            </p:grpSpPr>
            <p:sp>
              <p:nvSpPr>
                <p:cNvPr id="54" name="Rechthoek 53">
                  <a:extLst>
                    <a:ext uri="{FF2B5EF4-FFF2-40B4-BE49-F238E27FC236}">
                      <a16:creationId xmlns:a16="http://schemas.microsoft.com/office/drawing/2014/main" id="{77D6F352-1283-427B-9CC7-9614E1BE51F3}"/>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50" b="0" noProof="0" dirty="0">
                    <a:solidFill>
                      <a:srgbClr val="FF0000"/>
                    </a:solidFill>
                    <a:latin typeface="Arial" panose="020B0604020202020204" pitchFamily="34" charset="0"/>
                    <a:cs typeface="Arial" panose="020B0604020202020204" pitchFamily="34" charset="0"/>
                  </a:endParaRPr>
                </a:p>
              </p:txBody>
            </p:sp>
            <p:grpSp>
              <p:nvGrpSpPr>
                <p:cNvPr id="55" name="Groep 54">
                  <a:extLst>
                    <a:ext uri="{FF2B5EF4-FFF2-40B4-BE49-F238E27FC236}">
                      <a16:creationId xmlns:a16="http://schemas.microsoft.com/office/drawing/2014/main" id="{4170CDA5-6A26-4412-9817-14F222CC69C7}"/>
                    </a:ext>
                  </a:extLst>
                </p:cNvPr>
                <p:cNvGrpSpPr/>
                <p:nvPr userDrawn="1"/>
              </p:nvGrpSpPr>
              <p:grpSpPr>
                <a:xfrm>
                  <a:off x="-2652453" y="431583"/>
                  <a:ext cx="294076" cy="231526"/>
                  <a:chOff x="-3634116" y="700986"/>
                  <a:chExt cx="182598" cy="143759"/>
                </a:xfrm>
              </p:grpSpPr>
              <p:grpSp>
                <p:nvGrpSpPr>
                  <p:cNvPr id="56" name="Groep 55">
                    <a:extLst>
                      <a:ext uri="{FF2B5EF4-FFF2-40B4-BE49-F238E27FC236}">
                        <a16:creationId xmlns:a16="http://schemas.microsoft.com/office/drawing/2014/main" id="{3602E536-F150-4475-8DCB-83E5174E9469}"/>
                      </a:ext>
                    </a:extLst>
                  </p:cNvPr>
                  <p:cNvGrpSpPr/>
                  <p:nvPr userDrawn="1"/>
                </p:nvGrpSpPr>
                <p:grpSpPr>
                  <a:xfrm>
                    <a:off x="-3634116" y="700986"/>
                    <a:ext cx="182598" cy="143759"/>
                    <a:chOff x="-3634116" y="700986"/>
                    <a:chExt cx="182598" cy="143759"/>
                  </a:xfrm>
                </p:grpSpPr>
                <p:cxnSp>
                  <p:nvCxnSpPr>
                    <p:cNvPr id="60" name="Rechte verbindingslijn 59">
                      <a:extLst>
                        <a:ext uri="{FF2B5EF4-FFF2-40B4-BE49-F238E27FC236}">
                          <a16:creationId xmlns:a16="http://schemas.microsoft.com/office/drawing/2014/main" id="{2456C629-C7A4-481F-B601-DA9D6D479582}"/>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61" name="Rechte verbindingslijn 60">
                      <a:extLst>
                        <a:ext uri="{FF2B5EF4-FFF2-40B4-BE49-F238E27FC236}">
                          <a16:creationId xmlns:a16="http://schemas.microsoft.com/office/drawing/2014/main" id="{2513C493-8D87-41C4-867A-8606C34D87AE}"/>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62" name="Rechte verbindingslijn 61">
                      <a:extLst>
                        <a:ext uri="{FF2B5EF4-FFF2-40B4-BE49-F238E27FC236}">
                          <a16:creationId xmlns:a16="http://schemas.microsoft.com/office/drawing/2014/main" id="{D8F92DA9-4110-4340-9989-6D54EEFA2CAA}"/>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63" name="Rechte verbindingslijn 62">
                      <a:extLst>
                        <a:ext uri="{FF2B5EF4-FFF2-40B4-BE49-F238E27FC236}">
                          <a16:creationId xmlns:a16="http://schemas.microsoft.com/office/drawing/2014/main" id="{3A988022-BCE9-4603-AF47-DAE17A265B37}"/>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64" name="Rechte verbindingslijn 63">
                      <a:extLst>
                        <a:ext uri="{FF2B5EF4-FFF2-40B4-BE49-F238E27FC236}">
                          <a16:creationId xmlns:a16="http://schemas.microsoft.com/office/drawing/2014/main" id="{1775E04E-B0D9-4FAF-8B05-3A41511988D7}"/>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57" name="Groep 56">
                    <a:extLst>
                      <a:ext uri="{FF2B5EF4-FFF2-40B4-BE49-F238E27FC236}">
                        <a16:creationId xmlns:a16="http://schemas.microsoft.com/office/drawing/2014/main" id="{ECF54D02-BD00-4AC7-9F61-B9E10A3F3FD7}"/>
                      </a:ext>
                    </a:extLst>
                  </p:cNvPr>
                  <p:cNvGrpSpPr/>
                  <p:nvPr userDrawn="1"/>
                </p:nvGrpSpPr>
                <p:grpSpPr>
                  <a:xfrm>
                    <a:off x="-3634047" y="735854"/>
                    <a:ext cx="88801" cy="72568"/>
                    <a:chOff x="-2091059" y="1395403"/>
                    <a:chExt cx="157316" cy="128558"/>
                  </a:xfrm>
                </p:grpSpPr>
                <p:sp>
                  <p:nvSpPr>
                    <p:cNvPr id="58" name="Rechthoek 57">
                      <a:extLst>
                        <a:ext uri="{FF2B5EF4-FFF2-40B4-BE49-F238E27FC236}">
                          <a16:creationId xmlns:a16="http://schemas.microsoft.com/office/drawing/2014/main" id="{63053832-3C05-48C5-9C8E-FEAC6CA904D7}"/>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59" name="Pijl: punthaak 58">
                      <a:extLst>
                        <a:ext uri="{FF2B5EF4-FFF2-40B4-BE49-F238E27FC236}">
                          <a16:creationId xmlns:a16="http://schemas.microsoft.com/office/drawing/2014/main" id="{FFAB1B08-1F14-4164-BEE8-1F03A9CBA948}"/>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grpSp>
          </p:grpSp>
          <p:grpSp>
            <p:nvGrpSpPr>
              <p:cNvPr id="40" name="Groep 39">
                <a:extLst>
                  <a:ext uri="{FF2B5EF4-FFF2-40B4-BE49-F238E27FC236}">
                    <a16:creationId xmlns:a16="http://schemas.microsoft.com/office/drawing/2014/main" id="{07EF18BD-F96E-4ADF-B3FA-7A35613A678E}"/>
                  </a:ext>
                </a:extLst>
              </p:cNvPr>
              <p:cNvGrpSpPr/>
              <p:nvPr userDrawn="1"/>
            </p:nvGrpSpPr>
            <p:grpSpPr>
              <a:xfrm>
                <a:off x="-2425037" y="781500"/>
                <a:ext cx="357690" cy="330595"/>
                <a:chOff x="-2721817" y="782525"/>
                <a:chExt cx="432805" cy="400021"/>
              </a:xfrm>
            </p:grpSpPr>
            <p:sp>
              <p:nvSpPr>
                <p:cNvPr id="43" name="Rechthoek 42">
                  <a:extLst>
                    <a:ext uri="{FF2B5EF4-FFF2-40B4-BE49-F238E27FC236}">
                      <a16:creationId xmlns:a16="http://schemas.microsoft.com/office/drawing/2014/main" id="{D4D1C011-79CF-42C2-8F15-40B7838EAB60}"/>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50" b="0" noProof="0" dirty="0">
                    <a:solidFill>
                      <a:srgbClr val="FF0000"/>
                    </a:solidFill>
                    <a:latin typeface="Arial" panose="020B0604020202020204" pitchFamily="34" charset="0"/>
                    <a:cs typeface="Arial" panose="020B0604020202020204" pitchFamily="34" charset="0"/>
                  </a:endParaRPr>
                </a:p>
              </p:txBody>
            </p:sp>
            <p:grpSp>
              <p:nvGrpSpPr>
                <p:cNvPr id="44" name="Groep 43">
                  <a:extLst>
                    <a:ext uri="{FF2B5EF4-FFF2-40B4-BE49-F238E27FC236}">
                      <a16:creationId xmlns:a16="http://schemas.microsoft.com/office/drawing/2014/main" id="{8293B13A-68AC-4C90-8198-CC844E701E23}"/>
                    </a:ext>
                  </a:extLst>
                </p:cNvPr>
                <p:cNvGrpSpPr/>
                <p:nvPr userDrawn="1"/>
              </p:nvGrpSpPr>
              <p:grpSpPr>
                <a:xfrm>
                  <a:off x="-2652453" y="866772"/>
                  <a:ext cx="294076" cy="231526"/>
                  <a:chOff x="-3310843" y="700986"/>
                  <a:chExt cx="182598" cy="143759"/>
                </a:xfrm>
              </p:grpSpPr>
              <p:grpSp>
                <p:nvGrpSpPr>
                  <p:cNvPr id="45" name="Groep 44">
                    <a:extLst>
                      <a:ext uri="{FF2B5EF4-FFF2-40B4-BE49-F238E27FC236}">
                        <a16:creationId xmlns:a16="http://schemas.microsoft.com/office/drawing/2014/main" id="{661E7D94-6A46-437F-AE6B-7B1BC6395A90}"/>
                      </a:ext>
                    </a:extLst>
                  </p:cNvPr>
                  <p:cNvGrpSpPr/>
                  <p:nvPr userDrawn="1"/>
                </p:nvGrpSpPr>
                <p:grpSpPr>
                  <a:xfrm>
                    <a:off x="-3310843" y="700986"/>
                    <a:ext cx="182598" cy="143759"/>
                    <a:chOff x="-3310843" y="700986"/>
                    <a:chExt cx="182598" cy="143759"/>
                  </a:xfrm>
                </p:grpSpPr>
                <p:cxnSp>
                  <p:nvCxnSpPr>
                    <p:cNvPr id="49" name="Rechte verbindingslijn 48">
                      <a:extLst>
                        <a:ext uri="{FF2B5EF4-FFF2-40B4-BE49-F238E27FC236}">
                          <a16:creationId xmlns:a16="http://schemas.microsoft.com/office/drawing/2014/main" id="{A556ECFE-5AD9-459D-AC03-D6AF3D05446C}"/>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50" name="Rechte verbindingslijn 49">
                      <a:extLst>
                        <a:ext uri="{FF2B5EF4-FFF2-40B4-BE49-F238E27FC236}">
                          <a16:creationId xmlns:a16="http://schemas.microsoft.com/office/drawing/2014/main" id="{095B8305-5D0F-4B60-BECC-46979F60DF46}"/>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51" name="Rechte verbindingslijn 50">
                      <a:extLst>
                        <a:ext uri="{FF2B5EF4-FFF2-40B4-BE49-F238E27FC236}">
                          <a16:creationId xmlns:a16="http://schemas.microsoft.com/office/drawing/2014/main" id="{8657EE05-6F42-498B-A410-109742F71385}"/>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52" name="Rechte verbindingslijn 51">
                      <a:extLst>
                        <a:ext uri="{FF2B5EF4-FFF2-40B4-BE49-F238E27FC236}">
                          <a16:creationId xmlns:a16="http://schemas.microsoft.com/office/drawing/2014/main" id="{3D9642B5-BD8C-435F-A463-A0BECD377D31}"/>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53" name="Rechte verbindingslijn 52">
                      <a:extLst>
                        <a:ext uri="{FF2B5EF4-FFF2-40B4-BE49-F238E27FC236}">
                          <a16:creationId xmlns:a16="http://schemas.microsoft.com/office/drawing/2014/main" id="{F5BB8F07-5C31-488E-942A-5D7CBED77E70}"/>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46" name="Groep 45">
                    <a:extLst>
                      <a:ext uri="{FF2B5EF4-FFF2-40B4-BE49-F238E27FC236}">
                        <a16:creationId xmlns:a16="http://schemas.microsoft.com/office/drawing/2014/main" id="{0FA2AF7F-578F-4846-8770-81A4CD18F5CF}"/>
                      </a:ext>
                    </a:extLst>
                  </p:cNvPr>
                  <p:cNvGrpSpPr/>
                  <p:nvPr userDrawn="1"/>
                </p:nvGrpSpPr>
                <p:grpSpPr>
                  <a:xfrm flipH="1">
                    <a:off x="-3310774" y="735854"/>
                    <a:ext cx="88801" cy="72568"/>
                    <a:chOff x="-2091059" y="1395403"/>
                    <a:chExt cx="157316" cy="128558"/>
                  </a:xfrm>
                </p:grpSpPr>
                <p:sp>
                  <p:nvSpPr>
                    <p:cNvPr id="47" name="Rechthoek 46">
                      <a:extLst>
                        <a:ext uri="{FF2B5EF4-FFF2-40B4-BE49-F238E27FC236}">
                          <a16:creationId xmlns:a16="http://schemas.microsoft.com/office/drawing/2014/main" id="{0C7CBB22-CD2E-4E39-ABCF-199080206200}"/>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48" name="Pijl: punthaak 47">
                      <a:extLst>
                        <a:ext uri="{FF2B5EF4-FFF2-40B4-BE49-F238E27FC236}">
                          <a16:creationId xmlns:a16="http://schemas.microsoft.com/office/drawing/2014/main" id="{73447F7E-C101-41B9-8E05-ABA3266BE578}"/>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grpSp>
          </p:grpSp>
          <p:sp>
            <p:nvSpPr>
              <p:cNvPr id="41" name="Rechthoek 40">
                <a:extLst>
                  <a:ext uri="{FF2B5EF4-FFF2-40B4-BE49-F238E27FC236}">
                    <a16:creationId xmlns:a16="http://schemas.microsoft.com/office/drawing/2014/main" id="{CFA4D101-D568-42EE-AD0C-BCA8FFC34548}"/>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verhogen</a:t>
                </a:r>
              </a:p>
            </p:txBody>
          </p:sp>
          <p:sp>
            <p:nvSpPr>
              <p:cNvPr id="42" name="Rechthoek 41">
                <a:extLst>
                  <a:ext uri="{FF2B5EF4-FFF2-40B4-BE49-F238E27FC236}">
                    <a16:creationId xmlns:a16="http://schemas.microsoft.com/office/drawing/2014/main" id="{A3940509-23FD-4C83-915D-0E596F133944}"/>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Tekst niveau verlagen</a:t>
                </a:r>
              </a:p>
            </p:txBody>
          </p:sp>
        </p:grpSp>
        <p:cxnSp>
          <p:nvCxnSpPr>
            <p:cNvPr id="20" name="Rechte verbindingslijn 19">
              <a:extLst>
                <a:ext uri="{FF2B5EF4-FFF2-40B4-BE49-F238E27FC236}">
                  <a16:creationId xmlns:a16="http://schemas.microsoft.com/office/drawing/2014/main" id="{4A97A65E-819C-4FD1-A72E-217C06A2E9C2}"/>
                </a:ext>
              </a:extLst>
            </p:cNvPr>
            <p:cNvCxnSpPr>
              <a:cxnSpLocks/>
            </p:cNvCxnSpPr>
            <p:nvPr userDrawn="1"/>
          </p:nvCxnSpPr>
          <p:spPr>
            <a:xfrm>
              <a:off x="389676" y="2719710"/>
              <a:ext cx="4685243" cy="0"/>
            </a:xfrm>
            <a:prstGeom prst="line">
              <a:avLst/>
            </a:prstGeom>
            <a:noFill/>
            <a:ln w="3175" cap="flat" cmpd="sng" algn="ctr">
              <a:solidFill>
                <a:schemeClr val="accent2"/>
              </a:solidFill>
              <a:prstDash val="solid"/>
            </a:ln>
            <a:effectLst/>
          </p:spPr>
        </p:cxnSp>
        <p:sp>
          <p:nvSpPr>
            <p:cNvPr id="90" name="Tekstvak 89">
              <a:extLst>
                <a:ext uri="{FF2B5EF4-FFF2-40B4-BE49-F238E27FC236}">
                  <a16:creationId xmlns:a16="http://schemas.microsoft.com/office/drawing/2014/main" id="{ACA6FC1D-C6C7-4BEC-95BE-856D7A25D3ED}"/>
                </a:ext>
              </a:extLst>
            </p:cNvPr>
            <p:cNvSpPr txBox="1"/>
            <p:nvPr userDrawn="1"/>
          </p:nvSpPr>
          <p:spPr>
            <a:xfrm>
              <a:off x="807791" y="3436580"/>
              <a:ext cx="4267128" cy="3108543"/>
            </a:xfrm>
            <a:prstGeom prst="rect">
              <a:avLst/>
            </a:prstGeom>
            <a:noFill/>
          </p:spPr>
          <p:txBody>
            <a:bodyPr wrap="square" lIns="0" tIns="0" rIns="0" bIns="0" rtlCol="0">
              <a:spAutoFit/>
            </a:bodyPr>
            <a:lstStyle/>
            <a:p>
              <a:pPr marL="216000" lvl="0" indent="-216000">
                <a:buFont typeface="Arial" panose="020B0604020202020204" pitchFamily="34" charset="0"/>
                <a:buChar char="•"/>
              </a:pPr>
              <a:r>
                <a:rPr lang="nl-NL" sz="1800" kern="1200" noProof="0" dirty="0">
                  <a:solidFill>
                    <a:schemeClr val="tx1"/>
                  </a:solidFill>
                  <a:latin typeface="+mn-lt"/>
                  <a:ea typeface="+mn-ea"/>
                  <a:cs typeface="+mn-cs"/>
                </a:rPr>
                <a:t>Eerste</a:t>
              </a:r>
              <a:r>
                <a:rPr lang="nl-NL" noProof="0" dirty="0"/>
                <a:t> niveau</a:t>
              </a:r>
            </a:p>
            <a:p>
              <a:pPr marL="501750" lvl="1" indent="-285750">
                <a:buFont typeface="Arial" panose="020B0604020202020204" pitchFamily="34" charset="0"/>
                <a:buChar char="-"/>
              </a:pPr>
              <a:r>
                <a:rPr lang="nl-NL" noProof="0" dirty="0"/>
                <a:t>Tweede niveau</a:t>
              </a:r>
            </a:p>
            <a:p>
              <a:pPr marL="648000" lvl="2" indent="-216000">
                <a:buFont typeface="Arial" panose="020B0604020202020204" pitchFamily="34" charset="0"/>
                <a:buChar char="-"/>
              </a:pPr>
              <a:r>
                <a:rPr lang="nl-NL" noProof="0" dirty="0"/>
                <a:t>Derde niveau</a:t>
              </a:r>
            </a:p>
            <a:p>
              <a:pPr marL="0" lvl="3"/>
              <a:r>
                <a:rPr lang="nl-NL" b="1" noProof="0" dirty="0"/>
                <a:t>Vierde niveau</a:t>
              </a:r>
            </a:p>
            <a:p>
              <a:pPr marL="0" lvl="4"/>
              <a:r>
                <a:rPr lang="nl-NL" noProof="0" dirty="0"/>
                <a:t>Vijfde niveau</a:t>
              </a:r>
            </a:p>
            <a:p>
              <a:pPr marL="432000" lvl="5" indent="-432000">
                <a:buFont typeface="+mj-lt"/>
                <a:buAutoNum type="arabicPeriod"/>
              </a:pPr>
              <a:r>
                <a:rPr lang="nl-NL" noProof="0" dirty="0"/>
                <a:t>Zesde niveau</a:t>
              </a:r>
            </a:p>
            <a:p>
              <a:pPr marL="864000" lvl="6" indent="-432000">
                <a:buFont typeface="+mj-lt"/>
                <a:buAutoNum type="alphaLcPeriod"/>
              </a:pPr>
              <a:r>
                <a:rPr lang="nl-NL" noProof="0" dirty="0"/>
                <a:t>Zevende niveau - Subtitel</a:t>
              </a:r>
            </a:p>
            <a:p>
              <a:pPr marL="0" lvl="7">
                <a:spcAft>
                  <a:spcPts val="1200"/>
                </a:spcAft>
              </a:pPr>
              <a:r>
                <a:rPr lang="nl-NL" sz="3000" noProof="0" dirty="0"/>
                <a:t>Achtste niveau - Subtitel</a:t>
              </a:r>
            </a:p>
            <a:p>
              <a:pPr marL="0" lvl="8"/>
              <a:r>
                <a:rPr lang="nl-NL" noProof="0" dirty="0"/>
                <a:t>Negende Niveau</a:t>
              </a:r>
            </a:p>
            <a:p>
              <a:endParaRPr lang="nl-NL" noProof="0" dirty="0"/>
            </a:p>
          </p:txBody>
        </p:sp>
        <p:sp>
          <p:nvSpPr>
            <p:cNvPr id="7" name="Ovaal 6">
              <a:extLst>
                <a:ext uri="{FF2B5EF4-FFF2-40B4-BE49-F238E27FC236}">
                  <a16:creationId xmlns:a16="http://schemas.microsoft.com/office/drawing/2014/main" id="{F75DFDF9-5322-4B10-9B8B-06ABF45035F8}"/>
                </a:ext>
              </a:extLst>
            </p:cNvPr>
            <p:cNvSpPr>
              <a:spLocks noChangeAspect="1"/>
            </p:cNvSpPr>
            <p:nvPr userDrawn="1"/>
          </p:nvSpPr>
          <p:spPr>
            <a:xfrm>
              <a:off x="374485" y="48515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6</a:t>
              </a:r>
            </a:p>
          </p:txBody>
        </p:sp>
        <p:sp>
          <p:nvSpPr>
            <p:cNvPr id="9" name="Ovaal 8">
              <a:extLst>
                <a:ext uri="{FF2B5EF4-FFF2-40B4-BE49-F238E27FC236}">
                  <a16:creationId xmlns:a16="http://schemas.microsoft.com/office/drawing/2014/main" id="{AAF85ED1-DA7E-43E7-BBE6-8953D8AF83EC}"/>
                </a:ext>
              </a:extLst>
            </p:cNvPr>
            <p:cNvSpPr>
              <a:spLocks noChangeAspect="1"/>
            </p:cNvSpPr>
            <p:nvPr userDrawn="1"/>
          </p:nvSpPr>
          <p:spPr>
            <a:xfrm>
              <a:off x="374485" y="51287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7</a:t>
              </a:r>
            </a:p>
          </p:txBody>
        </p:sp>
        <p:sp>
          <p:nvSpPr>
            <p:cNvPr id="11" name="Ovaal 10">
              <a:extLst>
                <a:ext uri="{FF2B5EF4-FFF2-40B4-BE49-F238E27FC236}">
                  <a16:creationId xmlns:a16="http://schemas.microsoft.com/office/drawing/2014/main" id="{7EB6893E-C1A1-4E98-8AF9-6211D17E17F8}"/>
                </a:ext>
              </a:extLst>
            </p:cNvPr>
            <p:cNvSpPr>
              <a:spLocks noChangeAspect="1"/>
            </p:cNvSpPr>
            <p:nvPr userDrawn="1"/>
          </p:nvSpPr>
          <p:spPr>
            <a:xfrm>
              <a:off x="374485" y="552502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8</a:t>
              </a:r>
            </a:p>
          </p:txBody>
        </p:sp>
        <p:sp>
          <p:nvSpPr>
            <p:cNvPr id="13" name="Ovaal 12">
              <a:extLst>
                <a:ext uri="{FF2B5EF4-FFF2-40B4-BE49-F238E27FC236}">
                  <a16:creationId xmlns:a16="http://schemas.microsoft.com/office/drawing/2014/main" id="{663286AB-74D7-4FCD-8D85-8DDD7065FC5D}"/>
                </a:ext>
              </a:extLst>
            </p:cNvPr>
            <p:cNvSpPr>
              <a:spLocks noChangeAspect="1"/>
            </p:cNvSpPr>
            <p:nvPr userDrawn="1"/>
          </p:nvSpPr>
          <p:spPr>
            <a:xfrm>
              <a:off x="374485" y="6016537"/>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9</a:t>
              </a:r>
            </a:p>
          </p:txBody>
        </p:sp>
        <p:sp>
          <p:nvSpPr>
            <p:cNvPr id="17" name="Ovaal 16">
              <a:extLst>
                <a:ext uri="{FF2B5EF4-FFF2-40B4-BE49-F238E27FC236}">
                  <a16:creationId xmlns:a16="http://schemas.microsoft.com/office/drawing/2014/main" id="{5E2C31E3-7943-4E1B-B55A-F3833A683CC5}"/>
                </a:ext>
              </a:extLst>
            </p:cNvPr>
            <p:cNvSpPr>
              <a:spLocks noChangeAspect="1"/>
            </p:cNvSpPr>
            <p:nvPr userDrawn="1"/>
          </p:nvSpPr>
          <p:spPr>
            <a:xfrm>
              <a:off x="374485" y="34655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sp>
          <p:nvSpPr>
            <p:cNvPr id="22" name="Ovaal 21">
              <a:extLst>
                <a:ext uri="{FF2B5EF4-FFF2-40B4-BE49-F238E27FC236}">
                  <a16:creationId xmlns:a16="http://schemas.microsoft.com/office/drawing/2014/main" id="{D5D8BCAC-25B6-41D4-A02F-B0BB26914B63}"/>
                </a:ext>
              </a:extLst>
            </p:cNvPr>
            <p:cNvSpPr>
              <a:spLocks noChangeAspect="1"/>
            </p:cNvSpPr>
            <p:nvPr userDrawn="1"/>
          </p:nvSpPr>
          <p:spPr>
            <a:xfrm>
              <a:off x="374485" y="37427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24" name="Ovaal 23">
              <a:extLst>
                <a:ext uri="{FF2B5EF4-FFF2-40B4-BE49-F238E27FC236}">
                  <a16:creationId xmlns:a16="http://schemas.microsoft.com/office/drawing/2014/main" id="{AAF1F190-C472-43C7-8866-B7ED08F193E8}"/>
                </a:ext>
              </a:extLst>
            </p:cNvPr>
            <p:cNvSpPr>
              <a:spLocks noChangeAspect="1"/>
            </p:cNvSpPr>
            <p:nvPr userDrawn="1"/>
          </p:nvSpPr>
          <p:spPr>
            <a:xfrm>
              <a:off x="374485" y="40199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26" name="Ovaal 25">
              <a:extLst>
                <a:ext uri="{FF2B5EF4-FFF2-40B4-BE49-F238E27FC236}">
                  <a16:creationId xmlns:a16="http://schemas.microsoft.com/office/drawing/2014/main" id="{7AACA8B9-A7AB-42DE-9C16-24386748775B}"/>
                </a:ext>
              </a:extLst>
            </p:cNvPr>
            <p:cNvSpPr>
              <a:spLocks noChangeAspect="1"/>
            </p:cNvSpPr>
            <p:nvPr userDrawn="1"/>
          </p:nvSpPr>
          <p:spPr>
            <a:xfrm>
              <a:off x="374485" y="42971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4</a:t>
              </a:r>
            </a:p>
          </p:txBody>
        </p:sp>
        <p:sp>
          <p:nvSpPr>
            <p:cNvPr id="28" name="Ovaal 27">
              <a:extLst>
                <a:ext uri="{FF2B5EF4-FFF2-40B4-BE49-F238E27FC236}">
                  <a16:creationId xmlns:a16="http://schemas.microsoft.com/office/drawing/2014/main" id="{13C42B36-BC26-441A-8FA2-BB267074BD7C}"/>
                </a:ext>
              </a:extLst>
            </p:cNvPr>
            <p:cNvSpPr>
              <a:spLocks noChangeAspect="1"/>
            </p:cNvSpPr>
            <p:nvPr userDrawn="1"/>
          </p:nvSpPr>
          <p:spPr>
            <a:xfrm>
              <a:off x="374485" y="4574352"/>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5</a:t>
              </a:r>
            </a:p>
          </p:txBody>
        </p:sp>
        <p:sp>
          <p:nvSpPr>
            <p:cNvPr id="30" name="Rechthoek 29">
              <a:extLst>
                <a:ext uri="{FF2B5EF4-FFF2-40B4-BE49-F238E27FC236}">
                  <a16:creationId xmlns:a16="http://schemas.microsoft.com/office/drawing/2014/main" id="{8BB401EE-98BA-4DB4-A611-74D31AB26636}"/>
                </a:ext>
              </a:extLst>
            </p:cNvPr>
            <p:cNvSpPr/>
            <p:nvPr userDrawn="1"/>
          </p:nvSpPr>
          <p:spPr>
            <a:xfrm>
              <a:off x="388223" y="2838439"/>
              <a:ext cx="4685243" cy="590562"/>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Gebruik de </a:t>
              </a:r>
              <a:r>
                <a:rPr kumimoji="0" lang="nl-NL"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lijstniveau-knoppen</a:t>
              </a: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op de </a:t>
              </a:r>
              <a:r>
                <a:rPr kumimoji="0" lang="nl-NL"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‘Start’</a:t>
              </a: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tab om de tekstopmaak te wijzigen. Klik op de iconen zoals hierboven afgebeeld en kies het gewenste niveau. </a:t>
              </a:r>
              <a:r>
                <a:rPr kumimoji="0" lang="nl-NL" sz="1100" b="0" i="1" u="none" strike="noStrike" kern="0" cap="none" spc="0" normalizeH="0" baseline="0" noProof="0" dirty="0">
                  <a:ln>
                    <a:noFill/>
                  </a:ln>
                  <a:solidFill>
                    <a:srgbClr val="000000"/>
                  </a:solidFill>
                  <a:effectLst/>
                  <a:uLnTx/>
                  <a:uFillTx/>
                  <a:latin typeface="+mn-lt"/>
                  <a:cs typeface="Segoe UI Light" panose="020B0502040204020203" pitchFamily="34" charset="0"/>
                </a:rPr>
                <a:t>Kies uit:</a:t>
              </a:r>
            </a:p>
          </p:txBody>
        </p:sp>
      </p:grpSp>
      <p:grpSp>
        <p:nvGrpSpPr>
          <p:cNvPr id="160" name="Groep 159">
            <a:extLst>
              <a:ext uri="{FF2B5EF4-FFF2-40B4-BE49-F238E27FC236}">
                <a16:creationId xmlns:a16="http://schemas.microsoft.com/office/drawing/2014/main" id="{635C1030-4BB4-4A32-A302-11D5E5490F74}"/>
              </a:ext>
            </a:extLst>
          </p:cNvPr>
          <p:cNvGrpSpPr/>
          <p:nvPr userDrawn="1"/>
        </p:nvGrpSpPr>
        <p:grpSpPr>
          <a:xfrm>
            <a:off x="6090340" y="1714038"/>
            <a:ext cx="4298260" cy="4302351"/>
            <a:chOff x="6090340" y="1714038"/>
            <a:chExt cx="4298260" cy="4302351"/>
          </a:xfrm>
        </p:grpSpPr>
        <p:sp>
          <p:nvSpPr>
            <p:cNvPr id="99" name="Rechthoek 98">
              <a:extLst>
                <a:ext uri="{FF2B5EF4-FFF2-40B4-BE49-F238E27FC236}">
                  <a16:creationId xmlns:a16="http://schemas.microsoft.com/office/drawing/2014/main" id="{F5C74C9C-6499-425E-82BF-73305EE8C3CB}"/>
                </a:ext>
              </a:extLst>
            </p:cNvPr>
            <p:cNvSpPr/>
            <p:nvPr userDrawn="1"/>
          </p:nvSpPr>
          <p:spPr>
            <a:xfrm>
              <a:off x="6095999" y="1714038"/>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1" i="0" u="none" strike="noStrike" kern="0" cap="none" spc="0" normalizeH="0" baseline="0" noProof="0" dirty="0">
                  <a:ln>
                    <a:noFill/>
                  </a:ln>
                  <a:solidFill>
                    <a:schemeClr val="accent2"/>
                  </a:solidFill>
                  <a:effectLst/>
                  <a:uLnTx/>
                  <a:uFillTx/>
                  <a:latin typeface="+mj-lt"/>
                  <a:cs typeface="Segoe UI Light" panose="020B0502040204020203" pitchFamily="34" charset="0"/>
                </a:rPr>
                <a:t>Afbeelding invoegen/wijzigen</a:t>
              </a:r>
            </a:p>
          </p:txBody>
        </p:sp>
        <p:sp>
          <p:nvSpPr>
            <p:cNvPr id="100" name="Ovaal 99">
              <a:extLst>
                <a:ext uri="{FF2B5EF4-FFF2-40B4-BE49-F238E27FC236}">
                  <a16:creationId xmlns:a16="http://schemas.microsoft.com/office/drawing/2014/main" id="{F1BC5BF1-B80F-41D5-8E67-93715BDE56DC}"/>
                </a:ext>
              </a:extLst>
            </p:cNvPr>
            <p:cNvSpPr>
              <a:spLocks noChangeAspect="1"/>
            </p:cNvSpPr>
            <p:nvPr userDrawn="1"/>
          </p:nvSpPr>
          <p:spPr>
            <a:xfrm>
              <a:off x="6090340" y="2080528"/>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101" name="Rechte verbindingslijn 100">
              <a:extLst>
                <a:ext uri="{FF2B5EF4-FFF2-40B4-BE49-F238E27FC236}">
                  <a16:creationId xmlns:a16="http://schemas.microsoft.com/office/drawing/2014/main" id="{ED8E7ECA-57ED-4C7E-8D23-CACBCCD8CA75}"/>
                </a:ext>
              </a:extLst>
            </p:cNvPr>
            <p:cNvCxnSpPr>
              <a:cxnSpLocks/>
            </p:cNvCxnSpPr>
            <p:nvPr userDrawn="1"/>
          </p:nvCxnSpPr>
          <p:spPr>
            <a:xfrm>
              <a:off x="6095999" y="1955673"/>
              <a:ext cx="4292601" cy="0"/>
            </a:xfrm>
            <a:prstGeom prst="line">
              <a:avLst/>
            </a:prstGeom>
            <a:noFill/>
            <a:ln w="3175" cap="flat" cmpd="sng" algn="ctr">
              <a:solidFill>
                <a:schemeClr val="accent2"/>
              </a:solidFill>
              <a:prstDash val="solid"/>
            </a:ln>
            <a:effectLst/>
          </p:spPr>
        </p:cxnSp>
        <p:cxnSp>
          <p:nvCxnSpPr>
            <p:cNvPr id="102" name="Rechte verbindingslijn 101">
              <a:extLst>
                <a:ext uri="{FF2B5EF4-FFF2-40B4-BE49-F238E27FC236}">
                  <a16:creationId xmlns:a16="http://schemas.microsoft.com/office/drawing/2014/main" id="{C8535EE1-A999-4CA1-B8E8-45A0675563D0}"/>
                </a:ext>
              </a:extLst>
            </p:cNvPr>
            <p:cNvCxnSpPr>
              <a:cxnSpLocks/>
            </p:cNvCxnSpPr>
            <p:nvPr userDrawn="1"/>
          </p:nvCxnSpPr>
          <p:spPr>
            <a:xfrm>
              <a:off x="6095999" y="3291971"/>
              <a:ext cx="4292601" cy="0"/>
            </a:xfrm>
            <a:prstGeom prst="line">
              <a:avLst/>
            </a:prstGeom>
            <a:noFill/>
            <a:ln w="3175" cap="flat" cmpd="sng" algn="ctr">
              <a:solidFill>
                <a:schemeClr val="accent2"/>
              </a:solidFill>
              <a:prstDash val="solid"/>
            </a:ln>
            <a:effectLst/>
          </p:spPr>
        </p:cxnSp>
        <p:sp>
          <p:nvSpPr>
            <p:cNvPr id="103" name="Rechthoek 102">
              <a:extLst>
                <a:ext uri="{FF2B5EF4-FFF2-40B4-BE49-F238E27FC236}">
                  <a16:creationId xmlns:a16="http://schemas.microsoft.com/office/drawing/2014/main" id="{F91FD429-FE16-466B-AA1A-C8F7528DB061}"/>
                </a:ext>
              </a:extLst>
            </p:cNvPr>
            <p:cNvSpPr/>
            <p:nvPr userDrawn="1"/>
          </p:nvSpPr>
          <p:spPr>
            <a:xfrm>
              <a:off x="6456020" y="2146590"/>
              <a:ext cx="3932580" cy="5954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Verwijder de bestaande afbeelding indien nodig met de </a:t>
              </a:r>
              <a:r>
                <a:rPr kumimoji="0" lang="nl-NL"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‘Delete’-knop</a:t>
              </a: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Klik op het pictogram om een nieuwe afbeelding in te voegen. </a:t>
              </a:r>
              <a:r>
                <a:rPr kumimoji="0" lang="nl-NL" sz="1100" b="0" i="1" u="none" strike="noStrike" kern="0" cap="none" spc="0" normalizeH="0" baseline="0" noProof="0" dirty="0">
                  <a:ln>
                    <a:noFill/>
                  </a:ln>
                  <a:solidFill>
                    <a:srgbClr val="000000"/>
                  </a:solidFill>
                  <a:effectLst/>
                  <a:uLnTx/>
                  <a:uFillTx/>
                  <a:latin typeface="+mn-lt"/>
                  <a:cs typeface="Segoe UI Light" panose="020B0502040204020203" pitchFamily="34" charset="0"/>
                </a:rPr>
                <a:t>(voorbeeld hieronder).</a:t>
              </a:r>
              <a:endPar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sp>
          <p:nvSpPr>
            <p:cNvPr id="105" name="Ovaal 104">
              <a:extLst>
                <a:ext uri="{FF2B5EF4-FFF2-40B4-BE49-F238E27FC236}">
                  <a16:creationId xmlns:a16="http://schemas.microsoft.com/office/drawing/2014/main" id="{983AFDEF-FE3A-48B3-8130-8062373DB38B}"/>
                </a:ext>
              </a:extLst>
            </p:cNvPr>
            <p:cNvSpPr>
              <a:spLocks noChangeAspect="1"/>
            </p:cNvSpPr>
            <p:nvPr userDrawn="1"/>
          </p:nvSpPr>
          <p:spPr>
            <a:xfrm>
              <a:off x="6090340" y="3445836"/>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2</a:t>
              </a:r>
            </a:p>
          </p:txBody>
        </p:sp>
        <p:sp>
          <p:nvSpPr>
            <p:cNvPr id="106" name="Rechthoek 105">
              <a:extLst>
                <a:ext uri="{FF2B5EF4-FFF2-40B4-BE49-F238E27FC236}">
                  <a16:creationId xmlns:a16="http://schemas.microsoft.com/office/drawing/2014/main" id="{A0EC1C6E-826A-4AF2-9126-FBDCD78D984E}"/>
                </a:ext>
              </a:extLst>
            </p:cNvPr>
            <p:cNvSpPr/>
            <p:nvPr userDrawn="1"/>
          </p:nvSpPr>
          <p:spPr>
            <a:xfrm>
              <a:off x="6456020" y="3511899"/>
              <a:ext cx="2817995" cy="31804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Selecteer de gewenste afbeelding en klip op </a:t>
              </a:r>
              <a:r>
                <a:rPr kumimoji="0" lang="nl-NL"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‘Invoegen / </a:t>
              </a:r>
              <a:r>
                <a:rPr kumimoji="0" lang="nl-NL" sz="1100" b="1" i="0" u="none" strike="noStrike" kern="0" cap="none" spc="0" normalizeH="0" baseline="0" noProof="0" dirty="0" err="1">
                  <a:ln>
                    <a:noFill/>
                  </a:ln>
                  <a:solidFill>
                    <a:srgbClr val="000000"/>
                  </a:solidFill>
                  <a:effectLst/>
                  <a:uLnTx/>
                  <a:uFillTx/>
                  <a:latin typeface="+mn-lt"/>
                  <a:cs typeface="Segoe UI Light" panose="020B0502040204020203" pitchFamily="34" charset="0"/>
                </a:rPr>
                <a:t>Insert</a:t>
              </a:r>
              <a:r>
                <a:rPr kumimoji="0" lang="nl-NL"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a:t>
              </a: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nl-NL"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107" name="Groep 106">
              <a:extLst>
                <a:ext uri="{FF2B5EF4-FFF2-40B4-BE49-F238E27FC236}">
                  <a16:creationId xmlns:a16="http://schemas.microsoft.com/office/drawing/2014/main" id="{00F6B808-F936-4101-A0EF-B1DE298B78C5}"/>
                </a:ext>
              </a:extLst>
            </p:cNvPr>
            <p:cNvGrpSpPr/>
            <p:nvPr userDrawn="1"/>
          </p:nvGrpSpPr>
          <p:grpSpPr>
            <a:xfrm>
              <a:off x="6456020" y="3923988"/>
              <a:ext cx="825500" cy="209550"/>
              <a:chOff x="13504624" y="2482850"/>
              <a:chExt cx="825500" cy="209550"/>
            </a:xfrm>
          </p:grpSpPr>
          <p:sp>
            <p:nvSpPr>
              <p:cNvPr id="141" name="Rechthoek 140">
                <a:extLst>
                  <a:ext uri="{FF2B5EF4-FFF2-40B4-BE49-F238E27FC236}">
                    <a16:creationId xmlns:a16="http://schemas.microsoft.com/office/drawing/2014/main" id="{0FFA0F29-509C-4E8E-B5A6-5D66C8574A23}"/>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80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r>
                  <a:rPr lang="nl-NL" sz="800" b="0" noProof="0" dirty="0">
                    <a:solidFill>
                      <a:schemeClr val="tx1"/>
                    </a:solidFill>
                    <a:latin typeface="Arial" panose="020B0604020202020204" pitchFamily="34" charset="0"/>
                    <a:cs typeface="Arial" panose="020B0604020202020204" pitchFamily="34" charset="0"/>
                  </a:rPr>
                  <a:t>Invoegen</a:t>
                </a:r>
              </a:p>
            </p:txBody>
          </p:sp>
          <p:cxnSp>
            <p:nvCxnSpPr>
              <p:cNvPr id="142" name="Rechte verbindingslijn 141">
                <a:extLst>
                  <a:ext uri="{FF2B5EF4-FFF2-40B4-BE49-F238E27FC236}">
                    <a16:creationId xmlns:a16="http://schemas.microsoft.com/office/drawing/2014/main" id="{B38CFCB9-B8AF-488D-8BD8-970672704894}"/>
                  </a:ext>
                </a:extLst>
              </p:cNvPr>
              <p:cNvCxnSpPr/>
              <p:nvPr userDrawn="1"/>
            </p:nvCxnSpPr>
            <p:spPr>
              <a:xfrm>
                <a:off x="14155269" y="2515250"/>
                <a:ext cx="0" cy="142717"/>
              </a:xfrm>
              <a:prstGeom prst="line">
                <a:avLst/>
              </a:prstGeom>
              <a:noFill/>
              <a:ln w="6350" cap="flat" cmpd="sng" algn="ctr">
                <a:solidFill>
                  <a:srgbClr val="44546A"/>
                </a:solidFill>
                <a:prstDash val="solid"/>
              </a:ln>
              <a:effectLst/>
            </p:spPr>
          </p:cxnSp>
          <p:sp>
            <p:nvSpPr>
              <p:cNvPr id="143" name="Gelijkbenige driehoek 142">
                <a:extLst>
                  <a:ext uri="{FF2B5EF4-FFF2-40B4-BE49-F238E27FC236}">
                    <a16:creationId xmlns:a16="http://schemas.microsoft.com/office/drawing/2014/main" id="{F3FAEB39-79FA-4CD0-A3FD-37CEDDDA924F}"/>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grpSp>
          <p:nvGrpSpPr>
            <p:cNvPr id="108" name="Groep 107">
              <a:extLst>
                <a:ext uri="{FF2B5EF4-FFF2-40B4-BE49-F238E27FC236}">
                  <a16:creationId xmlns:a16="http://schemas.microsoft.com/office/drawing/2014/main" id="{9C151F3A-3B71-42AE-BA15-7B50A0D6F25A}"/>
                </a:ext>
              </a:extLst>
            </p:cNvPr>
            <p:cNvGrpSpPr/>
            <p:nvPr userDrawn="1"/>
          </p:nvGrpSpPr>
          <p:grpSpPr>
            <a:xfrm>
              <a:off x="6456020" y="2855664"/>
              <a:ext cx="294789" cy="318834"/>
              <a:chOff x="14466489" y="1001522"/>
              <a:chExt cx="290627" cy="314333"/>
            </a:xfrm>
          </p:grpSpPr>
          <p:sp>
            <p:nvSpPr>
              <p:cNvPr id="135" name="Rechthoek 134">
                <a:extLst>
                  <a:ext uri="{FF2B5EF4-FFF2-40B4-BE49-F238E27FC236}">
                    <a16:creationId xmlns:a16="http://schemas.microsoft.com/office/drawing/2014/main" id="{E7294692-173B-4689-8B41-69204EFE42F9}"/>
                  </a:ext>
                </a:extLst>
              </p:cNvPr>
              <p:cNvSpPr/>
              <p:nvPr userDrawn="1"/>
            </p:nvSpPr>
            <p:spPr>
              <a:xfrm>
                <a:off x="14466489" y="1001522"/>
                <a:ext cx="257935" cy="254168"/>
              </a:xfrm>
              <a:prstGeom prst="rect">
                <a:avLst/>
              </a:prstGeom>
              <a:solidFill>
                <a:schemeClr val="bg1"/>
              </a:solidFill>
              <a:ln w="127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800" b="0" noProof="0" dirty="0">
                  <a:solidFill>
                    <a:schemeClr val="tx1"/>
                  </a:solidFill>
                  <a:latin typeface="Arial" panose="020B0604020202020204" pitchFamily="34" charset="0"/>
                  <a:cs typeface="Arial" panose="020B0604020202020204" pitchFamily="34" charset="0"/>
                </a:endParaRPr>
              </a:p>
            </p:txBody>
          </p:sp>
          <p:sp>
            <p:nvSpPr>
              <p:cNvPr id="136" name="Ovaal 135">
                <a:extLst>
                  <a:ext uri="{FF2B5EF4-FFF2-40B4-BE49-F238E27FC236}">
                    <a16:creationId xmlns:a16="http://schemas.microsoft.com/office/drawing/2014/main" id="{96D5435F-40DC-43D1-B425-12C117CC53B7}"/>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37" name="Vrije vorm: vorm 136">
                <a:extLst>
                  <a:ext uri="{FF2B5EF4-FFF2-40B4-BE49-F238E27FC236}">
                    <a16:creationId xmlns:a16="http://schemas.microsoft.com/office/drawing/2014/main" id="{7AB1FAB2-450C-488C-BBA0-2C1A8A5C84A4}"/>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38" name="Rechthoek: afgeronde hoeken 137">
                <a:extLst>
                  <a:ext uri="{FF2B5EF4-FFF2-40B4-BE49-F238E27FC236}">
                    <a16:creationId xmlns:a16="http://schemas.microsoft.com/office/drawing/2014/main" id="{F6C2FB0F-6E35-49C7-8D0C-7370584AA449}"/>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800" b="0" noProof="0" dirty="0">
                  <a:solidFill>
                    <a:schemeClr val="tx1"/>
                  </a:solidFill>
                  <a:latin typeface="Arial" panose="020B0604020202020204" pitchFamily="34" charset="0"/>
                  <a:cs typeface="Arial" panose="020B0604020202020204" pitchFamily="34" charset="0"/>
                </a:endParaRPr>
              </a:p>
            </p:txBody>
          </p:sp>
          <p:cxnSp>
            <p:nvCxnSpPr>
              <p:cNvPr id="139" name="Rechte verbindingslijn 138">
                <a:extLst>
                  <a:ext uri="{FF2B5EF4-FFF2-40B4-BE49-F238E27FC236}">
                    <a16:creationId xmlns:a16="http://schemas.microsoft.com/office/drawing/2014/main" id="{81DC98CB-3420-4157-A476-509B1A496D23}"/>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140" name="Rechte verbindingslijn 139">
                <a:extLst>
                  <a:ext uri="{FF2B5EF4-FFF2-40B4-BE49-F238E27FC236}">
                    <a16:creationId xmlns:a16="http://schemas.microsoft.com/office/drawing/2014/main" id="{E23C1BCE-E05B-4F23-9C09-F22122816702}"/>
                  </a:ext>
                </a:extLst>
              </p:cNvPr>
              <p:cNvCxnSpPr>
                <a:cxnSpLocks/>
                <a:stCxn id="138"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109" name="Ovaal 108">
              <a:extLst>
                <a:ext uri="{FF2B5EF4-FFF2-40B4-BE49-F238E27FC236}">
                  <a16:creationId xmlns:a16="http://schemas.microsoft.com/office/drawing/2014/main" id="{2467B621-AC9E-454D-8364-464717FED1FB}"/>
                </a:ext>
              </a:extLst>
            </p:cNvPr>
            <p:cNvSpPr>
              <a:spLocks noChangeAspect="1"/>
            </p:cNvSpPr>
            <p:nvPr userDrawn="1"/>
          </p:nvSpPr>
          <p:spPr>
            <a:xfrm>
              <a:off x="6090340" y="4420889"/>
              <a:ext cx="217024" cy="2160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0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110" name="Rechthoek 109">
              <a:extLst>
                <a:ext uri="{FF2B5EF4-FFF2-40B4-BE49-F238E27FC236}">
                  <a16:creationId xmlns:a16="http://schemas.microsoft.com/office/drawing/2014/main" id="{1DA47967-DC93-48B1-A486-31C6505F1F2E}"/>
                </a:ext>
              </a:extLst>
            </p:cNvPr>
            <p:cNvSpPr/>
            <p:nvPr userDrawn="1"/>
          </p:nvSpPr>
          <p:spPr>
            <a:xfrm>
              <a:off x="6456020" y="4486953"/>
              <a:ext cx="3932579" cy="433206"/>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Rechter muisklik op </a:t>
              </a:r>
              <a:r>
                <a:rPr kumimoji="0" lang="nl-NL" sz="1100" b="0" i="0" u="none" strike="noStrike" kern="0" cap="none" spc="0" normalizeH="0" baseline="0" noProof="0" dirty="0" err="1">
                  <a:ln>
                    <a:noFill/>
                  </a:ln>
                  <a:solidFill>
                    <a:srgbClr val="000000"/>
                  </a:solidFill>
                  <a:effectLst/>
                  <a:uLnTx/>
                  <a:uFillTx/>
                  <a:latin typeface="+mn-lt"/>
                  <a:cs typeface="Segoe UI Light" panose="020B0502040204020203" pitchFamily="34" charset="0"/>
                </a:rPr>
                <a:t>op</a:t>
              </a: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 de miniweergave aan de linker kant van het scherm en kies </a:t>
              </a:r>
              <a:r>
                <a:rPr kumimoji="0" lang="nl-NL" sz="1100" b="1" i="0" u="none" strike="noStrike" kern="0" cap="none" spc="0" normalizeH="0" baseline="0" noProof="0" dirty="0">
                  <a:ln>
                    <a:noFill/>
                  </a:ln>
                  <a:solidFill>
                    <a:srgbClr val="000000"/>
                  </a:solidFill>
                  <a:effectLst/>
                  <a:uLnTx/>
                  <a:uFillTx/>
                  <a:latin typeface="+mn-lt"/>
                  <a:cs typeface="Segoe UI Light" panose="020B0502040204020203" pitchFamily="34" charset="0"/>
                </a:rPr>
                <a:t>´Dia herstellen / Reset slide´</a:t>
              </a:r>
              <a:r>
                <a:rPr kumimoji="0" lang="nl-NL" sz="110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nl-NL" sz="110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111" name="Rechte verbindingslijn 110">
              <a:extLst>
                <a:ext uri="{FF2B5EF4-FFF2-40B4-BE49-F238E27FC236}">
                  <a16:creationId xmlns:a16="http://schemas.microsoft.com/office/drawing/2014/main" id="{1BBEB69A-49BC-4F56-9D72-98CBAF7A1C8A}"/>
                </a:ext>
              </a:extLst>
            </p:cNvPr>
            <p:cNvCxnSpPr>
              <a:cxnSpLocks/>
            </p:cNvCxnSpPr>
            <p:nvPr userDrawn="1"/>
          </p:nvCxnSpPr>
          <p:spPr>
            <a:xfrm>
              <a:off x="6095999" y="4239227"/>
              <a:ext cx="4292601" cy="0"/>
            </a:xfrm>
            <a:prstGeom prst="line">
              <a:avLst/>
            </a:prstGeom>
            <a:noFill/>
            <a:ln w="3175" cap="flat" cmpd="sng" algn="ctr">
              <a:solidFill>
                <a:schemeClr val="accent2"/>
              </a:solidFill>
              <a:prstDash val="solid"/>
            </a:ln>
            <a:effectLst/>
          </p:spPr>
        </p:cxnSp>
        <p:sp>
          <p:nvSpPr>
            <p:cNvPr id="112" name="Rechthoek 111">
              <a:extLst>
                <a:ext uri="{FF2B5EF4-FFF2-40B4-BE49-F238E27FC236}">
                  <a16:creationId xmlns:a16="http://schemas.microsoft.com/office/drawing/2014/main" id="{67AC28BA-F8AB-425A-BA69-C3120ABAEC58}"/>
                </a:ext>
              </a:extLst>
            </p:cNvPr>
            <p:cNvSpPr/>
            <p:nvPr userDrawn="1"/>
          </p:nvSpPr>
          <p:spPr>
            <a:xfrm>
              <a:off x="6460852" y="4946841"/>
              <a:ext cx="1624926" cy="80522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0" rIns="0" bIns="0" numCol="1" spcCol="0" rtlCol="0" fromWordArt="0" anchor="ctr" anchorCtr="0" forceAA="0" compatLnSpc="1">
              <a:prstTxWarp prst="textNoShape">
                <a:avLst/>
              </a:prstTxWarp>
              <a:noAutofit/>
            </a:bodyPr>
            <a:lstStyle/>
            <a:p>
              <a:pPr algn="l"/>
              <a:endParaRPr lang="nl-NL" sz="1000" b="0" i="1" noProof="0" dirty="0">
                <a:solidFill>
                  <a:schemeClr val="tx1"/>
                </a:solidFill>
              </a:endParaRPr>
            </a:p>
          </p:txBody>
        </p:sp>
        <p:sp>
          <p:nvSpPr>
            <p:cNvPr id="114" name="Rechthoek 113">
              <a:extLst>
                <a:ext uri="{FF2B5EF4-FFF2-40B4-BE49-F238E27FC236}">
                  <a16:creationId xmlns:a16="http://schemas.microsoft.com/office/drawing/2014/main" id="{C1A04312-B8FE-47D6-AC5F-3BD0F654DCEC}"/>
                </a:ext>
              </a:extLst>
            </p:cNvPr>
            <p:cNvSpPr/>
            <p:nvPr userDrawn="1"/>
          </p:nvSpPr>
          <p:spPr>
            <a:xfrm>
              <a:off x="7312805" y="5338122"/>
              <a:ext cx="1176476" cy="580946"/>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nl-NL" sz="800" b="0" noProof="0" dirty="0">
                <a:solidFill>
                  <a:schemeClr val="tx1"/>
                </a:solidFill>
                <a:latin typeface="Arial" panose="020B0604020202020204" pitchFamily="34" charset="0"/>
                <a:cs typeface="Arial" panose="020B0604020202020204" pitchFamily="34" charset="0"/>
              </a:endParaRPr>
            </a:p>
          </p:txBody>
        </p:sp>
        <p:sp>
          <p:nvSpPr>
            <p:cNvPr id="115" name="Rechthoek 114">
              <a:extLst>
                <a:ext uri="{FF2B5EF4-FFF2-40B4-BE49-F238E27FC236}">
                  <a16:creationId xmlns:a16="http://schemas.microsoft.com/office/drawing/2014/main" id="{07202F7F-F330-4FC3-BEEA-7D018142BAF0}"/>
                </a:ext>
              </a:extLst>
            </p:cNvPr>
            <p:cNvSpPr/>
            <p:nvPr userDrawn="1"/>
          </p:nvSpPr>
          <p:spPr>
            <a:xfrm>
              <a:off x="7334769" y="5649511"/>
              <a:ext cx="1145758" cy="261256"/>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nvGrpSpPr>
            <p:cNvPr id="116" name="Groep 115">
              <a:extLst>
                <a:ext uri="{FF2B5EF4-FFF2-40B4-BE49-F238E27FC236}">
                  <a16:creationId xmlns:a16="http://schemas.microsoft.com/office/drawing/2014/main" id="{E6E6011C-8062-4952-97D0-EB86F137C242}"/>
                </a:ext>
              </a:extLst>
            </p:cNvPr>
            <p:cNvGrpSpPr/>
            <p:nvPr userDrawn="1"/>
          </p:nvGrpSpPr>
          <p:grpSpPr>
            <a:xfrm>
              <a:off x="7394755" y="5403624"/>
              <a:ext cx="155951" cy="131922"/>
              <a:chOff x="12968658" y="3354141"/>
              <a:chExt cx="404800" cy="342430"/>
            </a:xfrm>
          </p:grpSpPr>
          <p:sp>
            <p:nvSpPr>
              <p:cNvPr id="129" name="Rechthoek: afgeronde hoeken 128">
                <a:extLst>
                  <a:ext uri="{FF2B5EF4-FFF2-40B4-BE49-F238E27FC236}">
                    <a16:creationId xmlns:a16="http://schemas.microsoft.com/office/drawing/2014/main" id="{4859B19F-5716-4618-B2CB-B32F0AA94ED9}"/>
                  </a:ext>
                </a:extLst>
              </p:cNvPr>
              <p:cNvSpPr/>
              <p:nvPr userDrawn="1"/>
            </p:nvSpPr>
            <p:spPr>
              <a:xfrm>
                <a:off x="12968658" y="3354141"/>
                <a:ext cx="404800" cy="342430"/>
              </a:xfrm>
              <a:prstGeom prst="roundRect">
                <a:avLst>
                  <a:gd name="adj" fmla="val 2911"/>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800" b="0" noProof="0" dirty="0">
                  <a:solidFill>
                    <a:schemeClr val="tx1"/>
                  </a:solidFill>
                  <a:latin typeface="Arial" panose="020B0604020202020204" pitchFamily="34" charset="0"/>
                  <a:cs typeface="Arial" panose="020B0604020202020204" pitchFamily="34" charset="0"/>
                </a:endParaRPr>
              </a:p>
            </p:txBody>
          </p:sp>
          <p:sp>
            <p:nvSpPr>
              <p:cNvPr id="130" name="Rechthoek 129">
                <a:extLst>
                  <a:ext uri="{FF2B5EF4-FFF2-40B4-BE49-F238E27FC236}">
                    <a16:creationId xmlns:a16="http://schemas.microsoft.com/office/drawing/2014/main" id="{4BAF07D4-F9B7-4583-B28F-1E2F6F5808EB}"/>
                  </a:ext>
                </a:extLst>
              </p:cNvPr>
              <p:cNvSpPr/>
              <p:nvPr userDrawn="1"/>
            </p:nvSpPr>
            <p:spPr>
              <a:xfrm>
                <a:off x="13024992" y="3401157"/>
                <a:ext cx="305209" cy="41562"/>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31" name="Rechthoek 130">
                <a:extLst>
                  <a:ext uri="{FF2B5EF4-FFF2-40B4-BE49-F238E27FC236}">
                    <a16:creationId xmlns:a16="http://schemas.microsoft.com/office/drawing/2014/main" id="{747A2D61-5323-43DA-888C-02E8C623CAA9}"/>
                  </a:ext>
                </a:extLst>
              </p:cNvPr>
              <p:cNvSpPr/>
              <p:nvPr userDrawn="1"/>
            </p:nvSpPr>
            <p:spPr>
              <a:xfrm>
                <a:off x="13025005" y="3471560"/>
                <a:ext cx="118776" cy="181689"/>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32" name="Rechthoek 131">
                <a:extLst>
                  <a:ext uri="{FF2B5EF4-FFF2-40B4-BE49-F238E27FC236}">
                    <a16:creationId xmlns:a16="http://schemas.microsoft.com/office/drawing/2014/main" id="{333BBB92-5271-4072-9497-6C98C9AB1695}"/>
                  </a:ext>
                </a:extLst>
              </p:cNvPr>
              <p:cNvSpPr/>
              <p:nvPr userDrawn="1"/>
            </p:nvSpPr>
            <p:spPr>
              <a:xfrm>
                <a:off x="13180632" y="3481971"/>
                <a:ext cx="135277" cy="21329"/>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33" name="Rechthoek 132">
                <a:extLst>
                  <a:ext uri="{FF2B5EF4-FFF2-40B4-BE49-F238E27FC236}">
                    <a16:creationId xmlns:a16="http://schemas.microsoft.com/office/drawing/2014/main" id="{E97ECC9C-2120-47DA-A1CC-7F097F2BAAAB}"/>
                  </a:ext>
                </a:extLst>
              </p:cNvPr>
              <p:cNvSpPr/>
              <p:nvPr userDrawn="1"/>
            </p:nvSpPr>
            <p:spPr>
              <a:xfrm>
                <a:off x="13180718" y="3554791"/>
                <a:ext cx="69417" cy="21329"/>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34" name="Rechthoek 133">
                <a:extLst>
                  <a:ext uri="{FF2B5EF4-FFF2-40B4-BE49-F238E27FC236}">
                    <a16:creationId xmlns:a16="http://schemas.microsoft.com/office/drawing/2014/main" id="{C5254D64-F3F3-43CD-A061-81B4D03A3A6F}"/>
                  </a:ext>
                </a:extLst>
              </p:cNvPr>
              <p:cNvSpPr/>
              <p:nvPr userDrawn="1"/>
            </p:nvSpPr>
            <p:spPr>
              <a:xfrm>
                <a:off x="13180811" y="3627619"/>
                <a:ext cx="69417" cy="21329"/>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grpSp>
          <p:nvGrpSpPr>
            <p:cNvPr id="117" name="Groep 116">
              <a:extLst>
                <a:ext uri="{FF2B5EF4-FFF2-40B4-BE49-F238E27FC236}">
                  <a16:creationId xmlns:a16="http://schemas.microsoft.com/office/drawing/2014/main" id="{33E6202F-D1B9-4001-829B-1F9BC25D2687}"/>
                </a:ext>
              </a:extLst>
            </p:cNvPr>
            <p:cNvGrpSpPr/>
            <p:nvPr userDrawn="1"/>
          </p:nvGrpSpPr>
          <p:grpSpPr>
            <a:xfrm>
              <a:off x="7375200" y="5702947"/>
              <a:ext cx="166739" cy="218963"/>
              <a:chOff x="12940828" y="3950597"/>
              <a:chExt cx="432813" cy="568367"/>
            </a:xfrm>
          </p:grpSpPr>
          <p:grpSp>
            <p:nvGrpSpPr>
              <p:cNvPr id="121" name="Groep 120">
                <a:extLst>
                  <a:ext uri="{FF2B5EF4-FFF2-40B4-BE49-F238E27FC236}">
                    <a16:creationId xmlns:a16="http://schemas.microsoft.com/office/drawing/2014/main" id="{879A8B81-43A6-4EEF-8DBB-6D9F1E2278E5}"/>
                  </a:ext>
                </a:extLst>
              </p:cNvPr>
              <p:cNvGrpSpPr/>
              <p:nvPr userDrawn="1"/>
            </p:nvGrpSpPr>
            <p:grpSpPr>
              <a:xfrm>
                <a:off x="13000382" y="4006891"/>
                <a:ext cx="373259" cy="315747"/>
                <a:chOff x="12968836" y="3354170"/>
                <a:chExt cx="404806" cy="342433"/>
              </a:xfrm>
            </p:grpSpPr>
            <p:sp>
              <p:nvSpPr>
                <p:cNvPr id="123" name="Rechthoek: afgeronde hoeken 122">
                  <a:extLst>
                    <a:ext uri="{FF2B5EF4-FFF2-40B4-BE49-F238E27FC236}">
                      <a16:creationId xmlns:a16="http://schemas.microsoft.com/office/drawing/2014/main" id="{F1DEFA56-8996-4E89-8962-8134A0EAE25A}"/>
                    </a:ext>
                  </a:extLst>
                </p:cNvPr>
                <p:cNvSpPr/>
                <p:nvPr userDrawn="1"/>
              </p:nvSpPr>
              <p:spPr>
                <a:xfrm>
                  <a:off x="12968836" y="3354170"/>
                  <a:ext cx="404806" cy="342433"/>
                </a:xfrm>
                <a:prstGeom prst="roundRect">
                  <a:avLst>
                    <a:gd name="adj" fmla="val 2911"/>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800" b="0" noProof="0" dirty="0">
                    <a:solidFill>
                      <a:schemeClr val="tx1"/>
                    </a:solidFill>
                    <a:latin typeface="Arial" panose="020B0604020202020204" pitchFamily="34" charset="0"/>
                    <a:cs typeface="Arial" panose="020B0604020202020204" pitchFamily="34" charset="0"/>
                  </a:endParaRPr>
                </a:p>
              </p:txBody>
            </p:sp>
            <p:sp>
              <p:nvSpPr>
                <p:cNvPr id="124" name="Rechthoek 123">
                  <a:extLst>
                    <a:ext uri="{FF2B5EF4-FFF2-40B4-BE49-F238E27FC236}">
                      <a16:creationId xmlns:a16="http://schemas.microsoft.com/office/drawing/2014/main" id="{70DE2D24-199C-446A-88CB-73142B67DE97}"/>
                    </a:ext>
                  </a:extLst>
                </p:cNvPr>
                <p:cNvSpPr/>
                <p:nvPr userDrawn="1"/>
              </p:nvSpPr>
              <p:spPr>
                <a:xfrm>
                  <a:off x="13025180" y="3401181"/>
                  <a:ext cx="305213" cy="41563"/>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25" name="Rechthoek 124">
                  <a:extLst>
                    <a:ext uri="{FF2B5EF4-FFF2-40B4-BE49-F238E27FC236}">
                      <a16:creationId xmlns:a16="http://schemas.microsoft.com/office/drawing/2014/main" id="{D3449182-8E03-4299-8DED-1155FFEBE4D2}"/>
                    </a:ext>
                  </a:extLst>
                </p:cNvPr>
                <p:cNvSpPr/>
                <p:nvPr userDrawn="1"/>
              </p:nvSpPr>
              <p:spPr>
                <a:xfrm>
                  <a:off x="13025181" y="3471575"/>
                  <a:ext cx="118778" cy="181691"/>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26" name="Rechthoek 125">
                  <a:extLst>
                    <a:ext uri="{FF2B5EF4-FFF2-40B4-BE49-F238E27FC236}">
                      <a16:creationId xmlns:a16="http://schemas.microsoft.com/office/drawing/2014/main" id="{AA465BAA-FB0E-4D37-BEB4-C9049DB325AB}"/>
                    </a:ext>
                  </a:extLst>
                </p:cNvPr>
                <p:cNvSpPr/>
                <p:nvPr userDrawn="1"/>
              </p:nvSpPr>
              <p:spPr>
                <a:xfrm>
                  <a:off x="13180812" y="3481982"/>
                  <a:ext cx="13527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27" name="Rechthoek 126">
                  <a:extLst>
                    <a:ext uri="{FF2B5EF4-FFF2-40B4-BE49-F238E27FC236}">
                      <a16:creationId xmlns:a16="http://schemas.microsoft.com/office/drawing/2014/main" id="{D525D1F6-BF6A-4C9F-9FBB-F60D9BF6D67E}"/>
                    </a:ext>
                  </a:extLst>
                </p:cNvPr>
                <p:cNvSpPr/>
                <p:nvPr userDrawn="1"/>
              </p:nvSpPr>
              <p:spPr>
                <a:xfrm>
                  <a:off x="13180812" y="3554800"/>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sp>
              <p:nvSpPr>
                <p:cNvPr id="128" name="Rechthoek 127">
                  <a:extLst>
                    <a:ext uri="{FF2B5EF4-FFF2-40B4-BE49-F238E27FC236}">
                      <a16:creationId xmlns:a16="http://schemas.microsoft.com/office/drawing/2014/main" id="{6605A51D-FB8B-487F-BE05-4E838B38FAA2}"/>
                    </a:ext>
                  </a:extLst>
                </p:cNvPr>
                <p:cNvSpPr/>
                <p:nvPr userDrawn="1"/>
              </p:nvSpPr>
              <p:spPr>
                <a:xfrm>
                  <a:off x="13180812" y="3627618"/>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1000" b="1" noProof="0" dirty="0">
                    <a:solidFill>
                      <a:schemeClr val="tx1"/>
                    </a:solidFill>
                  </a:endParaRPr>
                </a:p>
              </p:txBody>
            </p:sp>
          </p:grpSp>
          <p:sp>
            <p:nvSpPr>
              <p:cNvPr id="122" name="Boog 121">
                <a:extLst>
                  <a:ext uri="{FF2B5EF4-FFF2-40B4-BE49-F238E27FC236}">
                    <a16:creationId xmlns:a16="http://schemas.microsoft.com/office/drawing/2014/main" id="{076A910D-4330-40E3-A918-92116CF546A1}"/>
                  </a:ext>
                </a:extLst>
              </p:cNvPr>
              <p:cNvSpPr/>
              <p:nvPr userDrawn="1"/>
            </p:nvSpPr>
            <p:spPr>
              <a:xfrm rot="17637075">
                <a:off x="12776155" y="4115270"/>
                <a:ext cx="568367" cy="239021"/>
              </a:xfrm>
              <a:prstGeom prst="arc">
                <a:avLst>
                  <a:gd name="adj1" fmla="val 15959368"/>
                  <a:gd name="adj2" fmla="val 1354623"/>
                </a:avLst>
              </a:prstGeom>
              <a:noFill/>
              <a:ln w="19050" cap="flat" cmpd="sng" algn="ctr">
                <a:solidFill>
                  <a:srgbClr val="4D82B8"/>
                </a:solidFill>
                <a:prstDash val="solid"/>
                <a:headEnd type="arrow" w="med" len="sm"/>
              </a:ln>
              <a:effectLst/>
            </p:spPr>
            <p:txBody>
              <a:bodyPr rtlCol="0" anchor="ctr"/>
              <a:lstStyle/>
              <a:p>
                <a:pPr algn="ctr"/>
                <a:endParaRPr lang="nl-NL" noProof="0" dirty="0"/>
              </a:p>
            </p:txBody>
          </p:sp>
        </p:grpSp>
        <p:sp>
          <p:nvSpPr>
            <p:cNvPr id="118" name="Tekstvak 117">
              <a:extLst>
                <a:ext uri="{FF2B5EF4-FFF2-40B4-BE49-F238E27FC236}">
                  <a16:creationId xmlns:a16="http://schemas.microsoft.com/office/drawing/2014/main" id="{AB39F992-DBBB-416A-B8B9-69ADF5B9372D}"/>
                </a:ext>
              </a:extLst>
            </p:cNvPr>
            <p:cNvSpPr txBox="1"/>
            <p:nvPr userDrawn="1"/>
          </p:nvSpPr>
          <p:spPr>
            <a:xfrm>
              <a:off x="7553169" y="5377232"/>
              <a:ext cx="855209" cy="203133"/>
            </a:xfrm>
            <a:prstGeom prst="rect">
              <a:avLst/>
            </a:prstGeom>
            <a:noFill/>
          </p:spPr>
          <p:txBody>
            <a:bodyPr wrap="square" rtlCol="0">
              <a:spAutoFit/>
            </a:bodyPr>
            <a:lstStyle/>
            <a:p>
              <a:pPr marL="0" algn="l" defTabSz="1217512" rtl="0" eaLnBrk="1" latinLnBrk="0" hangingPunct="1">
                <a:lnSpc>
                  <a:spcPct val="90000"/>
                </a:lnSpc>
                <a:spcBef>
                  <a:spcPts val="600"/>
                </a:spcBef>
                <a:spcAft>
                  <a:spcPts val="600"/>
                </a:spcAft>
              </a:pPr>
              <a:r>
                <a:rPr lang="nl-NL" sz="800" b="0" kern="1200" noProof="0" dirty="0">
                  <a:solidFill>
                    <a:schemeClr val="tx1"/>
                  </a:solidFill>
                  <a:latin typeface="Arial" panose="020B0604020202020204" pitchFamily="34" charset="0"/>
                  <a:ea typeface="+mn-ea"/>
                  <a:cs typeface="Arial" panose="020B0604020202020204" pitchFamily="34" charset="0"/>
                </a:rPr>
                <a:t>Indeling</a:t>
              </a:r>
            </a:p>
          </p:txBody>
        </p:sp>
        <p:sp>
          <p:nvSpPr>
            <p:cNvPr id="119" name="Tekstvak 118">
              <a:extLst>
                <a:ext uri="{FF2B5EF4-FFF2-40B4-BE49-F238E27FC236}">
                  <a16:creationId xmlns:a16="http://schemas.microsoft.com/office/drawing/2014/main" id="{25CE84CD-5213-4A2E-871F-BD6F258C9331}"/>
                </a:ext>
              </a:extLst>
            </p:cNvPr>
            <p:cNvSpPr txBox="1"/>
            <p:nvPr userDrawn="1"/>
          </p:nvSpPr>
          <p:spPr>
            <a:xfrm>
              <a:off x="7539740" y="5698358"/>
              <a:ext cx="855209" cy="203133"/>
            </a:xfrm>
            <a:prstGeom prst="rect">
              <a:avLst/>
            </a:prstGeom>
            <a:noFill/>
          </p:spPr>
          <p:txBody>
            <a:bodyPr wrap="square" rtlCol="0">
              <a:spAutoFit/>
            </a:bodyPr>
            <a:lstStyle/>
            <a:p>
              <a:pPr marL="0" algn="l" defTabSz="1217512" rtl="0" eaLnBrk="1" latinLnBrk="0" hangingPunct="1">
                <a:lnSpc>
                  <a:spcPct val="90000"/>
                </a:lnSpc>
                <a:spcBef>
                  <a:spcPts val="600"/>
                </a:spcBef>
                <a:spcAft>
                  <a:spcPts val="600"/>
                </a:spcAft>
              </a:pPr>
              <a:r>
                <a:rPr lang="nl-NL" sz="800" b="0" kern="1200" noProof="0" dirty="0">
                  <a:solidFill>
                    <a:schemeClr val="tx1"/>
                  </a:solidFill>
                  <a:latin typeface="Arial" panose="020B0604020202020204" pitchFamily="34" charset="0"/>
                  <a:ea typeface="+mn-ea"/>
                  <a:cs typeface="Arial" panose="020B0604020202020204" pitchFamily="34" charset="0"/>
                </a:rPr>
                <a:t>Dia herstellen</a:t>
              </a:r>
            </a:p>
          </p:txBody>
        </p:sp>
        <p:pic>
          <p:nvPicPr>
            <p:cNvPr id="120" name="Picture 3">
              <a:extLst>
                <a:ext uri="{FF2B5EF4-FFF2-40B4-BE49-F238E27FC236}">
                  <a16:creationId xmlns:a16="http://schemas.microsoft.com/office/drawing/2014/main" id="{C5C40FFF-327E-436B-9D74-8EC753A2DB78}"/>
                </a:ext>
              </a:extLst>
            </p:cNvPr>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8365442" y="5785058"/>
              <a:ext cx="143086" cy="231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7" name="Titel">
            <a:extLst>
              <a:ext uri="{FF2B5EF4-FFF2-40B4-BE49-F238E27FC236}">
                <a16:creationId xmlns:a16="http://schemas.microsoft.com/office/drawing/2014/main" id="{67CD20C4-7145-40CE-A355-AA28D8AD4B92}"/>
              </a:ext>
            </a:extLst>
          </p:cNvPr>
          <p:cNvSpPr txBox="1"/>
          <p:nvPr userDrawn="1"/>
        </p:nvSpPr>
        <p:spPr>
          <a:xfrm>
            <a:off x="371476" y="296863"/>
            <a:ext cx="10108030" cy="707886"/>
          </a:xfrm>
          <a:prstGeom prst="rect">
            <a:avLst/>
          </a:prstGeom>
          <a:noFill/>
        </p:spPr>
        <p:txBody>
          <a:bodyPr wrap="square" rtlCol="0">
            <a:spAutoFit/>
          </a:bodyPr>
          <a:lstStyle>
            <a:defPPr>
              <a:defRPr lang="nl-NL"/>
            </a:defPPr>
          </a:lstStyle>
          <a:p>
            <a:pPr lvl="0"/>
            <a:r>
              <a:rPr lang="nl-NL" sz="4000" b="1" noProof="0" dirty="0">
                <a:latin typeface="+mj-lt"/>
              </a:rPr>
              <a:t>Handleiding (verkort)</a:t>
            </a:r>
          </a:p>
        </p:txBody>
      </p:sp>
    </p:spTree>
    <p:extLst>
      <p:ext uri="{BB962C8B-B14F-4D97-AF65-F5344CB8AC3E}">
        <p14:creationId xmlns:p14="http://schemas.microsoft.com/office/powerpoint/2010/main" val="34499014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 02">
    <p:bg>
      <p:bgPr>
        <a:solidFill>
          <a:schemeClr val="accent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371475" y="296863"/>
            <a:ext cx="5645149" cy="2395967"/>
          </a:xfrm>
        </p:spPr>
        <p:txBody>
          <a:bodyPr anchor="t"/>
          <a:lstStyle>
            <a:lvl1pPr algn="l">
              <a:lnSpc>
                <a:spcPct val="85000"/>
              </a:lnSpc>
              <a:defRPr sz="6000" spc="-120" baseline="0">
                <a:solidFill>
                  <a:schemeClr val="tx1"/>
                </a:solidFill>
              </a:defRPr>
            </a:lvl1pPr>
          </a:lstStyle>
          <a:p>
            <a:r>
              <a:rPr lang="nl-NL" noProof="0"/>
              <a:t>Klik om stijl te bewerken</a:t>
            </a:r>
          </a:p>
        </p:txBody>
      </p:sp>
      <p:sp>
        <p:nvSpPr>
          <p:cNvPr id="3" name="Ondertitel 2">
            <a:extLst>
              <a:ext uri="{FF2B5EF4-FFF2-40B4-BE49-F238E27FC236}">
                <a16:creationId xmlns:a16="http://schemas.microsoft.com/office/drawing/2014/main" id="{541C6C6D-C3CA-4FC9-A485-7EAAB57E787A}"/>
              </a:ext>
            </a:extLst>
          </p:cNvPr>
          <p:cNvSpPr>
            <a:spLocks noGrp="1"/>
          </p:cNvSpPr>
          <p:nvPr>
            <p:ph type="subTitle" idx="1"/>
          </p:nvPr>
        </p:nvSpPr>
        <p:spPr>
          <a:xfrm>
            <a:off x="374650" y="2699255"/>
            <a:ext cx="5645149" cy="3430083"/>
          </a:xfrm>
        </p:spPr>
        <p:txBody>
          <a:bodyPr>
            <a:normAutofit/>
          </a:bodyPr>
          <a:lstStyle>
            <a:lvl1pPr marL="0" indent="0" algn="l">
              <a:buNone/>
              <a:defRPr sz="3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noProof="0"/>
              <a:t>Klikken om de ondertitelstijl van het model te bewerken</a:t>
            </a:r>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1174750" y="6325170"/>
            <a:ext cx="4921250" cy="216000"/>
          </a:xfrm>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371476" y="7020000"/>
            <a:ext cx="311944"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10" name="Tijdelijke aanduiding voor tekst 26">
            <a:extLst>
              <a:ext uri="{FF2B5EF4-FFF2-40B4-BE49-F238E27FC236}">
                <a16:creationId xmlns:a16="http://schemas.microsoft.com/office/drawing/2014/main" id="{41AB786A-2A3B-4717-89E5-8E35FE4DBEC0}"/>
              </a:ext>
            </a:extLst>
          </p:cNvPr>
          <p:cNvSpPr>
            <a:spLocks noGrp="1"/>
          </p:cNvSpPr>
          <p:nvPr>
            <p:ph type="body" sz="quarter" idx="14"/>
          </p:nvPr>
        </p:nvSpPr>
        <p:spPr>
          <a:xfrm>
            <a:off x="9056685" y="5896036"/>
            <a:ext cx="2750400" cy="571690"/>
          </a:xfrm>
          <a:blipFill dpi="0" rotWithShape="1">
            <a:blip r:embed="rId2" cstate="email">
              <a:extLst>
                <a:ext uri="{28A0092B-C50C-407E-A947-70E740481C1C}">
                  <a14:useLocalDpi xmlns:a14="http://schemas.microsoft.com/office/drawing/2010/main"/>
                </a:ext>
              </a:extLst>
            </a:blip>
            <a:srcRect/>
            <a:stretch>
              <a:fillRect/>
            </a:stretch>
          </a:blipFill>
        </p:spPr>
        <p:txBody>
          <a:bodyPr rIns="4068000">
            <a:normAutofit/>
          </a:bodyPr>
          <a:lstStyle>
            <a:lvl1pPr marL="0" indent="0">
              <a:buNone/>
              <a:defRPr sz="100">
                <a:solidFill>
                  <a:srgbClr val="E6E6E6"/>
                </a:solidFill>
              </a:defRPr>
            </a:lvl1pPr>
          </a:lstStyle>
          <a:p>
            <a:pPr lvl="0"/>
            <a:r>
              <a:rPr lang="nl-NL" noProof="0"/>
              <a:t>Klikken om de tekststijl van het model te bewerken</a:t>
            </a:r>
          </a:p>
        </p:txBody>
      </p:sp>
      <p:sp>
        <p:nvSpPr>
          <p:cNvPr id="11" name="Tijdelijke aanduiding voor afbeelding 24">
            <a:extLst>
              <a:ext uri="{FF2B5EF4-FFF2-40B4-BE49-F238E27FC236}">
                <a16:creationId xmlns:a16="http://schemas.microsoft.com/office/drawing/2014/main" id="{26E3DA42-E656-4206-A24B-B5FAE257CFB5}"/>
              </a:ext>
            </a:extLst>
          </p:cNvPr>
          <p:cNvSpPr>
            <a:spLocks noGrp="1"/>
          </p:cNvSpPr>
          <p:nvPr>
            <p:ph type="pic" sz="quarter" idx="13"/>
          </p:nvPr>
        </p:nvSpPr>
        <p:spPr>
          <a:xfrm>
            <a:off x="6175377" y="0"/>
            <a:ext cx="6016622" cy="6858000"/>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371476" y="6325170"/>
            <a:ext cx="803274" cy="216000"/>
          </a:xfrm>
        </p:spPr>
        <p:txBody>
          <a:bodyPr/>
          <a:lstStyle>
            <a:lvl1pPr>
              <a:defRPr>
                <a:solidFill>
                  <a:schemeClr val="tx1"/>
                </a:solidFill>
              </a:defRPr>
            </a:lvl1pPr>
          </a:lstStyle>
          <a:p>
            <a:fld id="{40E8DCF3-56A4-46E1-9EBC-EA613906C72E}" type="datetime1">
              <a:rPr lang="nl-NL" noProof="0" smtClean="0"/>
              <a:t>12-3-2023</a:t>
            </a:fld>
            <a:endParaRPr lang="nl-NL" noProof="0"/>
          </a:p>
        </p:txBody>
      </p:sp>
      <p:sp>
        <p:nvSpPr>
          <p:cNvPr id="13" name="Logo">
            <a:extLst>
              <a:ext uri="{FF2B5EF4-FFF2-40B4-BE49-F238E27FC236}">
                <a16:creationId xmlns:a16="http://schemas.microsoft.com/office/drawing/2014/main" id="{60F18813-55E5-408E-8ACE-F31156719ED0}"/>
              </a:ext>
            </a:extLst>
          </p:cNvPr>
          <p:cNvSpPr>
            <a:spLocks noGrp="1"/>
          </p:cNvSpPr>
          <p:nvPr>
            <p:ph type="body" sz="quarter" idx="15"/>
          </p:nvPr>
        </p:nvSpPr>
        <p:spPr>
          <a:xfrm>
            <a:off x="9056685" y="5896036"/>
            <a:ext cx="2750400" cy="571690"/>
          </a:xfrm>
          <a:blipFill dpi="0" rotWithShape="1">
            <a:blip r:embed="rId2" cstate="email">
              <a:extLst>
                <a:ext uri="{28A0092B-C50C-407E-A947-70E740481C1C}">
                  <a14:useLocalDpi xmlns:a14="http://schemas.microsoft.com/office/drawing/2010/main"/>
                </a:ext>
              </a:extLst>
            </a:blip>
            <a:srcRect/>
            <a:stretch>
              <a:fillRect/>
            </a:stretch>
          </a:blipFill>
        </p:spPr>
        <p:txBody>
          <a:bodyPr lIns="3600000" rIns="0">
            <a:normAutofit/>
          </a:bodyPr>
          <a:lstStyle>
            <a:lvl1pPr marL="0" indent="0">
              <a:buNone/>
              <a:defRPr sz="100">
                <a:solidFill>
                  <a:srgbClr val="E6E6E6"/>
                </a:solidFill>
              </a:defRPr>
            </a:lvl1pPr>
          </a:lstStyle>
          <a:p>
            <a:pPr lvl="0"/>
            <a:r>
              <a:rPr lang="nl-NL" noProof="0"/>
              <a:t>Klikken om de tekststijl van het model te bewerken</a:t>
            </a:r>
          </a:p>
        </p:txBody>
      </p:sp>
    </p:spTree>
    <p:extLst>
      <p:ext uri="{BB962C8B-B14F-4D97-AF65-F5344CB8AC3E}">
        <p14:creationId xmlns:p14="http://schemas.microsoft.com/office/powerpoint/2010/main" val="2313406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dia 03">
    <p:bg>
      <p:bgPr>
        <a:solidFill>
          <a:schemeClr val="accent1"/>
        </a:solidFill>
        <a:effectLst/>
      </p:bgPr>
    </p:bg>
    <p:spTree>
      <p:nvGrpSpPr>
        <p:cNvPr id="1" name=""/>
        <p:cNvGrpSpPr/>
        <p:nvPr/>
      </p:nvGrpSpPr>
      <p:grpSpPr>
        <a:xfrm>
          <a:off x="0" y="0"/>
          <a:ext cx="0" cy="0"/>
          <a:chOff x="0" y="0"/>
          <a:chExt cx="0" cy="0"/>
        </a:xfrm>
      </p:grpSpPr>
      <p:pic>
        <p:nvPicPr>
          <p:cNvPr id="18" name="Vormentaal">
            <a:extLst>
              <a:ext uri="{FF2B5EF4-FFF2-40B4-BE49-F238E27FC236}">
                <a16:creationId xmlns:a16="http://schemas.microsoft.com/office/drawing/2014/main" id="{E44F29B4-B10E-4A7C-9AA2-62C4B57A53A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6E6A3B44-C3A4-4030-BE9F-ACEE9C0329F0}"/>
              </a:ext>
            </a:extLst>
          </p:cNvPr>
          <p:cNvSpPr>
            <a:spLocks noGrp="1"/>
          </p:cNvSpPr>
          <p:nvPr>
            <p:ph type="ctrTitle"/>
          </p:nvPr>
        </p:nvSpPr>
        <p:spPr>
          <a:xfrm>
            <a:off x="371476" y="3001962"/>
            <a:ext cx="8676000" cy="2484000"/>
          </a:xfrm>
        </p:spPr>
        <p:txBody>
          <a:bodyPr anchor="b"/>
          <a:lstStyle>
            <a:lvl1pPr algn="l">
              <a:lnSpc>
                <a:spcPct val="85000"/>
              </a:lnSpc>
              <a:defRPr sz="6000" spc="-120" baseline="0"/>
            </a:lvl1pPr>
          </a:lstStyle>
          <a:p>
            <a:r>
              <a:rPr lang="nl-NL" noProof="0"/>
              <a:t>Klik om stijl te bewerken</a:t>
            </a:r>
          </a:p>
        </p:txBody>
      </p:sp>
      <p:sp>
        <p:nvSpPr>
          <p:cNvPr id="6" name="Tijdelijke aanduiding voor dianummer 5">
            <a:extLst>
              <a:ext uri="{FF2B5EF4-FFF2-40B4-BE49-F238E27FC236}">
                <a16:creationId xmlns:a16="http://schemas.microsoft.com/office/drawing/2014/main" id="{92EC93EC-A872-4FAC-B36E-1B40DF87C0ED}"/>
              </a:ext>
            </a:extLst>
          </p:cNvPr>
          <p:cNvSpPr>
            <a:spLocks noGrp="1"/>
          </p:cNvSpPr>
          <p:nvPr>
            <p:ph type="sldNum" sz="quarter" idx="12"/>
          </p:nvPr>
        </p:nvSpPr>
        <p:spPr>
          <a:xfrm>
            <a:off x="370800" y="7020000"/>
            <a:ext cx="311944" cy="216000"/>
          </a:xfrm>
        </p:spPr>
        <p:txBody>
          <a:bodyPr/>
          <a:lstStyle>
            <a:lvl1pPr>
              <a:defRPr>
                <a:solidFill>
                  <a:srgbClr val="E6E6E6"/>
                </a:solidFill>
              </a:defRPr>
            </a:lvl1pPr>
          </a:lstStyle>
          <a:p>
            <a:fld id="{45B76B8B-DE07-48A4-9913-B57A52F2F853}" type="slidenum">
              <a:rPr lang="nl-NL" noProof="0" smtClean="0"/>
              <a:pPr/>
              <a:t>‹nr.›</a:t>
            </a:fld>
            <a:endParaRPr lang="nl-NL" noProof="0"/>
          </a:p>
        </p:txBody>
      </p:sp>
      <p:sp>
        <p:nvSpPr>
          <p:cNvPr id="5" name="Tijdelijke aanduiding voor voettekst 4">
            <a:extLst>
              <a:ext uri="{FF2B5EF4-FFF2-40B4-BE49-F238E27FC236}">
                <a16:creationId xmlns:a16="http://schemas.microsoft.com/office/drawing/2014/main" id="{08BD83B1-012B-4993-AAB0-F2B67EA0E4B5}"/>
              </a:ext>
            </a:extLst>
          </p:cNvPr>
          <p:cNvSpPr>
            <a:spLocks noGrp="1"/>
          </p:cNvSpPr>
          <p:nvPr>
            <p:ph type="ftr" sz="quarter" idx="11"/>
          </p:nvPr>
        </p:nvSpPr>
        <p:spPr>
          <a:xfrm>
            <a:off x="1174750" y="6325170"/>
            <a:ext cx="4921250" cy="216000"/>
          </a:xfrm>
        </p:spPr>
        <p:txBody>
          <a:bodyPr/>
          <a:lstStyle/>
          <a:p>
            <a:r>
              <a:rPr lang="nl-NL" noProof="0"/>
              <a:t>Onderwerp van de presentatie</a:t>
            </a:r>
          </a:p>
        </p:txBody>
      </p:sp>
      <p:grpSp>
        <p:nvGrpSpPr>
          <p:cNvPr id="10" name="Logo">
            <a:extLst>
              <a:ext uri="{FF2B5EF4-FFF2-40B4-BE49-F238E27FC236}">
                <a16:creationId xmlns:a16="http://schemas.microsoft.com/office/drawing/2014/main" id="{0A063B09-27A8-4B81-9B57-D8FFCF678BA4}"/>
              </a:ext>
            </a:extLst>
          </p:cNvPr>
          <p:cNvGrpSpPr>
            <a:grpSpLocks noChangeAspect="1"/>
          </p:cNvGrpSpPr>
          <p:nvPr userDrawn="1"/>
        </p:nvGrpSpPr>
        <p:grpSpPr>
          <a:xfrm>
            <a:off x="9056685" y="5896036"/>
            <a:ext cx="2750453" cy="571690"/>
            <a:chOff x="4033837" y="3000375"/>
            <a:chExt cx="2429593" cy="504996"/>
          </a:xfrm>
          <a:solidFill>
            <a:schemeClr val="tx1"/>
          </a:solidFill>
        </p:grpSpPr>
        <p:sp>
          <p:nvSpPr>
            <p:cNvPr id="11" name="Vrije vorm: vorm 10">
              <a:extLst>
                <a:ext uri="{FF2B5EF4-FFF2-40B4-BE49-F238E27FC236}">
                  <a16:creationId xmlns:a16="http://schemas.microsoft.com/office/drawing/2014/main" id="{BA37A059-A239-4E52-8A9D-E17AA516807D}"/>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lIns="0" tIns="0" rIns="0" bIns="0" rtlCol="0" anchor="ctr"/>
            <a:lstStyle/>
            <a:p>
              <a:endParaRPr lang="nl-NL" noProof="0"/>
            </a:p>
          </p:txBody>
        </p:sp>
        <p:sp>
          <p:nvSpPr>
            <p:cNvPr id="12" name="Vrije vorm: vorm 11">
              <a:extLst>
                <a:ext uri="{FF2B5EF4-FFF2-40B4-BE49-F238E27FC236}">
                  <a16:creationId xmlns:a16="http://schemas.microsoft.com/office/drawing/2014/main" id="{16133F7D-BC85-4324-A4F5-5D35A7A759B6}"/>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lIns="0" tIns="0" rIns="0" bIns="0" rtlCol="0" anchor="ctr"/>
            <a:lstStyle/>
            <a:p>
              <a:endParaRPr lang="nl-NL" noProof="0"/>
            </a:p>
          </p:txBody>
        </p:sp>
        <p:sp>
          <p:nvSpPr>
            <p:cNvPr id="13" name="Vrije vorm: vorm 12">
              <a:extLst>
                <a:ext uri="{FF2B5EF4-FFF2-40B4-BE49-F238E27FC236}">
                  <a16:creationId xmlns:a16="http://schemas.microsoft.com/office/drawing/2014/main" id="{B14D7D93-0806-4001-A659-50467AAAF4C2}"/>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lIns="0" tIns="0" rIns="0" bIns="0" rtlCol="0" anchor="ctr"/>
            <a:lstStyle/>
            <a:p>
              <a:endParaRPr lang="nl-NL" noProof="0"/>
            </a:p>
          </p:txBody>
        </p:sp>
        <p:sp>
          <p:nvSpPr>
            <p:cNvPr id="14" name="Vrije vorm: vorm 13">
              <a:extLst>
                <a:ext uri="{FF2B5EF4-FFF2-40B4-BE49-F238E27FC236}">
                  <a16:creationId xmlns:a16="http://schemas.microsoft.com/office/drawing/2014/main" id="{D1B30E15-CE1E-40C2-B3D2-3C439183C0D0}"/>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lIns="0" tIns="0" rIns="0" bIns="0" rtlCol="0" anchor="ctr"/>
            <a:lstStyle/>
            <a:p>
              <a:endParaRPr lang="nl-NL" noProof="0"/>
            </a:p>
          </p:txBody>
        </p:sp>
        <p:sp>
          <p:nvSpPr>
            <p:cNvPr id="15" name="Vrije vorm: vorm 14">
              <a:extLst>
                <a:ext uri="{FF2B5EF4-FFF2-40B4-BE49-F238E27FC236}">
                  <a16:creationId xmlns:a16="http://schemas.microsoft.com/office/drawing/2014/main" id="{164A2669-414D-48BD-AB98-B02F2C9EE3B5}"/>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lIns="0" tIns="0" rIns="0" bIns="0" rtlCol="0" anchor="ctr"/>
            <a:lstStyle/>
            <a:p>
              <a:endParaRPr lang="nl-NL" noProof="0"/>
            </a:p>
          </p:txBody>
        </p:sp>
        <p:sp>
          <p:nvSpPr>
            <p:cNvPr id="16" name="Vrije vorm: vorm 15">
              <a:extLst>
                <a:ext uri="{FF2B5EF4-FFF2-40B4-BE49-F238E27FC236}">
                  <a16:creationId xmlns:a16="http://schemas.microsoft.com/office/drawing/2014/main" id="{DAB275AD-8ABF-4D9B-94E3-9375F03BA6DA}"/>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lIns="0" tIns="0" rIns="0" bIns="0" rtlCol="0" anchor="ctr"/>
            <a:lstStyle/>
            <a:p>
              <a:endParaRPr lang="nl-NL" noProof="0"/>
            </a:p>
          </p:txBody>
        </p:sp>
        <p:sp>
          <p:nvSpPr>
            <p:cNvPr id="17" name="Vrije vorm: vorm 16">
              <a:extLst>
                <a:ext uri="{FF2B5EF4-FFF2-40B4-BE49-F238E27FC236}">
                  <a16:creationId xmlns:a16="http://schemas.microsoft.com/office/drawing/2014/main" id="{78D2EA3F-676A-4083-9C45-16E717D51C13}"/>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lIns="0" tIns="0" rIns="0" bIns="0" rtlCol="0" anchor="ctr"/>
            <a:lstStyle/>
            <a:p>
              <a:endParaRPr lang="nl-NL" noProof="0"/>
            </a:p>
          </p:txBody>
        </p:sp>
      </p:grpSp>
      <p:sp>
        <p:nvSpPr>
          <p:cNvPr id="4" name="Tijdelijke aanduiding voor datum 3">
            <a:extLst>
              <a:ext uri="{FF2B5EF4-FFF2-40B4-BE49-F238E27FC236}">
                <a16:creationId xmlns:a16="http://schemas.microsoft.com/office/drawing/2014/main" id="{501A664A-A156-48B9-B667-7D4F53ADD64A}"/>
              </a:ext>
            </a:extLst>
          </p:cNvPr>
          <p:cNvSpPr>
            <a:spLocks noGrp="1"/>
          </p:cNvSpPr>
          <p:nvPr>
            <p:ph type="dt" sz="half" idx="10"/>
          </p:nvPr>
        </p:nvSpPr>
        <p:spPr>
          <a:xfrm>
            <a:off x="371476" y="6325170"/>
            <a:ext cx="803274" cy="216000"/>
          </a:xfrm>
        </p:spPr>
        <p:txBody>
          <a:bodyPr/>
          <a:lstStyle>
            <a:lvl1pPr>
              <a:defRPr>
                <a:solidFill>
                  <a:schemeClr val="tx1"/>
                </a:solidFill>
              </a:defRPr>
            </a:lvl1pPr>
          </a:lstStyle>
          <a:p>
            <a:fld id="{21860599-687F-493C-A523-B4769D1A9902}" type="datetime1">
              <a:rPr lang="nl-NL" noProof="0" smtClean="0"/>
              <a:t>12-3-2023</a:t>
            </a:fld>
            <a:endParaRPr lang="nl-NL" noProof="0"/>
          </a:p>
        </p:txBody>
      </p:sp>
    </p:spTree>
    <p:extLst>
      <p:ext uri="{BB962C8B-B14F-4D97-AF65-F5344CB8AC3E}">
        <p14:creationId xmlns:p14="http://schemas.microsoft.com/office/powerpoint/2010/main" val="6089969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Inhoudsopgave 01">
    <p:spTree>
      <p:nvGrpSpPr>
        <p:cNvPr id="1" name=""/>
        <p:cNvGrpSpPr/>
        <p:nvPr/>
      </p:nvGrpSpPr>
      <p:grpSpPr>
        <a:xfrm>
          <a:off x="0" y="0"/>
          <a:ext cx="0" cy="0"/>
          <a:chOff x="0" y="0"/>
          <a:chExt cx="0" cy="0"/>
        </a:xfrm>
      </p:grpSpPr>
      <p:pic>
        <p:nvPicPr>
          <p:cNvPr id="10" name="Vormentaal">
            <a:extLst>
              <a:ext uri="{FF2B5EF4-FFF2-40B4-BE49-F238E27FC236}">
                <a16:creationId xmlns:a16="http://schemas.microsoft.com/office/drawing/2014/main" id="{610CCB28-A748-4AA9-A239-EEA4BBF0E69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6" y="296863"/>
            <a:ext cx="10260000" cy="1160403"/>
          </a:xfrm>
        </p:spPr>
        <p:txBody>
          <a:bodyPr/>
          <a:lstStyle/>
          <a:p>
            <a:r>
              <a:rPr lang="nl-NL" noProof="0"/>
              <a:t>Klik om stijl te bewerken</a:t>
            </a:r>
          </a:p>
        </p:txBody>
      </p:sp>
      <p:sp>
        <p:nvSpPr>
          <p:cNvPr id="3" name="Tijdelijke aanduiding voor inhoud 2">
            <a:extLst>
              <a:ext uri="{FF2B5EF4-FFF2-40B4-BE49-F238E27FC236}">
                <a16:creationId xmlns:a16="http://schemas.microsoft.com/office/drawing/2014/main" id="{27862A1F-6B62-4D5A-9714-1CC911E403AE}"/>
              </a:ext>
            </a:extLst>
          </p:cNvPr>
          <p:cNvSpPr>
            <a:spLocks noGrp="1"/>
          </p:cNvSpPr>
          <p:nvPr>
            <p:ph idx="1"/>
          </p:nvPr>
        </p:nvSpPr>
        <p:spPr>
          <a:xfrm>
            <a:off x="371475" y="1709738"/>
            <a:ext cx="11449050" cy="4419599"/>
          </a:xfrm>
        </p:spPr>
        <p:txBody>
          <a:bodyPr numCol="2" spcCol="180000">
            <a:noAutofit/>
          </a:bodyPr>
          <a:lstStyle>
            <a:lvl1pPr marL="648000" indent="-648000">
              <a:spcBef>
                <a:spcPts val="2800"/>
              </a:spcBef>
              <a:buFont typeface="+mj-lt"/>
              <a:buAutoNum type="arabicPeriod"/>
              <a:defRPr sz="3000" b="1">
                <a:solidFill>
                  <a:schemeClr val="tx1"/>
                </a:solidFill>
              </a:defRPr>
            </a:lvl1pPr>
            <a:lvl2pPr marL="648000" indent="0">
              <a:spcBef>
                <a:spcPts val="200"/>
              </a:spcBef>
              <a:buFont typeface="+mj-lt"/>
              <a:buNone/>
              <a:defRPr sz="1800">
                <a:solidFill>
                  <a:schemeClr val="tx1"/>
                </a:solidFill>
              </a:defRPr>
            </a:lvl2pPr>
          </a:lstStyle>
          <a:p>
            <a:pPr lvl="0"/>
            <a:r>
              <a:rPr lang="nl-NL" noProof="0"/>
              <a:t>Klikken om de tekststijl van het model te bewerken</a:t>
            </a:r>
          </a:p>
          <a:p>
            <a:pPr lvl="1"/>
            <a:r>
              <a:rPr lang="nl-NL" noProof="0"/>
              <a:t>Tweede niveau</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5DD8805B-C73B-4907-9377-FC5FEFF5C94B}"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Tree>
    <p:extLst>
      <p:ext uri="{BB962C8B-B14F-4D97-AF65-F5344CB8AC3E}">
        <p14:creationId xmlns:p14="http://schemas.microsoft.com/office/powerpoint/2010/main" val="3942876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Inhoudsopgave 02">
    <p:bg>
      <p:bgPr>
        <a:solidFill>
          <a:schemeClr val="tx1"/>
        </a:solidFill>
        <a:effectLst/>
      </p:bgPr>
    </p:bg>
    <p:spTree>
      <p:nvGrpSpPr>
        <p:cNvPr id="1" name=""/>
        <p:cNvGrpSpPr/>
        <p:nvPr/>
      </p:nvGrpSpPr>
      <p:grpSpPr>
        <a:xfrm>
          <a:off x="0" y="0"/>
          <a:ext cx="0" cy="0"/>
          <a:chOff x="0" y="0"/>
          <a:chExt cx="0" cy="0"/>
        </a:xfrm>
      </p:grpSpPr>
      <p:pic>
        <p:nvPicPr>
          <p:cNvPr id="8" name="Vormentaal">
            <a:extLst>
              <a:ext uri="{FF2B5EF4-FFF2-40B4-BE49-F238E27FC236}">
                <a16:creationId xmlns:a16="http://schemas.microsoft.com/office/drawing/2014/main" id="{EAAEE556-E267-4E86-B8C7-B4E44525464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5" y="296863"/>
            <a:ext cx="10260000" cy="1160403"/>
          </a:xfrm>
        </p:spPr>
        <p:txBody>
          <a:bodyPr/>
          <a:lstStyle>
            <a:lvl1pPr>
              <a:defRPr>
                <a:solidFill>
                  <a:schemeClr val="accent1"/>
                </a:solidFill>
              </a:defRPr>
            </a:lvl1pPr>
          </a:lstStyle>
          <a:p>
            <a:r>
              <a:rPr lang="nl-NL" noProof="0"/>
              <a:t>Klik om stijl te bewerken</a:t>
            </a:r>
          </a:p>
        </p:txBody>
      </p:sp>
      <p:sp>
        <p:nvSpPr>
          <p:cNvPr id="3" name="Tijdelijke aanduiding voor inhoud 2">
            <a:extLst>
              <a:ext uri="{FF2B5EF4-FFF2-40B4-BE49-F238E27FC236}">
                <a16:creationId xmlns:a16="http://schemas.microsoft.com/office/drawing/2014/main" id="{27862A1F-6B62-4D5A-9714-1CC911E403AE}"/>
              </a:ext>
            </a:extLst>
          </p:cNvPr>
          <p:cNvSpPr>
            <a:spLocks noGrp="1"/>
          </p:cNvSpPr>
          <p:nvPr>
            <p:ph idx="1"/>
          </p:nvPr>
        </p:nvSpPr>
        <p:spPr>
          <a:xfrm>
            <a:off x="371475" y="1709738"/>
            <a:ext cx="11449050" cy="4419599"/>
          </a:xfrm>
        </p:spPr>
        <p:txBody>
          <a:bodyPr numCol="2" spcCol="180000">
            <a:noAutofit/>
          </a:bodyPr>
          <a:lstStyle>
            <a:lvl1pPr marL="648000" indent="-648000">
              <a:spcBef>
                <a:spcPts val="2800"/>
              </a:spcBef>
              <a:buClr>
                <a:schemeClr val="accent1"/>
              </a:buClr>
              <a:buFont typeface="+mj-lt"/>
              <a:buAutoNum type="arabicPeriod"/>
              <a:defRPr sz="3000" b="1">
                <a:solidFill>
                  <a:schemeClr val="accent3"/>
                </a:solidFill>
              </a:defRPr>
            </a:lvl1pPr>
            <a:lvl2pPr marL="648000" indent="0">
              <a:spcBef>
                <a:spcPts val="200"/>
              </a:spcBef>
              <a:buFont typeface="+mj-lt"/>
              <a:buNone/>
              <a:defRPr sz="1800">
                <a:solidFill>
                  <a:schemeClr val="accent3"/>
                </a:solidFill>
              </a:defRPr>
            </a:lvl2pPr>
          </a:lstStyle>
          <a:p>
            <a:pPr lvl="0"/>
            <a:r>
              <a:rPr lang="nl-NL" noProof="0"/>
              <a:t>Klikken om de tekststijl van het model te bewerken</a:t>
            </a:r>
          </a:p>
          <a:p>
            <a:pPr lvl="1"/>
            <a:r>
              <a:rPr lang="nl-NL" noProof="0"/>
              <a:t>Tweede niveau</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C3F8924F-0B7B-4710-AD11-E918B7D7DC34}"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lvl1pPr>
              <a:defRPr>
                <a:solidFill>
                  <a:schemeClr val="accent1"/>
                </a:solidFill>
              </a:defRPr>
            </a:lvl1p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lvl1pPr>
              <a:defRPr>
                <a:solidFill>
                  <a:schemeClr val="accent1"/>
                </a:solidFill>
              </a:defRPr>
            </a:lvl1pPr>
          </a:lstStyle>
          <a:p>
            <a:fld id="{45B76B8B-DE07-48A4-9913-B57A52F2F853}" type="slidenum">
              <a:rPr lang="nl-NL" noProof="0" smtClean="0"/>
              <a:pPr/>
              <a:t>‹nr.›</a:t>
            </a:fld>
            <a:endParaRPr lang="nl-NL" noProof="0"/>
          </a:p>
        </p:txBody>
      </p:sp>
      <p:grpSp>
        <p:nvGrpSpPr>
          <p:cNvPr id="9" name="Logo">
            <a:extLst>
              <a:ext uri="{FF2B5EF4-FFF2-40B4-BE49-F238E27FC236}">
                <a16:creationId xmlns:a16="http://schemas.microsoft.com/office/drawing/2014/main" id="{90224F01-BFD3-4032-8F27-364493696B66}"/>
              </a:ext>
            </a:extLst>
          </p:cNvPr>
          <p:cNvGrpSpPr>
            <a:grpSpLocks noChangeAspect="1"/>
          </p:cNvGrpSpPr>
          <p:nvPr userDrawn="1"/>
        </p:nvGrpSpPr>
        <p:grpSpPr>
          <a:xfrm>
            <a:off x="10999221" y="6308761"/>
            <a:ext cx="810000" cy="168361"/>
            <a:chOff x="4033837" y="3000375"/>
            <a:chExt cx="2429593" cy="504996"/>
          </a:xfrm>
          <a:solidFill>
            <a:schemeClr val="accent1"/>
          </a:solidFill>
        </p:grpSpPr>
        <p:sp>
          <p:nvSpPr>
            <p:cNvPr id="10" name="Vrije vorm: vorm 9">
              <a:extLst>
                <a:ext uri="{FF2B5EF4-FFF2-40B4-BE49-F238E27FC236}">
                  <a16:creationId xmlns:a16="http://schemas.microsoft.com/office/drawing/2014/main" id="{E4A0A9F3-30A5-47A0-A2F5-C567F034DA3D}"/>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11" name="Vrije vorm: vorm 10">
              <a:extLst>
                <a:ext uri="{FF2B5EF4-FFF2-40B4-BE49-F238E27FC236}">
                  <a16:creationId xmlns:a16="http://schemas.microsoft.com/office/drawing/2014/main" id="{F605AB36-3819-4060-90DA-E95C41610AC9}"/>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2" name="Vrije vorm: vorm 11">
              <a:extLst>
                <a:ext uri="{FF2B5EF4-FFF2-40B4-BE49-F238E27FC236}">
                  <a16:creationId xmlns:a16="http://schemas.microsoft.com/office/drawing/2014/main" id="{75A95424-12A7-4B53-ADA1-73DB05791E52}"/>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7D333531-FF02-4B8F-A92B-FB8A65B908D3}"/>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D19FED0C-E443-4B6E-A545-4EC2493707A0}"/>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5" name="Vrije vorm: vorm 14">
              <a:extLst>
                <a:ext uri="{FF2B5EF4-FFF2-40B4-BE49-F238E27FC236}">
                  <a16:creationId xmlns:a16="http://schemas.microsoft.com/office/drawing/2014/main" id="{89256D36-415E-4460-B920-A328317F5B3F}"/>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6" name="Vrije vorm: vorm 15">
              <a:extLst>
                <a:ext uri="{FF2B5EF4-FFF2-40B4-BE49-F238E27FC236}">
                  <a16:creationId xmlns:a16="http://schemas.microsoft.com/office/drawing/2014/main" id="{2F7291F7-3F41-4A72-BD4D-8FFD8E680E4B}"/>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4059132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Inhoudsopgave met afbeeld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371476" y="296863"/>
            <a:ext cx="5645148" cy="1160403"/>
          </a:xfrm>
        </p:spPr>
        <p:txBody>
          <a:bodyPr/>
          <a:lstStyle/>
          <a:p>
            <a:r>
              <a:rPr lang="nl-NL" noProof="0"/>
              <a:t>Klik om stijl te bewerken</a:t>
            </a:r>
          </a:p>
        </p:txBody>
      </p:sp>
      <p:sp>
        <p:nvSpPr>
          <p:cNvPr id="3" name="Tijdelijke aanduiding voor inhoud 2">
            <a:extLst>
              <a:ext uri="{FF2B5EF4-FFF2-40B4-BE49-F238E27FC236}">
                <a16:creationId xmlns:a16="http://schemas.microsoft.com/office/drawing/2014/main" id="{27862A1F-6B62-4D5A-9714-1CC911E403AE}"/>
              </a:ext>
            </a:extLst>
          </p:cNvPr>
          <p:cNvSpPr>
            <a:spLocks noGrp="1"/>
          </p:cNvSpPr>
          <p:nvPr>
            <p:ph idx="1"/>
          </p:nvPr>
        </p:nvSpPr>
        <p:spPr>
          <a:xfrm>
            <a:off x="371475" y="1709738"/>
            <a:ext cx="5645149" cy="4419599"/>
          </a:xfrm>
        </p:spPr>
        <p:txBody>
          <a:bodyPr numCol="1" spcCol="180000">
            <a:noAutofit/>
          </a:bodyPr>
          <a:lstStyle>
            <a:lvl1pPr marL="648000" indent="-648000">
              <a:spcBef>
                <a:spcPts val="2800"/>
              </a:spcBef>
              <a:buFont typeface="+mj-lt"/>
              <a:buAutoNum type="arabicPeriod"/>
              <a:defRPr sz="3000" b="1">
                <a:solidFill>
                  <a:schemeClr val="tx1"/>
                </a:solidFill>
              </a:defRPr>
            </a:lvl1pPr>
            <a:lvl2pPr marL="648000" indent="0">
              <a:spcBef>
                <a:spcPts val="200"/>
              </a:spcBef>
              <a:buFont typeface="+mj-lt"/>
              <a:buNone/>
              <a:defRPr sz="1800">
                <a:solidFill>
                  <a:schemeClr val="tx1"/>
                </a:solidFill>
              </a:defRPr>
            </a:lvl2pPr>
          </a:lstStyle>
          <a:p>
            <a:pPr lvl="0"/>
            <a:r>
              <a:rPr lang="nl-NL" noProof="0"/>
              <a:t>Klikken om de tekststijl van het model te bewerken</a:t>
            </a:r>
          </a:p>
          <a:p>
            <a:pPr lvl="1"/>
            <a:r>
              <a:rPr lang="nl-NL" noProof="0"/>
              <a:t>Tweede niveau</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5790D4A7-C8B7-4A0C-B633-469DC286E6A4}"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8" name="Tijdelijke aanduiding voor afbeelding 24">
            <a:extLst>
              <a:ext uri="{FF2B5EF4-FFF2-40B4-BE49-F238E27FC236}">
                <a16:creationId xmlns:a16="http://schemas.microsoft.com/office/drawing/2014/main" id="{7FA7122C-11FD-46BD-AE2D-3F37E88F886A}"/>
              </a:ext>
            </a:extLst>
          </p:cNvPr>
          <p:cNvSpPr>
            <a:spLocks noGrp="1"/>
          </p:cNvSpPr>
          <p:nvPr>
            <p:ph type="pic" sz="quarter" idx="13"/>
          </p:nvPr>
        </p:nvSpPr>
        <p:spPr>
          <a:xfrm>
            <a:off x="6175377" y="0"/>
            <a:ext cx="6016622" cy="6858000"/>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20" name="Logo">
            <a:extLst>
              <a:ext uri="{FF2B5EF4-FFF2-40B4-BE49-F238E27FC236}">
                <a16:creationId xmlns:a16="http://schemas.microsoft.com/office/drawing/2014/main" id="{053E2554-49CE-45F5-9087-DC2D03D59534}"/>
              </a:ext>
            </a:extLst>
          </p:cNvPr>
          <p:cNvSpPr>
            <a:spLocks noGrp="1"/>
          </p:cNvSpPr>
          <p:nvPr>
            <p:ph type="body" sz="quarter" idx="14"/>
          </p:nvPr>
        </p:nvSpPr>
        <p:spPr>
          <a:xfrm>
            <a:off x="10999221" y="6308761"/>
            <a:ext cx="810000" cy="168361"/>
          </a:xfrm>
          <a:blipFill dpi="0" rotWithShape="1">
            <a:blip r:embed="rId2" cstate="email">
              <a:extLst>
                <a:ext uri="{28A0092B-C50C-407E-A947-70E740481C1C}">
                  <a14:useLocalDpi xmlns:a14="http://schemas.microsoft.com/office/drawing/2010/main"/>
                </a:ext>
              </a:extLst>
            </a:blip>
            <a:srcRect/>
            <a:stretch>
              <a:fillRect/>
            </a:stretch>
          </a:blipFill>
        </p:spPr>
        <p:txBody>
          <a:bodyPr lIns="1728000" rIns="0">
            <a:normAutofit/>
          </a:bodyPr>
          <a:lstStyle>
            <a:lvl1pPr marL="0" indent="0">
              <a:buNone/>
              <a:defRPr sz="100">
                <a:solidFill>
                  <a:srgbClr val="E6E6E6"/>
                </a:solidFill>
              </a:defRPr>
            </a:lvl1pPr>
          </a:lstStyle>
          <a:p>
            <a:pPr lvl="0"/>
            <a:r>
              <a:rPr lang="nl-NL" noProof="0"/>
              <a:t>Klikken om de tekststijl van het model te bewerken</a:t>
            </a:r>
          </a:p>
        </p:txBody>
      </p:sp>
    </p:spTree>
    <p:extLst>
      <p:ext uri="{BB962C8B-B14F-4D97-AF65-F5344CB8AC3E}">
        <p14:creationId xmlns:p14="http://schemas.microsoft.com/office/powerpoint/2010/main" val="1707956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Hoofdstuk met afbeeld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1257300" y="4878640"/>
            <a:ext cx="10563225" cy="1250698"/>
          </a:xfrm>
        </p:spPr>
        <p:txBody>
          <a:bodyPr/>
          <a:lstStyle>
            <a:lvl1pPr>
              <a:lnSpc>
                <a:spcPct val="100000"/>
              </a:lnSpc>
              <a:defRPr spc="-40" baseline="0">
                <a:solidFill>
                  <a:schemeClr val="tx1"/>
                </a:solidFill>
              </a:defRPr>
            </a:lvl1p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1BA244ED-5108-4353-A2EE-644FDE4D0D92}"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p>
            <a:fld id="{45B76B8B-DE07-48A4-9913-B57A52F2F853}" type="slidenum">
              <a:rPr lang="nl-NL" noProof="0" smtClean="0"/>
              <a:t>‹nr.›</a:t>
            </a:fld>
            <a:endParaRPr lang="nl-NL" noProof="0"/>
          </a:p>
        </p:txBody>
      </p:sp>
      <p:sp>
        <p:nvSpPr>
          <p:cNvPr id="11" name="Tijdelijke aanduiding voor afbeelding 24">
            <a:extLst>
              <a:ext uri="{FF2B5EF4-FFF2-40B4-BE49-F238E27FC236}">
                <a16:creationId xmlns:a16="http://schemas.microsoft.com/office/drawing/2014/main" id="{F8818275-0ECE-4EEA-85E4-E5F24E3D1DFC}"/>
              </a:ext>
            </a:extLst>
          </p:cNvPr>
          <p:cNvSpPr>
            <a:spLocks noGrp="1"/>
          </p:cNvSpPr>
          <p:nvPr>
            <p:ph type="pic" sz="quarter" idx="13"/>
          </p:nvPr>
        </p:nvSpPr>
        <p:spPr>
          <a:xfrm>
            <a:off x="0" y="0"/>
            <a:ext cx="12191999" cy="4620126"/>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12" name="Tijdelijke aanduiding voor tekst 11">
            <a:extLst>
              <a:ext uri="{FF2B5EF4-FFF2-40B4-BE49-F238E27FC236}">
                <a16:creationId xmlns:a16="http://schemas.microsoft.com/office/drawing/2014/main" id="{833F10DA-7BE3-44BC-AD73-417280AF888C}"/>
              </a:ext>
            </a:extLst>
          </p:cNvPr>
          <p:cNvSpPr>
            <a:spLocks noGrp="1"/>
          </p:cNvSpPr>
          <p:nvPr>
            <p:ph type="body" sz="quarter" idx="14" hasCustomPrompt="1"/>
          </p:nvPr>
        </p:nvSpPr>
        <p:spPr>
          <a:xfrm>
            <a:off x="371476" y="4878640"/>
            <a:ext cx="885824" cy="1250698"/>
          </a:xfrm>
        </p:spPr>
        <p:txBody>
          <a:bodyPr tIns="36000">
            <a:normAutofit/>
          </a:bodyPr>
          <a:lstStyle>
            <a:lvl1pPr marL="0" indent="0">
              <a:buNone/>
              <a:defRPr lang="nl-NL" sz="4000" b="1" kern="1200" spc="-40" baseline="0" dirty="0">
                <a:solidFill>
                  <a:schemeClr val="tx1"/>
                </a:solidFill>
                <a:latin typeface="+mj-lt"/>
                <a:ea typeface="+mj-ea"/>
                <a:cs typeface="+mj-cs"/>
              </a:defRPr>
            </a:lvl1pPr>
          </a:lstStyle>
          <a:p>
            <a:pPr lvl="0"/>
            <a:r>
              <a:rPr lang="nl-NL" noProof="0"/>
              <a:t>nr.</a:t>
            </a:r>
          </a:p>
        </p:txBody>
      </p:sp>
      <p:grpSp>
        <p:nvGrpSpPr>
          <p:cNvPr id="13" name="Logo">
            <a:extLst>
              <a:ext uri="{FF2B5EF4-FFF2-40B4-BE49-F238E27FC236}">
                <a16:creationId xmlns:a16="http://schemas.microsoft.com/office/drawing/2014/main" id="{131E4FBE-CE9E-49C3-B0DC-AC42D8D7FE39}"/>
              </a:ext>
            </a:extLst>
          </p:cNvPr>
          <p:cNvGrpSpPr>
            <a:grpSpLocks noChangeAspect="1"/>
          </p:cNvGrpSpPr>
          <p:nvPr userDrawn="1"/>
        </p:nvGrpSpPr>
        <p:grpSpPr>
          <a:xfrm>
            <a:off x="10999222" y="6308761"/>
            <a:ext cx="810000" cy="168361"/>
            <a:chOff x="4033837" y="3000375"/>
            <a:chExt cx="2429593" cy="504996"/>
          </a:xfrm>
          <a:solidFill>
            <a:schemeClr val="tx1"/>
          </a:solidFill>
        </p:grpSpPr>
        <p:sp>
          <p:nvSpPr>
            <p:cNvPr id="14" name="Vrije vorm: vorm 13">
              <a:extLst>
                <a:ext uri="{FF2B5EF4-FFF2-40B4-BE49-F238E27FC236}">
                  <a16:creationId xmlns:a16="http://schemas.microsoft.com/office/drawing/2014/main" id="{CF560A07-571E-49CB-8BF2-FE03BE61598C}"/>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a:p>
          </p:txBody>
        </p:sp>
        <p:sp>
          <p:nvSpPr>
            <p:cNvPr id="15" name="Vrije vorm: vorm 14">
              <a:extLst>
                <a:ext uri="{FF2B5EF4-FFF2-40B4-BE49-F238E27FC236}">
                  <a16:creationId xmlns:a16="http://schemas.microsoft.com/office/drawing/2014/main" id="{CD13A10B-1187-4201-895D-30E8DEF1EE00}"/>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a:p>
          </p:txBody>
        </p:sp>
        <p:sp>
          <p:nvSpPr>
            <p:cNvPr id="16" name="Vrije vorm: vorm 15">
              <a:extLst>
                <a:ext uri="{FF2B5EF4-FFF2-40B4-BE49-F238E27FC236}">
                  <a16:creationId xmlns:a16="http://schemas.microsoft.com/office/drawing/2014/main" id="{2A9AF56A-6CE2-4855-B82D-85682D690397}"/>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a:p>
          </p:txBody>
        </p:sp>
        <p:sp>
          <p:nvSpPr>
            <p:cNvPr id="17" name="Vrije vorm: vorm 16">
              <a:extLst>
                <a:ext uri="{FF2B5EF4-FFF2-40B4-BE49-F238E27FC236}">
                  <a16:creationId xmlns:a16="http://schemas.microsoft.com/office/drawing/2014/main" id="{063D4F54-662C-4A93-8440-C00F6D6910A5}"/>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a:p>
          </p:txBody>
        </p:sp>
        <p:sp>
          <p:nvSpPr>
            <p:cNvPr id="18" name="Vrije vorm: vorm 17">
              <a:extLst>
                <a:ext uri="{FF2B5EF4-FFF2-40B4-BE49-F238E27FC236}">
                  <a16:creationId xmlns:a16="http://schemas.microsoft.com/office/drawing/2014/main" id="{FB0ED5F0-B2E4-4EB4-BCDE-0941DEEFB53E}"/>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a:p>
          </p:txBody>
        </p:sp>
        <p:sp>
          <p:nvSpPr>
            <p:cNvPr id="19" name="Vrije vorm: vorm 18">
              <a:extLst>
                <a:ext uri="{FF2B5EF4-FFF2-40B4-BE49-F238E27FC236}">
                  <a16:creationId xmlns:a16="http://schemas.microsoft.com/office/drawing/2014/main" id="{E18D3603-7DA4-428B-96E2-9E23C7709365}"/>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a:p>
          </p:txBody>
        </p:sp>
        <p:sp>
          <p:nvSpPr>
            <p:cNvPr id="20" name="Vrije vorm: vorm 19">
              <a:extLst>
                <a:ext uri="{FF2B5EF4-FFF2-40B4-BE49-F238E27FC236}">
                  <a16:creationId xmlns:a16="http://schemas.microsoft.com/office/drawing/2014/main" id="{6486DE3C-E5E2-4469-ABC8-3029D46C85AC}"/>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a:p>
          </p:txBody>
        </p:sp>
      </p:grpSp>
    </p:spTree>
    <p:extLst>
      <p:ext uri="{BB962C8B-B14F-4D97-AF65-F5344CB8AC3E}">
        <p14:creationId xmlns:p14="http://schemas.microsoft.com/office/powerpoint/2010/main" val="2988640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Hoofdstuk met afbeelding Blauw">
    <p:bg>
      <p:bgPr>
        <a:solidFill>
          <a:schemeClr val="tx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8ACAC9-ECF3-4BF9-89BB-4A35413FB06E}"/>
              </a:ext>
            </a:extLst>
          </p:cNvPr>
          <p:cNvSpPr>
            <a:spLocks noGrp="1"/>
          </p:cNvSpPr>
          <p:nvPr>
            <p:ph type="title"/>
          </p:nvPr>
        </p:nvSpPr>
        <p:spPr>
          <a:xfrm>
            <a:off x="1257300" y="4878640"/>
            <a:ext cx="10563225" cy="1250698"/>
          </a:xfrm>
        </p:spPr>
        <p:txBody>
          <a:bodyPr/>
          <a:lstStyle>
            <a:lvl1pPr>
              <a:lnSpc>
                <a:spcPct val="100000"/>
              </a:lnSpc>
              <a:defRPr spc="-40" baseline="0">
                <a:solidFill>
                  <a:schemeClr val="accent1"/>
                </a:solidFill>
              </a:defRPr>
            </a:lvl1pPr>
          </a:lstStyle>
          <a:p>
            <a:r>
              <a:rPr lang="nl-NL" noProof="0"/>
              <a:t>Klik om stijl te bewerken</a:t>
            </a:r>
          </a:p>
        </p:txBody>
      </p:sp>
      <p:sp>
        <p:nvSpPr>
          <p:cNvPr id="4" name="Tijdelijke aanduiding voor datum 3">
            <a:extLst>
              <a:ext uri="{FF2B5EF4-FFF2-40B4-BE49-F238E27FC236}">
                <a16:creationId xmlns:a16="http://schemas.microsoft.com/office/drawing/2014/main" id="{307597BC-18ED-482A-873D-96B7CCB4B934}"/>
              </a:ext>
            </a:extLst>
          </p:cNvPr>
          <p:cNvSpPr>
            <a:spLocks noGrp="1"/>
          </p:cNvSpPr>
          <p:nvPr>
            <p:ph type="dt" sz="half" idx="10"/>
          </p:nvPr>
        </p:nvSpPr>
        <p:spPr/>
        <p:txBody>
          <a:bodyPr/>
          <a:lstStyle/>
          <a:p>
            <a:fld id="{445E9D6B-D6F0-40D7-BDA6-80E6F7E85B75}"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72DE1A5E-2394-483A-893D-2790CEA0314D}"/>
              </a:ext>
            </a:extLst>
          </p:cNvPr>
          <p:cNvSpPr>
            <a:spLocks noGrp="1"/>
          </p:cNvSpPr>
          <p:nvPr>
            <p:ph type="ftr" sz="quarter" idx="11"/>
          </p:nvPr>
        </p:nvSpPr>
        <p:spPr/>
        <p:txBody>
          <a:bodyPr/>
          <a:lstStyle>
            <a:lvl1pPr>
              <a:defRPr>
                <a:solidFill>
                  <a:schemeClr val="accent1"/>
                </a:solidFill>
              </a:defRPr>
            </a:lvl1pPr>
          </a:lstStyle>
          <a:p>
            <a:r>
              <a:rPr lang="nl-NL" noProof="0"/>
              <a:t>Onderwerp van de presentatie</a:t>
            </a:r>
          </a:p>
        </p:txBody>
      </p:sp>
      <p:sp>
        <p:nvSpPr>
          <p:cNvPr id="6" name="Tijdelijke aanduiding voor dianummer 5">
            <a:extLst>
              <a:ext uri="{FF2B5EF4-FFF2-40B4-BE49-F238E27FC236}">
                <a16:creationId xmlns:a16="http://schemas.microsoft.com/office/drawing/2014/main" id="{D9F1DCAE-8B52-4C7A-810D-897B0B766CE6}"/>
              </a:ext>
            </a:extLst>
          </p:cNvPr>
          <p:cNvSpPr>
            <a:spLocks noGrp="1"/>
          </p:cNvSpPr>
          <p:nvPr>
            <p:ph type="sldNum" sz="quarter" idx="12"/>
          </p:nvPr>
        </p:nvSpPr>
        <p:spPr/>
        <p:txBody>
          <a:bodyPr/>
          <a:lstStyle>
            <a:lvl1pPr>
              <a:defRPr>
                <a:solidFill>
                  <a:schemeClr val="accent1"/>
                </a:solidFill>
              </a:defRPr>
            </a:lvl1pPr>
          </a:lstStyle>
          <a:p>
            <a:fld id="{45B76B8B-DE07-48A4-9913-B57A52F2F853}" type="slidenum">
              <a:rPr lang="nl-NL" noProof="0" smtClean="0"/>
              <a:pPr/>
              <a:t>‹nr.›</a:t>
            </a:fld>
            <a:endParaRPr lang="nl-NL" noProof="0"/>
          </a:p>
        </p:txBody>
      </p:sp>
      <p:sp>
        <p:nvSpPr>
          <p:cNvPr id="11" name="Tijdelijke aanduiding voor afbeelding 24">
            <a:extLst>
              <a:ext uri="{FF2B5EF4-FFF2-40B4-BE49-F238E27FC236}">
                <a16:creationId xmlns:a16="http://schemas.microsoft.com/office/drawing/2014/main" id="{F8818275-0ECE-4EEA-85E4-E5F24E3D1DFC}"/>
              </a:ext>
            </a:extLst>
          </p:cNvPr>
          <p:cNvSpPr>
            <a:spLocks noGrp="1"/>
          </p:cNvSpPr>
          <p:nvPr>
            <p:ph type="pic" sz="quarter" idx="13"/>
          </p:nvPr>
        </p:nvSpPr>
        <p:spPr>
          <a:xfrm>
            <a:off x="0" y="0"/>
            <a:ext cx="12191999" cy="4620126"/>
          </a:xfrm>
          <a:solidFill>
            <a:schemeClr val="accent3">
              <a:lumMod val="20000"/>
              <a:lumOff val="80000"/>
            </a:schemeClr>
          </a:solidFill>
        </p:spPr>
        <p:txBody>
          <a:bodyPr tIns="3816000"/>
          <a:lstStyle>
            <a:lvl1pPr marL="0" indent="0" algn="ctr">
              <a:buNone/>
              <a:defRPr>
                <a:solidFill>
                  <a:schemeClr val="tx1"/>
                </a:solidFill>
              </a:defRPr>
            </a:lvl1pPr>
          </a:lstStyle>
          <a:p>
            <a:r>
              <a:rPr lang="nl-NL" noProof="0"/>
              <a:t>Klik op het pictogram als u een afbeelding wilt toevoegen</a:t>
            </a:r>
          </a:p>
        </p:txBody>
      </p:sp>
      <p:sp>
        <p:nvSpPr>
          <p:cNvPr id="12" name="Tijdelijke aanduiding voor tekst 11">
            <a:extLst>
              <a:ext uri="{FF2B5EF4-FFF2-40B4-BE49-F238E27FC236}">
                <a16:creationId xmlns:a16="http://schemas.microsoft.com/office/drawing/2014/main" id="{833F10DA-7BE3-44BC-AD73-417280AF888C}"/>
              </a:ext>
            </a:extLst>
          </p:cNvPr>
          <p:cNvSpPr>
            <a:spLocks noGrp="1"/>
          </p:cNvSpPr>
          <p:nvPr>
            <p:ph type="body" sz="quarter" idx="14" hasCustomPrompt="1"/>
          </p:nvPr>
        </p:nvSpPr>
        <p:spPr>
          <a:xfrm>
            <a:off x="371476" y="4878640"/>
            <a:ext cx="885824" cy="1250698"/>
          </a:xfrm>
        </p:spPr>
        <p:txBody>
          <a:bodyPr tIns="36000">
            <a:normAutofit/>
          </a:bodyPr>
          <a:lstStyle>
            <a:lvl1pPr marL="0" indent="0">
              <a:buNone/>
              <a:defRPr lang="nl-NL" sz="4000" b="1" kern="1200" spc="-40" baseline="0" dirty="0">
                <a:solidFill>
                  <a:schemeClr val="accent1"/>
                </a:solidFill>
                <a:latin typeface="+mj-lt"/>
                <a:ea typeface="+mj-ea"/>
                <a:cs typeface="+mj-cs"/>
              </a:defRPr>
            </a:lvl1pPr>
          </a:lstStyle>
          <a:p>
            <a:pPr lvl="0"/>
            <a:r>
              <a:rPr lang="nl-NL" noProof="0"/>
              <a:t>nr.</a:t>
            </a:r>
          </a:p>
        </p:txBody>
      </p:sp>
      <p:grpSp>
        <p:nvGrpSpPr>
          <p:cNvPr id="9" name="Logo">
            <a:extLst>
              <a:ext uri="{FF2B5EF4-FFF2-40B4-BE49-F238E27FC236}">
                <a16:creationId xmlns:a16="http://schemas.microsoft.com/office/drawing/2014/main" id="{8154B1E2-03C9-4C2E-B0D6-C4E6F2009E69}"/>
              </a:ext>
            </a:extLst>
          </p:cNvPr>
          <p:cNvGrpSpPr>
            <a:grpSpLocks noChangeAspect="1"/>
          </p:cNvGrpSpPr>
          <p:nvPr userDrawn="1"/>
        </p:nvGrpSpPr>
        <p:grpSpPr>
          <a:xfrm>
            <a:off x="10999221" y="6308761"/>
            <a:ext cx="810000" cy="168361"/>
            <a:chOff x="4033837" y="3000375"/>
            <a:chExt cx="2429593" cy="504996"/>
          </a:xfrm>
          <a:solidFill>
            <a:schemeClr val="accent1"/>
          </a:solidFill>
        </p:grpSpPr>
        <p:sp>
          <p:nvSpPr>
            <p:cNvPr id="10" name="Vrije vorm: vorm 9">
              <a:extLst>
                <a:ext uri="{FF2B5EF4-FFF2-40B4-BE49-F238E27FC236}">
                  <a16:creationId xmlns:a16="http://schemas.microsoft.com/office/drawing/2014/main" id="{D8B74DBB-28C8-47E9-AA27-F8D399B9526D}"/>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4B2EC2F3-D1E1-4014-90D5-4F8B24861A3A}"/>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B1C2803A-0EF6-4E34-9DB4-496EB7F724D8}"/>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5" name="Vrije vorm: vorm 14">
              <a:extLst>
                <a:ext uri="{FF2B5EF4-FFF2-40B4-BE49-F238E27FC236}">
                  <a16:creationId xmlns:a16="http://schemas.microsoft.com/office/drawing/2014/main" id="{B9C63037-3A08-47AF-A098-63FFDD89854B}"/>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6" name="Vrije vorm: vorm 15">
              <a:extLst>
                <a:ext uri="{FF2B5EF4-FFF2-40B4-BE49-F238E27FC236}">
                  <a16:creationId xmlns:a16="http://schemas.microsoft.com/office/drawing/2014/main" id="{43C48D06-7C65-4FAB-A385-32C7A78D546F}"/>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7" name="Vrije vorm: vorm 16">
              <a:extLst>
                <a:ext uri="{FF2B5EF4-FFF2-40B4-BE49-F238E27FC236}">
                  <a16:creationId xmlns:a16="http://schemas.microsoft.com/office/drawing/2014/main" id="{13146446-781B-4CD5-8D83-F40D7172B4A9}"/>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8" name="Vrije vorm: vorm 17">
              <a:extLst>
                <a:ext uri="{FF2B5EF4-FFF2-40B4-BE49-F238E27FC236}">
                  <a16:creationId xmlns:a16="http://schemas.microsoft.com/office/drawing/2014/main" id="{7C1F7F4C-FA11-4AC0-BBB4-F6B1E8762A2A}"/>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996364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F5F28369-D853-41FC-B421-7149A2BF223D}"/>
              </a:ext>
            </a:extLst>
          </p:cNvPr>
          <p:cNvSpPr>
            <a:spLocks noGrp="1"/>
          </p:cNvSpPr>
          <p:nvPr>
            <p:ph type="title"/>
          </p:nvPr>
        </p:nvSpPr>
        <p:spPr>
          <a:xfrm>
            <a:off x="371476" y="296863"/>
            <a:ext cx="10108030" cy="1160403"/>
          </a:xfrm>
          <a:prstGeom prst="rect">
            <a:avLst/>
          </a:prstGeom>
        </p:spPr>
        <p:txBody>
          <a:bodyPr vert="horz" lIns="0" tIns="36000" rIns="0" bIns="0" rtlCol="0" anchor="t" anchorCtr="0">
            <a:noAutofit/>
          </a:bodyPr>
          <a:lstStyle/>
          <a:p>
            <a:endParaRPr lang="nl-NL" noProof="0" dirty="0"/>
          </a:p>
        </p:txBody>
      </p:sp>
      <p:sp>
        <p:nvSpPr>
          <p:cNvPr id="3" name="Tijdelijke aanduiding voor tekst 2">
            <a:extLst>
              <a:ext uri="{FF2B5EF4-FFF2-40B4-BE49-F238E27FC236}">
                <a16:creationId xmlns:a16="http://schemas.microsoft.com/office/drawing/2014/main" id="{2C07AA40-F257-4F75-AEE1-A6910D0C566C}"/>
              </a:ext>
            </a:extLst>
          </p:cNvPr>
          <p:cNvSpPr>
            <a:spLocks noGrp="1"/>
          </p:cNvSpPr>
          <p:nvPr>
            <p:ph type="body" idx="1"/>
          </p:nvPr>
        </p:nvSpPr>
        <p:spPr>
          <a:xfrm>
            <a:off x="371475" y="1709739"/>
            <a:ext cx="11449050" cy="4356100"/>
          </a:xfrm>
          <a:prstGeom prst="rect">
            <a:avLst/>
          </a:prstGeom>
        </p:spPr>
        <p:txBody>
          <a:bodyPr vert="horz" lIns="0" tIns="0" rIns="0" bIns="0" rtlCol="0">
            <a:noAutofit/>
          </a:bodyPr>
          <a:lstStyle/>
          <a:p>
            <a:pPr lvl="0"/>
            <a:r>
              <a:rPr lang="nl-NL" noProof="0" dirty="0"/>
              <a:t>Klikken om de tekststijl van het model te bewerken</a:t>
            </a:r>
          </a:p>
          <a:p>
            <a:pPr lvl="1"/>
            <a:r>
              <a:rPr lang="nl-NL" noProof="0" dirty="0"/>
              <a:t>Tweede niveau</a:t>
            </a:r>
          </a:p>
          <a:p>
            <a:pPr lvl="2"/>
            <a:r>
              <a:rPr lang="nl-NL" noProof="0" dirty="0"/>
              <a:t>Derde niveau</a:t>
            </a:r>
          </a:p>
          <a:p>
            <a:pPr lvl="3"/>
            <a:r>
              <a:rPr lang="nl-NL" noProof="0" dirty="0"/>
              <a:t>Vierde niveau</a:t>
            </a:r>
          </a:p>
          <a:p>
            <a:pPr lvl="4"/>
            <a:r>
              <a:rPr lang="nl-NL" noProof="0" dirty="0"/>
              <a:t>Vijfde niveau</a:t>
            </a:r>
          </a:p>
          <a:p>
            <a:pPr lvl="5"/>
            <a:r>
              <a:rPr lang="nl-NL" noProof="0" dirty="0"/>
              <a:t>Zesde niveau</a:t>
            </a:r>
          </a:p>
          <a:p>
            <a:pPr lvl="6"/>
            <a:r>
              <a:rPr lang="nl-NL" noProof="0" dirty="0"/>
              <a:t>Zevende niveau - Subtitel</a:t>
            </a:r>
          </a:p>
          <a:p>
            <a:pPr lvl="7"/>
            <a:r>
              <a:rPr lang="nl-NL" noProof="0" dirty="0"/>
              <a:t>Achtste niveau - Subtitel</a:t>
            </a:r>
          </a:p>
          <a:p>
            <a:pPr lvl="8"/>
            <a:r>
              <a:rPr lang="nl-NL" noProof="0" dirty="0"/>
              <a:t>Negende Niveau</a:t>
            </a:r>
          </a:p>
        </p:txBody>
      </p:sp>
      <p:sp>
        <p:nvSpPr>
          <p:cNvPr id="4" name="Tijdelijke aanduiding voor datum 3">
            <a:extLst>
              <a:ext uri="{FF2B5EF4-FFF2-40B4-BE49-F238E27FC236}">
                <a16:creationId xmlns:a16="http://schemas.microsoft.com/office/drawing/2014/main" id="{33F86E3F-0C63-4E97-895C-45E3D9DA10B2}"/>
              </a:ext>
            </a:extLst>
          </p:cNvPr>
          <p:cNvSpPr>
            <a:spLocks noGrp="1"/>
          </p:cNvSpPr>
          <p:nvPr>
            <p:ph type="dt" sz="half" idx="2"/>
          </p:nvPr>
        </p:nvSpPr>
        <p:spPr>
          <a:xfrm>
            <a:off x="6095999" y="7020000"/>
            <a:ext cx="1620000" cy="216000"/>
          </a:xfrm>
          <a:prstGeom prst="rect">
            <a:avLst/>
          </a:prstGeom>
        </p:spPr>
        <p:txBody>
          <a:bodyPr vert="horz" lIns="0" tIns="0" rIns="0" bIns="0" rtlCol="0" anchor="t" anchorCtr="0">
            <a:noAutofit/>
          </a:bodyPr>
          <a:lstStyle>
            <a:lvl1pPr algn="l">
              <a:defRPr sz="1200">
                <a:solidFill>
                  <a:srgbClr val="E6E6E6"/>
                </a:solidFill>
              </a:defRPr>
            </a:lvl1pPr>
          </a:lstStyle>
          <a:p>
            <a:fld id="{3033D5A6-A31A-4714-8C8C-D9F565F5F594}" type="datetime1">
              <a:rPr lang="nl-NL" noProof="0" smtClean="0"/>
              <a:t>12-3-2023</a:t>
            </a:fld>
            <a:endParaRPr lang="nl-NL" noProof="0" dirty="0"/>
          </a:p>
        </p:txBody>
      </p:sp>
      <p:sp>
        <p:nvSpPr>
          <p:cNvPr id="5" name="Tijdelijke aanduiding voor voettekst 4">
            <a:extLst>
              <a:ext uri="{FF2B5EF4-FFF2-40B4-BE49-F238E27FC236}">
                <a16:creationId xmlns:a16="http://schemas.microsoft.com/office/drawing/2014/main" id="{577FCBCE-DC2F-4902-A3CE-81254D6F4A46}"/>
              </a:ext>
            </a:extLst>
          </p:cNvPr>
          <p:cNvSpPr>
            <a:spLocks noGrp="1"/>
          </p:cNvSpPr>
          <p:nvPr>
            <p:ph type="ftr" sz="quarter" idx="3"/>
          </p:nvPr>
        </p:nvSpPr>
        <p:spPr>
          <a:xfrm>
            <a:off x="720568" y="6325170"/>
            <a:ext cx="5296057" cy="216000"/>
          </a:xfrm>
          <a:prstGeom prst="rect">
            <a:avLst/>
          </a:prstGeom>
        </p:spPr>
        <p:txBody>
          <a:bodyPr vert="horz" lIns="0" tIns="0" rIns="0" bIns="0" rtlCol="0" anchor="t" anchorCtr="0">
            <a:noAutofit/>
          </a:bodyPr>
          <a:lstStyle>
            <a:lvl1pPr algn="l">
              <a:defRPr sz="1200">
                <a:solidFill>
                  <a:schemeClr val="tx1"/>
                </a:solidFill>
              </a:defRPr>
            </a:lvl1pPr>
          </a:lstStyle>
          <a:p>
            <a:r>
              <a:rPr lang="nl-NL" noProof="0" dirty="0"/>
              <a:t>Onderwerp van de presentatie</a:t>
            </a:r>
          </a:p>
        </p:txBody>
      </p:sp>
      <p:sp>
        <p:nvSpPr>
          <p:cNvPr id="6" name="Tijdelijke aanduiding voor dianummer 5">
            <a:extLst>
              <a:ext uri="{FF2B5EF4-FFF2-40B4-BE49-F238E27FC236}">
                <a16:creationId xmlns:a16="http://schemas.microsoft.com/office/drawing/2014/main" id="{1EA90362-143D-4A57-889A-3B5E336B0AB3}"/>
              </a:ext>
            </a:extLst>
          </p:cNvPr>
          <p:cNvSpPr>
            <a:spLocks noGrp="1"/>
          </p:cNvSpPr>
          <p:nvPr>
            <p:ph type="sldNum" sz="quarter" idx="4"/>
          </p:nvPr>
        </p:nvSpPr>
        <p:spPr>
          <a:xfrm>
            <a:off x="371476" y="6325170"/>
            <a:ext cx="311944" cy="216000"/>
          </a:xfrm>
          <a:prstGeom prst="rect">
            <a:avLst/>
          </a:prstGeom>
        </p:spPr>
        <p:txBody>
          <a:bodyPr vert="horz" lIns="0" tIns="0" rIns="0" bIns="0" rtlCol="0" anchor="t" anchorCtr="0">
            <a:noAutofit/>
          </a:bodyPr>
          <a:lstStyle>
            <a:lvl1pPr algn="l">
              <a:defRPr sz="1200" b="1">
                <a:solidFill>
                  <a:schemeClr val="tx1"/>
                </a:solidFill>
              </a:defRPr>
            </a:lvl1pPr>
          </a:lstStyle>
          <a:p>
            <a:fld id="{45B76B8B-DE07-48A4-9913-B57A52F2F853}" type="slidenum">
              <a:rPr lang="nl-NL" noProof="0" smtClean="0"/>
              <a:pPr/>
              <a:t>‹nr.›</a:t>
            </a:fld>
            <a:endParaRPr lang="nl-NL" noProof="0" dirty="0"/>
          </a:p>
        </p:txBody>
      </p:sp>
      <p:grpSp>
        <p:nvGrpSpPr>
          <p:cNvPr id="10" name="Logo">
            <a:extLst>
              <a:ext uri="{FF2B5EF4-FFF2-40B4-BE49-F238E27FC236}">
                <a16:creationId xmlns:a16="http://schemas.microsoft.com/office/drawing/2014/main" id="{AC2B3D40-4D66-4B96-8808-38A2F4F4C97E}"/>
              </a:ext>
            </a:extLst>
          </p:cNvPr>
          <p:cNvGrpSpPr>
            <a:grpSpLocks noChangeAspect="1"/>
          </p:cNvGrpSpPr>
          <p:nvPr/>
        </p:nvGrpSpPr>
        <p:grpSpPr>
          <a:xfrm>
            <a:off x="10999221" y="6308761"/>
            <a:ext cx="810000" cy="168361"/>
            <a:chOff x="4033837" y="3000375"/>
            <a:chExt cx="2429593" cy="504996"/>
          </a:xfrm>
          <a:solidFill>
            <a:schemeClr val="tx1"/>
          </a:solidFill>
        </p:grpSpPr>
        <p:sp>
          <p:nvSpPr>
            <p:cNvPr id="11" name="Vrije vorm: vorm 10">
              <a:extLst>
                <a:ext uri="{FF2B5EF4-FFF2-40B4-BE49-F238E27FC236}">
                  <a16:creationId xmlns:a16="http://schemas.microsoft.com/office/drawing/2014/main" id="{71AEE973-A991-4793-A737-1C2D82A7AA3E}"/>
                </a:ext>
              </a:extLst>
            </p:cNvPr>
            <p:cNvSpPr/>
            <p:nvPr/>
          </p:nvSpPr>
          <p:spPr>
            <a:xfrm>
              <a:off x="4444685" y="3150375"/>
              <a:ext cx="313512" cy="357739"/>
            </a:xfrm>
            <a:custGeom>
              <a:avLst/>
              <a:gdLst>
                <a:gd name="connsiteX0" fmla="*/ 215100 w 313512"/>
                <a:gd name="connsiteY0" fmla="*/ 347095 h 357739"/>
                <a:gd name="connsiteX1" fmla="*/ 215100 w 313512"/>
                <a:gd name="connsiteY1" fmla="*/ 317990 h 357739"/>
                <a:gd name="connsiteX2" fmla="*/ 119499 w 313512"/>
                <a:gd name="connsiteY2" fmla="*/ 357739 h 357739"/>
                <a:gd name="connsiteX3" fmla="*/ 0 w 313512"/>
                <a:gd name="connsiteY3" fmla="*/ 220032 h 357739"/>
                <a:gd name="connsiteX4" fmla="*/ 0 w 313512"/>
                <a:gd name="connsiteY4" fmla="*/ 0 h 357739"/>
                <a:gd name="connsiteX5" fmla="*/ 98413 w 313512"/>
                <a:gd name="connsiteY5" fmla="*/ 0 h 357739"/>
                <a:gd name="connsiteX6" fmla="*/ 98413 w 313512"/>
                <a:gd name="connsiteY6" fmla="*/ 202290 h 357739"/>
                <a:gd name="connsiteX7" fmla="*/ 152543 w 313512"/>
                <a:gd name="connsiteY7" fmla="*/ 269011 h 357739"/>
                <a:gd name="connsiteX8" fmla="*/ 215100 w 313512"/>
                <a:gd name="connsiteY8" fmla="*/ 189519 h 357739"/>
                <a:gd name="connsiteX9" fmla="*/ 215100 w 313512"/>
                <a:gd name="connsiteY9" fmla="*/ 0 h 357739"/>
                <a:gd name="connsiteX10" fmla="*/ 313513 w 313512"/>
                <a:gd name="connsiteY10" fmla="*/ 0 h 357739"/>
                <a:gd name="connsiteX11" fmla="*/ 313513 w 313512"/>
                <a:gd name="connsiteY11" fmla="*/ 347095 h 357739"/>
                <a:gd name="connsiteX12" fmla="*/ 215100 w 313512"/>
                <a:gd name="connsiteY12" fmla="*/ 347095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12" h="357739">
                  <a:moveTo>
                    <a:pt x="215100" y="347095"/>
                  </a:moveTo>
                  <a:lnTo>
                    <a:pt x="215100" y="317990"/>
                  </a:lnTo>
                  <a:cubicBezTo>
                    <a:pt x="192606" y="342129"/>
                    <a:pt x="160269" y="357739"/>
                    <a:pt x="119499" y="357739"/>
                  </a:cubicBezTo>
                  <a:cubicBezTo>
                    <a:pt x="44288" y="357739"/>
                    <a:pt x="0" y="304507"/>
                    <a:pt x="0" y="220032"/>
                  </a:cubicBezTo>
                  <a:lnTo>
                    <a:pt x="0" y="0"/>
                  </a:lnTo>
                  <a:lnTo>
                    <a:pt x="98413" y="0"/>
                  </a:lnTo>
                  <a:lnTo>
                    <a:pt x="98413" y="202290"/>
                  </a:lnTo>
                  <a:cubicBezTo>
                    <a:pt x="98413" y="246303"/>
                    <a:pt x="115986" y="269011"/>
                    <a:pt x="152543" y="269011"/>
                  </a:cubicBezTo>
                  <a:cubicBezTo>
                    <a:pt x="190496" y="269011"/>
                    <a:pt x="215100" y="239912"/>
                    <a:pt x="215100" y="189519"/>
                  </a:cubicBezTo>
                  <a:lnTo>
                    <a:pt x="215100" y="0"/>
                  </a:lnTo>
                  <a:lnTo>
                    <a:pt x="313513" y="0"/>
                  </a:lnTo>
                  <a:lnTo>
                    <a:pt x="313513" y="347095"/>
                  </a:lnTo>
                  <a:lnTo>
                    <a:pt x="215100" y="347095"/>
                  </a:lnTo>
                  <a:close/>
                </a:path>
              </a:pathLst>
            </a:custGeom>
            <a:grpFill/>
            <a:ln w="5609" cap="flat">
              <a:noFill/>
              <a:prstDash val="solid"/>
              <a:miter/>
            </a:ln>
          </p:spPr>
          <p:txBody>
            <a:bodyPr rtlCol="0" anchor="ctr"/>
            <a:lstStyle/>
            <a:p>
              <a:endParaRPr lang="nl-NL" noProof="0" dirty="0"/>
            </a:p>
          </p:txBody>
        </p:sp>
        <p:sp>
          <p:nvSpPr>
            <p:cNvPr id="12" name="Vrije vorm: vorm 11">
              <a:extLst>
                <a:ext uri="{FF2B5EF4-FFF2-40B4-BE49-F238E27FC236}">
                  <a16:creationId xmlns:a16="http://schemas.microsoft.com/office/drawing/2014/main" id="{DE6AAFCD-6B85-4093-8424-57DECBB9020C}"/>
                </a:ext>
              </a:extLst>
            </p:cNvPr>
            <p:cNvSpPr/>
            <p:nvPr/>
          </p:nvSpPr>
          <p:spPr>
            <a:xfrm>
              <a:off x="4790949" y="3150431"/>
              <a:ext cx="378186" cy="347100"/>
            </a:xfrm>
            <a:custGeom>
              <a:avLst/>
              <a:gdLst>
                <a:gd name="connsiteX0" fmla="*/ 189093 w 378186"/>
                <a:gd name="connsiteY0" fmla="*/ 219331 h 347100"/>
                <a:gd name="connsiteX1" fmla="*/ 276261 w 378186"/>
                <a:gd name="connsiteY1" fmla="*/ 0 h 347100"/>
                <a:gd name="connsiteX2" fmla="*/ 378186 w 378186"/>
                <a:gd name="connsiteY2" fmla="*/ 0 h 347100"/>
                <a:gd name="connsiteX3" fmla="*/ 239710 w 378186"/>
                <a:gd name="connsiteY3" fmla="*/ 347101 h 347100"/>
                <a:gd name="connsiteX4" fmla="*/ 137780 w 378186"/>
                <a:gd name="connsiteY4" fmla="*/ 347101 h 347100"/>
                <a:gd name="connsiteX5" fmla="*/ 0 w 378186"/>
                <a:gd name="connsiteY5" fmla="*/ 0 h 347100"/>
                <a:gd name="connsiteX6" fmla="*/ 101931 w 378186"/>
                <a:gd name="connsiteY6" fmla="*/ 0 h 3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186" h="347100">
                  <a:moveTo>
                    <a:pt x="189093" y="219331"/>
                  </a:moveTo>
                  <a:lnTo>
                    <a:pt x="276261" y="0"/>
                  </a:lnTo>
                  <a:lnTo>
                    <a:pt x="378186" y="0"/>
                  </a:lnTo>
                  <a:lnTo>
                    <a:pt x="239710" y="347101"/>
                  </a:lnTo>
                  <a:lnTo>
                    <a:pt x="137780" y="347101"/>
                  </a:lnTo>
                  <a:lnTo>
                    <a:pt x="0" y="0"/>
                  </a:lnTo>
                  <a:lnTo>
                    <a:pt x="101931" y="0"/>
                  </a:lnTo>
                  <a:close/>
                </a:path>
              </a:pathLst>
            </a:custGeom>
            <a:grpFill/>
            <a:ln w="5609" cap="flat">
              <a:noFill/>
              <a:prstDash val="solid"/>
              <a:miter/>
            </a:ln>
          </p:spPr>
          <p:txBody>
            <a:bodyPr rtlCol="0" anchor="ctr"/>
            <a:lstStyle/>
            <a:p>
              <a:endParaRPr lang="nl-NL" noProof="0" dirty="0"/>
            </a:p>
          </p:txBody>
        </p:sp>
        <p:sp>
          <p:nvSpPr>
            <p:cNvPr id="13" name="Vrije vorm: vorm 12">
              <a:extLst>
                <a:ext uri="{FF2B5EF4-FFF2-40B4-BE49-F238E27FC236}">
                  <a16:creationId xmlns:a16="http://schemas.microsoft.com/office/drawing/2014/main" id="{804F2F31-380C-400D-9AC4-1FDFA21E5423}"/>
                </a:ext>
              </a:extLst>
            </p:cNvPr>
            <p:cNvSpPr/>
            <p:nvPr/>
          </p:nvSpPr>
          <p:spPr>
            <a:xfrm>
              <a:off x="5539477" y="3139434"/>
              <a:ext cx="284703" cy="357739"/>
            </a:xfrm>
            <a:custGeom>
              <a:avLst/>
              <a:gdLst>
                <a:gd name="connsiteX0" fmla="*/ 184874 w 284703"/>
                <a:gd name="connsiteY0" fmla="*/ 0 h 357739"/>
                <a:gd name="connsiteX1" fmla="*/ 98412 w 284703"/>
                <a:gd name="connsiteY1" fmla="*/ 39743 h 357739"/>
                <a:gd name="connsiteX2" fmla="*/ 98412 w 284703"/>
                <a:gd name="connsiteY2" fmla="*/ 10639 h 357739"/>
                <a:gd name="connsiteX3" fmla="*/ 0 w 284703"/>
                <a:gd name="connsiteY3" fmla="*/ 10639 h 357739"/>
                <a:gd name="connsiteX4" fmla="*/ 0 w 284703"/>
                <a:gd name="connsiteY4" fmla="*/ 357739 h 357739"/>
                <a:gd name="connsiteX5" fmla="*/ 98412 w 284703"/>
                <a:gd name="connsiteY5" fmla="*/ 357739 h 357739"/>
                <a:gd name="connsiteX6" fmla="*/ 98412 w 284703"/>
                <a:gd name="connsiteY6" fmla="*/ 172473 h 357739"/>
                <a:gd name="connsiteX7" fmla="*/ 148317 w 284703"/>
                <a:gd name="connsiteY7" fmla="*/ 90849 h 357739"/>
                <a:gd name="connsiteX8" fmla="*/ 188341 w 284703"/>
                <a:gd name="connsiteY8" fmla="*/ 143380 h 357739"/>
                <a:gd name="connsiteX9" fmla="*/ 284694 w 284703"/>
                <a:gd name="connsiteY9" fmla="*/ 143380 h 357739"/>
                <a:gd name="connsiteX10" fmla="*/ 184874 w 284703"/>
                <a:gd name="connsiteY10" fmla="*/ 0 h 35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4703" h="357739">
                  <a:moveTo>
                    <a:pt x="184874" y="0"/>
                  </a:moveTo>
                  <a:cubicBezTo>
                    <a:pt x="146915" y="0"/>
                    <a:pt x="118091" y="14903"/>
                    <a:pt x="98412" y="39743"/>
                  </a:cubicBezTo>
                  <a:lnTo>
                    <a:pt x="98412" y="10639"/>
                  </a:lnTo>
                  <a:lnTo>
                    <a:pt x="0" y="10639"/>
                  </a:lnTo>
                  <a:lnTo>
                    <a:pt x="0" y="357739"/>
                  </a:lnTo>
                  <a:lnTo>
                    <a:pt x="98412" y="357739"/>
                  </a:lnTo>
                  <a:lnTo>
                    <a:pt x="98412" y="172473"/>
                  </a:lnTo>
                  <a:cubicBezTo>
                    <a:pt x="98412" y="114988"/>
                    <a:pt x="120200" y="90849"/>
                    <a:pt x="148317" y="90849"/>
                  </a:cubicBezTo>
                  <a:cubicBezTo>
                    <a:pt x="174499" y="90849"/>
                    <a:pt x="187819" y="107951"/>
                    <a:pt x="188341" y="143380"/>
                  </a:cubicBezTo>
                  <a:lnTo>
                    <a:pt x="284694" y="143380"/>
                  </a:lnTo>
                  <a:cubicBezTo>
                    <a:pt x="285396" y="39036"/>
                    <a:pt x="246028" y="0"/>
                    <a:pt x="184874" y="0"/>
                  </a:cubicBezTo>
                </a:path>
              </a:pathLst>
            </a:custGeom>
            <a:grpFill/>
            <a:ln w="5609" cap="flat">
              <a:noFill/>
              <a:prstDash val="solid"/>
              <a:miter/>
            </a:ln>
          </p:spPr>
          <p:txBody>
            <a:bodyPr rtlCol="0" anchor="ctr"/>
            <a:lstStyle/>
            <a:p>
              <a:endParaRPr lang="nl-NL" noProof="0" dirty="0"/>
            </a:p>
          </p:txBody>
        </p:sp>
        <p:sp>
          <p:nvSpPr>
            <p:cNvPr id="14" name="Vrije vorm: vorm 13">
              <a:extLst>
                <a:ext uri="{FF2B5EF4-FFF2-40B4-BE49-F238E27FC236}">
                  <a16:creationId xmlns:a16="http://schemas.microsoft.com/office/drawing/2014/main" id="{595ECC52-9B4D-430D-979C-990E6A3C971C}"/>
                </a:ext>
              </a:extLst>
            </p:cNvPr>
            <p:cNvSpPr/>
            <p:nvPr/>
          </p:nvSpPr>
          <p:spPr>
            <a:xfrm>
              <a:off x="6173113" y="3139434"/>
              <a:ext cx="290316" cy="368388"/>
            </a:xfrm>
            <a:custGeom>
              <a:avLst/>
              <a:gdLst>
                <a:gd name="connsiteX0" fmla="*/ 198233 w 290316"/>
                <a:gd name="connsiteY0" fmla="*/ 217199 h 368388"/>
                <a:gd name="connsiteX1" fmla="*/ 134969 w 290316"/>
                <a:gd name="connsiteY1" fmla="*/ 286047 h 368388"/>
                <a:gd name="connsiteX2" fmla="*/ 92785 w 290316"/>
                <a:gd name="connsiteY2" fmla="*/ 252683 h 368388"/>
                <a:gd name="connsiteX3" fmla="*/ 144810 w 290316"/>
                <a:gd name="connsiteY3" fmla="*/ 211520 h 368388"/>
                <a:gd name="connsiteX4" fmla="*/ 198233 w 290316"/>
                <a:gd name="connsiteY4" fmla="*/ 201589 h 368388"/>
                <a:gd name="connsiteX5" fmla="*/ 198233 w 290316"/>
                <a:gd name="connsiteY5" fmla="*/ 217199 h 368388"/>
                <a:gd name="connsiteX6" fmla="*/ 143402 w 290316"/>
                <a:gd name="connsiteY6" fmla="*/ 0 h 368388"/>
                <a:gd name="connsiteX7" fmla="*/ 1403 w 290316"/>
                <a:gd name="connsiteY7" fmla="*/ 132017 h 368388"/>
                <a:gd name="connsiteX8" fmla="*/ 89435 w 290316"/>
                <a:gd name="connsiteY8" fmla="*/ 132017 h 368388"/>
                <a:gd name="connsiteX9" fmla="*/ 145506 w 290316"/>
                <a:gd name="connsiteY9" fmla="*/ 80199 h 368388"/>
                <a:gd name="connsiteX10" fmla="*/ 198233 w 290316"/>
                <a:gd name="connsiteY10" fmla="*/ 122793 h 368388"/>
                <a:gd name="connsiteX11" fmla="*/ 198233 w 290316"/>
                <a:gd name="connsiteY11" fmla="*/ 134856 h 368388"/>
                <a:gd name="connsiteX12" fmla="*/ 132152 w 290316"/>
                <a:gd name="connsiteY12" fmla="*/ 146926 h 368388"/>
                <a:gd name="connsiteX13" fmla="*/ 0 w 290316"/>
                <a:gd name="connsiteY13" fmla="*/ 264758 h 368388"/>
                <a:gd name="connsiteX14" fmla="*/ 115986 w 290316"/>
                <a:gd name="connsiteY14" fmla="*/ 368389 h 368388"/>
                <a:gd name="connsiteX15" fmla="*/ 198935 w 290316"/>
                <a:gd name="connsiteY15" fmla="*/ 323669 h 368388"/>
                <a:gd name="connsiteX16" fmla="*/ 198935 w 290316"/>
                <a:gd name="connsiteY16" fmla="*/ 357739 h 368388"/>
                <a:gd name="connsiteX17" fmla="*/ 290317 w 290316"/>
                <a:gd name="connsiteY17" fmla="*/ 357739 h 368388"/>
                <a:gd name="connsiteX18" fmla="*/ 290317 w 290316"/>
                <a:gd name="connsiteY18" fmla="*/ 125632 h 368388"/>
                <a:gd name="connsiteX19" fmla="*/ 143402 w 290316"/>
                <a:gd name="connsiteY19" fmla="*/ 0 h 36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0316" h="368388">
                  <a:moveTo>
                    <a:pt x="198233" y="217199"/>
                  </a:moveTo>
                  <a:cubicBezTo>
                    <a:pt x="198233" y="259787"/>
                    <a:pt x="172221" y="286047"/>
                    <a:pt x="134969" y="286047"/>
                  </a:cubicBezTo>
                  <a:cubicBezTo>
                    <a:pt x="109657" y="286047"/>
                    <a:pt x="92785" y="272563"/>
                    <a:pt x="92785" y="252683"/>
                  </a:cubicBezTo>
                  <a:cubicBezTo>
                    <a:pt x="92785" y="226423"/>
                    <a:pt x="116688" y="217199"/>
                    <a:pt x="144810" y="211520"/>
                  </a:cubicBezTo>
                  <a:lnTo>
                    <a:pt x="198233" y="201589"/>
                  </a:lnTo>
                  <a:lnTo>
                    <a:pt x="198233" y="217199"/>
                  </a:lnTo>
                  <a:close/>
                  <a:moveTo>
                    <a:pt x="143402" y="0"/>
                  </a:moveTo>
                  <a:cubicBezTo>
                    <a:pt x="65375" y="0"/>
                    <a:pt x="-2811" y="45427"/>
                    <a:pt x="1403" y="132017"/>
                  </a:cubicBezTo>
                  <a:lnTo>
                    <a:pt x="89435" y="132017"/>
                  </a:lnTo>
                  <a:cubicBezTo>
                    <a:pt x="91460" y="100388"/>
                    <a:pt x="110830" y="80199"/>
                    <a:pt x="145506" y="80199"/>
                  </a:cubicBezTo>
                  <a:cubicBezTo>
                    <a:pt x="179953" y="80199"/>
                    <a:pt x="198233" y="99366"/>
                    <a:pt x="198233" y="122793"/>
                  </a:cubicBezTo>
                  <a:lnTo>
                    <a:pt x="198233" y="134856"/>
                  </a:lnTo>
                  <a:lnTo>
                    <a:pt x="132152" y="146926"/>
                  </a:lnTo>
                  <a:cubicBezTo>
                    <a:pt x="46392" y="161834"/>
                    <a:pt x="0" y="196617"/>
                    <a:pt x="0" y="264758"/>
                  </a:cubicBezTo>
                  <a:cubicBezTo>
                    <a:pt x="0" y="314444"/>
                    <a:pt x="38660" y="368389"/>
                    <a:pt x="115986" y="368389"/>
                  </a:cubicBezTo>
                  <a:cubicBezTo>
                    <a:pt x="159568" y="368389"/>
                    <a:pt x="186983" y="344963"/>
                    <a:pt x="198935" y="323669"/>
                  </a:cubicBezTo>
                  <a:lnTo>
                    <a:pt x="198935" y="357739"/>
                  </a:lnTo>
                  <a:lnTo>
                    <a:pt x="290317" y="357739"/>
                  </a:lnTo>
                  <a:lnTo>
                    <a:pt x="290317" y="125632"/>
                  </a:lnTo>
                  <a:cubicBezTo>
                    <a:pt x="290317" y="51100"/>
                    <a:pt x="239705" y="0"/>
                    <a:pt x="143402" y="0"/>
                  </a:cubicBezTo>
                </a:path>
              </a:pathLst>
            </a:custGeom>
            <a:grpFill/>
            <a:ln w="5609" cap="flat">
              <a:noFill/>
              <a:prstDash val="solid"/>
              <a:miter/>
            </a:ln>
          </p:spPr>
          <p:txBody>
            <a:bodyPr rtlCol="0" anchor="ctr"/>
            <a:lstStyle/>
            <a:p>
              <a:endParaRPr lang="nl-NL" noProof="0" dirty="0"/>
            </a:p>
          </p:txBody>
        </p:sp>
        <p:sp>
          <p:nvSpPr>
            <p:cNvPr id="15" name="Vrije vorm: vorm 14">
              <a:extLst>
                <a:ext uri="{FF2B5EF4-FFF2-40B4-BE49-F238E27FC236}">
                  <a16:creationId xmlns:a16="http://schemas.microsoft.com/office/drawing/2014/main" id="{4085E259-5C17-488D-9829-4345C64B80F9}"/>
                </a:ext>
              </a:extLst>
            </p:cNvPr>
            <p:cNvSpPr/>
            <p:nvPr/>
          </p:nvSpPr>
          <p:spPr>
            <a:xfrm>
              <a:off x="5159580" y="3140141"/>
              <a:ext cx="336007" cy="367681"/>
            </a:xfrm>
            <a:custGeom>
              <a:avLst/>
              <a:gdLst>
                <a:gd name="connsiteX0" fmla="*/ 172226 w 336007"/>
                <a:gd name="connsiteY0" fmla="*/ 81624 h 367681"/>
                <a:gd name="connsiteX1" fmla="*/ 243919 w 336007"/>
                <a:gd name="connsiteY1" fmla="*/ 140546 h 367681"/>
                <a:gd name="connsiteX2" fmla="*/ 92089 w 336007"/>
                <a:gd name="connsiteY2" fmla="*/ 140546 h 367681"/>
                <a:gd name="connsiteX3" fmla="*/ 172226 w 336007"/>
                <a:gd name="connsiteY3" fmla="*/ 81624 h 367681"/>
                <a:gd name="connsiteX4" fmla="*/ 177142 w 336007"/>
                <a:gd name="connsiteY4" fmla="*/ 283213 h 367681"/>
                <a:gd name="connsiteX5" fmla="*/ 89979 w 336007"/>
                <a:gd name="connsiteY5" fmla="*/ 208681 h 367681"/>
                <a:gd name="connsiteX6" fmla="*/ 211807 w 336007"/>
                <a:gd name="connsiteY6" fmla="*/ 208681 h 367681"/>
                <a:gd name="connsiteX7" fmla="*/ 328977 w 336007"/>
                <a:gd name="connsiteY7" fmla="*/ 208681 h 367681"/>
                <a:gd name="connsiteX8" fmla="*/ 328977 w 336007"/>
                <a:gd name="connsiteY8" fmla="*/ 170352 h 367681"/>
                <a:gd name="connsiteX9" fmla="*/ 172226 w 336007"/>
                <a:gd name="connsiteY9" fmla="*/ 0 h 367681"/>
                <a:gd name="connsiteX10" fmla="*/ 0 w 336007"/>
                <a:gd name="connsiteY10" fmla="*/ 184548 h 367681"/>
                <a:gd name="connsiteX11" fmla="*/ 175739 w 336007"/>
                <a:gd name="connsiteY11" fmla="*/ 367682 h 367681"/>
                <a:gd name="connsiteX12" fmla="*/ 336008 w 336007"/>
                <a:gd name="connsiteY12" fmla="*/ 242752 h 367681"/>
                <a:gd name="connsiteX13" fmla="*/ 242477 w 336007"/>
                <a:gd name="connsiteY13" fmla="*/ 242752 h 367681"/>
                <a:gd name="connsiteX14" fmla="*/ 177142 w 336007"/>
                <a:gd name="connsiteY14" fmla="*/ 283213 h 367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007" h="367681">
                  <a:moveTo>
                    <a:pt x="172226" y="81624"/>
                  </a:moveTo>
                  <a:cubicBezTo>
                    <a:pt x="215100" y="81624"/>
                    <a:pt x="242516" y="109315"/>
                    <a:pt x="243919" y="140546"/>
                  </a:cubicBezTo>
                  <a:lnTo>
                    <a:pt x="92089" y="140546"/>
                  </a:lnTo>
                  <a:cubicBezTo>
                    <a:pt x="104035" y="103631"/>
                    <a:pt x="133560" y="81624"/>
                    <a:pt x="172226" y="81624"/>
                  </a:cubicBezTo>
                  <a:moveTo>
                    <a:pt x="177142" y="283213"/>
                  </a:moveTo>
                  <a:cubicBezTo>
                    <a:pt x="132158" y="283213"/>
                    <a:pt x="99815" y="256241"/>
                    <a:pt x="89979" y="208681"/>
                  </a:cubicBezTo>
                  <a:lnTo>
                    <a:pt x="211807" y="208681"/>
                  </a:lnTo>
                  <a:lnTo>
                    <a:pt x="328977" y="208681"/>
                  </a:lnTo>
                  <a:lnTo>
                    <a:pt x="328977" y="170352"/>
                  </a:lnTo>
                  <a:cubicBezTo>
                    <a:pt x="328977" y="70267"/>
                    <a:pt x="267822" y="0"/>
                    <a:pt x="172226" y="0"/>
                  </a:cubicBezTo>
                  <a:cubicBezTo>
                    <a:pt x="68186" y="0"/>
                    <a:pt x="0" y="80210"/>
                    <a:pt x="0" y="184548"/>
                  </a:cubicBezTo>
                  <a:cubicBezTo>
                    <a:pt x="0" y="288891"/>
                    <a:pt x="69594" y="367682"/>
                    <a:pt x="175739" y="367682"/>
                  </a:cubicBezTo>
                  <a:cubicBezTo>
                    <a:pt x="256577" y="367682"/>
                    <a:pt x="324062" y="317283"/>
                    <a:pt x="336008" y="242752"/>
                  </a:cubicBezTo>
                  <a:lnTo>
                    <a:pt x="242477" y="242752"/>
                  </a:lnTo>
                  <a:cubicBezTo>
                    <a:pt x="230890" y="268091"/>
                    <a:pt x="207413" y="283213"/>
                    <a:pt x="177142" y="283213"/>
                  </a:cubicBezTo>
                </a:path>
              </a:pathLst>
            </a:custGeom>
            <a:grpFill/>
            <a:ln w="5609" cap="flat">
              <a:noFill/>
              <a:prstDash val="solid"/>
              <a:miter/>
            </a:ln>
          </p:spPr>
          <p:txBody>
            <a:bodyPr rtlCol="0" anchor="ctr"/>
            <a:lstStyle/>
            <a:p>
              <a:endParaRPr lang="nl-NL" noProof="0" dirty="0"/>
            </a:p>
          </p:txBody>
        </p:sp>
        <p:sp>
          <p:nvSpPr>
            <p:cNvPr id="16" name="Vrije vorm: vorm 15">
              <a:extLst>
                <a:ext uri="{FF2B5EF4-FFF2-40B4-BE49-F238E27FC236}">
                  <a16:creationId xmlns:a16="http://schemas.microsoft.com/office/drawing/2014/main" id="{9DFBDC82-81BF-49C8-9ADC-C124E19655F5}"/>
                </a:ext>
              </a:extLst>
            </p:cNvPr>
            <p:cNvSpPr/>
            <p:nvPr/>
          </p:nvSpPr>
          <p:spPr>
            <a:xfrm>
              <a:off x="5867164" y="3052832"/>
              <a:ext cx="272261" cy="454990"/>
            </a:xfrm>
            <a:custGeom>
              <a:avLst/>
              <a:gdLst>
                <a:gd name="connsiteX0" fmla="*/ 272041 w 272261"/>
                <a:gd name="connsiteY0" fmla="*/ 315157 h 454990"/>
                <a:gd name="connsiteX1" fmla="*/ 179251 w 272261"/>
                <a:gd name="connsiteY1" fmla="*/ 315157 h 454990"/>
                <a:gd name="connsiteX2" fmla="*/ 138481 w 272261"/>
                <a:gd name="connsiteY2" fmla="*/ 366268 h 454990"/>
                <a:gd name="connsiteX3" fmla="*/ 98413 w 272261"/>
                <a:gd name="connsiteY3" fmla="*/ 324381 h 454990"/>
                <a:gd name="connsiteX4" fmla="*/ 98413 w 272261"/>
                <a:gd name="connsiteY4" fmla="*/ 182421 h 454990"/>
                <a:gd name="connsiteX5" fmla="*/ 225632 w 272261"/>
                <a:gd name="connsiteY5" fmla="*/ 182421 h 454990"/>
                <a:gd name="connsiteX6" fmla="*/ 225632 w 272261"/>
                <a:gd name="connsiteY6" fmla="*/ 97245 h 454990"/>
                <a:gd name="connsiteX7" fmla="*/ 98413 w 272261"/>
                <a:gd name="connsiteY7" fmla="*/ 97245 h 454990"/>
                <a:gd name="connsiteX8" fmla="*/ 98413 w 272261"/>
                <a:gd name="connsiteY8" fmla="*/ 0 h 454990"/>
                <a:gd name="connsiteX9" fmla="*/ 0 w 272261"/>
                <a:gd name="connsiteY9" fmla="*/ 0 h 454990"/>
                <a:gd name="connsiteX10" fmla="*/ 0 w 272261"/>
                <a:gd name="connsiteY10" fmla="*/ 97245 h 454990"/>
                <a:gd name="connsiteX11" fmla="*/ 0 w 272261"/>
                <a:gd name="connsiteY11" fmla="*/ 182421 h 454990"/>
                <a:gd name="connsiteX12" fmla="*/ 0 w 272261"/>
                <a:gd name="connsiteY12" fmla="*/ 320128 h 454990"/>
                <a:gd name="connsiteX13" fmla="*/ 143402 w 272261"/>
                <a:gd name="connsiteY13" fmla="*/ 454990 h 454990"/>
                <a:gd name="connsiteX14" fmla="*/ 272041 w 272261"/>
                <a:gd name="connsiteY14" fmla="*/ 315157 h 4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61" h="454990">
                  <a:moveTo>
                    <a:pt x="272041" y="315157"/>
                  </a:moveTo>
                  <a:lnTo>
                    <a:pt x="179251" y="315157"/>
                  </a:lnTo>
                  <a:cubicBezTo>
                    <a:pt x="179251" y="348515"/>
                    <a:pt x="163086" y="366268"/>
                    <a:pt x="138481" y="366268"/>
                  </a:cubicBezTo>
                  <a:cubicBezTo>
                    <a:pt x="114578" y="366268"/>
                    <a:pt x="98413" y="351359"/>
                    <a:pt x="98413" y="324381"/>
                  </a:cubicBezTo>
                  <a:lnTo>
                    <a:pt x="98413" y="182421"/>
                  </a:lnTo>
                  <a:lnTo>
                    <a:pt x="225632" y="182421"/>
                  </a:lnTo>
                  <a:lnTo>
                    <a:pt x="225632" y="97245"/>
                  </a:lnTo>
                  <a:lnTo>
                    <a:pt x="98413" y="97245"/>
                  </a:lnTo>
                  <a:lnTo>
                    <a:pt x="98413" y="0"/>
                  </a:lnTo>
                  <a:lnTo>
                    <a:pt x="0" y="0"/>
                  </a:lnTo>
                  <a:lnTo>
                    <a:pt x="0" y="97245"/>
                  </a:lnTo>
                  <a:lnTo>
                    <a:pt x="0" y="182421"/>
                  </a:lnTo>
                  <a:lnTo>
                    <a:pt x="0" y="320128"/>
                  </a:lnTo>
                  <a:cubicBezTo>
                    <a:pt x="0" y="403172"/>
                    <a:pt x="52722" y="454990"/>
                    <a:pt x="143402" y="454990"/>
                  </a:cubicBezTo>
                  <a:cubicBezTo>
                    <a:pt x="219320" y="454990"/>
                    <a:pt x="276255" y="401752"/>
                    <a:pt x="272041" y="315157"/>
                  </a:cubicBezTo>
                </a:path>
              </a:pathLst>
            </a:custGeom>
            <a:grpFill/>
            <a:ln w="5609" cap="flat">
              <a:noFill/>
              <a:prstDash val="solid"/>
              <a:miter/>
            </a:ln>
          </p:spPr>
          <p:txBody>
            <a:bodyPr rtlCol="0" anchor="ctr"/>
            <a:lstStyle/>
            <a:p>
              <a:endParaRPr lang="nl-NL" noProof="0" dirty="0"/>
            </a:p>
          </p:txBody>
        </p:sp>
        <p:sp>
          <p:nvSpPr>
            <p:cNvPr id="17" name="Vrije vorm: vorm 16">
              <a:extLst>
                <a:ext uri="{FF2B5EF4-FFF2-40B4-BE49-F238E27FC236}">
                  <a16:creationId xmlns:a16="http://schemas.microsoft.com/office/drawing/2014/main" id="{24B01084-4721-4A15-87C0-03BBF8FE1D2C}"/>
                </a:ext>
              </a:extLst>
            </p:cNvPr>
            <p:cNvSpPr/>
            <p:nvPr/>
          </p:nvSpPr>
          <p:spPr>
            <a:xfrm>
              <a:off x="4033837" y="3000375"/>
              <a:ext cx="461398" cy="497157"/>
            </a:xfrm>
            <a:custGeom>
              <a:avLst/>
              <a:gdLst>
                <a:gd name="connsiteX0" fmla="*/ 230699 w 461398"/>
                <a:gd name="connsiteY0" fmla="*/ 197442 h 497157"/>
                <a:gd name="connsiteX1" fmla="*/ 348863 w 461398"/>
                <a:gd name="connsiteY1" fmla="*/ 0 h 497157"/>
                <a:gd name="connsiteX2" fmla="*/ 461398 w 461398"/>
                <a:gd name="connsiteY2" fmla="*/ 0 h 497157"/>
                <a:gd name="connsiteX3" fmla="*/ 279931 w 461398"/>
                <a:gd name="connsiteY3" fmla="*/ 300422 h 497157"/>
                <a:gd name="connsiteX4" fmla="*/ 279931 w 461398"/>
                <a:gd name="connsiteY4" fmla="*/ 497157 h 497157"/>
                <a:gd name="connsiteX5" fmla="*/ 181462 w 461398"/>
                <a:gd name="connsiteY5" fmla="*/ 497157 h 497157"/>
                <a:gd name="connsiteX6" fmla="*/ 181462 w 461398"/>
                <a:gd name="connsiteY6" fmla="*/ 300422 h 497157"/>
                <a:gd name="connsiteX7" fmla="*/ 0 w 461398"/>
                <a:gd name="connsiteY7" fmla="*/ 0 h 497157"/>
                <a:gd name="connsiteX8" fmla="*/ 110426 w 461398"/>
                <a:gd name="connsiteY8" fmla="*/ 0 h 49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98" h="497157">
                  <a:moveTo>
                    <a:pt x="230699" y="197442"/>
                  </a:moveTo>
                  <a:lnTo>
                    <a:pt x="348863" y="0"/>
                  </a:lnTo>
                  <a:lnTo>
                    <a:pt x="461398" y="0"/>
                  </a:lnTo>
                  <a:lnTo>
                    <a:pt x="279931" y="300422"/>
                  </a:lnTo>
                  <a:lnTo>
                    <a:pt x="279931" y="497157"/>
                  </a:lnTo>
                  <a:lnTo>
                    <a:pt x="181462" y="497157"/>
                  </a:lnTo>
                  <a:lnTo>
                    <a:pt x="181462" y="300422"/>
                  </a:lnTo>
                  <a:lnTo>
                    <a:pt x="0" y="0"/>
                  </a:lnTo>
                  <a:lnTo>
                    <a:pt x="110426" y="0"/>
                  </a:lnTo>
                  <a:close/>
                </a:path>
              </a:pathLst>
            </a:custGeom>
            <a:grpFill/>
            <a:ln w="5609" cap="flat">
              <a:noFill/>
              <a:prstDash val="solid"/>
              <a:miter/>
            </a:ln>
          </p:spPr>
          <p:txBody>
            <a:bodyPr rtlCol="0" anchor="ctr"/>
            <a:lstStyle/>
            <a:p>
              <a:endParaRPr lang="nl-NL" noProof="0" dirty="0"/>
            </a:p>
          </p:txBody>
        </p:sp>
      </p:grpSp>
    </p:spTree>
    <p:extLst>
      <p:ext uri="{BB962C8B-B14F-4D97-AF65-F5344CB8AC3E}">
        <p14:creationId xmlns:p14="http://schemas.microsoft.com/office/powerpoint/2010/main" val="29730655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Lst>
  <p:hf hdr="0"/>
  <p:txStyles>
    <p:titleStyle>
      <a:lvl1pPr algn="l" defTabSz="914400" rtl="0" eaLnBrk="1" latinLnBrk="0" hangingPunct="1">
        <a:lnSpc>
          <a:spcPct val="90000"/>
        </a:lnSpc>
        <a:spcBef>
          <a:spcPct val="0"/>
        </a:spcBef>
        <a:buNone/>
        <a:defRPr sz="4000" b="1" kern="1200" spc="0" baseline="0">
          <a:solidFill>
            <a:schemeClr val="tx1"/>
          </a:solidFill>
          <a:latin typeface="+mj-lt"/>
          <a:ea typeface="+mj-ea"/>
          <a:cs typeface="+mj-cs"/>
        </a:defRPr>
      </a:lvl1pPr>
    </p:titleStyle>
    <p:bodyStyle>
      <a:lvl1pPr marL="216000" indent="-2160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1pPr>
      <a:lvl2pPr marL="432000" indent="-2160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2pPr>
      <a:lvl3pPr marL="648000" indent="-216000" algn="l" defTabSz="914400" rtl="0" eaLnBrk="1" latinLnBrk="0" hangingPunct="1">
        <a:lnSpc>
          <a:spcPct val="100000"/>
        </a:lnSpc>
        <a:spcBef>
          <a:spcPts val="0"/>
        </a:spcBef>
        <a:buFont typeface="Arial" panose="020B0604020202020204" pitchFamily="34" charset="0"/>
        <a:buChar char="-"/>
        <a:defRPr sz="1800" b="0" kern="1200">
          <a:solidFill>
            <a:schemeClr val="tx1"/>
          </a:solidFill>
          <a:latin typeface="+mn-lt"/>
          <a:ea typeface="+mn-ea"/>
          <a:cs typeface="+mn-cs"/>
        </a:defRPr>
      </a:lvl3pPr>
      <a:lvl4pPr marL="0" indent="0" algn="l" defTabSz="914400" rtl="0" eaLnBrk="1" latinLnBrk="0" hangingPunct="1">
        <a:lnSpc>
          <a:spcPct val="100000"/>
        </a:lnSpc>
        <a:spcBef>
          <a:spcPts val="0"/>
        </a:spcBef>
        <a:buFontTx/>
        <a:buNone/>
        <a:defRPr sz="1800" b="1" kern="1200">
          <a:solidFill>
            <a:schemeClr val="tx1"/>
          </a:solidFill>
          <a:latin typeface="+mn-lt"/>
          <a:ea typeface="+mn-ea"/>
          <a:cs typeface="+mn-cs"/>
        </a:defRPr>
      </a:lvl4pPr>
      <a:lvl5pPr marL="0" indent="0" algn="l" defTabSz="914400" rtl="0" eaLnBrk="1" latinLnBrk="0" hangingPunct="1">
        <a:lnSpc>
          <a:spcPct val="100000"/>
        </a:lnSpc>
        <a:spcBef>
          <a:spcPts val="0"/>
        </a:spcBef>
        <a:buFont typeface="+mj-lt"/>
        <a:buNone/>
        <a:defRPr sz="1800" kern="1200">
          <a:solidFill>
            <a:schemeClr val="tx1"/>
          </a:solidFill>
          <a:latin typeface="+mn-lt"/>
          <a:ea typeface="+mn-ea"/>
          <a:cs typeface="+mn-cs"/>
        </a:defRPr>
      </a:lvl5pPr>
      <a:lvl6pPr marL="432000" indent="-432000" algn="l" defTabSz="914400" rtl="0" eaLnBrk="1" latinLnBrk="0" hangingPunct="1">
        <a:lnSpc>
          <a:spcPct val="100000"/>
        </a:lnSpc>
        <a:spcBef>
          <a:spcPts val="0"/>
        </a:spcBef>
        <a:buFont typeface="+mj-lt"/>
        <a:buAutoNum type="arabicPeriod"/>
        <a:defRPr sz="1800" kern="1200">
          <a:solidFill>
            <a:schemeClr val="tx1"/>
          </a:solidFill>
          <a:latin typeface="+mn-lt"/>
          <a:ea typeface="+mn-ea"/>
          <a:cs typeface="+mn-cs"/>
        </a:defRPr>
      </a:lvl6pPr>
      <a:lvl7pPr marL="864000" indent="-432000" algn="l" defTabSz="914400" rtl="0" eaLnBrk="1" latinLnBrk="0" hangingPunct="1">
        <a:lnSpc>
          <a:spcPct val="100000"/>
        </a:lnSpc>
        <a:spcBef>
          <a:spcPts val="0"/>
        </a:spcBef>
        <a:spcAft>
          <a:spcPts val="0"/>
        </a:spcAft>
        <a:buFont typeface="+mj-lt"/>
        <a:buAutoNum type="alphaLcPeriod"/>
        <a:defRPr lang="nl-NL" sz="1800" kern="1200" noProof="0" dirty="0">
          <a:solidFill>
            <a:schemeClr val="tx1"/>
          </a:solidFill>
          <a:latin typeface="+mn-lt"/>
          <a:ea typeface="+mn-ea"/>
          <a:cs typeface="+mn-cs"/>
        </a:defRPr>
      </a:lvl7pPr>
      <a:lvl8pPr marL="0" indent="0" algn="l" defTabSz="914400" rtl="0" eaLnBrk="1" latinLnBrk="0" hangingPunct="1">
        <a:lnSpc>
          <a:spcPct val="100000"/>
        </a:lnSpc>
        <a:spcBef>
          <a:spcPts val="0"/>
        </a:spcBef>
        <a:spcAft>
          <a:spcPts val="1200"/>
        </a:spcAft>
        <a:buFont typeface="Arial" panose="020B0604020202020204" pitchFamily="34" charset="0"/>
        <a:buNone/>
        <a:defRPr lang="nl-NL" sz="3000" kern="1200" noProof="0" dirty="0">
          <a:solidFill>
            <a:schemeClr val="tx1"/>
          </a:solidFill>
          <a:latin typeface="+mn-lt"/>
          <a:ea typeface="+mn-ea"/>
          <a:cs typeface="+mn-cs"/>
        </a:defRPr>
      </a:lvl8pPr>
      <a:lvl9pPr marL="0" indent="0" algn="l" defTabSz="914400" rtl="0" eaLnBrk="1" latinLnBrk="0" hangingPunct="1">
        <a:lnSpc>
          <a:spcPct val="100000"/>
        </a:lnSpc>
        <a:spcBef>
          <a:spcPts val="0"/>
        </a:spcBef>
        <a:buFont typeface="Arial" panose="020B0604020202020204" pitchFamily="34" charset="0"/>
        <a:buNone/>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234">
          <p15:clr>
            <a:srgbClr val="F26B43"/>
          </p15:clr>
        </p15:guide>
        <p15:guide id="4" pos="7446">
          <p15:clr>
            <a:srgbClr val="F26B43"/>
          </p15:clr>
        </p15:guide>
        <p15:guide id="5" orient="horz" pos="187">
          <p15:clr>
            <a:srgbClr val="F26B43"/>
          </p15:clr>
        </p15:guide>
        <p15:guide id="6" orient="horz" pos="1071">
          <p15:clr>
            <a:srgbClr val="F26B43"/>
          </p15:clr>
        </p15:guide>
        <p15:guide id="7" orient="horz" pos="3861">
          <p15:clr>
            <a:srgbClr val="F26B43"/>
          </p15:clr>
        </p15:guide>
        <p15:guide id="8" orient="horz" pos="398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1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emf"/><Relationship Id="rId1" Type="http://schemas.openxmlformats.org/officeDocument/2006/relationships/slideLayout" Target="../slideLayouts/slideLayout2.xml"/><Relationship Id="rId5" Type="http://schemas.openxmlformats.org/officeDocument/2006/relationships/image" Target="../media/image33.jp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youtube.com/watch?v=Z9dE-lsTCDQ"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2.xml"/><Relationship Id="rId5" Type="http://schemas.openxmlformats.org/officeDocument/2006/relationships/hyperlink" Target="https://www.youtube.com/watch?v=1QJpzIfinj4" TargetMode="External"/><Relationship Id="rId4" Type="http://schemas.openxmlformats.org/officeDocument/2006/relationships/image" Target="../media/image38.jp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www.youtube.com/watch?v=8nMYOzEc_Xc"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s://www.youtube.com/watch?v=5P4vmDYy5Ik"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34.jpg"/></Relationships>
</file>

<file path=ppt/slides/_rels/slide2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slideLayout" Target="../slideLayouts/slideLayout2.xml"/><Relationship Id="rId1" Type="http://schemas.openxmlformats.org/officeDocument/2006/relationships/video" Target="https://www.youtube.com/embed/KrOMZRYoq8A?feature=oembed" TargetMode="External"/><Relationship Id="rId4" Type="http://schemas.openxmlformats.org/officeDocument/2006/relationships/image" Target="../media/image45.jpeg"/></Relationships>
</file>

<file path=ppt/slides/_rels/slide2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34.jp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51.jpeg"/><Relationship Id="rId4" Type="http://schemas.openxmlformats.org/officeDocument/2006/relationships/image" Target="../media/image50.jpeg"/></Relationships>
</file>

<file path=ppt/slides/_rels/slide2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34.jpg"/><Relationship Id="rId1" Type="http://schemas.openxmlformats.org/officeDocument/2006/relationships/slideLayout" Target="../slideLayouts/slideLayout2.xml"/><Relationship Id="rId5" Type="http://schemas.openxmlformats.org/officeDocument/2006/relationships/image" Target="../media/image52.jpg"/><Relationship Id="rId4" Type="http://schemas.openxmlformats.org/officeDocument/2006/relationships/image" Target="../media/image47.jpeg"/></Relationships>
</file>

<file path=ppt/slides/_rels/slide2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34.jpg"/><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2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34.jpg"/><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56.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44.png"/><Relationship Id="rId5" Type="http://schemas.openxmlformats.org/officeDocument/2006/relationships/image" Target="../media/image58.png"/><Relationship Id="rId4" Type="http://schemas.openxmlformats.org/officeDocument/2006/relationships/image" Target="../media/image34.jpg"/></Relationships>
</file>

<file path=ppt/slides/_rels/slide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hyperlink" Target="https://www.youtube.com/watch?v=MC9HEdz_5Ao" TargetMode="Externa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3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s://www.youtube.com/watch?v=TArZH_pi-Bs"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16">
            <a:extLst>
              <a:ext uri="{FF2B5EF4-FFF2-40B4-BE49-F238E27FC236}">
                <a16:creationId xmlns:a16="http://schemas.microsoft.com/office/drawing/2014/main" id="{9C152A09-14F2-41A1-9B21-775068B956A7}"/>
              </a:ext>
            </a:extLst>
          </p:cNvPr>
          <p:cNvSpPr>
            <a:spLocks noGrp="1"/>
          </p:cNvSpPr>
          <p:nvPr>
            <p:ph type="title"/>
          </p:nvPr>
        </p:nvSpPr>
        <p:spPr/>
        <p:txBody>
          <a:bodyPr/>
          <a:lstStyle/>
          <a:p>
            <a:endParaRPr lang="nl-NL"/>
          </a:p>
        </p:txBody>
      </p:sp>
      <p:sp>
        <p:nvSpPr>
          <p:cNvPr id="4" name="Tijdelijke aanduiding voor datum 3">
            <a:extLst>
              <a:ext uri="{FF2B5EF4-FFF2-40B4-BE49-F238E27FC236}">
                <a16:creationId xmlns:a16="http://schemas.microsoft.com/office/drawing/2014/main" id="{D833A677-DA02-41C7-B19C-2AEBA0D66BEF}"/>
              </a:ext>
            </a:extLst>
          </p:cNvPr>
          <p:cNvSpPr>
            <a:spLocks noGrp="1"/>
          </p:cNvSpPr>
          <p:nvPr>
            <p:ph type="dt" sz="half" idx="10"/>
          </p:nvPr>
        </p:nvSpPr>
        <p:spPr>
          <a:xfrm>
            <a:off x="6095999" y="7020000"/>
            <a:ext cx="1620000" cy="216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34830DA-893C-43FC-932A-FD3AB0CCB479}" type="datetime1">
              <a:rPr kumimoji="0" lang="nl-NL" sz="1200" b="0" i="0" u="none" strike="noStrike" kern="1200" cap="none" spc="0" normalizeH="0" baseline="0" noProof="0" smtClean="0">
                <a:ln>
                  <a:noFill/>
                </a:ln>
                <a:solidFill>
                  <a:srgbClr val="E6E6E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12-3-2023</a:t>
            </a:fld>
            <a:endParaRPr kumimoji="0" lang="nl-NL" sz="1200" b="0" i="0" u="none" strike="noStrike" kern="1200" cap="none" spc="0" normalizeH="0" baseline="0" noProof="0" dirty="0">
              <a:ln>
                <a:noFill/>
              </a:ln>
              <a:solidFill>
                <a:srgbClr val="E6E6E6"/>
              </a:solidFill>
              <a:effectLst/>
              <a:uLnTx/>
              <a:uFillTx/>
              <a:latin typeface="Arial"/>
              <a:ea typeface="+mn-ea"/>
              <a:cs typeface="+mn-cs"/>
            </a:endParaRPr>
          </a:p>
        </p:txBody>
      </p:sp>
      <p:sp>
        <p:nvSpPr>
          <p:cNvPr id="5" name="Tijdelijke aanduiding voor voettekst 4">
            <a:extLst>
              <a:ext uri="{FF2B5EF4-FFF2-40B4-BE49-F238E27FC236}">
                <a16:creationId xmlns:a16="http://schemas.microsoft.com/office/drawing/2014/main" id="{4E17E8DE-389B-4F0A-8A50-69C8B570A519}"/>
              </a:ext>
            </a:extLst>
          </p:cNvPr>
          <p:cNvSpPr>
            <a:spLocks noGrp="1"/>
          </p:cNvSpPr>
          <p:nvPr>
            <p:ph type="ftr" sz="quarter" idx="11"/>
          </p:nvPr>
        </p:nvSpPr>
        <p:spPr>
          <a:xfrm>
            <a:off x="720568" y="7020000"/>
            <a:ext cx="5296057" cy="216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srgbClr val="E6E6E6"/>
                </a:solidFill>
                <a:effectLst/>
                <a:uLnTx/>
                <a:uFillTx/>
                <a:latin typeface="Arial"/>
                <a:ea typeface="+mn-ea"/>
                <a:cs typeface="+mn-cs"/>
              </a:rPr>
              <a:t>Onderwerp van de presentatie</a:t>
            </a:r>
          </a:p>
        </p:txBody>
      </p:sp>
      <p:sp>
        <p:nvSpPr>
          <p:cNvPr id="6" name="Tijdelijke aanduiding voor dianummer 5">
            <a:extLst>
              <a:ext uri="{FF2B5EF4-FFF2-40B4-BE49-F238E27FC236}">
                <a16:creationId xmlns:a16="http://schemas.microsoft.com/office/drawing/2014/main" id="{3555F440-2F37-4A7F-8B9D-A63EEF43D09C}"/>
              </a:ext>
            </a:extLst>
          </p:cNvPr>
          <p:cNvSpPr>
            <a:spLocks noGrp="1"/>
          </p:cNvSpPr>
          <p:nvPr>
            <p:ph type="sldNum" sz="quarter" idx="12"/>
          </p:nvPr>
        </p:nvSpPr>
        <p:spPr>
          <a:xfrm>
            <a:off x="371476" y="7020000"/>
            <a:ext cx="311944" cy="216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5B76B8B-DE07-48A4-9913-B57A52F2F853}" type="slidenum">
              <a:rPr kumimoji="0" lang="nl-NL" sz="1200" b="1" i="0" u="none" strike="noStrike" kern="1200" cap="none" spc="0" normalizeH="0" baseline="0" noProof="0" smtClean="0">
                <a:ln>
                  <a:noFill/>
                </a:ln>
                <a:solidFill>
                  <a:srgbClr val="E6E6E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a:t>
            </a:fld>
            <a:endParaRPr kumimoji="0" lang="nl-NL" sz="1200" b="1" i="0" u="none" strike="noStrike" kern="1200" cap="none" spc="0" normalizeH="0" baseline="0" noProof="0" dirty="0">
              <a:ln>
                <a:noFill/>
              </a:ln>
              <a:solidFill>
                <a:srgbClr val="E6E6E6"/>
              </a:solidFill>
              <a:effectLst/>
              <a:uLnTx/>
              <a:uFillTx/>
              <a:latin typeface="Arial"/>
              <a:ea typeface="+mn-ea"/>
              <a:cs typeface="+mn-cs"/>
            </a:endParaRPr>
          </a:p>
        </p:txBody>
      </p:sp>
    </p:spTree>
    <p:extLst>
      <p:ext uri="{BB962C8B-B14F-4D97-AF65-F5344CB8AC3E}">
        <p14:creationId xmlns:p14="http://schemas.microsoft.com/office/powerpoint/2010/main" val="1908765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590550" y="527876"/>
            <a:ext cx="8773157" cy="5222543"/>
          </a:xfrm>
        </p:spPr>
        <p:txBody>
          <a:bodyPr anchor="t">
            <a:normAutofit/>
          </a:bodyPr>
          <a:lstStyle/>
          <a:p>
            <a:pPr marL="45720" indent="0">
              <a:buNone/>
            </a:pPr>
            <a:endParaRPr lang="nl-NL" sz="2400" b="1"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b="1" dirty="0">
                <a:solidFill>
                  <a:schemeClr val="tx1"/>
                </a:solidFill>
                <a:latin typeface="Cambria" panose="02040503050406030204" pitchFamily="18" charset="0"/>
                <a:ea typeface="Cambria" panose="02040503050406030204" pitchFamily="18" charset="0"/>
              </a:rPr>
              <a:t>Zandlandschap: ligging  </a:t>
            </a:r>
          </a:p>
          <a:p>
            <a:pPr marL="45720" indent="0">
              <a:lnSpc>
                <a:spcPct val="100000"/>
              </a:lnSpc>
              <a:spcBef>
                <a:spcPts val="0"/>
              </a:spcBef>
              <a:buNone/>
            </a:pPr>
            <a:endParaRPr lang="nl-NL" sz="2000"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dirty="0">
                <a:solidFill>
                  <a:schemeClr val="tx1"/>
                </a:solidFill>
                <a:latin typeface="Cambria" panose="02040503050406030204" pitchFamily="18" charset="0"/>
                <a:ea typeface="Cambria" panose="02040503050406030204" pitchFamily="18" charset="0"/>
              </a:rPr>
              <a:t>Waar vinden we het zandlandschap terug?</a:t>
            </a:r>
          </a:p>
          <a:p>
            <a:pPr marL="45720" indent="0">
              <a:lnSpc>
                <a:spcPct val="100000"/>
              </a:lnSpc>
              <a:spcBef>
                <a:spcPts val="0"/>
              </a:spcBef>
              <a:buNone/>
            </a:pPr>
            <a:endParaRPr lang="nl-NL" sz="2000" i="1"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r>
              <a:rPr lang="nl-NL" sz="2000" i="1" dirty="0">
                <a:solidFill>
                  <a:schemeClr val="tx1"/>
                </a:solidFill>
                <a:latin typeface="Cambria" panose="02040503050406030204" pitchFamily="18" charset="0"/>
                <a:ea typeface="Cambria" panose="02040503050406030204" pitchFamily="18" charset="0"/>
              </a:rPr>
              <a:t>Voornamelijk in het zuiden en oosten (zie afbeelding)</a:t>
            </a:r>
          </a:p>
          <a:p>
            <a:pPr>
              <a:lnSpc>
                <a:spcPct val="100000"/>
              </a:lnSpc>
              <a:spcBef>
                <a:spcPts val="0"/>
              </a:spcBef>
            </a:pPr>
            <a:r>
              <a:rPr lang="nl-NL" sz="2000" i="1" dirty="0">
                <a:solidFill>
                  <a:schemeClr val="tx1"/>
                </a:solidFill>
                <a:latin typeface="Cambria" panose="02040503050406030204" pitchFamily="18" charset="0"/>
                <a:ea typeface="Cambria" panose="02040503050406030204" pitchFamily="18" charset="0"/>
              </a:rPr>
              <a:t>Stuwwallen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r>
              <a:rPr lang="nl-NL" sz="2000" dirty="0">
                <a:solidFill>
                  <a:schemeClr val="tx1"/>
                </a:solidFill>
                <a:latin typeface="Cambria" panose="02040503050406030204" pitchFamily="18" charset="0"/>
                <a:ea typeface="Cambria" panose="02040503050406030204" pitchFamily="18" charset="0"/>
              </a:rPr>
              <a:t>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9" name="Afbeelding 8" descr="Afbeelding met tekst, kaart&#10;&#10;Automatisch gegenereerde beschrijving">
            <a:extLst>
              <a:ext uri="{FF2B5EF4-FFF2-40B4-BE49-F238E27FC236}">
                <a16:creationId xmlns:a16="http://schemas.microsoft.com/office/drawing/2014/main" id="{6A7EF1B5-83BC-41AD-B1D5-E239F2342F4B}"/>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8196" b="-1"/>
          <a:stretch/>
        </p:blipFill>
        <p:spPr>
          <a:xfrm>
            <a:off x="6096000" y="1030449"/>
            <a:ext cx="5625182" cy="5330867"/>
          </a:xfrm>
          <a:prstGeom prst="rect">
            <a:avLst/>
          </a:prstGeom>
        </p:spPr>
      </p:pic>
    </p:spTree>
    <p:extLst>
      <p:ext uri="{BB962C8B-B14F-4D97-AF65-F5344CB8AC3E}">
        <p14:creationId xmlns:p14="http://schemas.microsoft.com/office/powerpoint/2010/main" val="2127152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685800" y="527876"/>
            <a:ext cx="10136080" cy="5222543"/>
          </a:xfrm>
        </p:spPr>
        <p:txBody>
          <a:bodyPr anchor="t">
            <a:normAutofit/>
          </a:bodyPr>
          <a:lstStyle/>
          <a:p>
            <a:pPr marL="45720" indent="0">
              <a:lnSpc>
                <a:spcPct val="110000"/>
              </a:lnSpc>
              <a:spcBef>
                <a:spcPts val="0"/>
              </a:spcBef>
              <a:buNone/>
            </a:pPr>
            <a:r>
              <a:rPr lang="nl-NL" sz="2000" b="1" dirty="0">
                <a:solidFill>
                  <a:schemeClr val="tx1"/>
                </a:solidFill>
                <a:latin typeface="Cambria" panose="02040503050406030204" pitchFamily="18" charset="0"/>
                <a:ea typeface="Cambria" panose="02040503050406030204" pitchFamily="18" charset="0"/>
              </a:rPr>
              <a:t>Zandlandschap: ontstaan</a:t>
            </a:r>
          </a:p>
          <a:p>
            <a:pPr marL="45720" indent="0">
              <a:lnSpc>
                <a:spcPct val="110000"/>
              </a:lnSpc>
              <a:spcBef>
                <a:spcPts val="0"/>
              </a:spcBef>
              <a:buNone/>
            </a:pPr>
            <a:endParaRPr lang="nl-NL" sz="2000" dirty="0">
              <a:solidFill>
                <a:schemeClr val="tx1"/>
              </a:solidFill>
              <a:latin typeface="Cambria" panose="02040503050406030204" pitchFamily="18" charset="0"/>
              <a:ea typeface="Cambria" panose="02040503050406030204" pitchFamily="18" charset="0"/>
            </a:endParaRPr>
          </a:p>
          <a:p>
            <a:pPr>
              <a:lnSpc>
                <a:spcPct val="110000"/>
              </a:lnSpc>
              <a:spcBef>
                <a:spcPts val="0"/>
              </a:spcBef>
              <a:buFont typeface="Arial" panose="020B0604020202020204" pitchFamily="34" charset="0"/>
              <a:buChar char="•"/>
            </a:pPr>
            <a:r>
              <a:rPr lang="nl-NL" sz="2000" dirty="0">
                <a:solidFill>
                  <a:schemeClr val="tx1"/>
                </a:solidFill>
                <a:latin typeface="Cambria" panose="02040503050406030204" pitchFamily="18" charset="0"/>
                <a:ea typeface="Cambria" panose="02040503050406030204" pitchFamily="18" charset="0"/>
              </a:rPr>
              <a:t>O.a. rivieren hebben sedimenten afgezet in Nederland.</a:t>
            </a:r>
          </a:p>
          <a:p>
            <a:pPr lvl="1">
              <a:lnSpc>
                <a:spcPct val="110000"/>
              </a:lnSpc>
              <a:spcBef>
                <a:spcPts val="0"/>
              </a:spcBef>
              <a:buFont typeface="Arial" panose="020B0604020202020204" pitchFamily="34" charset="0"/>
              <a:buChar char="•"/>
            </a:pPr>
            <a:r>
              <a:rPr lang="nl-NL" sz="1800" dirty="0">
                <a:solidFill>
                  <a:srgbClr val="00B050"/>
                </a:solidFill>
                <a:latin typeface="Cambria" panose="02040503050406030204" pitchFamily="18" charset="0"/>
                <a:ea typeface="Cambria" panose="02040503050406030204" pitchFamily="18" charset="0"/>
              </a:rPr>
              <a:t>Welke materialen zijn er als sediment afgezet?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r>
              <a:rPr lang="nl-NL" sz="2000" dirty="0">
                <a:solidFill>
                  <a:schemeClr val="tx1"/>
                </a:solidFill>
                <a:latin typeface="Cambria" panose="02040503050406030204" pitchFamily="18" charset="0"/>
                <a:ea typeface="Cambria" panose="02040503050406030204" pitchFamily="18" charset="0"/>
              </a:rPr>
              <a:t>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7" name="Afbeelding 6">
            <a:extLst>
              <a:ext uri="{FF2B5EF4-FFF2-40B4-BE49-F238E27FC236}">
                <a16:creationId xmlns:a16="http://schemas.microsoft.com/office/drawing/2014/main" id="{D97AF827-4164-45A2-8F31-B2617622BF11}"/>
              </a:ext>
            </a:extLst>
          </p:cNvPr>
          <p:cNvPicPr>
            <a:picLocks noChangeAspect="1"/>
          </p:cNvPicPr>
          <p:nvPr/>
        </p:nvPicPr>
        <p:blipFill>
          <a:blip r:embed="rId2"/>
          <a:stretch>
            <a:fillRect/>
          </a:stretch>
        </p:blipFill>
        <p:spPr>
          <a:xfrm>
            <a:off x="7842274" y="1274307"/>
            <a:ext cx="3528054" cy="5014340"/>
          </a:xfrm>
          <a:prstGeom prst="rect">
            <a:avLst/>
          </a:prstGeom>
        </p:spPr>
      </p:pic>
      <p:pic>
        <p:nvPicPr>
          <p:cNvPr id="9" name="Afbeelding 8">
            <a:extLst>
              <a:ext uri="{FF2B5EF4-FFF2-40B4-BE49-F238E27FC236}">
                <a16:creationId xmlns:a16="http://schemas.microsoft.com/office/drawing/2014/main" id="{0CB405BC-B22B-44D5-96CB-341AC21F35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949" y="1986182"/>
            <a:ext cx="3025161" cy="4343942"/>
          </a:xfrm>
          <a:prstGeom prst="rect">
            <a:avLst/>
          </a:prstGeom>
        </p:spPr>
      </p:pic>
      <p:pic>
        <p:nvPicPr>
          <p:cNvPr id="11" name="Afbeelding 10" descr="Afbeelding met water, buiten, natuur, golf&#10;&#10;Automatisch gegenereerde beschrijving">
            <a:extLst>
              <a:ext uri="{FF2B5EF4-FFF2-40B4-BE49-F238E27FC236}">
                <a16:creationId xmlns:a16="http://schemas.microsoft.com/office/drawing/2014/main" id="{DDDE1D40-DBD8-4D3F-8EAD-5157D2A04C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6918" y="3471345"/>
            <a:ext cx="3263591" cy="2279074"/>
          </a:xfrm>
          <a:prstGeom prst="rect">
            <a:avLst/>
          </a:prstGeom>
        </p:spPr>
      </p:pic>
    </p:spTree>
    <p:extLst>
      <p:ext uri="{BB962C8B-B14F-4D97-AF65-F5344CB8AC3E}">
        <p14:creationId xmlns:p14="http://schemas.microsoft.com/office/powerpoint/2010/main" val="21817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704276" y="527876"/>
            <a:ext cx="10117604" cy="5222543"/>
          </a:xfrm>
        </p:spPr>
        <p:txBody>
          <a:bodyPr anchor="t">
            <a:normAutofit/>
          </a:bodyPr>
          <a:lstStyle/>
          <a:p>
            <a:pPr marL="45720" indent="0">
              <a:lnSpc>
                <a:spcPct val="110000"/>
              </a:lnSpc>
              <a:spcBef>
                <a:spcPts val="0"/>
              </a:spcBef>
              <a:buNone/>
            </a:pPr>
            <a:r>
              <a:rPr lang="nl-NL" sz="2000" b="1" dirty="0">
                <a:solidFill>
                  <a:schemeClr val="tx1"/>
                </a:solidFill>
                <a:latin typeface="Cambria" panose="02040503050406030204" pitchFamily="18" charset="0"/>
                <a:ea typeface="Cambria" panose="02040503050406030204" pitchFamily="18" charset="0"/>
              </a:rPr>
              <a:t>Zandlandschap: ontstaan</a:t>
            </a:r>
          </a:p>
          <a:p>
            <a:pPr marL="45720" indent="0">
              <a:lnSpc>
                <a:spcPct val="110000"/>
              </a:lnSpc>
              <a:spcBef>
                <a:spcPts val="0"/>
              </a:spcBef>
              <a:buNone/>
            </a:pPr>
            <a:endParaRPr lang="nl-NL" sz="2000" dirty="0">
              <a:solidFill>
                <a:schemeClr val="tx1"/>
              </a:solidFill>
              <a:latin typeface="Cambria" panose="02040503050406030204" pitchFamily="18" charset="0"/>
              <a:ea typeface="Cambria" panose="02040503050406030204" pitchFamily="18" charset="0"/>
            </a:endParaRPr>
          </a:p>
          <a:p>
            <a:pPr>
              <a:lnSpc>
                <a:spcPct val="110000"/>
              </a:lnSpc>
              <a:spcBef>
                <a:spcPts val="0"/>
              </a:spcBef>
              <a:buFont typeface="Arial" panose="020B0604020202020204" pitchFamily="34" charset="0"/>
              <a:buChar char="•"/>
            </a:pPr>
            <a:r>
              <a:rPr lang="nl-NL" sz="2000" dirty="0">
                <a:solidFill>
                  <a:schemeClr val="tx1"/>
                </a:solidFill>
                <a:latin typeface="Cambria" panose="02040503050406030204" pitchFamily="18" charset="0"/>
                <a:ea typeface="Cambria" panose="02040503050406030204" pitchFamily="18" charset="0"/>
              </a:rPr>
              <a:t>De gletsjers duwden al dit materiaal op tot hogere wallen. </a:t>
            </a:r>
          </a:p>
          <a:p>
            <a:pPr lvl="1">
              <a:lnSpc>
                <a:spcPct val="110000"/>
              </a:lnSpc>
              <a:spcBef>
                <a:spcPts val="0"/>
              </a:spcBef>
              <a:spcAft>
                <a:spcPts val="0"/>
              </a:spcAft>
              <a:buFont typeface="Arial" panose="020B0604020202020204" pitchFamily="34" charset="0"/>
              <a:buChar char="•"/>
            </a:pPr>
            <a:r>
              <a:rPr lang="nl-NL" sz="1800" dirty="0">
                <a:solidFill>
                  <a:srgbClr val="00B050"/>
                </a:solidFill>
                <a:latin typeface="Cambria" panose="02040503050406030204" pitchFamily="18" charset="0"/>
                <a:ea typeface="Cambria" panose="02040503050406030204" pitchFamily="18" charset="0"/>
              </a:rPr>
              <a:t>Hoe heten deze wallen?</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r>
              <a:rPr lang="nl-NL" sz="2000" dirty="0">
                <a:solidFill>
                  <a:schemeClr val="tx1"/>
                </a:solidFill>
                <a:latin typeface="Cambria" panose="02040503050406030204" pitchFamily="18" charset="0"/>
                <a:ea typeface="Cambria" panose="02040503050406030204" pitchFamily="18" charset="0"/>
              </a:rPr>
              <a:t>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9" name="Afbeelding 8">
            <a:extLst>
              <a:ext uri="{FF2B5EF4-FFF2-40B4-BE49-F238E27FC236}">
                <a16:creationId xmlns:a16="http://schemas.microsoft.com/office/drawing/2014/main" id="{0E0541A5-7014-41BA-90D8-48FAFE5FCFA6}"/>
              </a:ext>
            </a:extLst>
          </p:cNvPr>
          <p:cNvPicPr>
            <a:picLocks noChangeAspect="1"/>
          </p:cNvPicPr>
          <p:nvPr/>
        </p:nvPicPr>
        <p:blipFill>
          <a:blip r:embed="rId2"/>
          <a:stretch>
            <a:fillRect/>
          </a:stretch>
        </p:blipFill>
        <p:spPr>
          <a:xfrm>
            <a:off x="4611460" y="2179448"/>
            <a:ext cx="2660492" cy="2707896"/>
          </a:xfrm>
          <a:prstGeom prst="rect">
            <a:avLst/>
          </a:prstGeom>
        </p:spPr>
      </p:pic>
      <p:pic>
        <p:nvPicPr>
          <p:cNvPr id="11" name="Afbeelding 10" descr="Afbeelding met buiten, natuur, rots&#10;&#10;Automatisch gegenereerde beschrijving">
            <a:extLst>
              <a:ext uri="{FF2B5EF4-FFF2-40B4-BE49-F238E27FC236}">
                <a16:creationId xmlns:a16="http://schemas.microsoft.com/office/drawing/2014/main" id="{7184C20C-7791-4BFD-ABF0-3B603BEDC3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276" y="2179448"/>
            <a:ext cx="3697180" cy="2707896"/>
          </a:xfrm>
          <a:prstGeom prst="rect">
            <a:avLst/>
          </a:prstGeom>
        </p:spPr>
      </p:pic>
      <p:pic>
        <p:nvPicPr>
          <p:cNvPr id="12" name="Afbeelding 11">
            <a:extLst>
              <a:ext uri="{FF2B5EF4-FFF2-40B4-BE49-F238E27FC236}">
                <a16:creationId xmlns:a16="http://schemas.microsoft.com/office/drawing/2014/main" id="{F321A88C-8D10-464F-8601-86E4637FC10B}"/>
              </a:ext>
            </a:extLst>
          </p:cNvPr>
          <p:cNvPicPr>
            <a:picLocks noChangeAspect="1"/>
          </p:cNvPicPr>
          <p:nvPr/>
        </p:nvPicPr>
        <p:blipFill>
          <a:blip r:embed="rId4"/>
          <a:stretch>
            <a:fillRect/>
          </a:stretch>
        </p:blipFill>
        <p:spPr>
          <a:xfrm>
            <a:off x="7481956" y="1490223"/>
            <a:ext cx="4059584" cy="2317511"/>
          </a:xfrm>
          <a:prstGeom prst="rect">
            <a:avLst/>
          </a:prstGeom>
        </p:spPr>
      </p:pic>
      <p:pic>
        <p:nvPicPr>
          <p:cNvPr id="13" name="Afbeelding 12">
            <a:extLst>
              <a:ext uri="{FF2B5EF4-FFF2-40B4-BE49-F238E27FC236}">
                <a16:creationId xmlns:a16="http://schemas.microsoft.com/office/drawing/2014/main" id="{78A7ACFC-9750-4685-A695-EBC5D86B1D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8622" y="4118184"/>
            <a:ext cx="3499102" cy="2176809"/>
          </a:xfrm>
          <a:prstGeom prst="rect">
            <a:avLst/>
          </a:prstGeom>
        </p:spPr>
      </p:pic>
    </p:spTree>
    <p:extLst>
      <p:ext uri="{BB962C8B-B14F-4D97-AF65-F5344CB8AC3E}">
        <p14:creationId xmlns:p14="http://schemas.microsoft.com/office/powerpoint/2010/main" val="2437126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542926" y="527876"/>
            <a:ext cx="10169816" cy="5222543"/>
          </a:xfrm>
        </p:spPr>
        <p:txBody>
          <a:bodyPr anchor="t">
            <a:normAutofit/>
          </a:bodyPr>
          <a:lstStyle/>
          <a:p>
            <a:pPr marL="45720" indent="0">
              <a:lnSpc>
                <a:spcPct val="110000"/>
              </a:lnSpc>
              <a:spcBef>
                <a:spcPts val="0"/>
              </a:spcBef>
              <a:buNone/>
            </a:pPr>
            <a:r>
              <a:rPr lang="nl-NL" sz="2000" b="1" dirty="0">
                <a:solidFill>
                  <a:schemeClr val="tx1"/>
                </a:solidFill>
                <a:latin typeface="Cambria" panose="02040503050406030204" pitchFamily="18" charset="0"/>
                <a:ea typeface="Cambria" panose="02040503050406030204" pitchFamily="18" charset="0"/>
              </a:rPr>
              <a:t>Zandgronden &gt; ontstaan</a:t>
            </a:r>
          </a:p>
          <a:p>
            <a:pPr marL="45720" indent="0">
              <a:lnSpc>
                <a:spcPct val="110000"/>
              </a:lnSpc>
              <a:spcBef>
                <a:spcPts val="0"/>
              </a:spcBef>
              <a:buNone/>
            </a:pPr>
            <a:endParaRPr lang="nl-NL" sz="2000" dirty="0">
              <a:solidFill>
                <a:schemeClr val="tx1"/>
              </a:solidFill>
              <a:latin typeface="Cambria" panose="02040503050406030204" pitchFamily="18" charset="0"/>
              <a:ea typeface="Cambria" panose="02040503050406030204" pitchFamily="18" charset="0"/>
            </a:endParaRPr>
          </a:p>
          <a:p>
            <a:pPr>
              <a:lnSpc>
                <a:spcPct val="110000"/>
              </a:lnSpc>
              <a:spcBef>
                <a:spcPts val="0"/>
              </a:spcBef>
              <a:buFont typeface="Arial" panose="020B0604020202020204" pitchFamily="34" charset="0"/>
              <a:buChar char="•"/>
            </a:pPr>
            <a:r>
              <a:rPr lang="nl-NL" sz="2000" dirty="0">
                <a:solidFill>
                  <a:schemeClr val="tx1"/>
                </a:solidFill>
                <a:latin typeface="Cambria" panose="02040503050406030204" pitchFamily="18" charset="0"/>
                <a:ea typeface="Cambria" panose="02040503050406030204" pitchFamily="18" charset="0"/>
              </a:rPr>
              <a:t>Nadat het ijs langzaam wegtrok bleven er grote kale zandvlaktes over.</a:t>
            </a:r>
          </a:p>
          <a:p>
            <a:pPr>
              <a:lnSpc>
                <a:spcPct val="110000"/>
              </a:lnSpc>
              <a:spcBef>
                <a:spcPts val="0"/>
              </a:spcBef>
              <a:buFont typeface="Arial" panose="020B0604020202020204" pitchFamily="34" charset="0"/>
              <a:buChar char="•"/>
            </a:pPr>
            <a:r>
              <a:rPr lang="nl-NL" sz="2000" dirty="0">
                <a:solidFill>
                  <a:schemeClr val="tx1"/>
                </a:solidFill>
                <a:latin typeface="Cambria" panose="02040503050406030204" pitchFamily="18" charset="0"/>
                <a:ea typeface="Cambria" panose="02040503050406030204" pitchFamily="18" charset="0"/>
              </a:rPr>
              <a:t>Wind had vrij spel.</a:t>
            </a:r>
          </a:p>
          <a:p>
            <a:pPr>
              <a:lnSpc>
                <a:spcPct val="110000"/>
              </a:lnSpc>
              <a:spcBef>
                <a:spcPts val="0"/>
              </a:spcBef>
              <a:buFont typeface="Arial" panose="020B0604020202020204" pitchFamily="34" charset="0"/>
              <a:buChar char="•"/>
            </a:pPr>
            <a:r>
              <a:rPr lang="nl-NL" sz="2000" dirty="0">
                <a:solidFill>
                  <a:schemeClr val="tx1"/>
                </a:solidFill>
                <a:latin typeface="Cambria" panose="02040503050406030204" pitchFamily="18" charset="0"/>
                <a:ea typeface="Cambria" panose="02040503050406030204" pitchFamily="18" charset="0"/>
              </a:rPr>
              <a:t>Er werd een dikke laag zand afgezet.</a:t>
            </a:r>
          </a:p>
          <a:p>
            <a:pPr lvl="1">
              <a:lnSpc>
                <a:spcPct val="110000"/>
              </a:lnSpc>
              <a:spcBef>
                <a:spcPts val="0"/>
              </a:spcBef>
              <a:spcAft>
                <a:spcPts val="0"/>
              </a:spcAft>
              <a:buFont typeface="Arial" panose="020B0604020202020204" pitchFamily="34" charset="0"/>
              <a:buChar char="•"/>
            </a:pPr>
            <a:r>
              <a:rPr lang="nl-NL" sz="1800" dirty="0">
                <a:solidFill>
                  <a:srgbClr val="00B050"/>
                </a:solidFill>
                <a:latin typeface="Cambria" panose="02040503050406030204" pitchFamily="18" charset="0"/>
                <a:ea typeface="Cambria" panose="02040503050406030204" pitchFamily="18" charset="0"/>
              </a:rPr>
              <a:t>Hoe wordt deze laag zand genoemd?</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r>
              <a:rPr lang="nl-NL" sz="2000" dirty="0">
                <a:solidFill>
                  <a:schemeClr val="tx1"/>
                </a:solidFill>
                <a:latin typeface="Cambria" panose="02040503050406030204" pitchFamily="18" charset="0"/>
                <a:ea typeface="Cambria" panose="02040503050406030204" pitchFamily="18" charset="0"/>
              </a:rPr>
              <a:t>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6" name="Afbeelding 5" descr="Afbeelding met tekening&#10;&#10;Automatisch gegenereerde beschrijving">
            <a:extLst>
              <a:ext uri="{FF2B5EF4-FFF2-40B4-BE49-F238E27FC236}">
                <a16:creationId xmlns:a16="http://schemas.microsoft.com/office/drawing/2014/main" id="{410F2B3B-5B89-4318-945B-5FDA6DF86D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4716" y="242541"/>
            <a:ext cx="2051177" cy="787908"/>
          </a:xfrm>
          <a:prstGeom prst="rect">
            <a:avLst/>
          </a:prstGeom>
        </p:spPr>
      </p:pic>
      <p:pic>
        <p:nvPicPr>
          <p:cNvPr id="4" name="Afbeelding 3">
            <a:extLst>
              <a:ext uri="{FF2B5EF4-FFF2-40B4-BE49-F238E27FC236}">
                <a16:creationId xmlns:a16="http://schemas.microsoft.com/office/drawing/2014/main" id="{A6EE04AC-F9BE-4EA0-927D-9B549226D381}"/>
              </a:ext>
            </a:extLst>
          </p:cNvPr>
          <p:cNvPicPr>
            <a:picLocks noChangeAspect="1"/>
          </p:cNvPicPr>
          <p:nvPr/>
        </p:nvPicPr>
        <p:blipFill>
          <a:blip r:embed="rId3"/>
          <a:stretch>
            <a:fillRect/>
          </a:stretch>
        </p:blipFill>
        <p:spPr>
          <a:xfrm>
            <a:off x="6648450" y="1763436"/>
            <a:ext cx="4558731" cy="4566688"/>
          </a:xfrm>
          <a:prstGeom prst="rect">
            <a:avLst/>
          </a:prstGeom>
        </p:spPr>
      </p:pic>
    </p:spTree>
    <p:extLst>
      <p:ext uri="{BB962C8B-B14F-4D97-AF65-F5344CB8AC3E}">
        <p14:creationId xmlns:p14="http://schemas.microsoft.com/office/powerpoint/2010/main" val="498959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571500" y="527876"/>
            <a:ext cx="10250380" cy="5222543"/>
          </a:xfrm>
        </p:spPr>
        <p:txBody>
          <a:bodyPr anchor="t">
            <a:normAutofit/>
          </a:bodyPr>
          <a:lstStyle/>
          <a:p>
            <a:pPr marL="45720" indent="0">
              <a:buNone/>
            </a:pPr>
            <a:endParaRPr lang="nl-NL" sz="2400" b="1" dirty="0">
              <a:solidFill>
                <a:schemeClr val="tx1"/>
              </a:solidFill>
              <a:latin typeface="Cambria" panose="02040503050406030204" pitchFamily="18" charset="0"/>
              <a:ea typeface="Cambria" panose="02040503050406030204" pitchFamily="18" charset="0"/>
            </a:endParaRPr>
          </a:p>
          <a:p>
            <a:pPr marL="45720" indent="0">
              <a:buNone/>
            </a:pPr>
            <a:r>
              <a:rPr lang="nl-NL" sz="2000" b="1" dirty="0">
                <a:solidFill>
                  <a:schemeClr val="tx1"/>
                </a:solidFill>
                <a:latin typeface="Cambria" panose="02040503050406030204" pitchFamily="18" charset="0"/>
                <a:ea typeface="Cambria" panose="02040503050406030204" pitchFamily="18" charset="0"/>
              </a:rPr>
              <a:t>Zandgronden: dekzand </a:t>
            </a: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r>
              <a:rPr lang="nl-NL" sz="2000" dirty="0">
                <a:solidFill>
                  <a:schemeClr val="tx1"/>
                </a:solidFill>
                <a:latin typeface="Cambria" panose="02040503050406030204" pitchFamily="18" charset="0"/>
                <a:ea typeface="Cambria" panose="02040503050406030204" pitchFamily="18" charset="0"/>
              </a:rPr>
              <a:t>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sp>
        <p:nvSpPr>
          <p:cNvPr id="11" name="Tekstvak 10">
            <a:extLst>
              <a:ext uri="{FF2B5EF4-FFF2-40B4-BE49-F238E27FC236}">
                <a16:creationId xmlns:a16="http://schemas.microsoft.com/office/drawing/2014/main" id="{3D966F4D-2FFF-4D2F-86FC-F948BC8428A3}"/>
              </a:ext>
            </a:extLst>
          </p:cNvPr>
          <p:cNvSpPr txBox="1"/>
          <p:nvPr/>
        </p:nvSpPr>
        <p:spPr>
          <a:xfrm>
            <a:off x="663384" y="1491734"/>
            <a:ext cx="6096000" cy="369332"/>
          </a:xfrm>
          <a:prstGeom prst="rect">
            <a:avLst/>
          </a:prstGeom>
          <a:noFill/>
        </p:spPr>
        <p:txBody>
          <a:bodyPr wrap="square">
            <a:spAutoFit/>
          </a:bodyPr>
          <a:lstStyle/>
          <a:p>
            <a:r>
              <a:rPr lang="nl-NL" dirty="0">
                <a:hlinkClick r:id="rId2"/>
              </a:rPr>
              <a:t>https://www.youtube.com/watch?v=Z9dE-lsTCDQ</a:t>
            </a:r>
            <a:r>
              <a:rPr lang="nl-NL" dirty="0"/>
              <a:t> </a:t>
            </a:r>
          </a:p>
        </p:txBody>
      </p:sp>
    </p:spTree>
    <p:extLst>
      <p:ext uri="{BB962C8B-B14F-4D97-AF65-F5344CB8AC3E}">
        <p14:creationId xmlns:p14="http://schemas.microsoft.com/office/powerpoint/2010/main" val="848088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444446" y="692458"/>
            <a:ext cx="4305123" cy="3838760"/>
          </a:xfrm>
        </p:spPr>
        <p:txBody>
          <a:bodyPr>
            <a:normAutofit/>
          </a:bodyPr>
          <a:lstStyle/>
          <a:p>
            <a:pPr marL="45720" indent="0">
              <a:spcBef>
                <a:spcPts val="0"/>
              </a:spcBef>
              <a:buNone/>
            </a:pPr>
            <a:r>
              <a:rPr lang="nl-NL" sz="2400" b="1" dirty="0">
                <a:solidFill>
                  <a:schemeClr val="tx1"/>
                </a:solidFill>
                <a:latin typeface="Cambria" panose="02040503050406030204" pitchFamily="18" charset="0"/>
                <a:ea typeface="Cambria" panose="02040503050406030204" pitchFamily="18" charset="0"/>
              </a:rPr>
              <a:t>Stuwwallen in het landschap </a:t>
            </a:r>
          </a:p>
          <a:p>
            <a:pPr>
              <a:spcBef>
                <a:spcPts val="0"/>
              </a:spcBef>
            </a:pPr>
            <a:endParaRPr lang="nl-NL" sz="1800" dirty="0">
              <a:solidFill>
                <a:schemeClr val="tx1"/>
              </a:solidFill>
              <a:latin typeface="Cambria" panose="02040503050406030204" pitchFamily="18" charset="0"/>
              <a:ea typeface="Cambria" panose="02040503050406030204" pitchFamily="18" charset="0"/>
            </a:endParaRPr>
          </a:p>
          <a:p>
            <a:pPr marL="45720" indent="0">
              <a:spcBef>
                <a:spcPts val="0"/>
              </a:spcBef>
              <a:buNone/>
            </a:pPr>
            <a:r>
              <a:rPr lang="nl-NL" sz="1800" dirty="0">
                <a:solidFill>
                  <a:schemeClr val="tx1"/>
                </a:solidFill>
                <a:latin typeface="Cambria" panose="02040503050406030204" pitchFamily="18" charset="0"/>
                <a:ea typeface="Cambria" panose="02040503050406030204" pitchFamily="18" charset="0"/>
              </a:rPr>
              <a:t>Voorbeelden: Utrechtse heuvelrug, Groesbeek en de Veluwe</a:t>
            </a:r>
          </a:p>
          <a:p>
            <a:pPr marL="45720" indent="0">
              <a:spcBef>
                <a:spcPts val="0"/>
              </a:spcBef>
              <a:buNone/>
            </a:pPr>
            <a:endParaRPr lang="nl-NL" sz="1800" dirty="0">
              <a:solidFill>
                <a:schemeClr val="tx1"/>
              </a:solidFill>
              <a:latin typeface="Cambria" panose="02040503050406030204" pitchFamily="18" charset="0"/>
              <a:ea typeface="Cambria" panose="02040503050406030204" pitchFamily="18" charset="0"/>
            </a:endParaRPr>
          </a:p>
          <a:p>
            <a:pPr>
              <a:spcBef>
                <a:spcPts val="0"/>
              </a:spcBef>
            </a:pPr>
            <a:endParaRPr lang="nl-NL" sz="1800" b="1" dirty="0">
              <a:solidFill>
                <a:schemeClr val="tx1"/>
              </a:solidFill>
              <a:latin typeface="Cambria" panose="02040503050406030204" pitchFamily="18" charset="0"/>
              <a:ea typeface="Cambria" panose="02040503050406030204" pitchFamily="18" charset="0"/>
            </a:endParaRPr>
          </a:p>
          <a:p>
            <a:pPr marL="45720" indent="0">
              <a:spcBef>
                <a:spcPts val="0"/>
              </a:spcBef>
              <a:buNone/>
            </a:pPr>
            <a:endParaRPr lang="nl-NL" sz="1800" dirty="0">
              <a:solidFill>
                <a:schemeClr val="tx1"/>
              </a:solidFill>
              <a:latin typeface="Cambria" panose="02040503050406030204" pitchFamily="18" charset="0"/>
              <a:ea typeface="Cambria" panose="02040503050406030204" pitchFamily="18" charset="0"/>
            </a:endParaRPr>
          </a:p>
          <a:p>
            <a:pPr marL="45720" indent="0">
              <a:spcBef>
                <a:spcPts val="0"/>
              </a:spcBef>
              <a:buNone/>
            </a:pPr>
            <a:endParaRPr lang="nl-NL" sz="1800" dirty="0">
              <a:solidFill>
                <a:schemeClr val="tx1"/>
              </a:solidFill>
              <a:latin typeface="Cambria" panose="02040503050406030204" pitchFamily="18" charset="0"/>
              <a:ea typeface="Cambria" panose="02040503050406030204" pitchFamily="18" charset="0"/>
            </a:endParaRPr>
          </a:p>
          <a:p>
            <a:pPr lvl="1">
              <a:spcBef>
                <a:spcPts val="0"/>
              </a:spcBef>
            </a:pPr>
            <a:endParaRPr lang="nl-NL" sz="1800" dirty="0"/>
          </a:p>
        </p:txBody>
      </p:sp>
      <p:pic>
        <p:nvPicPr>
          <p:cNvPr id="10" name="Afbeelding 9" descr="Afbeelding met boom, buiten, grond, plant&#10;&#10;Automatisch gegenereerde beschrijving">
            <a:extLst>
              <a:ext uri="{FF2B5EF4-FFF2-40B4-BE49-F238E27FC236}">
                <a16:creationId xmlns:a16="http://schemas.microsoft.com/office/drawing/2014/main" id="{F30DCEB0-6BC9-41BF-8AD1-CB65B145B1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4354" y="1064895"/>
            <a:ext cx="2743200" cy="3657600"/>
          </a:xfrm>
          <a:prstGeom prst="rect">
            <a:avLst/>
          </a:prstGeom>
        </p:spPr>
      </p:pic>
      <p:pic>
        <p:nvPicPr>
          <p:cNvPr id="12" name="Afbeelding 11" descr="Afbeelding met boom, buiten, spoor, plant&#10;&#10;Automatisch gegenereerde beschrijving">
            <a:extLst>
              <a:ext uri="{FF2B5EF4-FFF2-40B4-BE49-F238E27FC236}">
                <a16:creationId xmlns:a16="http://schemas.microsoft.com/office/drawing/2014/main" id="{BD7DC049-ED86-4B69-BF98-836594B965E3}"/>
              </a:ext>
            </a:extLst>
          </p:cNvPr>
          <p:cNvPicPr>
            <a:picLocks noChangeAspect="1"/>
          </p:cNvPicPr>
          <p:nvPr/>
        </p:nvPicPr>
        <p:blipFill rotWithShape="1">
          <a:blip r:embed="rId3">
            <a:extLst>
              <a:ext uri="{28A0092B-C50C-407E-A947-70E740481C1C}">
                <a14:useLocalDpi xmlns:a14="http://schemas.microsoft.com/office/drawing/2010/main" val="0"/>
              </a:ext>
            </a:extLst>
          </a:blip>
          <a:srcRect l="18380"/>
          <a:stretch/>
        </p:blipFill>
        <p:spPr>
          <a:xfrm>
            <a:off x="6220988" y="2893695"/>
            <a:ext cx="2703393" cy="1811344"/>
          </a:xfrm>
          <a:prstGeom prst="rect">
            <a:avLst/>
          </a:prstGeom>
        </p:spPr>
      </p:pic>
      <p:pic>
        <p:nvPicPr>
          <p:cNvPr id="14" name="Afbeelding 13">
            <a:extLst>
              <a:ext uri="{FF2B5EF4-FFF2-40B4-BE49-F238E27FC236}">
                <a16:creationId xmlns:a16="http://schemas.microsoft.com/office/drawing/2014/main" id="{76699DF8-C776-4B38-B5DE-2A379EC4C7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0988" y="4761706"/>
            <a:ext cx="5526566" cy="1381642"/>
          </a:xfrm>
          <a:prstGeom prst="rect">
            <a:avLst/>
          </a:prstGeom>
        </p:spPr>
      </p:pic>
      <p:sp>
        <p:nvSpPr>
          <p:cNvPr id="4" name="Tekstvak 3">
            <a:extLst>
              <a:ext uri="{FF2B5EF4-FFF2-40B4-BE49-F238E27FC236}">
                <a16:creationId xmlns:a16="http://schemas.microsoft.com/office/drawing/2014/main" id="{A57A0E58-7C88-0754-F8AF-4F3CF01EDE5F}"/>
              </a:ext>
            </a:extLst>
          </p:cNvPr>
          <p:cNvSpPr txBox="1"/>
          <p:nvPr/>
        </p:nvSpPr>
        <p:spPr>
          <a:xfrm>
            <a:off x="277586" y="1990020"/>
            <a:ext cx="6097554" cy="4524315"/>
          </a:xfrm>
          <a:prstGeom prst="rect">
            <a:avLst/>
          </a:prstGeom>
          <a:noFill/>
        </p:spPr>
        <p:txBody>
          <a:bodyPr wrap="square">
            <a:spAutoFit/>
          </a:bodyPr>
          <a:lstStyle/>
          <a:p>
            <a:r>
              <a:rPr lang="nl-NL" sz="1800" dirty="0">
                <a:solidFill>
                  <a:schemeClr val="tx1"/>
                </a:solidFill>
                <a:latin typeface="Cambria" panose="02040503050406030204" pitchFamily="18" charset="0"/>
                <a:ea typeface="Cambria" panose="02040503050406030204" pitchFamily="18" charset="0"/>
              </a:rPr>
              <a:t>Een stuwwal is een heuvel in het landschap die ontstaan is doordat een gletsjer de grond heeft opgeduwd. In ons land zijn het de meest opvallende overblijfselen uit het </a:t>
            </a:r>
            <a:r>
              <a:rPr lang="nl-NL" sz="1800" dirty="0" err="1">
                <a:solidFill>
                  <a:schemeClr val="tx1"/>
                </a:solidFill>
                <a:latin typeface="Cambria" panose="02040503050406030204" pitchFamily="18" charset="0"/>
                <a:ea typeface="Cambria" panose="02040503050406030204" pitchFamily="18" charset="0"/>
              </a:rPr>
              <a:t>Saalien</a:t>
            </a:r>
            <a:r>
              <a:rPr lang="nl-NL" sz="1800" dirty="0">
                <a:solidFill>
                  <a:schemeClr val="tx1"/>
                </a:solidFill>
                <a:latin typeface="Cambria" panose="02040503050406030204" pitchFamily="18" charset="0"/>
                <a:ea typeface="Cambria" panose="02040503050406030204" pitchFamily="18" charset="0"/>
              </a:rPr>
              <a:t>. Vanuit Scandinavië gleed toen een ijskap in zuidelijke richting over Europa. In Nederland kwam dit ijs op de lijn Haarlem-Utrecht-Nijmegen tot stilstand. Op die lijn, maar ook in noordelijker gebieden in Nederland, zijn stuwwallen te vinden. Het gewicht van het ijs, dat vele honderden meters dik kon zijn, perste de grond onder het ijs weg. Hierdoor ontstonden er aan de voor- en zijkanten van de gletsjer tot tweehonderd meter hoge heuvels. Bekende stuwwallen in Nederland zijn de Veluwe en de Utrechtse Heuvelrug.</a:t>
            </a:r>
          </a:p>
          <a:p>
            <a:endParaRPr lang="nl-NL" sz="1800" dirty="0">
              <a:solidFill>
                <a:schemeClr val="tx1"/>
              </a:solidFill>
              <a:latin typeface="Cambria" panose="02040503050406030204" pitchFamily="18" charset="0"/>
              <a:ea typeface="Cambria" panose="02040503050406030204" pitchFamily="18" charset="0"/>
            </a:endParaRPr>
          </a:p>
          <a:p>
            <a:r>
              <a:rPr lang="nl-NL" sz="1800" dirty="0">
                <a:solidFill>
                  <a:schemeClr val="tx1"/>
                </a:solidFill>
                <a:latin typeface="Cambria" panose="02040503050406030204" pitchFamily="18" charset="0"/>
                <a:ea typeface="Cambria" panose="02040503050406030204" pitchFamily="18" charset="0"/>
              </a:rPr>
              <a:t>Stuwwallen zijn dus ontstaan door sedimentatie = ophopen</a:t>
            </a:r>
          </a:p>
          <a:p>
            <a:r>
              <a:rPr lang="nl-NL" sz="1800" dirty="0">
                <a:solidFill>
                  <a:schemeClr val="tx1"/>
                </a:solidFill>
                <a:latin typeface="Cambria" panose="02040503050406030204" pitchFamily="18" charset="0"/>
                <a:ea typeface="Cambria" panose="02040503050406030204" pitchFamily="18" charset="0"/>
                <a:hlinkClick r:id="rId5"/>
              </a:rPr>
              <a:t>https://www.youtube.com/watch?v=1QJpzIfinj4</a:t>
            </a:r>
            <a:r>
              <a:rPr lang="nl-NL" sz="1800" dirty="0">
                <a:solidFill>
                  <a:schemeClr val="tx1"/>
                </a:solidFill>
                <a:latin typeface="Cambria" panose="02040503050406030204" pitchFamily="18" charset="0"/>
                <a:ea typeface="Cambria" panose="02040503050406030204" pitchFamily="18" charset="0"/>
              </a:rPr>
              <a:t> </a:t>
            </a:r>
          </a:p>
        </p:txBody>
      </p:sp>
    </p:spTree>
    <p:extLst>
      <p:ext uri="{BB962C8B-B14F-4D97-AF65-F5344CB8AC3E}">
        <p14:creationId xmlns:p14="http://schemas.microsoft.com/office/powerpoint/2010/main" val="21452307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52B71178-C98C-4F26-8F93-48A9267B2179}"/>
              </a:ext>
            </a:extLst>
          </p:cNvPr>
          <p:cNvSpPr>
            <a:spLocks noGrp="1"/>
          </p:cNvSpPr>
          <p:nvPr>
            <p:ph idx="1"/>
          </p:nvPr>
        </p:nvSpPr>
        <p:spPr>
          <a:xfrm>
            <a:off x="1143000" y="828675"/>
            <a:ext cx="9872871" cy="5267325"/>
          </a:xfrm>
        </p:spPr>
        <p:txBody>
          <a:bodyPr>
            <a:normAutofit/>
          </a:bodyPr>
          <a:lstStyle/>
          <a:p>
            <a:r>
              <a:rPr lang="nl-NL" sz="1800" dirty="0">
                <a:solidFill>
                  <a:schemeClr val="tx1"/>
                </a:solidFill>
                <a:latin typeface="Cambria" panose="02040503050406030204" pitchFamily="18" charset="0"/>
                <a:ea typeface="Cambria" panose="02040503050406030204" pitchFamily="18" charset="0"/>
              </a:rPr>
              <a:t>Nederland bestaat uit veel water. </a:t>
            </a:r>
          </a:p>
          <a:p>
            <a:r>
              <a:rPr lang="nl-NL" sz="1800" dirty="0">
                <a:solidFill>
                  <a:schemeClr val="tx1"/>
                </a:solidFill>
                <a:latin typeface="Cambria" panose="02040503050406030204" pitchFamily="18" charset="0"/>
                <a:ea typeface="Cambria" panose="02040503050406030204" pitchFamily="18" charset="0"/>
              </a:rPr>
              <a:t>Het rivierenlandschap ligt het dichtste bij Boxtel;</a:t>
            </a:r>
          </a:p>
          <a:p>
            <a:r>
              <a:rPr lang="nl-NL" sz="1800" dirty="0">
                <a:solidFill>
                  <a:schemeClr val="tx1"/>
                </a:solidFill>
                <a:latin typeface="Cambria" panose="02040503050406030204" pitchFamily="18" charset="0"/>
                <a:ea typeface="Cambria" panose="02040503050406030204" pitchFamily="18" charset="0"/>
              </a:rPr>
              <a:t>Boxtel ligt in een zandgebied;</a:t>
            </a:r>
          </a:p>
          <a:p>
            <a:r>
              <a:rPr lang="nl-NL" sz="1800" dirty="0">
                <a:solidFill>
                  <a:schemeClr val="tx1"/>
                </a:solidFill>
                <a:latin typeface="Cambria" panose="02040503050406030204" pitchFamily="18" charset="0"/>
                <a:ea typeface="Cambria" panose="02040503050406030204" pitchFamily="18" charset="0"/>
              </a:rPr>
              <a:t>De rivieren hebben zandgrond weg geduwd = erosie.</a:t>
            </a:r>
          </a:p>
          <a:p>
            <a:r>
              <a:rPr lang="nl-NL" sz="1800" dirty="0">
                <a:solidFill>
                  <a:schemeClr val="tx1"/>
                </a:solidFill>
                <a:latin typeface="Cambria" panose="02040503050406030204" pitchFamily="18" charset="0"/>
                <a:ea typeface="Cambria" panose="02040503050406030204" pitchFamily="18" charset="0"/>
                <a:hlinkClick r:id="rId2"/>
              </a:rPr>
              <a:t>https://www.youtube.com/watch?v=8nMYOzEc_Xc</a:t>
            </a:r>
            <a:r>
              <a:rPr lang="nl-NL" sz="1800" dirty="0">
                <a:solidFill>
                  <a:schemeClr val="tx1"/>
                </a:solidFill>
                <a:latin typeface="Cambria" panose="02040503050406030204" pitchFamily="18" charset="0"/>
                <a:ea typeface="Cambria" panose="02040503050406030204" pitchFamily="18" charset="0"/>
              </a:rPr>
              <a:t> </a:t>
            </a:r>
          </a:p>
        </p:txBody>
      </p:sp>
      <p:pic>
        <p:nvPicPr>
          <p:cNvPr id="6" name="Afbeelding 5">
            <a:extLst>
              <a:ext uri="{FF2B5EF4-FFF2-40B4-BE49-F238E27FC236}">
                <a16:creationId xmlns:a16="http://schemas.microsoft.com/office/drawing/2014/main" id="{11028777-4F61-4B66-A688-614B14A5574C}"/>
              </a:ext>
            </a:extLst>
          </p:cNvPr>
          <p:cNvPicPr>
            <a:picLocks noChangeAspect="1"/>
          </p:cNvPicPr>
          <p:nvPr/>
        </p:nvPicPr>
        <p:blipFill>
          <a:blip r:embed="rId3"/>
          <a:stretch>
            <a:fillRect/>
          </a:stretch>
        </p:blipFill>
        <p:spPr>
          <a:xfrm>
            <a:off x="6079435" y="437919"/>
            <a:ext cx="5627096" cy="5334462"/>
          </a:xfrm>
          <a:prstGeom prst="rect">
            <a:avLst/>
          </a:prstGeom>
        </p:spPr>
      </p:pic>
    </p:spTree>
    <p:extLst>
      <p:ext uri="{BB962C8B-B14F-4D97-AF65-F5344CB8AC3E}">
        <p14:creationId xmlns:p14="http://schemas.microsoft.com/office/powerpoint/2010/main" val="22720549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FC6C7EB5-8E6C-482F-9026-F5B4F1D5A3C3}"/>
              </a:ext>
            </a:extLst>
          </p:cNvPr>
          <p:cNvSpPr txBox="1"/>
          <p:nvPr/>
        </p:nvSpPr>
        <p:spPr>
          <a:xfrm>
            <a:off x="4467225" y="1162050"/>
            <a:ext cx="2860078" cy="523220"/>
          </a:xfrm>
          <a:prstGeom prst="rect">
            <a:avLst/>
          </a:prstGeom>
          <a:noFill/>
        </p:spPr>
        <p:txBody>
          <a:bodyPr wrap="none" rtlCol="0">
            <a:spAutoFit/>
          </a:bodyPr>
          <a:lstStyle/>
          <a:p>
            <a:r>
              <a:rPr lang="nl-NL" sz="2800" b="1" dirty="0"/>
              <a:t>Landschapstypes</a:t>
            </a:r>
          </a:p>
        </p:txBody>
      </p:sp>
      <p:sp>
        <p:nvSpPr>
          <p:cNvPr id="6" name="Tekstvak 5">
            <a:extLst>
              <a:ext uri="{FF2B5EF4-FFF2-40B4-BE49-F238E27FC236}">
                <a16:creationId xmlns:a16="http://schemas.microsoft.com/office/drawing/2014/main" id="{FC615E52-D3E4-462A-819E-EA8B03D7C944}"/>
              </a:ext>
            </a:extLst>
          </p:cNvPr>
          <p:cNvSpPr txBox="1"/>
          <p:nvPr/>
        </p:nvSpPr>
        <p:spPr>
          <a:xfrm>
            <a:off x="819150" y="2905780"/>
            <a:ext cx="2012089" cy="523220"/>
          </a:xfrm>
          <a:prstGeom prst="rect">
            <a:avLst/>
          </a:prstGeom>
          <a:noFill/>
        </p:spPr>
        <p:txBody>
          <a:bodyPr wrap="none" rtlCol="0">
            <a:spAutoFit/>
          </a:bodyPr>
          <a:lstStyle/>
          <a:p>
            <a:r>
              <a:rPr lang="nl-NL" sz="2800" b="1" dirty="0"/>
              <a:t>Stuwwallen</a:t>
            </a:r>
          </a:p>
        </p:txBody>
      </p:sp>
      <p:sp>
        <p:nvSpPr>
          <p:cNvPr id="7" name="Tekstvak 6">
            <a:extLst>
              <a:ext uri="{FF2B5EF4-FFF2-40B4-BE49-F238E27FC236}">
                <a16:creationId xmlns:a16="http://schemas.microsoft.com/office/drawing/2014/main" id="{DDD9FC2C-B3BB-4B04-9312-00AA338EA4D0}"/>
              </a:ext>
            </a:extLst>
          </p:cNvPr>
          <p:cNvSpPr txBox="1"/>
          <p:nvPr/>
        </p:nvSpPr>
        <p:spPr>
          <a:xfrm>
            <a:off x="7143750" y="2724150"/>
            <a:ext cx="1553630" cy="523220"/>
          </a:xfrm>
          <a:prstGeom prst="rect">
            <a:avLst/>
          </a:prstGeom>
          <a:noFill/>
        </p:spPr>
        <p:txBody>
          <a:bodyPr wrap="none" rtlCol="0">
            <a:spAutoFit/>
          </a:bodyPr>
          <a:lstStyle/>
          <a:p>
            <a:r>
              <a:rPr lang="nl-NL" sz="2800" b="1" dirty="0"/>
              <a:t>Dekzand</a:t>
            </a:r>
          </a:p>
        </p:txBody>
      </p:sp>
      <p:sp>
        <p:nvSpPr>
          <p:cNvPr id="8" name="Tekstvak 7">
            <a:extLst>
              <a:ext uri="{FF2B5EF4-FFF2-40B4-BE49-F238E27FC236}">
                <a16:creationId xmlns:a16="http://schemas.microsoft.com/office/drawing/2014/main" id="{4FB1F3C0-4BF2-4730-887C-4A6C37962555}"/>
              </a:ext>
            </a:extLst>
          </p:cNvPr>
          <p:cNvSpPr txBox="1"/>
          <p:nvPr/>
        </p:nvSpPr>
        <p:spPr>
          <a:xfrm>
            <a:off x="990600" y="638830"/>
            <a:ext cx="1138453" cy="523220"/>
          </a:xfrm>
          <a:prstGeom prst="rect">
            <a:avLst/>
          </a:prstGeom>
          <a:noFill/>
        </p:spPr>
        <p:txBody>
          <a:bodyPr wrap="none" rtlCol="0">
            <a:spAutoFit/>
          </a:bodyPr>
          <a:lstStyle/>
          <a:p>
            <a:r>
              <a:rPr lang="nl-NL" sz="2800" b="1" dirty="0"/>
              <a:t>Erosie</a:t>
            </a:r>
          </a:p>
        </p:txBody>
      </p:sp>
      <p:sp>
        <p:nvSpPr>
          <p:cNvPr id="9" name="Tekstvak 8">
            <a:extLst>
              <a:ext uri="{FF2B5EF4-FFF2-40B4-BE49-F238E27FC236}">
                <a16:creationId xmlns:a16="http://schemas.microsoft.com/office/drawing/2014/main" id="{8265B8DE-953F-4233-8AC7-720C79DA7926}"/>
              </a:ext>
            </a:extLst>
          </p:cNvPr>
          <p:cNvSpPr txBox="1"/>
          <p:nvPr/>
        </p:nvSpPr>
        <p:spPr>
          <a:xfrm>
            <a:off x="4857547" y="4234190"/>
            <a:ext cx="2286203" cy="523220"/>
          </a:xfrm>
          <a:prstGeom prst="rect">
            <a:avLst/>
          </a:prstGeom>
          <a:noFill/>
        </p:spPr>
        <p:txBody>
          <a:bodyPr wrap="none" rtlCol="0">
            <a:spAutoFit/>
          </a:bodyPr>
          <a:lstStyle/>
          <a:p>
            <a:r>
              <a:rPr lang="nl-NL" sz="2800" b="1" dirty="0"/>
              <a:t>Sedimentatie</a:t>
            </a:r>
          </a:p>
        </p:txBody>
      </p:sp>
      <p:sp>
        <p:nvSpPr>
          <p:cNvPr id="10" name="Tekstvak 9">
            <a:extLst>
              <a:ext uri="{FF2B5EF4-FFF2-40B4-BE49-F238E27FC236}">
                <a16:creationId xmlns:a16="http://schemas.microsoft.com/office/drawing/2014/main" id="{D2ADA95A-5C7B-40B3-86B2-D14533DA2602}"/>
              </a:ext>
            </a:extLst>
          </p:cNvPr>
          <p:cNvSpPr txBox="1"/>
          <p:nvPr/>
        </p:nvSpPr>
        <p:spPr>
          <a:xfrm>
            <a:off x="9653517" y="1423660"/>
            <a:ext cx="880369" cy="523220"/>
          </a:xfrm>
          <a:prstGeom prst="rect">
            <a:avLst/>
          </a:prstGeom>
          <a:noFill/>
        </p:spPr>
        <p:txBody>
          <a:bodyPr wrap="none" rtlCol="0">
            <a:spAutoFit/>
          </a:bodyPr>
          <a:lstStyle/>
          <a:p>
            <a:r>
              <a:rPr lang="nl-NL" sz="2800" b="1" dirty="0"/>
              <a:t>Löss</a:t>
            </a:r>
          </a:p>
        </p:txBody>
      </p:sp>
      <p:sp>
        <p:nvSpPr>
          <p:cNvPr id="11" name="Tekstvak 10">
            <a:extLst>
              <a:ext uri="{FF2B5EF4-FFF2-40B4-BE49-F238E27FC236}">
                <a16:creationId xmlns:a16="http://schemas.microsoft.com/office/drawing/2014/main" id="{CE1D7104-2C26-42DB-8C91-AC80E73D405D}"/>
              </a:ext>
            </a:extLst>
          </p:cNvPr>
          <p:cNvSpPr txBox="1"/>
          <p:nvPr/>
        </p:nvSpPr>
        <p:spPr>
          <a:xfrm>
            <a:off x="8429625" y="5586740"/>
            <a:ext cx="3328155" cy="523220"/>
          </a:xfrm>
          <a:prstGeom prst="rect">
            <a:avLst/>
          </a:prstGeom>
          <a:noFill/>
        </p:spPr>
        <p:txBody>
          <a:bodyPr wrap="none" rtlCol="0">
            <a:spAutoFit/>
          </a:bodyPr>
          <a:lstStyle/>
          <a:p>
            <a:r>
              <a:rPr lang="nl-NL" sz="2800" b="1" dirty="0" err="1"/>
              <a:t>A-biotische</a:t>
            </a:r>
            <a:r>
              <a:rPr lang="nl-NL" sz="2800" b="1" dirty="0"/>
              <a:t> factoren</a:t>
            </a:r>
          </a:p>
        </p:txBody>
      </p:sp>
      <p:sp>
        <p:nvSpPr>
          <p:cNvPr id="12" name="Tekstvak 11">
            <a:extLst>
              <a:ext uri="{FF2B5EF4-FFF2-40B4-BE49-F238E27FC236}">
                <a16:creationId xmlns:a16="http://schemas.microsoft.com/office/drawing/2014/main" id="{147F41F9-43A8-4935-8BE1-B7B52B615C4A}"/>
              </a:ext>
            </a:extLst>
          </p:cNvPr>
          <p:cNvSpPr txBox="1"/>
          <p:nvPr/>
        </p:nvSpPr>
        <p:spPr>
          <a:xfrm>
            <a:off x="990600" y="5063520"/>
            <a:ext cx="2973891" cy="523220"/>
          </a:xfrm>
          <a:prstGeom prst="rect">
            <a:avLst/>
          </a:prstGeom>
          <a:noFill/>
        </p:spPr>
        <p:txBody>
          <a:bodyPr wrap="none" rtlCol="0">
            <a:spAutoFit/>
          </a:bodyPr>
          <a:lstStyle/>
          <a:p>
            <a:r>
              <a:rPr lang="nl-NL" sz="2800" b="1" dirty="0"/>
              <a:t>biotische factoren</a:t>
            </a:r>
          </a:p>
        </p:txBody>
      </p:sp>
      <p:sp>
        <p:nvSpPr>
          <p:cNvPr id="13" name="Tekstvak 12">
            <a:extLst>
              <a:ext uri="{FF2B5EF4-FFF2-40B4-BE49-F238E27FC236}">
                <a16:creationId xmlns:a16="http://schemas.microsoft.com/office/drawing/2014/main" id="{3A7AF615-B6BF-4672-8EC5-2A96DC2A8594}"/>
              </a:ext>
            </a:extLst>
          </p:cNvPr>
          <p:cNvSpPr txBox="1"/>
          <p:nvPr/>
        </p:nvSpPr>
        <p:spPr>
          <a:xfrm>
            <a:off x="2831239" y="2184425"/>
            <a:ext cx="2901756" cy="523220"/>
          </a:xfrm>
          <a:prstGeom prst="rect">
            <a:avLst/>
          </a:prstGeom>
          <a:noFill/>
        </p:spPr>
        <p:txBody>
          <a:bodyPr wrap="none" rtlCol="0">
            <a:spAutoFit/>
          </a:bodyPr>
          <a:lstStyle/>
          <a:p>
            <a:r>
              <a:rPr lang="nl-NL" sz="2800" b="1" dirty="0"/>
              <a:t>Cultuurlandschap</a:t>
            </a:r>
          </a:p>
        </p:txBody>
      </p:sp>
      <p:sp>
        <p:nvSpPr>
          <p:cNvPr id="14" name="Tekstvak 13">
            <a:extLst>
              <a:ext uri="{FF2B5EF4-FFF2-40B4-BE49-F238E27FC236}">
                <a16:creationId xmlns:a16="http://schemas.microsoft.com/office/drawing/2014/main" id="{8E9A5D1B-FDCF-46C8-9822-1AEA06AA6EB2}"/>
              </a:ext>
            </a:extLst>
          </p:cNvPr>
          <p:cNvSpPr txBox="1"/>
          <p:nvPr/>
        </p:nvSpPr>
        <p:spPr>
          <a:xfrm>
            <a:off x="8429625" y="4130688"/>
            <a:ext cx="2850460" cy="523220"/>
          </a:xfrm>
          <a:prstGeom prst="rect">
            <a:avLst/>
          </a:prstGeom>
          <a:noFill/>
        </p:spPr>
        <p:txBody>
          <a:bodyPr wrap="none" rtlCol="0">
            <a:spAutoFit/>
          </a:bodyPr>
          <a:lstStyle/>
          <a:p>
            <a:r>
              <a:rPr lang="nl-NL" sz="2800" b="1" dirty="0"/>
              <a:t>Natuurlandschap</a:t>
            </a:r>
          </a:p>
        </p:txBody>
      </p:sp>
    </p:spTree>
    <p:extLst>
      <p:ext uri="{BB962C8B-B14F-4D97-AF65-F5344CB8AC3E}">
        <p14:creationId xmlns:p14="http://schemas.microsoft.com/office/powerpoint/2010/main" val="1428918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471080" y="1336755"/>
            <a:ext cx="5084178" cy="3549570"/>
          </a:xfrm>
        </p:spPr>
        <p:txBody>
          <a:bodyPr>
            <a:normAutofit/>
          </a:bodyPr>
          <a:lstStyle/>
          <a:p>
            <a:pPr marL="45720" indent="0">
              <a:spcBef>
                <a:spcPts val="0"/>
              </a:spcBef>
              <a:buNone/>
            </a:pPr>
            <a:r>
              <a:rPr lang="nl-NL" sz="2400" b="1" dirty="0">
                <a:solidFill>
                  <a:schemeClr val="tx1"/>
                </a:solidFill>
                <a:latin typeface="Cambria" panose="02040503050406030204" pitchFamily="18" charset="0"/>
                <a:ea typeface="Cambria" panose="02040503050406030204" pitchFamily="18" charset="0"/>
              </a:rPr>
              <a:t>Landschapstypen in Nederland </a:t>
            </a:r>
          </a:p>
          <a:p>
            <a:pPr marL="45720" indent="0">
              <a:spcBef>
                <a:spcPts val="0"/>
              </a:spcBef>
              <a:buNone/>
            </a:pPr>
            <a:endParaRPr lang="nl-NL" sz="1800" dirty="0">
              <a:solidFill>
                <a:schemeClr val="tx1"/>
              </a:solidFill>
              <a:latin typeface="Cambria" panose="02040503050406030204" pitchFamily="18" charset="0"/>
              <a:ea typeface="Cambria" panose="02040503050406030204" pitchFamily="18" charset="0"/>
            </a:endParaRPr>
          </a:p>
          <a:p>
            <a:pPr marL="388620" indent="-342900">
              <a:spcBef>
                <a:spcPts val="0"/>
              </a:spcBef>
              <a:buFont typeface="+mj-lt"/>
              <a:buAutoNum type="arabicParenR"/>
            </a:pPr>
            <a:r>
              <a:rPr lang="nl-NL" sz="2000" dirty="0">
                <a:solidFill>
                  <a:schemeClr val="tx1"/>
                </a:solidFill>
                <a:latin typeface="Cambria" panose="02040503050406030204" pitchFamily="18" charset="0"/>
                <a:ea typeface="Cambria" panose="02040503050406030204" pitchFamily="18" charset="0"/>
              </a:rPr>
              <a:t>Zandgronden </a:t>
            </a:r>
          </a:p>
          <a:p>
            <a:pPr marL="388620" indent="-342900">
              <a:spcBef>
                <a:spcPts val="0"/>
              </a:spcBef>
              <a:buFont typeface="+mj-lt"/>
              <a:buAutoNum type="arabicParenR"/>
            </a:pPr>
            <a:r>
              <a:rPr lang="nl-NL" sz="2000" dirty="0">
                <a:solidFill>
                  <a:schemeClr val="tx1"/>
                </a:solidFill>
                <a:latin typeface="Cambria" panose="02040503050406030204" pitchFamily="18" charset="0"/>
                <a:ea typeface="Cambria" panose="02040503050406030204" pitchFamily="18" charset="0"/>
              </a:rPr>
              <a:t>Heuvellandschap </a:t>
            </a:r>
          </a:p>
          <a:p>
            <a:pPr marL="388620" indent="-342900">
              <a:spcBef>
                <a:spcPts val="0"/>
              </a:spcBef>
              <a:buFont typeface="+mj-lt"/>
              <a:buAutoNum type="arabicParenR"/>
            </a:pPr>
            <a:r>
              <a:rPr lang="nl-NL" sz="2000" dirty="0">
                <a:solidFill>
                  <a:schemeClr val="tx1"/>
                </a:solidFill>
                <a:latin typeface="Cambria" panose="02040503050406030204" pitchFamily="18" charset="0"/>
                <a:ea typeface="Cambria" panose="02040503050406030204" pitchFamily="18" charset="0"/>
              </a:rPr>
              <a:t>Rivierenlandschap </a:t>
            </a:r>
          </a:p>
          <a:p>
            <a:pPr marL="388620" indent="-342900">
              <a:spcBef>
                <a:spcPts val="0"/>
              </a:spcBef>
              <a:buFont typeface="+mj-lt"/>
              <a:buAutoNum type="arabicParenR"/>
            </a:pPr>
            <a:r>
              <a:rPr lang="nl-NL" sz="2000" dirty="0">
                <a:solidFill>
                  <a:schemeClr val="tx1"/>
                </a:solidFill>
                <a:latin typeface="Cambria" panose="02040503050406030204" pitchFamily="18" charset="0"/>
                <a:ea typeface="Cambria" panose="02040503050406030204" pitchFamily="18" charset="0"/>
              </a:rPr>
              <a:t>Zeekleilandschap </a:t>
            </a:r>
          </a:p>
          <a:p>
            <a:pPr marL="388620" indent="-342900">
              <a:spcBef>
                <a:spcPts val="0"/>
              </a:spcBef>
              <a:buFont typeface="+mj-lt"/>
              <a:buAutoNum type="arabicParenR"/>
            </a:pPr>
            <a:r>
              <a:rPr lang="nl-NL" sz="2000" dirty="0">
                <a:solidFill>
                  <a:schemeClr val="tx1"/>
                </a:solidFill>
                <a:latin typeface="Cambria" panose="02040503050406030204" pitchFamily="18" charset="0"/>
                <a:ea typeface="Cambria" panose="02040503050406030204" pitchFamily="18" charset="0"/>
              </a:rPr>
              <a:t>Laagveengebied </a:t>
            </a:r>
          </a:p>
          <a:p>
            <a:pPr marL="388620" indent="-342900">
              <a:spcBef>
                <a:spcPts val="0"/>
              </a:spcBef>
              <a:buFont typeface="+mj-lt"/>
              <a:buAutoNum type="arabicParenR"/>
            </a:pPr>
            <a:r>
              <a:rPr lang="nl-NL" sz="2000" dirty="0">
                <a:solidFill>
                  <a:schemeClr val="tx1"/>
                </a:solidFill>
                <a:latin typeface="Cambria" panose="02040503050406030204" pitchFamily="18" charset="0"/>
                <a:ea typeface="Cambria" panose="02040503050406030204" pitchFamily="18" charset="0"/>
              </a:rPr>
              <a:t>Duingebied </a:t>
            </a:r>
          </a:p>
          <a:p>
            <a:pPr marL="388620" indent="-342900">
              <a:spcBef>
                <a:spcPts val="0"/>
              </a:spcBef>
              <a:buFont typeface="+mj-lt"/>
              <a:buAutoNum type="arabicParenR"/>
            </a:pPr>
            <a:endParaRPr lang="nl-NL" sz="1800" dirty="0">
              <a:solidFill>
                <a:schemeClr val="tx1"/>
              </a:solidFill>
              <a:latin typeface="Cambria" panose="02040503050406030204" pitchFamily="18" charset="0"/>
              <a:ea typeface="Cambria" panose="02040503050406030204" pitchFamily="18" charset="0"/>
            </a:endParaRPr>
          </a:p>
          <a:p>
            <a:pPr marL="274320" lvl="1" indent="0">
              <a:spcBef>
                <a:spcPts val="0"/>
              </a:spcBef>
              <a:buNone/>
            </a:pPr>
            <a:endParaRPr lang="nl-NL" sz="1800" dirty="0"/>
          </a:p>
        </p:txBody>
      </p:sp>
      <p:pic>
        <p:nvPicPr>
          <p:cNvPr id="5" name="Afbeelding 4" descr="Afbeelding met tekst, kaart&#10;&#10;Automatisch gegenereerde beschrijving">
            <a:extLst>
              <a:ext uri="{FF2B5EF4-FFF2-40B4-BE49-F238E27FC236}">
                <a16:creationId xmlns:a16="http://schemas.microsoft.com/office/drawing/2014/main" id="{078FDD29-0CF4-452D-8E0D-2560A011C32E}"/>
              </a:ext>
            </a:extLst>
          </p:cNvPr>
          <p:cNvPicPr>
            <a:picLocks noChangeAspect="1"/>
          </p:cNvPicPr>
          <p:nvPr/>
        </p:nvPicPr>
        <p:blipFill rotWithShape="1">
          <a:blip r:embed="rId2">
            <a:extLst>
              <a:ext uri="{28A0092B-C50C-407E-A947-70E740481C1C}">
                <a14:useLocalDpi xmlns:a14="http://schemas.microsoft.com/office/drawing/2010/main" val="0"/>
              </a:ext>
            </a:extLst>
          </a:blip>
          <a:srcRect r="8196" b="-1"/>
          <a:stretch/>
        </p:blipFill>
        <p:spPr>
          <a:xfrm>
            <a:off x="5122416" y="279220"/>
            <a:ext cx="6487099" cy="6147688"/>
          </a:xfrm>
          <a:prstGeom prst="rect">
            <a:avLst/>
          </a:prstGeom>
        </p:spPr>
      </p:pic>
    </p:spTree>
    <p:extLst>
      <p:ext uri="{BB962C8B-B14F-4D97-AF65-F5344CB8AC3E}">
        <p14:creationId xmlns:p14="http://schemas.microsoft.com/office/powerpoint/2010/main" val="8497811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95D0D655-171F-4F78-A337-704900E53F76}"/>
              </a:ext>
            </a:extLst>
          </p:cNvPr>
          <p:cNvPicPr>
            <a:picLocks noChangeAspect="1"/>
          </p:cNvPicPr>
          <p:nvPr/>
        </p:nvPicPr>
        <p:blipFill>
          <a:blip r:embed="rId2"/>
          <a:stretch>
            <a:fillRect/>
          </a:stretch>
        </p:blipFill>
        <p:spPr>
          <a:xfrm>
            <a:off x="2428388" y="353765"/>
            <a:ext cx="7670652" cy="6150469"/>
          </a:xfrm>
          <a:prstGeom prst="rect">
            <a:avLst/>
          </a:prstGeom>
        </p:spPr>
      </p:pic>
      <p:sp>
        <p:nvSpPr>
          <p:cNvPr id="2" name="Ovaal 1">
            <a:extLst>
              <a:ext uri="{FF2B5EF4-FFF2-40B4-BE49-F238E27FC236}">
                <a16:creationId xmlns:a16="http://schemas.microsoft.com/office/drawing/2014/main" id="{16F00A77-35EA-406F-87EC-27644FD49B7D}"/>
              </a:ext>
            </a:extLst>
          </p:cNvPr>
          <p:cNvSpPr/>
          <p:nvPr/>
        </p:nvSpPr>
        <p:spPr>
          <a:xfrm>
            <a:off x="7505700" y="5581650"/>
            <a:ext cx="1876425" cy="6286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40202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1A85897F-A535-4E61-8FA4-41F211471CAD}"/>
              </a:ext>
            </a:extLst>
          </p:cNvPr>
          <p:cNvSpPr>
            <a:spLocks noGrp="1"/>
          </p:cNvSpPr>
          <p:nvPr>
            <p:ph type="ctrTitle"/>
          </p:nvPr>
        </p:nvSpPr>
        <p:spPr>
          <a:xfrm>
            <a:off x="371476" y="3001962"/>
            <a:ext cx="8676000" cy="2484000"/>
          </a:xfrm>
        </p:spPr>
        <p:txBody>
          <a:bodyPr/>
          <a:lstStyle/>
          <a:p>
            <a:r>
              <a:rPr lang="nl-NL" dirty="0"/>
              <a:t>IBS Inventarisatie Niveau 4 BBL &amp;BOL</a:t>
            </a:r>
          </a:p>
        </p:txBody>
      </p:sp>
      <p:sp>
        <p:nvSpPr>
          <p:cNvPr id="4" name="Tijdelijke aanduiding voor dianummer 3">
            <a:extLst>
              <a:ext uri="{FF2B5EF4-FFF2-40B4-BE49-F238E27FC236}">
                <a16:creationId xmlns:a16="http://schemas.microsoft.com/office/drawing/2014/main" id="{3347714B-50E6-4BB0-8BFD-068A01578CA6}"/>
              </a:ext>
            </a:extLst>
          </p:cNvPr>
          <p:cNvSpPr>
            <a:spLocks noGrp="1"/>
          </p:cNvSpPr>
          <p:nvPr>
            <p:ph type="sldNum" sz="quarter" idx="12"/>
          </p:nvPr>
        </p:nvSpPr>
        <p:spPr>
          <a:xfrm>
            <a:off x="370800" y="7020000"/>
            <a:ext cx="311944" cy="216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5B76B8B-DE07-48A4-9913-B57A52F2F853}" type="slidenum">
              <a:rPr kumimoji="0" lang="nl-NL" sz="1200" b="1" i="0" u="none" strike="noStrike" kern="1200" cap="none" spc="0" normalizeH="0" baseline="0" noProof="0" smtClean="0">
                <a:ln>
                  <a:noFill/>
                </a:ln>
                <a:solidFill>
                  <a:srgbClr val="E6E6E6"/>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nl-NL" sz="1200" b="1" i="0" u="none" strike="noStrike" kern="1200" cap="none" spc="0" normalizeH="0" baseline="0" noProof="0" dirty="0">
              <a:ln>
                <a:noFill/>
              </a:ln>
              <a:solidFill>
                <a:srgbClr val="E6E6E6"/>
              </a:solidFill>
              <a:effectLst/>
              <a:uLnTx/>
              <a:uFillTx/>
              <a:latin typeface="Arial"/>
              <a:ea typeface="+mn-ea"/>
              <a:cs typeface="+mn-cs"/>
            </a:endParaRPr>
          </a:p>
        </p:txBody>
      </p:sp>
      <p:sp>
        <p:nvSpPr>
          <p:cNvPr id="13" name="Tijdelijke aanduiding voor voettekst 12">
            <a:extLst>
              <a:ext uri="{FF2B5EF4-FFF2-40B4-BE49-F238E27FC236}">
                <a16:creationId xmlns:a16="http://schemas.microsoft.com/office/drawing/2014/main" id="{8F4F87C3-B866-49CF-87A3-E8CF08503459}"/>
              </a:ext>
            </a:extLst>
          </p:cNvPr>
          <p:cNvSpPr>
            <a:spLocks noGrp="1"/>
          </p:cNvSpPr>
          <p:nvPr>
            <p:ph type="ftr" sz="quarter" idx="11"/>
          </p:nvPr>
        </p:nvSpPr>
        <p:spPr>
          <a:xfrm>
            <a:off x="1174750" y="6325170"/>
            <a:ext cx="4921250" cy="216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srgbClr val="000644"/>
                </a:solidFill>
                <a:effectLst/>
                <a:uLnTx/>
                <a:uFillTx/>
                <a:latin typeface="Arial"/>
                <a:ea typeface="+mn-ea"/>
                <a:cs typeface="+mn-cs"/>
              </a:rPr>
              <a:t>Onderwerp van de presentatie</a:t>
            </a:r>
          </a:p>
        </p:txBody>
      </p:sp>
      <p:sp>
        <p:nvSpPr>
          <p:cNvPr id="6" name="Tijdelijke aanduiding voor datum 5">
            <a:extLst>
              <a:ext uri="{FF2B5EF4-FFF2-40B4-BE49-F238E27FC236}">
                <a16:creationId xmlns:a16="http://schemas.microsoft.com/office/drawing/2014/main" id="{2A05FEA6-6A98-448D-9FFF-07E40F7B1A20}"/>
              </a:ext>
            </a:extLst>
          </p:cNvPr>
          <p:cNvSpPr>
            <a:spLocks noGrp="1"/>
          </p:cNvSpPr>
          <p:nvPr>
            <p:ph type="dt" sz="half" idx="10"/>
          </p:nvPr>
        </p:nvSpPr>
        <p:spPr>
          <a:xfrm>
            <a:off x="371476" y="6325170"/>
            <a:ext cx="803274" cy="216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A12DD1-E30B-4EEF-B472-86A51DCF2353}" type="datetime1">
              <a:rPr kumimoji="0" lang="nl-NL" sz="1200" b="0" i="0" u="none" strike="noStrike" kern="1200" cap="none" spc="0" normalizeH="0" baseline="0" noProof="0" smtClean="0">
                <a:ln>
                  <a:noFill/>
                </a:ln>
                <a:solidFill>
                  <a:srgbClr val="000644"/>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12-3-2023</a:t>
            </a:fld>
            <a:endParaRPr kumimoji="0" lang="nl-NL" sz="1200" b="0" i="0" u="none" strike="noStrike" kern="1200" cap="none" spc="0" normalizeH="0" baseline="0" noProof="0" dirty="0">
              <a:ln>
                <a:noFill/>
              </a:ln>
              <a:solidFill>
                <a:srgbClr val="000644"/>
              </a:solidFill>
              <a:effectLst/>
              <a:uLnTx/>
              <a:uFillTx/>
              <a:latin typeface="Arial"/>
              <a:ea typeface="+mn-ea"/>
              <a:cs typeface="+mn-cs"/>
            </a:endParaRPr>
          </a:p>
        </p:txBody>
      </p:sp>
    </p:spTree>
    <p:extLst>
      <p:ext uri="{BB962C8B-B14F-4D97-AF65-F5344CB8AC3E}">
        <p14:creationId xmlns:p14="http://schemas.microsoft.com/office/powerpoint/2010/main" val="41467073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8ED7A5-2924-48D4-A52E-0A8DB7D512D3}"/>
              </a:ext>
            </a:extLst>
          </p:cNvPr>
          <p:cNvSpPr>
            <a:spLocks noGrp="1"/>
          </p:cNvSpPr>
          <p:nvPr>
            <p:ph type="title"/>
          </p:nvPr>
        </p:nvSpPr>
        <p:spPr/>
        <p:txBody>
          <a:bodyPr/>
          <a:lstStyle/>
          <a:p>
            <a:r>
              <a:rPr lang="nl-NL" dirty="0"/>
              <a:t>Veen</a:t>
            </a:r>
          </a:p>
        </p:txBody>
      </p:sp>
      <p:sp>
        <p:nvSpPr>
          <p:cNvPr id="3" name="Tijdelijke aanduiding voor inhoud 2">
            <a:extLst>
              <a:ext uri="{FF2B5EF4-FFF2-40B4-BE49-F238E27FC236}">
                <a16:creationId xmlns:a16="http://schemas.microsoft.com/office/drawing/2014/main" id="{AA979BE5-BF9B-4D15-9864-6102FD519A64}"/>
              </a:ext>
            </a:extLst>
          </p:cNvPr>
          <p:cNvSpPr>
            <a:spLocks noGrp="1"/>
          </p:cNvSpPr>
          <p:nvPr>
            <p:ph idx="1"/>
          </p:nvPr>
        </p:nvSpPr>
        <p:spPr>
          <a:xfrm>
            <a:off x="1143001" y="2057400"/>
            <a:ext cx="3629024" cy="4038600"/>
          </a:xfrm>
        </p:spPr>
        <p:txBody>
          <a:bodyPr>
            <a:normAutofit/>
          </a:bodyPr>
          <a:lstStyle/>
          <a:p>
            <a:r>
              <a:rPr lang="nl-NL" sz="2000" dirty="0">
                <a:solidFill>
                  <a:schemeClr val="tx1"/>
                </a:solidFill>
                <a:latin typeface="Cambria" panose="02040503050406030204" pitchFamily="18" charset="0"/>
                <a:ea typeface="Cambria" panose="02040503050406030204" pitchFamily="18" charset="0"/>
              </a:rPr>
              <a:t>Wat is veen? </a:t>
            </a:r>
            <a:r>
              <a:rPr lang="nl-NL" sz="2000" dirty="0">
                <a:solidFill>
                  <a:schemeClr val="tx1"/>
                </a:solidFill>
                <a:latin typeface="Cambria" panose="02040503050406030204" pitchFamily="18" charset="0"/>
                <a:ea typeface="Cambria" panose="02040503050406030204" pitchFamily="18" charset="0"/>
                <a:sym typeface="Wingdings" panose="05000000000000000000" pitchFamily="2" charset="2"/>
              </a:rPr>
              <a:t> grondsoort met een hoog gehalte aan organische stoffen.</a:t>
            </a:r>
            <a:endParaRPr lang="nl-NL" sz="2000" dirty="0">
              <a:solidFill>
                <a:schemeClr val="tx1"/>
              </a:solidFill>
              <a:latin typeface="Cambria" panose="02040503050406030204" pitchFamily="18" charset="0"/>
              <a:ea typeface="Cambria" panose="02040503050406030204" pitchFamily="18" charset="0"/>
            </a:endParaRPr>
          </a:p>
          <a:p>
            <a:r>
              <a:rPr lang="nl-NL" sz="2000" dirty="0">
                <a:solidFill>
                  <a:schemeClr val="tx1"/>
                </a:solidFill>
                <a:latin typeface="Cambria" panose="02040503050406030204" pitchFamily="18" charset="0"/>
                <a:ea typeface="Cambria" panose="02040503050406030204" pitchFamily="18" charset="0"/>
                <a:hlinkClick r:id="rId2">
                  <a:extLst>
                    <a:ext uri="{A12FA001-AC4F-418D-AE19-62706E023703}">
                      <ahyp:hlinkClr xmlns:ahyp="http://schemas.microsoft.com/office/drawing/2018/hyperlinkcolor" val="tx"/>
                    </a:ext>
                  </a:extLst>
                </a:hlinkClick>
              </a:rPr>
              <a:t>https://www.youtube.com/watch?v=5P4vmDYy5Ik</a:t>
            </a:r>
            <a:r>
              <a:rPr lang="nl-NL" sz="2000" dirty="0">
                <a:solidFill>
                  <a:schemeClr val="tx1"/>
                </a:solidFill>
                <a:latin typeface="Cambria" panose="02040503050406030204" pitchFamily="18" charset="0"/>
                <a:ea typeface="Cambria" panose="02040503050406030204" pitchFamily="18" charset="0"/>
              </a:rPr>
              <a:t> </a:t>
            </a:r>
          </a:p>
          <a:p>
            <a:endParaRPr lang="nl-NL" sz="2000" dirty="0">
              <a:solidFill>
                <a:schemeClr val="tx1"/>
              </a:solidFill>
              <a:latin typeface="Cambria" panose="02040503050406030204" pitchFamily="18" charset="0"/>
              <a:ea typeface="Cambria" panose="02040503050406030204" pitchFamily="18" charset="0"/>
            </a:endParaRPr>
          </a:p>
        </p:txBody>
      </p:sp>
      <p:pic>
        <p:nvPicPr>
          <p:cNvPr id="1026" name="Picture 2" descr="bodembeheer veengronden">
            <a:extLst>
              <a:ext uri="{FF2B5EF4-FFF2-40B4-BE49-F238E27FC236}">
                <a16:creationId xmlns:a16="http://schemas.microsoft.com/office/drawing/2014/main" id="{3C219E56-2A45-40BA-9D99-A411D4E5F5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0624" y="1495425"/>
            <a:ext cx="6134101" cy="4600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42771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676275" y="527876"/>
            <a:ext cx="10487025" cy="5222543"/>
          </a:xfrm>
        </p:spPr>
        <p:txBody>
          <a:bodyPr anchor="t">
            <a:normAutofit/>
          </a:bodyPr>
          <a:lstStyle/>
          <a:p>
            <a:pPr marL="45720" indent="0">
              <a:buNone/>
            </a:pPr>
            <a:endParaRPr lang="nl-NL" sz="2400" b="1" dirty="0">
              <a:solidFill>
                <a:schemeClr val="tx1"/>
              </a:solidFill>
              <a:latin typeface="Cambria" panose="02040503050406030204" pitchFamily="18" charset="0"/>
              <a:ea typeface="Cambria" panose="02040503050406030204" pitchFamily="18" charset="0"/>
            </a:endParaRPr>
          </a:p>
          <a:p>
            <a:pPr marL="45720" indent="0">
              <a:buNone/>
            </a:pPr>
            <a:r>
              <a:rPr lang="nl-NL" sz="2000" b="1" dirty="0">
                <a:solidFill>
                  <a:schemeClr val="tx1"/>
                </a:solidFill>
                <a:latin typeface="Cambria" panose="02040503050406030204" pitchFamily="18" charset="0"/>
                <a:ea typeface="Cambria" panose="02040503050406030204" pitchFamily="18" charset="0"/>
              </a:rPr>
              <a:t>Duinlandschap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6" name="Afbeelding 5" descr="Afbeelding met tekening&#10;&#10;Automatisch gegenereerde beschrijving">
            <a:extLst>
              <a:ext uri="{FF2B5EF4-FFF2-40B4-BE49-F238E27FC236}">
                <a16:creationId xmlns:a16="http://schemas.microsoft.com/office/drawing/2014/main" id="{410F2B3B-5B89-4318-945B-5FDA6DF86D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4716" y="242541"/>
            <a:ext cx="2051177" cy="787908"/>
          </a:xfrm>
          <a:prstGeom prst="rect">
            <a:avLst/>
          </a:prstGeom>
        </p:spPr>
      </p:pic>
      <p:pic>
        <p:nvPicPr>
          <p:cNvPr id="5" name="Afbeelding 4" descr="Afbeelding met gras, buiten, water, natuur&#10;&#10;Automatisch gegenereerde beschrijving">
            <a:extLst>
              <a:ext uri="{FF2B5EF4-FFF2-40B4-BE49-F238E27FC236}">
                <a16:creationId xmlns:a16="http://schemas.microsoft.com/office/drawing/2014/main" id="{838480A8-CF36-49ED-84BE-724DC9E6F5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21537" y="527876"/>
            <a:ext cx="4614388" cy="3077761"/>
          </a:xfrm>
          <a:prstGeom prst="rect">
            <a:avLst/>
          </a:prstGeom>
        </p:spPr>
      </p:pic>
      <p:pic>
        <p:nvPicPr>
          <p:cNvPr id="9" name="Afbeelding 8" descr="Afbeelding met gras, buiten, veld, grazen&#10;&#10;Automatisch gegenereerde beschrijving">
            <a:extLst>
              <a:ext uri="{FF2B5EF4-FFF2-40B4-BE49-F238E27FC236}">
                <a16:creationId xmlns:a16="http://schemas.microsoft.com/office/drawing/2014/main" id="{F8D116EA-1718-43F9-B7A6-6DADD8BDD6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53558" y="2558077"/>
            <a:ext cx="4302315" cy="2871944"/>
          </a:xfrm>
          <a:prstGeom prst="rect">
            <a:avLst/>
          </a:prstGeom>
        </p:spPr>
      </p:pic>
      <p:pic>
        <p:nvPicPr>
          <p:cNvPr id="4" name="Opgenomen geluid">
            <a:hlinkClick r:id="" action="ppaction://media"/>
            <a:extLst>
              <a:ext uri="{FF2B5EF4-FFF2-40B4-BE49-F238E27FC236}">
                <a16:creationId xmlns:a16="http://schemas.microsoft.com/office/drawing/2014/main" id="{5CA582D8-065E-4129-AACF-179248E5143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92010" y="2007271"/>
            <a:ext cx="1295045" cy="1295045"/>
          </a:xfrm>
          <a:prstGeom prst="rect">
            <a:avLst/>
          </a:prstGeom>
        </p:spPr>
      </p:pic>
    </p:spTree>
    <p:extLst>
      <p:ext uri="{BB962C8B-B14F-4D97-AF65-F5344CB8AC3E}">
        <p14:creationId xmlns:p14="http://schemas.microsoft.com/office/powerpoint/2010/main" val="2564421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25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933450" y="527876"/>
            <a:ext cx="10229850" cy="5222543"/>
          </a:xfrm>
        </p:spPr>
        <p:txBody>
          <a:bodyPr anchor="t">
            <a:normAutofit/>
          </a:bodyPr>
          <a:lstStyle/>
          <a:p>
            <a:pPr marL="45720" indent="0">
              <a:buNone/>
            </a:pPr>
            <a:endParaRPr lang="nl-NL" sz="2400" b="1" dirty="0">
              <a:solidFill>
                <a:schemeClr val="tx1"/>
              </a:solidFill>
              <a:latin typeface="Cambria" panose="02040503050406030204" pitchFamily="18" charset="0"/>
              <a:ea typeface="Cambria" panose="02040503050406030204" pitchFamily="18" charset="0"/>
            </a:endParaRPr>
          </a:p>
          <a:p>
            <a:pPr marL="45720" indent="0">
              <a:buNone/>
            </a:pPr>
            <a:r>
              <a:rPr lang="nl-NL" sz="2000" b="1" dirty="0">
                <a:solidFill>
                  <a:schemeClr val="tx1"/>
                </a:solidFill>
                <a:latin typeface="Cambria" panose="02040503050406030204" pitchFamily="18" charset="0"/>
                <a:ea typeface="Cambria" panose="02040503050406030204" pitchFamily="18" charset="0"/>
              </a:rPr>
              <a:t>Duinlandschap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6" name="Afbeelding 5" descr="Afbeelding met tekening&#10;&#10;Automatisch gegenereerde beschrijving">
            <a:extLst>
              <a:ext uri="{FF2B5EF4-FFF2-40B4-BE49-F238E27FC236}">
                <a16:creationId xmlns:a16="http://schemas.microsoft.com/office/drawing/2014/main" id="{410F2B3B-5B89-4318-945B-5FDA6DF86D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4716" y="242541"/>
            <a:ext cx="2051177" cy="787908"/>
          </a:xfrm>
          <a:prstGeom prst="rect">
            <a:avLst/>
          </a:prstGeom>
        </p:spPr>
      </p:pic>
      <p:pic>
        <p:nvPicPr>
          <p:cNvPr id="7" name="Onlinemedia 6" title="Hoe zijn langs de kust duinen ontstaan?">
            <a:hlinkClick r:id="" action="ppaction://media"/>
            <a:extLst>
              <a:ext uri="{FF2B5EF4-FFF2-40B4-BE49-F238E27FC236}">
                <a16:creationId xmlns:a16="http://schemas.microsoft.com/office/drawing/2014/main" id="{51DE9A03-1898-48E8-9E31-147EF608713F}"/>
              </a:ext>
            </a:extLst>
          </p:cNvPr>
          <p:cNvPicPr>
            <a:picLocks noRot="1" noChangeAspect="1"/>
          </p:cNvPicPr>
          <p:nvPr>
            <a:videoFile r:link="rId1"/>
          </p:nvPr>
        </p:nvPicPr>
        <p:blipFill>
          <a:blip r:embed="rId4"/>
          <a:stretch>
            <a:fillRect/>
          </a:stretch>
        </p:blipFill>
        <p:spPr>
          <a:xfrm>
            <a:off x="1543050" y="1428824"/>
            <a:ext cx="9105900" cy="5012757"/>
          </a:xfrm>
          <a:prstGeom prst="rect">
            <a:avLst/>
          </a:prstGeom>
        </p:spPr>
      </p:pic>
    </p:spTree>
    <p:extLst>
      <p:ext uri="{BB962C8B-B14F-4D97-AF65-F5344CB8AC3E}">
        <p14:creationId xmlns:p14="http://schemas.microsoft.com/office/powerpoint/2010/main" val="2229121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695325" y="527876"/>
            <a:ext cx="5720059" cy="5222543"/>
          </a:xfrm>
        </p:spPr>
        <p:txBody>
          <a:bodyPr anchor="t">
            <a:normAutofit/>
          </a:bodyPr>
          <a:lstStyle/>
          <a:p>
            <a:pPr marL="45720" indent="0">
              <a:buNone/>
            </a:pPr>
            <a:endParaRPr lang="nl-NL" sz="2400" b="1"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b="1" dirty="0">
                <a:solidFill>
                  <a:schemeClr val="tx1"/>
                </a:solidFill>
                <a:latin typeface="Cambria" panose="02040503050406030204" pitchFamily="18" charset="0"/>
                <a:ea typeface="Cambria" panose="02040503050406030204" pitchFamily="18" charset="0"/>
              </a:rPr>
              <a:t>Duinlandschap  </a:t>
            </a:r>
          </a:p>
          <a:p>
            <a:pPr marL="45720" indent="0">
              <a:lnSpc>
                <a:spcPct val="100000"/>
              </a:lnSpc>
              <a:spcBef>
                <a:spcPts val="0"/>
              </a:spcBef>
              <a:buNone/>
            </a:pPr>
            <a:endParaRPr lang="nl-NL" sz="2000"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1800" dirty="0">
                <a:solidFill>
                  <a:schemeClr val="tx1"/>
                </a:solidFill>
                <a:latin typeface="Cambria" panose="02040503050406030204" pitchFamily="18" charset="0"/>
                <a:ea typeface="Cambria" panose="02040503050406030204" pitchFamily="18" charset="0"/>
              </a:rPr>
              <a:t>Ligging:</a:t>
            </a:r>
          </a:p>
          <a:p>
            <a:pPr>
              <a:lnSpc>
                <a:spcPct val="100000"/>
              </a:lnSpc>
              <a:spcBef>
                <a:spcPts val="0"/>
              </a:spcBef>
            </a:pPr>
            <a:r>
              <a:rPr lang="nl-NL" sz="1800" dirty="0">
                <a:solidFill>
                  <a:schemeClr val="tx1"/>
                </a:solidFill>
                <a:latin typeface="Cambria" panose="02040503050406030204" pitchFamily="18" charset="0"/>
                <a:ea typeface="Cambria" panose="02040503050406030204" pitchFamily="18" charset="0"/>
              </a:rPr>
              <a:t>Bevindt zich langs de Noordzee.</a:t>
            </a: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r>
              <a:rPr lang="nl-NL" sz="1800" dirty="0">
                <a:solidFill>
                  <a:schemeClr val="tx1"/>
                </a:solidFill>
                <a:latin typeface="Cambria" panose="02040503050406030204" pitchFamily="18" charset="0"/>
                <a:ea typeface="Cambria" panose="02040503050406030204" pitchFamily="18" charset="0"/>
              </a:rPr>
              <a:t>Loopt vanaf in het zuiden de grens met België tot in het noorden de grens met Duitsland. </a:t>
            </a:r>
          </a:p>
          <a:p>
            <a:pPr marL="45720" indent="0">
              <a:lnSpc>
                <a:spcPct val="100000"/>
              </a:lnSpc>
              <a:spcBef>
                <a:spcPts val="0"/>
              </a:spcBef>
              <a:buNone/>
            </a:pPr>
            <a:endParaRPr lang="nl-NL" sz="18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r>
              <a:rPr lang="nl-NL" sz="2000" dirty="0">
                <a:solidFill>
                  <a:schemeClr val="tx1"/>
                </a:solidFill>
                <a:latin typeface="Cambria" panose="02040503050406030204" pitchFamily="18" charset="0"/>
                <a:ea typeface="Cambria" panose="02040503050406030204" pitchFamily="18" charset="0"/>
              </a:rPr>
              <a:t>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6" name="Afbeelding 5" descr="Afbeelding met tekening&#10;&#10;Automatisch gegenereerde beschrijving">
            <a:extLst>
              <a:ext uri="{FF2B5EF4-FFF2-40B4-BE49-F238E27FC236}">
                <a16:creationId xmlns:a16="http://schemas.microsoft.com/office/drawing/2014/main" id="{410F2B3B-5B89-4318-945B-5FDA6DF86D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4716" y="242541"/>
            <a:ext cx="2051177" cy="787908"/>
          </a:xfrm>
          <a:prstGeom prst="rect">
            <a:avLst/>
          </a:prstGeom>
        </p:spPr>
      </p:pic>
      <p:pic>
        <p:nvPicPr>
          <p:cNvPr id="9" name="Afbeelding 8" descr="Afbeelding met buiten, gras, natuur, stof&#10;&#10;Automatisch gegenereerde beschrijving">
            <a:extLst>
              <a:ext uri="{FF2B5EF4-FFF2-40B4-BE49-F238E27FC236}">
                <a16:creationId xmlns:a16="http://schemas.microsoft.com/office/drawing/2014/main" id="{0B123029-6A1D-4B69-8F46-AAA427B4D1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656" y="3204626"/>
            <a:ext cx="4337061" cy="2891374"/>
          </a:xfrm>
          <a:prstGeom prst="rect">
            <a:avLst/>
          </a:prstGeom>
        </p:spPr>
      </p:pic>
      <p:pic>
        <p:nvPicPr>
          <p:cNvPr id="1026" name="Picture 2">
            <a:extLst>
              <a:ext uri="{FF2B5EF4-FFF2-40B4-BE49-F238E27FC236}">
                <a16:creationId xmlns:a16="http://schemas.microsoft.com/office/drawing/2014/main" id="{EC27B04B-C70A-43AA-8388-9C656AF6DD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4566" y="1137858"/>
            <a:ext cx="4202684" cy="4958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28482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572156" y="1654215"/>
            <a:ext cx="10785805" cy="3549570"/>
          </a:xfrm>
        </p:spPr>
        <p:txBody>
          <a:bodyPr>
            <a:normAutofit/>
          </a:bodyPr>
          <a:lstStyle/>
          <a:p>
            <a:pPr marL="45720" indent="0">
              <a:spcBef>
                <a:spcPts val="0"/>
              </a:spcBef>
              <a:buNone/>
            </a:pPr>
            <a:r>
              <a:rPr lang="nl-NL" sz="1800" dirty="0">
                <a:solidFill>
                  <a:schemeClr val="tx1"/>
                </a:solidFill>
                <a:latin typeface="Cambria" panose="02040503050406030204" pitchFamily="18" charset="0"/>
                <a:ea typeface="Cambria" panose="02040503050406030204" pitchFamily="18" charset="0"/>
              </a:rPr>
              <a:t>Zandlandschap        Heuvellandschap 	     Rivierenlandschap       Zeekleilandschap	Duinlandschap</a:t>
            </a:r>
          </a:p>
          <a:p>
            <a:pPr marL="45720" indent="0">
              <a:spcBef>
                <a:spcPts val="0"/>
              </a:spcBef>
              <a:buNone/>
            </a:pPr>
            <a:endParaRPr lang="nl-NL" sz="1800" dirty="0">
              <a:solidFill>
                <a:schemeClr val="tx1"/>
              </a:solidFill>
              <a:latin typeface="Cambria" panose="02040503050406030204" pitchFamily="18" charset="0"/>
              <a:ea typeface="Cambria" panose="02040503050406030204" pitchFamily="18" charset="0"/>
            </a:endParaRPr>
          </a:p>
          <a:p>
            <a:pPr marL="45720" indent="0">
              <a:spcBef>
                <a:spcPts val="0"/>
              </a:spcBef>
              <a:buNone/>
            </a:pPr>
            <a:endParaRPr lang="nl-NL" sz="1800" dirty="0">
              <a:solidFill>
                <a:schemeClr val="tx1"/>
              </a:solidFill>
              <a:latin typeface="Cambria" panose="02040503050406030204" pitchFamily="18" charset="0"/>
              <a:ea typeface="Cambria" panose="02040503050406030204" pitchFamily="18" charset="0"/>
            </a:endParaRPr>
          </a:p>
          <a:p>
            <a:pPr marL="274320" lvl="1" indent="0">
              <a:spcBef>
                <a:spcPts val="0"/>
              </a:spcBef>
              <a:buNone/>
            </a:pPr>
            <a:endParaRPr lang="nl-NL" sz="1800" dirty="0"/>
          </a:p>
        </p:txBody>
      </p:sp>
      <p:pic>
        <p:nvPicPr>
          <p:cNvPr id="1026" name="Picture 2">
            <a:extLst>
              <a:ext uri="{FF2B5EF4-FFF2-40B4-BE49-F238E27FC236}">
                <a16:creationId xmlns:a16="http://schemas.microsoft.com/office/drawing/2014/main" id="{88F17E25-CAB1-4328-A73E-C8A3139489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156" y="2238696"/>
            <a:ext cx="1797186" cy="212024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EE694458-D882-43FF-A938-029A4B6812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3418" y="2238695"/>
            <a:ext cx="1860638" cy="219473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91946FAF-65B7-4F7F-AC4A-47D0FE48EE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8047" y="2238695"/>
            <a:ext cx="1853834" cy="2194731"/>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a:extLst>
              <a:ext uri="{FF2B5EF4-FFF2-40B4-BE49-F238E27FC236}">
                <a16:creationId xmlns:a16="http://schemas.microsoft.com/office/drawing/2014/main" id="{658DBBC8-61B1-4D8C-93F6-73A7B5738EA3}"/>
              </a:ext>
            </a:extLst>
          </p:cNvPr>
          <p:cNvSpPr>
            <a:spLocks noChangeAspect="1" noChangeArrowheads="1"/>
          </p:cNvSpPr>
          <p:nvPr/>
        </p:nvSpPr>
        <p:spPr bwMode="auto">
          <a:xfrm>
            <a:off x="2876550" y="209550"/>
            <a:ext cx="6438900" cy="64389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srgbClr val="000000"/>
              </a:solidFill>
              <a:effectLst/>
              <a:uLnTx/>
              <a:uFillTx/>
              <a:latin typeface="Corbel" panose="020B0503020204020204"/>
              <a:ea typeface="+mn-ea"/>
              <a:cs typeface="+mn-cs"/>
            </a:endParaRPr>
          </a:p>
        </p:txBody>
      </p:sp>
      <p:pic>
        <p:nvPicPr>
          <p:cNvPr id="2052" name="Picture 4">
            <a:extLst>
              <a:ext uri="{FF2B5EF4-FFF2-40B4-BE49-F238E27FC236}">
                <a16:creationId xmlns:a16="http://schemas.microsoft.com/office/drawing/2014/main" id="{0B65E251-BBEE-4C58-B699-35C6D9A2DA2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66435" y="2238695"/>
            <a:ext cx="1800322" cy="2120241"/>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E3FC856D-279C-4488-B5A5-BDA6AC27D36A}"/>
              </a:ext>
            </a:extLst>
          </p:cNvPr>
          <p:cNvSpPr txBox="1"/>
          <p:nvPr/>
        </p:nvSpPr>
        <p:spPr>
          <a:xfrm>
            <a:off x="572156" y="615960"/>
            <a:ext cx="6438900"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20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Ligging t.o.v. andere landschappen in Nederland?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NL" sz="20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20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p>
        </p:txBody>
      </p:sp>
      <p:pic>
        <p:nvPicPr>
          <p:cNvPr id="9" name="Picture 2">
            <a:extLst>
              <a:ext uri="{FF2B5EF4-FFF2-40B4-BE49-F238E27FC236}">
                <a16:creationId xmlns:a16="http://schemas.microsoft.com/office/drawing/2014/main" id="{5548B85B-DD11-4F80-A87E-9C0E5215928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31311" y="2234995"/>
            <a:ext cx="1800322" cy="2123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83075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710644" y="527876"/>
            <a:ext cx="5280581" cy="5222543"/>
          </a:xfrm>
        </p:spPr>
        <p:txBody>
          <a:bodyPr anchor="t">
            <a:normAutofit/>
          </a:bodyPr>
          <a:lstStyle/>
          <a:p>
            <a:pPr marL="45720" indent="0">
              <a:buNone/>
            </a:pPr>
            <a:endParaRPr lang="nl-NL" sz="2000" b="1"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b="1" dirty="0">
                <a:solidFill>
                  <a:schemeClr val="tx1"/>
                </a:solidFill>
                <a:latin typeface="Cambria" panose="02040503050406030204" pitchFamily="18" charset="0"/>
                <a:ea typeface="Cambria" panose="02040503050406030204" pitchFamily="18" charset="0"/>
              </a:rPr>
              <a:t>Duinlandschap </a:t>
            </a:r>
          </a:p>
          <a:p>
            <a:pPr marL="45720" indent="0">
              <a:lnSpc>
                <a:spcPct val="100000"/>
              </a:lnSpc>
              <a:spcBef>
                <a:spcPts val="0"/>
              </a:spcBef>
              <a:buNone/>
            </a:pPr>
            <a:endParaRPr lang="nl-NL" sz="2000"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dirty="0">
                <a:solidFill>
                  <a:schemeClr val="tx1"/>
                </a:solidFill>
                <a:latin typeface="Cambria" panose="02040503050406030204" pitchFamily="18" charset="0"/>
                <a:ea typeface="Cambria" panose="02040503050406030204" pitchFamily="18" charset="0"/>
              </a:rPr>
              <a:t>Kenmerken:</a:t>
            </a:r>
          </a:p>
          <a:p>
            <a:pPr>
              <a:lnSpc>
                <a:spcPct val="100000"/>
              </a:lnSpc>
              <a:spcBef>
                <a:spcPts val="0"/>
              </a:spcBef>
            </a:pPr>
            <a:r>
              <a:rPr lang="nl-NL" sz="2000" dirty="0">
                <a:solidFill>
                  <a:schemeClr val="tx1"/>
                </a:solidFill>
                <a:latin typeface="Cambria" panose="02040503050406030204" pitchFamily="18" charset="0"/>
                <a:ea typeface="Cambria" panose="02040503050406030204" pitchFamily="18" charset="0"/>
              </a:rPr>
              <a:t>Meest duidelijke zichtbaar zijn de duinen</a:t>
            </a:r>
          </a:p>
          <a:p>
            <a:pPr>
              <a:lnSpc>
                <a:spcPct val="100000"/>
              </a:lnSpc>
              <a:spcBef>
                <a:spcPts val="0"/>
              </a:spcBef>
            </a:pPr>
            <a:r>
              <a:rPr lang="nl-NL" sz="2000" dirty="0">
                <a:solidFill>
                  <a:schemeClr val="tx1"/>
                </a:solidFill>
                <a:latin typeface="Cambria" panose="02040503050406030204" pitchFamily="18" charset="0"/>
                <a:ea typeface="Cambria" panose="02040503050406030204" pitchFamily="18" charset="0"/>
              </a:rPr>
              <a:t>Hoogteverschillen </a:t>
            </a:r>
          </a:p>
          <a:p>
            <a:pPr>
              <a:lnSpc>
                <a:spcPct val="100000"/>
              </a:lnSpc>
              <a:spcBef>
                <a:spcPts val="0"/>
              </a:spcBef>
            </a:pPr>
            <a:r>
              <a:rPr lang="nl-NL" sz="2000" dirty="0">
                <a:solidFill>
                  <a:schemeClr val="tx1"/>
                </a:solidFill>
                <a:latin typeface="Cambria" panose="02040503050406030204" pitchFamily="18" charset="0"/>
                <a:ea typeface="Cambria" panose="02040503050406030204" pitchFamily="18" charset="0"/>
              </a:rPr>
              <a:t>Stranden </a:t>
            </a:r>
          </a:p>
          <a:p>
            <a:pPr>
              <a:lnSpc>
                <a:spcPct val="100000"/>
              </a:lnSpc>
              <a:spcBef>
                <a:spcPts val="0"/>
              </a:spcBef>
            </a:pPr>
            <a:r>
              <a:rPr lang="nl-NL" sz="2000" dirty="0">
                <a:solidFill>
                  <a:schemeClr val="tx1"/>
                </a:solidFill>
                <a:latin typeface="Cambria" panose="02040503050406030204" pitchFamily="18" charset="0"/>
                <a:ea typeface="Cambria" panose="02040503050406030204" pitchFamily="18" charset="0"/>
              </a:rPr>
              <a:t>Geestgronden &gt; zand, veen en soms klei</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r>
              <a:rPr lang="nl-NL" sz="2000" dirty="0">
                <a:solidFill>
                  <a:schemeClr val="tx1"/>
                </a:solidFill>
                <a:latin typeface="Cambria" panose="02040503050406030204" pitchFamily="18" charset="0"/>
                <a:ea typeface="Cambria" panose="02040503050406030204" pitchFamily="18" charset="0"/>
              </a:rPr>
              <a:t>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6" name="Afbeelding 5" descr="Afbeelding met tekening&#10;&#10;Automatisch gegenereerde beschrijving">
            <a:extLst>
              <a:ext uri="{FF2B5EF4-FFF2-40B4-BE49-F238E27FC236}">
                <a16:creationId xmlns:a16="http://schemas.microsoft.com/office/drawing/2014/main" id="{410F2B3B-5B89-4318-945B-5FDA6DF86D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4716" y="242541"/>
            <a:ext cx="2051177" cy="787908"/>
          </a:xfrm>
          <a:prstGeom prst="rect">
            <a:avLst/>
          </a:prstGeom>
        </p:spPr>
      </p:pic>
      <p:pic>
        <p:nvPicPr>
          <p:cNvPr id="9" name="Afbeelding 8" descr="Afbeelding met buiten, gras, natuur, stof&#10;&#10;Automatisch gegenereerde beschrijving">
            <a:extLst>
              <a:ext uri="{FF2B5EF4-FFF2-40B4-BE49-F238E27FC236}">
                <a16:creationId xmlns:a16="http://schemas.microsoft.com/office/drawing/2014/main" id="{0B123029-6A1D-4B69-8F46-AAA427B4D1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7968" y="3503863"/>
            <a:ext cx="4043445" cy="2695630"/>
          </a:xfrm>
          <a:prstGeom prst="rect">
            <a:avLst/>
          </a:prstGeom>
        </p:spPr>
      </p:pic>
      <p:pic>
        <p:nvPicPr>
          <p:cNvPr id="1026" name="Picture 2">
            <a:extLst>
              <a:ext uri="{FF2B5EF4-FFF2-40B4-BE49-F238E27FC236}">
                <a16:creationId xmlns:a16="http://schemas.microsoft.com/office/drawing/2014/main" id="{EC27B04B-C70A-43AA-8388-9C656AF6DD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5625" y="527876"/>
            <a:ext cx="2230837" cy="2631843"/>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descr="Afbeelding met gras, buiten, spoor, veld&#10;&#10;Automatisch gegenereerde beschrijving">
            <a:extLst>
              <a:ext uri="{FF2B5EF4-FFF2-40B4-BE49-F238E27FC236}">
                <a16:creationId xmlns:a16="http://schemas.microsoft.com/office/drawing/2014/main" id="{43BC74F3-3BBA-4A68-98D6-2EE12852F5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0529" y="3503863"/>
            <a:ext cx="4043446" cy="2693946"/>
          </a:xfrm>
          <a:prstGeom prst="rect">
            <a:avLst/>
          </a:prstGeom>
        </p:spPr>
      </p:pic>
    </p:spTree>
    <p:extLst>
      <p:ext uri="{BB962C8B-B14F-4D97-AF65-F5344CB8AC3E}">
        <p14:creationId xmlns:p14="http://schemas.microsoft.com/office/powerpoint/2010/main" val="25431231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69584" y="817728"/>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609600" y="527876"/>
            <a:ext cx="10868025" cy="6087583"/>
          </a:xfrm>
        </p:spPr>
        <p:txBody>
          <a:bodyPr anchor="t">
            <a:normAutofit/>
          </a:bodyPr>
          <a:lstStyle/>
          <a:p>
            <a:pPr marL="45720" indent="0">
              <a:lnSpc>
                <a:spcPct val="110000"/>
              </a:lnSpc>
              <a:spcBef>
                <a:spcPts val="0"/>
              </a:spcBef>
              <a:buNone/>
            </a:pPr>
            <a:endParaRPr lang="nl-NL" sz="2400" b="1" dirty="0">
              <a:solidFill>
                <a:schemeClr val="tx1"/>
              </a:solidFill>
              <a:latin typeface="Cambria" panose="02040503050406030204" pitchFamily="18" charset="0"/>
              <a:ea typeface="Cambria" panose="02040503050406030204" pitchFamily="18" charset="0"/>
            </a:endParaRPr>
          </a:p>
          <a:p>
            <a:pPr marL="45720" indent="0">
              <a:lnSpc>
                <a:spcPct val="110000"/>
              </a:lnSpc>
              <a:spcBef>
                <a:spcPts val="0"/>
              </a:spcBef>
              <a:buNone/>
            </a:pPr>
            <a:r>
              <a:rPr lang="nl-NL" sz="2000" b="1" dirty="0">
                <a:solidFill>
                  <a:schemeClr val="tx1"/>
                </a:solidFill>
                <a:latin typeface="Cambria" panose="02040503050406030204" pitchFamily="18" charset="0"/>
                <a:ea typeface="Cambria" panose="02040503050406030204" pitchFamily="18" charset="0"/>
              </a:rPr>
              <a:t>Duinlandschap </a:t>
            </a:r>
            <a:endParaRPr lang="nl-NL" sz="1800"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endParaRPr lang="nl-NL" sz="1800"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marL="45720" indent="0">
              <a:buNone/>
            </a:pPr>
            <a:endParaRPr lang="nl-NL" sz="18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6" name="Afbeelding 5" descr="Afbeelding met tekening&#10;&#10;Automatisch gegenereerde beschrijving">
            <a:extLst>
              <a:ext uri="{FF2B5EF4-FFF2-40B4-BE49-F238E27FC236}">
                <a16:creationId xmlns:a16="http://schemas.microsoft.com/office/drawing/2014/main" id="{410F2B3B-5B89-4318-945B-5FDA6DF86D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4716" y="242541"/>
            <a:ext cx="2051177" cy="787908"/>
          </a:xfrm>
          <a:prstGeom prst="rect">
            <a:avLst/>
          </a:prstGeom>
        </p:spPr>
      </p:pic>
      <p:pic>
        <p:nvPicPr>
          <p:cNvPr id="1027" name="Picture 3">
            <a:extLst>
              <a:ext uri="{FF2B5EF4-FFF2-40B4-BE49-F238E27FC236}">
                <a16:creationId xmlns:a16="http://schemas.microsoft.com/office/drawing/2014/main" id="{C6ABEAA5-465C-458C-8D4A-C770BDF09A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74" y="1468849"/>
            <a:ext cx="4829175" cy="362188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a:extLst>
              <a:ext uri="{FF2B5EF4-FFF2-40B4-BE49-F238E27FC236}">
                <a16:creationId xmlns:a16="http://schemas.microsoft.com/office/drawing/2014/main" id="{D9B0AF75-9D13-4FA3-889F-41B0E161E4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3564" y="1468849"/>
            <a:ext cx="4829175" cy="3621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3353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441009" y="385208"/>
            <a:ext cx="7134224" cy="6087583"/>
          </a:xfrm>
        </p:spPr>
        <p:txBody>
          <a:bodyPr anchor="t">
            <a:normAutofit/>
          </a:bodyPr>
          <a:lstStyle/>
          <a:p>
            <a:pPr marL="45720" indent="0">
              <a:lnSpc>
                <a:spcPct val="110000"/>
              </a:lnSpc>
              <a:spcBef>
                <a:spcPts val="0"/>
              </a:spcBef>
              <a:buNone/>
            </a:pPr>
            <a:endParaRPr lang="nl-NL" sz="2400" b="1" dirty="0">
              <a:solidFill>
                <a:schemeClr val="tx1"/>
              </a:solidFill>
              <a:latin typeface="Cambria" panose="02040503050406030204" pitchFamily="18" charset="0"/>
              <a:ea typeface="Cambria" panose="02040503050406030204" pitchFamily="18" charset="0"/>
            </a:endParaRPr>
          </a:p>
          <a:p>
            <a:pPr marL="45720" indent="0">
              <a:lnSpc>
                <a:spcPct val="110000"/>
              </a:lnSpc>
              <a:spcBef>
                <a:spcPts val="0"/>
              </a:spcBef>
              <a:buNone/>
            </a:pPr>
            <a:r>
              <a:rPr lang="nl-NL" sz="2000" b="1" dirty="0">
                <a:solidFill>
                  <a:schemeClr val="tx1"/>
                </a:solidFill>
                <a:latin typeface="Cambria" panose="02040503050406030204" pitchFamily="18" charset="0"/>
                <a:ea typeface="Cambria" panose="02040503050406030204" pitchFamily="18" charset="0"/>
              </a:rPr>
              <a:t>Duinlandschap </a:t>
            </a:r>
            <a:endParaRPr lang="nl-NL" sz="1800"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endParaRPr lang="nl-NL" sz="1800"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1800" dirty="0">
              <a:solidFill>
                <a:schemeClr val="tx1"/>
              </a:solidFill>
              <a:latin typeface="Cambria" panose="02040503050406030204" pitchFamily="18" charset="0"/>
              <a:ea typeface="Cambria" panose="02040503050406030204" pitchFamily="18" charset="0"/>
            </a:endParaRPr>
          </a:p>
          <a:p>
            <a:pPr marL="45720" indent="0">
              <a:buNone/>
            </a:pPr>
            <a:endParaRPr lang="nl-NL" sz="18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6" name="Afbeelding 5" descr="Afbeelding met tekening&#10;&#10;Automatisch gegenereerde beschrijving">
            <a:extLst>
              <a:ext uri="{FF2B5EF4-FFF2-40B4-BE49-F238E27FC236}">
                <a16:creationId xmlns:a16="http://schemas.microsoft.com/office/drawing/2014/main" id="{410F2B3B-5B89-4318-945B-5FDA6DF86D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4716" y="242541"/>
            <a:ext cx="2051177" cy="787908"/>
          </a:xfrm>
          <a:prstGeom prst="rect">
            <a:avLst/>
          </a:prstGeom>
        </p:spPr>
      </p:pic>
      <p:pic>
        <p:nvPicPr>
          <p:cNvPr id="3075" name="Picture 3">
            <a:extLst>
              <a:ext uri="{FF2B5EF4-FFF2-40B4-BE49-F238E27FC236}">
                <a16:creationId xmlns:a16="http://schemas.microsoft.com/office/drawing/2014/main" id="{1E30FFFE-13A0-4EE0-BAD2-8723DB9596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810" y="1243566"/>
            <a:ext cx="4053039" cy="2700337"/>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a:extLst>
              <a:ext uri="{FF2B5EF4-FFF2-40B4-BE49-F238E27FC236}">
                <a16:creationId xmlns:a16="http://schemas.microsoft.com/office/drawing/2014/main" id="{B9103234-82C0-4AC0-85A8-71AF8916B0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9255" y="4055361"/>
            <a:ext cx="3789591" cy="2528888"/>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a:extLst>
              <a:ext uri="{FF2B5EF4-FFF2-40B4-BE49-F238E27FC236}">
                <a16:creationId xmlns:a16="http://schemas.microsoft.com/office/drawing/2014/main" id="{0C546B27-A1C8-4861-B35E-23758ADA06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81225" y="1452572"/>
            <a:ext cx="5154404" cy="3867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60506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592794" y="451676"/>
            <a:ext cx="6020790" cy="5222543"/>
          </a:xfrm>
        </p:spPr>
        <p:txBody>
          <a:bodyPr anchor="t">
            <a:normAutofit/>
          </a:bodyPr>
          <a:lstStyle/>
          <a:p>
            <a:pPr marL="45720" indent="0">
              <a:lnSpc>
                <a:spcPct val="100000"/>
              </a:lnSpc>
              <a:spcBef>
                <a:spcPts val="0"/>
              </a:spcBef>
              <a:buNone/>
            </a:pPr>
            <a:endParaRPr lang="nl-NL" sz="2000" b="1"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b="1" dirty="0">
                <a:solidFill>
                  <a:schemeClr val="tx1"/>
                </a:solidFill>
                <a:latin typeface="Cambria" panose="02040503050406030204" pitchFamily="18" charset="0"/>
                <a:ea typeface="Cambria" panose="02040503050406030204" pitchFamily="18" charset="0"/>
              </a:rPr>
              <a:t>Duinlandschap: opbouw  </a:t>
            </a:r>
            <a:endParaRPr lang="nl-NL" sz="1600" dirty="0">
              <a:solidFill>
                <a:schemeClr val="tx1"/>
              </a:solidFill>
              <a:latin typeface="Cambria" panose="02040503050406030204" pitchFamily="18" charset="0"/>
              <a:ea typeface="Cambria" panose="02040503050406030204" pitchFamily="18" charset="0"/>
            </a:endParaRPr>
          </a:p>
          <a:p>
            <a:pPr>
              <a:lnSpc>
                <a:spcPct val="100000"/>
              </a:lnSpc>
              <a:spcBef>
                <a:spcPts val="0"/>
              </a:spcBef>
            </a:pPr>
            <a:endParaRPr lang="nl-NL" sz="2000" dirty="0">
              <a:solidFill>
                <a:schemeClr val="tx1"/>
              </a:solidFill>
              <a:latin typeface="Cambria" panose="02040503050406030204" pitchFamily="18" charset="0"/>
              <a:ea typeface="Cambria" panose="02040503050406030204" pitchFamily="18" charset="0"/>
            </a:endParaRPr>
          </a:p>
        </p:txBody>
      </p:sp>
      <p:pic>
        <p:nvPicPr>
          <p:cNvPr id="6" name="Afbeelding 5" descr="Afbeelding met tekening&#10;&#10;Automatisch gegenereerde beschrijving">
            <a:extLst>
              <a:ext uri="{FF2B5EF4-FFF2-40B4-BE49-F238E27FC236}">
                <a16:creationId xmlns:a16="http://schemas.microsoft.com/office/drawing/2014/main" id="{410F2B3B-5B89-4318-945B-5FDA6DF86D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4716" y="242541"/>
            <a:ext cx="2051177" cy="787908"/>
          </a:xfrm>
          <a:prstGeom prst="rect">
            <a:avLst/>
          </a:prstGeom>
        </p:spPr>
      </p:pic>
      <p:pic>
        <p:nvPicPr>
          <p:cNvPr id="5" name="Afbeelding 4">
            <a:extLst>
              <a:ext uri="{FF2B5EF4-FFF2-40B4-BE49-F238E27FC236}">
                <a16:creationId xmlns:a16="http://schemas.microsoft.com/office/drawing/2014/main" id="{8354F05F-722C-4C96-9A4A-0075FD6EE4A8}"/>
              </a:ext>
            </a:extLst>
          </p:cNvPr>
          <p:cNvPicPr>
            <a:picLocks noChangeAspect="1"/>
          </p:cNvPicPr>
          <p:nvPr/>
        </p:nvPicPr>
        <p:blipFill rotWithShape="1">
          <a:blip r:embed="rId5"/>
          <a:srcRect l="5628" t="24628"/>
          <a:stretch/>
        </p:blipFill>
        <p:spPr>
          <a:xfrm>
            <a:off x="1554821" y="1744787"/>
            <a:ext cx="8162514" cy="4351214"/>
          </a:xfrm>
          <a:prstGeom prst="rect">
            <a:avLst/>
          </a:prstGeom>
        </p:spPr>
      </p:pic>
      <p:pic>
        <p:nvPicPr>
          <p:cNvPr id="4" name="Opgenomen geluid">
            <a:hlinkClick r:id="" action="ppaction://media"/>
            <a:extLst>
              <a:ext uri="{FF2B5EF4-FFF2-40B4-BE49-F238E27FC236}">
                <a16:creationId xmlns:a16="http://schemas.microsoft.com/office/drawing/2014/main" id="{5C36C2E8-EC4A-4CCD-8B82-2C89CFD5291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830537" y="560908"/>
            <a:ext cx="1074646" cy="1074646"/>
          </a:xfrm>
          <a:prstGeom prst="rect">
            <a:avLst/>
          </a:prstGeom>
        </p:spPr>
      </p:pic>
    </p:spTree>
    <p:extLst>
      <p:ext uri="{BB962C8B-B14F-4D97-AF65-F5344CB8AC3E}">
        <p14:creationId xmlns:p14="http://schemas.microsoft.com/office/powerpoint/2010/main" val="475505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6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830CF13F-C062-4A5B-8BED-8D9DCF0E3775}"/>
              </a:ext>
            </a:extLst>
          </p:cNvPr>
          <p:cNvPicPr>
            <a:picLocks noChangeAspect="1"/>
          </p:cNvPicPr>
          <p:nvPr/>
        </p:nvPicPr>
        <p:blipFill>
          <a:blip r:embed="rId2"/>
          <a:stretch>
            <a:fillRect/>
          </a:stretch>
        </p:blipFill>
        <p:spPr>
          <a:xfrm>
            <a:off x="2485538" y="487115"/>
            <a:ext cx="7670652" cy="6150469"/>
          </a:xfrm>
          <a:prstGeom prst="rect">
            <a:avLst/>
          </a:prstGeom>
        </p:spPr>
      </p:pic>
      <p:sp>
        <p:nvSpPr>
          <p:cNvPr id="5" name="Ovaal 4">
            <a:extLst>
              <a:ext uri="{FF2B5EF4-FFF2-40B4-BE49-F238E27FC236}">
                <a16:creationId xmlns:a16="http://schemas.microsoft.com/office/drawing/2014/main" id="{B4209574-BD89-48E4-ADD3-354883A32067}"/>
              </a:ext>
            </a:extLst>
          </p:cNvPr>
          <p:cNvSpPr/>
          <p:nvPr/>
        </p:nvSpPr>
        <p:spPr>
          <a:xfrm>
            <a:off x="7572375" y="4038599"/>
            <a:ext cx="2276475" cy="7905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7778207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EF8762-DA4A-1636-2572-410C923273D6}"/>
              </a:ext>
            </a:extLst>
          </p:cNvPr>
          <p:cNvSpPr>
            <a:spLocks noGrp="1"/>
          </p:cNvSpPr>
          <p:nvPr>
            <p:ph type="title"/>
          </p:nvPr>
        </p:nvSpPr>
        <p:spPr/>
        <p:txBody>
          <a:bodyPr/>
          <a:lstStyle/>
          <a:p>
            <a:r>
              <a:rPr lang="nl-NL" dirty="0"/>
              <a:t>Bodem </a:t>
            </a:r>
          </a:p>
        </p:txBody>
      </p:sp>
      <p:sp>
        <p:nvSpPr>
          <p:cNvPr id="3" name="Tijdelijke aanduiding voor datum 2">
            <a:extLst>
              <a:ext uri="{FF2B5EF4-FFF2-40B4-BE49-F238E27FC236}">
                <a16:creationId xmlns:a16="http://schemas.microsoft.com/office/drawing/2014/main" id="{DC3344F7-4735-8AC4-15B9-F60FFCDC00C1}"/>
              </a:ext>
            </a:extLst>
          </p:cNvPr>
          <p:cNvSpPr>
            <a:spLocks noGrp="1"/>
          </p:cNvSpPr>
          <p:nvPr>
            <p:ph type="dt" sz="half" idx="10"/>
          </p:nvPr>
        </p:nvSpPr>
        <p:spPr/>
        <p:txBody>
          <a:bodyPr/>
          <a:lstStyle/>
          <a:p>
            <a:fld id="{37BC7CD8-A649-4824-9F9C-F7DAF78B876D}" type="datetime1">
              <a:rPr lang="nl-NL" noProof="0" smtClean="0"/>
              <a:t>12-3-2023</a:t>
            </a:fld>
            <a:endParaRPr lang="nl-NL" noProof="0"/>
          </a:p>
        </p:txBody>
      </p:sp>
      <p:sp>
        <p:nvSpPr>
          <p:cNvPr id="4" name="Tijdelijke aanduiding voor voettekst 3">
            <a:extLst>
              <a:ext uri="{FF2B5EF4-FFF2-40B4-BE49-F238E27FC236}">
                <a16:creationId xmlns:a16="http://schemas.microsoft.com/office/drawing/2014/main" id="{603C6B42-6846-0B1B-20E5-7576F46FB2E9}"/>
              </a:ext>
            </a:extLst>
          </p:cNvPr>
          <p:cNvSpPr>
            <a:spLocks noGrp="1"/>
          </p:cNvSpPr>
          <p:nvPr>
            <p:ph type="ftr" sz="quarter" idx="11"/>
          </p:nvPr>
        </p:nvSpPr>
        <p:spPr/>
        <p:txBody>
          <a:bodyPr/>
          <a:lstStyle/>
          <a:p>
            <a:r>
              <a:rPr lang="nl-NL" noProof="0"/>
              <a:t>Onderwerp van de presentatie</a:t>
            </a:r>
          </a:p>
        </p:txBody>
      </p:sp>
      <p:sp>
        <p:nvSpPr>
          <p:cNvPr id="5" name="Tijdelijke aanduiding voor dianummer 4">
            <a:extLst>
              <a:ext uri="{FF2B5EF4-FFF2-40B4-BE49-F238E27FC236}">
                <a16:creationId xmlns:a16="http://schemas.microsoft.com/office/drawing/2014/main" id="{B42D27CD-6143-4094-CD66-FE60A5DB06CA}"/>
              </a:ext>
            </a:extLst>
          </p:cNvPr>
          <p:cNvSpPr>
            <a:spLocks noGrp="1"/>
          </p:cNvSpPr>
          <p:nvPr>
            <p:ph type="sldNum" sz="quarter" idx="12"/>
          </p:nvPr>
        </p:nvSpPr>
        <p:spPr/>
        <p:txBody>
          <a:bodyPr/>
          <a:lstStyle/>
          <a:p>
            <a:fld id="{45B76B8B-DE07-48A4-9913-B57A52F2F853}" type="slidenum">
              <a:rPr lang="nl-NL" noProof="0" smtClean="0"/>
              <a:t>3</a:t>
            </a:fld>
            <a:endParaRPr lang="nl-NL" noProof="0"/>
          </a:p>
        </p:txBody>
      </p:sp>
      <p:sp>
        <p:nvSpPr>
          <p:cNvPr id="6" name="Tijdelijke aanduiding voor tekst 5">
            <a:extLst>
              <a:ext uri="{FF2B5EF4-FFF2-40B4-BE49-F238E27FC236}">
                <a16:creationId xmlns:a16="http://schemas.microsoft.com/office/drawing/2014/main" id="{EC67CF71-AF7D-7F9C-BC5A-7C74AC141DCC}"/>
              </a:ext>
            </a:extLst>
          </p:cNvPr>
          <p:cNvSpPr>
            <a:spLocks noGrp="1"/>
          </p:cNvSpPr>
          <p:nvPr>
            <p:ph type="body" sz="quarter" idx="13"/>
          </p:nvPr>
        </p:nvSpPr>
        <p:spPr/>
        <p:txBody>
          <a:bodyPr/>
          <a:lstStyle/>
          <a:p>
            <a:r>
              <a:rPr lang="nl-NL" dirty="0"/>
              <a:t>Landschapstypes</a:t>
            </a:r>
          </a:p>
          <a:p>
            <a:r>
              <a:rPr lang="nl-NL" dirty="0"/>
              <a:t>Stuwwallen</a:t>
            </a:r>
          </a:p>
          <a:p>
            <a:r>
              <a:rPr lang="nl-NL" dirty="0"/>
              <a:t>Dekzand</a:t>
            </a:r>
          </a:p>
          <a:p>
            <a:r>
              <a:rPr lang="nl-NL" dirty="0"/>
              <a:t>Erosie</a:t>
            </a:r>
          </a:p>
          <a:p>
            <a:r>
              <a:rPr lang="nl-NL" dirty="0"/>
              <a:t>Sedimentatie</a:t>
            </a:r>
          </a:p>
          <a:p>
            <a:endParaRPr lang="nl-NL" dirty="0"/>
          </a:p>
        </p:txBody>
      </p:sp>
      <p:pic>
        <p:nvPicPr>
          <p:cNvPr id="9" name="Afbeelding 8">
            <a:extLst>
              <a:ext uri="{FF2B5EF4-FFF2-40B4-BE49-F238E27FC236}">
                <a16:creationId xmlns:a16="http://schemas.microsoft.com/office/drawing/2014/main" id="{003E026F-DAE2-7A8B-0815-A806177DD40E}"/>
              </a:ext>
            </a:extLst>
          </p:cNvPr>
          <p:cNvPicPr>
            <a:picLocks noChangeAspect="1"/>
          </p:cNvPicPr>
          <p:nvPr/>
        </p:nvPicPr>
        <p:blipFill>
          <a:blip r:embed="rId2"/>
          <a:stretch>
            <a:fillRect/>
          </a:stretch>
        </p:blipFill>
        <p:spPr>
          <a:xfrm>
            <a:off x="371473" y="2019412"/>
            <a:ext cx="5069342" cy="2819175"/>
          </a:xfrm>
          <a:prstGeom prst="rect">
            <a:avLst/>
          </a:prstGeom>
        </p:spPr>
      </p:pic>
    </p:spTree>
    <p:extLst>
      <p:ext uri="{BB962C8B-B14F-4D97-AF65-F5344CB8AC3E}">
        <p14:creationId xmlns:p14="http://schemas.microsoft.com/office/powerpoint/2010/main" val="23694689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710644" y="527876"/>
            <a:ext cx="6652181" cy="5222543"/>
          </a:xfrm>
        </p:spPr>
        <p:txBody>
          <a:bodyPr anchor="t">
            <a:normAutofit/>
          </a:bodyPr>
          <a:lstStyle/>
          <a:p>
            <a:pPr marL="45720" indent="0">
              <a:buNone/>
            </a:pPr>
            <a:endParaRPr lang="nl-NL" sz="2000" b="1"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b="1" dirty="0">
                <a:solidFill>
                  <a:schemeClr val="tx1"/>
                </a:solidFill>
                <a:latin typeface="Cambria" panose="02040503050406030204" pitchFamily="18" charset="0"/>
                <a:ea typeface="Cambria" panose="02040503050406030204" pitchFamily="18" charset="0"/>
              </a:rPr>
              <a:t>Zeeklei</a:t>
            </a:r>
          </a:p>
          <a:p>
            <a:pPr marL="45720" indent="0">
              <a:lnSpc>
                <a:spcPct val="100000"/>
              </a:lnSpc>
              <a:spcBef>
                <a:spcPts val="0"/>
              </a:spcBef>
              <a:buNone/>
            </a:pPr>
            <a:endParaRPr lang="nl-NL" sz="2000"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dirty="0">
                <a:solidFill>
                  <a:schemeClr val="tx1"/>
                </a:solidFill>
                <a:latin typeface="Cambria" panose="02040503050406030204" pitchFamily="18" charset="0"/>
                <a:ea typeface="Cambria" panose="02040503050406030204" pitchFamily="18" charset="0"/>
              </a:rPr>
              <a:t>Ontstaan zeeklei </a:t>
            </a:r>
            <a:r>
              <a:rPr lang="nl-NL" sz="2000" dirty="0">
                <a:solidFill>
                  <a:schemeClr val="tx1"/>
                </a:solidFill>
                <a:latin typeface="Cambria" panose="02040503050406030204" pitchFamily="18" charset="0"/>
                <a:ea typeface="Cambria" panose="02040503050406030204" pitchFamily="18" charset="0"/>
                <a:hlinkClick r:id="rId2"/>
              </a:rPr>
              <a:t>https://www.youtube.com/watch?v=MC9HEdz_5Ao</a:t>
            </a:r>
            <a:r>
              <a:rPr lang="nl-NL" sz="2000" dirty="0">
                <a:solidFill>
                  <a:schemeClr val="tx1"/>
                </a:solidFill>
                <a:latin typeface="Cambria" panose="02040503050406030204" pitchFamily="18" charset="0"/>
                <a:ea typeface="Cambria" panose="02040503050406030204" pitchFamily="18" charset="0"/>
              </a:rPr>
              <a:t> </a:t>
            </a:r>
          </a:p>
          <a:p>
            <a:pPr marL="45720" indent="0">
              <a:buNone/>
            </a:pPr>
            <a:r>
              <a:rPr lang="nl-NL" sz="2000" dirty="0">
                <a:solidFill>
                  <a:schemeClr val="tx1"/>
                </a:solidFill>
                <a:latin typeface="Cambria" panose="02040503050406030204" pitchFamily="18" charset="0"/>
                <a:ea typeface="Cambria" panose="02040503050406030204" pitchFamily="18" charset="0"/>
              </a:rPr>
              <a:t>Waar ligt het </a:t>
            </a:r>
            <a:r>
              <a:rPr lang="nl-NL" sz="2000" u="sng" dirty="0">
                <a:solidFill>
                  <a:schemeClr val="tx1"/>
                </a:solidFill>
                <a:latin typeface="Cambria" panose="02040503050406030204" pitchFamily="18" charset="0"/>
                <a:ea typeface="Cambria" panose="02040503050406030204" pitchFamily="18" charset="0"/>
              </a:rPr>
              <a:t>zee</a:t>
            </a:r>
            <a:r>
              <a:rPr lang="nl-NL" sz="2000" dirty="0">
                <a:solidFill>
                  <a:schemeClr val="tx1"/>
                </a:solidFill>
                <a:latin typeface="Cambria" panose="02040503050406030204" pitchFamily="18" charset="0"/>
                <a:ea typeface="Cambria" panose="02040503050406030204" pitchFamily="18" charset="0"/>
              </a:rPr>
              <a:t>kleilandschap in Nederland?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r>
              <a:rPr lang="nl-NL" sz="2000" dirty="0">
                <a:solidFill>
                  <a:schemeClr val="tx1"/>
                </a:solidFill>
                <a:latin typeface="Cambria" panose="02040503050406030204" pitchFamily="18" charset="0"/>
                <a:ea typeface="Cambria" panose="02040503050406030204" pitchFamily="18" charset="0"/>
              </a:rPr>
              <a:t>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6" name="Afbeelding 5" descr="Afbeelding met tekening&#10;&#10;Automatisch gegenereerde beschrijving">
            <a:extLst>
              <a:ext uri="{FF2B5EF4-FFF2-40B4-BE49-F238E27FC236}">
                <a16:creationId xmlns:a16="http://schemas.microsoft.com/office/drawing/2014/main" id="{410F2B3B-5B89-4318-945B-5FDA6DF86D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4716" y="242541"/>
            <a:ext cx="2051177" cy="787908"/>
          </a:xfrm>
          <a:prstGeom prst="rect">
            <a:avLst/>
          </a:prstGeom>
        </p:spPr>
      </p:pic>
      <p:pic>
        <p:nvPicPr>
          <p:cNvPr id="8" name="Picture 2">
            <a:extLst>
              <a:ext uri="{FF2B5EF4-FFF2-40B4-BE49-F238E27FC236}">
                <a16:creationId xmlns:a16="http://schemas.microsoft.com/office/drawing/2014/main" id="{400930DB-E9E0-443C-AE95-AE15077463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9994" y="1254652"/>
            <a:ext cx="4220310" cy="4970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2799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710644" y="527876"/>
            <a:ext cx="5718731" cy="5222543"/>
          </a:xfrm>
        </p:spPr>
        <p:txBody>
          <a:bodyPr anchor="t">
            <a:normAutofit/>
          </a:bodyPr>
          <a:lstStyle/>
          <a:p>
            <a:pPr marL="45720" indent="0">
              <a:buNone/>
            </a:pPr>
            <a:endParaRPr lang="nl-NL" sz="2000" b="1"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b="1" dirty="0">
                <a:solidFill>
                  <a:schemeClr val="tx1"/>
                </a:solidFill>
                <a:latin typeface="Cambria" panose="02040503050406030204" pitchFamily="18" charset="0"/>
                <a:ea typeface="Cambria" panose="02040503050406030204" pitchFamily="18" charset="0"/>
              </a:rPr>
              <a:t>Rivierklei</a:t>
            </a:r>
          </a:p>
          <a:p>
            <a:pPr marL="45720" indent="0">
              <a:lnSpc>
                <a:spcPct val="100000"/>
              </a:lnSpc>
              <a:spcBef>
                <a:spcPts val="0"/>
              </a:spcBef>
              <a:buNone/>
            </a:pPr>
            <a:endParaRPr lang="nl-NL" sz="2000"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dirty="0">
                <a:solidFill>
                  <a:schemeClr val="tx1"/>
                </a:solidFill>
                <a:latin typeface="Cambria" panose="02040503050406030204" pitchFamily="18" charset="0"/>
                <a:ea typeface="Cambria" panose="02040503050406030204" pitchFamily="18" charset="0"/>
              </a:rPr>
              <a:t>Ontstaan rivierklei</a:t>
            </a:r>
          </a:p>
          <a:p>
            <a:pPr marL="45720" indent="0">
              <a:lnSpc>
                <a:spcPct val="100000"/>
              </a:lnSpc>
              <a:spcBef>
                <a:spcPts val="0"/>
              </a:spcBef>
              <a:buNone/>
            </a:pPr>
            <a:r>
              <a:rPr lang="nl-NL" sz="2000" dirty="0">
                <a:solidFill>
                  <a:schemeClr val="tx1"/>
                </a:solidFill>
                <a:latin typeface="Cambria" panose="02040503050406030204" pitchFamily="18" charset="0"/>
                <a:ea typeface="Cambria" panose="02040503050406030204" pitchFamily="18" charset="0"/>
                <a:hlinkClick r:id="rId2"/>
              </a:rPr>
              <a:t>https://www.youtube.com/watch?v=TArZH_pi-Bs</a:t>
            </a:r>
            <a:r>
              <a:rPr lang="nl-NL" sz="2000" dirty="0">
                <a:solidFill>
                  <a:schemeClr val="tx1"/>
                </a:solidFill>
                <a:latin typeface="Cambria" panose="02040503050406030204" pitchFamily="18" charset="0"/>
                <a:ea typeface="Cambria" panose="02040503050406030204" pitchFamily="18" charset="0"/>
              </a:rPr>
              <a:t> </a:t>
            </a:r>
          </a:p>
          <a:p>
            <a:pPr marL="45720" indent="0">
              <a:buNone/>
            </a:pPr>
            <a:r>
              <a:rPr lang="nl-NL" sz="2000" dirty="0">
                <a:solidFill>
                  <a:schemeClr val="tx1"/>
                </a:solidFill>
                <a:latin typeface="Cambria" panose="02040503050406030204" pitchFamily="18" charset="0"/>
                <a:ea typeface="Cambria" panose="02040503050406030204" pitchFamily="18" charset="0"/>
              </a:rPr>
              <a:t>Waar ligt het </a:t>
            </a:r>
            <a:r>
              <a:rPr lang="nl-NL" sz="2000" u="sng" dirty="0">
                <a:solidFill>
                  <a:schemeClr val="tx1"/>
                </a:solidFill>
                <a:latin typeface="Cambria" panose="02040503050406030204" pitchFamily="18" charset="0"/>
                <a:ea typeface="Cambria" panose="02040503050406030204" pitchFamily="18" charset="0"/>
              </a:rPr>
              <a:t>rivier</a:t>
            </a:r>
            <a:r>
              <a:rPr lang="nl-NL" sz="2000" dirty="0">
                <a:solidFill>
                  <a:schemeClr val="tx1"/>
                </a:solidFill>
                <a:latin typeface="Cambria" panose="02040503050406030204" pitchFamily="18" charset="0"/>
                <a:ea typeface="Cambria" panose="02040503050406030204" pitchFamily="18" charset="0"/>
              </a:rPr>
              <a:t>kleilandschap in Nederland?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r>
              <a:rPr lang="nl-NL" sz="2000" dirty="0">
                <a:solidFill>
                  <a:schemeClr val="tx1"/>
                </a:solidFill>
                <a:latin typeface="Cambria" panose="02040503050406030204" pitchFamily="18" charset="0"/>
                <a:ea typeface="Cambria" panose="02040503050406030204" pitchFamily="18" charset="0"/>
              </a:rPr>
              <a:t>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5" name="Picture 2">
            <a:extLst>
              <a:ext uri="{FF2B5EF4-FFF2-40B4-BE49-F238E27FC236}">
                <a16:creationId xmlns:a16="http://schemas.microsoft.com/office/drawing/2014/main" id="{32164DD2-6D04-466D-945D-C427AD5F60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4118" y="1651749"/>
            <a:ext cx="3601082" cy="4263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62473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C0D6EF8B-AD2C-4939-BBA3-7A80DB748433}"/>
              </a:ext>
            </a:extLst>
          </p:cNvPr>
          <p:cNvPicPr>
            <a:picLocks noChangeAspect="1"/>
          </p:cNvPicPr>
          <p:nvPr/>
        </p:nvPicPr>
        <p:blipFill>
          <a:blip r:embed="rId2"/>
          <a:stretch>
            <a:fillRect/>
          </a:stretch>
        </p:blipFill>
        <p:spPr>
          <a:xfrm>
            <a:off x="410547" y="2835633"/>
            <a:ext cx="11135962" cy="3519487"/>
          </a:xfrm>
          <a:prstGeom prst="rect">
            <a:avLst/>
          </a:prstGeom>
        </p:spPr>
      </p:pic>
      <p:pic>
        <p:nvPicPr>
          <p:cNvPr id="1026" name="Picture 2" descr="klei - Hunze en Aa's">
            <a:extLst>
              <a:ext uri="{FF2B5EF4-FFF2-40B4-BE49-F238E27FC236}">
                <a16:creationId xmlns:a16="http://schemas.microsoft.com/office/drawing/2014/main" id="{C3261B5C-322D-5150-32FB-D5BC55A8E5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803" y="579373"/>
            <a:ext cx="2619375"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39648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710644" y="992349"/>
            <a:ext cx="11040347" cy="5222543"/>
          </a:xfrm>
        </p:spPr>
        <p:txBody>
          <a:bodyPr anchor="t">
            <a:normAutofit/>
          </a:bodyPr>
          <a:lstStyle/>
          <a:p>
            <a:pPr marL="45720" indent="0">
              <a:lnSpc>
                <a:spcPct val="110000"/>
              </a:lnSpc>
              <a:spcBef>
                <a:spcPts val="0"/>
              </a:spcBef>
              <a:buNone/>
            </a:pPr>
            <a:r>
              <a:rPr lang="nl-NL" sz="2400" b="1" dirty="0">
                <a:solidFill>
                  <a:schemeClr val="tx1"/>
                </a:solidFill>
                <a:latin typeface="Cambria" panose="02040503050406030204" pitchFamily="18" charset="0"/>
                <a:ea typeface="Cambria" panose="02040503050406030204" pitchFamily="18" charset="0"/>
              </a:rPr>
              <a:t>Verschil zee- en rivierklei </a:t>
            </a:r>
          </a:p>
          <a:p>
            <a:pPr marL="45720" indent="0">
              <a:lnSpc>
                <a:spcPct val="110000"/>
              </a:lnSpc>
              <a:spcBef>
                <a:spcPts val="0"/>
              </a:spcBef>
              <a:buNone/>
            </a:pPr>
            <a:endParaRPr lang="nl-NL" sz="2000" dirty="0">
              <a:solidFill>
                <a:schemeClr val="tx1"/>
              </a:solidFill>
              <a:latin typeface="Cambria" panose="02040503050406030204" pitchFamily="18" charset="0"/>
              <a:ea typeface="Cambria" panose="02040503050406030204" pitchFamily="18" charset="0"/>
            </a:endParaRPr>
          </a:p>
          <a:p>
            <a:pPr marL="45720" indent="0">
              <a:lnSpc>
                <a:spcPct val="110000"/>
              </a:lnSpc>
              <a:spcBef>
                <a:spcPts val="0"/>
              </a:spcBef>
              <a:buNone/>
            </a:pPr>
            <a:r>
              <a:rPr lang="nl-NL" sz="2000" dirty="0">
                <a:solidFill>
                  <a:schemeClr val="tx1"/>
                </a:solidFill>
                <a:latin typeface="Cambria" panose="02040503050406030204" pitchFamily="18" charset="0"/>
                <a:ea typeface="Cambria" panose="02040503050406030204" pitchFamily="18" charset="0"/>
              </a:rPr>
              <a:t>Belangrijkste verschillen:</a:t>
            </a:r>
          </a:p>
          <a:p>
            <a:pPr>
              <a:lnSpc>
                <a:spcPct val="110000"/>
              </a:lnSpc>
              <a:spcBef>
                <a:spcPts val="0"/>
              </a:spcBef>
            </a:pPr>
            <a:r>
              <a:rPr lang="nl-NL" sz="2000" dirty="0">
                <a:solidFill>
                  <a:schemeClr val="tx1"/>
                </a:solidFill>
                <a:latin typeface="Cambria" panose="02040503050406030204" pitchFamily="18" charset="0"/>
                <a:ea typeface="Cambria" panose="02040503050406030204" pitchFamily="18" charset="0"/>
              </a:rPr>
              <a:t>De Nederlandse zeeklei heeft meestal een blauwgrijze kleur, waar rivierklei meestal bruin is. </a:t>
            </a:r>
          </a:p>
          <a:p>
            <a:pPr>
              <a:lnSpc>
                <a:spcPct val="110000"/>
              </a:lnSpc>
              <a:spcBef>
                <a:spcPts val="0"/>
              </a:spcBef>
            </a:pPr>
            <a:r>
              <a:rPr lang="nl-NL" sz="2000" dirty="0">
                <a:solidFill>
                  <a:schemeClr val="tx1"/>
                </a:solidFill>
                <a:latin typeface="Cambria" panose="02040503050406030204" pitchFamily="18" charset="0"/>
                <a:ea typeface="Cambria" panose="02040503050406030204" pitchFamily="18" charset="0"/>
              </a:rPr>
              <a:t>Zeeklei bevat minder organische stof dan rivierklei, maar daarentegen in de regel meer kalk, afkomstig van schelpdieren.</a:t>
            </a:r>
            <a:endParaRPr lang="nl-NL" sz="24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r>
              <a:rPr lang="nl-NL" sz="2000" dirty="0">
                <a:solidFill>
                  <a:schemeClr val="tx1"/>
                </a:solidFill>
                <a:latin typeface="Cambria" panose="02040503050406030204" pitchFamily="18" charset="0"/>
                <a:ea typeface="Cambria" panose="02040503050406030204" pitchFamily="18" charset="0"/>
              </a:rPr>
              <a:t>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6" name="Afbeelding 5" descr="Afbeelding met tekening&#10;&#10;Automatisch gegenereerde beschrijving">
            <a:extLst>
              <a:ext uri="{FF2B5EF4-FFF2-40B4-BE49-F238E27FC236}">
                <a16:creationId xmlns:a16="http://schemas.microsoft.com/office/drawing/2014/main" id="{410F2B3B-5B89-4318-945B-5FDA6DF86D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4716" y="242541"/>
            <a:ext cx="2051177" cy="787908"/>
          </a:xfrm>
          <a:prstGeom prst="rect">
            <a:avLst/>
          </a:prstGeom>
        </p:spPr>
      </p:pic>
    </p:spTree>
    <p:extLst>
      <p:ext uri="{BB962C8B-B14F-4D97-AF65-F5344CB8AC3E}">
        <p14:creationId xmlns:p14="http://schemas.microsoft.com/office/powerpoint/2010/main" val="18030714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09DD1E62-9E50-4E1F-9A23-63A42A365E82}"/>
              </a:ext>
            </a:extLst>
          </p:cNvPr>
          <p:cNvPicPr>
            <a:picLocks noChangeAspect="1"/>
          </p:cNvPicPr>
          <p:nvPr/>
        </p:nvPicPr>
        <p:blipFill rotWithShape="1">
          <a:blip r:embed="rId2"/>
          <a:srcRect r="31201"/>
          <a:stretch/>
        </p:blipFill>
        <p:spPr>
          <a:xfrm>
            <a:off x="1580663" y="429965"/>
            <a:ext cx="5277337" cy="6150469"/>
          </a:xfrm>
          <a:prstGeom prst="rect">
            <a:avLst/>
          </a:prstGeom>
        </p:spPr>
      </p:pic>
      <p:sp>
        <p:nvSpPr>
          <p:cNvPr id="5" name="Tijdelijke aanduiding voor inhoud 2">
            <a:extLst>
              <a:ext uri="{FF2B5EF4-FFF2-40B4-BE49-F238E27FC236}">
                <a16:creationId xmlns:a16="http://schemas.microsoft.com/office/drawing/2014/main" id="{0DA26330-90BE-4DC0-B9B5-B9E514615266}"/>
              </a:ext>
            </a:extLst>
          </p:cNvPr>
          <p:cNvSpPr>
            <a:spLocks noGrp="1"/>
          </p:cNvSpPr>
          <p:nvPr>
            <p:ph idx="1"/>
          </p:nvPr>
        </p:nvSpPr>
        <p:spPr>
          <a:xfrm>
            <a:off x="6930470" y="2105025"/>
            <a:ext cx="5385356" cy="433217"/>
          </a:xfrm>
        </p:spPr>
        <p:txBody>
          <a:bodyPr anchor="t">
            <a:normAutofit/>
          </a:bodyPr>
          <a:lstStyle/>
          <a:p>
            <a:pPr marL="45720" indent="0">
              <a:lnSpc>
                <a:spcPct val="110000"/>
              </a:lnSpc>
              <a:spcBef>
                <a:spcPts val="0"/>
              </a:spcBef>
              <a:buNone/>
            </a:pPr>
            <a:r>
              <a:rPr lang="nl-NL" sz="2400" b="1" dirty="0">
                <a:solidFill>
                  <a:schemeClr val="tx1"/>
                </a:solidFill>
                <a:latin typeface="Cambria" panose="02040503050406030204" pitchFamily="18" charset="0"/>
                <a:ea typeface="Cambria" panose="02040503050406030204" pitchFamily="18" charset="0"/>
              </a:rPr>
              <a:t>Waar vinden we welke grondsoort?</a:t>
            </a:r>
            <a:endParaRPr lang="nl-NL" sz="1800" dirty="0">
              <a:solidFill>
                <a:schemeClr val="tx1"/>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0841423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BD97FA-1976-1AFA-3CDE-B6F30C32266D}"/>
              </a:ext>
            </a:extLst>
          </p:cNvPr>
          <p:cNvSpPr>
            <a:spLocks noGrp="1"/>
          </p:cNvSpPr>
          <p:nvPr>
            <p:ph type="title"/>
          </p:nvPr>
        </p:nvSpPr>
        <p:spPr/>
        <p:txBody>
          <a:bodyPr/>
          <a:lstStyle/>
          <a:p>
            <a:r>
              <a:rPr lang="nl-NL" dirty="0"/>
              <a:t>Opdracht			</a:t>
            </a:r>
          </a:p>
        </p:txBody>
      </p:sp>
      <p:sp>
        <p:nvSpPr>
          <p:cNvPr id="3" name="Tijdelijke aanduiding voor inhoud 2">
            <a:extLst>
              <a:ext uri="{FF2B5EF4-FFF2-40B4-BE49-F238E27FC236}">
                <a16:creationId xmlns:a16="http://schemas.microsoft.com/office/drawing/2014/main" id="{244687E7-2517-C2E2-8388-C9B87E69B5D8}"/>
              </a:ext>
            </a:extLst>
          </p:cNvPr>
          <p:cNvSpPr>
            <a:spLocks noGrp="1"/>
          </p:cNvSpPr>
          <p:nvPr>
            <p:ph idx="1"/>
          </p:nvPr>
        </p:nvSpPr>
        <p:spPr/>
        <p:txBody>
          <a:bodyPr/>
          <a:lstStyle/>
          <a:p>
            <a:r>
              <a:rPr lang="nl-NL" dirty="0"/>
              <a:t>Bodemonderzoek plangebied</a:t>
            </a:r>
          </a:p>
          <a:p>
            <a:pPr lvl="1"/>
            <a:r>
              <a:rPr lang="nl-NL" dirty="0"/>
              <a:t>Neem een grondmonster mee van je plangebied (2 eetlepels)</a:t>
            </a:r>
          </a:p>
          <a:p>
            <a:pPr lvl="1"/>
            <a:r>
              <a:rPr lang="nl-NL" dirty="0"/>
              <a:t>Stel bodemstructuur vast van plangebied</a:t>
            </a:r>
          </a:p>
          <a:p>
            <a:pPr lvl="1"/>
            <a:endParaRPr lang="nl-NL" dirty="0"/>
          </a:p>
          <a:p>
            <a:pPr lvl="1"/>
            <a:r>
              <a:rPr lang="nl-NL" dirty="0"/>
              <a:t>In de inventarisatie opdracht omschrijf je de toestand van de bodem.</a:t>
            </a:r>
          </a:p>
          <a:p>
            <a:pPr lvl="2"/>
            <a:r>
              <a:rPr lang="nl-NL" dirty="0"/>
              <a:t>Je beschrijft mogelijke voor- en nadelen. </a:t>
            </a:r>
          </a:p>
        </p:txBody>
      </p:sp>
      <p:sp>
        <p:nvSpPr>
          <p:cNvPr id="4" name="Tijdelijke aanduiding voor datum 3">
            <a:extLst>
              <a:ext uri="{FF2B5EF4-FFF2-40B4-BE49-F238E27FC236}">
                <a16:creationId xmlns:a16="http://schemas.microsoft.com/office/drawing/2014/main" id="{B58B9853-A06A-B34A-B32C-36726E342A14}"/>
              </a:ext>
            </a:extLst>
          </p:cNvPr>
          <p:cNvSpPr>
            <a:spLocks noGrp="1"/>
          </p:cNvSpPr>
          <p:nvPr>
            <p:ph type="dt" sz="half" idx="10"/>
          </p:nvPr>
        </p:nvSpPr>
        <p:spPr/>
        <p:txBody>
          <a:bodyPr/>
          <a:lstStyle/>
          <a:p>
            <a:fld id="{1F360904-632D-4428-B762-9ED2B3079DE4}" type="datetime1">
              <a:rPr lang="nl-NL" noProof="0" smtClean="0"/>
              <a:t>12-3-2023</a:t>
            </a:fld>
            <a:endParaRPr lang="nl-NL" noProof="0"/>
          </a:p>
        </p:txBody>
      </p:sp>
      <p:sp>
        <p:nvSpPr>
          <p:cNvPr id="5" name="Tijdelijke aanduiding voor voettekst 4">
            <a:extLst>
              <a:ext uri="{FF2B5EF4-FFF2-40B4-BE49-F238E27FC236}">
                <a16:creationId xmlns:a16="http://schemas.microsoft.com/office/drawing/2014/main" id="{5B8941B5-DDA3-B0F9-CB53-DA53AB32D1FA}"/>
              </a:ext>
            </a:extLst>
          </p:cNvPr>
          <p:cNvSpPr>
            <a:spLocks noGrp="1"/>
          </p:cNvSpPr>
          <p:nvPr>
            <p:ph type="ftr" sz="quarter" idx="11"/>
          </p:nvPr>
        </p:nvSpPr>
        <p:spPr/>
        <p:txBody>
          <a:bodyPr/>
          <a:lstStyle/>
          <a:p>
            <a:r>
              <a:rPr lang="nl-NL" noProof="0"/>
              <a:t>Onderwerp van de presentatie</a:t>
            </a:r>
          </a:p>
        </p:txBody>
      </p:sp>
      <p:sp>
        <p:nvSpPr>
          <p:cNvPr id="6" name="Tijdelijke aanduiding voor dianummer 5">
            <a:extLst>
              <a:ext uri="{FF2B5EF4-FFF2-40B4-BE49-F238E27FC236}">
                <a16:creationId xmlns:a16="http://schemas.microsoft.com/office/drawing/2014/main" id="{FB2D50FB-FF85-1794-95F7-FEAD18A758B8}"/>
              </a:ext>
            </a:extLst>
          </p:cNvPr>
          <p:cNvSpPr>
            <a:spLocks noGrp="1"/>
          </p:cNvSpPr>
          <p:nvPr>
            <p:ph type="sldNum" sz="quarter" idx="12"/>
          </p:nvPr>
        </p:nvSpPr>
        <p:spPr/>
        <p:txBody>
          <a:bodyPr/>
          <a:lstStyle/>
          <a:p>
            <a:fld id="{45B76B8B-DE07-48A4-9913-B57A52F2F853}" type="slidenum">
              <a:rPr lang="nl-NL" noProof="0" smtClean="0"/>
              <a:t>35</a:t>
            </a:fld>
            <a:endParaRPr lang="nl-NL" noProof="0"/>
          </a:p>
        </p:txBody>
      </p:sp>
    </p:spTree>
    <p:extLst>
      <p:ext uri="{BB962C8B-B14F-4D97-AF65-F5344CB8AC3E}">
        <p14:creationId xmlns:p14="http://schemas.microsoft.com/office/powerpoint/2010/main" val="20106943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498159" y="527876"/>
            <a:ext cx="9866031" cy="5222543"/>
          </a:xfrm>
        </p:spPr>
        <p:txBody>
          <a:bodyPr anchor="t">
            <a:normAutofit/>
          </a:bodyPr>
          <a:lstStyle/>
          <a:p>
            <a:pPr marL="45720" indent="0">
              <a:buNone/>
            </a:pPr>
            <a:r>
              <a:rPr lang="nl-NL" sz="2400" b="1" dirty="0">
                <a:solidFill>
                  <a:schemeClr val="tx1"/>
                </a:solidFill>
                <a:latin typeface="Cambria" panose="02040503050406030204" pitchFamily="18" charset="0"/>
                <a:ea typeface="Cambria" panose="02040503050406030204" pitchFamily="18" charset="0"/>
              </a:rPr>
              <a:t>Wat is landschap?</a:t>
            </a:r>
          </a:p>
          <a:p>
            <a:pPr marL="45720" indent="0">
              <a:buNone/>
            </a:pPr>
            <a:r>
              <a:rPr lang="nl-NL" sz="2000" dirty="0">
                <a:solidFill>
                  <a:schemeClr val="tx1"/>
                </a:solidFill>
                <a:latin typeface="Cambria" panose="02040503050406030204" pitchFamily="18" charset="0"/>
                <a:ea typeface="Cambria" panose="02040503050406030204" pitchFamily="18" charset="0"/>
              </a:rPr>
              <a:t>Definitie: een landschap is een gebied dat in zijn uiterlijk een geheel vormt.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9" name="Afbeelding 8" descr="Afbeelding met gras, veld, grazen, buiten&#10;&#10;Automatisch gegenereerde beschrijving">
            <a:extLst>
              <a:ext uri="{FF2B5EF4-FFF2-40B4-BE49-F238E27FC236}">
                <a16:creationId xmlns:a16="http://schemas.microsoft.com/office/drawing/2014/main" id="{A111A4C0-F8D4-4064-96DB-AE59A49E6A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950" y="2514023"/>
            <a:ext cx="5100134" cy="2365594"/>
          </a:xfrm>
          <a:prstGeom prst="rect">
            <a:avLst/>
          </a:prstGeom>
        </p:spPr>
      </p:pic>
      <p:pic>
        <p:nvPicPr>
          <p:cNvPr id="11" name="Afbeelding 10">
            <a:extLst>
              <a:ext uri="{FF2B5EF4-FFF2-40B4-BE49-F238E27FC236}">
                <a16:creationId xmlns:a16="http://schemas.microsoft.com/office/drawing/2014/main" id="{E03AABA5-F2A6-4DBB-B470-BD775E817AE6}"/>
              </a:ext>
            </a:extLst>
          </p:cNvPr>
          <p:cNvPicPr>
            <a:picLocks noChangeAspect="1"/>
          </p:cNvPicPr>
          <p:nvPr/>
        </p:nvPicPr>
        <p:blipFill>
          <a:blip r:embed="rId3"/>
          <a:stretch>
            <a:fillRect/>
          </a:stretch>
        </p:blipFill>
        <p:spPr>
          <a:xfrm>
            <a:off x="6191629" y="2514023"/>
            <a:ext cx="5024270" cy="2365594"/>
          </a:xfrm>
          <a:prstGeom prst="rect">
            <a:avLst/>
          </a:prstGeom>
        </p:spPr>
      </p:pic>
    </p:spTree>
    <p:extLst>
      <p:ext uri="{BB962C8B-B14F-4D97-AF65-F5344CB8AC3E}">
        <p14:creationId xmlns:p14="http://schemas.microsoft.com/office/powerpoint/2010/main" val="1340813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538480" y="518351"/>
            <a:ext cx="9900343" cy="5222543"/>
          </a:xfrm>
        </p:spPr>
        <p:txBody>
          <a:bodyPr anchor="t">
            <a:normAutofit/>
          </a:bodyPr>
          <a:lstStyle/>
          <a:p>
            <a:pPr marL="45720" indent="0">
              <a:lnSpc>
                <a:spcPct val="100000"/>
              </a:lnSpc>
              <a:spcBef>
                <a:spcPts val="0"/>
              </a:spcBef>
              <a:buNone/>
            </a:pPr>
            <a:r>
              <a:rPr lang="nl-NL" sz="2400" b="1" dirty="0">
                <a:solidFill>
                  <a:schemeClr val="tx1"/>
                </a:solidFill>
                <a:latin typeface="Cambria" panose="02040503050406030204" pitchFamily="18" charset="0"/>
                <a:ea typeface="Cambria" panose="02040503050406030204" pitchFamily="18" charset="0"/>
              </a:rPr>
              <a:t>Wat is landschap?</a:t>
            </a:r>
          </a:p>
          <a:p>
            <a:pPr marL="45720" indent="0">
              <a:lnSpc>
                <a:spcPct val="100000"/>
              </a:lnSpc>
              <a:spcBef>
                <a:spcPts val="0"/>
              </a:spcBef>
              <a:buNone/>
            </a:pPr>
            <a:endParaRPr lang="nl-NL" sz="2000" i="1"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i="1" dirty="0">
                <a:solidFill>
                  <a:schemeClr val="tx1"/>
                </a:solidFill>
                <a:latin typeface="Cambria" panose="02040503050406030204" pitchFamily="18" charset="0"/>
                <a:ea typeface="Cambria" panose="02040503050406030204" pitchFamily="18" charset="0"/>
              </a:rPr>
              <a:t>Definitie: een landschap is een gebied dat in zijn uiterlijk een geheel vormt. </a:t>
            </a:r>
          </a:p>
          <a:p>
            <a:pPr marL="45720" indent="0">
              <a:lnSpc>
                <a:spcPct val="100000"/>
              </a:lnSpc>
              <a:spcBef>
                <a:spcPts val="0"/>
              </a:spcBef>
              <a:buNone/>
            </a:pPr>
            <a:endParaRPr lang="nl-NL" sz="2000"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dirty="0">
                <a:solidFill>
                  <a:schemeClr val="tx1"/>
                </a:solidFill>
                <a:latin typeface="Cambria" panose="02040503050406030204" pitchFamily="18" charset="0"/>
                <a:ea typeface="Cambria" panose="02040503050406030204" pitchFamily="18" charset="0"/>
              </a:rPr>
              <a:t>Een landschap ontstaat door de werking van abiotische niet-levende) factoren, biotische (levende) factoren en de mens.</a:t>
            </a:r>
          </a:p>
          <a:p>
            <a:pPr marL="45720" indent="0">
              <a:lnSpc>
                <a:spcPct val="100000"/>
              </a:lnSpc>
              <a:spcBef>
                <a:spcPts val="0"/>
              </a:spcBef>
              <a:buNone/>
            </a:pPr>
            <a:endParaRPr lang="nl-NL" sz="2000"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dirty="0">
                <a:solidFill>
                  <a:schemeClr val="tx1"/>
                </a:solidFill>
                <a:latin typeface="Cambria" panose="02040503050406030204" pitchFamily="18" charset="0"/>
                <a:ea typeface="Cambria" panose="02040503050406030204" pitchFamily="18" charset="0"/>
              </a:rPr>
              <a:t>Natuurlandschap</a:t>
            </a:r>
          </a:p>
          <a:p>
            <a:pPr marL="45720" indent="0">
              <a:lnSpc>
                <a:spcPct val="100000"/>
              </a:lnSpc>
              <a:spcBef>
                <a:spcPts val="0"/>
              </a:spcBef>
              <a:buNone/>
            </a:pPr>
            <a:endParaRPr lang="nl-NL" sz="2000"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dirty="0">
                <a:solidFill>
                  <a:schemeClr val="tx1"/>
                </a:solidFill>
                <a:latin typeface="Cambria" panose="02040503050406030204" pitchFamily="18" charset="0"/>
                <a:ea typeface="Cambria" panose="02040503050406030204" pitchFamily="18" charset="0"/>
              </a:rPr>
              <a:t>Cultuurlandschap </a:t>
            </a:r>
          </a:p>
          <a:p>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5" name="Afbeelding 4">
            <a:extLst>
              <a:ext uri="{FF2B5EF4-FFF2-40B4-BE49-F238E27FC236}">
                <a16:creationId xmlns:a16="http://schemas.microsoft.com/office/drawing/2014/main" id="{A3BCA4E4-FB14-4318-BF57-DD8EB534D1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2295539"/>
            <a:ext cx="5759893" cy="4319920"/>
          </a:xfrm>
          <a:prstGeom prst="rect">
            <a:avLst/>
          </a:prstGeom>
        </p:spPr>
      </p:pic>
    </p:spTree>
    <p:extLst>
      <p:ext uri="{BB962C8B-B14F-4D97-AF65-F5344CB8AC3E}">
        <p14:creationId xmlns:p14="http://schemas.microsoft.com/office/powerpoint/2010/main" val="2263501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680720" y="722537"/>
            <a:ext cx="9936137" cy="5222543"/>
          </a:xfrm>
        </p:spPr>
        <p:txBody>
          <a:bodyPr anchor="t">
            <a:normAutofit/>
          </a:bodyPr>
          <a:lstStyle/>
          <a:p>
            <a:pPr marL="45720" indent="0">
              <a:lnSpc>
                <a:spcPct val="100000"/>
              </a:lnSpc>
              <a:spcBef>
                <a:spcPts val="0"/>
              </a:spcBef>
              <a:buNone/>
            </a:pPr>
            <a:r>
              <a:rPr lang="nl-NL" sz="2400" b="1" dirty="0">
                <a:solidFill>
                  <a:schemeClr val="tx1"/>
                </a:solidFill>
                <a:latin typeface="Cambria" panose="02040503050406030204" pitchFamily="18" charset="0"/>
                <a:ea typeface="Cambria" panose="02040503050406030204" pitchFamily="18" charset="0"/>
              </a:rPr>
              <a:t>Natuurlandschap</a:t>
            </a:r>
          </a:p>
          <a:p>
            <a:pPr marL="45720" indent="0">
              <a:lnSpc>
                <a:spcPct val="100000"/>
              </a:lnSpc>
              <a:spcBef>
                <a:spcPts val="0"/>
              </a:spcBef>
              <a:buNone/>
            </a:pPr>
            <a:endParaRPr lang="nl-NL" sz="2000"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dirty="0">
                <a:solidFill>
                  <a:schemeClr val="tx1"/>
                </a:solidFill>
                <a:latin typeface="Cambria" panose="02040503050406030204" pitchFamily="18" charset="0"/>
                <a:ea typeface="Cambria" panose="02040503050406030204" pitchFamily="18" charset="0"/>
              </a:rPr>
              <a:t>‘Zonder’ invloeden van de mens:</a:t>
            </a:r>
          </a:p>
          <a:p>
            <a:pPr>
              <a:lnSpc>
                <a:spcPct val="100000"/>
              </a:lnSpc>
              <a:spcBef>
                <a:spcPts val="0"/>
              </a:spcBef>
            </a:pPr>
            <a:r>
              <a:rPr lang="nl-NL" sz="2000" dirty="0">
                <a:solidFill>
                  <a:schemeClr val="tx1"/>
                </a:solidFill>
                <a:latin typeface="Cambria" panose="02040503050406030204" pitchFamily="18" charset="0"/>
                <a:ea typeface="Cambria" panose="02040503050406030204" pitchFamily="18" charset="0"/>
              </a:rPr>
              <a:t>Berglandschap in bijvoorbeeld de Alpen en de Himalaya</a:t>
            </a:r>
          </a:p>
          <a:p>
            <a:pPr>
              <a:lnSpc>
                <a:spcPct val="100000"/>
              </a:lnSpc>
              <a:spcBef>
                <a:spcPts val="0"/>
              </a:spcBef>
            </a:pPr>
            <a:r>
              <a:rPr lang="nl-NL" sz="2000" dirty="0">
                <a:solidFill>
                  <a:schemeClr val="tx1"/>
                </a:solidFill>
                <a:latin typeface="Cambria" panose="02040503050406030204" pitchFamily="18" charset="0"/>
                <a:ea typeface="Cambria" panose="02040503050406030204" pitchFamily="18" charset="0"/>
              </a:rPr>
              <a:t>Woestijnlandschap in de Sahara en </a:t>
            </a:r>
            <a:r>
              <a:rPr lang="nl-NL" sz="2000" dirty="0" err="1">
                <a:solidFill>
                  <a:schemeClr val="tx1"/>
                </a:solidFill>
                <a:latin typeface="Cambria" panose="02040503050406030204" pitchFamily="18" charset="0"/>
                <a:ea typeface="Cambria" panose="02040503050406030204" pitchFamily="18" charset="0"/>
              </a:rPr>
              <a:t>Death</a:t>
            </a:r>
            <a:r>
              <a:rPr lang="nl-NL" sz="2000" dirty="0">
                <a:solidFill>
                  <a:schemeClr val="tx1"/>
                </a:solidFill>
                <a:latin typeface="Cambria" panose="02040503050406030204" pitchFamily="18" charset="0"/>
                <a:ea typeface="Cambria" panose="02040503050406030204" pitchFamily="18" charset="0"/>
              </a:rPr>
              <a:t> Valley</a:t>
            </a:r>
          </a:p>
          <a:p>
            <a:pPr>
              <a:lnSpc>
                <a:spcPct val="100000"/>
              </a:lnSpc>
              <a:spcBef>
                <a:spcPts val="0"/>
              </a:spcBef>
            </a:pPr>
            <a:r>
              <a:rPr lang="nl-NL" sz="2000" dirty="0">
                <a:solidFill>
                  <a:schemeClr val="tx1"/>
                </a:solidFill>
                <a:latin typeface="Cambria" panose="02040503050406030204" pitchFamily="18" charset="0"/>
                <a:ea typeface="Cambria" panose="02040503050406030204" pitchFamily="18" charset="0"/>
              </a:rPr>
              <a:t>Steppelandschap in Mongolië en Centraal-Afrika</a:t>
            </a:r>
          </a:p>
          <a:p>
            <a:pPr>
              <a:lnSpc>
                <a:spcPct val="100000"/>
              </a:lnSpc>
              <a:spcBef>
                <a:spcPts val="0"/>
              </a:spcBef>
            </a:pPr>
            <a:r>
              <a:rPr lang="nl-NL" sz="2000" dirty="0">
                <a:solidFill>
                  <a:schemeClr val="tx1"/>
                </a:solidFill>
                <a:latin typeface="Cambria" panose="02040503050406030204" pitchFamily="18" charset="0"/>
                <a:ea typeface="Cambria" panose="02040503050406030204" pitchFamily="18" charset="0"/>
              </a:rPr>
              <a:t>Toendralandschap in Siberië en Alaska </a:t>
            </a:r>
          </a:p>
          <a:p>
            <a:pPr>
              <a:lnSpc>
                <a:spcPct val="100000"/>
              </a:lnSpc>
              <a:spcBef>
                <a:spcPts val="0"/>
              </a:spcBef>
            </a:pPr>
            <a:r>
              <a:rPr lang="nl-NL" sz="2000" dirty="0">
                <a:solidFill>
                  <a:schemeClr val="tx1"/>
                </a:solidFill>
                <a:latin typeface="Cambria" panose="02040503050406030204" pitchFamily="18" charset="0"/>
                <a:ea typeface="Cambria" panose="02040503050406030204" pitchFamily="18" charset="0"/>
              </a:rPr>
              <a:t>Rivierenlandschap in Nederland.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5" name="Afbeelding 4" descr="Afbeelding met gras, berg, natuur, veld&#10;&#10;Automatisch gegenereerde beschrijving">
            <a:extLst>
              <a:ext uri="{FF2B5EF4-FFF2-40B4-BE49-F238E27FC236}">
                <a16:creationId xmlns:a16="http://schemas.microsoft.com/office/drawing/2014/main" id="{EDAB4C4F-6AB3-4560-85C2-24D34C7AE3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291" y="4050873"/>
            <a:ext cx="5198296" cy="1969667"/>
          </a:xfrm>
          <a:prstGeom prst="rect">
            <a:avLst/>
          </a:prstGeom>
        </p:spPr>
      </p:pic>
      <p:pic>
        <p:nvPicPr>
          <p:cNvPr id="9" name="Afbeelding 8" descr="Afbeelding met pasta&#10;&#10;Automatisch gegenereerde beschrijving">
            <a:extLst>
              <a:ext uri="{FF2B5EF4-FFF2-40B4-BE49-F238E27FC236}">
                <a16:creationId xmlns:a16="http://schemas.microsoft.com/office/drawing/2014/main" id="{5AFE2386-6192-4A2E-8FBC-8E61DAC3EB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2354" y="4050874"/>
            <a:ext cx="5402513" cy="1969666"/>
          </a:xfrm>
          <a:prstGeom prst="rect">
            <a:avLst/>
          </a:prstGeom>
        </p:spPr>
      </p:pic>
    </p:spTree>
    <p:extLst>
      <p:ext uri="{BB962C8B-B14F-4D97-AF65-F5344CB8AC3E}">
        <p14:creationId xmlns:p14="http://schemas.microsoft.com/office/powerpoint/2010/main" val="18371999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713030" y="722537"/>
            <a:ext cx="9903827" cy="5222543"/>
          </a:xfrm>
        </p:spPr>
        <p:txBody>
          <a:bodyPr anchor="t">
            <a:normAutofit/>
          </a:bodyPr>
          <a:lstStyle/>
          <a:p>
            <a:pPr marL="45720" indent="0">
              <a:lnSpc>
                <a:spcPct val="100000"/>
              </a:lnSpc>
              <a:spcBef>
                <a:spcPts val="0"/>
              </a:spcBef>
              <a:buNone/>
            </a:pPr>
            <a:r>
              <a:rPr lang="nl-NL" sz="2400" b="1" dirty="0">
                <a:solidFill>
                  <a:schemeClr val="tx1"/>
                </a:solidFill>
                <a:latin typeface="Cambria" panose="02040503050406030204" pitchFamily="18" charset="0"/>
                <a:ea typeface="Cambria" panose="02040503050406030204" pitchFamily="18" charset="0"/>
              </a:rPr>
              <a:t>Cultuurlandschap</a:t>
            </a:r>
          </a:p>
          <a:p>
            <a:pPr marL="45720" indent="0">
              <a:lnSpc>
                <a:spcPct val="100000"/>
              </a:lnSpc>
              <a:spcBef>
                <a:spcPts val="0"/>
              </a:spcBef>
              <a:buNone/>
            </a:pPr>
            <a:endParaRPr lang="nl-NL" sz="2000"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dirty="0">
                <a:solidFill>
                  <a:schemeClr val="tx1"/>
                </a:solidFill>
                <a:latin typeface="Cambria" panose="02040503050406030204" pitchFamily="18" charset="0"/>
                <a:ea typeface="Cambria" panose="02040503050406030204" pitchFamily="18" charset="0"/>
              </a:rPr>
              <a:t>Met invloeden van de mens: </a:t>
            </a:r>
          </a:p>
          <a:p>
            <a:pPr>
              <a:lnSpc>
                <a:spcPct val="100000"/>
              </a:lnSpc>
              <a:spcBef>
                <a:spcPts val="0"/>
              </a:spcBef>
            </a:pPr>
            <a:r>
              <a:rPr lang="nl-NL" sz="2000" dirty="0">
                <a:solidFill>
                  <a:schemeClr val="tx1"/>
                </a:solidFill>
                <a:latin typeface="Cambria" panose="02040503050406030204" pitchFamily="18" charset="0"/>
                <a:ea typeface="Cambria" panose="02040503050406030204" pitchFamily="18" charset="0"/>
              </a:rPr>
              <a:t>Stedelijk gebied</a:t>
            </a:r>
          </a:p>
          <a:p>
            <a:pPr>
              <a:lnSpc>
                <a:spcPct val="100000"/>
              </a:lnSpc>
              <a:spcBef>
                <a:spcPts val="0"/>
              </a:spcBef>
            </a:pPr>
            <a:r>
              <a:rPr lang="nl-NL" sz="2000" dirty="0">
                <a:solidFill>
                  <a:schemeClr val="tx1"/>
                </a:solidFill>
                <a:latin typeface="Cambria" panose="02040503050406030204" pitchFamily="18" charset="0"/>
                <a:ea typeface="Cambria" panose="02040503050406030204" pitchFamily="18" charset="0"/>
              </a:rPr>
              <a:t>Polder</a:t>
            </a:r>
          </a:p>
          <a:p>
            <a:pPr>
              <a:lnSpc>
                <a:spcPct val="100000"/>
              </a:lnSpc>
              <a:spcBef>
                <a:spcPts val="0"/>
              </a:spcBef>
            </a:pPr>
            <a:r>
              <a:rPr lang="nl-NL" sz="2000" dirty="0">
                <a:solidFill>
                  <a:schemeClr val="tx1"/>
                </a:solidFill>
                <a:latin typeface="Cambria" panose="02040503050406030204" pitchFamily="18" charset="0"/>
                <a:ea typeface="Cambria" panose="02040503050406030204" pitchFamily="18" charset="0"/>
              </a:rPr>
              <a:t>Agrarische gebieden</a:t>
            </a:r>
          </a:p>
          <a:p>
            <a:pPr>
              <a:lnSpc>
                <a:spcPct val="100000"/>
              </a:lnSpc>
              <a:spcBef>
                <a:spcPts val="0"/>
              </a:spcBef>
            </a:pPr>
            <a:r>
              <a:rPr lang="nl-NL" sz="2000" dirty="0">
                <a:solidFill>
                  <a:schemeClr val="tx1"/>
                </a:solidFill>
                <a:latin typeface="Cambria" panose="02040503050406030204" pitchFamily="18" charset="0"/>
                <a:ea typeface="Cambria" panose="02040503050406030204" pitchFamily="18" charset="0"/>
              </a:rPr>
              <a:t>Industriegebieden (haven van Rotterdam)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5" name="Afbeelding 4" descr="Afbeelding met lucht, gras, buiten, weg&#10;&#10;Automatisch gegenereerde beschrijving">
            <a:extLst>
              <a:ext uri="{FF2B5EF4-FFF2-40B4-BE49-F238E27FC236}">
                <a16:creationId xmlns:a16="http://schemas.microsoft.com/office/drawing/2014/main" id="{6A0A82DA-7C5E-4DCE-A4DE-1FEF6E8621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8036" y="3325798"/>
            <a:ext cx="3816907" cy="2544604"/>
          </a:xfrm>
          <a:prstGeom prst="rect">
            <a:avLst/>
          </a:prstGeom>
        </p:spPr>
      </p:pic>
      <p:pic>
        <p:nvPicPr>
          <p:cNvPr id="9" name="Afbeelding 8" descr="Afbeelding met buiten, lucht, druk, stad&#10;&#10;Automatisch gegenereerde beschrijving">
            <a:extLst>
              <a:ext uri="{FF2B5EF4-FFF2-40B4-BE49-F238E27FC236}">
                <a16:creationId xmlns:a16="http://schemas.microsoft.com/office/drawing/2014/main" id="{7E2CCE5B-DF9D-4CA2-A21B-B91BAB9860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1829" y="3333808"/>
            <a:ext cx="3952371" cy="2544604"/>
          </a:xfrm>
          <a:prstGeom prst="rect">
            <a:avLst/>
          </a:prstGeom>
        </p:spPr>
      </p:pic>
    </p:spTree>
    <p:extLst>
      <p:ext uri="{BB962C8B-B14F-4D97-AF65-F5344CB8AC3E}">
        <p14:creationId xmlns:p14="http://schemas.microsoft.com/office/powerpoint/2010/main" val="650185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471080" y="1336755"/>
            <a:ext cx="5084178" cy="3549570"/>
          </a:xfrm>
        </p:spPr>
        <p:txBody>
          <a:bodyPr>
            <a:normAutofit/>
          </a:bodyPr>
          <a:lstStyle/>
          <a:p>
            <a:pPr marL="45720" indent="0">
              <a:spcBef>
                <a:spcPts val="0"/>
              </a:spcBef>
              <a:buNone/>
            </a:pPr>
            <a:r>
              <a:rPr lang="nl-NL" sz="2400" b="1" dirty="0">
                <a:solidFill>
                  <a:schemeClr val="tx1"/>
                </a:solidFill>
                <a:latin typeface="Cambria" panose="02040503050406030204" pitchFamily="18" charset="0"/>
                <a:ea typeface="Cambria" panose="02040503050406030204" pitchFamily="18" charset="0"/>
              </a:rPr>
              <a:t>Landschapstypen in Nederland </a:t>
            </a:r>
          </a:p>
          <a:p>
            <a:pPr marL="45720" indent="0">
              <a:spcBef>
                <a:spcPts val="0"/>
              </a:spcBef>
              <a:buNone/>
            </a:pPr>
            <a:endParaRPr lang="nl-NL" sz="1800" dirty="0">
              <a:solidFill>
                <a:schemeClr val="tx1"/>
              </a:solidFill>
              <a:latin typeface="Cambria" panose="02040503050406030204" pitchFamily="18" charset="0"/>
              <a:ea typeface="Cambria" panose="02040503050406030204" pitchFamily="18" charset="0"/>
            </a:endParaRPr>
          </a:p>
          <a:p>
            <a:pPr marL="45720" indent="0">
              <a:spcBef>
                <a:spcPts val="0"/>
              </a:spcBef>
              <a:buNone/>
            </a:pPr>
            <a:r>
              <a:rPr lang="nl-NL" sz="2000" dirty="0">
                <a:solidFill>
                  <a:schemeClr val="tx1"/>
                </a:solidFill>
                <a:latin typeface="Cambria" panose="02040503050406030204" pitchFamily="18" charset="0"/>
                <a:ea typeface="Cambria" panose="02040503050406030204" pitchFamily="18" charset="0"/>
              </a:rPr>
              <a:t>Wij behandelen:</a:t>
            </a:r>
          </a:p>
          <a:p>
            <a:pPr marL="388620" indent="-342900">
              <a:spcBef>
                <a:spcPts val="0"/>
              </a:spcBef>
              <a:buFont typeface="+mj-lt"/>
              <a:buAutoNum type="arabicParenR"/>
            </a:pPr>
            <a:r>
              <a:rPr lang="nl-NL" sz="2000" dirty="0">
                <a:solidFill>
                  <a:schemeClr val="tx1"/>
                </a:solidFill>
                <a:latin typeface="Cambria" panose="02040503050406030204" pitchFamily="18" charset="0"/>
                <a:ea typeface="Cambria" panose="02040503050406030204" pitchFamily="18" charset="0"/>
              </a:rPr>
              <a:t>Zandlandschap </a:t>
            </a:r>
          </a:p>
          <a:p>
            <a:pPr marL="388620" indent="-342900">
              <a:spcBef>
                <a:spcPts val="0"/>
              </a:spcBef>
              <a:buFont typeface="+mj-lt"/>
              <a:buAutoNum type="arabicParenR"/>
            </a:pPr>
            <a:r>
              <a:rPr lang="nl-NL" sz="2000" dirty="0">
                <a:solidFill>
                  <a:schemeClr val="tx1"/>
                </a:solidFill>
                <a:latin typeface="Cambria" panose="02040503050406030204" pitchFamily="18" charset="0"/>
                <a:ea typeface="Cambria" panose="02040503050406030204" pitchFamily="18" charset="0"/>
              </a:rPr>
              <a:t>Heuvellandschap </a:t>
            </a:r>
          </a:p>
          <a:p>
            <a:pPr marL="388620" indent="-342900">
              <a:spcBef>
                <a:spcPts val="0"/>
              </a:spcBef>
              <a:buFont typeface="+mj-lt"/>
              <a:buAutoNum type="arabicParenR"/>
            </a:pPr>
            <a:r>
              <a:rPr lang="nl-NL" sz="2000" dirty="0">
                <a:solidFill>
                  <a:schemeClr val="tx1"/>
                </a:solidFill>
                <a:latin typeface="Cambria" panose="02040503050406030204" pitchFamily="18" charset="0"/>
                <a:ea typeface="Cambria" panose="02040503050406030204" pitchFamily="18" charset="0"/>
              </a:rPr>
              <a:t>Rivierenlandschap </a:t>
            </a:r>
          </a:p>
          <a:p>
            <a:pPr marL="388620" indent="-342900">
              <a:spcBef>
                <a:spcPts val="0"/>
              </a:spcBef>
              <a:buFont typeface="+mj-lt"/>
              <a:buAutoNum type="arabicParenR"/>
            </a:pPr>
            <a:r>
              <a:rPr lang="nl-NL" sz="2000" dirty="0">
                <a:solidFill>
                  <a:schemeClr val="tx1"/>
                </a:solidFill>
                <a:latin typeface="Cambria" panose="02040503050406030204" pitchFamily="18" charset="0"/>
                <a:ea typeface="Cambria" panose="02040503050406030204" pitchFamily="18" charset="0"/>
              </a:rPr>
              <a:t>Zeekleilandschap </a:t>
            </a:r>
          </a:p>
          <a:p>
            <a:pPr marL="388620" indent="-342900">
              <a:spcBef>
                <a:spcPts val="0"/>
              </a:spcBef>
              <a:buFont typeface="+mj-lt"/>
              <a:buAutoNum type="arabicParenR"/>
            </a:pPr>
            <a:r>
              <a:rPr lang="nl-NL" sz="2000" dirty="0">
                <a:solidFill>
                  <a:schemeClr val="tx1"/>
                </a:solidFill>
                <a:latin typeface="Cambria" panose="02040503050406030204" pitchFamily="18" charset="0"/>
                <a:ea typeface="Cambria" panose="02040503050406030204" pitchFamily="18" charset="0"/>
              </a:rPr>
              <a:t>Laagveenlandschap</a:t>
            </a:r>
          </a:p>
          <a:p>
            <a:pPr marL="388620" indent="-342900">
              <a:spcBef>
                <a:spcPts val="0"/>
              </a:spcBef>
              <a:buFont typeface="+mj-lt"/>
              <a:buAutoNum type="arabicParenR"/>
            </a:pPr>
            <a:r>
              <a:rPr lang="nl-NL" sz="2000" dirty="0">
                <a:solidFill>
                  <a:schemeClr val="tx1"/>
                </a:solidFill>
                <a:latin typeface="Cambria" panose="02040503050406030204" pitchFamily="18" charset="0"/>
                <a:ea typeface="Cambria" panose="02040503050406030204" pitchFamily="18" charset="0"/>
              </a:rPr>
              <a:t>Hoogveenlandschap </a:t>
            </a:r>
          </a:p>
          <a:p>
            <a:pPr marL="388620" indent="-342900">
              <a:spcBef>
                <a:spcPts val="0"/>
              </a:spcBef>
              <a:buFont typeface="+mj-lt"/>
              <a:buAutoNum type="arabicParenR"/>
            </a:pPr>
            <a:r>
              <a:rPr lang="nl-NL" sz="2000" dirty="0">
                <a:solidFill>
                  <a:schemeClr val="tx1"/>
                </a:solidFill>
                <a:latin typeface="Cambria" panose="02040503050406030204" pitchFamily="18" charset="0"/>
                <a:ea typeface="Cambria" panose="02040503050406030204" pitchFamily="18" charset="0"/>
              </a:rPr>
              <a:t>Duinlandschap</a:t>
            </a:r>
          </a:p>
          <a:p>
            <a:pPr marL="388620" indent="-342900">
              <a:spcBef>
                <a:spcPts val="0"/>
              </a:spcBef>
              <a:buFont typeface="+mj-lt"/>
              <a:buAutoNum type="arabicParenR"/>
            </a:pPr>
            <a:endParaRPr lang="nl-NL" sz="1800" dirty="0">
              <a:solidFill>
                <a:schemeClr val="tx1"/>
              </a:solidFill>
              <a:latin typeface="Cambria" panose="02040503050406030204" pitchFamily="18" charset="0"/>
              <a:ea typeface="Cambria" panose="02040503050406030204" pitchFamily="18" charset="0"/>
            </a:endParaRPr>
          </a:p>
          <a:p>
            <a:pPr marL="274320" lvl="1" indent="0">
              <a:spcBef>
                <a:spcPts val="0"/>
              </a:spcBef>
              <a:buNone/>
            </a:pPr>
            <a:endParaRPr lang="nl-NL" sz="1800" dirty="0"/>
          </a:p>
        </p:txBody>
      </p:sp>
      <p:pic>
        <p:nvPicPr>
          <p:cNvPr id="5" name="Afbeelding 4" descr="Afbeelding met tekst, kaart&#10;&#10;Automatisch gegenereerde beschrijving">
            <a:extLst>
              <a:ext uri="{FF2B5EF4-FFF2-40B4-BE49-F238E27FC236}">
                <a16:creationId xmlns:a16="http://schemas.microsoft.com/office/drawing/2014/main" id="{078FDD29-0CF4-452D-8E0D-2560A011C32E}"/>
              </a:ext>
            </a:extLst>
          </p:cNvPr>
          <p:cNvPicPr>
            <a:picLocks noChangeAspect="1"/>
          </p:cNvPicPr>
          <p:nvPr/>
        </p:nvPicPr>
        <p:blipFill rotWithShape="1">
          <a:blip r:embed="rId2">
            <a:extLst>
              <a:ext uri="{28A0092B-C50C-407E-A947-70E740481C1C}">
                <a14:useLocalDpi xmlns:a14="http://schemas.microsoft.com/office/drawing/2010/main" val="0"/>
              </a:ext>
            </a:extLst>
          </a:blip>
          <a:srcRect r="8196" b="-1"/>
          <a:stretch/>
        </p:blipFill>
        <p:spPr>
          <a:xfrm>
            <a:off x="5122416" y="279220"/>
            <a:ext cx="6487099" cy="6147688"/>
          </a:xfrm>
          <a:prstGeom prst="rect">
            <a:avLst/>
          </a:prstGeom>
        </p:spPr>
      </p:pic>
    </p:spTree>
    <p:extLst>
      <p:ext uri="{BB962C8B-B14F-4D97-AF65-F5344CB8AC3E}">
        <p14:creationId xmlns:p14="http://schemas.microsoft.com/office/powerpoint/2010/main" val="3333573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C7CE0-2E13-4CE1-8445-ED3839E42BE4}"/>
              </a:ext>
            </a:extLst>
          </p:cNvPr>
          <p:cNvSpPr>
            <a:spLocks noGrp="1"/>
          </p:cNvSpPr>
          <p:nvPr>
            <p:ph type="title"/>
          </p:nvPr>
        </p:nvSpPr>
        <p:spPr>
          <a:xfrm>
            <a:off x="441009" y="873457"/>
            <a:ext cx="3273042" cy="5222543"/>
          </a:xfrm>
        </p:spPr>
        <p:txBody>
          <a:bodyPr>
            <a:normAutofit/>
          </a:bodyPr>
          <a:lstStyle/>
          <a:p>
            <a:r>
              <a:rPr lang="nl-NL" sz="2800" dirty="0">
                <a:solidFill>
                  <a:srgbClr val="FFFFFF"/>
                </a:solidFill>
                <a:latin typeface="Cambria" panose="02040503050406030204" pitchFamily="18" charset="0"/>
                <a:ea typeface="Cambria" panose="02040503050406030204" pitchFamily="18" charset="0"/>
              </a:rPr>
              <a:t>Landschapskunde</a:t>
            </a:r>
            <a:endParaRPr lang="nl-NL" sz="4000" dirty="0">
              <a:solidFill>
                <a:srgbClr val="FFFFFF"/>
              </a:solidFill>
              <a:latin typeface="Cambria" panose="02040503050406030204" pitchFamily="18" charset="0"/>
              <a:ea typeface="Cambria" panose="02040503050406030204" pitchFamily="18" charset="0"/>
            </a:endParaRPr>
          </a:p>
        </p:txBody>
      </p:sp>
      <p:sp>
        <p:nvSpPr>
          <p:cNvPr id="3" name="Tijdelijke aanduiding voor inhoud 2">
            <a:extLst>
              <a:ext uri="{FF2B5EF4-FFF2-40B4-BE49-F238E27FC236}">
                <a16:creationId xmlns:a16="http://schemas.microsoft.com/office/drawing/2014/main" id="{102AFB24-B1AA-4756-AAF1-C9B889B6669A}"/>
              </a:ext>
            </a:extLst>
          </p:cNvPr>
          <p:cNvSpPr>
            <a:spLocks noGrp="1"/>
          </p:cNvSpPr>
          <p:nvPr>
            <p:ph idx="1"/>
          </p:nvPr>
        </p:nvSpPr>
        <p:spPr>
          <a:xfrm>
            <a:off x="638175" y="527876"/>
            <a:ext cx="8725533" cy="5222543"/>
          </a:xfrm>
        </p:spPr>
        <p:txBody>
          <a:bodyPr anchor="t">
            <a:normAutofit/>
          </a:bodyPr>
          <a:lstStyle/>
          <a:p>
            <a:pPr marL="45720" indent="0">
              <a:lnSpc>
                <a:spcPct val="100000"/>
              </a:lnSpc>
              <a:spcBef>
                <a:spcPts val="0"/>
              </a:spcBef>
              <a:buNone/>
            </a:pPr>
            <a:endParaRPr lang="nl-NL" sz="2400" b="1"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b="1" dirty="0">
                <a:solidFill>
                  <a:schemeClr val="tx1"/>
                </a:solidFill>
                <a:latin typeface="Cambria" panose="02040503050406030204" pitchFamily="18" charset="0"/>
                <a:ea typeface="Cambria" panose="02040503050406030204" pitchFamily="18" charset="0"/>
              </a:rPr>
              <a:t>Zandlandschap: ontstaan</a:t>
            </a:r>
          </a:p>
          <a:p>
            <a:pPr marL="45720" indent="0">
              <a:lnSpc>
                <a:spcPct val="100000"/>
              </a:lnSpc>
              <a:spcBef>
                <a:spcPts val="0"/>
              </a:spcBef>
              <a:buNone/>
            </a:pPr>
            <a:endParaRPr lang="nl-NL" sz="2000"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dirty="0">
                <a:solidFill>
                  <a:schemeClr val="tx1"/>
                </a:solidFill>
                <a:latin typeface="Cambria" panose="02040503050406030204" pitchFamily="18" charset="0"/>
                <a:ea typeface="Cambria" panose="02040503050406030204" pitchFamily="18" charset="0"/>
              </a:rPr>
              <a:t>1/3 van Nederland bestaat uit het zandlandschap </a:t>
            </a:r>
          </a:p>
          <a:p>
            <a:pPr marL="45720" indent="0">
              <a:lnSpc>
                <a:spcPct val="100000"/>
              </a:lnSpc>
              <a:spcBef>
                <a:spcPts val="0"/>
              </a:spcBef>
              <a:buNone/>
            </a:pPr>
            <a:endParaRPr lang="nl-NL" sz="2000" dirty="0">
              <a:solidFill>
                <a:schemeClr val="tx1"/>
              </a:solidFill>
              <a:latin typeface="Cambria" panose="02040503050406030204" pitchFamily="18" charset="0"/>
              <a:ea typeface="Cambria" panose="02040503050406030204" pitchFamily="18" charset="0"/>
            </a:endParaRPr>
          </a:p>
          <a:p>
            <a:pPr marL="45720" indent="0">
              <a:lnSpc>
                <a:spcPct val="100000"/>
              </a:lnSpc>
              <a:spcBef>
                <a:spcPts val="0"/>
              </a:spcBef>
              <a:buNone/>
            </a:pPr>
            <a:r>
              <a:rPr lang="nl-NL" sz="2000" dirty="0">
                <a:solidFill>
                  <a:schemeClr val="tx1"/>
                </a:solidFill>
                <a:latin typeface="Cambria" panose="02040503050406030204" pitchFamily="18" charset="0"/>
                <a:ea typeface="Cambria" panose="02040503050406030204" pitchFamily="18" charset="0"/>
              </a:rPr>
              <a:t>Wanneer is het ontstaan?</a:t>
            </a:r>
          </a:p>
          <a:p>
            <a:pPr marL="45720" indent="0">
              <a:lnSpc>
                <a:spcPct val="100000"/>
              </a:lnSpc>
              <a:spcBef>
                <a:spcPts val="0"/>
              </a:spcBef>
              <a:buNone/>
            </a:pPr>
            <a:r>
              <a:rPr lang="nl-NL" sz="2000" i="1" dirty="0">
                <a:solidFill>
                  <a:srgbClr val="00B050"/>
                </a:solidFill>
                <a:latin typeface="Cambria" panose="02040503050406030204" pitchFamily="18" charset="0"/>
                <a:ea typeface="Cambria" panose="02040503050406030204" pitchFamily="18" charset="0"/>
              </a:rPr>
              <a:t>Ontstaan tijdens het pleistoceen, de ijstijden.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45720" indent="0">
              <a:buNone/>
            </a:pPr>
            <a:r>
              <a:rPr lang="nl-NL" sz="2000" dirty="0">
                <a:solidFill>
                  <a:schemeClr val="tx1"/>
                </a:solidFill>
                <a:latin typeface="Cambria" panose="02040503050406030204" pitchFamily="18" charset="0"/>
                <a:ea typeface="Cambria" panose="02040503050406030204" pitchFamily="18" charset="0"/>
              </a:rPr>
              <a:t> </a:t>
            </a:r>
          </a:p>
          <a:p>
            <a:pPr marL="45720" indent="0">
              <a:buNone/>
            </a:pPr>
            <a:endParaRPr lang="nl-NL" sz="2000" dirty="0">
              <a:solidFill>
                <a:schemeClr val="tx1"/>
              </a:solidFill>
              <a:latin typeface="Cambria" panose="02040503050406030204" pitchFamily="18" charset="0"/>
              <a:ea typeface="Cambria" panose="02040503050406030204" pitchFamily="18" charset="0"/>
            </a:endParaRPr>
          </a:p>
          <a:p>
            <a:pPr marL="274320" lvl="1" indent="0">
              <a:buNone/>
            </a:pPr>
            <a:endParaRPr lang="nl-NL" sz="1800" dirty="0">
              <a:solidFill>
                <a:schemeClr val="tx1"/>
              </a:solidFill>
              <a:latin typeface="Cambria" panose="02040503050406030204" pitchFamily="18" charset="0"/>
              <a:ea typeface="Cambria" panose="02040503050406030204" pitchFamily="18" charset="0"/>
            </a:endParaRPr>
          </a:p>
        </p:txBody>
      </p:sp>
      <p:pic>
        <p:nvPicPr>
          <p:cNvPr id="12" name="Afbeelding 11" descr="Afbeelding met schermafbeelding&#10;&#10;Automatisch gegenereerde beschrijving">
            <a:extLst>
              <a:ext uri="{FF2B5EF4-FFF2-40B4-BE49-F238E27FC236}">
                <a16:creationId xmlns:a16="http://schemas.microsoft.com/office/drawing/2014/main" id="{A7BE3D88-7311-4787-9F86-9ADAF30544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8758" y="2317667"/>
            <a:ext cx="5309868" cy="4012457"/>
          </a:xfrm>
          <a:prstGeom prst="rect">
            <a:avLst/>
          </a:prstGeom>
        </p:spPr>
      </p:pic>
    </p:spTree>
    <p:extLst>
      <p:ext uri="{BB962C8B-B14F-4D97-AF65-F5344CB8AC3E}">
        <p14:creationId xmlns:p14="http://schemas.microsoft.com/office/powerpoint/2010/main" val="456451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Yuverta">
  <a:themeElements>
    <a:clrScheme name="Yuverta">
      <a:dk1>
        <a:srgbClr val="000644"/>
      </a:dk1>
      <a:lt1>
        <a:sysClr val="window" lastClr="FFFFFF"/>
      </a:lt1>
      <a:dk2>
        <a:srgbClr val="000644"/>
      </a:dk2>
      <a:lt2>
        <a:srgbClr val="FFFFFF"/>
      </a:lt2>
      <a:accent1>
        <a:srgbClr val="A7FF00"/>
      </a:accent1>
      <a:accent2>
        <a:srgbClr val="000644"/>
      </a:accent2>
      <a:accent3>
        <a:srgbClr val="B1B8B8"/>
      </a:accent3>
      <a:accent4>
        <a:srgbClr val="B8A1FF"/>
      </a:accent4>
      <a:accent5>
        <a:srgbClr val="FF2F00"/>
      </a:accent5>
      <a:accent6>
        <a:srgbClr val="7CCBFF"/>
      </a:accent6>
      <a:hlink>
        <a:srgbClr val="B1B8B8"/>
      </a:hlink>
      <a:folHlink>
        <a:srgbClr val="B1B8B8"/>
      </a:folHlink>
    </a:clrScheme>
    <a:fontScheme name="Yuverta">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Yuverta.potx" id="{0635E91E-FBA7-4A8B-B522-53C4FF720AC5}" vid="{81EEE544-BE30-41B1-B76B-26E0C066DFE4}"/>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471</TotalTime>
  <Words>800</Words>
  <Application>Microsoft Office PowerPoint</Application>
  <PresentationFormat>Breedbeeld</PresentationFormat>
  <Paragraphs>266</Paragraphs>
  <Slides>35</Slides>
  <Notes>2</Notes>
  <HiddenSlides>0</HiddenSlides>
  <MMClips>3</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35</vt:i4>
      </vt:variant>
    </vt:vector>
  </HeadingPairs>
  <TitlesOfParts>
    <vt:vector size="41" baseType="lpstr">
      <vt:lpstr>Arial</vt:lpstr>
      <vt:lpstr>Arial Black</vt:lpstr>
      <vt:lpstr>Calibri</vt:lpstr>
      <vt:lpstr>Cambria</vt:lpstr>
      <vt:lpstr>Corbel</vt:lpstr>
      <vt:lpstr>Yuverta</vt:lpstr>
      <vt:lpstr>PowerPoint-presentatie</vt:lpstr>
      <vt:lpstr>IBS Inventarisatie Niveau 4 BBL &amp;BOL</vt:lpstr>
      <vt:lpstr>Bodem </vt:lpstr>
      <vt:lpstr>Landschapskunde</vt:lpstr>
      <vt:lpstr>Landschapskunde</vt:lpstr>
      <vt:lpstr>Landschapskunde</vt:lpstr>
      <vt:lpstr>Landschapskunde</vt:lpstr>
      <vt:lpstr>PowerPoint-presentatie</vt:lpstr>
      <vt:lpstr>Landschapskunde</vt:lpstr>
      <vt:lpstr>Landschapskunde</vt:lpstr>
      <vt:lpstr>Landschapskunde</vt:lpstr>
      <vt:lpstr>Landschapskunde</vt:lpstr>
      <vt:lpstr>Landschapskunde</vt:lpstr>
      <vt:lpstr>Landschapskunde</vt:lpstr>
      <vt:lpstr>PowerPoint-presentatie</vt:lpstr>
      <vt:lpstr>PowerPoint-presentatie</vt:lpstr>
      <vt:lpstr>PowerPoint-presentatie</vt:lpstr>
      <vt:lpstr>PowerPoint-presentatie</vt:lpstr>
      <vt:lpstr>PowerPoint-presentatie</vt:lpstr>
      <vt:lpstr>Veen</vt:lpstr>
      <vt:lpstr>Landschapskunde</vt:lpstr>
      <vt:lpstr>Landschapskunde</vt:lpstr>
      <vt:lpstr>Landschapskunde</vt:lpstr>
      <vt:lpstr>PowerPoint-presentatie</vt:lpstr>
      <vt:lpstr>Landschapskunde</vt:lpstr>
      <vt:lpstr>Landschapskunde</vt:lpstr>
      <vt:lpstr>Landschapskunde</vt:lpstr>
      <vt:lpstr>Landschapskunde</vt:lpstr>
      <vt:lpstr>PowerPoint-presentatie</vt:lpstr>
      <vt:lpstr>Landschapskunde</vt:lpstr>
      <vt:lpstr>Landschapskunde</vt:lpstr>
      <vt:lpstr>PowerPoint-presentatie</vt:lpstr>
      <vt:lpstr>Landschapskunde</vt:lpstr>
      <vt:lpstr>PowerPoint-presentatie</vt:lpstr>
      <vt:lpstr>Opdracht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Wolter Bos</dc:creator>
  <cp:lastModifiedBy>Wolter Bos</cp:lastModifiedBy>
  <cp:revision>3</cp:revision>
  <dcterms:created xsi:type="dcterms:W3CDTF">2023-02-04T17:06:11Z</dcterms:created>
  <dcterms:modified xsi:type="dcterms:W3CDTF">2023-03-12T15:47:20Z</dcterms:modified>
</cp:coreProperties>
</file>