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FE7ADF-C81A-4989-8304-E4251355EF2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B80C950-D02F-41C5-A4D7-A035C16E9E3B}">
      <dgm:prSet/>
      <dgm:spPr/>
      <dgm:t>
        <a:bodyPr/>
        <a:lstStyle/>
        <a:p>
          <a:r>
            <a:rPr lang="nl-NL"/>
            <a:t>Leerdoelen</a:t>
          </a:r>
          <a:endParaRPr lang="en-US"/>
        </a:p>
      </dgm:t>
    </dgm:pt>
    <dgm:pt modelId="{65800860-3665-4EB1-9477-5C7181BFB525}" type="parTrans" cxnId="{2740CF8D-988D-43DD-BEC7-D68ECF23E5E2}">
      <dgm:prSet/>
      <dgm:spPr/>
      <dgm:t>
        <a:bodyPr/>
        <a:lstStyle/>
        <a:p>
          <a:endParaRPr lang="en-US"/>
        </a:p>
      </dgm:t>
    </dgm:pt>
    <dgm:pt modelId="{9F8779D8-3EFD-4A7F-8A89-8A34B3180460}" type="sibTrans" cxnId="{2740CF8D-988D-43DD-BEC7-D68ECF23E5E2}">
      <dgm:prSet/>
      <dgm:spPr/>
      <dgm:t>
        <a:bodyPr/>
        <a:lstStyle/>
        <a:p>
          <a:endParaRPr lang="en-US"/>
        </a:p>
      </dgm:t>
    </dgm:pt>
    <dgm:pt modelId="{CE90651E-6B95-4C55-BCD4-3ACE5E7E9856}">
      <dgm:prSet/>
      <dgm:spPr/>
      <dgm:t>
        <a:bodyPr/>
        <a:lstStyle/>
        <a:p>
          <a:r>
            <a:rPr lang="nl-NL"/>
            <a:t>Opdracht vorige week</a:t>
          </a:r>
          <a:endParaRPr lang="en-US"/>
        </a:p>
      </dgm:t>
    </dgm:pt>
    <dgm:pt modelId="{9B6ABA6B-73E4-4865-B5CC-3727D5502096}" type="parTrans" cxnId="{24F0781D-DEAD-4A64-BD59-1F52B4F001D5}">
      <dgm:prSet/>
      <dgm:spPr/>
      <dgm:t>
        <a:bodyPr/>
        <a:lstStyle/>
        <a:p>
          <a:endParaRPr lang="en-US"/>
        </a:p>
      </dgm:t>
    </dgm:pt>
    <dgm:pt modelId="{FECC9BD7-8B4C-4C5E-9255-7AD6C4BB0F0B}" type="sibTrans" cxnId="{24F0781D-DEAD-4A64-BD59-1F52B4F001D5}">
      <dgm:prSet/>
      <dgm:spPr/>
      <dgm:t>
        <a:bodyPr/>
        <a:lstStyle/>
        <a:p>
          <a:endParaRPr lang="en-US"/>
        </a:p>
      </dgm:t>
    </dgm:pt>
    <dgm:pt modelId="{717CAA64-3E9D-4929-B44B-DD102847692E}">
      <dgm:prSet/>
      <dgm:spPr/>
      <dgm:t>
        <a:bodyPr/>
        <a:lstStyle/>
        <a:p>
          <a:r>
            <a:rPr lang="nl-NL"/>
            <a:t>Mangrove aquarium</a:t>
          </a:r>
          <a:endParaRPr lang="en-US"/>
        </a:p>
      </dgm:t>
    </dgm:pt>
    <dgm:pt modelId="{CD0D82B9-6FD3-44C0-A4EC-B403F2197A67}" type="parTrans" cxnId="{08EF33AB-29E0-4996-AD5D-6C47F718A277}">
      <dgm:prSet/>
      <dgm:spPr/>
      <dgm:t>
        <a:bodyPr/>
        <a:lstStyle/>
        <a:p>
          <a:endParaRPr lang="en-US"/>
        </a:p>
      </dgm:t>
    </dgm:pt>
    <dgm:pt modelId="{F544F4C4-7974-4B2C-979A-5022A57E4A80}" type="sibTrans" cxnId="{08EF33AB-29E0-4996-AD5D-6C47F718A277}">
      <dgm:prSet/>
      <dgm:spPr/>
      <dgm:t>
        <a:bodyPr/>
        <a:lstStyle/>
        <a:p>
          <a:endParaRPr lang="en-US"/>
        </a:p>
      </dgm:t>
    </dgm:pt>
    <dgm:pt modelId="{B2F068EC-C466-45B6-B5AB-852E15602657}">
      <dgm:prSet/>
      <dgm:spPr/>
      <dgm:t>
        <a:bodyPr/>
        <a:lstStyle/>
        <a:p>
          <a:r>
            <a:rPr lang="nl-NL"/>
            <a:t>Killi aquarium</a:t>
          </a:r>
          <a:endParaRPr lang="en-US"/>
        </a:p>
      </dgm:t>
    </dgm:pt>
    <dgm:pt modelId="{409EB6FA-87C2-4D8B-A04F-0CF5B6F77623}" type="parTrans" cxnId="{6057630C-0DF7-4C81-ADD4-C43264974D4A}">
      <dgm:prSet/>
      <dgm:spPr/>
      <dgm:t>
        <a:bodyPr/>
        <a:lstStyle/>
        <a:p>
          <a:endParaRPr lang="en-US"/>
        </a:p>
      </dgm:t>
    </dgm:pt>
    <dgm:pt modelId="{252776DA-187C-4BD1-8631-E8BBE50A12DE}" type="sibTrans" cxnId="{6057630C-0DF7-4C81-ADD4-C43264974D4A}">
      <dgm:prSet/>
      <dgm:spPr/>
      <dgm:t>
        <a:bodyPr/>
        <a:lstStyle/>
        <a:p>
          <a:endParaRPr lang="en-US"/>
        </a:p>
      </dgm:t>
    </dgm:pt>
    <dgm:pt modelId="{C04BC8C6-AFDF-4329-927C-B53E5FC05C1E}">
      <dgm:prSet/>
      <dgm:spPr/>
      <dgm:t>
        <a:bodyPr/>
        <a:lstStyle/>
        <a:p>
          <a:r>
            <a:rPr lang="nl-NL"/>
            <a:t>Malawi aquarium</a:t>
          </a:r>
          <a:endParaRPr lang="en-US"/>
        </a:p>
      </dgm:t>
    </dgm:pt>
    <dgm:pt modelId="{A0E2593C-773C-42FA-8C88-C07DA7C90FC6}" type="parTrans" cxnId="{C5167B06-C5A6-49D0-A99D-D839A75CA604}">
      <dgm:prSet/>
      <dgm:spPr/>
      <dgm:t>
        <a:bodyPr/>
        <a:lstStyle/>
        <a:p>
          <a:endParaRPr lang="en-US"/>
        </a:p>
      </dgm:t>
    </dgm:pt>
    <dgm:pt modelId="{113B370D-22DC-4286-BA91-6C383845C5BE}" type="sibTrans" cxnId="{C5167B06-C5A6-49D0-A99D-D839A75CA604}">
      <dgm:prSet/>
      <dgm:spPr/>
      <dgm:t>
        <a:bodyPr/>
        <a:lstStyle/>
        <a:p>
          <a:endParaRPr lang="en-US"/>
        </a:p>
      </dgm:t>
    </dgm:pt>
    <dgm:pt modelId="{8FC67873-1C5B-460A-9651-FC41AC4FA74C}">
      <dgm:prSet/>
      <dgm:spPr/>
      <dgm:t>
        <a:bodyPr/>
        <a:lstStyle/>
        <a:p>
          <a:r>
            <a:rPr lang="nl-NL"/>
            <a:t>Amazone biotoop </a:t>
          </a:r>
          <a:endParaRPr lang="en-US"/>
        </a:p>
      </dgm:t>
    </dgm:pt>
    <dgm:pt modelId="{64C322E2-EF2D-4733-B68E-63BC733B906A}" type="parTrans" cxnId="{BC7DA614-9B1B-44FC-8DB7-64747EF59705}">
      <dgm:prSet/>
      <dgm:spPr/>
      <dgm:t>
        <a:bodyPr/>
        <a:lstStyle/>
        <a:p>
          <a:endParaRPr lang="en-US"/>
        </a:p>
      </dgm:t>
    </dgm:pt>
    <dgm:pt modelId="{ADE2CC11-71F4-4EBA-BC7B-7451D5878D51}" type="sibTrans" cxnId="{BC7DA614-9B1B-44FC-8DB7-64747EF59705}">
      <dgm:prSet/>
      <dgm:spPr/>
      <dgm:t>
        <a:bodyPr/>
        <a:lstStyle/>
        <a:p>
          <a:endParaRPr lang="en-US"/>
        </a:p>
      </dgm:t>
    </dgm:pt>
    <dgm:pt modelId="{DF809B03-64A3-473D-BC63-D54814EC4A16}">
      <dgm:prSet/>
      <dgm:spPr/>
      <dgm:t>
        <a:bodyPr/>
        <a:lstStyle/>
        <a:p>
          <a:r>
            <a:rPr lang="nl-NL"/>
            <a:t>opdracht</a:t>
          </a:r>
          <a:endParaRPr lang="en-US"/>
        </a:p>
      </dgm:t>
    </dgm:pt>
    <dgm:pt modelId="{ED5C6787-9E2F-4C12-B2AB-D15CDB700847}" type="parTrans" cxnId="{172458BE-833F-4181-9DBD-AFBEB1CBDF19}">
      <dgm:prSet/>
      <dgm:spPr/>
      <dgm:t>
        <a:bodyPr/>
        <a:lstStyle/>
        <a:p>
          <a:endParaRPr lang="en-US"/>
        </a:p>
      </dgm:t>
    </dgm:pt>
    <dgm:pt modelId="{A3CB959D-D8BE-4D7B-9A60-A0E7FC8F886F}" type="sibTrans" cxnId="{172458BE-833F-4181-9DBD-AFBEB1CBDF19}">
      <dgm:prSet/>
      <dgm:spPr/>
      <dgm:t>
        <a:bodyPr/>
        <a:lstStyle/>
        <a:p>
          <a:endParaRPr lang="en-US"/>
        </a:p>
      </dgm:t>
    </dgm:pt>
    <dgm:pt modelId="{DFF534FF-5C5F-4F54-82D3-5F39B1BC5977}" type="pres">
      <dgm:prSet presAssocID="{42FE7ADF-C81A-4989-8304-E4251355EF25}" presName="linear" presStyleCnt="0">
        <dgm:presLayoutVars>
          <dgm:dir/>
          <dgm:animLvl val="lvl"/>
          <dgm:resizeHandles val="exact"/>
        </dgm:presLayoutVars>
      </dgm:prSet>
      <dgm:spPr/>
    </dgm:pt>
    <dgm:pt modelId="{4497E4DC-757E-468C-B1AE-0249B7919C2C}" type="pres">
      <dgm:prSet presAssocID="{0B80C950-D02F-41C5-A4D7-A035C16E9E3B}" presName="parentLin" presStyleCnt="0"/>
      <dgm:spPr/>
    </dgm:pt>
    <dgm:pt modelId="{14FED1AF-CC4B-40E4-BF51-1A20F12BEBD3}" type="pres">
      <dgm:prSet presAssocID="{0B80C950-D02F-41C5-A4D7-A035C16E9E3B}" presName="parentLeftMargin" presStyleLbl="node1" presStyleIdx="0" presStyleCnt="7"/>
      <dgm:spPr/>
    </dgm:pt>
    <dgm:pt modelId="{1B2067B9-6A55-4F09-8176-C14E8C96701C}" type="pres">
      <dgm:prSet presAssocID="{0B80C950-D02F-41C5-A4D7-A035C16E9E3B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05248EC4-6FEE-42B7-A1B2-29133729D6F2}" type="pres">
      <dgm:prSet presAssocID="{0B80C950-D02F-41C5-A4D7-A035C16E9E3B}" presName="negativeSpace" presStyleCnt="0"/>
      <dgm:spPr/>
    </dgm:pt>
    <dgm:pt modelId="{33EA2E0F-7DB2-4449-B8D3-2E93BA63BB91}" type="pres">
      <dgm:prSet presAssocID="{0B80C950-D02F-41C5-A4D7-A035C16E9E3B}" presName="childText" presStyleLbl="conFgAcc1" presStyleIdx="0" presStyleCnt="7">
        <dgm:presLayoutVars>
          <dgm:bulletEnabled val="1"/>
        </dgm:presLayoutVars>
      </dgm:prSet>
      <dgm:spPr/>
    </dgm:pt>
    <dgm:pt modelId="{28B20B8F-745A-489A-85DC-1A1D61A40EB0}" type="pres">
      <dgm:prSet presAssocID="{9F8779D8-3EFD-4A7F-8A89-8A34B3180460}" presName="spaceBetweenRectangles" presStyleCnt="0"/>
      <dgm:spPr/>
    </dgm:pt>
    <dgm:pt modelId="{4DE5B527-0C52-4FD9-8791-B0E9FA195BC4}" type="pres">
      <dgm:prSet presAssocID="{CE90651E-6B95-4C55-BCD4-3ACE5E7E9856}" presName="parentLin" presStyleCnt="0"/>
      <dgm:spPr/>
    </dgm:pt>
    <dgm:pt modelId="{10908909-A6FB-46B6-A9F5-3F17F4B33B2D}" type="pres">
      <dgm:prSet presAssocID="{CE90651E-6B95-4C55-BCD4-3ACE5E7E9856}" presName="parentLeftMargin" presStyleLbl="node1" presStyleIdx="0" presStyleCnt="7"/>
      <dgm:spPr/>
    </dgm:pt>
    <dgm:pt modelId="{276C3057-4676-439B-B82D-B8B1BE522104}" type="pres">
      <dgm:prSet presAssocID="{CE90651E-6B95-4C55-BCD4-3ACE5E7E9856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9395BDFD-EFA1-4E39-8DF9-8615221D4FDF}" type="pres">
      <dgm:prSet presAssocID="{CE90651E-6B95-4C55-BCD4-3ACE5E7E9856}" presName="negativeSpace" presStyleCnt="0"/>
      <dgm:spPr/>
    </dgm:pt>
    <dgm:pt modelId="{EFD6B373-FF0C-4D9F-898A-0DE7392220C9}" type="pres">
      <dgm:prSet presAssocID="{CE90651E-6B95-4C55-BCD4-3ACE5E7E9856}" presName="childText" presStyleLbl="conFgAcc1" presStyleIdx="1" presStyleCnt="7">
        <dgm:presLayoutVars>
          <dgm:bulletEnabled val="1"/>
        </dgm:presLayoutVars>
      </dgm:prSet>
      <dgm:spPr/>
    </dgm:pt>
    <dgm:pt modelId="{7B23A009-0872-4974-8B2C-AF849D856DBD}" type="pres">
      <dgm:prSet presAssocID="{FECC9BD7-8B4C-4C5E-9255-7AD6C4BB0F0B}" presName="spaceBetweenRectangles" presStyleCnt="0"/>
      <dgm:spPr/>
    </dgm:pt>
    <dgm:pt modelId="{EFAC0589-9544-4560-ADAD-9518A4757A4A}" type="pres">
      <dgm:prSet presAssocID="{717CAA64-3E9D-4929-B44B-DD102847692E}" presName="parentLin" presStyleCnt="0"/>
      <dgm:spPr/>
    </dgm:pt>
    <dgm:pt modelId="{A2E0B546-B761-4955-A782-D0F53FCDDD05}" type="pres">
      <dgm:prSet presAssocID="{717CAA64-3E9D-4929-B44B-DD102847692E}" presName="parentLeftMargin" presStyleLbl="node1" presStyleIdx="1" presStyleCnt="7"/>
      <dgm:spPr/>
    </dgm:pt>
    <dgm:pt modelId="{A0213E3A-017C-4B74-9BB0-BB236DE23BB9}" type="pres">
      <dgm:prSet presAssocID="{717CAA64-3E9D-4929-B44B-DD102847692E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4C97034C-5B5C-4498-94B3-03A1D957B2E4}" type="pres">
      <dgm:prSet presAssocID="{717CAA64-3E9D-4929-B44B-DD102847692E}" presName="negativeSpace" presStyleCnt="0"/>
      <dgm:spPr/>
    </dgm:pt>
    <dgm:pt modelId="{D836D88E-10F8-46AE-A380-7D7878FFA68A}" type="pres">
      <dgm:prSet presAssocID="{717CAA64-3E9D-4929-B44B-DD102847692E}" presName="childText" presStyleLbl="conFgAcc1" presStyleIdx="2" presStyleCnt="7">
        <dgm:presLayoutVars>
          <dgm:bulletEnabled val="1"/>
        </dgm:presLayoutVars>
      </dgm:prSet>
      <dgm:spPr/>
    </dgm:pt>
    <dgm:pt modelId="{841325F5-181D-4BB6-93DA-9C7063041272}" type="pres">
      <dgm:prSet presAssocID="{F544F4C4-7974-4B2C-979A-5022A57E4A80}" presName="spaceBetweenRectangles" presStyleCnt="0"/>
      <dgm:spPr/>
    </dgm:pt>
    <dgm:pt modelId="{6E104A47-A945-4586-AD93-1469207522A7}" type="pres">
      <dgm:prSet presAssocID="{B2F068EC-C466-45B6-B5AB-852E15602657}" presName="parentLin" presStyleCnt="0"/>
      <dgm:spPr/>
    </dgm:pt>
    <dgm:pt modelId="{F9D65024-F188-4EFE-B0BC-B967933CF4E1}" type="pres">
      <dgm:prSet presAssocID="{B2F068EC-C466-45B6-B5AB-852E15602657}" presName="parentLeftMargin" presStyleLbl="node1" presStyleIdx="2" presStyleCnt="7"/>
      <dgm:spPr/>
    </dgm:pt>
    <dgm:pt modelId="{FD07BDBA-D72C-4492-9264-690226C183FD}" type="pres">
      <dgm:prSet presAssocID="{B2F068EC-C466-45B6-B5AB-852E1560265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3EE41C27-E424-4083-B80D-806C18796A79}" type="pres">
      <dgm:prSet presAssocID="{B2F068EC-C466-45B6-B5AB-852E15602657}" presName="negativeSpace" presStyleCnt="0"/>
      <dgm:spPr/>
    </dgm:pt>
    <dgm:pt modelId="{0359AFA1-2A13-4F0F-9932-3F57A64A3564}" type="pres">
      <dgm:prSet presAssocID="{B2F068EC-C466-45B6-B5AB-852E15602657}" presName="childText" presStyleLbl="conFgAcc1" presStyleIdx="3" presStyleCnt="7">
        <dgm:presLayoutVars>
          <dgm:bulletEnabled val="1"/>
        </dgm:presLayoutVars>
      </dgm:prSet>
      <dgm:spPr/>
    </dgm:pt>
    <dgm:pt modelId="{B53DC071-35E2-4AF8-B3B3-3B6D006E4947}" type="pres">
      <dgm:prSet presAssocID="{252776DA-187C-4BD1-8631-E8BBE50A12DE}" presName="spaceBetweenRectangles" presStyleCnt="0"/>
      <dgm:spPr/>
    </dgm:pt>
    <dgm:pt modelId="{2858EB28-CB66-4E85-AC92-035687049B30}" type="pres">
      <dgm:prSet presAssocID="{C04BC8C6-AFDF-4329-927C-B53E5FC05C1E}" presName="parentLin" presStyleCnt="0"/>
      <dgm:spPr/>
    </dgm:pt>
    <dgm:pt modelId="{73FF7178-5182-4FD8-8332-22BCC7990837}" type="pres">
      <dgm:prSet presAssocID="{C04BC8C6-AFDF-4329-927C-B53E5FC05C1E}" presName="parentLeftMargin" presStyleLbl="node1" presStyleIdx="3" presStyleCnt="7"/>
      <dgm:spPr/>
    </dgm:pt>
    <dgm:pt modelId="{205E7CB0-10B2-4FD2-A642-4873075B791A}" type="pres">
      <dgm:prSet presAssocID="{C04BC8C6-AFDF-4329-927C-B53E5FC05C1E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101C1F7B-2B90-4894-A333-E06C2D588575}" type="pres">
      <dgm:prSet presAssocID="{C04BC8C6-AFDF-4329-927C-B53E5FC05C1E}" presName="negativeSpace" presStyleCnt="0"/>
      <dgm:spPr/>
    </dgm:pt>
    <dgm:pt modelId="{D1BC19A6-2E8D-4868-BCEA-0EDEC8AF6E75}" type="pres">
      <dgm:prSet presAssocID="{C04BC8C6-AFDF-4329-927C-B53E5FC05C1E}" presName="childText" presStyleLbl="conFgAcc1" presStyleIdx="4" presStyleCnt="7">
        <dgm:presLayoutVars>
          <dgm:bulletEnabled val="1"/>
        </dgm:presLayoutVars>
      </dgm:prSet>
      <dgm:spPr/>
    </dgm:pt>
    <dgm:pt modelId="{3D9A529D-024B-4CCB-9FD8-AB3336D55FBF}" type="pres">
      <dgm:prSet presAssocID="{113B370D-22DC-4286-BA91-6C383845C5BE}" presName="spaceBetweenRectangles" presStyleCnt="0"/>
      <dgm:spPr/>
    </dgm:pt>
    <dgm:pt modelId="{5349643B-B937-4878-BE12-9B0645FB65BB}" type="pres">
      <dgm:prSet presAssocID="{8FC67873-1C5B-460A-9651-FC41AC4FA74C}" presName="parentLin" presStyleCnt="0"/>
      <dgm:spPr/>
    </dgm:pt>
    <dgm:pt modelId="{F1E523BF-B1F6-4224-B7B9-EA4A22482A4D}" type="pres">
      <dgm:prSet presAssocID="{8FC67873-1C5B-460A-9651-FC41AC4FA74C}" presName="parentLeftMargin" presStyleLbl="node1" presStyleIdx="4" presStyleCnt="7"/>
      <dgm:spPr/>
    </dgm:pt>
    <dgm:pt modelId="{92CCA642-1680-4127-A645-38E37EBE0E41}" type="pres">
      <dgm:prSet presAssocID="{8FC67873-1C5B-460A-9651-FC41AC4FA74C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54A6F05D-6DDE-47E7-AA96-74B6DBC3C033}" type="pres">
      <dgm:prSet presAssocID="{8FC67873-1C5B-460A-9651-FC41AC4FA74C}" presName="negativeSpace" presStyleCnt="0"/>
      <dgm:spPr/>
    </dgm:pt>
    <dgm:pt modelId="{CC8771BE-10D1-48C2-840E-CAA5C0D4788A}" type="pres">
      <dgm:prSet presAssocID="{8FC67873-1C5B-460A-9651-FC41AC4FA74C}" presName="childText" presStyleLbl="conFgAcc1" presStyleIdx="5" presStyleCnt="7">
        <dgm:presLayoutVars>
          <dgm:bulletEnabled val="1"/>
        </dgm:presLayoutVars>
      </dgm:prSet>
      <dgm:spPr/>
    </dgm:pt>
    <dgm:pt modelId="{DD500E37-29D1-48B2-AC22-CA8DF5B50A64}" type="pres">
      <dgm:prSet presAssocID="{ADE2CC11-71F4-4EBA-BC7B-7451D5878D51}" presName="spaceBetweenRectangles" presStyleCnt="0"/>
      <dgm:spPr/>
    </dgm:pt>
    <dgm:pt modelId="{1311AA9E-B958-49B7-A409-5D986DBC0C48}" type="pres">
      <dgm:prSet presAssocID="{DF809B03-64A3-473D-BC63-D54814EC4A16}" presName="parentLin" presStyleCnt="0"/>
      <dgm:spPr/>
    </dgm:pt>
    <dgm:pt modelId="{F2B90983-2461-4DC5-B1E7-1326B3FC0812}" type="pres">
      <dgm:prSet presAssocID="{DF809B03-64A3-473D-BC63-D54814EC4A16}" presName="parentLeftMargin" presStyleLbl="node1" presStyleIdx="5" presStyleCnt="7"/>
      <dgm:spPr/>
    </dgm:pt>
    <dgm:pt modelId="{E9791EA3-6AE6-42AD-A7BF-D9F11FDEAE29}" type="pres">
      <dgm:prSet presAssocID="{DF809B03-64A3-473D-BC63-D54814EC4A16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7A4A1552-1807-4BC4-9DF1-D965E3CBC254}" type="pres">
      <dgm:prSet presAssocID="{DF809B03-64A3-473D-BC63-D54814EC4A16}" presName="negativeSpace" presStyleCnt="0"/>
      <dgm:spPr/>
    </dgm:pt>
    <dgm:pt modelId="{B0612AC3-74E9-4E1F-8747-A3089A8855D8}" type="pres">
      <dgm:prSet presAssocID="{DF809B03-64A3-473D-BC63-D54814EC4A16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C5167B06-C5A6-49D0-A99D-D839A75CA604}" srcId="{42FE7ADF-C81A-4989-8304-E4251355EF25}" destId="{C04BC8C6-AFDF-4329-927C-B53E5FC05C1E}" srcOrd="4" destOrd="0" parTransId="{A0E2593C-773C-42FA-8C88-C07DA7C90FC6}" sibTransId="{113B370D-22DC-4286-BA91-6C383845C5BE}"/>
    <dgm:cxn modelId="{6057630C-0DF7-4C81-ADD4-C43264974D4A}" srcId="{42FE7ADF-C81A-4989-8304-E4251355EF25}" destId="{B2F068EC-C466-45B6-B5AB-852E15602657}" srcOrd="3" destOrd="0" parTransId="{409EB6FA-87C2-4D8B-A04F-0CF5B6F77623}" sibTransId="{252776DA-187C-4BD1-8631-E8BBE50A12DE}"/>
    <dgm:cxn modelId="{BC7DA614-9B1B-44FC-8DB7-64747EF59705}" srcId="{42FE7ADF-C81A-4989-8304-E4251355EF25}" destId="{8FC67873-1C5B-460A-9651-FC41AC4FA74C}" srcOrd="5" destOrd="0" parTransId="{64C322E2-EF2D-4733-B68E-63BC733B906A}" sibTransId="{ADE2CC11-71F4-4EBA-BC7B-7451D5878D51}"/>
    <dgm:cxn modelId="{24F0781D-DEAD-4A64-BD59-1F52B4F001D5}" srcId="{42FE7ADF-C81A-4989-8304-E4251355EF25}" destId="{CE90651E-6B95-4C55-BCD4-3ACE5E7E9856}" srcOrd="1" destOrd="0" parTransId="{9B6ABA6B-73E4-4865-B5CC-3727D5502096}" sibTransId="{FECC9BD7-8B4C-4C5E-9255-7AD6C4BB0F0B}"/>
    <dgm:cxn modelId="{4A6DED66-1DB5-4629-9069-73BDCAA37147}" type="presOf" srcId="{C04BC8C6-AFDF-4329-927C-B53E5FC05C1E}" destId="{205E7CB0-10B2-4FD2-A642-4873075B791A}" srcOrd="1" destOrd="0" presId="urn:microsoft.com/office/officeart/2005/8/layout/list1"/>
    <dgm:cxn modelId="{6F191F48-EAC2-47B3-8AFD-80B6C6509E73}" type="presOf" srcId="{8FC67873-1C5B-460A-9651-FC41AC4FA74C}" destId="{F1E523BF-B1F6-4224-B7B9-EA4A22482A4D}" srcOrd="0" destOrd="0" presId="urn:microsoft.com/office/officeart/2005/8/layout/list1"/>
    <dgm:cxn modelId="{DDFE9C69-8B9D-4E40-B7FE-D61C148DF196}" type="presOf" srcId="{717CAA64-3E9D-4929-B44B-DD102847692E}" destId="{A2E0B546-B761-4955-A782-D0F53FCDDD05}" srcOrd="0" destOrd="0" presId="urn:microsoft.com/office/officeart/2005/8/layout/list1"/>
    <dgm:cxn modelId="{4DAA9155-B219-48A0-B94B-9078F132AFDE}" type="presOf" srcId="{CE90651E-6B95-4C55-BCD4-3ACE5E7E9856}" destId="{10908909-A6FB-46B6-A9F5-3F17F4B33B2D}" srcOrd="0" destOrd="0" presId="urn:microsoft.com/office/officeart/2005/8/layout/list1"/>
    <dgm:cxn modelId="{981CBC58-9F7D-4C9E-BC31-E842B3A45540}" type="presOf" srcId="{C04BC8C6-AFDF-4329-927C-B53E5FC05C1E}" destId="{73FF7178-5182-4FD8-8332-22BCC7990837}" srcOrd="0" destOrd="0" presId="urn:microsoft.com/office/officeart/2005/8/layout/list1"/>
    <dgm:cxn modelId="{2ABDDA58-EB5B-4B63-B8A9-6277B8494CBE}" type="presOf" srcId="{B2F068EC-C466-45B6-B5AB-852E15602657}" destId="{FD07BDBA-D72C-4492-9264-690226C183FD}" srcOrd="1" destOrd="0" presId="urn:microsoft.com/office/officeart/2005/8/layout/list1"/>
    <dgm:cxn modelId="{B2FAFC7A-AD5A-45C8-9410-42BA9A2433E8}" type="presOf" srcId="{42FE7ADF-C81A-4989-8304-E4251355EF25}" destId="{DFF534FF-5C5F-4F54-82D3-5F39B1BC5977}" srcOrd="0" destOrd="0" presId="urn:microsoft.com/office/officeart/2005/8/layout/list1"/>
    <dgm:cxn modelId="{6022467C-98BA-401E-8738-D6611C0AA422}" type="presOf" srcId="{DF809B03-64A3-473D-BC63-D54814EC4A16}" destId="{E9791EA3-6AE6-42AD-A7BF-D9F11FDEAE29}" srcOrd="1" destOrd="0" presId="urn:microsoft.com/office/officeart/2005/8/layout/list1"/>
    <dgm:cxn modelId="{54CDAA8B-4253-4234-B030-FE99A6134308}" type="presOf" srcId="{CE90651E-6B95-4C55-BCD4-3ACE5E7E9856}" destId="{276C3057-4676-439B-B82D-B8B1BE522104}" srcOrd="1" destOrd="0" presId="urn:microsoft.com/office/officeart/2005/8/layout/list1"/>
    <dgm:cxn modelId="{2740CF8D-988D-43DD-BEC7-D68ECF23E5E2}" srcId="{42FE7ADF-C81A-4989-8304-E4251355EF25}" destId="{0B80C950-D02F-41C5-A4D7-A035C16E9E3B}" srcOrd="0" destOrd="0" parTransId="{65800860-3665-4EB1-9477-5C7181BFB525}" sibTransId="{9F8779D8-3EFD-4A7F-8A89-8A34B3180460}"/>
    <dgm:cxn modelId="{C207579F-A245-40B7-A497-46C13779DB79}" type="presOf" srcId="{717CAA64-3E9D-4929-B44B-DD102847692E}" destId="{A0213E3A-017C-4B74-9BB0-BB236DE23BB9}" srcOrd="1" destOrd="0" presId="urn:microsoft.com/office/officeart/2005/8/layout/list1"/>
    <dgm:cxn modelId="{08EF33AB-29E0-4996-AD5D-6C47F718A277}" srcId="{42FE7ADF-C81A-4989-8304-E4251355EF25}" destId="{717CAA64-3E9D-4929-B44B-DD102847692E}" srcOrd="2" destOrd="0" parTransId="{CD0D82B9-6FD3-44C0-A4EC-B403F2197A67}" sibTransId="{F544F4C4-7974-4B2C-979A-5022A57E4A80}"/>
    <dgm:cxn modelId="{CD9829AC-C717-4169-934E-2D12964E67EF}" type="presOf" srcId="{0B80C950-D02F-41C5-A4D7-A035C16E9E3B}" destId="{14FED1AF-CC4B-40E4-BF51-1A20F12BEBD3}" srcOrd="0" destOrd="0" presId="urn:microsoft.com/office/officeart/2005/8/layout/list1"/>
    <dgm:cxn modelId="{172458BE-833F-4181-9DBD-AFBEB1CBDF19}" srcId="{42FE7ADF-C81A-4989-8304-E4251355EF25}" destId="{DF809B03-64A3-473D-BC63-D54814EC4A16}" srcOrd="6" destOrd="0" parTransId="{ED5C6787-9E2F-4C12-B2AB-D15CDB700847}" sibTransId="{A3CB959D-D8BE-4D7B-9A60-A0E7FC8F886F}"/>
    <dgm:cxn modelId="{B10028CB-2BE5-44B6-90A9-19B827B6BDA9}" type="presOf" srcId="{0B80C950-D02F-41C5-A4D7-A035C16E9E3B}" destId="{1B2067B9-6A55-4F09-8176-C14E8C96701C}" srcOrd="1" destOrd="0" presId="urn:microsoft.com/office/officeart/2005/8/layout/list1"/>
    <dgm:cxn modelId="{4A4D73D1-D2D8-4A53-99A1-9DC6E9318D03}" type="presOf" srcId="{8FC67873-1C5B-460A-9651-FC41AC4FA74C}" destId="{92CCA642-1680-4127-A645-38E37EBE0E41}" srcOrd="1" destOrd="0" presId="urn:microsoft.com/office/officeart/2005/8/layout/list1"/>
    <dgm:cxn modelId="{49673CEE-3E4A-47EF-8AB9-49ECA7FAFF4A}" type="presOf" srcId="{B2F068EC-C466-45B6-B5AB-852E15602657}" destId="{F9D65024-F188-4EFE-B0BC-B967933CF4E1}" srcOrd="0" destOrd="0" presId="urn:microsoft.com/office/officeart/2005/8/layout/list1"/>
    <dgm:cxn modelId="{669B47FE-C7D3-4AFB-94F5-D3E791CAE8BE}" type="presOf" srcId="{DF809B03-64A3-473D-BC63-D54814EC4A16}" destId="{F2B90983-2461-4DC5-B1E7-1326B3FC0812}" srcOrd="0" destOrd="0" presId="urn:microsoft.com/office/officeart/2005/8/layout/list1"/>
    <dgm:cxn modelId="{92E145F1-6CB8-4B90-828E-845632EE1773}" type="presParOf" srcId="{DFF534FF-5C5F-4F54-82D3-5F39B1BC5977}" destId="{4497E4DC-757E-468C-B1AE-0249B7919C2C}" srcOrd="0" destOrd="0" presId="urn:microsoft.com/office/officeart/2005/8/layout/list1"/>
    <dgm:cxn modelId="{9F78E207-9486-44C2-8374-BEDFA898223B}" type="presParOf" srcId="{4497E4DC-757E-468C-B1AE-0249B7919C2C}" destId="{14FED1AF-CC4B-40E4-BF51-1A20F12BEBD3}" srcOrd="0" destOrd="0" presId="urn:microsoft.com/office/officeart/2005/8/layout/list1"/>
    <dgm:cxn modelId="{02FD9752-845E-4FAA-877A-D47481A49B47}" type="presParOf" srcId="{4497E4DC-757E-468C-B1AE-0249B7919C2C}" destId="{1B2067B9-6A55-4F09-8176-C14E8C96701C}" srcOrd="1" destOrd="0" presId="urn:microsoft.com/office/officeart/2005/8/layout/list1"/>
    <dgm:cxn modelId="{453E7678-9963-4161-A239-C539D2AB0D86}" type="presParOf" srcId="{DFF534FF-5C5F-4F54-82D3-5F39B1BC5977}" destId="{05248EC4-6FEE-42B7-A1B2-29133729D6F2}" srcOrd="1" destOrd="0" presId="urn:microsoft.com/office/officeart/2005/8/layout/list1"/>
    <dgm:cxn modelId="{ABB681D7-6F27-469E-9026-57FF0F385281}" type="presParOf" srcId="{DFF534FF-5C5F-4F54-82D3-5F39B1BC5977}" destId="{33EA2E0F-7DB2-4449-B8D3-2E93BA63BB91}" srcOrd="2" destOrd="0" presId="urn:microsoft.com/office/officeart/2005/8/layout/list1"/>
    <dgm:cxn modelId="{5EBD5C69-A2FD-481E-983B-99A04A0ACD0A}" type="presParOf" srcId="{DFF534FF-5C5F-4F54-82D3-5F39B1BC5977}" destId="{28B20B8F-745A-489A-85DC-1A1D61A40EB0}" srcOrd="3" destOrd="0" presId="urn:microsoft.com/office/officeart/2005/8/layout/list1"/>
    <dgm:cxn modelId="{39254B35-3B7C-4491-923D-64271470DBAE}" type="presParOf" srcId="{DFF534FF-5C5F-4F54-82D3-5F39B1BC5977}" destId="{4DE5B527-0C52-4FD9-8791-B0E9FA195BC4}" srcOrd="4" destOrd="0" presId="urn:microsoft.com/office/officeart/2005/8/layout/list1"/>
    <dgm:cxn modelId="{AA845B57-AC39-4A3F-8EFB-63E117DE069D}" type="presParOf" srcId="{4DE5B527-0C52-4FD9-8791-B0E9FA195BC4}" destId="{10908909-A6FB-46B6-A9F5-3F17F4B33B2D}" srcOrd="0" destOrd="0" presId="urn:microsoft.com/office/officeart/2005/8/layout/list1"/>
    <dgm:cxn modelId="{43E7A7D1-E338-40C4-A7BF-668967D89942}" type="presParOf" srcId="{4DE5B527-0C52-4FD9-8791-B0E9FA195BC4}" destId="{276C3057-4676-439B-B82D-B8B1BE522104}" srcOrd="1" destOrd="0" presId="urn:microsoft.com/office/officeart/2005/8/layout/list1"/>
    <dgm:cxn modelId="{52E11BDA-C85C-47B2-8E26-72D13BC0DA0B}" type="presParOf" srcId="{DFF534FF-5C5F-4F54-82D3-5F39B1BC5977}" destId="{9395BDFD-EFA1-4E39-8DF9-8615221D4FDF}" srcOrd="5" destOrd="0" presId="urn:microsoft.com/office/officeart/2005/8/layout/list1"/>
    <dgm:cxn modelId="{4A751BBF-810A-4C68-A125-BF2A51639331}" type="presParOf" srcId="{DFF534FF-5C5F-4F54-82D3-5F39B1BC5977}" destId="{EFD6B373-FF0C-4D9F-898A-0DE7392220C9}" srcOrd="6" destOrd="0" presId="urn:microsoft.com/office/officeart/2005/8/layout/list1"/>
    <dgm:cxn modelId="{32F99F88-C5E1-467F-AC58-60C024E21DEC}" type="presParOf" srcId="{DFF534FF-5C5F-4F54-82D3-5F39B1BC5977}" destId="{7B23A009-0872-4974-8B2C-AF849D856DBD}" srcOrd="7" destOrd="0" presId="urn:microsoft.com/office/officeart/2005/8/layout/list1"/>
    <dgm:cxn modelId="{C82B8575-510A-4A99-88E4-31A1A1805C89}" type="presParOf" srcId="{DFF534FF-5C5F-4F54-82D3-5F39B1BC5977}" destId="{EFAC0589-9544-4560-ADAD-9518A4757A4A}" srcOrd="8" destOrd="0" presId="urn:microsoft.com/office/officeart/2005/8/layout/list1"/>
    <dgm:cxn modelId="{EDC91455-176E-4370-9FA6-B15189EB09EC}" type="presParOf" srcId="{EFAC0589-9544-4560-ADAD-9518A4757A4A}" destId="{A2E0B546-B761-4955-A782-D0F53FCDDD05}" srcOrd="0" destOrd="0" presId="urn:microsoft.com/office/officeart/2005/8/layout/list1"/>
    <dgm:cxn modelId="{D48D209D-B1CF-450A-93A5-474E55BE7462}" type="presParOf" srcId="{EFAC0589-9544-4560-ADAD-9518A4757A4A}" destId="{A0213E3A-017C-4B74-9BB0-BB236DE23BB9}" srcOrd="1" destOrd="0" presId="urn:microsoft.com/office/officeart/2005/8/layout/list1"/>
    <dgm:cxn modelId="{6CE3E45A-17B8-474A-B9BB-4061F45D7AB7}" type="presParOf" srcId="{DFF534FF-5C5F-4F54-82D3-5F39B1BC5977}" destId="{4C97034C-5B5C-4498-94B3-03A1D957B2E4}" srcOrd="9" destOrd="0" presId="urn:microsoft.com/office/officeart/2005/8/layout/list1"/>
    <dgm:cxn modelId="{12BC8F8E-8D18-4BE3-8CD4-7E1344B58D7F}" type="presParOf" srcId="{DFF534FF-5C5F-4F54-82D3-5F39B1BC5977}" destId="{D836D88E-10F8-46AE-A380-7D7878FFA68A}" srcOrd="10" destOrd="0" presId="urn:microsoft.com/office/officeart/2005/8/layout/list1"/>
    <dgm:cxn modelId="{89813BE9-6B74-4077-A7BD-9F40CBED9858}" type="presParOf" srcId="{DFF534FF-5C5F-4F54-82D3-5F39B1BC5977}" destId="{841325F5-181D-4BB6-93DA-9C7063041272}" srcOrd="11" destOrd="0" presId="urn:microsoft.com/office/officeart/2005/8/layout/list1"/>
    <dgm:cxn modelId="{32B97FCB-0302-4C83-94A2-EC9969A8C584}" type="presParOf" srcId="{DFF534FF-5C5F-4F54-82D3-5F39B1BC5977}" destId="{6E104A47-A945-4586-AD93-1469207522A7}" srcOrd="12" destOrd="0" presId="urn:microsoft.com/office/officeart/2005/8/layout/list1"/>
    <dgm:cxn modelId="{5BB2DE37-83A9-49BE-8B89-9CF7904EAA73}" type="presParOf" srcId="{6E104A47-A945-4586-AD93-1469207522A7}" destId="{F9D65024-F188-4EFE-B0BC-B967933CF4E1}" srcOrd="0" destOrd="0" presId="urn:microsoft.com/office/officeart/2005/8/layout/list1"/>
    <dgm:cxn modelId="{814DC58F-5997-42BA-A758-15A408197079}" type="presParOf" srcId="{6E104A47-A945-4586-AD93-1469207522A7}" destId="{FD07BDBA-D72C-4492-9264-690226C183FD}" srcOrd="1" destOrd="0" presId="urn:microsoft.com/office/officeart/2005/8/layout/list1"/>
    <dgm:cxn modelId="{2B06C20C-9299-4D0C-AE47-5C552D5984B1}" type="presParOf" srcId="{DFF534FF-5C5F-4F54-82D3-5F39B1BC5977}" destId="{3EE41C27-E424-4083-B80D-806C18796A79}" srcOrd="13" destOrd="0" presId="urn:microsoft.com/office/officeart/2005/8/layout/list1"/>
    <dgm:cxn modelId="{AFACCCBE-F252-4BBD-B5CF-ECD5C8704A6F}" type="presParOf" srcId="{DFF534FF-5C5F-4F54-82D3-5F39B1BC5977}" destId="{0359AFA1-2A13-4F0F-9932-3F57A64A3564}" srcOrd="14" destOrd="0" presId="urn:microsoft.com/office/officeart/2005/8/layout/list1"/>
    <dgm:cxn modelId="{2BFF9C22-6034-4989-B7A3-231C2C64F7DE}" type="presParOf" srcId="{DFF534FF-5C5F-4F54-82D3-5F39B1BC5977}" destId="{B53DC071-35E2-4AF8-B3B3-3B6D006E4947}" srcOrd="15" destOrd="0" presId="urn:microsoft.com/office/officeart/2005/8/layout/list1"/>
    <dgm:cxn modelId="{09A7FF5C-299B-4861-B5BF-9D62F3CCD2BA}" type="presParOf" srcId="{DFF534FF-5C5F-4F54-82D3-5F39B1BC5977}" destId="{2858EB28-CB66-4E85-AC92-035687049B30}" srcOrd="16" destOrd="0" presId="urn:microsoft.com/office/officeart/2005/8/layout/list1"/>
    <dgm:cxn modelId="{0BD30FB9-4AFA-4EB5-ABE3-5D23E7C238B8}" type="presParOf" srcId="{2858EB28-CB66-4E85-AC92-035687049B30}" destId="{73FF7178-5182-4FD8-8332-22BCC7990837}" srcOrd="0" destOrd="0" presId="urn:microsoft.com/office/officeart/2005/8/layout/list1"/>
    <dgm:cxn modelId="{AA794AFC-7E32-4B9A-9A3C-ED2A331DCFE5}" type="presParOf" srcId="{2858EB28-CB66-4E85-AC92-035687049B30}" destId="{205E7CB0-10B2-4FD2-A642-4873075B791A}" srcOrd="1" destOrd="0" presId="urn:microsoft.com/office/officeart/2005/8/layout/list1"/>
    <dgm:cxn modelId="{710A1285-0DF2-426B-8912-1F6F8AA90161}" type="presParOf" srcId="{DFF534FF-5C5F-4F54-82D3-5F39B1BC5977}" destId="{101C1F7B-2B90-4894-A333-E06C2D588575}" srcOrd="17" destOrd="0" presId="urn:microsoft.com/office/officeart/2005/8/layout/list1"/>
    <dgm:cxn modelId="{0FE8D4A7-3EFA-4F5D-AE33-8FD29922967F}" type="presParOf" srcId="{DFF534FF-5C5F-4F54-82D3-5F39B1BC5977}" destId="{D1BC19A6-2E8D-4868-BCEA-0EDEC8AF6E75}" srcOrd="18" destOrd="0" presId="urn:microsoft.com/office/officeart/2005/8/layout/list1"/>
    <dgm:cxn modelId="{B93A5A79-FDF6-4F3D-8E3D-0A5BC983EBB2}" type="presParOf" srcId="{DFF534FF-5C5F-4F54-82D3-5F39B1BC5977}" destId="{3D9A529D-024B-4CCB-9FD8-AB3336D55FBF}" srcOrd="19" destOrd="0" presId="urn:microsoft.com/office/officeart/2005/8/layout/list1"/>
    <dgm:cxn modelId="{BE46BE9B-A010-48C2-9125-89B615F8AD6C}" type="presParOf" srcId="{DFF534FF-5C5F-4F54-82D3-5F39B1BC5977}" destId="{5349643B-B937-4878-BE12-9B0645FB65BB}" srcOrd="20" destOrd="0" presId="urn:microsoft.com/office/officeart/2005/8/layout/list1"/>
    <dgm:cxn modelId="{A6BBBCAF-20AD-4726-BE16-0FC9A1226D41}" type="presParOf" srcId="{5349643B-B937-4878-BE12-9B0645FB65BB}" destId="{F1E523BF-B1F6-4224-B7B9-EA4A22482A4D}" srcOrd="0" destOrd="0" presId="urn:microsoft.com/office/officeart/2005/8/layout/list1"/>
    <dgm:cxn modelId="{32B1DC04-16FC-460A-88C9-EE7CACF24B5C}" type="presParOf" srcId="{5349643B-B937-4878-BE12-9B0645FB65BB}" destId="{92CCA642-1680-4127-A645-38E37EBE0E41}" srcOrd="1" destOrd="0" presId="urn:microsoft.com/office/officeart/2005/8/layout/list1"/>
    <dgm:cxn modelId="{DD058BA3-2FBE-464E-9BCD-7D938CD3C5A5}" type="presParOf" srcId="{DFF534FF-5C5F-4F54-82D3-5F39B1BC5977}" destId="{54A6F05D-6DDE-47E7-AA96-74B6DBC3C033}" srcOrd="21" destOrd="0" presId="urn:microsoft.com/office/officeart/2005/8/layout/list1"/>
    <dgm:cxn modelId="{08DFF77C-927B-40DC-8A8B-F82F26B9A6C9}" type="presParOf" srcId="{DFF534FF-5C5F-4F54-82D3-5F39B1BC5977}" destId="{CC8771BE-10D1-48C2-840E-CAA5C0D4788A}" srcOrd="22" destOrd="0" presId="urn:microsoft.com/office/officeart/2005/8/layout/list1"/>
    <dgm:cxn modelId="{D3FDBC65-9DD0-4A36-9AAF-C4722AD006F5}" type="presParOf" srcId="{DFF534FF-5C5F-4F54-82D3-5F39B1BC5977}" destId="{DD500E37-29D1-48B2-AC22-CA8DF5B50A64}" srcOrd="23" destOrd="0" presId="urn:microsoft.com/office/officeart/2005/8/layout/list1"/>
    <dgm:cxn modelId="{3EC0F13D-11AD-4B60-A95D-3F894386C9A6}" type="presParOf" srcId="{DFF534FF-5C5F-4F54-82D3-5F39B1BC5977}" destId="{1311AA9E-B958-49B7-A409-5D986DBC0C48}" srcOrd="24" destOrd="0" presId="urn:microsoft.com/office/officeart/2005/8/layout/list1"/>
    <dgm:cxn modelId="{C199479C-0923-425E-A1CE-23BF826AE25D}" type="presParOf" srcId="{1311AA9E-B958-49B7-A409-5D986DBC0C48}" destId="{F2B90983-2461-4DC5-B1E7-1326B3FC0812}" srcOrd="0" destOrd="0" presId="urn:microsoft.com/office/officeart/2005/8/layout/list1"/>
    <dgm:cxn modelId="{D6E78B90-EF9C-48C7-8C42-A39C7D05403A}" type="presParOf" srcId="{1311AA9E-B958-49B7-A409-5D986DBC0C48}" destId="{E9791EA3-6AE6-42AD-A7BF-D9F11FDEAE29}" srcOrd="1" destOrd="0" presId="urn:microsoft.com/office/officeart/2005/8/layout/list1"/>
    <dgm:cxn modelId="{F9F42336-4469-45B0-93F8-45FFF77F1142}" type="presParOf" srcId="{DFF534FF-5C5F-4F54-82D3-5F39B1BC5977}" destId="{7A4A1552-1807-4BC4-9DF1-D965E3CBC254}" srcOrd="25" destOrd="0" presId="urn:microsoft.com/office/officeart/2005/8/layout/list1"/>
    <dgm:cxn modelId="{C1DF29AF-F22D-4A6C-8B2D-A50EB8FA9EB1}" type="presParOf" srcId="{DFF534FF-5C5F-4F54-82D3-5F39B1BC5977}" destId="{B0612AC3-74E9-4E1F-8747-A3089A8855D8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D6314D-AFAD-4425-90EC-AA3F3088E28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A9D4790-C027-4EF9-A4F2-F96CA1995801}">
      <dgm:prSet/>
      <dgm:spPr/>
      <dgm:t>
        <a:bodyPr/>
        <a:lstStyle/>
        <a:p>
          <a:r>
            <a:rPr lang="nl-NL"/>
            <a:t>Je weet wat een mangrove aquarium is en kan hier kenmerken van noemen</a:t>
          </a:r>
          <a:endParaRPr lang="en-US"/>
        </a:p>
      </dgm:t>
    </dgm:pt>
    <dgm:pt modelId="{A488BF08-A30E-4845-B1BF-B2FABB3493CA}" type="parTrans" cxnId="{3EC309A9-3397-4DD1-856E-65693B34CE4D}">
      <dgm:prSet/>
      <dgm:spPr/>
      <dgm:t>
        <a:bodyPr/>
        <a:lstStyle/>
        <a:p>
          <a:endParaRPr lang="en-US"/>
        </a:p>
      </dgm:t>
    </dgm:pt>
    <dgm:pt modelId="{ECE377A1-C694-4D77-AA6C-C425CC216FA6}" type="sibTrans" cxnId="{3EC309A9-3397-4DD1-856E-65693B34CE4D}">
      <dgm:prSet/>
      <dgm:spPr/>
      <dgm:t>
        <a:bodyPr/>
        <a:lstStyle/>
        <a:p>
          <a:endParaRPr lang="en-US"/>
        </a:p>
      </dgm:t>
    </dgm:pt>
    <dgm:pt modelId="{5CBFD1DC-E097-4663-B16D-394CC7E61816}">
      <dgm:prSet/>
      <dgm:spPr/>
      <dgm:t>
        <a:bodyPr/>
        <a:lstStyle/>
        <a:p>
          <a:r>
            <a:rPr lang="nl-NL"/>
            <a:t>Je weet waarom een amazone biotoop zo populair is </a:t>
          </a:r>
          <a:endParaRPr lang="en-US"/>
        </a:p>
      </dgm:t>
    </dgm:pt>
    <dgm:pt modelId="{F122B767-F618-4BAB-A777-A79C05178767}" type="parTrans" cxnId="{15C53069-25C3-4A5A-8B6F-58C6C20C6189}">
      <dgm:prSet/>
      <dgm:spPr/>
      <dgm:t>
        <a:bodyPr/>
        <a:lstStyle/>
        <a:p>
          <a:endParaRPr lang="en-US"/>
        </a:p>
      </dgm:t>
    </dgm:pt>
    <dgm:pt modelId="{D457A843-4704-4DF6-BC16-F78E726EBD88}" type="sibTrans" cxnId="{15C53069-25C3-4A5A-8B6F-58C6C20C6189}">
      <dgm:prSet/>
      <dgm:spPr/>
      <dgm:t>
        <a:bodyPr/>
        <a:lstStyle/>
        <a:p>
          <a:endParaRPr lang="en-US"/>
        </a:p>
      </dgm:t>
    </dgm:pt>
    <dgm:pt modelId="{BBF4F9C6-7FD6-446E-B396-AE3944B775E3}">
      <dgm:prSet/>
      <dgm:spPr/>
      <dgm:t>
        <a:bodyPr/>
        <a:lstStyle/>
        <a:p>
          <a:r>
            <a:rPr lang="nl-NL"/>
            <a:t>Je weet aan de hand van een foto, welk aquarium het is </a:t>
          </a:r>
          <a:endParaRPr lang="en-US"/>
        </a:p>
      </dgm:t>
    </dgm:pt>
    <dgm:pt modelId="{890F006D-C265-4DD3-8B22-F716A268A5D2}" type="parTrans" cxnId="{558B5AC7-FE69-487C-93AC-C4C748B18B65}">
      <dgm:prSet/>
      <dgm:spPr/>
      <dgm:t>
        <a:bodyPr/>
        <a:lstStyle/>
        <a:p>
          <a:endParaRPr lang="en-US"/>
        </a:p>
      </dgm:t>
    </dgm:pt>
    <dgm:pt modelId="{A295037E-8155-45A3-ACEF-422FBC72B800}" type="sibTrans" cxnId="{558B5AC7-FE69-487C-93AC-C4C748B18B65}">
      <dgm:prSet/>
      <dgm:spPr/>
      <dgm:t>
        <a:bodyPr/>
        <a:lstStyle/>
        <a:p>
          <a:endParaRPr lang="en-US"/>
        </a:p>
      </dgm:t>
    </dgm:pt>
    <dgm:pt modelId="{346990F7-5BF7-4D5E-B715-B35271CFC015}" type="pres">
      <dgm:prSet presAssocID="{D8D6314D-AFAD-4425-90EC-AA3F3088E280}" presName="linear" presStyleCnt="0">
        <dgm:presLayoutVars>
          <dgm:animLvl val="lvl"/>
          <dgm:resizeHandles val="exact"/>
        </dgm:presLayoutVars>
      </dgm:prSet>
      <dgm:spPr/>
    </dgm:pt>
    <dgm:pt modelId="{994370F3-B53B-4858-874D-EF4F406802BF}" type="pres">
      <dgm:prSet presAssocID="{0A9D4790-C027-4EF9-A4F2-F96CA199580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7270BD3-88FF-4C22-85C6-DD5021ABE158}" type="pres">
      <dgm:prSet presAssocID="{ECE377A1-C694-4D77-AA6C-C425CC216FA6}" presName="spacer" presStyleCnt="0"/>
      <dgm:spPr/>
    </dgm:pt>
    <dgm:pt modelId="{E666CC58-56D6-462D-AA61-28AE2FC69E66}" type="pres">
      <dgm:prSet presAssocID="{5CBFD1DC-E097-4663-B16D-394CC7E6181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F8058F5-D921-4DA0-B95F-06BF8253AD4C}" type="pres">
      <dgm:prSet presAssocID="{D457A843-4704-4DF6-BC16-F78E726EBD88}" presName="spacer" presStyleCnt="0"/>
      <dgm:spPr/>
    </dgm:pt>
    <dgm:pt modelId="{6EC650A5-ABEF-4F64-88EF-90FCCD0DD612}" type="pres">
      <dgm:prSet presAssocID="{BBF4F9C6-7FD6-446E-B396-AE3944B775E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923DD01-6812-4ACE-9F60-47F3A8023C44}" type="presOf" srcId="{0A9D4790-C027-4EF9-A4F2-F96CA1995801}" destId="{994370F3-B53B-4858-874D-EF4F406802BF}" srcOrd="0" destOrd="0" presId="urn:microsoft.com/office/officeart/2005/8/layout/vList2"/>
    <dgm:cxn modelId="{FF454006-61CB-474A-B39A-54D927387BEE}" type="presOf" srcId="{BBF4F9C6-7FD6-446E-B396-AE3944B775E3}" destId="{6EC650A5-ABEF-4F64-88EF-90FCCD0DD612}" srcOrd="0" destOrd="0" presId="urn:microsoft.com/office/officeart/2005/8/layout/vList2"/>
    <dgm:cxn modelId="{8430232E-6B68-4696-83BD-B0A1C97999CA}" type="presOf" srcId="{D8D6314D-AFAD-4425-90EC-AA3F3088E280}" destId="{346990F7-5BF7-4D5E-B715-B35271CFC015}" srcOrd="0" destOrd="0" presId="urn:microsoft.com/office/officeart/2005/8/layout/vList2"/>
    <dgm:cxn modelId="{15C53069-25C3-4A5A-8B6F-58C6C20C6189}" srcId="{D8D6314D-AFAD-4425-90EC-AA3F3088E280}" destId="{5CBFD1DC-E097-4663-B16D-394CC7E61816}" srcOrd="1" destOrd="0" parTransId="{F122B767-F618-4BAB-A777-A79C05178767}" sibTransId="{D457A843-4704-4DF6-BC16-F78E726EBD88}"/>
    <dgm:cxn modelId="{1A733750-37E3-49C4-9F7D-FFDF13D3347D}" type="presOf" srcId="{5CBFD1DC-E097-4663-B16D-394CC7E61816}" destId="{E666CC58-56D6-462D-AA61-28AE2FC69E66}" srcOrd="0" destOrd="0" presId="urn:microsoft.com/office/officeart/2005/8/layout/vList2"/>
    <dgm:cxn modelId="{3EC309A9-3397-4DD1-856E-65693B34CE4D}" srcId="{D8D6314D-AFAD-4425-90EC-AA3F3088E280}" destId="{0A9D4790-C027-4EF9-A4F2-F96CA1995801}" srcOrd="0" destOrd="0" parTransId="{A488BF08-A30E-4845-B1BF-B2FABB3493CA}" sibTransId="{ECE377A1-C694-4D77-AA6C-C425CC216FA6}"/>
    <dgm:cxn modelId="{558B5AC7-FE69-487C-93AC-C4C748B18B65}" srcId="{D8D6314D-AFAD-4425-90EC-AA3F3088E280}" destId="{BBF4F9C6-7FD6-446E-B396-AE3944B775E3}" srcOrd="2" destOrd="0" parTransId="{890F006D-C265-4DD3-8B22-F716A268A5D2}" sibTransId="{A295037E-8155-45A3-ACEF-422FBC72B800}"/>
    <dgm:cxn modelId="{24409A14-EAAC-48E3-91E3-CE8FE073E269}" type="presParOf" srcId="{346990F7-5BF7-4D5E-B715-B35271CFC015}" destId="{994370F3-B53B-4858-874D-EF4F406802BF}" srcOrd="0" destOrd="0" presId="urn:microsoft.com/office/officeart/2005/8/layout/vList2"/>
    <dgm:cxn modelId="{E4DD28FE-2656-4932-9BA2-681B8C79A367}" type="presParOf" srcId="{346990F7-5BF7-4D5E-B715-B35271CFC015}" destId="{B7270BD3-88FF-4C22-85C6-DD5021ABE158}" srcOrd="1" destOrd="0" presId="urn:microsoft.com/office/officeart/2005/8/layout/vList2"/>
    <dgm:cxn modelId="{EA4F09A7-B39E-408A-BA55-9E5ACBAE7977}" type="presParOf" srcId="{346990F7-5BF7-4D5E-B715-B35271CFC015}" destId="{E666CC58-56D6-462D-AA61-28AE2FC69E66}" srcOrd="2" destOrd="0" presId="urn:microsoft.com/office/officeart/2005/8/layout/vList2"/>
    <dgm:cxn modelId="{0905D6AA-4C91-40A8-AFE4-872A19BD4D6C}" type="presParOf" srcId="{346990F7-5BF7-4D5E-B715-B35271CFC015}" destId="{7F8058F5-D921-4DA0-B95F-06BF8253AD4C}" srcOrd="3" destOrd="0" presId="urn:microsoft.com/office/officeart/2005/8/layout/vList2"/>
    <dgm:cxn modelId="{65DA706D-2F35-4D64-B188-14A49FF63F9C}" type="presParOf" srcId="{346990F7-5BF7-4D5E-B715-B35271CFC015}" destId="{6EC650A5-ABEF-4F64-88EF-90FCCD0DD61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37AAC-1EFD-4909-AE74-F8556B3CF85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E3742D6-BCAB-4D20-9CE7-6F0EBE510975}">
      <dgm:prSet/>
      <dgm:spPr/>
      <dgm:t>
        <a:bodyPr/>
        <a:lstStyle/>
        <a:p>
          <a:r>
            <a:rPr lang="nl-NL"/>
            <a:t>Uitwisselen</a:t>
          </a:r>
          <a:endParaRPr lang="en-US"/>
        </a:p>
      </dgm:t>
    </dgm:pt>
    <dgm:pt modelId="{0D3F6A29-5BE4-42A6-B4D2-CD3AA0B840D3}" type="parTrans" cxnId="{64B0A9C4-19B6-44A7-BE19-6A1A7AED7496}">
      <dgm:prSet/>
      <dgm:spPr/>
      <dgm:t>
        <a:bodyPr/>
        <a:lstStyle/>
        <a:p>
          <a:endParaRPr lang="en-US"/>
        </a:p>
      </dgm:t>
    </dgm:pt>
    <dgm:pt modelId="{644A501F-EF9B-43F1-8D41-66F0A4C1D524}" type="sibTrans" cxnId="{64B0A9C4-19B6-44A7-BE19-6A1A7AED7496}">
      <dgm:prSet/>
      <dgm:spPr/>
      <dgm:t>
        <a:bodyPr/>
        <a:lstStyle/>
        <a:p>
          <a:endParaRPr lang="en-US"/>
        </a:p>
      </dgm:t>
    </dgm:pt>
    <dgm:pt modelId="{2D4D925B-C5C1-49D8-9297-C00B0B1EA187}">
      <dgm:prSet/>
      <dgm:spPr/>
      <dgm:t>
        <a:bodyPr/>
        <a:lstStyle/>
        <a:p>
          <a:r>
            <a:rPr lang="nl-NL"/>
            <a:t>Kijken naar de antwoorden van elkaar</a:t>
          </a:r>
          <a:endParaRPr lang="en-US"/>
        </a:p>
      </dgm:t>
    </dgm:pt>
    <dgm:pt modelId="{3EC8BA31-5A8A-46F4-85BB-CE50F3534DB2}" type="parTrans" cxnId="{2D37C572-2BC4-49E7-A4C4-0502F04B688A}">
      <dgm:prSet/>
      <dgm:spPr/>
      <dgm:t>
        <a:bodyPr/>
        <a:lstStyle/>
        <a:p>
          <a:endParaRPr lang="en-US"/>
        </a:p>
      </dgm:t>
    </dgm:pt>
    <dgm:pt modelId="{B3B120B0-ED73-45BF-BB22-D127FA4B521C}" type="sibTrans" cxnId="{2D37C572-2BC4-49E7-A4C4-0502F04B688A}">
      <dgm:prSet/>
      <dgm:spPr/>
      <dgm:t>
        <a:bodyPr/>
        <a:lstStyle/>
        <a:p>
          <a:endParaRPr lang="en-US"/>
        </a:p>
      </dgm:t>
    </dgm:pt>
    <dgm:pt modelId="{D965B541-28BF-4631-ACDB-CEF0A9915680}">
      <dgm:prSet/>
      <dgm:spPr/>
      <dgm:t>
        <a:bodyPr/>
        <a:lstStyle/>
        <a:p>
          <a:r>
            <a:rPr lang="nl-NL"/>
            <a:t>Wat valt op?</a:t>
          </a:r>
          <a:endParaRPr lang="en-US"/>
        </a:p>
      </dgm:t>
    </dgm:pt>
    <dgm:pt modelId="{25A69639-45CD-45A2-BA1E-8F50BE280355}" type="parTrans" cxnId="{8AA634BE-0917-41D8-BD25-A0C6AA8D0386}">
      <dgm:prSet/>
      <dgm:spPr/>
      <dgm:t>
        <a:bodyPr/>
        <a:lstStyle/>
        <a:p>
          <a:endParaRPr lang="en-US"/>
        </a:p>
      </dgm:t>
    </dgm:pt>
    <dgm:pt modelId="{0EC6E6DC-12C7-4B71-99A7-D827B272C374}" type="sibTrans" cxnId="{8AA634BE-0917-41D8-BD25-A0C6AA8D0386}">
      <dgm:prSet/>
      <dgm:spPr/>
      <dgm:t>
        <a:bodyPr/>
        <a:lstStyle/>
        <a:p>
          <a:endParaRPr lang="en-US"/>
        </a:p>
      </dgm:t>
    </dgm:pt>
    <dgm:pt modelId="{207E9BB6-4A1A-4B35-8880-A773B32CC5A6}" type="pres">
      <dgm:prSet presAssocID="{BD037AAC-1EFD-4909-AE74-F8556B3CF85F}" presName="root" presStyleCnt="0">
        <dgm:presLayoutVars>
          <dgm:dir/>
          <dgm:resizeHandles val="exact"/>
        </dgm:presLayoutVars>
      </dgm:prSet>
      <dgm:spPr/>
    </dgm:pt>
    <dgm:pt modelId="{50757021-0121-4B05-82AF-56C4B8675592}" type="pres">
      <dgm:prSet presAssocID="{8E3742D6-BCAB-4D20-9CE7-6F0EBE510975}" presName="compNode" presStyleCnt="0"/>
      <dgm:spPr/>
    </dgm:pt>
    <dgm:pt modelId="{203915CE-4444-43D5-B1F6-57F16FE1D759}" type="pres">
      <dgm:prSet presAssocID="{8E3742D6-BCAB-4D20-9CE7-6F0EBE51097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verdracht"/>
        </a:ext>
      </dgm:extLst>
    </dgm:pt>
    <dgm:pt modelId="{B50BDC88-250A-47C0-BE10-B8764A719BB7}" type="pres">
      <dgm:prSet presAssocID="{8E3742D6-BCAB-4D20-9CE7-6F0EBE510975}" presName="spaceRect" presStyleCnt="0"/>
      <dgm:spPr/>
    </dgm:pt>
    <dgm:pt modelId="{A302D504-3C05-4710-B746-D4AFA5A155EE}" type="pres">
      <dgm:prSet presAssocID="{8E3742D6-BCAB-4D20-9CE7-6F0EBE510975}" presName="textRect" presStyleLbl="revTx" presStyleIdx="0" presStyleCnt="3">
        <dgm:presLayoutVars>
          <dgm:chMax val="1"/>
          <dgm:chPref val="1"/>
        </dgm:presLayoutVars>
      </dgm:prSet>
      <dgm:spPr/>
    </dgm:pt>
    <dgm:pt modelId="{61CEFD17-09F4-487E-ABAD-96A6BFEE69E8}" type="pres">
      <dgm:prSet presAssocID="{644A501F-EF9B-43F1-8D41-66F0A4C1D524}" presName="sibTrans" presStyleCnt="0"/>
      <dgm:spPr/>
    </dgm:pt>
    <dgm:pt modelId="{4179C88C-159F-4794-AF93-7658B67D3FE2}" type="pres">
      <dgm:prSet presAssocID="{2D4D925B-C5C1-49D8-9297-C00B0B1EA187}" presName="compNode" presStyleCnt="0"/>
      <dgm:spPr/>
    </dgm:pt>
    <dgm:pt modelId="{2189A0EE-28B2-4127-9D2C-9B94576CDFA4}" type="pres">
      <dgm:prSet presAssocID="{2D4D925B-C5C1-49D8-9297-C00B0B1EA18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og"/>
        </a:ext>
      </dgm:extLst>
    </dgm:pt>
    <dgm:pt modelId="{5764BD22-DB8E-4600-A5CC-6BFA4D3FB063}" type="pres">
      <dgm:prSet presAssocID="{2D4D925B-C5C1-49D8-9297-C00B0B1EA187}" presName="spaceRect" presStyleCnt="0"/>
      <dgm:spPr/>
    </dgm:pt>
    <dgm:pt modelId="{DC28517F-4B3C-4716-8F0C-AD7ABCFA911F}" type="pres">
      <dgm:prSet presAssocID="{2D4D925B-C5C1-49D8-9297-C00B0B1EA187}" presName="textRect" presStyleLbl="revTx" presStyleIdx="1" presStyleCnt="3">
        <dgm:presLayoutVars>
          <dgm:chMax val="1"/>
          <dgm:chPref val="1"/>
        </dgm:presLayoutVars>
      </dgm:prSet>
      <dgm:spPr/>
    </dgm:pt>
    <dgm:pt modelId="{E4041BD9-120B-43BB-9874-6D650D08247E}" type="pres">
      <dgm:prSet presAssocID="{B3B120B0-ED73-45BF-BB22-D127FA4B521C}" presName="sibTrans" presStyleCnt="0"/>
      <dgm:spPr/>
    </dgm:pt>
    <dgm:pt modelId="{74C4A8FA-A1D3-4033-A423-A8D3EFC0E4C0}" type="pres">
      <dgm:prSet presAssocID="{D965B541-28BF-4631-ACDB-CEF0A9915680}" presName="compNode" presStyleCnt="0"/>
      <dgm:spPr/>
    </dgm:pt>
    <dgm:pt modelId="{71C7C598-3E0A-41B5-9B2C-51E56EF62563}" type="pres">
      <dgm:prSet presAssocID="{D965B541-28BF-4631-ACDB-CEF0A991568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dachte met effen opvulling"/>
        </a:ext>
      </dgm:extLst>
    </dgm:pt>
    <dgm:pt modelId="{D3F03E62-B6B8-4916-9C0E-5EB215D8BCC0}" type="pres">
      <dgm:prSet presAssocID="{D965B541-28BF-4631-ACDB-CEF0A9915680}" presName="spaceRect" presStyleCnt="0"/>
      <dgm:spPr/>
    </dgm:pt>
    <dgm:pt modelId="{A732C9B8-38FA-4E28-978B-60ED83DAE3B1}" type="pres">
      <dgm:prSet presAssocID="{D965B541-28BF-4631-ACDB-CEF0A991568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D37C572-2BC4-49E7-A4C4-0502F04B688A}" srcId="{BD037AAC-1EFD-4909-AE74-F8556B3CF85F}" destId="{2D4D925B-C5C1-49D8-9297-C00B0B1EA187}" srcOrd="1" destOrd="0" parTransId="{3EC8BA31-5A8A-46F4-85BB-CE50F3534DB2}" sibTransId="{B3B120B0-ED73-45BF-BB22-D127FA4B521C}"/>
    <dgm:cxn modelId="{EC32C076-87EB-4079-840D-2880E36767D3}" type="presOf" srcId="{BD037AAC-1EFD-4909-AE74-F8556B3CF85F}" destId="{207E9BB6-4A1A-4B35-8880-A773B32CC5A6}" srcOrd="0" destOrd="0" presId="urn:microsoft.com/office/officeart/2018/2/layout/IconLabelList"/>
    <dgm:cxn modelId="{DE42FD78-7767-4776-9AFC-E04882AACCCB}" type="presOf" srcId="{2D4D925B-C5C1-49D8-9297-C00B0B1EA187}" destId="{DC28517F-4B3C-4716-8F0C-AD7ABCFA911F}" srcOrd="0" destOrd="0" presId="urn:microsoft.com/office/officeart/2018/2/layout/IconLabelList"/>
    <dgm:cxn modelId="{8AA634BE-0917-41D8-BD25-A0C6AA8D0386}" srcId="{BD037AAC-1EFD-4909-AE74-F8556B3CF85F}" destId="{D965B541-28BF-4631-ACDB-CEF0A9915680}" srcOrd="2" destOrd="0" parTransId="{25A69639-45CD-45A2-BA1E-8F50BE280355}" sibTransId="{0EC6E6DC-12C7-4B71-99A7-D827B272C374}"/>
    <dgm:cxn modelId="{64B0A9C4-19B6-44A7-BE19-6A1A7AED7496}" srcId="{BD037AAC-1EFD-4909-AE74-F8556B3CF85F}" destId="{8E3742D6-BCAB-4D20-9CE7-6F0EBE510975}" srcOrd="0" destOrd="0" parTransId="{0D3F6A29-5BE4-42A6-B4D2-CD3AA0B840D3}" sibTransId="{644A501F-EF9B-43F1-8D41-66F0A4C1D524}"/>
    <dgm:cxn modelId="{0B9AD0F3-C677-4954-A30A-A594B04E29A0}" type="presOf" srcId="{8E3742D6-BCAB-4D20-9CE7-6F0EBE510975}" destId="{A302D504-3C05-4710-B746-D4AFA5A155EE}" srcOrd="0" destOrd="0" presId="urn:microsoft.com/office/officeart/2018/2/layout/IconLabelList"/>
    <dgm:cxn modelId="{191503FB-1EDC-45EF-9576-2F03291D6AFB}" type="presOf" srcId="{D965B541-28BF-4631-ACDB-CEF0A9915680}" destId="{A732C9B8-38FA-4E28-978B-60ED83DAE3B1}" srcOrd="0" destOrd="0" presId="urn:microsoft.com/office/officeart/2018/2/layout/IconLabelList"/>
    <dgm:cxn modelId="{D283ECE2-5AA8-43C4-80FF-F73DFC91C998}" type="presParOf" srcId="{207E9BB6-4A1A-4B35-8880-A773B32CC5A6}" destId="{50757021-0121-4B05-82AF-56C4B8675592}" srcOrd="0" destOrd="0" presId="urn:microsoft.com/office/officeart/2018/2/layout/IconLabelList"/>
    <dgm:cxn modelId="{26DB461C-B98B-45C4-9AF7-5F0731CB9FFA}" type="presParOf" srcId="{50757021-0121-4B05-82AF-56C4B8675592}" destId="{203915CE-4444-43D5-B1F6-57F16FE1D759}" srcOrd="0" destOrd="0" presId="urn:microsoft.com/office/officeart/2018/2/layout/IconLabelList"/>
    <dgm:cxn modelId="{B97C3577-7A44-44C0-B23F-5F85FD3C2DDD}" type="presParOf" srcId="{50757021-0121-4B05-82AF-56C4B8675592}" destId="{B50BDC88-250A-47C0-BE10-B8764A719BB7}" srcOrd="1" destOrd="0" presId="urn:microsoft.com/office/officeart/2018/2/layout/IconLabelList"/>
    <dgm:cxn modelId="{FFDA50D0-EDEF-491F-9B57-4585A6401D1B}" type="presParOf" srcId="{50757021-0121-4B05-82AF-56C4B8675592}" destId="{A302D504-3C05-4710-B746-D4AFA5A155EE}" srcOrd="2" destOrd="0" presId="urn:microsoft.com/office/officeart/2018/2/layout/IconLabelList"/>
    <dgm:cxn modelId="{453142F1-6DEC-480E-8312-ABAC72016666}" type="presParOf" srcId="{207E9BB6-4A1A-4B35-8880-A773B32CC5A6}" destId="{61CEFD17-09F4-487E-ABAD-96A6BFEE69E8}" srcOrd="1" destOrd="0" presId="urn:microsoft.com/office/officeart/2018/2/layout/IconLabelList"/>
    <dgm:cxn modelId="{8897DB12-52AB-488F-84D8-817ABDCFF813}" type="presParOf" srcId="{207E9BB6-4A1A-4B35-8880-A773B32CC5A6}" destId="{4179C88C-159F-4794-AF93-7658B67D3FE2}" srcOrd="2" destOrd="0" presId="urn:microsoft.com/office/officeart/2018/2/layout/IconLabelList"/>
    <dgm:cxn modelId="{A2CB9DAF-9628-4A9A-86C9-A2F8887DCD3D}" type="presParOf" srcId="{4179C88C-159F-4794-AF93-7658B67D3FE2}" destId="{2189A0EE-28B2-4127-9D2C-9B94576CDFA4}" srcOrd="0" destOrd="0" presId="urn:microsoft.com/office/officeart/2018/2/layout/IconLabelList"/>
    <dgm:cxn modelId="{0F2E6C87-FA59-4105-874C-3460C99964B4}" type="presParOf" srcId="{4179C88C-159F-4794-AF93-7658B67D3FE2}" destId="{5764BD22-DB8E-4600-A5CC-6BFA4D3FB063}" srcOrd="1" destOrd="0" presId="urn:microsoft.com/office/officeart/2018/2/layout/IconLabelList"/>
    <dgm:cxn modelId="{5E00ED62-2BDD-4CC3-A3C6-322364E008AF}" type="presParOf" srcId="{4179C88C-159F-4794-AF93-7658B67D3FE2}" destId="{DC28517F-4B3C-4716-8F0C-AD7ABCFA911F}" srcOrd="2" destOrd="0" presId="urn:microsoft.com/office/officeart/2018/2/layout/IconLabelList"/>
    <dgm:cxn modelId="{0A24B7E4-4299-46A8-A346-DA5F7E0D4218}" type="presParOf" srcId="{207E9BB6-4A1A-4B35-8880-A773B32CC5A6}" destId="{E4041BD9-120B-43BB-9874-6D650D08247E}" srcOrd="3" destOrd="0" presId="urn:microsoft.com/office/officeart/2018/2/layout/IconLabelList"/>
    <dgm:cxn modelId="{764022C7-98D0-4A67-95DC-7A2A8F144E35}" type="presParOf" srcId="{207E9BB6-4A1A-4B35-8880-A773B32CC5A6}" destId="{74C4A8FA-A1D3-4033-A423-A8D3EFC0E4C0}" srcOrd="4" destOrd="0" presId="urn:microsoft.com/office/officeart/2018/2/layout/IconLabelList"/>
    <dgm:cxn modelId="{2A2D2192-9729-4B68-A618-220F0BF22570}" type="presParOf" srcId="{74C4A8FA-A1D3-4033-A423-A8D3EFC0E4C0}" destId="{71C7C598-3E0A-41B5-9B2C-51E56EF62563}" srcOrd="0" destOrd="0" presId="urn:microsoft.com/office/officeart/2018/2/layout/IconLabelList"/>
    <dgm:cxn modelId="{70D5D678-48A0-4258-9113-BECA42E99654}" type="presParOf" srcId="{74C4A8FA-A1D3-4033-A423-A8D3EFC0E4C0}" destId="{D3F03E62-B6B8-4916-9C0E-5EB215D8BCC0}" srcOrd="1" destOrd="0" presId="urn:microsoft.com/office/officeart/2018/2/layout/IconLabelList"/>
    <dgm:cxn modelId="{3D0F84CB-3306-45E1-9835-3D11FA1924E5}" type="presParOf" srcId="{74C4A8FA-A1D3-4033-A423-A8D3EFC0E4C0}" destId="{A732C9B8-38FA-4E28-978B-60ED83DAE3B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1138D4-424D-4151-9145-20EBEE03357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0794784-6023-4E66-90DF-905324A01C78}">
      <dgm:prSet/>
      <dgm:spPr/>
      <dgm:t>
        <a:bodyPr/>
        <a:lstStyle/>
        <a:p>
          <a:r>
            <a:rPr lang="nl-NL"/>
            <a:t>Vissen met felle kleuren</a:t>
          </a:r>
          <a:endParaRPr lang="en-US"/>
        </a:p>
      </dgm:t>
    </dgm:pt>
    <dgm:pt modelId="{4BC29184-FC00-4E90-9123-538C6C25B15C}" type="parTrans" cxnId="{C8DDE10A-0EEB-43A8-96DE-CC1C5EEA8596}">
      <dgm:prSet/>
      <dgm:spPr/>
      <dgm:t>
        <a:bodyPr/>
        <a:lstStyle/>
        <a:p>
          <a:endParaRPr lang="en-US"/>
        </a:p>
      </dgm:t>
    </dgm:pt>
    <dgm:pt modelId="{51AEDEA7-AC1B-4252-A383-98C68CD4D5F8}" type="sibTrans" cxnId="{C8DDE10A-0EEB-43A8-96DE-CC1C5EEA8596}">
      <dgm:prSet/>
      <dgm:spPr/>
      <dgm:t>
        <a:bodyPr/>
        <a:lstStyle/>
        <a:p>
          <a:endParaRPr lang="en-US"/>
        </a:p>
      </dgm:t>
    </dgm:pt>
    <dgm:pt modelId="{22D1F797-3646-4A6A-8334-CCE5215EDCB9}">
      <dgm:prSet/>
      <dgm:spPr/>
      <dgm:t>
        <a:bodyPr/>
        <a:lstStyle/>
        <a:p>
          <a:r>
            <a:rPr lang="nl-NL"/>
            <a:t>Alleen Cichliden en dieren die afkomstig zijn uit het Malawimeer in Afrika</a:t>
          </a:r>
          <a:endParaRPr lang="en-US"/>
        </a:p>
      </dgm:t>
    </dgm:pt>
    <dgm:pt modelId="{2FF4E57A-F6D8-4ADD-8B75-8872003479A6}" type="parTrans" cxnId="{78352876-ECCF-40F6-A3CE-839CEE17DBF1}">
      <dgm:prSet/>
      <dgm:spPr/>
      <dgm:t>
        <a:bodyPr/>
        <a:lstStyle/>
        <a:p>
          <a:endParaRPr lang="en-US"/>
        </a:p>
      </dgm:t>
    </dgm:pt>
    <dgm:pt modelId="{69D67B14-210C-439A-95AE-A612F5C6444B}" type="sibTrans" cxnId="{78352876-ECCF-40F6-A3CE-839CEE17DBF1}">
      <dgm:prSet/>
      <dgm:spPr/>
      <dgm:t>
        <a:bodyPr/>
        <a:lstStyle/>
        <a:p>
          <a:endParaRPr lang="en-US"/>
        </a:p>
      </dgm:t>
    </dgm:pt>
    <dgm:pt modelId="{DC9AC047-A80D-4595-BB91-73F0E169B2DF}">
      <dgm:prSet/>
      <dgm:spPr/>
      <dgm:t>
        <a:bodyPr/>
        <a:lstStyle/>
        <a:p>
          <a:r>
            <a:rPr lang="nl-NL"/>
            <a:t>De inrichting bestaat uit een opbouw van rotsen en een rotsachtige achterwand met een bodem van zand</a:t>
          </a:r>
          <a:endParaRPr lang="en-US"/>
        </a:p>
      </dgm:t>
    </dgm:pt>
    <dgm:pt modelId="{D4DD4298-10F5-4453-97AB-3A7350FD21D3}" type="parTrans" cxnId="{A613C2C2-A6CB-42C9-ADCC-E051837A14C6}">
      <dgm:prSet/>
      <dgm:spPr/>
      <dgm:t>
        <a:bodyPr/>
        <a:lstStyle/>
        <a:p>
          <a:endParaRPr lang="en-US"/>
        </a:p>
      </dgm:t>
    </dgm:pt>
    <dgm:pt modelId="{CB121149-A5A5-419D-9F0E-6F165444F7F0}" type="sibTrans" cxnId="{A613C2C2-A6CB-42C9-ADCC-E051837A14C6}">
      <dgm:prSet/>
      <dgm:spPr/>
      <dgm:t>
        <a:bodyPr/>
        <a:lstStyle/>
        <a:p>
          <a:endParaRPr lang="en-US"/>
        </a:p>
      </dgm:t>
    </dgm:pt>
    <dgm:pt modelId="{8B65FDEF-6B92-4C56-8276-BB3FE6C9EF7A}">
      <dgm:prSet/>
      <dgm:spPr/>
      <dgm:t>
        <a:bodyPr/>
        <a:lstStyle/>
        <a:p>
          <a:r>
            <a:rPr lang="nl-NL"/>
            <a:t>In een Malawi aquarium kunnen weinig planten gehouden worden aangezien de cichliden de neiging hebben deze uit de bodem te trekken</a:t>
          </a:r>
          <a:endParaRPr lang="en-US"/>
        </a:p>
      </dgm:t>
    </dgm:pt>
    <dgm:pt modelId="{5163A1C5-41D7-4D93-A6B7-343749B15241}" type="parTrans" cxnId="{52EA7EFA-B516-4797-99A8-EEA6B74F9021}">
      <dgm:prSet/>
      <dgm:spPr/>
      <dgm:t>
        <a:bodyPr/>
        <a:lstStyle/>
        <a:p>
          <a:endParaRPr lang="en-US"/>
        </a:p>
      </dgm:t>
    </dgm:pt>
    <dgm:pt modelId="{D72A3C10-0D7C-4326-820B-2077C95C8747}" type="sibTrans" cxnId="{52EA7EFA-B516-4797-99A8-EEA6B74F9021}">
      <dgm:prSet/>
      <dgm:spPr/>
      <dgm:t>
        <a:bodyPr/>
        <a:lstStyle/>
        <a:p>
          <a:endParaRPr lang="en-US"/>
        </a:p>
      </dgm:t>
    </dgm:pt>
    <dgm:pt modelId="{594E6E22-8AE3-43DC-997D-E0D68B9C4A3C}" type="pres">
      <dgm:prSet presAssocID="{041138D4-424D-4151-9145-20EBEE033577}" presName="linear" presStyleCnt="0">
        <dgm:presLayoutVars>
          <dgm:animLvl val="lvl"/>
          <dgm:resizeHandles val="exact"/>
        </dgm:presLayoutVars>
      </dgm:prSet>
      <dgm:spPr/>
    </dgm:pt>
    <dgm:pt modelId="{E63A151A-FAF1-4965-B1BB-FD8668D73420}" type="pres">
      <dgm:prSet presAssocID="{90794784-6023-4E66-90DF-905324A01C7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CB21403-A62F-4069-A0B6-3AAD735FFCEC}" type="pres">
      <dgm:prSet presAssocID="{51AEDEA7-AC1B-4252-A383-98C68CD4D5F8}" presName="spacer" presStyleCnt="0"/>
      <dgm:spPr/>
    </dgm:pt>
    <dgm:pt modelId="{3929C3F4-465C-453B-9375-AFBE055BD306}" type="pres">
      <dgm:prSet presAssocID="{22D1F797-3646-4A6A-8334-CCE5215EDCB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2691D7C-9EA4-4C73-9A0A-9FFF38921902}" type="pres">
      <dgm:prSet presAssocID="{69D67B14-210C-439A-95AE-A612F5C6444B}" presName="spacer" presStyleCnt="0"/>
      <dgm:spPr/>
    </dgm:pt>
    <dgm:pt modelId="{168E9AEC-1854-493E-84FC-05F0415AE5A9}" type="pres">
      <dgm:prSet presAssocID="{DC9AC047-A80D-4595-BB91-73F0E169B2D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F2D60B7-32CB-41B3-8885-8CCE584D4EA1}" type="pres">
      <dgm:prSet presAssocID="{CB121149-A5A5-419D-9F0E-6F165444F7F0}" presName="spacer" presStyleCnt="0"/>
      <dgm:spPr/>
    </dgm:pt>
    <dgm:pt modelId="{2F3CB221-DBC8-428A-BCE9-6574E275F5F0}" type="pres">
      <dgm:prSet presAssocID="{8B65FDEF-6B92-4C56-8276-BB3FE6C9EF7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C8DDE10A-0EEB-43A8-96DE-CC1C5EEA8596}" srcId="{041138D4-424D-4151-9145-20EBEE033577}" destId="{90794784-6023-4E66-90DF-905324A01C78}" srcOrd="0" destOrd="0" parTransId="{4BC29184-FC00-4E90-9123-538C6C25B15C}" sibTransId="{51AEDEA7-AC1B-4252-A383-98C68CD4D5F8}"/>
    <dgm:cxn modelId="{3A19803B-DA27-4821-A009-113C9844296C}" type="presOf" srcId="{90794784-6023-4E66-90DF-905324A01C78}" destId="{E63A151A-FAF1-4965-B1BB-FD8668D73420}" srcOrd="0" destOrd="0" presId="urn:microsoft.com/office/officeart/2005/8/layout/vList2"/>
    <dgm:cxn modelId="{A91DF041-511B-4E92-BED7-ACB195E8D40E}" type="presOf" srcId="{8B65FDEF-6B92-4C56-8276-BB3FE6C9EF7A}" destId="{2F3CB221-DBC8-428A-BCE9-6574E275F5F0}" srcOrd="0" destOrd="0" presId="urn:microsoft.com/office/officeart/2005/8/layout/vList2"/>
    <dgm:cxn modelId="{78352876-ECCF-40F6-A3CE-839CEE17DBF1}" srcId="{041138D4-424D-4151-9145-20EBEE033577}" destId="{22D1F797-3646-4A6A-8334-CCE5215EDCB9}" srcOrd="1" destOrd="0" parTransId="{2FF4E57A-F6D8-4ADD-8B75-8872003479A6}" sibTransId="{69D67B14-210C-439A-95AE-A612F5C6444B}"/>
    <dgm:cxn modelId="{0E7B1578-B2EB-4EFD-8CAD-DA964D8B7B30}" type="presOf" srcId="{22D1F797-3646-4A6A-8334-CCE5215EDCB9}" destId="{3929C3F4-465C-453B-9375-AFBE055BD306}" srcOrd="0" destOrd="0" presId="urn:microsoft.com/office/officeart/2005/8/layout/vList2"/>
    <dgm:cxn modelId="{F63E279B-D753-4766-8EEA-9263D778EC3F}" type="presOf" srcId="{DC9AC047-A80D-4595-BB91-73F0E169B2DF}" destId="{168E9AEC-1854-493E-84FC-05F0415AE5A9}" srcOrd="0" destOrd="0" presId="urn:microsoft.com/office/officeart/2005/8/layout/vList2"/>
    <dgm:cxn modelId="{F3A106B7-F61B-48CB-BCB4-459650077B8D}" type="presOf" srcId="{041138D4-424D-4151-9145-20EBEE033577}" destId="{594E6E22-8AE3-43DC-997D-E0D68B9C4A3C}" srcOrd="0" destOrd="0" presId="urn:microsoft.com/office/officeart/2005/8/layout/vList2"/>
    <dgm:cxn modelId="{A613C2C2-A6CB-42C9-ADCC-E051837A14C6}" srcId="{041138D4-424D-4151-9145-20EBEE033577}" destId="{DC9AC047-A80D-4595-BB91-73F0E169B2DF}" srcOrd="2" destOrd="0" parTransId="{D4DD4298-10F5-4453-97AB-3A7350FD21D3}" sibTransId="{CB121149-A5A5-419D-9F0E-6F165444F7F0}"/>
    <dgm:cxn modelId="{52EA7EFA-B516-4797-99A8-EEA6B74F9021}" srcId="{041138D4-424D-4151-9145-20EBEE033577}" destId="{8B65FDEF-6B92-4C56-8276-BB3FE6C9EF7A}" srcOrd="3" destOrd="0" parTransId="{5163A1C5-41D7-4D93-A6B7-343749B15241}" sibTransId="{D72A3C10-0D7C-4326-820B-2077C95C8747}"/>
    <dgm:cxn modelId="{484BF132-187C-4788-8B7E-645BE3512067}" type="presParOf" srcId="{594E6E22-8AE3-43DC-997D-E0D68B9C4A3C}" destId="{E63A151A-FAF1-4965-B1BB-FD8668D73420}" srcOrd="0" destOrd="0" presId="urn:microsoft.com/office/officeart/2005/8/layout/vList2"/>
    <dgm:cxn modelId="{B163D235-3DDB-4FE1-966C-4601F5806245}" type="presParOf" srcId="{594E6E22-8AE3-43DC-997D-E0D68B9C4A3C}" destId="{1CB21403-A62F-4069-A0B6-3AAD735FFCEC}" srcOrd="1" destOrd="0" presId="urn:microsoft.com/office/officeart/2005/8/layout/vList2"/>
    <dgm:cxn modelId="{6F10ABBA-8775-4B3C-B217-6CABBFCE6BED}" type="presParOf" srcId="{594E6E22-8AE3-43DC-997D-E0D68B9C4A3C}" destId="{3929C3F4-465C-453B-9375-AFBE055BD306}" srcOrd="2" destOrd="0" presId="urn:microsoft.com/office/officeart/2005/8/layout/vList2"/>
    <dgm:cxn modelId="{2E1E0C3C-5948-4F06-9F20-A7033644D1F5}" type="presParOf" srcId="{594E6E22-8AE3-43DC-997D-E0D68B9C4A3C}" destId="{72691D7C-9EA4-4C73-9A0A-9FFF38921902}" srcOrd="3" destOrd="0" presId="urn:microsoft.com/office/officeart/2005/8/layout/vList2"/>
    <dgm:cxn modelId="{A6101986-0DC2-4B4B-B58C-FB5B217AC940}" type="presParOf" srcId="{594E6E22-8AE3-43DC-997D-E0D68B9C4A3C}" destId="{168E9AEC-1854-493E-84FC-05F0415AE5A9}" srcOrd="4" destOrd="0" presId="urn:microsoft.com/office/officeart/2005/8/layout/vList2"/>
    <dgm:cxn modelId="{6613AA6A-6191-4839-BD2A-85588ED465E6}" type="presParOf" srcId="{594E6E22-8AE3-43DC-997D-E0D68B9C4A3C}" destId="{DF2D60B7-32CB-41B3-8885-8CCE584D4EA1}" srcOrd="5" destOrd="0" presId="urn:microsoft.com/office/officeart/2005/8/layout/vList2"/>
    <dgm:cxn modelId="{98B389E7-155A-4F54-963A-E69AD8B4C761}" type="presParOf" srcId="{594E6E22-8AE3-43DC-997D-E0D68B9C4A3C}" destId="{2F3CB221-DBC8-428A-BCE9-6574E275F5F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4DCEA0-84D6-4763-AF81-440F8508522A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113C89E-7C94-456C-8F96-91BA19AA0322}">
      <dgm:prSet/>
      <dgm:spPr/>
      <dgm:t>
        <a:bodyPr/>
        <a:lstStyle/>
        <a:p>
          <a:r>
            <a:rPr lang="nl-NL"/>
            <a:t>Een biotoop aquarium probeert de natuur in een bepaald gebied zo goed mogelijk na te bootsen.</a:t>
          </a:r>
          <a:endParaRPr lang="en-US"/>
        </a:p>
      </dgm:t>
    </dgm:pt>
    <dgm:pt modelId="{45656169-6D58-41AE-B1A6-2059E4D0CFCF}" type="parTrans" cxnId="{95DB17F7-BF94-47AE-AD17-FCBB96D2DD9C}">
      <dgm:prSet/>
      <dgm:spPr/>
      <dgm:t>
        <a:bodyPr/>
        <a:lstStyle/>
        <a:p>
          <a:endParaRPr lang="en-US"/>
        </a:p>
      </dgm:t>
    </dgm:pt>
    <dgm:pt modelId="{93FF0AE9-BDBA-4EE7-B035-1815EEB6E04F}" type="sibTrans" cxnId="{95DB17F7-BF94-47AE-AD17-FCBB96D2DD9C}">
      <dgm:prSet/>
      <dgm:spPr/>
      <dgm:t>
        <a:bodyPr/>
        <a:lstStyle/>
        <a:p>
          <a:endParaRPr lang="en-US"/>
        </a:p>
      </dgm:t>
    </dgm:pt>
    <dgm:pt modelId="{2192DE6A-8F39-4860-B71D-24C377793415}">
      <dgm:prSet/>
      <dgm:spPr/>
      <dgm:t>
        <a:bodyPr/>
        <a:lstStyle/>
        <a:p>
          <a:r>
            <a:rPr lang="nl-NL"/>
            <a:t>De Amazone is één van de grootste rivieren ter wereld, met zeer veel vertakkingen. Deze biotoop is dan ook zeer populair om na te bootsen</a:t>
          </a:r>
          <a:endParaRPr lang="en-US"/>
        </a:p>
      </dgm:t>
    </dgm:pt>
    <dgm:pt modelId="{83CE03D8-08C1-4BDC-9C1F-988DD88C04B0}" type="parTrans" cxnId="{6A76D7CC-0E0C-4711-AF12-536E4E60A123}">
      <dgm:prSet/>
      <dgm:spPr/>
      <dgm:t>
        <a:bodyPr/>
        <a:lstStyle/>
        <a:p>
          <a:endParaRPr lang="en-US"/>
        </a:p>
      </dgm:t>
    </dgm:pt>
    <dgm:pt modelId="{84077B28-5235-4FF7-90B3-540836553A11}" type="sibTrans" cxnId="{6A76D7CC-0E0C-4711-AF12-536E4E60A123}">
      <dgm:prSet/>
      <dgm:spPr/>
      <dgm:t>
        <a:bodyPr/>
        <a:lstStyle/>
        <a:p>
          <a:endParaRPr lang="en-US"/>
        </a:p>
      </dgm:t>
    </dgm:pt>
    <dgm:pt modelId="{4B327403-1048-4FB4-A298-C3DE09227768}">
      <dgm:prSet/>
      <dgm:spPr/>
      <dgm:t>
        <a:bodyPr/>
        <a:lstStyle/>
        <a:p>
          <a:r>
            <a:rPr lang="nl-NL"/>
            <a:t>Een Amazonebiotoop kenmerkt zich door het gebruik van kienhout, het zachte en zure water en door het matige gebruik van planten</a:t>
          </a:r>
          <a:endParaRPr lang="en-US"/>
        </a:p>
      </dgm:t>
    </dgm:pt>
    <dgm:pt modelId="{41186606-D97C-4FCA-803D-41D3E172B398}" type="parTrans" cxnId="{2041C6FB-A257-4121-AA70-A67F0EEA3B0C}">
      <dgm:prSet/>
      <dgm:spPr/>
      <dgm:t>
        <a:bodyPr/>
        <a:lstStyle/>
        <a:p>
          <a:endParaRPr lang="en-US"/>
        </a:p>
      </dgm:t>
    </dgm:pt>
    <dgm:pt modelId="{4F04D3E0-2F9F-43C3-9F93-F8039A4434FD}" type="sibTrans" cxnId="{2041C6FB-A257-4121-AA70-A67F0EEA3B0C}">
      <dgm:prSet/>
      <dgm:spPr/>
      <dgm:t>
        <a:bodyPr/>
        <a:lstStyle/>
        <a:p>
          <a:endParaRPr lang="en-US"/>
        </a:p>
      </dgm:t>
    </dgm:pt>
    <dgm:pt modelId="{BE0E9A4D-25CC-4293-A143-DAF7AB9FEA95}">
      <dgm:prSet/>
      <dgm:spPr/>
      <dgm:t>
        <a:bodyPr/>
        <a:lstStyle/>
        <a:p>
          <a:r>
            <a:rPr lang="nl-NL"/>
            <a:t>Weinig planten, wel veel keuze uit vissen </a:t>
          </a:r>
          <a:endParaRPr lang="en-US"/>
        </a:p>
      </dgm:t>
    </dgm:pt>
    <dgm:pt modelId="{420865DA-CBF4-4C22-AE4A-A290FC2E7A61}" type="parTrans" cxnId="{90E78EE2-C7A6-4B61-92B6-02248F88F169}">
      <dgm:prSet/>
      <dgm:spPr/>
      <dgm:t>
        <a:bodyPr/>
        <a:lstStyle/>
        <a:p>
          <a:endParaRPr lang="en-US"/>
        </a:p>
      </dgm:t>
    </dgm:pt>
    <dgm:pt modelId="{97CC9D86-9AA9-4D4C-8331-6F55BEFA5E5F}" type="sibTrans" cxnId="{90E78EE2-C7A6-4B61-92B6-02248F88F169}">
      <dgm:prSet/>
      <dgm:spPr/>
      <dgm:t>
        <a:bodyPr/>
        <a:lstStyle/>
        <a:p>
          <a:endParaRPr lang="en-US"/>
        </a:p>
      </dgm:t>
    </dgm:pt>
    <dgm:pt modelId="{B1CDC306-CC15-417F-8CD1-C0F35A79C313}" type="pres">
      <dgm:prSet presAssocID="{7D4DCEA0-84D6-4763-AF81-440F8508522A}" presName="linear" presStyleCnt="0">
        <dgm:presLayoutVars>
          <dgm:animLvl val="lvl"/>
          <dgm:resizeHandles val="exact"/>
        </dgm:presLayoutVars>
      </dgm:prSet>
      <dgm:spPr/>
    </dgm:pt>
    <dgm:pt modelId="{B0DF91A2-24E4-4B3C-8BA0-65E59187F196}" type="pres">
      <dgm:prSet presAssocID="{F113C89E-7C94-456C-8F96-91BA19AA032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B097C7E-CD76-4233-923C-D15DD473036E}" type="pres">
      <dgm:prSet presAssocID="{93FF0AE9-BDBA-4EE7-B035-1815EEB6E04F}" presName="spacer" presStyleCnt="0"/>
      <dgm:spPr/>
    </dgm:pt>
    <dgm:pt modelId="{4B6246F5-C60E-4663-BAA4-F0F1DFF5107C}" type="pres">
      <dgm:prSet presAssocID="{2192DE6A-8F39-4860-B71D-24C37779341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9958851-0C9B-47BD-AB0D-3EF28B383CDA}" type="pres">
      <dgm:prSet presAssocID="{84077B28-5235-4FF7-90B3-540836553A11}" presName="spacer" presStyleCnt="0"/>
      <dgm:spPr/>
    </dgm:pt>
    <dgm:pt modelId="{5B739E2D-F47E-4BB2-8285-B37DCE131633}" type="pres">
      <dgm:prSet presAssocID="{4B327403-1048-4FB4-A298-C3DE0922776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21C0BA6-25A5-4736-9ACC-F389916C4115}" type="pres">
      <dgm:prSet presAssocID="{4F04D3E0-2F9F-43C3-9F93-F8039A4434FD}" presName="spacer" presStyleCnt="0"/>
      <dgm:spPr/>
    </dgm:pt>
    <dgm:pt modelId="{F026A1F7-9182-4985-B506-011A6BAAD763}" type="pres">
      <dgm:prSet presAssocID="{BE0E9A4D-25CC-4293-A143-DAF7AB9FEA9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AA19D03-FFAA-48EE-9EC8-48CF02754E35}" type="presOf" srcId="{2192DE6A-8F39-4860-B71D-24C377793415}" destId="{4B6246F5-C60E-4663-BAA4-F0F1DFF5107C}" srcOrd="0" destOrd="0" presId="urn:microsoft.com/office/officeart/2005/8/layout/vList2"/>
    <dgm:cxn modelId="{EAA27782-35B3-4B99-9211-8D4A49F3D205}" type="presOf" srcId="{4B327403-1048-4FB4-A298-C3DE09227768}" destId="{5B739E2D-F47E-4BB2-8285-B37DCE131633}" srcOrd="0" destOrd="0" presId="urn:microsoft.com/office/officeart/2005/8/layout/vList2"/>
    <dgm:cxn modelId="{9CC8FE87-C8E9-475E-8043-234502257643}" type="presOf" srcId="{7D4DCEA0-84D6-4763-AF81-440F8508522A}" destId="{B1CDC306-CC15-417F-8CD1-C0F35A79C313}" srcOrd="0" destOrd="0" presId="urn:microsoft.com/office/officeart/2005/8/layout/vList2"/>
    <dgm:cxn modelId="{D9E67FA0-CDA1-47D1-82E2-5DA822B9E940}" type="presOf" srcId="{BE0E9A4D-25CC-4293-A143-DAF7AB9FEA95}" destId="{F026A1F7-9182-4985-B506-011A6BAAD763}" srcOrd="0" destOrd="0" presId="urn:microsoft.com/office/officeart/2005/8/layout/vList2"/>
    <dgm:cxn modelId="{B5C5D6C1-CA9A-48F6-9A89-CE110873292A}" type="presOf" srcId="{F113C89E-7C94-456C-8F96-91BA19AA0322}" destId="{B0DF91A2-24E4-4B3C-8BA0-65E59187F196}" srcOrd="0" destOrd="0" presId="urn:microsoft.com/office/officeart/2005/8/layout/vList2"/>
    <dgm:cxn modelId="{6A76D7CC-0E0C-4711-AF12-536E4E60A123}" srcId="{7D4DCEA0-84D6-4763-AF81-440F8508522A}" destId="{2192DE6A-8F39-4860-B71D-24C377793415}" srcOrd="1" destOrd="0" parTransId="{83CE03D8-08C1-4BDC-9C1F-988DD88C04B0}" sibTransId="{84077B28-5235-4FF7-90B3-540836553A11}"/>
    <dgm:cxn modelId="{90E78EE2-C7A6-4B61-92B6-02248F88F169}" srcId="{7D4DCEA0-84D6-4763-AF81-440F8508522A}" destId="{BE0E9A4D-25CC-4293-A143-DAF7AB9FEA95}" srcOrd="3" destOrd="0" parTransId="{420865DA-CBF4-4C22-AE4A-A290FC2E7A61}" sibTransId="{97CC9D86-9AA9-4D4C-8331-6F55BEFA5E5F}"/>
    <dgm:cxn modelId="{95DB17F7-BF94-47AE-AD17-FCBB96D2DD9C}" srcId="{7D4DCEA0-84D6-4763-AF81-440F8508522A}" destId="{F113C89E-7C94-456C-8F96-91BA19AA0322}" srcOrd="0" destOrd="0" parTransId="{45656169-6D58-41AE-B1A6-2059E4D0CFCF}" sibTransId="{93FF0AE9-BDBA-4EE7-B035-1815EEB6E04F}"/>
    <dgm:cxn modelId="{2041C6FB-A257-4121-AA70-A67F0EEA3B0C}" srcId="{7D4DCEA0-84D6-4763-AF81-440F8508522A}" destId="{4B327403-1048-4FB4-A298-C3DE09227768}" srcOrd="2" destOrd="0" parTransId="{41186606-D97C-4FCA-803D-41D3E172B398}" sibTransId="{4F04D3E0-2F9F-43C3-9F93-F8039A4434FD}"/>
    <dgm:cxn modelId="{11E1D2B1-4470-47F9-B5F3-765A09E75489}" type="presParOf" srcId="{B1CDC306-CC15-417F-8CD1-C0F35A79C313}" destId="{B0DF91A2-24E4-4B3C-8BA0-65E59187F196}" srcOrd="0" destOrd="0" presId="urn:microsoft.com/office/officeart/2005/8/layout/vList2"/>
    <dgm:cxn modelId="{BC0CC9B7-87FF-48CB-AB9E-38845AAC561C}" type="presParOf" srcId="{B1CDC306-CC15-417F-8CD1-C0F35A79C313}" destId="{AB097C7E-CD76-4233-923C-D15DD473036E}" srcOrd="1" destOrd="0" presId="urn:microsoft.com/office/officeart/2005/8/layout/vList2"/>
    <dgm:cxn modelId="{7CAAFCA8-5DDD-405F-B048-AA22B3B0464C}" type="presParOf" srcId="{B1CDC306-CC15-417F-8CD1-C0F35A79C313}" destId="{4B6246F5-C60E-4663-BAA4-F0F1DFF5107C}" srcOrd="2" destOrd="0" presId="urn:microsoft.com/office/officeart/2005/8/layout/vList2"/>
    <dgm:cxn modelId="{0B69108E-B6BB-4C5D-B9B5-02D08A48BD63}" type="presParOf" srcId="{B1CDC306-CC15-417F-8CD1-C0F35A79C313}" destId="{C9958851-0C9B-47BD-AB0D-3EF28B383CDA}" srcOrd="3" destOrd="0" presId="urn:microsoft.com/office/officeart/2005/8/layout/vList2"/>
    <dgm:cxn modelId="{A917A111-B2DF-4FC9-8404-6B3EFC310F74}" type="presParOf" srcId="{B1CDC306-CC15-417F-8CD1-C0F35A79C313}" destId="{5B739E2D-F47E-4BB2-8285-B37DCE131633}" srcOrd="4" destOrd="0" presId="urn:microsoft.com/office/officeart/2005/8/layout/vList2"/>
    <dgm:cxn modelId="{6A35888E-666F-4F96-852A-9A0DA1FD49E3}" type="presParOf" srcId="{B1CDC306-CC15-417F-8CD1-C0F35A79C313}" destId="{B21C0BA6-25A5-4736-9ACC-F389916C4115}" srcOrd="5" destOrd="0" presId="urn:microsoft.com/office/officeart/2005/8/layout/vList2"/>
    <dgm:cxn modelId="{523163FB-7214-4EF7-952E-7C35C7EC6F70}" type="presParOf" srcId="{B1CDC306-CC15-417F-8CD1-C0F35A79C313}" destId="{F026A1F7-9182-4985-B506-011A6BAAD76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19672B-BA9A-45BD-AD56-F4AAE38C326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74AA0AA-7A4D-4C2A-962B-83541060E7D1}">
      <dgm:prSet/>
      <dgm:spPr/>
      <dgm:t>
        <a:bodyPr/>
        <a:lstStyle/>
        <a:p>
          <a:r>
            <a:rPr lang="nl-NL"/>
            <a:t>Dierlokaal</a:t>
          </a:r>
          <a:endParaRPr lang="en-US"/>
        </a:p>
      </dgm:t>
    </dgm:pt>
    <dgm:pt modelId="{B05F620B-FE8B-4E9A-8C63-323DDE59ABD0}" type="parTrans" cxnId="{B2783977-4B11-454B-A167-C09C81529101}">
      <dgm:prSet/>
      <dgm:spPr/>
      <dgm:t>
        <a:bodyPr/>
        <a:lstStyle/>
        <a:p>
          <a:endParaRPr lang="en-US"/>
        </a:p>
      </dgm:t>
    </dgm:pt>
    <dgm:pt modelId="{689FCB35-EA6D-4D55-9080-117EB94F2A0B}" type="sibTrans" cxnId="{B2783977-4B11-454B-A167-C09C81529101}">
      <dgm:prSet/>
      <dgm:spPr/>
      <dgm:t>
        <a:bodyPr/>
        <a:lstStyle/>
        <a:p>
          <a:endParaRPr lang="en-US"/>
        </a:p>
      </dgm:t>
    </dgm:pt>
    <dgm:pt modelId="{67E84DEC-A8C4-4E1F-9DE4-A4F463867AEA}">
      <dgm:prSet/>
      <dgm:spPr/>
      <dgm:t>
        <a:bodyPr/>
        <a:lstStyle/>
        <a:p>
          <a:r>
            <a:rPr lang="nl-NL"/>
            <a:t>Foto’s maken</a:t>
          </a:r>
          <a:endParaRPr lang="en-US"/>
        </a:p>
      </dgm:t>
    </dgm:pt>
    <dgm:pt modelId="{FB07BACA-3A55-49E7-B365-1BC6AF2F34D0}" type="parTrans" cxnId="{DB3AE235-43DA-4DDE-A352-87E5799B9A1D}">
      <dgm:prSet/>
      <dgm:spPr/>
      <dgm:t>
        <a:bodyPr/>
        <a:lstStyle/>
        <a:p>
          <a:endParaRPr lang="en-US"/>
        </a:p>
      </dgm:t>
    </dgm:pt>
    <dgm:pt modelId="{7E52D0C3-9708-4774-A205-98992151FEAF}" type="sibTrans" cxnId="{DB3AE235-43DA-4DDE-A352-87E5799B9A1D}">
      <dgm:prSet/>
      <dgm:spPr/>
      <dgm:t>
        <a:bodyPr/>
        <a:lstStyle/>
        <a:p>
          <a:endParaRPr lang="en-US"/>
        </a:p>
      </dgm:t>
    </dgm:pt>
    <dgm:pt modelId="{F809173E-1359-4119-A65D-6EB2C5BA27C2}">
      <dgm:prSet/>
      <dgm:spPr/>
      <dgm:t>
        <a:bodyPr/>
        <a:lstStyle/>
        <a:p>
          <a:r>
            <a:rPr lang="nl-NL"/>
            <a:t>Terugkomen</a:t>
          </a:r>
          <a:endParaRPr lang="en-US"/>
        </a:p>
      </dgm:t>
    </dgm:pt>
    <dgm:pt modelId="{34B6B1FA-F1D8-4C8B-8C65-8AB431D15B32}" type="parTrans" cxnId="{AE54288B-0AB8-4E76-83DE-6BF40E9765B0}">
      <dgm:prSet/>
      <dgm:spPr/>
      <dgm:t>
        <a:bodyPr/>
        <a:lstStyle/>
        <a:p>
          <a:endParaRPr lang="en-US"/>
        </a:p>
      </dgm:t>
    </dgm:pt>
    <dgm:pt modelId="{6350725F-9C62-4873-92FC-BD1C7A4DDD49}" type="sibTrans" cxnId="{AE54288B-0AB8-4E76-83DE-6BF40E9765B0}">
      <dgm:prSet/>
      <dgm:spPr/>
      <dgm:t>
        <a:bodyPr/>
        <a:lstStyle/>
        <a:p>
          <a:endParaRPr lang="en-US"/>
        </a:p>
      </dgm:t>
    </dgm:pt>
    <dgm:pt modelId="{918327A9-738A-4F6D-8817-E9EAD8392A84}">
      <dgm:prSet/>
      <dgm:spPr/>
      <dgm:t>
        <a:bodyPr/>
        <a:lstStyle/>
        <a:p>
          <a:r>
            <a:rPr lang="nl-NL"/>
            <a:t>Kijken naar welke vissen en welk aquarium het is</a:t>
          </a:r>
          <a:endParaRPr lang="en-US"/>
        </a:p>
      </dgm:t>
    </dgm:pt>
    <dgm:pt modelId="{24D37CC8-33A9-4453-8AA3-961F7AE5C2B5}" type="parTrans" cxnId="{8DFBACB3-1CC4-46D2-A088-EA20F376DC33}">
      <dgm:prSet/>
      <dgm:spPr/>
      <dgm:t>
        <a:bodyPr/>
        <a:lstStyle/>
        <a:p>
          <a:endParaRPr lang="en-US"/>
        </a:p>
      </dgm:t>
    </dgm:pt>
    <dgm:pt modelId="{E509D274-A22C-4044-9A3E-CE45FD138C34}" type="sibTrans" cxnId="{8DFBACB3-1CC4-46D2-A088-EA20F376DC33}">
      <dgm:prSet/>
      <dgm:spPr/>
      <dgm:t>
        <a:bodyPr/>
        <a:lstStyle/>
        <a:p>
          <a:endParaRPr lang="en-US"/>
        </a:p>
      </dgm:t>
    </dgm:pt>
    <dgm:pt modelId="{E229505C-E734-4056-86C5-83505A489100}" type="pres">
      <dgm:prSet presAssocID="{8A19672B-BA9A-45BD-AD56-F4AAE38C3264}" presName="linear" presStyleCnt="0">
        <dgm:presLayoutVars>
          <dgm:dir/>
          <dgm:animLvl val="lvl"/>
          <dgm:resizeHandles val="exact"/>
        </dgm:presLayoutVars>
      </dgm:prSet>
      <dgm:spPr/>
    </dgm:pt>
    <dgm:pt modelId="{19D24DB6-02C9-42F7-B05E-156592B68150}" type="pres">
      <dgm:prSet presAssocID="{E74AA0AA-7A4D-4C2A-962B-83541060E7D1}" presName="parentLin" presStyleCnt="0"/>
      <dgm:spPr/>
    </dgm:pt>
    <dgm:pt modelId="{CE160D76-3B21-4B62-AA64-7B19662BE3E8}" type="pres">
      <dgm:prSet presAssocID="{E74AA0AA-7A4D-4C2A-962B-83541060E7D1}" presName="parentLeftMargin" presStyleLbl="node1" presStyleIdx="0" presStyleCnt="4"/>
      <dgm:spPr/>
    </dgm:pt>
    <dgm:pt modelId="{388495B5-9095-4478-9F4D-44E2B2F86BB8}" type="pres">
      <dgm:prSet presAssocID="{E74AA0AA-7A4D-4C2A-962B-83541060E7D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831A9C7-592A-4A8D-934A-4B68240E7152}" type="pres">
      <dgm:prSet presAssocID="{E74AA0AA-7A4D-4C2A-962B-83541060E7D1}" presName="negativeSpace" presStyleCnt="0"/>
      <dgm:spPr/>
    </dgm:pt>
    <dgm:pt modelId="{F3AD3C50-901A-4E38-803B-BD7749FDF000}" type="pres">
      <dgm:prSet presAssocID="{E74AA0AA-7A4D-4C2A-962B-83541060E7D1}" presName="childText" presStyleLbl="conFgAcc1" presStyleIdx="0" presStyleCnt="4">
        <dgm:presLayoutVars>
          <dgm:bulletEnabled val="1"/>
        </dgm:presLayoutVars>
      </dgm:prSet>
      <dgm:spPr/>
    </dgm:pt>
    <dgm:pt modelId="{7484BB5D-0E33-4A61-A4AA-2DA869138CF7}" type="pres">
      <dgm:prSet presAssocID="{689FCB35-EA6D-4D55-9080-117EB94F2A0B}" presName="spaceBetweenRectangles" presStyleCnt="0"/>
      <dgm:spPr/>
    </dgm:pt>
    <dgm:pt modelId="{3F909D44-CCD4-4899-8004-60C3372870D6}" type="pres">
      <dgm:prSet presAssocID="{67E84DEC-A8C4-4E1F-9DE4-A4F463867AEA}" presName="parentLin" presStyleCnt="0"/>
      <dgm:spPr/>
    </dgm:pt>
    <dgm:pt modelId="{ABD7F09F-29FE-4E1F-B5E8-326864F16F5D}" type="pres">
      <dgm:prSet presAssocID="{67E84DEC-A8C4-4E1F-9DE4-A4F463867AEA}" presName="parentLeftMargin" presStyleLbl="node1" presStyleIdx="0" presStyleCnt="4"/>
      <dgm:spPr/>
    </dgm:pt>
    <dgm:pt modelId="{70AEE07D-D1F3-473D-9CB4-7A537FCF2D20}" type="pres">
      <dgm:prSet presAssocID="{67E84DEC-A8C4-4E1F-9DE4-A4F463867AE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32B7A2C-B65D-4851-B000-A1686C1A28A6}" type="pres">
      <dgm:prSet presAssocID="{67E84DEC-A8C4-4E1F-9DE4-A4F463867AEA}" presName="negativeSpace" presStyleCnt="0"/>
      <dgm:spPr/>
    </dgm:pt>
    <dgm:pt modelId="{59625105-41B3-4FEB-B07F-436E4FBF88E1}" type="pres">
      <dgm:prSet presAssocID="{67E84DEC-A8C4-4E1F-9DE4-A4F463867AEA}" presName="childText" presStyleLbl="conFgAcc1" presStyleIdx="1" presStyleCnt="4">
        <dgm:presLayoutVars>
          <dgm:bulletEnabled val="1"/>
        </dgm:presLayoutVars>
      </dgm:prSet>
      <dgm:spPr/>
    </dgm:pt>
    <dgm:pt modelId="{8D2CA559-406F-4E88-AB26-E83CF87AA908}" type="pres">
      <dgm:prSet presAssocID="{7E52D0C3-9708-4774-A205-98992151FEAF}" presName="spaceBetweenRectangles" presStyleCnt="0"/>
      <dgm:spPr/>
    </dgm:pt>
    <dgm:pt modelId="{58D46B0F-0CB9-48FA-B29E-A797E7AA20A6}" type="pres">
      <dgm:prSet presAssocID="{F809173E-1359-4119-A65D-6EB2C5BA27C2}" presName="parentLin" presStyleCnt="0"/>
      <dgm:spPr/>
    </dgm:pt>
    <dgm:pt modelId="{C8A1BE43-7CEC-456F-9F3D-860758B0CDFA}" type="pres">
      <dgm:prSet presAssocID="{F809173E-1359-4119-A65D-6EB2C5BA27C2}" presName="parentLeftMargin" presStyleLbl="node1" presStyleIdx="1" presStyleCnt="4"/>
      <dgm:spPr/>
    </dgm:pt>
    <dgm:pt modelId="{C497B0B5-C4F6-4FBA-8F0E-A82B539AF305}" type="pres">
      <dgm:prSet presAssocID="{F809173E-1359-4119-A65D-6EB2C5BA27C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CD3678B-978A-44C6-8154-3567E3E745F6}" type="pres">
      <dgm:prSet presAssocID="{F809173E-1359-4119-A65D-6EB2C5BA27C2}" presName="negativeSpace" presStyleCnt="0"/>
      <dgm:spPr/>
    </dgm:pt>
    <dgm:pt modelId="{AAE75CF2-2143-4A34-991B-317E6F00C8CE}" type="pres">
      <dgm:prSet presAssocID="{F809173E-1359-4119-A65D-6EB2C5BA27C2}" presName="childText" presStyleLbl="conFgAcc1" presStyleIdx="2" presStyleCnt="4">
        <dgm:presLayoutVars>
          <dgm:bulletEnabled val="1"/>
        </dgm:presLayoutVars>
      </dgm:prSet>
      <dgm:spPr/>
    </dgm:pt>
    <dgm:pt modelId="{46D87F72-FF59-4A27-9065-A807B97D158B}" type="pres">
      <dgm:prSet presAssocID="{6350725F-9C62-4873-92FC-BD1C7A4DDD49}" presName="spaceBetweenRectangles" presStyleCnt="0"/>
      <dgm:spPr/>
    </dgm:pt>
    <dgm:pt modelId="{B1426B31-4973-4AB4-AED3-E750E76827ED}" type="pres">
      <dgm:prSet presAssocID="{918327A9-738A-4F6D-8817-E9EAD8392A84}" presName="parentLin" presStyleCnt="0"/>
      <dgm:spPr/>
    </dgm:pt>
    <dgm:pt modelId="{8A0B8D29-841E-47D0-960E-5D9ED152EEFC}" type="pres">
      <dgm:prSet presAssocID="{918327A9-738A-4F6D-8817-E9EAD8392A84}" presName="parentLeftMargin" presStyleLbl="node1" presStyleIdx="2" presStyleCnt="4"/>
      <dgm:spPr/>
    </dgm:pt>
    <dgm:pt modelId="{9A7EF730-C6B3-4557-B9A5-FB5B65252D54}" type="pres">
      <dgm:prSet presAssocID="{918327A9-738A-4F6D-8817-E9EAD8392A8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EDFFF46E-B9E4-4D05-93F7-9CCE2BCF9C07}" type="pres">
      <dgm:prSet presAssocID="{918327A9-738A-4F6D-8817-E9EAD8392A84}" presName="negativeSpace" presStyleCnt="0"/>
      <dgm:spPr/>
    </dgm:pt>
    <dgm:pt modelId="{27489276-2B5C-44C0-B5C4-C6CD9B875309}" type="pres">
      <dgm:prSet presAssocID="{918327A9-738A-4F6D-8817-E9EAD8392A8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4EB5809-58F1-4840-98F8-C9AB4FFFDFB5}" type="presOf" srcId="{918327A9-738A-4F6D-8817-E9EAD8392A84}" destId="{9A7EF730-C6B3-4557-B9A5-FB5B65252D54}" srcOrd="1" destOrd="0" presId="urn:microsoft.com/office/officeart/2005/8/layout/list1"/>
    <dgm:cxn modelId="{62269310-FB68-4EFE-BD02-69E4F0CD31A7}" type="presOf" srcId="{F809173E-1359-4119-A65D-6EB2C5BA27C2}" destId="{C497B0B5-C4F6-4FBA-8F0E-A82B539AF305}" srcOrd="1" destOrd="0" presId="urn:microsoft.com/office/officeart/2005/8/layout/list1"/>
    <dgm:cxn modelId="{8CEED21F-8798-4CDE-AB4A-56468E7EA75D}" type="presOf" srcId="{E74AA0AA-7A4D-4C2A-962B-83541060E7D1}" destId="{388495B5-9095-4478-9F4D-44E2B2F86BB8}" srcOrd="1" destOrd="0" presId="urn:microsoft.com/office/officeart/2005/8/layout/list1"/>
    <dgm:cxn modelId="{B8941325-7E8B-4CCC-BF8F-1D956C24C842}" type="presOf" srcId="{F809173E-1359-4119-A65D-6EB2C5BA27C2}" destId="{C8A1BE43-7CEC-456F-9F3D-860758B0CDFA}" srcOrd="0" destOrd="0" presId="urn:microsoft.com/office/officeart/2005/8/layout/list1"/>
    <dgm:cxn modelId="{DB3AE235-43DA-4DDE-A352-87E5799B9A1D}" srcId="{8A19672B-BA9A-45BD-AD56-F4AAE38C3264}" destId="{67E84DEC-A8C4-4E1F-9DE4-A4F463867AEA}" srcOrd="1" destOrd="0" parTransId="{FB07BACA-3A55-49E7-B365-1BC6AF2F34D0}" sibTransId="{7E52D0C3-9708-4774-A205-98992151FEAF}"/>
    <dgm:cxn modelId="{725B2941-C922-4836-A0D7-B9A2977E7B63}" type="presOf" srcId="{67E84DEC-A8C4-4E1F-9DE4-A4F463867AEA}" destId="{ABD7F09F-29FE-4E1F-B5E8-326864F16F5D}" srcOrd="0" destOrd="0" presId="urn:microsoft.com/office/officeart/2005/8/layout/list1"/>
    <dgm:cxn modelId="{B2783977-4B11-454B-A167-C09C81529101}" srcId="{8A19672B-BA9A-45BD-AD56-F4AAE38C3264}" destId="{E74AA0AA-7A4D-4C2A-962B-83541060E7D1}" srcOrd="0" destOrd="0" parTransId="{B05F620B-FE8B-4E9A-8C63-323DDE59ABD0}" sibTransId="{689FCB35-EA6D-4D55-9080-117EB94F2A0B}"/>
    <dgm:cxn modelId="{AE54288B-0AB8-4E76-83DE-6BF40E9765B0}" srcId="{8A19672B-BA9A-45BD-AD56-F4AAE38C3264}" destId="{F809173E-1359-4119-A65D-6EB2C5BA27C2}" srcOrd="2" destOrd="0" parTransId="{34B6B1FA-F1D8-4C8B-8C65-8AB431D15B32}" sibTransId="{6350725F-9C62-4873-92FC-BD1C7A4DDD49}"/>
    <dgm:cxn modelId="{8DFBACB3-1CC4-46D2-A088-EA20F376DC33}" srcId="{8A19672B-BA9A-45BD-AD56-F4AAE38C3264}" destId="{918327A9-738A-4F6D-8817-E9EAD8392A84}" srcOrd="3" destOrd="0" parTransId="{24D37CC8-33A9-4453-8AA3-961F7AE5C2B5}" sibTransId="{E509D274-A22C-4044-9A3E-CE45FD138C34}"/>
    <dgm:cxn modelId="{7CEB33B7-4C69-417A-8840-1FB0E0500424}" type="presOf" srcId="{8A19672B-BA9A-45BD-AD56-F4AAE38C3264}" destId="{E229505C-E734-4056-86C5-83505A489100}" srcOrd="0" destOrd="0" presId="urn:microsoft.com/office/officeart/2005/8/layout/list1"/>
    <dgm:cxn modelId="{500B75C6-2D14-4FBC-A0E9-D49D701F96DE}" type="presOf" srcId="{918327A9-738A-4F6D-8817-E9EAD8392A84}" destId="{8A0B8D29-841E-47D0-960E-5D9ED152EEFC}" srcOrd="0" destOrd="0" presId="urn:microsoft.com/office/officeart/2005/8/layout/list1"/>
    <dgm:cxn modelId="{2C8BDCE0-2E18-4410-8873-B59D1B890C84}" type="presOf" srcId="{E74AA0AA-7A4D-4C2A-962B-83541060E7D1}" destId="{CE160D76-3B21-4B62-AA64-7B19662BE3E8}" srcOrd="0" destOrd="0" presId="urn:microsoft.com/office/officeart/2005/8/layout/list1"/>
    <dgm:cxn modelId="{725D6AE2-ED3B-49A0-8409-9BCA54CF2032}" type="presOf" srcId="{67E84DEC-A8C4-4E1F-9DE4-A4F463867AEA}" destId="{70AEE07D-D1F3-473D-9CB4-7A537FCF2D20}" srcOrd="1" destOrd="0" presId="urn:microsoft.com/office/officeart/2005/8/layout/list1"/>
    <dgm:cxn modelId="{4485901B-6B85-4847-8E43-011A9A1740D5}" type="presParOf" srcId="{E229505C-E734-4056-86C5-83505A489100}" destId="{19D24DB6-02C9-42F7-B05E-156592B68150}" srcOrd="0" destOrd="0" presId="urn:microsoft.com/office/officeart/2005/8/layout/list1"/>
    <dgm:cxn modelId="{4B7DE704-B1D7-438C-893E-05D5C9816891}" type="presParOf" srcId="{19D24DB6-02C9-42F7-B05E-156592B68150}" destId="{CE160D76-3B21-4B62-AA64-7B19662BE3E8}" srcOrd="0" destOrd="0" presId="urn:microsoft.com/office/officeart/2005/8/layout/list1"/>
    <dgm:cxn modelId="{701D2D21-D45D-4D9B-AEAE-7D703E1AEF36}" type="presParOf" srcId="{19D24DB6-02C9-42F7-B05E-156592B68150}" destId="{388495B5-9095-4478-9F4D-44E2B2F86BB8}" srcOrd="1" destOrd="0" presId="urn:microsoft.com/office/officeart/2005/8/layout/list1"/>
    <dgm:cxn modelId="{BB3617A4-B229-4B34-8ED5-96DBBC3784A2}" type="presParOf" srcId="{E229505C-E734-4056-86C5-83505A489100}" destId="{D831A9C7-592A-4A8D-934A-4B68240E7152}" srcOrd="1" destOrd="0" presId="urn:microsoft.com/office/officeart/2005/8/layout/list1"/>
    <dgm:cxn modelId="{9C9B5C89-051C-4536-AA28-A3F9A4897501}" type="presParOf" srcId="{E229505C-E734-4056-86C5-83505A489100}" destId="{F3AD3C50-901A-4E38-803B-BD7749FDF000}" srcOrd="2" destOrd="0" presId="urn:microsoft.com/office/officeart/2005/8/layout/list1"/>
    <dgm:cxn modelId="{0047832D-5993-4033-9BE0-23957763B640}" type="presParOf" srcId="{E229505C-E734-4056-86C5-83505A489100}" destId="{7484BB5D-0E33-4A61-A4AA-2DA869138CF7}" srcOrd="3" destOrd="0" presId="urn:microsoft.com/office/officeart/2005/8/layout/list1"/>
    <dgm:cxn modelId="{FEAB460F-6BEF-4C77-98E5-76B280CB80D2}" type="presParOf" srcId="{E229505C-E734-4056-86C5-83505A489100}" destId="{3F909D44-CCD4-4899-8004-60C3372870D6}" srcOrd="4" destOrd="0" presId="urn:microsoft.com/office/officeart/2005/8/layout/list1"/>
    <dgm:cxn modelId="{F65B09C0-F0D1-47B2-A4A8-EFBF8C45FF89}" type="presParOf" srcId="{3F909D44-CCD4-4899-8004-60C3372870D6}" destId="{ABD7F09F-29FE-4E1F-B5E8-326864F16F5D}" srcOrd="0" destOrd="0" presId="urn:microsoft.com/office/officeart/2005/8/layout/list1"/>
    <dgm:cxn modelId="{4362690E-89A2-491D-97B6-4E2E40C08449}" type="presParOf" srcId="{3F909D44-CCD4-4899-8004-60C3372870D6}" destId="{70AEE07D-D1F3-473D-9CB4-7A537FCF2D20}" srcOrd="1" destOrd="0" presId="urn:microsoft.com/office/officeart/2005/8/layout/list1"/>
    <dgm:cxn modelId="{EC3BCDA8-4101-4899-8F09-C72139EF7BC7}" type="presParOf" srcId="{E229505C-E734-4056-86C5-83505A489100}" destId="{832B7A2C-B65D-4851-B000-A1686C1A28A6}" srcOrd="5" destOrd="0" presId="urn:microsoft.com/office/officeart/2005/8/layout/list1"/>
    <dgm:cxn modelId="{330C6674-44E3-4CA3-A8A3-E27A55BAACDB}" type="presParOf" srcId="{E229505C-E734-4056-86C5-83505A489100}" destId="{59625105-41B3-4FEB-B07F-436E4FBF88E1}" srcOrd="6" destOrd="0" presId="urn:microsoft.com/office/officeart/2005/8/layout/list1"/>
    <dgm:cxn modelId="{DD6C3DAB-6D2F-428E-B4F1-ADBF3EECB60D}" type="presParOf" srcId="{E229505C-E734-4056-86C5-83505A489100}" destId="{8D2CA559-406F-4E88-AB26-E83CF87AA908}" srcOrd="7" destOrd="0" presId="urn:microsoft.com/office/officeart/2005/8/layout/list1"/>
    <dgm:cxn modelId="{D31F77CD-53B4-4EF4-B10B-81E09F005ED5}" type="presParOf" srcId="{E229505C-E734-4056-86C5-83505A489100}" destId="{58D46B0F-0CB9-48FA-B29E-A797E7AA20A6}" srcOrd="8" destOrd="0" presId="urn:microsoft.com/office/officeart/2005/8/layout/list1"/>
    <dgm:cxn modelId="{63DC9D37-5164-4FE1-901C-676456BBF474}" type="presParOf" srcId="{58D46B0F-0CB9-48FA-B29E-A797E7AA20A6}" destId="{C8A1BE43-7CEC-456F-9F3D-860758B0CDFA}" srcOrd="0" destOrd="0" presId="urn:microsoft.com/office/officeart/2005/8/layout/list1"/>
    <dgm:cxn modelId="{5CC3BE2C-1160-473F-9E60-0B6DC0C02FBA}" type="presParOf" srcId="{58D46B0F-0CB9-48FA-B29E-A797E7AA20A6}" destId="{C497B0B5-C4F6-4FBA-8F0E-A82B539AF305}" srcOrd="1" destOrd="0" presId="urn:microsoft.com/office/officeart/2005/8/layout/list1"/>
    <dgm:cxn modelId="{F56B1AE2-A565-4215-9528-55829393B226}" type="presParOf" srcId="{E229505C-E734-4056-86C5-83505A489100}" destId="{BCD3678B-978A-44C6-8154-3567E3E745F6}" srcOrd="9" destOrd="0" presId="urn:microsoft.com/office/officeart/2005/8/layout/list1"/>
    <dgm:cxn modelId="{01E0DE1D-BBB4-40D0-8D39-14B4721D5E59}" type="presParOf" srcId="{E229505C-E734-4056-86C5-83505A489100}" destId="{AAE75CF2-2143-4A34-991B-317E6F00C8CE}" srcOrd="10" destOrd="0" presId="urn:microsoft.com/office/officeart/2005/8/layout/list1"/>
    <dgm:cxn modelId="{BF3C53E5-2EB7-4909-9D42-0543FAF30FA0}" type="presParOf" srcId="{E229505C-E734-4056-86C5-83505A489100}" destId="{46D87F72-FF59-4A27-9065-A807B97D158B}" srcOrd="11" destOrd="0" presId="urn:microsoft.com/office/officeart/2005/8/layout/list1"/>
    <dgm:cxn modelId="{59A26B5C-B474-40B4-AA5D-D0E86ADC6B65}" type="presParOf" srcId="{E229505C-E734-4056-86C5-83505A489100}" destId="{B1426B31-4973-4AB4-AED3-E750E76827ED}" srcOrd="12" destOrd="0" presId="urn:microsoft.com/office/officeart/2005/8/layout/list1"/>
    <dgm:cxn modelId="{D549C913-2C59-40A8-B379-E674C95549F7}" type="presParOf" srcId="{B1426B31-4973-4AB4-AED3-E750E76827ED}" destId="{8A0B8D29-841E-47D0-960E-5D9ED152EEFC}" srcOrd="0" destOrd="0" presId="urn:microsoft.com/office/officeart/2005/8/layout/list1"/>
    <dgm:cxn modelId="{B180E6DD-5AEE-4672-976D-185B1B2F9FAA}" type="presParOf" srcId="{B1426B31-4973-4AB4-AED3-E750E76827ED}" destId="{9A7EF730-C6B3-4557-B9A5-FB5B65252D54}" srcOrd="1" destOrd="0" presId="urn:microsoft.com/office/officeart/2005/8/layout/list1"/>
    <dgm:cxn modelId="{B5FF0270-3D0D-432C-9110-1B47B4B9A659}" type="presParOf" srcId="{E229505C-E734-4056-86C5-83505A489100}" destId="{EDFFF46E-B9E4-4D05-93F7-9CCE2BCF9C07}" srcOrd="13" destOrd="0" presId="urn:microsoft.com/office/officeart/2005/8/layout/list1"/>
    <dgm:cxn modelId="{DC1BD3D5-6DC0-41B5-95C4-E973A53E3546}" type="presParOf" srcId="{E229505C-E734-4056-86C5-83505A489100}" destId="{27489276-2B5C-44C0-B5C4-C6CD9B87530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A2E0F-7DB2-4449-B8D3-2E93BA63BB91}">
      <dsp:nvSpPr>
        <dsp:cNvPr id="0" name=""/>
        <dsp:cNvSpPr/>
      </dsp:nvSpPr>
      <dsp:spPr>
        <a:xfrm>
          <a:off x="0" y="341099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2067B9-6A55-4F09-8176-C14E8C96701C}">
      <dsp:nvSpPr>
        <dsp:cNvPr id="0" name=""/>
        <dsp:cNvSpPr/>
      </dsp:nvSpPr>
      <dsp:spPr>
        <a:xfrm>
          <a:off x="304800" y="90179"/>
          <a:ext cx="4267200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Leerdoelen</a:t>
          </a:r>
          <a:endParaRPr lang="en-US" sz="1700" kern="1200"/>
        </a:p>
      </dsp:txBody>
      <dsp:txXfrm>
        <a:off x="329298" y="114677"/>
        <a:ext cx="4218204" cy="452844"/>
      </dsp:txXfrm>
    </dsp:sp>
    <dsp:sp modelId="{EFD6B373-FF0C-4D9F-898A-0DE7392220C9}">
      <dsp:nvSpPr>
        <dsp:cNvPr id="0" name=""/>
        <dsp:cNvSpPr/>
      </dsp:nvSpPr>
      <dsp:spPr>
        <a:xfrm>
          <a:off x="0" y="1112219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C3057-4676-439B-B82D-B8B1BE522104}">
      <dsp:nvSpPr>
        <dsp:cNvPr id="0" name=""/>
        <dsp:cNvSpPr/>
      </dsp:nvSpPr>
      <dsp:spPr>
        <a:xfrm>
          <a:off x="304800" y="861299"/>
          <a:ext cx="4267200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Opdracht vorige week</a:t>
          </a:r>
          <a:endParaRPr lang="en-US" sz="1700" kern="1200"/>
        </a:p>
      </dsp:txBody>
      <dsp:txXfrm>
        <a:off x="329298" y="885797"/>
        <a:ext cx="4218204" cy="452844"/>
      </dsp:txXfrm>
    </dsp:sp>
    <dsp:sp modelId="{D836D88E-10F8-46AE-A380-7D7878FFA68A}">
      <dsp:nvSpPr>
        <dsp:cNvPr id="0" name=""/>
        <dsp:cNvSpPr/>
      </dsp:nvSpPr>
      <dsp:spPr>
        <a:xfrm>
          <a:off x="0" y="1883340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13E3A-017C-4B74-9BB0-BB236DE23BB9}">
      <dsp:nvSpPr>
        <dsp:cNvPr id="0" name=""/>
        <dsp:cNvSpPr/>
      </dsp:nvSpPr>
      <dsp:spPr>
        <a:xfrm>
          <a:off x="304800" y="1632419"/>
          <a:ext cx="4267200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Mangrove aquarium</a:t>
          </a:r>
          <a:endParaRPr lang="en-US" sz="1700" kern="1200"/>
        </a:p>
      </dsp:txBody>
      <dsp:txXfrm>
        <a:off x="329298" y="1656917"/>
        <a:ext cx="4218204" cy="452844"/>
      </dsp:txXfrm>
    </dsp:sp>
    <dsp:sp modelId="{0359AFA1-2A13-4F0F-9932-3F57A64A3564}">
      <dsp:nvSpPr>
        <dsp:cNvPr id="0" name=""/>
        <dsp:cNvSpPr/>
      </dsp:nvSpPr>
      <dsp:spPr>
        <a:xfrm>
          <a:off x="0" y="2654460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7BDBA-D72C-4492-9264-690226C183FD}">
      <dsp:nvSpPr>
        <dsp:cNvPr id="0" name=""/>
        <dsp:cNvSpPr/>
      </dsp:nvSpPr>
      <dsp:spPr>
        <a:xfrm>
          <a:off x="304800" y="2403540"/>
          <a:ext cx="4267200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Killi aquarium</a:t>
          </a:r>
          <a:endParaRPr lang="en-US" sz="1700" kern="1200"/>
        </a:p>
      </dsp:txBody>
      <dsp:txXfrm>
        <a:off x="329298" y="2428038"/>
        <a:ext cx="4218204" cy="452844"/>
      </dsp:txXfrm>
    </dsp:sp>
    <dsp:sp modelId="{D1BC19A6-2E8D-4868-BCEA-0EDEC8AF6E75}">
      <dsp:nvSpPr>
        <dsp:cNvPr id="0" name=""/>
        <dsp:cNvSpPr/>
      </dsp:nvSpPr>
      <dsp:spPr>
        <a:xfrm>
          <a:off x="0" y="3425580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E7CB0-10B2-4FD2-A642-4873075B791A}">
      <dsp:nvSpPr>
        <dsp:cNvPr id="0" name=""/>
        <dsp:cNvSpPr/>
      </dsp:nvSpPr>
      <dsp:spPr>
        <a:xfrm>
          <a:off x="304800" y="3174660"/>
          <a:ext cx="4267200" cy="5018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Malawi aquarium</a:t>
          </a:r>
          <a:endParaRPr lang="en-US" sz="1700" kern="1200"/>
        </a:p>
      </dsp:txBody>
      <dsp:txXfrm>
        <a:off x="329298" y="3199158"/>
        <a:ext cx="4218204" cy="452844"/>
      </dsp:txXfrm>
    </dsp:sp>
    <dsp:sp modelId="{CC8771BE-10D1-48C2-840E-CAA5C0D4788A}">
      <dsp:nvSpPr>
        <dsp:cNvPr id="0" name=""/>
        <dsp:cNvSpPr/>
      </dsp:nvSpPr>
      <dsp:spPr>
        <a:xfrm>
          <a:off x="0" y="4196700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CCA642-1680-4127-A645-38E37EBE0E41}">
      <dsp:nvSpPr>
        <dsp:cNvPr id="0" name=""/>
        <dsp:cNvSpPr/>
      </dsp:nvSpPr>
      <dsp:spPr>
        <a:xfrm>
          <a:off x="304800" y="3945780"/>
          <a:ext cx="4267200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Amazone biotoop </a:t>
          </a:r>
          <a:endParaRPr lang="en-US" sz="1700" kern="1200"/>
        </a:p>
      </dsp:txBody>
      <dsp:txXfrm>
        <a:off x="329298" y="3970278"/>
        <a:ext cx="4218204" cy="452844"/>
      </dsp:txXfrm>
    </dsp:sp>
    <dsp:sp modelId="{B0612AC3-74E9-4E1F-8747-A3089A8855D8}">
      <dsp:nvSpPr>
        <dsp:cNvPr id="0" name=""/>
        <dsp:cNvSpPr/>
      </dsp:nvSpPr>
      <dsp:spPr>
        <a:xfrm>
          <a:off x="0" y="4967820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791EA3-6AE6-42AD-A7BF-D9F11FDEAE29}">
      <dsp:nvSpPr>
        <dsp:cNvPr id="0" name=""/>
        <dsp:cNvSpPr/>
      </dsp:nvSpPr>
      <dsp:spPr>
        <a:xfrm>
          <a:off x="304800" y="4716900"/>
          <a:ext cx="4267200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opdracht</a:t>
          </a:r>
          <a:endParaRPr lang="en-US" sz="1700" kern="1200"/>
        </a:p>
      </dsp:txBody>
      <dsp:txXfrm>
        <a:off x="329298" y="4741398"/>
        <a:ext cx="4218204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370F3-B53B-4858-874D-EF4F406802BF}">
      <dsp:nvSpPr>
        <dsp:cNvPr id="0" name=""/>
        <dsp:cNvSpPr/>
      </dsp:nvSpPr>
      <dsp:spPr>
        <a:xfrm>
          <a:off x="0" y="41984"/>
          <a:ext cx="6096000" cy="17374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Je weet wat een mangrove aquarium is en kan hier kenmerken van noemen</a:t>
          </a:r>
          <a:endParaRPr lang="en-US" sz="3300" kern="1200"/>
        </a:p>
      </dsp:txBody>
      <dsp:txXfrm>
        <a:off x="84815" y="126799"/>
        <a:ext cx="5926370" cy="1567820"/>
      </dsp:txXfrm>
    </dsp:sp>
    <dsp:sp modelId="{E666CC58-56D6-462D-AA61-28AE2FC69E66}">
      <dsp:nvSpPr>
        <dsp:cNvPr id="0" name=""/>
        <dsp:cNvSpPr/>
      </dsp:nvSpPr>
      <dsp:spPr>
        <a:xfrm>
          <a:off x="0" y="1874475"/>
          <a:ext cx="6096000" cy="1737450"/>
        </a:xfrm>
        <a:prstGeom prst="roundRect">
          <a:avLst/>
        </a:prstGeom>
        <a:solidFill>
          <a:schemeClr val="accent2">
            <a:hueOff val="4600057"/>
            <a:satOff val="4455"/>
            <a:lumOff val="-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Je weet waarom een amazone biotoop zo populair is </a:t>
          </a:r>
          <a:endParaRPr lang="en-US" sz="3300" kern="1200"/>
        </a:p>
      </dsp:txBody>
      <dsp:txXfrm>
        <a:off x="84815" y="1959290"/>
        <a:ext cx="5926370" cy="1567820"/>
      </dsp:txXfrm>
    </dsp:sp>
    <dsp:sp modelId="{6EC650A5-ABEF-4F64-88EF-90FCCD0DD612}">
      <dsp:nvSpPr>
        <dsp:cNvPr id="0" name=""/>
        <dsp:cNvSpPr/>
      </dsp:nvSpPr>
      <dsp:spPr>
        <a:xfrm>
          <a:off x="0" y="3706965"/>
          <a:ext cx="6096000" cy="1737450"/>
        </a:xfrm>
        <a:prstGeom prst="roundRect">
          <a:avLst/>
        </a:prstGeom>
        <a:solidFill>
          <a:schemeClr val="accent2">
            <a:hueOff val="9200113"/>
            <a:satOff val="8910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Je weet aan de hand van een foto, welk aquarium het is </a:t>
          </a:r>
          <a:endParaRPr lang="en-US" sz="3300" kern="1200"/>
        </a:p>
      </dsp:txBody>
      <dsp:txXfrm>
        <a:off x="84815" y="3791780"/>
        <a:ext cx="5926370" cy="15678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915CE-4444-43D5-B1F6-57F16FE1D759}">
      <dsp:nvSpPr>
        <dsp:cNvPr id="0" name=""/>
        <dsp:cNvSpPr/>
      </dsp:nvSpPr>
      <dsp:spPr>
        <a:xfrm>
          <a:off x="1149187" y="350240"/>
          <a:ext cx="1051650" cy="10516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02D504-3C05-4710-B746-D4AFA5A155EE}">
      <dsp:nvSpPr>
        <dsp:cNvPr id="0" name=""/>
        <dsp:cNvSpPr/>
      </dsp:nvSpPr>
      <dsp:spPr>
        <a:xfrm>
          <a:off x="506512" y="1731075"/>
          <a:ext cx="2337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Uitwisselen</a:t>
          </a:r>
          <a:endParaRPr lang="en-US" sz="1900" kern="1200"/>
        </a:p>
      </dsp:txBody>
      <dsp:txXfrm>
        <a:off x="506512" y="1731075"/>
        <a:ext cx="2337000" cy="720000"/>
      </dsp:txXfrm>
    </dsp:sp>
    <dsp:sp modelId="{2189A0EE-28B2-4127-9D2C-9B94576CDFA4}">
      <dsp:nvSpPr>
        <dsp:cNvPr id="0" name=""/>
        <dsp:cNvSpPr/>
      </dsp:nvSpPr>
      <dsp:spPr>
        <a:xfrm>
          <a:off x="3895162" y="350240"/>
          <a:ext cx="1051650" cy="10516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8517F-4B3C-4716-8F0C-AD7ABCFA911F}">
      <dsp:nvSpPr>
        <dsp:cNvPr id="0" name=""/>
        <dsp:cNvSpPr/>
      </dsp:nvSpPr>
      <dsp:spPr>
        <a:xfrm>
          <a:off x="3252487" y="1731075"/>
          <a:ext cx="2337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Kijken naar de antwoorden van elkaar</a:t>
          </a:r>
          <a:endParaRPr lang="en-US" sz="1900" kern="1200"/>
        </a:p>
      </dsp:txBody>
      <dsp:txXfrm>
        <a:off x="3252487" y="1731075"/>
        <a:ext cx="2337000" cy="720000"/>
      </dsp:txXfrm>
    </dsp:sp>
    <dsp:sp modelId="{71C7C598-3E0A-41B5-9B2C-51E56EF62563}">
      <dsp:nvSpPr>
        <dsp:cNvPr id="0" name=""/>
        <dsp:cNvSpPr/>
      </dsp:nvSpPr>
      <dsp:spPr>
        <a:xfrm>
          <a:off x="2522175" y="3035325"/>
          <a:ext cx="1051650" cy="10516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32C9B8-38FA-4E28-978B-60ED83DAE3B1}">
      <dsp:nvSpPr>
        <dsp:cNvPr id="0" name=""/>
        <dsp:cNvSpPr/>
      </dsp:nvSpPr>
      <dsp:spPr>
        <a:xfrm>
          <a:off x="1879500" y="4416159"/>
          <a:ext cx="2337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Wat valt op?</a:t>
          </a:r>
          <a:endParaRPr lang="en-US" sz="1900" kern="1200"/>
        </a:p>
      </dsp:txBody>
      <dsp:txXfrm>
        <a:off x="1879500" y="4416159"/>
        <a:ext cx="23370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3A151A-FAF1-4965-B1BB-FD8668D73420}">
      <dsp:nvSpPr>
        <dsp:cNvPr id="0" name=""/>
        <dsp:cNvSpPr/>
      </dsp:nvSpPr>
      <dsp:spPr>
        <a:xfrm>
          <a:off x="0" y="72832"/>
          <a:ext cx="6096000" cy="128334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Vissen met felle kleuren</a:t>
          </a:r>
          <a:endParaRPr lang="en-US" sz="2400" kern="1200"/>
        </a:p>
      </dsp:txBody>
      <dsp:txXfrm>
        <a:off x="62648" y="135480"/>
        <a:ext cx="5970704" cy="1158047"/>
      </dsp:txXfrm>
    </dsp:sp>
    <dsp:sp modelId="{3929C3F4-465C-453B-9375-AFBE055BD306}">
      <dsp:nvSpPr>
        <dsp:cNvPr id="0" name=""/>
        <dsp:cNvSpPr/>
      </dsp:nvSpPr>
      <dsp:spPr>
        <a:xfrm>
          <a:off x="0" y="1425296"/>
          <a:ext cx="6096000" cy="1283343"/>
        </a:xfrm>
        <a:prstGeom prst="roundRect">
          <a:avLst/>
        </a:prstGeom>
        <a:solidFill>
          <a:schemeClr val="accent2">
            <a:hueOff val="3066704"/>
            <a:satOff val="2970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Alleen Cichliden en dieren die afkomstig zijn uit het Malawimeer in Afrika</a:t>
          </a:r>
          <a:endParaRPr lang="en-US" sz="2400" kern="1200"/>
        </a:p>
      </dsp:txBody>
      <dsp:txXfrm>
        <a:off x="62648" y="1487944"/>
        <a:ext cx="5970704" cy="1158047"/>
      </dsp:txXfrm>
    </dsp:sp>
    <dsp:sp modelId="{168E9AEC-1854-493E-84FC-05F0415AE5A9}">
      <dsp:nvSpPr>
        <dsp:cNvPr id="0" name=""/>
        <dsp:cNvSpPr/>
      </dsp:nvSpPr>
      <dsp:spPr>
        <a:xfrm>
          <a:off x="0" y="2777760"/>
          <a:ext cx="6096000" cy="1283343"/>
        </a:xfrm>
        <a:prstGeom prst="roundRect">
          <a:avLst/>
        </a:prstGeom>
        <a:solidFill>
          <a:schemeClr val="accent2">
            <a:hueOff val="6133409"/>
            <a:satOff val="5940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De inrichting bestaat uit een opbouw van rotsen en een rotsachtige achterwand met een bodem van zand</a:t>
          </a:r>
          <a:endParaRPr lang="en-US" sz="2400" kern="1200"/>
        </a:p>
      </dsp:txBody>
      <dsp:txXfrm>
        <a:off x="62648" y="2840408"/>
        <a:ext cx="5970704" cy="1158047"/>
      </dsp:txXfrm>
    </dsp:sp>
    <dsp:sp modelId="{2F3CB221-DBC8-428A-BCE9-6574E275F5F0}">
      <dsp:nvSpPr>
        <dsp:cNvPr id="0" name=""/>
        <dsp:cNvSpPr/>
      </dsp:nvSpPr>
      <dsp:spPr>
        <a:xfrm>
          <a:off x="0" y="4130223"/>
          <a:ext cx="6096000" cy="1283343"/>
        </a:xfrm>
        <a:prstGeom prst="roundRect">
          <a:avLst/>
        </a:prstGeom>
        <a:solidFill>
          <a:schemeClr val="accent2">
            <a:hueOff val="9200113"/>
            <a:satOff val="8910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In een Malawi aquarium kunnen weinig planten gehouden worden aangezien de cichliden de neiging hebben deze uit de bodem te trekken</a:t>
          </a:r>
          <a:endParaRPr lang="en-US" sz="2400" kern="1200"/>
        </a:p>
      </dsp:txBody>
      <dsp:txXfrm>
        <a:off x="62648" y="4192871"/>
        <a:ext cx="5970704" cy="11580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DF91A2-24E4-4B3C-8BA0-65E59187F196}">
      <dsp:nvSpPr>
        <dsp:cNvPr id="0" name=""/>
        <dsp:cNvSpPr/>
      </dsp:nvSpPr>
      <dsp:spPr>
        <a:xfrm>
          <a:off x="0" y="312254"/>
          <a:ext cx="6096000" cy="11679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Een biotoop aquarium probeert de natuur in een bepaald gebied zo goed mogelijk na te bootsen.</a:t>
          </a:r>
          <a:endParaRPr lang="en-US" sz="2200" kern="1200"/>
        </a:p>
      </dsp:txBody>
      <dsp:txXfrm>
        <a:off x="57015" y="369269"/>
        <a:ext cx="5981970" cy="1053922"/>
      </dsp:txXfrm>
    </dsp:sp>
    <dsp:sp modelId="{4B6246F5-C60E-4663-BAA4-F0F1DFF5107C}">
      <dsp:nvSpPr>
        <dsp:cNvPr id="0" name=""/>
        <dsp:cNvSpPr/>
      </dsp:nvSpPr>
      <dsp:spPr>
        <a:xfrm>
          <a:off x="0" y="1543567"/>
          <a:ext cx="6096000" cy="1167952"/>
        </a:xfrm>
        <a:prstGeom prst="roundRect">
          <a:avLst/>
        </a:prstGeom>
        <a:solidFill>
          <a:schemeClr val="accent2">
            <a:hueOff val="3066704"/>
            <a:satOff val="2970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De Amazone is één van de grootste rivieren ter wereld, met zeer veel vertakkingen. Deze biotoop is dan ook zeer populair om na te bootsen</a:t>
          </a:r>
          <a:endParaRPr lang="en-US" sz="2200" kern="1200"/>
        </a:p>
      </dsp:txBody>
      <dsp:txXfrm>
        <a:off x="57015" y="1600582"/>
        <a:ext cx="5981970" cy="1053922"/>
      </dsp:txXfrm>
    </dsp:sp>
    <dsp:sp modelId="{5B739E2D-F47E-4BB2-8285-B37DCE131633}">
      <dsp:nvSpPr>
        <dsp:cNvPr id="0" name=""/>
        <dsp:cNvSpPr/>
      </dsp:nvSpPr>
      <dsp:spPr>
        <a:xfrm>
          <a:off x="0" y="2774880"/>
          <a:ext cx="6096000" cy="1167952"/>
        </a:xfrm>
        <a:prstGeom prst="roundRect">
          <a:avLst/>
        </a:prstGeom>
        <a:solidFill>
          <a:schemeClr val="accent2">
            <a:hueOff val="6133409"/>
            <a:satOff val="5940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Een Amazonebiotoop kenmerkt zich door het gebruik van kienhout, het zachte en zure water en door het matige gebruik van planten</a:t>
          </a:r>
          <a:endParaRPr lang="en-US" sz="2200" kern="1200"/>
        </a:p>
      </dsp:txBody>
      <dsp:txXfrm>
        <a:off x="57015" y="2831895"/>
        <a:ext cx="5981970" cy="1053922"/>
      </dsp:txXfrm>
    </dsp:sp>
    <dsp:sp modelId="{F026A1F7-9182-4985-B506-011A6BAAD763}">
      <dsp:nvSpPr>
        <dsp:cNvPr id="0" name=""/>
        <dsp:cNvSpPr/>
      </dsp:nvSpPr>
      <dsp:spPr>
        <a:xfrm>
          <a:off x="0" y="4006192"/>
          <a:ext cx="6096000" cy="1167952"/>
        </a:xfrm>
        <a:prstGeom prst="roundRect">
          <a:avLst/>
        </a:prstGeom>
        <a:solidFill>
          <a:schemeClr val="accent2">
            <a:hueOff val="9200113"/>
            <a:satOff val="8910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Weinig planten, wel veel keuze uit vissen </a:t>
          </a:r>
          <a:endParaRPr lang="en-US" sz="2200" kern="1200"/>
        </a:p>
      </dsp:txBody>
      <dsp:txXfrm>
        <a:off x="57015" y="4063207"/>
        <a:ext cx="5981970" cy="10539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AD3C50-901A-4E38-803B-BD7749FDF000}">
      <dsp:nvSpPr>
        <dsp:cNvPr id="0" name=""/>
        <dsp:cNvSpPr/>
      </dsp:nvSpPr>
      <dsp:spPr>
        <a:xfrm>
          <a:off x="0" y="545399"/>
          <a:ext cx="6096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495B5-9095-4478-9F4D-44E2B2F86BB8}">
      <dsp:nvSpPr>
        <dsp:cNvPr id="0" name=""/>
        <dsp:cNvSpPr/>
      </dsp:nvSpPr>
      <dsp:spPr>
        <a:xfrm>
          <a:off x="304800" y="102599"/>
          <a:ext cx="4267200" cy="88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Dierlokaal</a:t>
          </a:r>
          <a:endParaRPr lang="en-US" sz="3000" kern="1200"/>
        </a:p>
      </dsp:txBody>
      <dsp:txXfrm>
        <a:off x="348031" y="145830"/>
        <a:ext cx="4180738" cy="799138"/>
      </dsp:txXfrm>
    </dsp:sp>
    <dsp:sp modelId="{59625105-41B3-4FEB-B07F-436E4FBF88E1}">
      <dsp:nvSpPr>
        <dsp:cNvPr id="0" name=""/>
        <dsp:cNvSpPr/>
      </dsp:nvSpPr>
      <dsp:spPr>
        <a:xfrm>
          <a:off x="0" y="1906199"/>
          <a:ext cx="6096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AEE07D-D1F3-473D-9CB4-7A537FCF2D20}">
      <dsp:nvSpPr>
        <dsp:cNvPr id="0" name=""/>
        <dsp:cNvSpPr/>
      </dsp:nvSpPr>
      <dsp:spPr>
        <a:xfrm>
          <a:off x="304800" y="1463399"/>
          <a:ext cx="4267200" cy="88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Foto’s maken</a:t>
          </a:r>
          <a:endParaRPr lang="en-US" sz="3000" kern="1200"/>
        </a:p>
      </dsp:txBody>
      <dsp:txXfrm>
        <a:off x="348031" y="1506630"/>
        <a:ext cx="4180738" cy="799138"/>
      </dsp:txXfrm>
    </dsp:sp>
    <dsp:sp modelId="{AAE75CF2-2143-4A34-991B-317E6F00C8CE}">
      <dsp:nvSpPr>
        <dsp:cNvPr id="0" name=""/>
        <dsp:cNvSpPr/>
      </dsp:nvSpPr>
      <dsp:spPr>
        <a:xfrm>
          <a:off x="0" y="3267000"/>
          <a:ext cx="6096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7B0B5-C4F6-4FBA-8F0E-A82B539AF305}">
      <dsp:nvSpPr>
        <dsp:cNvPr id="0" name=""/>
        <dsp:cNvSpPr/>
      </dsp:nvSpPr>
      <dsp:spPr>
        <a:xfrm>
          <a:off x="304800" y="2824199"/>
          <a:ext cx="4267200" cy="88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Terugkomen</a:t>
          </a:r>
          <a:endParaRPr lang="en-US" sz="3000" kern="1200"/>
        </a:p>
      </dsp:txBody>
      <dsp:txXfrm>
        <a:off x="348031" y="2867430"/>
        <a:ext cx="4180738" cy="799138"/>
      </dsp:txXfrm>
    </dsp:sp>
    <dsp:sp modelId="{27489276-2B5C-44C0-B5C4-C6CD9B875309}">
      <dsp:nvSpPr>
        <dsp:cNvPr id="0" name=""/>
        <dsp:cNvSpPr/>
      </dsp:nvSpPr>
      <dsp:spPr>
        <a:xfrm>
          <a:off x="0" y="4627800"/>
          <a:ext cx="6096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EF730-C6B3-4557-B9A5-FB5B65252D54}">
      <dsp:nvSpPr>
        <dsp:cNvPr id="0" name=""/>
        <dsp:cNvSpPr/>
      </dsp:nvSpPr>
      <dsp:spPr>
        <a:xfrm>
          <a:off x="304800" y="4185000"/>
          <a:ext cx="4267200" cy="885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/>
            <a:t>Kijken naar welke vissen en welk aquarium het is</a:t>
          </a:r>
          <a:endParaRPr lang="en-US" sz="3000" kern="1200"/>
        </a:p>
      </dsp:txBody>
      <dsp:txXfrm>
        <a:off x="348031" y="4228231"/>
        <a:ext cx="4180738" cy="799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95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2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23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567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3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1/13/2023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7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1/13/2023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1/13/2023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87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1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0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7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03" r:id="rId6"/>
    <p:sldLayoutId id="2147483699" r:id="rId7"/>
    <p:sldLayoutId id="2147483700" r:id="rId8"/>
    <p:sldLayoutId id="2147483701" r:id="rId9"/>
    <p:sldLayoutId id="2147483702" r:id="rId10"/>
    <p:sldLayoutId id="214748370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3">
            <a:extLst>
              <a:ext uri="{FF2B5EF4-FFF2-40B4-BE49-F238E27FC236}">
                <a16:creationId xmlns:a16="http://schemas.microsoft.com/office/drawing/2014/main" id="{6A121316-E4D0-41D7-9C79-9FF8F36D42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Kleurrijke rook">
            <a:extLst>
              <a:ext uri="{FF2B5EF4-FFF2-40B4-BE49-F238E27FC236}">
                <a16:creationId xmlns:a16="http://schemas.microsoft.com/office/drawing/2014/main" id="{2ECF8BA1-A2C7-EF6E-F1CA-A1B4DA4276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67" r="14666"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sp>
        <p:nvSpPr>
          <p:cNvPr id="33" name="Rectangle 25">
            <a:extLst>
              <a:ext uri="{FF2B5EF4-FFF2-40B4-BE49-F238E27FC236}">
                <a16:creationId xmlns:a16="http://schemas.microsoft.com/office/drawing/2014/main" id="{07EE0F9E-42CB-4AE4-971C-7BD191D5D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4" name="Rectangle 27">
            <a:extLst>
              <a:ext uri="{FF2B5EF4-FFF2-40B4-BE49-F238E27FC236}">
                <a16:creationId xmlns:a16="http://schemas.microsoft.com/office/drawing/2014/main" id="{1AEB967B-31A3-42E3-8382-73443D264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67600" y="1371601"/>
            <a:ext cx="3390900" cy="411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31B65E-D5F4-9F65-1074-9E327AD04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2936" y="1674629"/>
            <a:ext cx="2550941" cy="2057400"/>
          </a:xfrm>
        </p:spPr>
        <p:txBody>
          <a:bodyPr>
            <a:normAutofit/>
          </a:bodyPr>
          <a:lstStyle/>
          <a:p>
            <a:r>
              <a:rPr lang="nl-NL" sz="3200"/>
              <a:t>Vissen en herpeten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301087C-BACC-BB1E-BF8B-F3AA3533C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2936" y="4114800"/>
            <a:ext cx="2466535" cy="1029286"/>
          </a:xfrm>
        </p:spPr>
        <p:txBody>
          <a:bodyPr>
            <a:normAutofit/>
          </a:bodyPr>
          <a:lstStyle/>
          <a:p>
            <a:r>
              <a:rPr lang="nl-NL" sz="2000"/>
              <a:t>Week 2</a:t>
            </a:r>
          </a:p>
        </p:txBody>
      </p:sp>
    </p:spTree>
    <p:extLst>
      <p:ext uri="{BB962C8B-B14F-4D97-AF65-F5344CB8AC3E}">
        <p14:creationId xmlns:p14="http://schemas.microsoft.com/office/powerpoint/2010/main" val="2659571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malawi bak">
            <a:extLst>
              <a:ext uri="{FF2B5EF4-FFF2-40B4-BE49-F238E27FC236}">
                <a16:creationId xmlns:a16="http://schemas.microsoft.com/office/drawing/2014/main" id="{F5014450-9705-6C70-41BF-B539980189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5" r="14323"/>
          <a:stretch/>
        </p:blipFill>
        <p:spPr bwMode="auto">
          <a:xfrm>
            <a:off x="1" y="1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Rectangle 3080">
            <a:extLst>
              <a:ext uri="{FF2B5EF4-FFF2-40B4-BE49-F238E27FC236}">
                <a16:creationId xmlns:a16="http://schemas.microsoft.com/office/drawing/2014/main" id="{ADB75148-2791-4D20-8938-D7554D86B9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20343"/>
            <a:ext cx="12192000" cy="1937657"/>
          </a:xfrm>
          <a:prstGeom prst="rect">
            <a:avLst/>
          </a:prstGeom>
          <a:gradFill>
            <a:gsLst>
              <a:gs pos="47000">
                <a:srgbClr val="000000">
                  <a:alpha val="18000"/>
                </a:srgbClr>
              </a:gs>
              <a:gs pos="0">
                <a:schemeClr val="tx1">
                  <a:alpha val="0"/>
                </a:schemeClr>
              </a:gs>
              <a:gs pos="100000">
                <a:srgbClr val="000000">
                  <a:alpha val="3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F4EC70-9654-CF82-E8F8-5EB064A16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841" y="5670550"/>
            <a:ext cx="7446131" cy="685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MALAWI AQUARIUM </a:t>
            </a:r>
          </a:p>
        </p:txBody>
      </p:sp>
    </p:spTree>
    <p:extLst>
      <p:ext uri="{BB962C8B-B14F-4D97-AF65-F5344CB8AC3E}">
        <p14:creationId xmlns:p14="http://schemas.microsoft.com/office/powerpoint/2010/main" val="84952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D538B8-489B-407A-A760-436DB4C56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7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91B351-8002-949C-3A7C-A321A768D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nl-NL">
                <a:solidFill>
                  <a:schemeClr val="bg2"/>
                </a:solidFill>
              </a:rPr>
              <a:t>AMAZONE BIOTOOP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021CA67-8C76-66C2-645F-93F8B8AC8B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3822654"/>
              </p:ext>
            </p:extLst>
          </p:nvPr>
        </p:nvGraphicFramePr>
        <p:xfrm>
          <a:off x="5410200" y="685800"/>
          <a:ext cx="6096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16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DC78AA5-6264-CCA3-4173-6036978FE9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441" r="30003"/>
          <a:stretch/>
        </p:blipFill>
        <p:spPr>
          <a:xfrm>
            <a:off x="1" y="10"/>
            <a:ext cx="1219200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72D6322-BB79-455D-9295-EC9B9FA9D5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9931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D11005-9B87-34F7-B4DE-D4BCDF1AE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057400"/>
            <a:ext cx="9486900" cy="16715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Amazone biotoop </a:t>
            </a:r>
          </a:p>
        </p:txBody>
      </p:sp>
    </p:spTree>
    <p:extLst>
      <p:ext uri="{BB962C8B-B14F-4D97-AF65-F5344CB8AC3E}">
        <p14:creationId xmlns:p14="http://schemas.microsoft.com/office/powerpoint/2010/main" val="3436746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D538B8-489B-407A-A760-436DB4C56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7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B4D673C-46AF-618A-DFCB-24CF876F0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nl-NL">
                <a:solidFill>
                  <a:schemeClr val="bg2"/>
                </a:solidFill>
              </a:rPr>
              <a:t>Opdracht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5B9CB11-A7A7-E749-695F-1372FD360D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6065493"/>
              </p:ext>
            </p:extLst>
          </p:nvPr>
        </p:nvGraphicFramePr>
        <p:xfrm>
          <a:off x="5410200" y="685800"/>
          <a:ext cx="6096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7043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D538B8-489B-407A-A760-436DB4C56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7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A0EE68-BD16-4184-C886-8208EB611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nl-NL">
                <a:solidFill>
                  <a:schemeClr val="bg2"/>
                </a:solidFill>
              </a:rPr>
              <a:t>Deze les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092AC4D-FDB9-5FD8-0FA7-1A8980480E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514826"/>
              </p:ext>
            </p:extLst>
          </p:nvPr>
        </p:nvGraphicFramePr>
        <p:xfrm>
          <a:off x="5410200" y="685800"/>
          <a:ext cx="6096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5802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ECD538B8-489B-407A-A760-436DB4C56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7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0A86068-571A-9DC0-A4FD-A2FADC76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nl-NL" sz="2500">
                <a:solidFill>
                  <a:schemeClr val="bg2"/>
                </a:solidFill>
              </a:rPr>
              <a:t>Leerdoelen	</a:t>
            </a:r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A39B5A14-1DC2-008B-79D8-C85AE7F8F3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190394"/>
              </p:ext>
            </p:extLst>
          </p:nvPr>
        </p:nvGraphicFramePr>
        <p:xfrm>
          <a:off x="5410200" y="685800"/>
          <a:ext cx="6096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3123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D538B8-489B-407A-A760-436DB4C56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7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564FF86-D59A-416D-E709-BBBC7355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nl-NL">
                <a:solidFill>
                  <a:schemeClr val="bg2"/>
                </a:solidFill>
              </a:rPr>
              <a:t>Opdracht vorige week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BD6B989-B614-4A7B-E794-596B03D531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52261"/>
              </p:ext>
            </p:extLst>
          </p:nvPr>
        </p:nvGraphicFramePr>
        <p:xfrm>
          <a:off x="5410200" y="685800"/>
          <a:ext cx="6096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4779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10EE8294-4110-44EB-8577-6CA8DF797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45E44A-48F0-452E-94AB-C02C0355C6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76700" y="685800"/>
            <a:ext cx="74295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09F35A-E4A8-2802-1EF6-95C6F3858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0" y="942449"/>
            <a:ext cx="6096000" cy="936840"/>
          </a:xfrm>
        </p:spPr>
        <p:txBody>
          <a:bodyPr>
            <a:normAutofit/>
          </a:bodyPr>
          <a:lstStyle/>
          <a:p>
            <a:pPr algn="ctr"/>
            <a:r>
              <a:rPr lang="nl-NL"/>
              <a:t>Mangrove aquarium 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D1D4C96C-E50F-712A-A6D7-169BE84274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81" r="55906"/>
          <a:stretch/>
        </p:blipFill>
        <p:spPr>
          <a:xfrm>
            <a:off x="1" y="10"/>
            <a:ext cx="3390899" cy="6857990"/>
          </a:xfrm>
          <a:prstGeom prst="rect">
            <a:avLst/>
          </a:prstGeom>
        </p:spPr>
      </p:pic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D957C0B6-7CE2-E8AE-F265-1F67551B4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2977" y="2135938"/>
            <a:ext cx="6247233" cy="3535585"/>
          </a:xfrm>
        </p:spPr>
        <p:txBody>
          <a:bodyPr>
            <a:normAutofit/>
          </a:bodyPr>
          <a:lstStyle/>
          <a:p>
            <a:r>
              <a:rPr lang="nl-NL"/>
              <a:t>Het idee van een Mangrove aquarium is dat deze de Mangrove in het klein nabootst</a:t>
            </a:r>
          </a:p>
          <a:p>
            <a:r>
              <a:rPr lang="nl-NL"/>
              <a:t>Omgevingsfactoren in je aquarium op ongeveer dezelfde manier te krijgen zoals dit ook in de echte Mangrove is. </a:t>
            </a:r>
          </a:p>
          <a:p>
            <a:r>
              <a:rPr lang="nl-NL"/>
              <a:t>Er zijn maar een beperkt aantal planten die passen in een Mangrove aquarium.</a:t>
            </a:r>
          </a:p>
          <a:p>
            <a:r>
              <a:rPr lang="nl-NL"/>
              <a:t>Slijkspringer, schuttersvis, </a:t>
            </a:r>
            <a:r>
              <a:rPr lang="nl-NL" err="1"/>
              <a:t>Killi</a:t>
            </a:r>
            <a:r>
              <a:rPr lang="nl-NL"/>
              <a:t> visjes,  </a:t>
            </a:r>
          </a:p>
        </p:txBody>
      </p:sp>
    </p:spTree>
    <p:extLst>
      <p:ext uri="{BB962C8B-B14F-4D97-AF65-F5344CB8AC3E}">
        <p14:creationId xmlns:p14="http://schemas.microsoft.com/office/powerpoint/2010/main" val="3182601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M Aquatix Mangrove aquariumwortel (x1) – grootte 15-20 cm – (IWAGUMI  AQUASCAPING BOGWOOD DRIFTWOOD) : Amazon.nl: Huisdierbenodigdheden">
            <a:extLst>
              <a:ext uri="{FF2B5EF4-FFF2-40B4-BE49-F238E27FC236}">
                <a16:creationId xmlns:a16="http://schemas.microsoft.com/office/drawing/2014/main" id="{92426D9E-7CB3-37AF-3D57-6D9877DBE9F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/>
          <a:stretch/>
        </p:blipFill>
        <p:spPr bwMode="auto">
          <a:xfrm>
            <a:off x="1" y="1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ADB75148-2791-4D20-8938-D7554D86B9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20343"/>
            <a:ext cx="12192000" cy="1937657"/>
          </a:xfrm>
          <a:prstGeom prst="rect">
            <a:avLst/>
          </a:prstGeom>
          <a:gradFill>
            <a:gsLst>
              <a:gs pos="47000">
                <a:srgbClr val="000000">
                  <a:alpha val="18000"/>
                </a:srgbClr>
              </a:gs>
              <a:gs pos="0">
                <a:schemeClr val="tx1">
                  <a:alpha val="0"/>
                </a:schemeClr>
              </a:gs>
              <a:gs pos="100000">
                <a:srgbClr val="000000">
                  <a:alpha val="3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2A2B0B-BD00-5152-E6F1-BDC728A5E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841" y="5670550"/>
            <a:ext cx="7446131" cy="685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Mangrove aquarium </a:t>
            </a:r>
          </a:p>
        </p:txBody>
      </p:sp>
    </p:spTree>
    <p:extLst>
      <p:ext uri="{BB962C8B-B14F-4D97-AF65-F5344CB8AC3E}">
        <p14:creationId xmlns:p14="http://schemas.microsoft.com/office/powerpoint/2010/main" val="1372772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D8B0B4-5211-F842-FD49-088E0DA58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1010088"/>
          </a:xfrm>
        </p:spPr>
        <p:txBody>
          <a:bodyPr anchor="b">
            <a:normAutofit/>
          </a:bodyPr>
          <a:lstStyle/>
          <a:p>
            <a:pPr algn="ctr"/>
            <a:r>
              <a:rPr lang="nl-NL" dirty="0" err="1"/>
              <a:t>Killi</a:t>
            </a:r>
            <a:r>
              <a:rPr lang="nl-NL" dirty="0"/>
              <a:t> aquarium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360C3D-7F3E-9BDB-65CC-4BB9F7D44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06257"/>
            <a:ext cx="9486901" cy="3540642"/>
          </a:xfrm>
        </p:spPr>
        <p:txBody>
          <a:bodyPr>
            <a:normAutofit/>
          </a:bodyPr>
          <a:lstStyle/>
          <a:p>
            <a:r>
              <a:rPr lang="nl-NL" dirty="0"/>
              <a:t>Spring vissen</a:t>
            </a:r>
          </a:p>
          <a:p>
            <a:r>
              <a:rPr lang="nl-NL" dirty="0"/>
              <a:t>Aquarium moet dus dicht zijn</a:t>
            </a:r>
          </a:p>
          <a:p>
            <a:r>
              <a:rPr lang="nl-NL" dirty="0"/>
              <a:t>Aquaria waar alleen </a:t>
            </a:r>
            <a:r>
              <a:rPr lang="nl-NL" dirty="0" err="1"/>
              <a:t>Killi</a:t>
            </a:r>
            <a:r>
              <a:rPr lang="nl-NL" dirty="0"/>
              <a:t> vissen in leven</a:t>
            </a:r>
          </a:p>
          <a:p>
            <a:r>
              <a:rPr lang="nl-NL" dirty="0"/>
              <a:t>Meerdere vrouwtjes met een man</a:t>
            </a:r>
          </a:p>
          <a:p>
            <a:r>
              <a:rPr lang="nl-NL" dirty="0"/>
              <a:t>Temp tussen 22 en 24 graden</a:t>
            </a:r>
          </a:p>
          <a:p>
            <a:r>
              <a:rPr lang="nl-NL" dirty="0"/>
              <a:t>Gedempt licht</a:t>
            </a:r>
          </a:p>
          <a:p>
            <a:r>
              <a:rPr lang="nl-NL" dirty="0"/>
              <a:t>Planten goede optie voor weinig licht</a:t>
            </a:r>
          </a:p>
        </p:txBody>
      </p:sp>
    </p:spTree>
    <p:extLst>
      <p:ext uri="{BB962C8B-B14F-4D97-AF65-F5344CB8AC3E}">
        <p14:creationId xmlns:p14="http://schemas.microsoft.com/office/powerpoint/2010/main" val="2654663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9E433CB3-EAB2-4842-A1DD-7BC051B55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A121F9-C2A3-EC27-A06F-3D9E3F4D8C3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"/>
          <a:stretch/>
        </p:blipFill>
        <p:spPr bwMode="auto">
          <a:xfrm>
            <a:off x="1" y="1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2056">
            <a:extLst>
              <a:ext uri="{FF2B5EF4-FFF2-40B4-BE49-F238E27FC236}">
                <a16:creationId xmlns:a16="http://schemas.microsoft.com/office/drawing/2014/main" id="{ADB75148-2791-4D20-8938-D7554D86B9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20343"/>
            <a:ext cx="12192000" cy="1937657"/>
          </a:xfrm>
          <a:prstGeom prst="rect">
            <a:avLst/>
          </a:prstGeom>
          <a:gradFill>
            <a:gsLst>
              <a:gs pos="47000">
                <a:srgbClr val="000000">
                  <a:alpha val="18000"/>
                </a:srgbClr>
              </a:gs>
              <a:gs pos="0">
                <a:schemeClr val="tx1">
                  <a:alpha val="0"/>
                </a:schemeClr>
              </a:gs>
              <a:gs pos="100000">
                <a:srgbClr val="000000">
                  <a:alpha val="3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F147F8-A9F1-A4D9-5569-19D15B755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841" y="5670550"/>
            <a:ext cx="7446131" cy="685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3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Killi aquarium </a:t>
            </a:r>
          </a:p>
        </p:txBody>
      </p:sp>
    </p:spTree>
    <p:extLst>
      <p:ext uri="{BB962C8B-B14F-4D97-AF65-F5344CB8AC3E}">
        <p14:creationId xmlns:p14="http://schemas.microsoft.com/office/powerpoint/2010/main" val="1925192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D538B8-489B-407A-A760-436DB4C56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40767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D3CB137-35AA-48B2-6846-BC78A465B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371600"/>
            <a:ext cx="2705100" cy="4114800"/>
          </a:xfrm>
        </p:spPr>
        <p:txBody>
          <a:bodyPr anchor="ctr">
            <a:normAutofit/>
          </a:bodyPr>
          <a:lstStyle/>
          <a:p>
            <a:pPr algn="ctr"/>
            <a:r>
              <a:rPr lang="nl-NL">
                <a:solidFill>
                  <a:schemeClr val="bg2"/>
                </a:solidFill>
              </a:rPr>
              <a:t>Malawi aquarium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245EE68-FDA9-A68D-A3D2-3FB641F84D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657073"/>
              </p:ext>
            </p:extLst>
          </p:nvPr>
        </p:nvGraphicFramePr>
        <p:xfrm>
          <a:off x="5410200" y="685800"/>
          <a:ext cx="6096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9385512"/>
      </p:ext>
    </p:extLst>
  </p:cSld>
  <p:clrMapOvr>
    <a:masterClrMapping/>
  </p:clrMapOvr>
</p:sld>
</file>

<file path=ppt/theme/theme1.xml><?xml version="1.0" encoding="utf-8"?>
<a:theme xmlns:a="http://schemas.openxmlformats.org/drawingml/2006/main" name="ClassicFrameVTI">
  <a:themeElements>
    <a:clrScheme name="Custom 22">
      <a:dk1>
        <a:sysClr val="windowText" lastClr="000000"/>
      </a:dk1>
      <a:lt1>
        <a:sysClr val="window" lastClr="FFFFFF"/>
      </a:lt1>
      <a:dk2>
        <a:srgbClr val="293737"/>
      </a:dk2>
      <a:lt2>
        <a:srgbClr val="EEF2F0"/>
      </a:lt2>
      <a:accent1>
        <a:srgbClr val="749090"/>
      </a:accent1>
      <a:accent2>
        <a:srgbClr val="A5A5A5"/>
      </a:accent2>
      <a:accent3>
        <a:srgbClr val="91A39B"/>
      </a:accent3>
      <a:accent4>
        <a:srgbClr val="A9A698"/>
      </a:accent4>
      <a:accent5>
        <a:srgbClr val="A2A79A"/>
      </a:accent5>
      <a:accent6>
        <a:srgbClr val="897F65"/>
      </a:accent6>
      <a:hlink>
        <a:srgbClr val="92872F"/>
      </a:hlink>
      <a:folHlink>
        <a:srgbClr val="AB73A9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318</Words>
  <Application>Microsoft Office PowerPoint</Application>
  <PresentationFormat>Breedbeeld</PresentationFormat>
  <Paragraphs>50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Gill Sans MT</vt:lpstr>
      <vt:lpstr>Goudy Old Style</vt:lpstr>
      <vt:lpstr>ClassicFrameVTI</vt:lpstr>
      <vt:lpstr>Vissen en herpeten </vt:lpstr>
      <vt:lpstr>Deze les </vt:lpstr>
      <vt:lpstr>Leerdoelen </vt:lpstr>
      <vt:lpstr>Opdracht vorige week </vt:lpstr>
      <vt:lpstr>Mangrove aquarium </vt:lpstr>
      <vt:lpstr>Mangrove aquarium </vt:lpstr>
      <vt:lpstr>Killi aquarium </vt:lpstr>
      <vt:lpstr>Killi aquarium </vt:lpstr>
      <vt:lpstr>Malawi aquarium </vt:lpstr>
      <vt:lpstr>MALAWI AQUARIUM </vt:lpstr>
      <vt:lpstr>AMAZONE BIOTOOP </vt:lpstr>
      <vt:lpstr>Amazone biotoop 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Vissen en herpeten </dc:title>
  <dc:creator>Maxime Van Straten</dc:creator>
  <cp:lastModifiedBy>Maxime Van Straten</cp:lastModifiedBy>
  <cp:revision>1</cp:revision>
  <dcterms:created xsi:type="dcterms:W3CDTF">2023-01-13T09:50:56Z</dcterms:created>
  <dcterms:modified xsi:type="dcterms:W3CDTF">2023-01-13T10:18:29Z</dcterms:modified>
</cp:coreProperties>
</file>