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7" d="100"/>
          <a:sy n="67" d="100"/>
        </p:scale>
        <p:origin x="64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xime Van Straten" userId="f627cfe0-2952-43b1-afdb-4565d0183529" providerId="ADAL" clId="{BAADE63A-A8C0-4959-818E-CAF4AFD74FAD}"/>
    <pc:docChg chg="custSel modSld">
      <pc:chgData name="Maxime Van Straten" userId="f627cfe0-2952-43b1-afdb-4565d0183529" providerId="ADAL" clId="{BAADE63A-A8C0-4959-818E-CAF4AFD74FAD}" dt="2023-02-09T18:17:32.350" v="2" actId="478"/>
      <pc:docMkLst>
        <pc:docMk/>
      </pc:docMkLst>
      <pc:sldChg chg="delSp modSp mod">
        <pc:chgData name="Maxime Van Straten" userId="f627cfe0-2952-43b1-afdb-4565d0183529" providerId="ADAL" clId="{BAADE63A-A8C0-4959-818E-CAF4AFD74FAD}" dt="2023-02-09T18:17:32.350" v="2" actId="478"/>
        <pc:sldMkLst>
          <pc:docMk/>
          <pc:sldMk cId="4028013356" sldId="271"/>
        </pc:sldMkLst>
        <pc:spChg chg="del mod">
          <ac:chgData name="Maxime Van Straten" userId="f627cfe0-2952-43b1-afdb-4565d0183529" providerId="ADAL" clId="{BAADE63A-A8C0-4959-818E-CAF4AFD74FAD}" dt="2023-02-09T18:17:32.350" v="2" actId="478"/>
          <ac:spMkLst>
            <pc:docMk/>
            <pc:sldMk cId="4028013356" sldId="271"/>
            <ac:spMk id="3" creationId="{0BB0FBED-2F2C-F1A5-518D-A2AD889336B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9B0F7D69-D93C-4C38-A23D-76E000D691CD}"/>
              </a:ext>
            </a:extLst>
          </p:cNvPr>
          <p:cNvSpPr/>
          <p:nvPr/>
        </p:nvSpPr>
        <p:spPr>
          <a:xfrm>
            <a:off x="0" y="0"/>
            <a:ext cx="3496422" cy="6858000"/>
          </a:xfrm>
          <a:custGeom>
            <a:avLst/>
            <a:gdLst>
              <a:gd name="connsiteX0" fmla="*/ 0 w 3496422"/>
              <a:gd name="connsiteY0" fmla="*/ 0 h 6858000"/>
              <a:gd name="connsiteX1" fmla="*/ 1873399 w 3496422"/>
              <a:gd name="connsiteY1" fmla="*/ 0 h 6858000"/>
              <a:gd name="connsiteX2" fmla="*/ 1895523 w 3496422"/>
              <a:gd name="connsiteY2" fmla="*/ 14997 h 6858000"/>
              <a:gd name="connsiteX3" fmla="*/ 3496422 w 3496422"/>
              <a:gd name="connsiteY3" fmla="*/ 3621656 h 6858000"/>
              <a:gd name="connsiteX4" fmla="*/ 1622072 w 3496422"/>
              <a:gd name="connsiteY4" fmla="*/ 6374814 h 6858000"/>
              <a:gd name="connsiteX5" fmla="*/ 1105424 w 3496422"/>
              <a:gd name="connsiteY5" fmla="*/ 6780599 h 6858000"/>
              <a:gd name="connsiteX6" fmla="*/ 993668 w 3496422"/>
              <a:gd name="connsiteY6" fmla="*/ 6858000 h 6858000"/>
              <a:gd name="connsiteX7" fmla="*/ 0 w 349642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p:cNvSpPr>
            <a:spLocks noGrp="1"/>
          </p:cNvSpPr>
          <p:nvPr>
            <p:ph type="ctrTitle"/>
          </p:nvPr>
        </p:nvSpPr>
        <p:spPr>
          <a:xfrm>
            <a:off x="4654295" y="1346268"/>
            <a:ext cx="7060135" cy="3285207"/>
          </a:xfrm>
        </p:spPr>
        <p:txBody>
          <a:bodyPr anchor="b">
            <a:noAutofit/>
          </a:bodyPr>
          <a:lstStyle>
            <a:lvl1pPr algn="l">
              <a:lnSpc>
                <a:spcPct val="120000"/>
              </a:lnSpc>
              <a:defRPr sz="540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4662312" y="4631475"/>
            <a:ext cx="7052117" cy="1150200"/>
          </a:xfrm>
        </p:spPr>
        <p:txBody>
          <a:bodyPr lIns="109728" tIns="109728" rIns="109728" bIns="91440" anchor="t">
            <a:normAutofit/>
          </a:bodyPr>
          <a:lstStyle>
            <a:lvl1pPr marL="0" indent="0" algn="l">
              <a:lnSpc>
                <a:spcPct val="130000"/>
              </a:lnSpc>
              <a:buNone/>
              <a:defRPr sz="2400" baseline="0">
                <a:solidFill>
                  <a:schemeClr val="tx1">
                    <a:lumMod val="85000"/>
                    <a:lumOff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Date Placeholder 9">
            <a:extLst>
              <a:ext uri="{FF2B5EF4-FFF2-40B4-BE49-F238E27FC236}">
                <a16:creationId xmlns:a16="http://schemas.microsoft.com/office/drawing/2014/main" id="{123E5C65-E22A-4865-9449-10140D62B655}"/>
              </a:ext>
            </a:extLst>
          </p:cNvPr>
          <p:cNvSpPr>
            <a:spLocks noGrp="1"/>
          </p:cNvSpPr>
          <p:nvPr>
            <p:ph type="dt" sz="half" idx="10"/>
          </p:nvPr>
        </p:nvSpPr>
        <p:spPr>
          <a:xfrm>
            <a:off x="4654295" y="617415"/>
            <a:ext cx="7123723" cy="457200"/>
          </a:xfrm>
        </p:spPr>
        <p:txBody>
          <a:bodyPr/>
          <a:lstStyle>
            <a:lvl1pPr algn="l">
              <a:defRPr/>
            </a:lvl1pPr>
          </a:lstStyle>
          <a:p>
            <a:fld id="{12241623-A064-4BED-B073-BA4D61433402}" type="datetime1">
              <a:rPr lang="en-US" smtClean="0"/>
              <a:t>2/9/2023</a:t>
            </a:fld>
            <a:endParaRPr lang="en-US" dirty="0"/>
          </a:p>
        </p:txBody>
      </p:sp>
      <p:sp>
        <p:nvSpPr>
          <p:cNvPr id="24" name="Footer Placeholder 23">
            <a:extLst>
              <a:ext uri="{FF2B5EF4-FFF2-40B4-BE49-F238E27FC236}">
                <a16:creationId xmlns:a16="http://schemas.microsoft.com/office/drawing/2014/main" id="{EF9C3DE0-E7F5-4B4D-B5AF-CDE724CE79A3}"/>
              </a:ext>
            </a:extLst>
          </p:cNvPr>
          <p:cNvSpPr>
            <a:spLocks noGrp="1"/>
          </p:cNvSpPr>
          <p:nvPr>
            <p:ph type="ftr" sz="quarter" idx="11"/>
          </p:nvPr>
        </p:nvSpPr>
        <p:spPr>
          <a:xfrm>
            <a:off x="4654295" y="6170490"/>
            <a:ext cx="5588349" cy="457200"/>
          </a:xfrm>
        </p:spPr>
        <p:txBody>
          <a:bodyPr/>
          <a:lstStyle/>
          <a:p>
            <a:endParaRPr lang="en-US" dirty="0"/>
          </a:p>
        </p:txBody>
      </p:sp>
      <p:sp>
        <p:nvSpPr>
          <p:cNvPr id="25" name="Slide Number Placeholder 24">
            <a:extLst>
              <a:ext uri="{FF2B5EF4-FFF2-40B4-BE49-F238E27FC236}">
                <a16:creationId xmlns:a16="http://schemas.microsoft.com/office/drawing/2014/main" id="{48C1E146-840A-4217-B63E-62E5CF8909C2}"/>
              </a:ext>
            </a:extLst>
          </p:cNvPr>
          <p:cNvSpPr>
            <a:spLocks noGrp="1"/>
          </p:cNvSpPr>
          <p:nvPr>
            <p:ph type="sldNum" sz="quarter" idx="12"/>
          </p:nvPr>
        </p:nvSpPr>
        <p:spPr>
          <a:xfrm>
            <a:off x="10515600" y="6170490"/>
            <a:ext cx="1198829" cy="457200"/>
          </a:xfrm>
        </p:spPr>
        <p:txBody>
          <a:bodyPr/>
          <a:lstStyle>
            <a:lvl1pPr algn="r">
              <a:defRPr/>
            </a:lvl1pPr>
          </a:lstStyle>
          <a:p>
            <a:fld id="{FAEF9944-A4F6-4C59-AEBD-678D6480B8EA}" type="slidenum">
              <a:rPr lang="en-US" smtClean="0"/>
              <a:pPr/>
              <a:t>‹nr.›</a:t>
            </a:fld>
            <a:endParaRPr lang="en-US" dirty="0"/>
          </a:p>
        </p:txBody>
      </p:sp>
      <p:sp>
        <p:nvSpPr>
          <p:cNvPr id="4" name="Freeform: Shape 3">
            <a:extLst>
              <a:ext uri="{FF2B5EF4-FFF2-40B4-BE49-F238E27FC236}">
                <a16:creationId xmlns:a16="http://schemas.microsoft.com/office/drawing/2014/main" id="{8CD419D4-EA9D-42D9-BF62-B07F0B7B672B}"/>
              </a:ext>
            </a:extLst>
          </p:cNvPr>
          <p:cNvSpPr/>
          <p:nvPr/>
        </p:nvSpPr>
        <p:spPr>
          <a:xfrm>
            <a:off x="1375409"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5" name="Freeform: Shape 4">
            <a:extLst>
              <a:ext uri="{FF2B5EF4-FFF2-40B4-BE49-F238E27FC236}">
                <a16:creationId xmlns:a16="http://schemas.microsoft.com/office/drawing/2014/main" id="{1C6FEC9B-9608-4181-A9E5-A1B80E72021C}"/>
              </a:ext>
            </a:extLst>
          </p:cNvPr>
          <p:cNvSpPr/>
          <p:nvPr/>
        </p:nvSpPr>
        <p:spPr>
          <a:xfrm>
            <a:off x="1155402"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6" name="Freeform: Shape 5">
            <a:extLst>
              <a:ext uri="{FF2B5EF4-FFF2-40B4-BE49-F238E27FC236}">
                <a16:creationId xmlns:a16="http://schemas.microsoft.com/office/drawing/2014/main" id="{AB1564ED-F26F-451D-97D6-A6EC3E83FD55}"/>
              </a:ext>
            </a:extLst>
          </p:cNvPr>
          <p:cNvSpPr/>
          <p:nvPr/>
        </p:nvSpPr>
        <p:spPr>
          <a:xfrm>
            <a:off x="924161" y="0"/>
            <a:ext cx="2261351"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Tree>
    <p:extLst>
      <p:ext uri="{BB962C8B-B14F-4D97-AF65-F5344CB8AC3E}">
        <p14:creationId xmlns:p14="http://schemas.microsoft.com/office/powerpoint/2010/main" val="1170963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6397E4A-EB6A-4FA6-AA4F-69EA0C70FDC9}"/>
              </a:ext>
            </a:extLst>
          </p:cNvPr>
          <p:cNvSpPr>
            <a:spLocks noGrp="1"/>
          </p:cNvSpPr>
          <p:nvPr>
            <p:ph type="dt" sz="half" idx="10"/>
          </p:nvPr>
        </p:nvSpPr>
        <p:spPr/>
        <p:txBody>
          <a:bodyPr/>
          <a:lstStyle/>
          <a:p>
            <a:fld id="{6F86ED0C-1DA7-41F0-94CF-6218B1FEDFF1}" type="datetime1">
              <a:rPr lang="en-US" smtClean="0"/>
              <a:t>2/9/2023</a:t>
            </a:fld>
            <a:endParaRPr lang="en-US" dirty="0"/>
          </a:p>
        </p:txBody>
      </p:sp>
      <p:sp>
        <p:nvSpPr>
          <p:cNvPr id="8" name="Footer Placeholder 7">
            <a:extLst>
              <a:ext uri="{FF2B5EF4-FFF2-40B4-BE49-F238E27FC236}">
                <a16:creationId xmlns:a16="http://schemas.microsoft.com/office/drawing/2014/main" id="{051A2F5D-7AC4-4F91-965A-7B6A45D6F41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D26E8B86-CDB8-482F-9D9F-1BFDA3638B3E}"/>
              </a:ext>
            </a:extLst>
          </p:cNvPr>
          <p:cNvSpPr>
            <a:spLocks noGrp="1"/>
          </p:cNvSpPr>
          <p:nvPr>
            <p:ph type="sldNum" sz="quarter" idx="12"/>
          </p:nvPr>
        </p:nvSpPr>
        <p:spPr/>
        <p:txBody>
          <a:bodyPr/>
          <a:lstStyle/>
          <a:p>
            <a:pPr algn="l"/>
            <a:fld id="{FAEF9944-A4F6-4C59-AEBD-678D6480B8EA}" type="slidenum">
              <a:rPr lang="en-US" smtClean="0"/>
              <a:pPr algn="l"/>
              <a:t>‹nr.›</a:t>
            </a:fld>
            <a:endParaRPr lang="en-US" dirty="0"/>
          </a:p>
        </p:txBody>
      </p:sp>
    </p:spTree>
    <p:extLst>
      <p:ext uri="{BB962C8B-B14F-4D97-AF65-F5344CB8AC3E}">
        <p14:creationId xmlns:p14="http://schemas.microsoft.com/office/powerpoint/2010/main" val="3409402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fld id="{EECF02AB-6034-4B88-BC5A-7C17CB0EF809}" type="datetime1">
              <a:rPr lang="en-US" smtClean="0"/>
              <a:t>2/9/2023</a:t>
            </a:fld>
            <a:endParaRPr lang="en-US" dirty="0"/>
          </a:p>
        </p:txBody>
      </p:sp>
      <p:sp>
        <p:nvSpPr>
          <p:cNvPr id="5" name="Footer Placeholder 4"/>
          <p:cNvSpPr>
            <a:spLocks noGrp="1"/>
          </p:cNvSpPr>
          <p:nvPr>
            <p:ph type="ftr" sz="quarter" idx="11"/>
          </p:nvPr>
        </p:nvSpPr>
        <p:spPr>
          <a:xfrm>
            <a:off x="2933699" y="6296615"/>
            <a:ext cx="5959577" cy="365125"/>
          </a:xfrm>
        </p:spPr>
        <p:txBody>
          <a:bodyPr/>
          <a:lstStyle/>
          <a:p>
            <a:endParaRPr lang="en-US" dirty="0"/>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FAEF9944-A4F6-4C59-AEBD-678D6480B8EA}" type="slidenum">
              <a:rPr lang="en-US" smtClean="0"/>
              <a:pPr/>
              <a:t>‹nr.›</a:t>
            </a:fld>
            <a:endParaRPr lang="en-US" dirty="0"/>
          </a:p>
        </p:txBody>
      </p:sp>
      <p:cxnSp>
        <p:nvCxnSpPr>
          <p:cNvPr id="7" name="Straight Connector 6" title="Rule Line">
            <a:extLst>
              <a:ext uri="{FF2B5EF4-FFF2-40B4-BE49-F238E27FC236}">
                <a16:creationId xmlns:a16="http://schemas.microsoft.com/office/drawing/2014/main" id="{A1005B08-D2D4-455C-AA62-1200E43E7AF9}"/>
              </a:ext>
            </a:extLst>
          </p:cNvPr>
          <p:cNvCxnSpPr/>
          <p:nvPr/>
        </p:nvCxnSpPr>
        <p:spPr>
          <a:xfrm>
            <a:off x="9111582" y="571502"/>
            <a:ext cx="0" cy="5275467"/>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5427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a:extLst>
              <a:ext uri="{FF2B5EF4-FFF2-40B4-BE49-F238E27FC236}">
                <a16:creationId xmlns:a16="http://schemas.microsoft.com/office/drawing/2014/main" id="{6923EF53-7767-4C94-BEF6-D452927945DA}"/>
              </a:ext>
            </a:extLst>
          </p:cNvPr>
          <p:cNvSpPr>
            <a:spLocks noGrp="1"/>
          </p:cNvSpPr>
          <p:nvPr>
            <p:ph type="dt" sz="half" idx="10"/>
          </p:nvPr>
        </p:nvSpPr>
        <p:spPr/>
        <p:txBody>
          <a:bodyPr/>
          <a:lstStyle/>
          <a:p>
            <a:fld id="{22F3E5F3-28EE-488F-BD53-B744C06C3DEC}" type="datetime1">
              <a:rPr lang="en-US" smtClean="0"/>
              <a:t>2/9/2023</a:t>
            </a:fld>
            <a:endParaRPr lang="en-US" dirty="0"/>
          </a:p>
        </p:txBody>
      </p:sp>
      <p:sp>
        <p:nvSpPr>
          <p:cNvPr id="11" name="Footer Placeholder 10">
            <a:extLst>
              <a:ext uri="{FF2B5EF4-FFF2-40B4-BE49-F238E27FC236}">
                <a16:creationId xmlns:a16="http://schemas.microsoft.com/office/drawing/2014/main" id="{ACF12700-F905-4CFA-970C-C81E05A64D5B}"/>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DA1B1EE2-BCA3-432B-A32D-B04C7F1DD93F}"/>
              </a:ext>
            </a:extLst>
          </p:cNvPr>
          <p:cNvSpPr>
            <a:spLocks noGrp="1"/>
          </p:cNvSpPr>
          <p:nvPr>
            <p:ph type="sldNum" sz="quarter" idx="12"/>
          </p:nvPr>
        </p:nvSpPr>
        <p:spPr/>
        <p:txBody>
          <a:bodyPr/>
          <a:lstStyle/>
          <a:p>
            <a:pPr algn="l"/>
            <a:fld id="{FAEF9944-A4F6-4C59-AEBD-678D6480B8EA}" type="slidenum">
              <a:rPr lang="en-US" smtClean="0"/>
              <a:pPr algn="l"/>
              <a:t>‹nr.›</a:t>
            </a:fld>
            <a:endParaRPr lang="en-US" dirty="0"/>
          </a:p>
        </p:txBody>
      </p:sp>
    </p:spTree>
    <p:extLst>
      <p:ext uri="{BB962C8B-B14F-4D97-AF65-F5344CB8AC3E}">
        <p14:creationId xmlns:p14="http://schemas.microsoft.com/office/powerpoint/2010/main" val="3790413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84A89F5-6982-40AE-8108-88B93E85C8FF}"/>
              </a:ext>
            </a:extLst>
          </p:cNvPr>
          <p:cNvGrpSpPr/>
          <p:nvPr/>
        </p:nvGrpSpPr>
        <p:grpSpPr>
          <a:xfrm>
            <a:off x="3124577" y="0"/>
            <a:ext cx="4389519" cy="2916937"/>
            <a:chOff x="3124577" y="0"/>
            <a:chExt cx="4389519" cy="2916937"/>
          </a:xfrm>
        </p:grpSpPr>
        <p:sp>
          <p:nvSpPr>
            <p:cNvPr id="49" name="Freeform: Shape 48">
              <a:extLst>
                <a:ext uri="{FF2B5EF4-FFF2-40B4-BE49-F238E27FC236}">
                  <a16:creationId xmlns:a16="http://schemas.microsoft.com/office/drawing/2014/main" id="{B80BED93-E30B-4492-A268-84C33CA4F067}"/>
                </a:ext>
              </a:extLst>
            </p:cNvPr>
            <p:cNvSpPr/>
            <p:nvPr/>
          </p:nvSpPr>
          <p:spPr>
            <a:xfrm>
              <a:off x="3320637" y="0"/>
              <a:ext cx="4013331" cy="2742133"/>
            </a:xfrm>
            <a:custGeom>
              <a:avLst/>
              <a:gdLst>
                <a:gd name="connsiteX0" fmla="*/ 294151 w 4013331"/>
                <a:gd name="connsiteY0" fmla="*/ 0 h 2742133"/>
                <a:gd name="connsiteX1" fmla="*/ 3844057 w 4013331"/>
                <a:gd name="connsiteY1" fmla="*/ 0 h 2742133"/>
                <a:gd name="connsiteX2" fmla="*/ 3892490 w 4013331"/>
                <a:gd name="connsiteY2" fmla="*/ 131440 h 2742133"/>
                <a:gd name="connsiteX3" fmla="*/ 4013331 w 4013331"/>
                <a:gd name="connsiteY3" fmla="*/ 941251 h 2742133"/>
                <a:gd name="connsiteX4" fmla="*/ 3804827 w 4013331"/>
                <a:gd name="connsiteY4" fmla="*/ 1540292 h 2742133"/>
                <a:gd name="connsiteX5" fmla="*/ 3187498 w 4013331"/>
                <a:gd name="connsiteY5" fmla="*/ 2098087 h 2742133"/>
                <a:gd name="connsiteX6" fmla="*/ 3051769 w 4013331"/>
                <a:gd name="connsiteY6" fmla="*/ 2204787 h 2742133"/>
                <a:gd name="connsiteX7" fmla="*/ 1936476 w 4013331"/>
                <a:gd name="connsiteY7" fmla="*/ 2742133 h 2742133"/>
                <a:gd name="connsiteX8" fmla="*/ 467303 w 4013331"/>
                <a:gd name="connsiteY8" fmla="*/ 1868695 h 2742133"/>
                <a:gd name="connsiteX9" fmla="*/ 310732 w 4013331"/>
                <a:gd name="connsiteY9" fmla="*/ 1645244 h 2742133"/>
                <a:gd name="connsiteX10" fmla="*/ 0 w 4013331"/>
                <a:gd name="connsiteY10" fmla="*/ 941251 h 2742133"/>
                <a:gd name="connsiteX11" fmla="*/ 187749 w 4013331"/>
                <a:gd name="connsiteY11" fmla="*/ 183076 h 2742133"/>
                <a:gd name="connsiteX12" fmla="*/ 288888 w 4013331"/>
                <a:gd name="connsiteY12" fmla="*/ 7329 h 274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13331" h="2742133">
                  <a:moveTo>
                    <a:pt x="294151" y="0"/>
                  </a:moveTo>
                  <a:lnTo>
                    <a:pt x="3844057" y="0"/>
                  </a:lnTo>
                  <a:lnTo>
                    <a:pt x="3892490" y="131440"/>
                  </a:lnTo>
                  <a:cubicBezTo>
                    <a:pt x="3971777" y="378867"/>
                    <a:pt x="4013331" y="652783"/>
                    <a:pt x="4013331" y="941251"/>
                  </a:cubicBezTo>
                  <a:cubicBezTo>
                    <a:pt x="4013331" y="1171430"/>
                    <a:pt x="3948997" y="1356167"/>
                    <a:pt x="3804827" y="1540292"/>
                  </a:cubicBezTo>
                  <a:cubicBezTo>
                    <a:pt x="3654026" y="1732895"/>
                    <a:pt x="3427436" y="1910292"/>
                    <a:pt x="3187498" y="2098087"/>
                  </a:cubicBezTo>
                  <a:cubicBezTo>
                    <a:pt x="3143231" y="2132693"/>
                    <a:pt x="3097499" y="2168522"/>
                    <a:pt x="3051769" y="2204787"/>
                  </a:cubicBezTo>
                  <a:cubicBezTo>
                    <a:pt x="2642425" y="2529345"/>
                    <a:pt x="2343664" y="2742133"/>
                    <a:pt x="1936476" y="2742133"/>
                  </a:cubicBezTo>
                  <a:cubicBezTo>
                    <a:pt x="1316045" y="2742133"/>
                    <a:pt x="876647" y="2480932"/>
                    <a:pt x="467303" y="1868695"/>
                  </a:cubicBezTo>
                  <a:cubicBezTo>
                    <a:pt x="413736" y="1788559"/>
                    <a:pt x="361372" y="1715679"/>
                    <a:pt x="310732" y="1645244"/>
                  </a:cubicBezTo>
                  <a:cubicBezTo>
                    <a:pt x="100850" y="1353195"/>
                    <a:pt x="0" y="1201315"/>
                    <a:pt x="0" y="941251"/>
                  </a:cubicBezTo>
                  <a:cubicBezTo>
                    <a:pt x="0" y="683021"/>
                    <a:pt x="63214" y="427935"/>
                    <a:pt x="187749" y="183076"/>
                  </a:cubicBezTo>
                  <a:cubicBezTo>
                    <a:pt x="218215" y="123194"/>
                    <a:pt x="251953" y="64578"/>
                    <a:pt x="288888" y="7329"/>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0" name="Freeform: Shape 49">
              <a:extLst>
                <a:ext uri="{FF2B5EF4-FFF2-40B4-BE49-F238E27FC236}">
                  <a16:creationId xmlns:a16="http://schemas.microsoft.com/office/drawing/2014/main" id="{965F60C1-CD8B-4326-9B24-3D197CF382A6}"/>
                </a:ext>
              </a:extLst>
            </p:cNvPr>
            <p:cNvSpPr/>
            <p:nvPr/>
          </p:nvSpPr>
          <p:spPr>
            <a:xfrm>
              <a:off x="3566319" y="0"/>
              <a:ext cx="3401415" cy="2440484"/>
            </a:xfrm>
            <a:custGeom>
              <a:avLst/>
              <a:gdLst>
                <a:gd name="connsiteX0" fmla="*/ 332917 w 3401415"/>
                <a:gd name="connsiteY0" fmla="*/ 0 h 2440484"/>
                <a:gd name="connsiteX1" fmla="*/ 3207137 w 3401415"/>
                <a:gd name="connsiteY1" fmla="*/ 0 h 2440484"/>
                <a:gd name="connsiteX2" fmla="*/ 3242654 w 3401415"/>
                <a:gd name="connsiteY2" fmla="*/ 74937 h 2440484"/>
                <a:gd name="connsiteX3" fmla="*/ 3401415 w 3401415"/>
                <a:gd name="connsiteY3" fmla="*/ 914184 h 2440484"/>
                <a:gd name="connsiteX4" fmla="*/ 3224702 w 3401415"/>
                <a:gd name="connsiteY4" fmla="*/ 1421888 h 2440484"/>
                <a:gd name="connsiteX5" fmla="*/ 2701498 w 3401415"/>
                <a:gd name="connsiteY5" fmla="*/ 1894635 h 2440484"/>
                <a:gd name="connsiteX6" fmla="*/ 2586463 w 3401415"/>
                <a:gd name="connsiteY6" fmla="*/ 1985068 h 2440484"/>
                <a:gd name="connsiteX7" fmla="*/ 1641219 w 3401415"/>
                <a:gd name="connsiteY7" fmla="*/ 2440484 h 2440484"/>
                <a:gd name="connsiteX8" fmla="*/ 396053 w 3401415"/>
                <a:gd name="connsiteY8" fmla="*/ 1700219 h 2440484"/>
                <a:gd name="connsiteX9" fmla="*/ 263354 w 3401415"/>
                <a:gd name="connsiteY9" fmla="*/ 1510839 h 2440484"/>
                <a:gd name="connsiteX10" fmla="*/ 0 w 3401415"/>
                <a:gd name="connsiteY10" fmla="*/ 914184 h 2440484"/>
                <a:gd name="connsiteX11" fmla="*/ 159122 w 3401415"/>
                <a:gd name="connsiteY11" fmla="*/ 271610 h 2440484"/>
                <a:gd name="connsiteX12" fmla="*/ 244841 w 3401415"/>
                <a:gd name="connsiteY12" fmla="*/ 122658 h 244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01415" h="2440484">
                  <a:moveTo>
                    <a:pt x="332917" y="0"/>
                  </a:moveTo>
                  <a:lnTo>
                    <a:pt x="3207137" y="0"/>
                  </a:lnTo>
                  <a:lnTo>
                    <a:pt x="3242654" y="74937"/>
                  </a:lnTo>
                  <a:cubicBezTo>
                    <a:pt x="3346386" y="322243"/>
                    <a:pt x="3401415" y="608579"/>
                    <a:pt x="3401415" y="914184"/>
                  </a:cubicBezTo>
                  <a:cubicBezTo>
                    <a:pt x="3401415" y="1109268"/>
                    <a:pt x="3346890" y="1265837"/>
                    <a:pt x="3224702" y="1421888"/>
                  </a:cubicBezTo>
                  <a:cubicBezTo>
                    <a:pt x="3096894" y="1585125"/>
                    <a:pt x="2904852" y="1735475"/>
                    <a:pt x="2701498" y="1894635"/>
                  </a:cubicBezTo>
                  <a:cubicBezTo>
                    <a:pt x="2663980" y="1923966"/>
                    <a:pt x="2625221" y="1954332"/>
                    <a:pt x="2586463" y="1985068"/>
                  </a:cubicBezTo>
                  <a:cubicBezTo>
                    <a:pt x="2239532" y="2260140"/>
                    <a:pt x="1986324" y="2440484"/>
                    <a:pt x="1641219" y="2440484"/>
                  </a:cubicBezTo>
                  <a:cubicBezTo>
                    <a:pt x="1115386" y="2440484"/>
                    <a:pt x="742984" y="2219109"/>
                    <a:pt x="396053" y="1700219"/>
                  </a:cubicBezTo>
                  <a:cubicBezTo>
                    <a:pt x="350653" y="1632303"/>
                    <a:pt x="306273" y="1570535"/>
                    <a:pt x="263354" y="1510839"/>
                  </a:cubicBezTo>
                  <a:cubicBezTo>
                    <a:pt x="85473" y="1263318"/>
                    <a:pt x="0" y="1134597"/>
                    <a:pt x="0" y="914184"/>
                  </a:cubicBezTo>
                  <a:cubicBezTo>
                    <a:pt x="0" y="695327"/>
                    <a:pt x="53576" y="479135"/>
                    <a:pt x="159122" y="271610"/>
                  </a:cubicBezTo>
                  <a:cubicBezTo>
                    <a:pt x="184943" y="220858"/>
                    <a:pt x="213538" y="171179"/>
                    <a:pt x="244841" y="122658"/>
                  </a:cubicBezTo>
                  <a:close/>
                </a:path>
              </a:pathLst>
            </a:custGeom>
            <a:noFill/>
            <a:ln w="158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1" name="Freeform: Shape 50">
              <a:extLst>
                <a:ext uri="{FF2B5EF4-FFF2-40B4-BE49-F238E27FC236}">
                  <a16:creationId xmlns:a16="http://schemas.microsoft.com/office/drawing/2014/main" id="{69511D06-104E-440E-8049-4CDCE4B87E96}"/>
                </a:ext>
              </a:extLst>
            </p:cNvPr>
            <p:cNvSpPr/>
            <p:nvPr/>
          </p:nvSpPr>
          <p:spPr>
            <a:xfrm>
              <a:off x="3232490" y="0"/>
              <a:ext cx="4164597" cy="2817185"/>
            </a:xfrm>
            <a:custGeom>
              <a:avLst/>
              <a:gdLst>
                <a:gd name="connsiteX0" fmla="*/ 237339 w 4130517"/>
                <a:gd name="connsiteY0" fmla="*/ 0 h 2806419"/>
                <a:gd name="connsiteX1" fmla="*/ 3997489 w 4130517"/>
                <a:gd name="connsiteY1" fmla="*/ 0 h 2806419"/>
                <a:gd name="connsiteX2" fmla="*/ 4006148 w 4130517"/>
                <a:gd name="connsiteY2" fmla="*/ 24333 h 2806419"/>
                <a:gd name="connsiteX3" fmla="*/ 4130517 w 4130517"/>
                <a:gd name="connsiteY3" fmla="*/ 887307 h 2806419"/>
                <a:gd name="connsiteX4" fmla="*/ 3915925 w 4130517"/>
                <a:gd name="connsiteY4" fmla="*/ 1525677 h 2806419"/>
                <a:gd name="connsiteX5" fmla="*/ 3280571 w 4130517"/>
                <a:gd name="connsiteY5" fmla="*/ 2120090 h 2806419"/>
                <a:gd name="connsiteX6" fmla="*/ 3140878 w 4130517"/>
                <a:gd name="connsiteY6" fmla="*/ 2233796 h 2806419"/>
                <a:gd name="connsiteX7" fmla="*/ 1993019 w 4130517"/>
                <a:gd name="connsiteY7" fmla="*/ 2806419 h 2806419"/>
                <a:gd name="connsiteX8" fmla="*/ 480948 w 4130517"/>
                <a:gd name="connsiteY8" fmla="*/ 1875638 h 2806419"/>
                <a:gd name="connsiteX9" fmla="*/ 319805 w 4130517"/>
                <a:gd name="connsiteY9" fmla="*/ 1637519 h 2806419"/>
                <a:gd name="connsiteX10" fmla="*/ 0 w 4130517"/>
                <a:gd name="connsiteY10" fmla="*/ 887307 h 2806419"/>
                <a:gd name="connsiteX11" fmla="*/ 193231 w 4130517"/>
                <a:gd name="connsiteY11" fmla="*/ 79360 h 280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0517" h="2806419">
                  <a:moveTo>
                    <a:pt x="237339" y="0"/>
                  </a:moveTo>
                  <a:lnTo>
                    <a:pt x="3997489" y="0"/>
                  </a:lnTo>
                  <a:lnTo>
                    <a:pt x="4006148" y="24333"/>
                  </a:lnTo>
                  <a:cubicBezTo>
                    <a:pt x="4087750" y="288004"/>
                    <a:pt x="4130517" y="579903"/>
                    <a:pt x="4130517" y="887307"/>
                  </a:cubicBezTo>
                  <a:cubicBezTo>
                    <a:pt x="4130517" y="1132599"/>
                    <a:pt x="4064304" y="1329464"/>
                    <a:pt x="3915925" y="1525677"/>
                  </a:cubicBezTo>
                  <a:cubicBezTo>
                    <a:pt x="3760721" y="1730924"/>
                    <a:pt x="3527514" y="1919967"/>
                    <a:pt x="3280571" y="2120090"/>
                  </a:cubicBezTo>
                  <a:cubicBezTo>
                    <a:pt x="3235011" y="2156968"/>
                    <a:pt x="3187944" y="2195151"/>
                    <a:pt x="3140878" y="2233796"/>
                  </a:cubicBezTo>
                  <a:cubicBezTo>
                    <a:pt x="2719582" y="2579662"/>
                    <a:pt x="2412097" y="2806419"/>
                    <a:pt x="1993019" y="2806419"/>
                  </a:cubicBezTo>
                  <a:cubicBezTo>
                    <a:pt x="1354472" y="2806419"/>
                    <a:pt x="902244" y="2528070"/>
                    <a:pt x="480948" y="1875638"/>
                  </a:cubicBezTo>
                  <a:cubicBezTo>
                    <a:pt x="425816" y="1790244"/>
                    <a:pt x="371924" y="1712578"/>
                    <a:pt x="319805" y="1637519"/>
                  </a:cubicBezTo>
                  <a:cubicBezTo>
                    <a:pt x="103795" y="1326296"/>
                    <a:pt x="0" y="1164446"/>
                    <a:pt x="0" y="887307"/>
                  </a:cubicBezTo>
                  <a:cubicBezTo>
                    <a:pt x="0" y="612125"/>
                    <a:pt x="65060" y="340293"/>
                    <a:pt x="193231" y="79360"/>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2" name="Freeform: Shape 51">
              <a:extLst>
                <a:ext uri="{FF2B5EF4-FFF2-40B4-BE49-F238E27FC236}">
                  <a16:creationId xmlns:a16="http://schemas.microsoft.com/office/drawing/2014/main" id="{164F6B39-7B0A-4839-9F52-1FFA2044F248}"/>
                </a:ext>
              </a:extLst>
            </p:cNvPr>
            <p:cNvSpPr/>
            <p:nvPr/>
          </p:nvSpPr>
          <p:spPr>
            <a:xfrm>
              <a:off x="3124577" y="0"/>
              <a:ext cx="4389519" cy="2916937"/>
            </a:xfrm>
            <a:custGeom>
              <a:avLst/>
              <a:gdLst>
                <a:gd name="connsiteX0" fmla="*/ 208215 w 4389519"/>
                <a:gd name="connsiteY0" fmla="*/ 0 h 2916937"/>
                <a:gd name="connsiteX1" fmla="*/ 4284014 w 4389519"/>
                <a:gd name="connsiteY1" fmla="*/ 0 h 2916937"/>
                <a:gd name="connsiteX2" fmla="*/ 4335794 w 4389519"/>
                <a:gd name="connsiteY2" fmla="*/ 207911 h 2916937"/>
                <a:gd name="connsiteX3" fmla="*/ 4376420 w 4389519"/>
                <a:gd name="connsiteY3" fmla="*/ 1078865 h 2916937"/>
                <a:gd name="connsiteX4" fmla="*/ 4090147 w 4389519"/>
                <a:gd name="connsiteY4" fmla="*/ 1734728 h 2916937"/>
                <a:gd name="connsiteX5" fmla="*/ 3362552 w 4389519"/>
                <a:gd name="connsiteY5" fmla="*/ 2305097 h 2916937"/>
                <a:gd name="connsiteX6" fmla="*/ 3204152 w 4389519"/>
                <a:gd name="connsiteY6" fmla="*/ 2412521 h 2916937"/>
                <a:gd name="connsiteX7" fmla="*/ 1936072 w 4389519"/>
                <a:gd name="connsiteY7" fmla="*/ 2912360 h 2916937"/>
                <a:gd name="connsiteX8" fmla="*/ 421690 w 4389519"/>
                <a:gd name="connsiteY8" fmla="*/ 1787063 h 2916937"/>
                <a:gd name="connsiteX9" fmla="*/ 273167 w 4389519"/>
                <a:gd name="connsiteY9" fmla="*/ 1520080 h 2916937"/>
                <a:gd name="connsiteX10" fmla="*/ 4118 w 4389519"/>
                <a:gd name="connsiteY10" fmla="*/ 696338 h 2916937"/>
                <a:gd name="connsiteX11" fmla="*/ 175984 w 4389519"/>
                <a:gd name="connsiteY11" fmla="*/ 60381 h 291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89519" h="2916937">
                  <a:moveTo>
                    <a:pt x="208215" y="0"/>
                  </a:moveTo>
                  <a:lnTo>
                    <a:pt x="4284014" y="0"/>
                  </a:lnTo>
                  <a:lnTo>
                    <a:pt x="4335794" y="207911"/>
                  </a:lnTo>
                  <a:cubicBezTo>
                    <a:pt x="4388748" y="479686"/>
                    <a:pt x="4403109" y="773803"/>
                    <a:pt x="4376420" y="1078865"/>
                  </a:cubicBezTo>
                  <a:cubicBezTo>
                    <a:pt x="4353703" y="1338514"/>
                    <a:pt x="4265383" y="1540772"/>
                    <a:pt x="4090147" y="1734728"/>
                  </a:cubicBezTo>
                  <a:cubicBezTo>
                    <a:pt x="3906850" y="1937616"/>
                    <a:pt x="3642485" y="2116128"/>
                    <a:pt x="3362552" y="2305097"/>
                  </a:cubicBezTo>
                  <a:cubicBezTo>
                    <a:pt x="3310910" y="2339914"/>
                    <a:pt x="3257553" y="2375972"/>
                    <a:pt x="3204152" y="2412521"/>
                  </a:cubicBezTo>
                  <a:cubicBezTo>
                    <a:pt x="2726165" y="2739616"/>
                    <a:pt x="2379682" y="2951171"/>
                    <a:pt x="1936072" y="2912360"/>
                  </a:cubicBezTo>
                  <a:cubicBezTo>
                    <a:pt x="1260148" y="2853224"/>
                    <a:pt x="807225" y="2516700"/>
                    <a:pt x="421690" y="1787063"/>
                  </a:cubicBezTo>
                  <a:cubicBezTo>
                    <a:pt x="371240" y="1691563"/>
                    <a:pt x="321385" y="1604361"/>
                    <a:pt x="273167" y="1520080"/>
                  </a:cubicBezTo>
                  <a:cubicBezTo>
                    <a:pt x="73334" y="1170636"/>
                    <a:pt x="-21548" y="989700"/>
                    <a:pt x="4118" y="696338"/>
                  </a:cubicBezTo>
                  <a:cubicBezTo>
                    <a:pt x="23232" y="477870"/>
                    <a:pt x="80908" y="264786"/>
                    <a:pt x="175984" y="60381"/>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grpSp>
      <p:grpSp>
        <p:nvGrpSpPr>
          <p:cNvPr id="8" name="Group 7">
            <a:extLst>
              <a:ext uri="{FF2B5EF4-FFF2-40B4-BE49-F238E27FC236}">
                <a16:creationId xmlns:a16="http://schemas.microsoft.com/office/drawing/2014/main" id="{03099122-D80B-4389-A1CF-52C635217F4B}"/>
              </a:ext>
            </a:extLst>
          </p:cNvPr>
          <p:cNvGrpSpPr/>
          <p:nvPr/>
        </p:nvGrpSpPr>
        <p:grpSpPr>
          <a:xfrm>
            <a:off x="8122942" y="0"/>
            <a:ext cx="4069058" cy="3547008"/>
            <a:chOff x="8122942" y="0"/>
            <a:chExt cx="4069058" cy="3547008"/>
          </a:xfrm>
        </p:grpSpPr>
        <p:sp>
          <p:nvSpPr>
            <p:cNvPr id="54" name="Freeform: Shape 53">
              <a:extLst>
                <a:ext uri="{FF2B5EF4-FFF2-40B4-BE49-F238E27FC236}">
                  <a16:creationId xmlns:a16="http://schemas.microsoft.com/office/drawing/2014/main" id="{CA535D59-CDAA-4AA9-84AC-A6142E857FE2}"/>
                </a:ext>
              </a:extLst>
            </p:cNvPr>
            <p:cNvSpPr/>
            <p:nvPr/>
          </p:nvSpPr>
          <p:spPr>
            <a:xfrm>
              <a:off x="8122942" y="0"/>
              <a:ext cx="4069058" cy="3547008"/>
            </a:xfrm>
            <a:custGeom>
              <a:avLst/>
              <a:gdLst>
                <a:gd name="connsiteX0" fmla="*/ 305212 w 4069058"/>
                <a:gd name="connsiteY0" fmla="*/ 0 h 3547008"/>
                <a:gd name="connsiteX1" fmla="*/ 4069058 w 4069058"/>
                <a:gd name="connsiteY1" fmla="*/ 0 h 3547008"/>
                <a:gd name="connsiteX2" fmla="*/ 4069058 w 4069058"/>
                <a:gd name="connsiteY2" fmla="*/ 2865785 h 3547008"/>
                <a:gd name="connsiteX3" fmla="*/ 3996814 w 4069058"/>
                <a:gd name="connsiteY3" fmla="*/ 2947457 h 3547008"/>
                <a:gd name="connsiteX4" fmla="*/ 2732780 w 4069058"/>
                <a:gd name="connsiteY4" fmla="*/ 3541640 h 3547008"/>
                <a:gd name="connsiteX5" fmla="*/ 1317550 w 4069058"/>
                <a:gd name="connsiteY5" fmla="*/ 3015110 h 3547008"/>
                <a:gd name="connsiteX6" fmla="*/ 1140977 w 4069058"/>
                <a:gd name="connsiteY6" fmla="*/ 2901419 h 3547008"/>
                <a:gd name="connsiteX7" fmla="*/ 330269 w 4069058"/>
                <a:gd name="connsiteY7" fmla="*/ 2297252 h 3547008"/>
                <a:gd name="connsiteX8" fmla="*/ 13299 w 4069058"/>
                <a:gd name="connsiteY8" fmla="*/ 1599966 h 3547008"/>
                <a:gd name="connsiteX9" fmla="*/ 217457 w 4069058"/>
                <a:gd name="connsiteY9" fmla="*/ 178659 h 354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69058" h="3547008">
                  <a:moveTo>
                    <a:pt x="305212" y="0"/>
                  </a:moveTo>
                  <a:lnTo>
                    <a:pt x="4069058" y="0"/>
                  </a:lnTo>
                  <a:lnTo>
                    <a:pt x="4069058" y="2865785"/>
                  </a:lnTo>
                  <a:lnTo>
                    <a:pt x="3996814" y="2947457"/>
                  </a:lnTo>
                  <a:cubicBezTo>
                    <a:pt x="3654887" y="3311545"/>
                    <a:pt x="3252443" y="3496175"/>
                    <a:pt x="2732780" y="3541640"/>
                  </a:cubicBezTo>
                  <a:cubicBezTo>
                    <a:pt x="2236701" y="3585041"/>
                    <a:pt x="1850359" y="3361306"/>
                    <a:pt x="1317550" y="3015110"/>
                  </a:cubicBezTo>
                  <a:cubicBezTo>
                    <a:pt x="1258026" y="2976425"/>
                    <a:pt x="1198546" y="2938265"/>
                    <a:pt x="1140977" y="2901419"/>
                  </a:cubicBezTo>
                  <a:cubicBezTo>
                    <a:pt x="828927" y="2701433"/>
                    <a:pt x="534230" y="2512513"/>
                    <a:pt x="330269" y="2297252"/>
                  </a:cubicBezTo>
                  <a:cubicBezTo>
                    <a:pt x="135278" y="2091465"/>
                    <a:pt x="37487" y="1876435"/>
                    <a:pt x="13299" y="1599966"/>
                  </a:cubicBezTo>
                  <a:cubicBezTo>
                    <a:pt x="-32170" y="1080250"/>
                    <a:pt x="39709" y="589889"/>
                    <a:pt x="217457" y="178659"/>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5" name="Freeform: Shape 54">
              <a:extLst>
                <a:ext uri="{FF2B5EF4-FFF2-40B4-BE49-F238E27FC236}">
                  <a16:creationId xmlns:a16="http://schemas.microsoft.com/office/drawing/2014/main" id="{CD6948CC-6D51-4092-887C-B0664DC102C7}"/>
                </a:ext>
              </a:extLst>
            </p:cNvPr>
            <p:cNvSpPr/>
            <p:nvPr/>
          </p:nvSpPr>
          <p:spPr>
            <a:xfrm flipH="1">
              <a:off x="8319994" y="0"/>
              <a:ext cx="3872006" cy="3321595"/>
            </a:xfrm>
            <a:custGeom>
              <a:avLst/>
              <a:gdLst>
                <a:gd name="connsiteX0" fmla="*/ 3466434 w 3872006"/>
                <a:gd name="connsiteY0" fmla="*/ 0 h 3321595"/>
                <a:gd name="connsiteX1" fmla="*/ 65800 w 3872006"/>
                <a:gd name="connsiteY1" fmla="*/ 0 h 3321595"/>
                <a:gd name="connsiteX2" fmla="*/ 0 w 3872006"/>
                <a:gd name="connsiteY2" fmla="*/ 59511 h 3321595"/>
                <a:gd name="connsiteX3" fmla="*/ 0 w 3872006"/>
                <a:gd name="connsiteY3" fmla="*/ 2518435 h 3321595"/>
                <a:gd name="connsiteX4" fmla="*/ 80122 w 3872006"/>
                <a:gd name="connsiteY4" fmla="*/ 2618704 h 3321595"/>
                <a:gd name="connsiteX5" fmla="*/ 1549501 w 3872006"/>
                <a:gd name="connsiteY5" fmla="*/ 3321595 h 3321595"/>
                <a:gd name="connsiteX6" fmla="*/ 2796711 w 3872006"/>
                <a:gd name="connsiteY6" fmla="*/ 2749441 h 3321595"/>
                <a:gd name="connsiteX7" fmla="*/ 2948494 w 3872006"/>
                <a:gd name="connsiteY7" fmla="*/ 2635829 h 3321595"/>
                <a:gd name="connsiteX8" fmla="*/ 3638840 w 3872006"/>
                <a:gd name="connsiteY8" fmla="*/ 2041901 h 3321595"/>
                <a:gd name="connsiteX9" fmla="*/ 3872006 w 3872006"/>
                <a:gd name="connsiteY9" fmla="*/ 1404055 h 3321595"/>
                <a:gd name="connsiteX10" fmla="*/ 3467973 w 3872006"/>
                <a:gd name="connsiteY10" fmla="*/ 1974 h 332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72006" h="3321595">
                  <a:moveTo>
                    <a:pt x="3466434" y="0"/>
                  </a:moveTo>
                  <a:lnTo>
                    <a:pt x="65800" y="0"/>
                  </a:lnTo>
                  <a:lnTo>
                    <a:pt x="0" y="59511"/>
                  </a:lnTo>
                  <a:lnTo>
                    <a:pt x="0" y="2518435"/>
                  </a:lnTo>
                  <a:lnTo>
                    <a:pt x="80122" y="2618704"/>
                  </a:lnTo>
                  <a:cubicBezTo>
                    <a:pt x="490323" y="3108658"/>
                    <a:pt x="942414" y="3321595"/>
                    <a:pt x="1549501" y="3321595"/>
                  </a:cubicBezTo>
                  <a:cubicBezTo>
                    <a:pt x="2004852" y="3321595"/>
                    <a:pt x="2338950" y="3095023"/>
                    <a:pt x="2796711" y="2749441"/>
                  </a:cubicBezTo>
                  <a:cubicBezTo>
                    <a:pt x="2847850" y="2710827"/>
                    <a:pt x="2898991" y="2672676"/>
                    <a:pt x="2948494" y="2635829"/>
                  </a:cubicBezTo>
                  <a:cubicBezTo>
                    <a:pt x="3216812" y="2435869"/>
                    <a:pt x="3470203" y="2246981"/>
                    <a:pt x="3638840" y="2041901"/>
                  </a:cubicBezTo>
                  <a:cubicBezTo>
                    <a:pt x="3800062" y="1845849"/>
                    <a:pt x="3872006" y="1649145"/>
                    <a:pt x="3872006" y="1404055"/>
                  </a:cubicBezTo>
                  <a:cubicBezTo>
                    <a:pt x="3872006" y="866538"/>
                    <a:pt x="3729694" y="376466"/>
                    <a:pt x="3467973" y="1974"/>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6" name="Freeform: Shape 55">
              <a:extLst>
                <a:ext uri="{FF2B5EF4-FFF2-40B4-BE49-F238E27FC236}">
                  <a16:creationId xmlns:a16="http://schemas.microsoft.com/office/drawing/2014/main" id="{F5F9FD94-99CC-42AD-8E66-CF99E8FD5A94}"/>
                </a:ext>
              </a:extLst>
            </p:cNvPr>
            <p:cNvSpPr/>
            <p:nvPr/>
          </p:nvSpPr>
          <p:spPr>
            <a:xfrm flipH="1">
              <a:off x="8729240" y="9274"/>
              <a:ext cx="3462454" cy="3010961"/>
            </a:xfrm>
            <a:custGeom>
              <a:avLst/>
              <a:gdLst>
                <a:gd name="connsiteX0" fmla="*/ 2953507 w 3462454"/>
                <a:gd name="connsiteY0" fmla="*/ 0 h 3010961"/>
                <a:gd name="connsiteX1" fmla="*/ 477652 w 3462454"/>
                <a:gd name="connsiteY1" fmla="*/ 0 h 3010961"/>
                <a:gd name="connsiteX2" fmla="*/ 327396 w 3462454"/>
                <a:gd name="connsiteY2" fmla="*/ 113681 h 3010961"/>
                <a:gd name="connsiteX3" fmla="*/ 46554 w 3462454"/>
                <a:gd name="connsiteY3" fmla="*/ 391785 h 3010961"/>
                <a:gd name="connsiteX4" fmla="*/ 0 w 3462454"/>
                <a:gd name="connsiteY4" fmla="*/ 453516 h 3010961"/>
                <a:gd name="connsiteX5" fmla="*/ 0 w 3462454"/>
                <a:gd name="connsiteY5" fmla="*/ 2083461 h 3010961"/>
                <a:gd name="connsiteX6" fmla="*/ 26382 w 3462454"/>
                <a:gd name="connsiteY6" fmla="*/ 2118637 h 3010961"/>
                <a:gd name="connsiteX7" fmla="*/ 101620 w 3462454"/>
                <a:gd name="connsiteY7" fmla="*/ 2222744 h 3010961"/>
                <a:gd name="connsiteX8" fmla="*/ 1494064 w 3462454"/>
                <a:gd name="connsiteY8" fmla="*/ 3010961 h 3010961"/>
                <a:gd name="connsiteX9" fmla="*/ 2551110 w 3462454"/>
                <a:gd name="connsiteY9" fmla="*/ 2526044 h 3010961"/>
                <a:gd name="connsiteX10" fmla="*/ 2679751 w 3462454"/>
                <a:gd name="connsiteY10" fmla="*/ 2429754 h 3010961"/>
                <a:gd name="connsiteX11" fmla="*/ 3264840 w 3462454"/>
                <a:gd name="connsiteY11" fmla="*/ 1926383 h 3010961"/>
                <a:gd name="connsiteX12" fmla="*/ 3462454 w 3462454"/>
                <a:gd name="connsiteY12" fmla="*/ 1385790 h 3010961"/>
                <a:gd name="connsiteX13" fmla="*/ 3018820 w 3462454"/>
                <a:gd name="connsiteY13" fmla="*/ 67626 h 301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2454" h="3010961">
                  <a:moveTo>
                    <a:pt x="2953507" y="0"/>
                  </a:moveTo>
                  <a:lnTo>
                    <a:pt x="477652" y="0"/>
                  </a:lnTo>
                  <a:lnTo>
                    <a:pt x="327396" y="113681"/>
                  </a:lnTo>
                  <a:cubicBezTo>
                    <a:pt x="222344" y="200626"/>
                    <a:pt x="128536" y="293564"/>
                    <a:pt x="46554" y="391785"/>
                  </a:cubicBezTo>
                  <a:lnTo>
                    <a:pt x="0" y="453516"/>
                  </a:lnTo>
                  <a:lnTo>
                    <a:pt x="0" y="2083461"/>
                  </a:lnTo>
                  <a:lnTo>
                    <a:pt x="26382" y="2118637"/>
                  </a:lnTo>
                  <a:cubicBezTo>
                    <a:pt x="51135" y="2152065"/>
                    <a:pt x="76235" y="2186586"/>
                    <a:pt x="101620" y="2222744"/>
                  </a:cubicBezTo>
                  <a:cubicBezTo>
                    <a:pt x="489585" y="2775245"/>
                    <a:pt x="906035" y="3010961"/>
                    <a:pt x="1494064" y="3010961"/>
                  </a:cubicBezTo>
                  <a:cubicBezTo>
                    <a:pt x="1879987" y="3010961"/>
                    <a:pt x="2163144" y="2818935"/>
                    <a:pt x="2551110" y="2526044"/>
                  </a:cubicBezTo>
                  <a:cubicBezTo>
                    <a:pt x="2594452" y="2493317"/>
                    <a:pt x="2637795" y="2460984"/>
                    <a:pt x="2679751" y="2429754"/>
                  </a:cubicBezTo>
                  <a:cubicBezTo>
                    <a:pt x="2907158" y="2260282"/>
                    <a:pt x="3121914" y="2100194"/>
                    <a:pt x="3264840" y="1926383"/>
                  </a:cubicBezTo>
                  <a:cubicBezTo>
                    <a:pt x="3401480" y="1760224"/>
                    <a:pt x="3462454" y="1593511"/>
                    <a:pt x="3462454" y="1385790"/>
                  </a:cubicBezTo>
                  <a:cubicBezTo>
                    <a:pt x="3462454" y="865148"/>
                    <a:pt x="3304918" y="397028"/>
                    <a:pt x="3018820" y="67626"/>
                  </a:cubicBezTo>
                  <a:close/>
                </a:path>
              </a:pathLst>
            </a:custGeom>
            <a:noFill/>
            <a:ln w="158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7" name="Freeform: Shape 56">
              <a:extLst>
                <a:ext uri="{FF2B5EF4-FFF2-40B4-BE49-F238E27FC236}">
                  <a16:creationId xmlns:a16="http://schemas.microsoft.com/office/drawing/2014/main" id="{F47D3E70-A759-410D-B5DB-855218E138C3}"/>
                </a:ext>
              </a:extLst>
            </p:cNvPr>
            <p:cNvSpPr/>
            <p:nvPr/>
          </p:nvSpPr>
          <p:spPr>
            <a:xfrm flipH="1">
              <a:off x="8243247" y="9274"/>
              <a:ext cx="3948447" cy="3411460"/>
            </a:xfrm>
            <a:custGeom>
              <a:avLst/>
              <a:gdLst>
                <a:gd name="connsiteX0" fmla="*/ 3564894 w 3904481"/>
                <a:gd name="connsiteY0" fmla="*/ 0 h 3411460"/>
                <a:gd name="connsiteX1" fmla="*/ 0 w 3904481"/>
                <a:gd name="connsiteY1" fmla="*/ 0 h 3411460"/>
                <a:gd name="connsiteX2" fmla="*/ 0 w 3904481"/>
                <a:gd name="connsiteY2" fmla="*/ 2659993 h 3411460"/>
                <a:gd name="connsiteX3" fmla="*/ 1876 w 3904481"/>
                <a:gd name="connsiteY3" fmla="*/ 2662425 h 3411460"/>
                <a:gd name="connsiteX4" fmla="*/ 1514161 w 3904481"/>
                <a:gd name="connsiteY4" fmla="*/ 3411460 h 3411460"/>
                <a:gd name="connsiteX5" fmla="*/ 2797788 w 3904481"/>
                <a:gd name="connsiteY5" fmla="*/ 2801744 h 3411460"/>
                <a:gd name="connsiteX6" fmla="*/ 2954004 w 3904481"/>
                <a:gd name="connsiteY6" fmla="*/ 2680673 h 3411460"/>
                <a:gd name="connsiteX7" fmla="*/ 3664508 w 3904481"/>
                <a:gd name="connsiteY7" fmla="*/ 2047754 h 3411460"/>
                <a:gd name="connsiteX8" fmla="*/ 3904481 w 3904481"/>
                <a:gd name="connsiteY8" fmla="*/ 1368033 h 3411460"/>
                <a:gd name="connsiteX9" fmla="*/ 3596499 w 3904481"/>
                <a:gd name="connsiteY9" fmla="*/ 52268 h 341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4481" h="3411460">
                  <a:moveTo>
                    <a:pt x="3564894" y="0"/>
                  </a:moveTo>
                  <a:lnTo>
                    <a:pt x="0" y="0"/>
                  </a:lnTo>
                  <a:lnTo>
                    <a:pt x="0" y="2659993"/>
                  </a:lnTo>
                  <a:lnTo>
                    <a:pt x="1876" y="2662425"/>
                  </a:lnTo>
                  <a:cubicBezTo>
                    <a:pt x="424055" y="3184544"/>
                    <a:pt x="889346" y="3411460"/>
                    <a:pt x="1514161" y="3411460"/>
                  </a:cubicBezTo>
                  <a:cubicBezTo>
                    <a:pt x="1982808" y="3411460"/>
                    <a:pt x="2326661" y="3170014"/>
                    <a:pt x="2797788" y="2801744"/>
                  </a:cubicBezTo>
                  <a:cubicBezTo>
                    <a:pt x="2850420" y="2760595"/>
                    <a:pt x="2903054" y="2719940"/>
                    <a:pt x="2954004" y="2680673"/>
                  </a:cubicBezTo>
                  <a:cubicBezTo>
                    <a:pt x="3230156" y="2467586"/>
                    <a:pt x="3490946" y="2266297"/>
                    <a:pt x="3664508" y="2047754"/>
                  </a:cubicBezTo>
                  <a:cubicBezTo>
                    <a:pt x="3830437" y="1838832"/>
                    <a:pt x="3904481" y="1629214"/>
                    <a:pt x="3904481" y="1368033"/>
                  </a:cubicBezTo>
                  <a:cubicBezTo>
                    <a:pt x="3904481" y="877057"/>
                    <a:pt x="3796872" y="423228"/>
                    <a:pt x="3596499" y="52268"/>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9" name="Group 8">
            <a:extLst>
              <a:ext uri="{FF2B5EF4-FFF2-40B4-BE49-F238E27FC236}">
                <a16:creationId xmlns:a16="http://schemas.microsoft.com/office/drawing/2014/main" id="{90302A25-2D4F-4AD5-B0E9-C12184C3599E}"/>
              </a:ext>
            </a:extLst>
          </p:cNvPr>
          <p:cNvGrpSpPr/>
          <p:nvPr/>
        </p:nvGrpSpPr>
        <p:grpSpPr>
          <a:xfrm>
            <a:off x="-1" y="1355238"/>
            <a:ext cx="4381339" cy="5510713"/>
            <a:chOff x="0" y="1347287"/>
            <a:chExt cx="4259808" cy="5510713"/>
          </a:xfrm>
        </p:grpSpPr>
        <p:sp>
          <p:nvSpPr>
            <p:cNvPr id="59" name="Freeform: Shape 58">
              <a:extLst>
                <a:ext uri="{FF2B5EF4-FFF2-40B4-BE49-F238E27FC236}">
                  <a16:creationId xmlns:a16="http://schemas.microsoft.com/office/drawing/2014/main" id="{E227AF03-773A-4B1E-8FED-67198038E60D}"/>
                </a:ext>
              </a:extLst>
            </p:cNvPr>
            <p:cNvSpPr/>
            <p:nvPr/>
          </p:nvSpPr>
          <p:spPr>
            <a:xfrm>
              <a:off x="0" y="1676545"/>
              <a:ext cx="4174269" cy="5181455"/>
            </a:xfrm>
            <a:custGeom>
              <a:avLst/>
              <a:gdLst>
                <a:gd name="connsiteX0" fmla="*/ 1155130 w 4174269"/>
                <a:gd name="connsiteY0" fmla="*/ 990 h 5181455"/>
                <a:gd name="connsiteX1" fmla="*/ 2396955 w 4174269"/>
                <a:gd name="connsiteY1" fmla="*/ 367328 h 5181455"/>
                <a:gd name="connsiteX2" fmla="*/ 3827960 w 4174269"/>
                <a:gd name="connsiteY2" fmla="*/ 4749328 h 5181455"/>
                <a:gd name="connsiteX3" fmla="*/ 3561502 w 4174269"/>
                <a:gd name="connsiteY3" fmla="*/ 5090948 h 5181455"/>
                <a:gd name="connsiteX4" fmla="*/ 3452726 w 4174269"/>
                <a:gd name="connsiteY4" fmla="*/ 5181455 h 5181455"/>
                <a:gd name="connsiteX5" fmla="*/ 0 w 4174269"/>
                <a:gd name="connsiteY5" fmla="*/ 5181455 h 5181455"/>
                <a:gd name="connsiteX6" fmla="*/ 0 w 4174269"/>
                <a:gd name="connsiteY6" fmla="*/ 251605 h 5181455"/>
                <a:gd name="connsiteX7" fmla="*/ 157396 w 4174269"/>
                <a:gd name="connsiteY7" fmla="*/ 182600 h 5181455"/>
                <a:gd name="connsiteX8" fmla="*/ 1155130 w 4174269"/>
                <a:gd name="connsiteY8" fmla="*/ 990 h 518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4269" h="5181455">
                  <a:moveTo>
                    <a:pt x="1155130" y="990"/>
                  </a:moveTo>
                  <a:cubicBezTo>
                    <a:pt x="1564667" y="12730"/>
                    <a:pt x="1984593" y="129250"/>
                    <a:pt x="2396955" y="367328"/>
                  </a:cubicBezTo>
                  <a:cubicBezTo>
                    <a:pt x="3871760" y="1218807"/>
                    <a:pt x="4678347" y="3276416"/>
                    <a:pt x="3827960" y="4749328"/>
                  </a:cubicBezTo>
                  <a:cubicBezTo>
                    <a:pt x="3748235" y="4887417"/>
                    <a:pt x="3658928" y="4998272"/>
                    <a:pt x="3561502" y="5090948"/>
                  </a:cubicBezTo>
                  <a:lnTo>
                    <a:pt x="3452726" y="5181455"/>
                  </a:lnTo>
                  <a:lnTo>
                    <a:pt x="0" y="5181455"/>
                  </a:lnTo>
                  <a:lnTo>
                    <a:pt x="0" y="251605"/>
                  </a:lnTo>
                  <a:lnTo>
                    <a:pt x="157396" y="182600"/>
                  </a:lnTo>
                  <a:cubicBezTo>
                    <a:pt x="475610" y="54980"/>
                    <a:pt x="811718" y="-8854"/>
                    <a:pt x="1155130" y="990"/>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60" name="Freeform: Shape 59">
              <a:extLst>
                <a:ext uri="{FF2B5EF4-FFF2-40B4-BE49-F238E27FC236}">
                  <a16:creationId xmlns:a16="http://schemas.microsoft.com/office/drawing/2014/main" id="{D6FE8FAD-8A4A-49E1-AFAF-A074482295A9}"/>
                </a:ext>
              </a:extLst>
            </p:cNvPr>
            <p:cNvSpPr/>
            <p:nvPr/>
          </p:nvSpPr>
          <p:spPr>
            <a:xfrm>
              <a:off x="0" y="1347287"/>
              <a:ext cx="4259808" cy="5510713"/>
            </a:xfrm>
            <a:custGeom>
              <a:avLst/>
              <a:gdLst>
                <a:gd name="connsiteX0" fmla="*/ 948905 w 4259808"/>
                <a:gd name="connsiteY0" fmla="*/ 1556 h 5510713"/>
                <a:gd name="connsiteX1" fmla="*/ 2304106 w 4259808"/>
                <a:gd name="connsiteY1" fmla="*/ 405867 h 5510713"/>
                <a:gd name="connsiteX2" fmla="*/ 3890982 w 4259808"/>
                <a:gd name="connsiteY2" fmla="*/ 5156588 h 5510713"/>
                <a:gd name="connsiteX3" fmla="*/ 3680329 w 4259808"/>
                <a:gd name="connsiteY3" fmla="*/ 5445948 h 5510713"/>
                <a:gd name="connsiteX4" fmla="*/ 3616504 w 4259808"/>
                <a:gd name="connsiteY4" fmla="*/ 5510713 h 5510713"/>
                <a:gd name="connsiteX5" fmla="*/ 0 w 4259808"/>
                <a:gd name="connsiteY5" fmla="*/ 5510713 h 5510713"/>
                <a:gd name="connsiteX6" fmla="*/ 0 w 4259808"/>
                <a:gd name="connsiteY6" fmla="*/ 144797 h 5510713"/>
                <a:gd name="connsiteX7" fmla="*/ 164164 w 4259808"/>
                <a:gd name="connsiteY7" fmla="*/ 92266 h 5510713"/>
                <a:gd name="connsiteX8" fmla="*/ 948905 w 4259808"/>
                <a:gd name="connsiteY8" fmla="*/ 1556 h 551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9808" h="5510713">
                  <a:moveTo>
                    <a:pt x="948905" y="1556"/>
                  </a:moveTo>
                  <a:cubicBezTo>
                    <a:pt x="1395136" y="16867"/>
                    <a:pt x="1853354" y="145625"/>
                    <a:pt x="2304106" y="405867"/>
                  </a:cubicBezTo>
                  <a:cubicBezTo>
                    <a:pt x="3916211" y="1336616"/>
                    <a:pt x="4808028" y="3568218"/>
                    <a:pt x="3890982" y="5156588"/>
                  </a:cubicBezTo>
                  <a:cubicBezTo>
                    <a:pt x="3826502" y="5268272"/>
                    <a:pt x="3756052" y="5363347"/>
                    <a:pt x="3680329" y="5445948"/>
                  </a:cubicBezTo>
                  <a:lnTo>
                    <a:pt x="3616504" y="5510713"/>
                  </a:lnTo>
                  <a:lnTo>
                    <a:pt x="0" y="5510713"/>
                  </a:lnTo>
                  <a:lnTo>
                    <a:pt x="0" y="144797"/>
                  </a:lnTo>
                  <a:lnTo>
                    <a:pt x="164164" y="92266"/>
                  </a:lnTo>
                  <a:cubicBezTo>
                    <a:pt x="418657" y="23914"/>
                    <a:pt x="681631" y="-7614"/>
                    <a:pt x="948905" y="1556"/>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61" name="Freeform: Shape 60">
              <a:extLst>
                <a:ext uri="{FF2B5EF4-FFF2-40B4-BE49-F238E27FC236}">
                  <a16:creationId xmlns:a16="http://schemas.microsoft.com/office/drawing/2014/main" id="{0A7C4DFB-FDFD-4F28-8B00-287EB75C79EB}"/>
                </a:ext>
              </a:extLst>
            </p:cNvPr>
            <p:cNvSpPr/>
            <p:nvPr/>
          </p:nvSpPr>
          <p:spPr>
            <a:xfrm>
              <a:off x="0" y="1592806"/>
              <a:ext cx="4029221" cy="5265194"/>
            </a:xfrm>
            <a:custGeom>
              <a:avLst/>
              <a:gdLst>
                <a:gd name="connsiteX0" fmla="*/ 812878 w 4029221"/>
                <a:gd name="connsiteY0" fmla="*/ 840 h 5265194"/>
                <a:gd name="connsiteX1" fmla="*/ 960980 w 4029221"/>
                <a:gd name="connsiteY1" fmla="*/ 1442 h 5265194"/>
                <a:gd name="connsiteX2" fmla="*/ 2216856 w 4029221"/>
                <a:gd name="connsiteY2" fmla="*/ 376120 h 5265194"/>
                <a:gd name="connsiteX3" fmla="*/ 3687427 w 4029221"/>
                <a:gd name="connsiteY3" fmla="*/ 4778650 h 5265194"/>
                <a:gd name="connsiteX4" fmla="*/ 3267677 w 4029221"/>
                <a:gd name="connsiteY4" fmla="*/ 5245601 h 5265194"/>
                <a:gd name="connsiteX5" fmla="*/ 3237167 w 4029221"/>
                <a:gd name="connsiteY5" fmla="*/ 5265194 h 5265194"/>
                <a:gd name="connsiteX6" fmla="*/ 0 w 4029221"/>
                <a:gd name="connsiteY6" fmla="*/ 5265194 h 5265194"/>
                <a:gd name="connsiteX7" fmla="*/ 0 w 4029221"/>
                <a:gd name="connsiteY7" fmla="*/ 162790 h 5265194"/>
                <a:gd name="connsiteX8" fmla="*/ 58408 w 4029221"/>
                <a:gd name="connsiteY8" fmla="*/ 139352 h 5265194"/>
                <a:gd name="connsiteX9" fmla="*/ 812878 w 4029221"/>
                <a:gd name="connsiteY9" fmla="*/ 840 h 526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29221" h="5265194">
                  <a:moveTo>
                    <a:pt x="812878" y="840"/>
                  </a:moveTo>
                  <a:cubicBezTo>
                    <a:pt x="862065" y="-449"/>
                    <a:pt x="911443" y="-258"/>
                    <a:pt x="960980" y="1442"/>
                  </a:cubicBezTo>
                  <a:cubicBezTo>
                    <a:pt x="1374507" y="15631"/>
                    <a:pt x="1799140" y="134952"/>
                    <a:pt x="2216856" y="376120"/>
                  </a:cubicBezTo>
                  <a:cubicBezTo>
                    <a:pt x="3710806" y="1238652"/>
                    <a:pt x="4537261" y="3306696"/>
                    <a:pt x="3687427" y="4778650"/>
                  </a:cubicBezTo>
                  <a:cubicBezTo>
                    <a:pt x="3567917" y="4985647"/>
                    <a:pt x="3426282" y="5131074"/>
                    <a:pt x="3267677" y="5245601"/>
                  </a:cubicBezTo>
                  <a:lnTo>
                    <a:pt x="3237167" y="5265194"/>
                  </a:lnTo>
                  <a:lnTo>
                    <a:pt x="0" y="5265194"/>
                  </a:lnTo>
                  <a:lnTo>
                    <a:pt x="0" y="162790"/>
                  </a:lnTo>
                  <a:lnTo>
                    <a:pt x="58408" y="139352"/>
                  </a:lnTo>
                  <a:cubicBezTo>
                    <a:pt x="301661" y="55163"/>
                    <a:pt x="554646" y="7607"/>
                    <a:pt x="812878" y="840"/>
                  </a:cubicBezTo>
                  <a:close/>
                </a:path>
              </a:pathLst>
            </a:custGeom>
            <a:noFill/>
            <a:ln w="190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62" name="Freeform: Shape 61">
              <a:extLst>
                <a:ext uri="{FF2B5EF4-FFF2-40B4-BE49-F238E27FC236}">
                  <a16:creationId xmlns:a16="http://schemas.microsoft.com/office/drawing/2014/main" id="{B6E867DF-0B62-429A-A554-CBE585048439}"/>
                </a:ext>
              </a:extLst>
            </p:cNvPr>
            <p:cNvSpPr/>
            <p:nvPr/>
          </p:nvSpPr>
          <p:spPr>
            <a:xfrm>
              <a:off x="0" y="2147333"/>
              <a:ext cx="3702048" cy="4710667"/>
            </a:xfrm>
            <a:custGeom>
              <a:avLst/>
              <a:gdLst>
                <a:gd name="connsiteX0" fmla="*/ 1057511 w 3702048"/>
                <a:gd name="connsiteY0" fmla="*/ 1243 h 4710667"/>
                <a:gd name="connsiteX1" fmla="*/ 2139959 w 3702048"/>
                <a:gd name="connsiteY1" fmla="*/ 324180 h 4710667"/>
                <a:gd name="connsiteX2" fmla="*/ 3407455 w 3702048"/>
                <a:gd name="connsiteY2" fmla="*/ 4118750 h 4710667"/>
                <a:gd name="connsiteX3" fmla="*/ 2754080 w 3702048"/>
                <a:gd name="connsiteY3" fmla="*/ 4690965 h 4710667"/>
                <a:gd name="connsiteX4" fmla="*/ 2711405 w 3702048"/>
                <a:gd name="connsiteY4" fmla="*/ 4710667 h 4710667"/>
                <a:gd name="connsiteX5" fmla="*/ 0 w 3702048"/>
                <a:gd name="connsiteY5" fmla="*/ 4710667 h 4710667"/>
                <a:gd name="connsiteX6" fmla="*/ 0 w 3702048"/>
                <a:gd name="connsiteY6" fmla="*/ 239601 h 4710667"/>
                <a:gd name="connsiteX7" fmla="*/ 72857 w 3702048"/>
                <a:gd name="connsiteY7" fmla="*/ 203063 h 4710667"/>
                <a:gd name="connsiteX8" fmla="*/ 1057511 w 3702048"/>
                <a:gd name="connsiteY8" fmla="*/ 1243 h 471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02048" h="4710667">
                  <a:moveTo>
                    <a:pt x="1057511" y="1243"/>
                  </a:moveTo>
                  <a:cubicBezTo>
                    <a:pt x="1413932" y="13473"/>
                    <a:pt x="1779927" y="116316"/>
                    <a:pt x="2139959" y="324180"/>
                  </a:cubicBezTo>
                  <a:cubicBezTo>
                    <a:pt x="3427605" y="1067603"/>
                    <a:pt x="4139931" y="2850064"/>
                    <a:pt x="3407455" y="4118750"/>
                  </a:cubicBezTo>
                  <a:cubicBezTo>
                    <a:pt x="3235777" y="4416105"/>
                    <a:pt x="3011128" y="4566048"/>
                    <a:pt x="2754080" y="4690965"/>
                  </a:cubicBezTo>
                  <a:lnTo>
                    <a:pt x="2711405" y="4710667"/>
                  </a:lnTo>
                  <a:lnTo>
                    <a:pt x="0" y="4710667"/>
                  </a:lnTo>
                  <a:lnTo>
                    <a:pt x="0" y="239601"/>
                  </a:lnTo>
                  <a:lnTo>
                    <a:pt x="72857" y="203063"/>
                  </a:lnTo>
                  <a:cubicBezTo>
                    <a:pt x="383165" y="61024"/>
                    <a:pt x="715942" y="-10476"/>
                    <a:pt x="1057511" y="1243"/>
                  </a:cubicBezTo>
                  <a:close/>
                </a:path>
              </a:pathLst>
            </a:custGeom>
            <a:noFill/>
            <a:ln w="158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grpSp>
      <p:sp>
        <p:nvSpPr>
          <p:cNvPr id="2" name="Title 1"/>
          <p:cNvSpPr>
            <a:spLocks noGrp="1"/>
          </p:cNvSpPr>
          <p:nvPr>
            <p:ph type="title"/>
          </p:nvPr>
        </p:nvSpPr>
        <p:spPr>
          <a:xfrm>
            <a:off x="4654296" y="3420734"/>
            <a:ext cx="6665976" cy="2129674"/>
          </a:xfrm>
        </p:spPr>
        <p:txBody>
          <a:bodyPr anchor="b">
            <a:noAutofit/>
          </a:bodyPr>
          <a:lstStyle>
            <a:lvl1pPr algn="l">
              <a:lnSpc>
                <a:spcPct val="110000"/>
              </a:lnSpc>
              <a:defRPr sz="4800" cap="none" baseline="0">
                <a:solidFill>
                  <a:schemeClr val="tx1">
                    <a:lumMod val="75000"/>
                    <a:lumOff val="25000"/>
                  </a:schemeClr>
                </a:solidFill>
              </a:defRPr>
            </a:lvl1pPr>
          </a:lstStyle>
          <a:p>
            <a:r>
              <a:rPr lang="en-US"/>
              <a:t>Click to edit Master title style</a:t>
            </a:r>
            <a:endParaRPr lang="en-US" dirty="0"/>
          </a:p>
        </p:txBody>
      </p:sp>
      <p:sp>
        <p:nvSpPr>
          <p:cNvPr id="23" name="Footer Placeholder 22">
            <a:extLst>
              <a:ext uri="{FF2B5EF4-FFF2-40B4-BE49-F238E27FC236}">
                <a16:creationId xmlns:a16="http://schemas.microsoft.com/office/drawing/2014/main" id="{E197B67B-BA44-4D2A-B31D-35A89323C4B1}"/>
              </a:ext>
            </a:extLst>
          </p:cNvPr>
          <p:cNvSpPr>
            <a:spLocks noGrp="1"/>
          </p:cNvSpPr>
          <p:nvPr>
            <p:ph type="ftr" sz="quarter" idx="11"/>
          </p:nvPr>
        </p:nvSpPr>
        <p:spPr>
          <a:xfrm>
            <a:off x="4654296" y="6170490"/>
            <a:ext cx="5713314" cy="457200"/>
          </a:xfrm>
        </p:spPr>
        <p:txBody>
          <a:bodyPr/>
          <a:lstStyle/>
          <a:p>
            <a:endParaRPr lang="en-US" dirty="0"/>
          </a:p>
        </p:txBody>
      </p:sp>
      <p:sp>
        <p:nvSpPr>
          <p:cNvPr id="27" name="Slide Number Placeholder 26">
            <a:extLst>
              <a:ext uri="{FF2B5EF4-FFF2-40B4-BE49-F238E27FC236}">
                <a16:creationId xmlns:a16="http://schemas.microsoft.com/office/drawing/2014/main" id="{1D718595-24D3-4517-A62E-C1F493407AAE}"/>
              </a:ext>
            </a:extLst>
          </p:cNvPr>
          <p:cNvSpPr>
            <a:spLocks noGrp="1"/>
          </p:cNvSpPr>
          <p:nvPr>
            <p:ph type="sldNum" sz="quarter" idx="12"/>
          </p:nvPr>
        </p:nvSpPr>
        <p:spPr/>
        <p:txBody>
          <a:bodyPr/>
          <a:lstStyle/>
          <a:p>
            <a:pPr algn="l"/>
            <a:fld id="{FAEF9944-A4F6-4C59-AEBD-678D6480B8EA}" type="slidenum">
              <a:rPr lang="en-US" smtClean="0"/>
              <a:pPr algn="l"/>
              <a:t>‹nr.›</a:t>
            </a:fld>
            <a:endParaRPr lang="en-US" dirty="0"/>
          </a:p>
        </p:txBody>
      </p:sp>
      <p:sp>
        <p:nvSpPr>
          <p:cNvPr id="3" name="Text Placeholder 2"/>
          <p:cNvSpPr>
            <a:spLocks noGrp="1"/>
          </p:cNvSpPr>
          <p:nvPr>
            <p:ph type="body" idx="1"/>
          </p:nvPr>
        </p:nvSpPr>
        <p:spPr>
          <a:xfrm>
            <a:off x="4654295" y="5550408"/>
            <a:ext cx="6665975" cy="512064"/>
          </a:xfrm>
        </p:spPr>
        <p:txBody>
          <a:bodyPr>
            <a:normAutofit/>
          </a:bodyPr>
          <a:lstStyle>
            <a:lvl1pPr marL="0" indent="0" algn="l">
              <a:lnSpc>
                <a:spcPct val="130000"/>
              </a:lnSpc>
              <a:spcBef>
                <a:spcPts val="0"/>
              </a:spcBef>
              <a:buNone/>
              <a:defRPr sz="2000" baseline="0">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8" name="Date Placeholder 17">
            <a:extLst>
              <a:ext uri="{FF2B5EF4-FFF2-40B4-BE49-F238E27FC236}">
                <a16:creationId xmlns:a16="http://schemas.microsoft.com/office/drawing/2014/main" id="{3C6217BB-A228-414D-92D9-E1D1EFEB8BE6}"/>
              </a:ext>
            </a:extLst>
          </p:cNvPr>
          <p:cNvSpPr>
            <a:spLocks noGrp="1"/>
          </p:cNvSpPr>
          <p:nvPr>
            <p:ph type="dt" sz="half" idx="10"/>
          </p:nvPr>
        </p:nvSpPr>
        <p:spPr>
          <a:xfrm>
            <a:off x="640080" y="6170491"/>
            <a:ext cx="2840083" cy="457200"/>
          </a:xfrm>
        </p:spPr>
        <p:txBody>
          <a:bodyPr/>
          <a:lstStyle>
            <a:lvl1pPr algn="l">
              <a:defRPr/>
            </a:lvl1pPr>
          </a:lstStyle>
          <a:p>
            <a:fld id="{E72EB70D-CD01-44DA-83B3-8FEB3383D307}" type="datetime1">
              <a:rPr lang="en-US" smtClean="0"/>
              <a:t>2/9/2023</a:t>
            </a:fld>
            <a:endParaRPr lang="en-US" dirty="0"/>
          </a:p>
        </p:txBody>
      </p:sp>
    </p:spTree>
    <p:extLst>
      <p:ext uri="{BB962C8B-B14F-4D97-AF65-F5344CB8AC3E}">
        <p14:creationId xmlns:p14="http://schemas.microsoft.com/office/powerpoint/2010/main" val="664963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20240" y="2438399"/>
            <a:ext cx="4160520" cy="3657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30290" y="2438399"/>
            <a:ext cx="4160520" cy="36576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C1D6427-F07F-4D50-B151-455100AF70FF}"/>
              </a:ext>
            </a:extLst>
          </p:cNvPr>
          <p:cNvSpPr>
            <a:spLocks noGrp="1"/>
          </p:cNvSpPr>
          <p:nvPr>
            <p:ph type="dt" sz="half" idx="10"/>
          </p:nvPr>
        </p:nvSpPr>
        <p:spPr/>
        <p:txBody>
          <a:bodyPr/>
          <a:lstStyle/>
          <a:p>
            <a:fld id="{D0158CFD-9357-46BE-A189-D637A67C8730}" type="datetime1">
              <a:rPr lang="en-US" smtClean="0"/>
              <a:t>2/9/2023</a:t>
            </a:fld>
            <a:endParaRPr lang="en-US" dirty="0"/>
          </a:p>
        </p:txBody>
      </p:sp>
      <p:sp>
        <p:nvSpPr>
          <p:cNvPr id="9" name="Footer Placeholder 8">
            <a:extLst>
              <a:ext uri="{FF2B5EF4-FFF2-40B4-BE49-F238E27FC236}">
                <a16:creationId xmlns:a16="http://schemas.microsoft.com/office/drawing/2014/main" id="{479EFBB2-C5E0-4D57-AB1D-3AA907ECFD72}"/>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7AE6B7E1-F60B-4D08-9052-423D6FBFAD64}"/>
              </a:ext>
            </a:extLst>
          </p:cNvPr>
          <p:cNvSpPr>
            <a:spLocks noGrp="1"/>
          </p:cNvSpPr>
          <p:nvPr>
            <p:ph type="sldNum" sz="quarter" idx="12"/>
          </p:nvPr>
        </p:nvSpPr>
        <p:spPr/>
        <p:txBody>
          <a:bodyPr/>
          <a:lstStyle/>
          <a:p>
            <a:pPr algn="l"/>
            <a:fld id="{FAEF9944-A4F6-4C59-AEBD-678D6480B8EA}" type="slidenum">
              <a:rPr lang="en-US" smtClean="0"/>
              <a:pPr algn="l"/>
              <a:t>‹nr.›</a:t>
            </a:fld>
            <a:endParaRPr lang="en-US" dirty="0"/>
          </a:p>
        </p:txBody>
      </p:sp>
    </p:spTree>
    <p:extLst>
      <p:ext uri="{BB962C8B-B14F-4D97-AF65-F5344CB8AC3E}">
        <p14:creationId xmlns:p14="http://schemas.microsoft.com/office/powerpoint/2010/main" val="753893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920241" y="2456408"/>
            <a:ext cx="4160520" cy="823912"/>
          </a:xfrm>
        </p:spPr>
        <p:txBody>
          <a:bodyPr anchor="b">
            <a:normAutofit/>
          </a:bodyPr>
          <a:lstStyle>
            <a:lvl1pPr marL="0" indent="0">
              <a:lnSpc>
                <a:spcPct val="130000"/>
              </a:lnSpc>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920241" y="3316639"/>
            <a:ext cx="4160520" cy="27793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30290" y="2456408"/>
            <a:ext cx="4160520" cy="823912"/>
          </a:xfrm>
        </p:spPr>
        <p:txBody>
          <a:bodyPr anchor="b">
            <a:normAutofit/>
          </a:bodyPr>
          <a:lstStyle>
            <a:lvl1pPr marL="0" indent="0">
              <a:lnSpc>
                <a:spcPct val="99000"/>
              </a:lnSpc>
              <a:buNone/>
              <a:defRPr lang="en-US" sz="1800" b="1" kern="1200" cap="all" spc="150"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30000"/>
              </a:lnSpc>
              <a:spcBef>
                <a:spcPts val="930"/>
              </a:spcBef>
              <a:buFont typeface="Corbel" panose="020B0503020204020204" pitchFamily="34" charset="0"/>
              <a:buNone/>
            </a:pPr>
            <a:r>
              <a:rPr lang="en-US"/>
              <a:t>Click to edit Master text styles</a:t>
            </a:r>
          </a:p>
        </p:txBody>
      </p:sp>
      <p:sp>
        <p:nvSpPr>
          <p:cNvPr id="6" name="Content Placeholder 5"/>
          <p:cNvSpPr>
            <a:spLocks noGrp="1"/>
          </p:cNvSpPr>
          <p:nvPr>
            <p:ph sz="quarter" idx="4"/>
          </p:nvPr>
        </p:nvSpPr>
        <p:spPr>
          <a:xfrm>
            <a:off x="6530290" y="3316639"/>
            <a:ext cx="4160520" cy="277936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a:extLst>
              <a:ext uri="{FF2B5EF4-FFF2-40B4-BE49-F238E27FC236}">
                <a16:creationId xmlns:a16="http://schemas.microsoft.com/office/drawing/2014/main" id="{3771BF97-4D2A-43A4-8CDC-2250017EB045}"/>
              </a:ext>
            </a:extLst>
          </p:cNvPr>
          <p:cNvSpPr>
            <a:spLocks noGrp="1"/>
          </p:cNvSpPr>
          <p:nvPr>
            <p:ph type="dt" sz="half" idx="10"/>
          </p:nvPr>
        </p:nvSpPr>
        <p:spPr/>
        <p:txBody>
          <a:bodyPr/>
          <a:lstStyle/>
          <a:p>
            <a:fld id="{7B4742EE-B331-4632-BD10-A82FED6B6FC0}" type="datetime1">
              <a:rPr lang="en-US" smtClean="0"/>
              <a:t>2/9/2023</a:t>
            </a:fld>
            <a:endParaRPr lang="en-US" dirty="0"/>
          </a:p>
        </p:txBody>
      </p:sp>
      <p:sp>
        <p:nvSpPr>
          <p:cNvPr id="11" name="Footer Placeholder 10">
            <a:extLst>
              <a:ext uri="{FF2B5EF4-FFF2-40B4-BE49-F238E27FC236}">
                <a16:creationId xmlns:a16="http://schemas.microsoft.com/office/drawing/2014/main" id="{6020661A-DA07-4679-9226-945B5DD2480C}"/>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EEFCE38B-E087-4988-BC3A-FE3B55E70D7E}"/>
              </a:ext>
            </a:extLst>
          </p:cNvPr>
          <p:cNvSpPr>
            <a:spLocks noGrp="1"/>
          </p:cNvSpPr>
          <p:nvPr>
            <p:ph type="sldNum" sz="quarter" idx="12"/>
          </p:nvPr>
        </p:nvSpPr>
        <p:spPr/>
        <p:txBody>
          <a:bodyPr/>
          <a:lstStyle/>
          <a:p>
            <a:pPr algn="l"/>
            <a:fld id="{FAEF9944-A4F6-4C59-AEBD-678D6480B8EA}" type="slidenum">
              <a:rPr lang="en-US" smtClean="0"/>
              <a:pPr algn="l"/>
              <a:t>‹nr.›</a:t>
            </a:fld>
            <a:endParaRPr lang="en-US" dirty="0"/>
          </a:p>
        </p:txBody>
      </p:sp>
      <p:sp>
        <p:nvSpPr>
          <p:cNvPr id="13" name="Title 12">
            <a:extLst>
              <a:ext uri="{FF2B5EF4-FFF2-40B4-BE49-F238E27FC236}">
                <a16:creationId xmlns:a16="http://schemas.microsoft.com/office/drawing/2014/main" id="{D3BC439C-E995-4E1F-8DE9-75C32785E00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75259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CF30096C-3491-4EF2-ABB2-D57F3F4B5BD5}"/>
              </a:ext>
            </a:extLst>
          </p:cNvPr>
          <p:cNvSpPr>
            <a:spLocks noGrp="1"/>
          </p:cNvSpPr>
          <p:nvPr>
            <p:ph type="dt" sz="half" idx="10"/>
          </p:nvPr>
        </p:nvSpPr>
        <p:spPr/>
        <p:txBody>
          <a:bodyPr/>
          <a:lstStyle/>
          <a:p>
            <a:fld id="{451BA835-D13F-49F4-8F11-5D576AC65FAD}" type="datetime1">
              <a:rPr lang="en-US" smtClean="0"/>
              <a:t>2/9/2023</a:t>
            </a:fld>
            <a:endParaRPr lang="en-US" dirty="0"/>
          </a:p>
        </p:txBody>
      </p:sp>
      <p:sp>
        <p:nvSpPr>
          <p:cNvPr id="7" name="Footer Placeholder 6">
            <a:extLst>
              <a:ext uri="{FF2B5EF4-FFF2-40B4-BE49-F238E27FC236}">
                <a16:creationId xmlns:a16="http://schemas.microsoft.com/office/drawing/2014/main" id="{79DA3A85-7147-4F32-944A-B079AF5147E2}"/>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EEDDF50D-95C0-4DA2-BBC6-41774FAC1404}"/>
              </a:ext>
            </a:extLst>
          </p:cNvPr>
          <p:cNvSpPr>
            <a:spLocks noGrp="1"/>
          </p:cNvSpPr>
          <p:nvPr>
            <p:ph type="sldNum" sz="quarter" idx="12"/>
          </p:nvPr>
        </p:nvSpPr>
        <p:spPr/>
        <p:txBody>
          <a:bodyPr/>
          <a:lstStyle/>
          <a:p>
            <a:pPr algn="l"/>
            <a:fld id="{FAEF9944-A4F6-4C59-AEBD-678D6480B8EA}" type="slidenum">
              <a:rPr lang="en-US" smtClean="0"/>
              <a:pPr algn="l"/>
              <a:t>‹nr.›</a:t>
            </a:fld>
            <a:endParaRPr lang="en-US" dirty="0"/>
          </a:p>
        </p:txBody>
      </p:sp>
    </p:spTree>
    <p:extLst>
      <p:ext uri="{BB962C8B-B14F-4D97-AF65-F5344CB8AC3E}">
        <p14:creationId xmlns:p14="http://schemas.microsoft.com/office/powerpoint/2010/main" val="4074883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209BEFCA-6D6F-4F26-823F-C86CA694B830}"/>
              </a:ext>
            </a:extLst>
          </p:cNvPr>
          <p:cNvSpPr>
            <a:spLocks noGrp="1"/>
          </p:cNvSpPr>
          <p:nvPr>
            <p:ph type="dt" sz="half" idx="10"/>
          </p:nvPr>
        </p:nvSpPr>
        <p:spPr/>
        <p:txBody>
          <a:bodyPr/>
          <a:lstStyle/>
          <a:p>
            <a:fld id="{ADBD1799-ACB5-4CB2-86A2-5C574F1C8706}" type="datetime1">
              <a:rPr lang="en-US" smtClean="0"/>
              <a:t>2/9/2023</a:t>
            </a:fld>
            <a:endParaRPr lang="en-US" dirty="0"/>
          </a:p>
        </p:txBody>
      </p:sp>
      <p:sp>
        <p:nvSpPr>
          <p:cNvPr id="6" name="Footer Placeholder 5">
            <a:extLst>
              <a:ext uri="{FF2B5EF4-FFF2-40B4-BE49-F238E27FC236}">
                <a16:creationId xmlns:a16="http://schemas.microsoft.com/office/drawing/2014/main" id="{BC2EE2C9-E87D-4495-9EDA-6BC0EDC2709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E5557A9-903F-4B36-8B06-D9EADF230508}"/>
              </a:ext>
            </a:extLst>
          </p:cNvPr>
          <p:cNvSpPr>
            <a:spLocks noGrp="1"/>
          </p:cNvSpPr>
          <p:nvPr>
            <p:ph type="sldNum" sz="quarter" idx="12"/>
          </p:nvPr>
        </p:nvSpPr>
        <p:spPr/>
        <p:txBody>
          <a:bodyPr/>
          <a:lstStyle/>
          <a:p>
            <a:pPr algn="l"/>
            <a:fld id="{FAEF9944-A4F6-4C59-AEBD-678D6480B8EA}" type="slidenum">
              <a:rPr lang="en-US" smtClean="0"/>
              <a:pPr algn="l"/>
              <a:t>‹nr.›</a:t>
            </a:fld>
            <a:endParaRPr lang="en-US" dirty="0"/>
          </a:p>
        </p:txBody>
      </p:sp>
    </p:spTree>
    <p:extLst>
      <p:ext uri="{BB962C8B-B14F-4D97-AF65-F5344CB8AC3E}">
        <p14:creationId xmlns:p14="http://schemas.microsoft.com/office/powerpoint/2010/main" val="4205560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76488" y="640080"/>
            <a:ext cx="3227715" cy="2551751"/>
          </a:xfrm>
        </p:spPr>
        <p:txBody>
          <a:bodyPr anchor="b">
            <a:normAutofit/>
          </a:bodyPr>
          <a:lstStyle>
            <a:lvl1pPr>
              <a:lnSpc>
                <a:spcPct val="104000"/>
              </a:lnSpc>
              <a:defRPr sz="3400"/>
            </a:lvl1pPr>
          </a:lstStyle>
          <a:p>
            <a:r>
              <a:rPr lang="en-US"/>
              <a:t>Click to edit Master title style</a:t>
            </a:r>
            <a:endParaRPr lang="en-US" dirty="0"/>
          </a:p>
        </p:txBody>
      </p:sp>
      <p:sp>
        <p:nvSpPr>
          <p:cNvPr id="3" name="Content Placeholder 2"/>
          <p:cNvSpPr>
            <a:spLocks noGrp="1"/>
          </p:cNvSpPr>
          <p:nvPr>
            <p:ph idx="1"/>
          </p:nvPr>
        </p:nvSpPr>
        <p:spPr>
          <a:xfrm>
            <a:off x="1280160" y="640080"/>
            <a:ext cx="6949440" cy="5455919"/>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76488" y="3223803"/>
            <a:ext cx="3227715" cy="2872197"/>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a:extLst>
              <a:ext uri="{FF2B5EF4-FFF2-40B4-BE49-F238E27FC236}">
                <a16:creationId xmlns:a16="http://schemas.microsoft.com/office/drawing/2014/main" id="{BB904BE8-2080-4FFA-9239-A8929E28FAD9}"/>
              </a:ext>
            </a:extLst>
          </p:cNvPr>
          <p:cNvSpPr>
            <a:spLocks noGrp="1"/>
          </p:cNvSpPr>
          <p:nvPr>
            <p:ph type="dt" sz="half" idx="10"/>
          </p:nvPr>
        </p:nvSpPr>
        <p:spPr>
          <a:xfrm>
            <a:off x="8476488" y="6170491"/>
            <a:ext cx="2214322" cy="457200"/>
          </a:xfrm>
        </p:spPr>
        <p:txBody>
          <a:bodyPr/>
          <a:lstStyle/>
          <a:p>
            <a:fld id="{ED5DD0D6-7A82-473E-879B-C6ECD6CCCFEC}" type="datetime1">
              <a:rPr lang="en-US" smtClean="0"/>
              <a:t>2/9/2023</a:t>
            </a:fld>
            <a:endParaRPr lang="en-US" dirty="0"/>
          </a:p>
        </p:txBody>
      </p:sp>
      <p:sp>
        <p:nvSpPr>
          <p:cNvPr id="9" name="Footer Placeholder 8">
            <a:extLst>
              <a:ext uri="{FF2B5EF4-FFF2-40B4-BE49-F238E27FC236}">
                <a16:creationId xmlns:a16="http://schemas.microsoft.com/office/drawing/2014/main" id="{ED5580C6-5CD7-4CDD-977D-0533C84F2F45}"/>
              </a:ext>
            </a:extLst>
          </p:cNvPr>
          <p:cNvSpPr>
            <a:spLocks noGrp="1"/>
          </p:cNvSpPr>
          <p:nvPr>
            <p:ph type="ftr" sz="quarter" idx="11"/>
          </p:nvPr>
        </p:nvSpPr>
        <p:spPr>
          <a:xfrm>
            <a:off x="1280160" y="6170490"/>
            <a:ext cx="6949440" cy="457200"/>
          </a:xfrm>
        </p:spPr>
        <p:txBody>
          <a:bodyPr/>
          <a:lstStyle/>
          <a:p>
            <a:endParaRPr lang="en-US" dirty="0"/>
          </a:p>
        </p:txBody>
      </p:sp>
      <p:sp>
        <p:nvSpPr>
          <p:cNvPr id="10" name="Slide Number Placeholder 9">
            <a:extLst>
              <a:ext uri="{FF2B5EF4-FFF2-40B4-BE49-F238E27FC236}">
                <a16:creationId xmlns:a16="http://schemas.microsoft.com/office/drawing/2014/main" id="{518D0320-9B66-443F-8E28-8BCF07E082BD}"/>
              </a:ext>
            </a:extLst>
          </p:cNvPr>
          <p:cNvSpPr>
            <a:spLocks noGrp="1"/>
          </p:cNvSpPr>
          <p:nvPr>
            <p:ph type="sldNum" sz="quarter" idx="12"/>
          </p:nvPr>
        </p:nvSpPr>
        <p:spPr/>
        <p:txBody>
          <a:bodyPr/>
          <a:lstStyle/>
          <a:p>
            <a:pPr algn="l"/>
            <a:fld id="{FAEF9944-A4F6-4C59-AEBD-678D6480B8EA}" type="slidenum">
              <a:rPr lang="en-US" smtClean="0"/>
              <a:pPr algn="l"/>
              <a:t>‹nr.›</a:t>
            </a:fld>
            <a:endParaRPr lang="en-US" dirty="0"/>
          </a:p>
        </p:txBody>
      </p:sp>
    </p:spTree>
    <p:extLst>
      <p:ext uri="{BB962C8B-B14F-4D97-AF65-F5344CB8AC3E}">
        <p14:creationId xmlns:p14="http://schemas.microsoft.com/office/powerpoint/2010/main" val="3539737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0" y="0"/>
            <a:ext cx="8102651" cy="6857999"/>
          </a:xfrm>
          <a:solidFill>
            <a:schemeClr val="bg2">
              <a:lumMod val="9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8476488" y="1503910"/>
            <a:ext cx="3230625" cy="1687924"/>
          </a:xfrm>
        </p:spPr>
        <p:txBody>
          <a:bodyPr anchor="b">
            <a:noAutofit/>
          </a:bodyPr>
          <a:lstStyle>
            <a:lvl1pPr>
              <a:lnSpc>
                <a:spcPct val="104000"/>
              </a:lnSpc>
              <a:defRPr sz="3400"/>
            </a:lvl1pPr>
          </a:lstStyle>
          <a:p>
            <a:r>
              <a:rPr lang="en-US"/>
              <a:t>Click to edit Master title style</a:t>
            </a:r>
            <a:endParaRPr lang="en-US" dirty="0"/>
          </a:p>
        </p:txBody>
      </p:sp>
      <p:sp>
        <p:nvSpPr>
          <p:cNvPr id="4" name="Text Placeholder 3"/>
          <p:cNvSpPr>
            <a:spLocks noGrp="1"/>
          </p:cNvSpPr>
          <p:nvPr>
            <p:ph type="body" sz="half" idx="2"/>
          </p:nvPr>
        </p:nvSpPr>
        <p:spPr>
          <a:xfrm>
            <a:off x="8476488" y="3223806"/>
            <a:ext cx="3227832" cy="2872194"/>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Date Placeholder 10">
            <a:extLst>
              <a:ext uri="{FF2B5EF4-FFF2-40B4-BE49-F238E27FC236}">
                <a16:creationId xmlns:a16="http://schemas.microsoft.com/office/drawing/2014/main" id="{41C2A9DB-B176-4069-8734-5B4ED352BA2B}"/>
              </a:ext>
            </a:extLst>
          </p:cNvPr>
          <p:cNvSpPr>
            <a:spLocks noGrp="1"/>
          </p:cNvSpPr>
          <p:nvPr>
            <p:ph type="dt" sz="half" idx="10"/>
          </p:nvPr>
        </p:nvSpPr>
        <p:spPr>
          <a:xfrm>
            <a:off x="8476488" y="6170491"/>
            <a:ext cx="2214322" cy="457200"/>
          </a:xfrm>
        </p:spPr>
        <p:txBody>
          <a:bodyPr/>
          <a:lstStyle/>
          <a:p>
            <a:fld id="{D4605E03-BC17-41A7-854C-DFAB672737DC}" type="datetime1">
              <a:rPr lang="en-US" smtClean="0"/>
              <a:t>2/9/2023</a:t>
            </a:fld>
            <a:endParaRPr lang="en-US" dirty="0"/>
          </a:p>
        </p:txBody>
      </p:sp>
      <p:sp>
        <p:nvSpPr>
          <p:cNvPr id="12" name="Footer Placeholder 11">
            <a:extLst>
              <a:ext uri="{FF2B5EF4-FFF2-40B4-BE49-F238E27FC236}">
                <a16:creationId xmlns:a16="http://schemas.microsoft.com/office/drawing/2014/main" id="{430F9A2F-C2C4-4E1C-B4B3-07ED84F28CE8}"/>
              </a:ext>
            </a:extLst>
          </p:cNvPr>
          <p:cNvSpPr>
            <a:spLocks noGrp="1"/>
          </p:cNvSpPr>
          <p:nvPr>
            <p:ph type="ftr" sz="quarter" idx="11"/>
          </p:nvPr>
        </p:nvSpPr>
        <p:spPr>
          <a:xfrm>
            <a:off x="1280160" y="6170490"/>
            <a:ext cx="6464410" cy="457200"/>
          </a:xfrm>
        </p:spPr>
        <p:txBody>
          <a:bodyPr/>
          <a:lstStyle>
            <a:lvl1pPr>
              <a:defRPr b="1">
                <a:solidFill>
                  <a:srgbClr val="FFFFFF"/>
                </a:solidFill>
                <a:effectLst>
                  <a:outerShdw blurRad="50800" dist="38100" dir="2700000" algn="tl" rotWithShape="0">
                    <a:prstClr val="black">
                      <a:alpha val="43000"/>
                    </a:prstClr>
                  </a:outerShdw>
                </a:effectLst>
              </a:defRPr>
            </a:lvl1pPr>
          </a:lstStyle>
          <a:p>
            <a:endParaRPr lang="en-US" dirty="0"/>
          </a:p>
        </p:txBody>
      </p:sp>
      <p:sp>
        <p:nvSpPr>
          <p:cNvPr id="13" name="Slide Number Placeholder 12">
            <a:extLst>
              <a:ext uri="{FF2B5EF4-FFF2-40B4-BE49-F238E27FC236}">
                <a16:creationId xmlns:a16="http://schemas.microsoft.com/office/drawing/2014/main" id="{F9BFA0A0-2117-4A10-9DAA-080C21559CF3}"/>
              </a:ext>
            </a:extLst>
          </p:cNvPr>
          <p:cNvSpPr>
            <a:spLocks noGrp="1"/>
          </p:cNvSpPr>
          <p:nvPr>
            <p:ph type="sldNum" sz="quarter" idx="12"/>
          </p:nvPr>
        </p:nvSpPr>
        <p:spPr/>
        <p:txBody>
          <a:bodyPr/>
          <a:lstStyle/>
          <a:p>
            <a:pPr algn="l"/>
            <a:fld id="{FAEF9944-A4F6-4C59-AEBD-678D6480B8EA}" type="slidenum">
              <a:rPr lang="en-US" smtClean="0"/>
              <a:pPr algn="l"/>
              <a:t>‹nr.›</a:t>
            </a:fld>
            <a:endParaRPr lang="en-US" dirty="0"/>
          </a:p>
        </p:txBody>
      </p:sp>
    </p:spTree>
    <p:extLst>
      <p:ext uri="{BB962C8B-B14F-4D97-AF65-F5344CB8AC3E}">
        <p14:creationId xmlns:p14="http://schemas.microsoft.com/office/powerpoint/2010/main" val="2505027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20240" y="442220"/>
            <a:ext cx="8770571" cy="1345269"/>
          </a:xfrm>
          <a:prstGeom prst="rect">
            <a:avLst/>
          </a:prstGeom>
        </p:spPr>
        <p:txBody>
          <a:bodyPr vert="horz" lIns="109728" tIns="109728" rIns="109728" bIns="9144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920240" y="2312276"/>
            <a:ext cx="8770571" cy="3651504"/>
          </a:xfrm>
          <a:prstGeom prst="rect">
            <a:avLst/>
          </a:prstGeom>
        </p:spPr>
        <p:txBody>
          <a:bodyPr vert="horz" lIns="109728" tIns="109728" rIns="109728" bIns="9144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50727" y="6170491"/>
            <a:ext cx="2840083" cy="457200"/>
          </a:xfrm>
          <a:prstGeom prst="rect">
            <a:avLst/>
          </a:prstGeom>
        </p:spPr>
        <p:txBody>
          <a:bodyPr vert="horz" lIns="109728" tIns="109728" rIns="109728" bIns="91440" rtlCol="0" anchor="ctr"/>
          <a:lstStyle>
            <a:lvl1pPr algn="r">
              <a:defRPr sz="1100" spc="150" baseline="0">
                <a:solidFill>
                  <a:schemeClr val="tx1">
                    <a:lumMod val="75000"/>
                    <a:lumOff val="25000"/>
                  </a:schemeClr>
                </a:solidFill>
                <a:latin typeface="+mj-lt"/>
              </a:defRPr>
            </a:lvl1pPr>
          </a:lstStyle>
          <a:p>
            <a:fld id="{C4408324-A84C-4A45-93B6-78D079CCE772}" type="datetime1">
              <a:rPr lang="en-US" smtClean="0"/>
              <a:t>2/9/2023</a:t>
            </a:fld>
            <a:endParaRPr lang="en-US" dirty="0"/>
          </a:p>
        </p:txBody>
      </p:sp>
      <p:sp>
        <p:nvSpPr>
          <p:cNvPr id="5" name="Footer Placeholder 4"/>
          <p:cNvSpPr>
            <a:spLocks noGrp="1"/>
          </p:cNvSpPr>
          <p:nvPr>
            <p:ph type="ftr" sz="quarter" idx="3"/>
          </p:nvPr>
        </p:nvSpPr>
        <p:spPr>
          <a:xfrm>
            <a:off x="1920240" y="6170490"/>
            <a:ext cx="5667375" cy="457200"/>
          </a:xfrm>
          <a:prstGeom prst="rect">
            <a:avLst/>
          </a:prstGeom>
        </p:spPr>
        <p:txBody>
          <a:bodyPr vert="horz" lIns="109728" tIns="109728" rIns="109728" bIns="91440" rtlCol="0" anchor="ctr"/>
          <a:lstStyle>
            <a:lvl1pPr algn="l">
              <a:defRPr sz="1100" spc="150" baseline="0">
                <a:solidFill>
                  <a:schemeClr val="tx1">
                    <a:lumMod val="75000"/>
                    <a:lumOff val="25000"/>
                  </a:schemeClr>
                </a:solidFill>
                <a:latin typeface="+mj-lt"/>
              </a:defRPr>
            </a:lvl1pPr>
          </a:lstStyle>
          <a:p>
            <a:endParaRPr lang="en-US" dirty="0"/>
          </a:p>
        </p:txBody>
      </p:sp>
      <p:sp>
        <p:nvSpPr>
          <p:cNvPr id="6" name="Slide Number Placeholder 5"/>
          <p:cNvSpPr>
            <a:spLocks noGrp="1"/>
          </p:cNvSpPr>
          <p:nvPr>
            <p:ph type="sldNum" sz="quarter" idx="4"/>
          </p:nvPr>
        </p:nvSpPr>
        <p:spPr>
          <a:xfrm>
            <a:off x="10853744" y="6170490"/>
            <a:ext cx="1188720" cy="457200"/>
          </a:xfrm>
          <a:prstGeom prst="rect">
            <a:avLst/>
          </a:prstGeom>
        </p:spPr>
        <p:txBody>
          <a:bodyPr vert="horz" lIns="109728" tIns="109728" rIns="109728" bIns="91440" rtlCol="0" anchor="b"/>
          <a:lstStyle>
            <a:lvl1pPr algn="r">
              <a:defRPr sz="1600" b="1" baseline="0">
                <a:solidFill>
                  <a:schemeClr val="tx1">
                    <a:lumMod val="75000"/>
                    <a:lumOff val="25000"/>
                  </a:schemeClr>
                </a:solidFill>
                <a:latin typeface="+mj-lt"/>
              </a:defRPr>
            </a:lvl1pPr>
          </a:lstStyle>
          <a:p>
            <a:pPr algn="l"/>
            <a:fld id="{FAEF9944-A4F6-4C59-AEBD-678D6480B8EA}" type="slidenum">
              <a:rPr lang="en-US" smtClean="0"/>
              <a:pPr algn="l"/>
              <a:t>‹nr.›</a:t>
            </a:fld>
            <a:endParaRPr lang="en-US" dirty="0"/>
          </a:p>
        </p:txBody>
      </p:sp>
      <p:cxnSp>
        <p:nvCxnSpPr>
          <p:cNvPr id="9" name="Straight Connector 8" title="Rule Line">
            <a:extLst>
              <a:ext uri="{FF2B5EF4-FFF2-40B4-BE49-F238E27FC236}">
                <a16:creationId xmlns:a16="http://schemas.microsoft.com/office/drawing/2014/main" id="{430127AE-B29E-4FDF-99D2-A2F1E7003F74}"/>
              </a:ext>
            </a:extLst>
          </p:cNvPr>
          <p:cNvCxnSpPr/>
          <p:nvPr/>
        </p:nvCxnSpPr>
        <p:spPr>
          <a:xfrm>
            <a:off x="1920240" y="2176009"/>
            <a:ext cx="8770571"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9352031"/>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01" r:id="rId5"/>
    <p:sldLayoutId id="2147483706" r:id="rId6"/>
    <p:sldLayoutId id="2147483702" r:id="rId7"/>
    <p:sldLayoutId id="2147483703" r:id="rId8"/>
    <p:sldLayoutId id="2147483704" r:id="rId9"/>
    <p:sldLayoutId id="2147483705" r:id="rId10"/>
    <p:sldLayoutId id="2147483707" r:id="rId11"/>
  </p:sldLayoutIdLst>
  <p:hf sldNum="0" hdr="0" ftr="0" dt="0"/>
  <p:txStyles>
    <p:titleStyle>
      <a:lvl1pPr algn="l" defTabSz="914400" rtl="0" eaLnBrk="1" latinLnBrk="0" hangingPunct="1">
        <a:lnSpc>
          <a:spcPct val="130000"/>
        </a:lnSpc>
        <a:spcBef>
          <a:spcPct val="0"/>
        </a:spcBef>
        <a:buNone/>
        <a:defRPr sz="3200" b="1" kern="1200" spc="150" baseline="0">
          <a:solidFill>
            <a:schemeClr val="tx1">
              <a:lumMod val="75000"/>
              <a:lumOff val="25000"/>
            </a:schemeClr>
          </a:solidFill>
          <a:latin typeface="+mj-lt"/>
          <a:ea typeface="+mj-ea"/>
          <a:cs typeface="+mj-cs"/>
        </a:defRPr>
      </a:lvl1pPr>
    </p:titleStyle>
    <p:bodyStyle>
      <a:lvl1pPr marL="0" indent="0" algn="l" defTabSz="914400" rtl="0" eaLnBrk="1" latinLnBrk="0" hangingPunct="1">
        <a:lnSpc>
          <a:spcPct val="140000"/>
        </a:lnSpc>
        <a:spcBef>
          <a:spcPts val="930"/>
        </a:spcBef>
        <a:buFont typeface="Corbel" panose="020B0503020204020204" pitchFamily="34" charset="0"/>
        <a:buNone/>
        <a:defRPr sz="1800" b="0" kern="1200" spc="150" baseline="0">
          <a:solidFill>
            <a:schemeClr val="tx1">
              <a:lumMod val="75000"/>
              <a:lumOff val="25000"/>
            </a:schemeClr>
          </a:solidFill>
          <a:latin typeface="+mn-lt"/>
          <a:ea typeface="+mn-ea"/>
          <a:cs typeface="+mn-cs"/>
        </a:defRPr>
      </a:lvl1pPr>
      <a:lvl2pPr marL="0" indent="0" algn="l" defTabSz="914400" rtl="0" eaLnBrk="1" latinLnBrk="0" hangingPunct="1">
        <a:lnSpc>
          <a:spcPct val="140000"/>
        </a:lnSpc>
        <a:spcBef>
          <a:spcPts val="930"/>
        </a:spcBef>
        <a:buFont typeface="Corbel" panose="020B0503020204020204" pitchFamily="34" charset="0"/>
        <a:buNone/>
        <a:defRPr sz="1600" kern="1200" spc="150" baseline="0">
          <a:solidFill>
            <a:schemeClr val="tx1">
              <a:lumMod val="75000"/>
              <a:lumOff val="25000"/>
            </a:schemeClr>
          </a:solidFill>
          <a:latin typeface="+mn-lt"/>
          <a:ea typeface="+mn-ea"/>
          <a:cs typeface="+mn-cs"/>
        </a:defRPr>
      </a:lvl2pPr>
      <a:lvl3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3pPr>
      <a:lvl4pPr marL="0" indent="-320040" algn="l" defTabSz="914400" rtl="0" eaLnBrk="1" latinLnBrk="0" hangingPunct="1">
        <a:lnSpc>
          <a:spcPct val="140000"/>
        </a:lnSpc>
        <a:spcBef>
          <a:spcPts val="930"/>
        </a:spcBef>
        <a:buFont typeface="Corbel" panose="020B0503020204020204" pitchFamily="34" charset="0"/>
        <a:buChar char="–"/>
        <a:defRPr sz="1400" kern="1200" spc="150" baseline="0">
          <a:solidFill>
            <a:schemeClr val="tx1">
              <a:lumMod val="75000"/>
              <a:lumOff val="25000"/>
            </a:schemeClr>
          </a:solidFill>
          <a:latin typeface="+mn-lt"/>
          <a:ea typeface="+mn-ea"/>
          <a:cs typeface="+mn-cs"/>
        </a:defRPr>
      </a:lvl4pPr>
      <a:lvl5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video" Target="https://www.youtube.com/embed/rherzrwFtzI?feature=oembed"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pxhere.com/nl/photo/194327"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video" Target="https://www.youtube.com/embed/X5V9StxDNtg?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0DBF1ABE-8590-450D-BB49-BDDCCF3EE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276FFF29-E5E9-A944-74C2-F6D7943AB03E}"/>
              </a:ext>
            </a:extLst>
          </p:cNvPr>
          <p:cNvSpPr>
            <a:spLocks noGrp="1"/>
          </p:cNvSpPr>
          <p:nvPr>
            <p:ph type="ctrTitle"/>
          </p:nvPr>
        </p:nvSpPr>
        <p:spPr>
          <a:xfrm>
            <a:off x="6090045" y="1346200"/>
            <a:ext cx="5624118" cy="3284538"/>
          </a:xfrm>
        </p:spPr>
        <p:txBody>
          <a:bodyPr anchor="b">
            <a:normAutofit/>
          </a:bodyPr>
          <a:lstStyle/>
          <a:p>
            <a:r>
              <a:rPr lang="nl-NL"/>
              <a:t>Ethiek</a:t>
            </a:r>
          </a:p>
        </p:txBody>
      </p:sp>
      <p:sp>
        <p:nvSpPr>
          <p:cNvPr id="3" name="Ondertitel 2">
            <a:extLst>
              <a:ext uri="{FF2B5EF4-FFF2-40B4-BE49-F238E27FC236}">
                <a16:creationId xmlns:a16="http://schemas.microsoft.com/office/drawing/2014/main" id="{2AD0D8AB-1FE7-6AB9-3754-6A4FAE5B4075}"/>
              </a:ext>
            </a:extLst>
          </p:cNvPr>
          <p:cNvSpPr>
            <a:spLocks noGrp="1"/>
          </p:cNvSpPr>
          <p:nvPr>
            <p:ph type="subTitle" idx="1"/>
          </p:nvPr>
        </p:nvSpPr>
        <p:spPr>
          <a:xfrm>
            <a:off x="6096369" y="4630738"/>
            <a:ext cx="5617794" cy="1150937"/>
          </a:xfrm>
        </p:spPr>
        <p:txBody>
          <a:bodyPr anchor="t">
            <a:normAutofit/>
          </a:bodyPr>
          <a:lstStyle/>
          <a:p>
            <a:r>
              <a:rPr lang="nl-NL"/>
              <a:t>Les 4</a:t>
            </a:r>
            <a:endParaRPr lang="nl-NL" dirty="0"/>
          </a:p>
        </p:txBody>
      </p:sp>
      <p:sp>
        <p:nvSpPr>
          <p:cNvPr id="26" name="Freeform: Shape 25">
            <a:extLst>
              <a:ext uri="{FF2B5EF4-FFF2-40B4-BE49-F238E27FC236}">
                <a16:creationId xmlns:a16="http://schemas.microsoft.com/office/drawing/2014/main" id="{96CB0275-66F1-4491-93B8-121D0C7176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14"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Shape 27">
            <a:extLst>
              <a:ext uri="{FF2B5EF4-FFF2-40B4-BE49-F238E27FC236}">
                <a16:creationId xmlns:a16="http://schemas.microsoft.com/office/drawing/2014/main" id="{18D32C3D-8F76-4E99-BE56-0836CC38CC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84938"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17" name="Picture 3" descr="Luipaard dat op zijn achterbenen zit">
            <a:extLst>
              <a:ext uri="{FF2B5EF4-FFF2-40B4-BE49-F238E27FC236}">
                <a16:creationId xmlns:a16="http://schemas.microsoft.com/office/drawing/2014/main" id="{15C80C97-A2A4-3274-0030-3067301C81C2}"/>
              </a:ext>
            </a:extLst>
          </p:cNvPr>
          <p:cNvPicPr>
            <a:picLocks noChangeAspect="1"/>
          </p:cNvPicPr>
          <p:nvPr/>
        </p:nvPicPr>
        <p:blipFill rotWithShape="1">
          <a:blip r:embed="rId2">
            <a:extLst>
              <a:ext uri="{28A0092B-C50C-407E-A947-70E740481C1C}">
                <a14:useLocalDpi xmlns:a14="http://schemas.microsoft.com/office/drawing/2010/main" val="0"/>
              </a:ext>
            </a:extLst>
          </a:blip>
          <a:srcRect l="20803" r="30209" b="-1"/>
          <a:stretch/>
        </p:blipFill>
        <p:spPr>
          <a:xfrm>
            <a:off x="153" y="10"/>
            <a:ext cx="5033023" cy="6857990"/>
          </a:xfrm>
          <a:custGeom>
            <a:avLst/>
            <a:gdLst/>
            <a:ahLst/>
            <a:cxnLst/>
            <a:rect l="l" t="t" r="r" b="b"/>
            <a:pathLst>
              <a:path w="4710787" h="6858000">
                <a:moveTo>
                  <a:pt x="0" y="0"/>
                </a:moveTo>
                <a:lnTo>
                  <a:pt x="1214365" y="0"/>
                </a:lnTo>
                <a:lnTo>
                  <a:pt x="1994531" y="0"/>
                </a:lnTo>
                <a:lnTo>
                  <a:pt x="3087764" y="0"/>
                </a:lnTo>
                <a:lnTo>
                  <a:pt x="3109888" y="14997"/>
                </a:lnTo>
                <a:cubicBezTo>
                  <a:pt x="4137051" y="754641"/>
                  <a:pt x="4710787" y="2093192"/>
                  <a:pt x="4710787" y="3621656"/>
                </a:cubicBezTo>
                <a:cubicBezTo>
                  <a:pt x="4710787" y="4969131"/>
                  <a:pt x="3782062" y="5602839"/>
                  <a:pt x="2836437" y="6374814"/>
                </a:cubicBezTo>
                <a:cubicBezTo>
                  <a:pt x="2664234" y="6515397"/>
                  <a:pt x="2493607" y="6653108"/>
                  <a:pt x="2319789" y="6780599"/>
                </a:cubicBezTo>
                <a:lnTo>
                  <a:pt x="2208033" y="6858000"/>
                </a:lnTo>
                <a:lnTo>
                  <a:pt x="1994531" y="6858000"/>
                </a:lnTo>
                <a:lnTo>
                  <a:pt x="1214365" y="6858000"/>
                </a:lnTo>
                <a:lnTo>
                  <a:pt x="0" y="6858000"/>
                </a:lnTo>
                <a:close/>
              </a:path>
            </a:pathLst>
          </a:custGeom>
        </p:spPr>
      </p:pic>
      <p:sp>
        <p:nvSpPr>
          <p:cNvPr id="30" name="Freeform: Shape 29">
            <a:extLst>
              <a:ext uri="{FF2B5EF4-FFF2-40B4-BE49-F238E27FC236}">
                <a16:creationId xmlns:a16="http://schemas.microsoft.com/office/drawing/2014/main" id="{70766076-46F5-42D5-A773-2B3BEF2B8B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25575" y="0"/>
            <a:ext cx="2486322"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Tree>
    <p:extLst>
      <p:ext uri="{BB962C8B-B14F-4D97-AF65-F5344CB8AC3E}">
        <p14:creationId xmlns:p14="http://schemas.microsoft.com/office/powerpoint/2010/main" val="4670633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93B4D24-F4A8-4141-A20A-E0575D1996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69A61908-3811-EEE8-9087-6A6698D59AE9}"/>
              </a:ext>
            </a:extLst>
          </p:cNvPr>
          <p:cNvSpPr>
            <a:spLocks noGrp="1"/>
          </p:cNvSpPr>
          <p:nvPr>
            <p:ph type="title"/>
          </p:nvPr>
        </p:nvSpPr>
        <p:spPr>
          <a:xfrm>
            <a:off x="6162259" y="893763"/>
            <a:ext cx="4527965" cy="1587444"/>
          </a:xfrm>
        </p:spPr>
        <p:txBody>
          <a:bodyPr anchor="b">
            <a:normAutofit/>
          </a:bodyPr>
          <a:lstStyle/>
          <a:p>
            <a:r>
              <a:rPr lang="nl-NL" dirty="0"/>
              <a:t>Stelling 5</a:t>
            </a:r>
          </a:p>
        </p:txBody>
      </p:sp>
      <p:sp>
        <p:nvSpPr>
          <p:cNvPr id="12" name="Freeform: Shape 11">
            <a:extLst>
              <a:ext uri="{FF2B5EF4-FFF2-40B4-BE49-F238E27FC236}">
                <a16:creationId xmlns:a16="http://schemas.microsoft.com/office/drawing/2014/main" id="{9F87E4D0-D347-4DA8-81D7-104733308B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3293" y="1074738"/>
            <a:ext cx="4906732" cy="4679812"/>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solidFill>
            <a:srgbClr val="FFFFFF">
              <a:alpha val="60000"/>
            </a:srgbClr>
          </a:solidFill>
          <a:ln w="158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9DC9CEF6-58E1-4D78-BBBE-76F779AD9C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7555" y="898498"/>
            <a:ext cx="5298208" cy="5032292"/>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Shape 15">
            <a:extLst>
              <a:ext uri="{FF2B5EF4-FFF2-40B4-BE49-F238E27FC236}">
                <a16:creationId xmlns:a16="http://schemas.microsoft.com/office/drawing/2014/main" id="{47AF1248-67F7-4FEF-8D1D-FE33661A9C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7266" y="993913"/>
            <a:ext cx="5101442" cy="4851950"/>
          </a:xfrm>
          <a:custGeom>
            <a:avLst/>
            <a:gdLst>
              <a:gd name="connsiteX0" fmla="*/ 2180840 w 3810827"/>
              <a:gd name="connsiteY0" fmla="*/ 0 h 3634591"/>
              <a:gd name="connsiteX1" fmla="*/ 2866380 w 3810827"/>
              <a:gd name="connsiteY1" fmla="*/ 145165 h 3634591"/>
              <a:gd name="connsiteX2" fmla="*/ 3366366 w 3810827"/>
              <a:gd name="connsiteY2" fmla="*/ 536835 h 3634591"/>
              <a:gd name="connsiteX3" fmla="*/ 3810827 w 3810827"/>
              <a:gd name="connsiteY3" fmla="*/ 1924156 h 3634591"/>
              <a:gd name="connsiteX4" fmla="*/ 3612844 w 3810827"/>
              <a:gd name="connsiteY4" fmla="*/ 2493111 h 3634591"/>
              <a:gd name="connsiteX5" fmla="*/ 3026664 w 3810827"/>
              <a:gd name="connsiteY5" fmla="*/ 3022891 h 3634591"/>
              <a:gd name="connsiteX6" fmla="*/ 2897783 w 3810827"/>
              <a:gd name="connsiteY6" fmla="*/ 3124233 h 3634591"/>
              <a:gd name="connsiteX7" fmla="*/ 1838765 w 3810827"/>
              <a:gd name="connsiteY7" fmla="*/ 3634591 h 3634591"/>
              <a:gd name="connsiteX8" fmla="*/ 443724 w 3810827"/>
              <a:gd name="connsiteY8" fmla="*/ 2805020 h 3634591"/>
              <a:gd name="connsiteX9" fmla="*/ 295053 w 3810827"/>
              <a:gd name="connsiteY9" fmla="*/ 2592792 h 3634591"/>
              <a:gd name="connsiteX10" fmla="*/ 0 w 3810827"/>
              <a:gd name="connsiteY10" fmla="*/ 1924156 h 3634591"/>
              <a:gd name="connsiteX11" fmla="*/ 178275 w 3810827"/>
              <a:gd name="connsiteY11" fmla="*/ 1204061 h 3634591"/>
              <a:gd name="connsiteX12" fmla="*/ 669921 w 3810827"/>
              <a:gd name="connsiteY12" fmla="*/ 585306 h 3634591"/>
              <a:gd name="connsiteX13" fmla="*/ 1380730 w 3810827"/>
              <a:gd name="connsiteY13" fmla="*/ 156203 h 3634591"/>
              <a:gd name="connsiteX14" fmla="*/ 2180840 w 3810827"/>
              <a:gd name="connsiteY14" fmla="*/ 0 h 3634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0827" h="3634591">
                <a:moveTo>
                  <a:pt x="2180840" y="0"/>
                </a:moveTo>
                <a:cubicBezTo>
                  <a:pt x="2431406" y="0"/>
                  <a:pt x="2662018" y="48886"/>
                  <a:pt x="2866380" y="145165"/>
                </a:cubicBezTo>
                <a:cubicBezTo>
                  <a:pt x="3057903" y="235467"/>
                  <a:pt x="3226119" y="367269"/>
                  <a:pt x="3366366" y="536835"/>
                </a:cubicBezTo>
                <a:cubicBezTo>
                  <a:pt x="3652997" y="883519"/>
                  <a:pt x="3810827" y="1376199"/>
                  <a:pt x="3810827" y="1924156"/>
                </a:cubicBezTo>
                <a:cubicBezTo>
                  <a:pt x="3810827" y="2142775"/>
                  <a:pt x="3749739" y="2318234"/>
                  <a:pt x="3612844" y="2493111"/>
                </a:cubicBezTo>
                <a:cubicBezTo>
                  <a:pt x="3469652" y="2676041"/>
                  <a:pt x="3254495" y="2844528"/>
                  <a:pt x="3026664" y="3022891"/>
                </a:cubicBezTo>
                <a:cubicBezTo>
                  <a:pt x="2984630" y="3055759"/>
                  <a:pt x="2941206" y="3089789"/>
                  <a:pt x="2897783" y="3124233"/>
                </a:cubicBezTo>
                <a:cubicBezTo>
                  <a:pt x="2509094" y="3432490"/>
                  <a:pt x="2225408" y="3634591"/>
                  <a:pt x="1838765" y="3634591"/>
                </a:cubicBezTo>
                <a:cubicBezTo>
                  <a:pt x="1249640" y="3634591"/>
                  <a:pt x="832413" y="3386508"/>
                  <a:pt x="443724" y="2805020"/>
                </a:cubicBezTo>
                <a:cubicBezTo>
                  <a:pt x="392859" y="2728910"/>
                  <a:pt x="343138" y="2659690"/>
                  <a:pt x="295053" y="2592792"/>
                </a:cubicBezTo>
                <a:cubicBezTo>
                  <a:pt x="95761" y="2315411"/>
                  <a:pt x="0" y="2171160"/>
                  <a:pt x="0" y="1924156"/>
                </a:cubicBezTo>
                <a:cubicBezTo>
                  <a:pt x="0" y="1678896"/>
                  <a:pt x="60024" y="1436622"/>
                  <a:pt x="178275" y="1204061"/>
                </a:cubicBezTo>
                <a:cubicBezTo>
                  <a:pt x="293990" y="976561"/>
                  <a:pt x="459425" y="768319"/>
                  <a:pt x="669921" y="585306"/>
                </a:cubicBezTo>
                <a:cubicBezTo>
                  <a:pt x="876818" y="405365"/>
                  <a:pt x="1122558" y="256964"/>
                  <a:pt x="1380730" y="156203"/>
                </a:cubicBezTo>
                <a:cubicBezTo>
                  <a:pt x="1645852" y="52539"/>
                  <a:pt x="1915145" y="0"/>
                  <a:pt x="2180840" y="0"/>
                </a:cubicBezTo>
                <a:close/>
              </a:path>
            </a:pathLst>
          </a:custGeom>
          <a:noFill/>
          <a:ln w="158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5" name="Afbeelding 4" descr="Een bruine buldog die neerzit">
            <a:extLst>
              <a:ext uri="{FF2B5EF4-FFF2-40B4-BE49-F238E27FC236}">
                <a16:creationId xmlns:a16="http://schemas.microsoft.com/office/drawing/2014/main" id="{7E5F4889-7979-CE19-63B8-FA4F5EF07DC1}"/>
              </a:ext>
            </a:extLst>
          </p:cNvPr>
          <p:cNvPicPr>
            <a:picLocks noChangeAspect="1"/>
          </p:cNvPicPr>
          <p:nvPr/>
        </p:nvPicPr>
        <p:blipFill rotWithShape="1">
          <a:blip r:embed="rId2">
            <a:extLst>
              <a:ext uri="{28A0092B-C50C-407E-A947-70E740481C1C}">
                <a14:useLocalDpi xmlns:a14="http://schemas.microsoft.com/office/drawing/2010/main" val="0"/>
              </a:ext>
            </a:extLst>
          </a:blip>
          <a:srcRect l="24036" r="7446" b="-3"/>
          <a:stretch/>
        </p:blipFill>
        <p:spPr>
          <a:xfrm>
            <a:off x="1033670" y="1288109"/>
            <a:ext cx="4349282" cy="4221274"/>
          </a:xfrm>
          <a:custGeom>
            <a:avLst/>
            <a:gdLst/>
            <a:ahLst/>
            <a:cxnLst/>
            <a:rect l="l" t="t" r="r" b="b"/>
            <a:pathLst>
              <a:path w="4292584" h="4094066">
                <a:moveTo>
                  <a:pt x="2456537" y="0"/>
                </a:moveTo>
                <a:cubicBezTo>
                  <a:pt x="2738780" y="0"/>
                  <a:pt x="2998545" y="55066"/>
                  <a:pt x="3228742" y="163517"/>
                </a:cubicBezTo>
                <a:cubicBezTo>
                  <a:pt x="3444477" y="265234"/>
                  <a:pt x="3633959" y="413698"/>
                  <a:pt x="3791935" y="604700"/>
                </a:cubicBezTo>
                <a:cubicBezTo>
                  <a:pt x="4114802" y="995211"/>
                  <a:pt x="4292584" y="1550174"/>
                  <a:pt x="4292584" y="2167403"/>
                </a:cubicBezTo>
                <a:cubicBezTo>
                  <a:pt x="4292584" y="2413659"/>
                  <a:pt x="4223774" y="2611299"/>
                  <a:pt x="4069573" y="2808283"/>
                </a:cubicBezTo>
                <a:cubicBezTo>
                  <a:pt x="3908278" y="3014339"/>
                  <a:pt x="3665922" y="3204126"/>
                  <a:pt x="3409289" y="3405037"/>
                </a:cubicBezTo>
                <a:cubicBezTo>
                  <a:pt x="3361941" y="3442060"/>
                  <a:pt x="3313027" y="3480392"/>
                  <a:pt x="3264115" y="3519190"/>
                </a:cubicBezTo>
                <a:cubicBezTo>
                  <a:pt x="2826289" y="3866416"/>
                  <a:pt x="2506740" y="4094066"/>
                  <a:pt x="2071218" y="4094066"/>
                </a:cubicBezTo>
                <a:cubicBezTo>
                  <a:pt x="1407617" y="4094066"/>
                  <a:pt x="937645" y="3814621"/>
                  <a:pt x="499819" y="3159623"/>
                </a:cubicBezTo>
                <a:cubicBezTo>
                  <a:pt x="442524" y="3073891"/>
                  <a:pt x="386517" y="2995921"/>
                  <a:pt x="332353" y="2920566"/>
                </a:cubicBezTo>
                <a:cubicBezTo>
                  <a:pt x="107867" y="2608119"/>
                  <a:pt x="0" y="2445632"/>
                  <a:pt x="0" y="2167403"/>
                </a:cubicBezTo>
                <a:cubicBezTo>
                  <a:pt x="0" y="1891138"/>
                  <a:pt x="67612" y="1618236"/>
                  <a:pt x="200812" y="1356275"/>
                </a:cubicBezTo>
                <a:cubicBezTo>
                  <a:pt x="331156" y="1100015"/>
                  <a:pt x="517505" y="865448"/>
                  <a:pt x="754611" y="659299"/>
                </a:cubicBezTo>
                <a:cubicBezTo>
                  <a:pt x="987664" y="456610"/>
                  <a:pt x="1264470" y="289449"/>
                  <a:pt x="1555279" y="175950"/>
                </a:cubicBezTo>
                <a:cubicBezTo>
                  <a:pt x="1853918" y="59181"/>
                  <a:pt x="2157254" y="0"/>
                  <a:pt x="2456537" y="0"/>
                </a:cubicBezTo>
                <a:close/>
              </a:path>
            </a:pathLst>
          </a:custGeom>
        </p:spPr>
      </p:pic>
      <p:sp>
        <p:nvSpPr>
          <p:cNvPr id="3" name="Tijdelijke aanduiding voor inhoud 2">
            <a:extLst>
              <a:ext uri="{FF2B5EF4-FFF2-40B4-BE49-F238E27FC236}">
                <a16:creationId xmlns:a16="http://schemas.microsoft.com/office/drawing/2014/main" id="{BBC58267-7554-94B9-9910-5C3F9EFEDDA5}"/>
              </a:ext>
            </a:extLst>
          </p:cNvPr>
          <p:cNvSpPr>
            <a:spLocks noGrp="1"/>
          </p:cNvSpPr>
          <p:nvPr>
            <p:ph idx="1"/>
          </p:nvPr>
        </p:nvSpPr>
        <p:spPr>
          <a:xfrm>
            <a:off x="6162260" y="2721030"/>
            <a:ext cx="4691478" cy="3243207"/>
          </a:xfrm>
        </p:spPr>
        <p:txBody>
          <a:bodyPr>
            <a:normAutofit/>
          </a:bodyPr>
          <a:lstStyle/>
          <a:p>
            <a:r>
              <a:rPr lang="nl-NL" sz="2400" dirty="0"/>
              <a:t>Ik vind dat honden met een korte snuit of scheve rug per direct verboden moeten worden, ook al hebben ze weinig last</a:t>
            </a:r>
          </a:p>
        </p:txBody>
      </p:sp>
    </p:spTree>
    <p:extLst>
      <p:ext uri="{BB962C8B-B14F-4D97-AF65-F5344CB8AC3E}">
        <p14:creationId xmlns:p14="http://schemas.microsoft.com/office/powerpoint/2010/main" val="29711282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49BB7E9A-6937-4BF0-9F51-A20F197B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22" name="Freeform: Shape 21">
            <a:extLst>
              <a:ext uri="{FF2B5EF4-FFF2-40B4-BE49-F238E27FC236}">
                <a16:creationId xmlns:a16="http://schemas.microsoft.com/office/drawing/2014/main" id="{E0939753-89D7-48A8-8441-B9FF25CE8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4167" y="0"/>
            <a:ext cx="5687681" cy="5708856"/>
          </a:xfrm>
          <a:custGeom>
            <a:avLst/>
            <a:gdLst>
              <a:gd name="connsiteX0" fmla="*/ 2787282 w 5687681"/>
              <a:gd name="connsiteY0" fmla="*/ 0 h 5708856"/>
              <a:gd name="connsiteX1" fmla="*/ 3988996 w 5687681"/>
              <a:gd name="connsiteY1" fmla="*/ 0 h 5708856"/>
              <a:gd name="connsiteX2" fmla="*/ 4236253 w 5687681"/>
              <a:gd name="connsiteY2" fmla="*/ 68070 h 5708856"/>
              <a:gd name="connsiteX3" fmla="*/ 4483543 w 5687681"/>
              <a:gd name="connsiteY3" fmla="*/ 168573 h 5708856"/>
              <a:gd name="connsiteX4" fmla="*/ 5265611 w 5687681"/>
              <a:gd name="connsiteY4" fmla="*/ 790441 h 5708856"/>
              <a:gd name="connsiteX5" fmla="*/ 5682608 w 5687681"/>
              <a:gd name="connsiteY5" fmla="*/ 1499885 h 5708856"/>
              <a:gd name="connsiteX6" fmla="*/ 5687681 w 5687681"/>
              <a:gd name="connsiteY6" fmla="*/ 1513862 h 5708856"/>
              <a:gd name="connsiteX7" fmla="*/ 5687681 w 5687681"/>
              <a:gd name="connsiteY7" fmla="*/ 3841322 h 5708856"/>
              <a:gd name="connsiteX8" fmla="*/ 5651147 w 5687681"/>
              <a:gd name="connsiteY8" fmla="*/ 3896489 h 5708856"/>
              <a:gd name="connsiteX9" fmla="*/ 4734255 w 5687681"/>
              <a:gd name="connsiteY9" fmla="*/ 4737639 h 5708856"/>
              <a:gd name="connsiteX10" fmla="*/ 4532663 w 5687681"/>
              <a:gd name="connsiteY10" fmla="*/ 4898543 h 5708856"/>
              <a:gd name="connsiteX11" fmla="*/ 2876165 w 5687681"/>
              <a:gd name="connsiteY11" fmla="*/ 5708856 h 5708856"/>
              <a:gd name="connsiteX12" fmla="*/ 694066 w 5687681"/>
              <a:gd name="connsiteY12" fmla="*/ 4391717 h 5708856"/>
              <a:gd name="connsiteX13" fmla="*/ 461517 w 5687681"/>
              <a:gd name="connsiteY13" fmla="*/ 4054756 h 5708856"/>
              <a:gd name="connsiteX14" fmla="*/ 0 w 5687681"/>
              <a:gd name="connsiteY14" fmla="*/ 2993139 h 5708856"/>
              <a:gd name="connsiteX15" fmla="*/ 278855 w 5687681"/>
              <a:gd name="connsiteY15" fmla="*/ 1849819 h 5708856"/>
              <a:gd name="connsiteX16" fmla="*/ 1047879 w 5687681"/>
              <a:gd name="connsiteY16" fmla="*/ 867400 h 5708856"/>
              <a:gd name="connsiteX17" fmla="*/ 2159714 w 5687681"/>
              <a:gd name="connsiteY17" fmla="*/ 186098 h 5708856"/>
              <a:gd name="connsiteX18" fmla="*/ 2785137 w 5687681"/>
              <a:gd name="connsiteY18" fmla="*/ 372 h 570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7681" h="5708856">
                <a:moveTo>
                  <a:pt x="2787282" y="0"/>
                </a:moveTo>
                <a:lnTo>
                  <a:pt x="3988996" y="0"/>
                </a:lnTo>
                <a:lnTo>
                  <a:pt x="4236253" y="68070"/>
                </a:lnTo>
                <a:cubicBezTo>
                  <a:pt x="4321147" y="96843"/>
                  <a:pt x="4403628" y="130356"/>
                  <a:pt x="4483543" y="168573"/>
                </a:cubicBezTo>
                <a:cubicBezTo>
                  <a:pt x="4783119" y="311949"/>
                  <a:pt x="5046239" y="521215"/>
                  <a:pt x="5265611" y="790441"/>
                </a:cubicBezTo>
                <a:cubicBezTo>
                  <a:pt x="5433740" y="996857"/>
                  <a:pt x="5573537" y="1235870"/>
                  <a:pt x="5682608" y="1499885"/>
                </a:cubicBezTo>
                <a:lnTo>
                  <a:pt x="5687681" y="1513862"/>
                </a:lnTo>
                <a:lnTo>
                  <a:pt x="5687681" y="3841322"/>
                </a:lnTo>
                <a:lnTo>
                  <a:pt x="5651147" y="3896489"/>
                </a:lnTo>
                <a:cubicBezTo>
                  <a:pt x="5427171" y="4186934"/>
                  <a:pt x="5090625" y="4454446"/>
                  <a:pt x="4734255" y="4737639"/>
                </a:cubicBezTo>
                <a:cubicBezTo>
                  <a:pt x="4668506" y="4789825"/>
                  <a:pt x="4600584" y="4843856"/>
                  <a:pt x="4532663" y="4898543"/>
                </a:cubicBezTo>
                <a:cubicBezTo>
                  <a:pt x="3924681" y="5387974"/>
                  <a:pt x="3480945" y="5708856"/>
                  <a:pt x="2876165" y="5708856"/>
                </a:cubicBezTo>
                <a:cubicBezTo>
                  <a:pt x="1954665" y="5708856"/>
                  <a:pt x="1302047" y="5314966"/>
                  <a:pt x="694066" y="4391717"/>
                </a:cubicBezTo>
                <a:cubicBezTo>
                  <a:pt x="614503" y="4270875"/>
                  <a:pt x="536731" y="4160972"/>
                  <a:pt x="461517" y="4054756"/>
                </a:cubicBezTo>
                <a:cubicBezTo>
                  <a:pt x="149788" y="3614348"/>
                  <a:pt x="0" y="3385316"/>
                  <a:pt x="0" y="2993139"/>
                </a:cubicBezTo>
                <a:cubicBezTo>
                  <a:pt x="0" y="2603731"/>
                  <a:pt x="93889" y="2219065"/>
                  <a:pt x="278855" y="1849819"/>
                </a:cubicBezTo>
                <a:cubicBezTo>
                  <a:pt x="459854" y="1488610"/>
                  <a:pt x="718625" y="1157977"/>
                  <a:pt x="1047879" y="867400"/>
                </a:cubicBezTo>
                <a:cubicBezTo>
                  <a:pt x="1371504" y="581701"/>
                  <a:pt x="1755887" y="346080"/>
                  <a:pt x="2159714" y="186098"/>
                </a:cubicBezTo>
                <a:cubicBezTo>
                  <a:pt x="2367064" y="103803"/>
                  <a:pt x="2576044" y="41801"/>
                  <a:pt x="2785137" y="372"/>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24" name="Freeform: Shape 23">
            <a:extLst>
              <a:ext uri="{FF2B5EF4-FFF2-40B4-BE49-F238E27FC236}">
                <a16:creationId xmlns:a16="http://schemas.microsoft.com/office/drawing/2014/main" id="{9F5CCFC5-858F-4B45-9B10-D49DD0280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25450" y="0"/>
            <a:ext cx="5866550" cy="5788550"/>
          </a:xfrm>
          <a:custGeom>
            <a:avLst/>
            <a:gdLst>
              <a:gd name="connsiteX0" fmla="*/ 2331396 w 5798121"/>
              <a:gd name="connsiteY0" fmla="*/ 0 h 5788550"/>
              <a:gd name="connsiteX1" fmla="*/ 4658651 w 5798121"/>
              <a:gd name="connsiteY1" fmla="*/ 0 h 5788550"/>
              <a:gd name="connsiteX2" fmla="*/ 4682835 w 5798121"/>
              <a:gd name="connsiteY2" fmla="*/ 9816 h 5788550"/>
              <a:gd name="connsiteX3" fmla="*/ 5499667 w 5798121"/>
              <a:gd name="connsiteY3" fmla="*/ 658449 h 5788550"/>
              <a:gd name="connsiteX4" fmla="*/ 5665313 w 5798121"/>
              <a:gd name="connsiteY4" fmla="*/ 884789 h 5788550"/>
              <a:gd name="connsiteX5" fmla="*/ 5798121 w 5798121"/>
              <a:gd name="connsiteY5" fmla="*/ 1110681 h 5788550"/>
              <a:gd name="connsiteX6" fmla="*/ 5798121 w 5798121"/>
              <a:gd name="connsiteY6" fmla="*/ 4016954 h 5788550"/>
              <a:gd name="connsiteX7" fmla="*/ 5706359 w 5798121"/>
              <a:gd name="connsiteY7" fmla="*/ 4121532 h 5788550"/>
              <a:gd name="connsiteX8" fmla="*/ 4944692 w 5798121"/>
              <a:gd name="connsiteY8" fmla="*/ 4775532 h 5788550"/>
              <a:gd name="connsiteX9" fmla="*/ 4734137 w 5798121"/>
              <a:gd name="connsiteY9" fmla="*/ 4943362 h 5788550"/>
              <a:gd name="connsiteX10" fmla="*/ 3004009 w 5798121"/>
              <a:gd name="connsiteY10" fmla="*/ 5788550 h 5788550"/>
              <a:gd name="connsiteX11" fmla="*/ 724917 w 5798121"/>
              <a:gd name="connsiteY11" fmla="*/ 4414722 h 5788550"/>
              <a:gd name="connsiteX12" fmla="*/ 482031 w 5798121"/>
              <a:gd name="connsiteY12" fmla="*/ 4063258 h 5788550"/>
              <a:gd name="connsiteX13" fmla="*/ 0 w 5798121"/>
              <a:gd name="connsiteY13" fmla="*/ 2955950 h 5788550"/>
              <a:gd name="connsiteX14" fmla="*/ 291250 w 5798121"/>
              <a:gd name="connsiteY14" fmla="*/ 1763422 h 5788550"/>
              <a:gd name="connsiteX15" fmla="*/ 1094457 w 5798121"/>
              <a:gd name="connsiteY15" fmla="*/ 738720 h 5788550"/>
              <a:gd name="connsiteX16" fmla="*/ 2255713 w 5798121"/>
              <a:gd name="connsiteY16" fmla="*/ 28095 h 578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8121" h="5788550">
                <a:moveTo>
                  <a:pt x="2331396" y="0"/>
                </a:moveTo>
                <a:lnTo>
                  <a:pt x="4658651" y="0"/>
                </a:lnTo>
                <a:lnTo>
                  <a:pt x="4682835" y="9816"/>
                </a:lnTo>
                <a:cubicBezTo>
                  <a:pt x="4995727" y="159362"/>
                  <a:pt x="5270543" y="377635"/>
                  <a:pt x="5499667" y="658449"/>
                </a:cubicBezTo>
                <a:cubicBezTo>
                  <a:pt x="5558201" y="730215"/>
                  <a:pt x="5613447" y="805760"/>
                  <a:pt x="5665313" y="884789"/>
                </a:cubicBezTo>
                <a:lnTo>
                  <a:pt x="5798121" y="1110681"/>
                </a:lnTo>
                <a:lnTo>
                  <a:pt x="5798121" y="4016954"/>
                </a:lnTo>
                <a:lnTo>
                  <a:pt x="5706359" y="4121532"/>
                </a:lnTo>
                <a:cubicBezTo>
                  <a:pt x="5491360" y="4341659"/>
                  <a:pt x="5223849" y="4553996"/>
                  <a:pt x="4944692" y="4775532"/>
                </a:cubicBezTo>
                <a:cubicBezTo>
                  <a:pt x="4876021" y="4829964"/>
                  <a:pt x="4805079" y="4886320"/>
                  <a:pt x="4734137" y="4943362"/>
                </a:cubicBezTo>
                <a:cubicBezTo>
                  <a:pt x="4099133" y="5453857"/>
                  <a:pt x="3635672" y="5788550"/>
                  <a:pt x="3004009" y="5788550"/>
                </a:cubicBezTo>
                <a:cubicBezTo>
                  <a:pt x="2041550" y="5788550"/>
                  <a:pt x="1359922" y="5377707"/>
                  <a:pt x="724917" y="4414722"/>
                </a:cubicBezTo>
                <a:cubicBezTo>
                  <a:pt x="641818" y="4288679"/>
                  <a:pt x="560588" y="4174046"/>
                  <a:pt x="482031" y="4063258"/>
                </a:cubicBezTo>
                <a:cubicBezTo>
                  <a:pt x="156446" y="3603895"/>
                  <a:pt x="0" y="3365006"/>
                  <a:pt x="0" y="2955950"/>
                </a:cubicBezTo>
                <a:cubicBezTo>
                  <a:pt x="0" y="2549782"/>
                  <a:pt x="98062" y="2148559"/>
                  <a:pt x="291250" y="1763422"/>
                </a:cubicBezTo>
                <a:cubicBezTo>
                  <a:pt x="480295" y="1386666"/>
                  <a:pt x="750568" y="1041802"/>
                  <a:pt x="1094457" y="738720"/>
                </a:cubicBezTo>
                <a:cubicBezTo>
                  <a:pt x="1432467" y="440725"/>
                  <a:pt x="1833935" y="194963"/>
                  <a:pt x="2255713" y="28095"/>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2A9831E7-B057-6A84-4BA8-475B343A8EE8}"/>
              </a:ext>
            </a:extLst>
          </p:cNvPr>
          <p:cNvSpPr>
            <a:spLocks noGrp="1"/>
          </p:cNvSpPr>
          <p:nvPr>
            <p:ph type="title"/>
          </p:nvPr>
        </p:nvSpPr>
        <p:spPr>
          <a:xfrm>
            <a:off x="914400" y="442912"/>
            <a:ext cx="5411050" cy="1822123"/>
          </a:xfrm>
        </p:spPr>
        <p:txBody>
          <a:bodyPr anchor="b">
            <a:normAutofit/>
          </a:bodyPr>
          <a:lstStyle/>
          <a:p>
            <a:r>
              <a:rPr lang="nl-NL" dirty="0"/>
              <a:t>Stelling 6	</a:t>
            </a:r>
          </a:p>
        </p:txBody>
      </p:sp>
      <p:sp>
        <p:nvSpPr>
          <p:cNvPr id="3" name="Tijdelijke aanduiding voor inhoud 2">
            <a:extLst>
              <a:ext uri="{FF2B5EF4-FFF2-40B4-BE49-F238E27FC236}">
                <a16:creationId xmlns:a16="http://schemas.microsoft.com/office/drawing/2014/main" id="{39CC5B08-1310-EB10-ABF1-E4F72861DAE8}"/>
              </a:ext>
            </a:extLst>
          </p:cNvPr>
          <p:cNvSpPr>
            <a:spLocks noGrp="1"/>
          </p:cNvSpPr>
          <p:nvPr>
            <p:ph idx="1"/>
          </p:nvPr>
        </p:nvSpPr>
        <p:spPr>
          <a:xfrm>
            <a:off x="914400" y="2496720"/>
            <a:ext cx="5181599" cy="3467518"/>
          </a:xfrm>
        </p:spPr>
        <p:txBody>
          <a:bodyPr anchor="t">
            <a:normAutofit/>
          </a:bodyPr>
          <a:lstStyle/>
          <a:p>
            <a:r>
              <a:rPr lang="nl-NL" sz="2400" dirty="0"/>
              <a:t>Het zou verboden moeten worden dat we testen op dieren, ook al zijn ze goed voor de medicijnen voor de mens</a:t>
            </a:r>
          </a:p>
        </p:txBody>
      </p:sp>
      <p:sp>
        <p:nvSpPr>
          <p:cNvPr id="26" name="Freeform: Shape 25">
            <a:extLst>
              <a:ext uri="{FF2B5EF4-FFF2-40B4-BE49-F238E27FC236}">
                <a16:creationId xmlns:a16="http://schemas.microsoft.com/office/drawing/2014/main" id="{2348ECDC-D455-4B71-90F6-2ECC12B798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23734" y="0"/>
            <a:ext cx="5568114" cy="5577748"/>
          </a:xfrm>
          <a:custGeom>
            <a:avLst/>
            <a:gdLst>
              <a:gd name="connsiteX0" fmla="*/ 2959946 w 5568114"/>
              <a:gd name="connsiteY0" fmla="*/ 0 h 5577748"/>
              <a:gd name="connsiteX1" fmla="*/ 3614224 w 5568114"/>
              <a:gd name="connsiteY1" fmla="*/ 0 h 5577748"/>
              <a:gd name="connsiteX2" fmla="*/ 3844432 w 5568114"/>
              <a:gd name="connsiteY2" fmla="*/ 36392 h 5577748"/>
              <a:gd name="connsiteX3" fmla="*/ 4336826 w 5568114"/>
              <a:gd name="connsiteY3" fmla="*/ 203778 h 5577748"/>
              <a:gd name="connsiteX4" fmla="*/ 5093304 w 5568114"/>
              <a:gd name="connsiteY4" fmla="*/ 806978 h 5577748"/>
              <a:gd name="connsiteX5" fmla="*/ 5496656 w 5568114"/>
              <a:gd name="connsiteY5" fmla="*/ 1495125 h 5577748"/>
              <a:gd name="connsiteX6" fmla="*/ 5568114 w 5568114"/>
              <a:gd name="connsiteY6" fmla="*/ 1692569 h 5577748"/>
              <a:gd name="connsiteX7" fmla="*/ 5568114 w 5568114"/>
              <a:gd name="connsiteY7" fmla="*/ 3665503 h 5577748"/>
              <a:gd name="connsiteX8" fmla="*/ 5466225 w 5568114"/>
              <a:gd name="connsiteY8" fmla="*/ 3819786 h 5577748"/>
              <a:gd name="connsiteX9" fmla="*/ 4579336 w 5568114"/>
              <a:gd name="connsiteY9" fmla="*/ 4635686 h 5577748"/>
              <a:gd name="connsiteX10" fmla="*/ 4384340 w 5568114"/>
              <a:gd name="connsiteY10" fmla="*/ 4791760 h 5577748"/>
              <a:gd name="connsiteX11" fmla="*/ 2782048 w 5568114"/>
              <a:gd name="connsiteY11" fmla="*/ 5577748 h 5577748"/>
              <a:gd name="connsiteX12" fmla="*/ 671354 w 5568114"/>
              <a:gd name="connsiteY12" fmla="*/ 4300148 h 5577748"/>
              <a:gd name="connsiteX13" fmla="*/ 446415 w 5568114"/>
              <a:gd name="connsiteY13" fmla="*/ 3973302 h 5577748"/>
              <a:gd name="connsiteX14" fmla="*/ 0 w 5568114"/>
              <a:gd name="connsiteY14" fmla="*/ 2943554 h 5577748"/>
              <a:gd name="connsiteX15" fmla="*/ 269730 w 5568114"/>
              <a:gd name="connsiteY15" fmla="*/ 1834555 h 5577748"/>
              <a:gd name="connsiteX16" fmla="*/ 1013589 w 5568114"/>
              <a:gd name="connsiteY16" fmla="*/ 881627 h 5577748"/>
              <a:gd name="connsiteX17" fmla="*/ 2089042 w 5568114"/>
              <a:gd name="connsiteY17" fmla="*/ 220777 h 5577748"/>
              <a:gd name="connsiteX18" fmla="*/ 2845684 w 5568114"/>
              <a:gd name="connsiteY18" fmla="*/ 14234 h 55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68114" h="5577748">
                <a:moveTo>
                  <a:pt x="2959946" y="0"/>
                </a:moveTo>
                <a:lnTo>
                  <a:pt x="3614224" y="0"/>
                </a:lnTo>
                <a:lnTo>
                  <a:pt x="3844432" y="36392"/>
                </a:lnTo>
                <a:cubicBezTo>
                  <a:pt x="4017699" y="73748"/>
                  <a:pt x="4182227" y="129639"/>
                  <a:pt x="4336826" y="203778"/>
                </a:cubicBezTo>
                <a:cubicBezTo>
                  <a:pt x="4626600" y="342850"/>
                  <a:pt x="4881111" y="545834"/>
                  <a:pt x="5093304" y="806978"/>
                </a:cubicBezTo>
                <a:cubicBezTo>
                  <a:pt x="5255931" y="1007198"/>
                  <a:pt x="5391154" y="1239036"/>
                  <a:pt x="5496656" y="1495125"/>
                </a:cubicBezTo>
                <a:lnTo>
                  <a:pt x="5568114" y="1692569"/>
                </a:lnTo>
                <a:lnTo>
                  <a:pt x="5568114" y="3665503"/>
                </a:lnTo>
                <a:lnTo>
                  <a:pt x="5466225" y="3819786"/>
                </a:lnTo>
                <a:cubicBezTo>
                  <a:pt x="5249576" y="4101511"/>
                  <a:pt x="4924044" y="4360994"/>
                  <a:pt x="4579336" y="4635686"/>
                </a:cubicBezTo>
                <a:cubicBezTo>
                  <a:pt x="4515738" y="4686305"/>
                  <a:pt x="4450038" y="4738713"/>
                  <a:pt x="4384340" y="4791760"/>
                </a:cubicBezTo>
                <a:cubicBezTo>
                  <a:pt x="3796254" y="5266498"/>
                  <a:pt x="3367038" y="5577748"/>
                  <a:pt x="2782048" y="5577748"/>
                </a:cubicBezTo>
                <a:cubicBezTo>
                  <a:pt x="1890703" y="5577748"/>
                  <a:pt x="1259439" y="5195682"/>
                  <a:pt x="671354" y="4300148"/>
                </a:cubicBezTo>
                <a:cubicBezTo>
                  <a:pt x="594395" y="4182934"/>
                  <a:pt x="519167" y="4076330"/>
                  <a:pt x="446415" y="3973302"/>
                </a:cubicBezTo>
                <a:cubicBezTo>
                  <a:pt x="144886" y="3546115"/>
                  <a:pt x="0" y="3323958"/>
                  <a:pt x="0" y="2943554"/>
                </a:cubicBezTo>
                <a:cubicBezTo>
                  <a:pt x="0" y="2565835"/>
                  <a:pt x="90816" y="2192716"/>
                  <a:pt x="269730" y="1834555"/>
                </a:cubicBezTo>
                <a:cubicBezTo>
                  <a:pt x="444806" y="1484188"/>
                  <a:pt x="695109" y="1163480"/>
                  <a:pt x="1013589" y="881627"/>
                </a:cubicBezTo>
                <a:cubicBezTo>
                  <a:pt x="1326624" y="604505"/>
                  <a:pt x="1698428" y="375956"/>
                  <a:pt x="2089042" y="220777"/>
                </a:cubicBezTo>
                <a:cubicBezTo>
                  <a:pt x="2339747" y="120996"/>
                  <a:pt x="2592918" y="51971"/>
                  <a:pt x="2845684" y="14234"/>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pic>
        <p:nvPicPr>
          <p:cNvPr id="5" name="Picture 4" descr="Een rij monsters voor medische tests">
            <a:extLst>
              <a:ext uri="{FF2B5EF4-FFF2-40B4-BE49-F238E27FC236}">
                <a16:creationId xmlns:a16="http://schemas.microsoft.com/office/drawing/2014/main" id="{50ACB7EC-9C77-93D6-F69D-D33A53223C43}"/>
              </a:ext>
            </a:extLst>
          </p:cNvPr>
          <p:cNvPicPr>
            <a:picLocks noChangeAspect="1"/>
          </p:cNvPicPr>
          <p:nvPr/>
        </p:nvPicPr>
        <p:blipFill rotWithShape="1">
          <a:blip r:embed="rId2"/>
          <a:srcRect l="22760" r="-1" b="-1"/>
          <a:stretch/>
        </p:blipFill>
        <p:spPr>
          <a:xfrm>
            <a:off x="6877878" y="294199"/>
            <a:ext cx="5150794" cy="5001370"/>
          </a:xfrm>
          <a:custGeom>
            <a:avLst/>
            <a:gdLst/>
            <a:ahLst/>
            <a:cxnLst/>
            <a:rect l="l" t="t" r="r" b="b"/>
            <a:pathLst>
              <a:path w="5044104" h="4896924">
                <a:moveTo>
                  <a:pt x="2886613" y="0"/>
                </a:moveTo>
                <a:cubicBezTo>
                  <a:pt x="3218269" y="0"/>
                  <a:pt x="3523512" y="65865"/>
                  <a:pt x="3794011" y="195584"/>
                </a:cubicBezTo>
                <a:cubicBezTo>
                  <a:pt x="4047516" y="317247"/>
                  <a:pt x="4270172" y="494825"/>
                  <a:pt x="4455804" y="723284"/>
                </a:cubicBezTo>
                <a:cubicBezTo>
                  <a:pt x="4835198" y="1190375"/>
                  <a:pt x="5044104" y="1854168"/>
                  <a:pt x="5044104" y="2592438"/>
                </a:cubicBezTo>
                <a:cubicBezTo>
                  <a:pt x="5044104" y="2886985"/>
                  <a:pt x="4963247" y="3123382"/>
                  <a:pt x="4782050" y="3358996"/>
                </a:cubicBezTo>
                <a:cubicBezTo>
                  <a:pt x="4592516" y="3605460"/>
                  <a:pt x="4307730" y="3832465"/>
                  <a:pt x="4006167" y="4072775"/>
                </a:cubicBezTo>
                <a:cubicBezTo>
                  <a:pt x="3950530" y="4117058"/>
                  <a:pt x="3893052" y="4162907"/>
                  <a:pt x="3835576" y="4209314"/>
                </a:cubicBezTo>
                <a:cubicBezTo>
                  <a:pt x="3321099" y="4624632"/>
                  <a:pt x="2945605" y="4896924"/>
                  <a:pt x="2433835" y="4896924"/>
                </a:cubicBezTo>
                <a:cubicBezTo>
                  <a:pt x="1654054" y="4896924"/>
                  <a:pt x="1101803" y="4562680"/>
                  <a:pt x="587325" y="3779234"/>
                </a:cubicBezTo>
                <a:cubicBezTo>
                  <a:pt x="519999" y="3676690"/>
                  <a:pt x="454187" y="3583430"/>
                  <a:pt x="390540" y="3493298"/>
                </a:cubicBezTo>
                <a:cubicBezTo>
                  <a:pt x="126752" y="3119579"/>
                  <a:pt x="0" y="2925228"/>
                  <a:pt x="0" y="2592438"/>
                </a:cubicBezTo>
                <a:cubicBezTo>
                  <a:pt x="0" y="2261996"/>
                  <a:pt x="79450" y="1935577"/>
                  <a:pt x="235969" y="1622244"/>
                </a:cubicBezTo>
                <a:cubicBezTo>
                  <a:pt x="389133" y="1315731"/>
                  <a:pt x="608107" y="1035165"/>
                  <a:pt x="886724" y="788590"/>
                </a:cubicBezTo>
                <a:cubicBezTo>
                  <a:pt x="1160578" y="546153"/>
                  <a:pt x="1485846" y="346211"/>
                  <a:pt x="1827568" y="210454"/>
                </a:cubicBezTo>
                <a:cubicBezTo>
                  <a:pt x="2178491" y="70787"/>
                  <a:pt x="2534934" y="0"/>
                  <a:pt x="2886613" y="0"/>
                </a:cubicBezTo>
                <a:close/>
              </a:path>
            </a:pathLst>
          </a:custGeom>
        </p:spPr>
      </p:pic>
    </p:spTree>
    <p:extLst>
      <p:ext uri="{BB962C8B-B14F-4D97-AF65-F5344CB8AC3E}">
        <p14:creationId xmlns:p14="http://schemas.microsoft.com/office/powerpoint/2010/main" val="3155430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4105" name="Freeform: Shape 4104">
            <a:extLst>
              <a:ext uri="{FF2B5EF4-FFF2-40B4-BE49-F238E27FC236}">
                <a16:creationId xmlns:a16="http://schemas.microsoft.com/office/drawing/2014/main" id="{BC0385E9-02B2-4941-889A-EAD43F5BB0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36139" y="0"/>
            <a:ext cx="5455860" cy="6858000"/>
          </a:xfrm>
          <a:custGeom>
            <a:avLst/>
            <a:gdLst>
              <a:gd name="connsiteX0" fmla="*/ 3832837 w 5455860"/>
              <a:gd name="connsiteY0" fmla="*/ 0 h 6858000"/>
              <a:gd name="connsiteX1" fmla="*/ 2739604 w 5455860"/>
              <a:gd name="connsiteY1" fmla="*/ 0 h 6858000"/>
              <a:gd name="connsiteX2" fmla="*/ 1959438 w 5455860"/>
              <a:gd name="connsiteY2" fmla="*/ 0 h 6858000"/>
              <a:gd name="connsiteX3" fmla="*/ 1895061 w 5455860"/>
              <a:gd name="connsiteY3" fmla="*/ 0 h 6858000"/>
              <a:gd name="connsiteX4" fmla="*/ 249909 w 5455860"/>
              <a:gd name="connsiteY4" fmla="*/ 0 h 6858000"/>
              <a:gd name="connsiteX5" fmla="*/ 0 w 5455860"/>
              <a:gd name="connsiteY5" fmla="*/ 0 h 6858000"/>
              <a:gd name="connsiteX6" fmla="*/ 0 w 5455860"/>
              <a:gd name="connsiteY6" fmla="*/ 6858000 h 6858000"/>
              <a:gd name="connsiteX7" fmla="*/ 249909 w 5455860"/>
              <a:gd name="connsiteY7" fmla="*/ 6858000 h 6858000"/>
              <a:gd name="connsiteX8" fmla="*/ 1895061 w 5455860"/>
              <a:gd name="connsiteY8" fmla="*/ 6858000 h 6858000"/>
              <a:gd name="connsiteX9" fmla="*/ 1959438 w 5455860"/>
              <a:gd name="connsiteY9" fmla="*/ 6858000 h 6858000"/>
              <a:gd name="connsiteX10" fmla="*/ 2739604 w 5455860"/>
              <a:gd name="connsiteY10" fmla="*/ 6858000 h 6858000"/>
              <a:gd name="connsiteX11" fmla="*/ 2953106 w 5455860"/>
              <a:gd name="connsiteY11" fmla="*/ 6858000 h 6858000"/>
              <a:gd name="connsiteX12" fmla="*/ 3064862 w 5455860"/>
              <a:gd name="connsiteY12" fmla="*/ 6780599 h 6858000"/>
              <a:gd name="connsiteX13" fmla="*/ 3581510 w 5455860"/>
              <a:gd name="connsiteY13" fmla="*/ 6374814 h 6858000"/>
              <a:gd name="connsiteX14" fmla="*/ 5455860 w 5455860"/>
              <a:gd name="connsiteY14" fmla="*/ 3621656 h 6858000"/>
              <a:gd name="connsiteX15" fmla="*/ 3854961 w 5455860"/>
              <a:gd name="connsiteY15"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5860" h="6858000">
                <a:moveTo>
                  <a:pt x="3832837" y="0"/>
                </a:moveTo>
                <a:lnTo>
                  <a:pt x="2739604" y="0"/>
                </a:lnTo>
                <a:lnTo>
                  <a:pt x="1959438" y="0"/>
                </a:lnTo>
                <a:lnTo>
                  <a:pt x="1895061" y="0"/>
                </a:lnTo>
                <a:lnTo>
                  <a:pt x="249909" y="0"/>
                </a:lnTo>
                <a:lnTo>
                  <a:pt x="0" y="0"/>
                </a:lnTo>
                <a:lnTo>
                  <a:pt x="0" y="6858000"/>
                </a:lnTo>
                <a:lnTo>
                  <a:pt x="249909" y="6858000"/>
                </a:lnTo>
                <a:lnTo>
                  <a:pt x="1895061" y="6858000"/>
                </a:lnTo>
                <a:lnTo>
                  <a:pt x="1959438" y="6858000"/>
                </a:lnTo>
                <a:lnTo>
                  <a:pt x="2739604" y="6858000"/>
                </a:lnTo>
                <a:lnTo>
                  <a:pt x="2953106" y="6858000"/>
                </a:lnTo>
                <a:lnTo>
                  <a:pt x="3064862" y="6780599"/>
                </a:lnTo>
                <a:cubicBezTo>
                  <a:pt x="3238680" y="6653108"/>
                  <a:pt x="3409307" y="6515397"/>
                  <a:pt x="3581510" y="6374814"/>
                </a:cubicBezTo>
                <a:cubicBezTo>
                  <a:pt x="4527135" y="5602839"/>
                  <a:pt x="5455860" y="4969131"/>
                  <a:pt x="5455860" y="3621656"/>
                </a:cubicBezTo>
                <a:cubicBezTo>
                  <a:pt x="5455860" y="2093192"/>
                  <a:pt x="4882124" y="754641"/>
                  <a:pt x="3854961" y="14997"/>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107" name="Freeform: Shape 4106">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255864"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4109" name="Freeform: Shape 4108">
            <a:extLst>
              <a:ext uri="{FF2B5EF4-FFF2-40B4-BE49-F238E27FC236}">
                <a16:creationId xmlns:a16="http://schemas.microsoft.com/office/drawing/2014/main" id="{55C54A75-E44A-4147-B9D0-FF46CFD316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69160"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398709D4-806D-6350-A407-3963E002ED22}"/>
              </a:ext>
            </a:extLst>
          </p:cNvPr>
          <p:cNvSpPr>
            <a:spLocks noGrp="1"/>
          </p:cNvSpPr>
          <p:nvPr>
            <p:ph type="title"/>
          </p:nvPr>
        </p:nvSpPr>
        <p:spPr>
          <a:xfrm>
            <a:off x="7587613" y="598999"/>
            <a:ext cx="4148511" cy="1944371"/>
          </a:xfrm>
        </p:spPr>
        <p:txBody>
          <a:bodyPr anchor="b">
            <a:normAutofit/>
          </a:bodyPr>
          <a:lstStyle/>
          <a:p>
            <a:r>
              <a:rPr lang="nl-NL" dirty="0"/>
              <a:t>Dier en recht </a:t>
            </a:r>
          </a:p>
        </p:txBody>
      </p:sp>
      <p:pic>
        <p:nvPicPr>
          <p:cNvPr id="4098" name="Picture 2" descr="Informatie voor pers | Dier&amp;Recht">
            <a:extLst>
              <a:ext uri="{FF2B5EF4-FFF2-40B4-BE49-F238E27FC236}">
                <a16:creationId xmlns:a16="http://schemas.microsoft.com/office/drawing/2014/main" id="{A2BF5DB4-A565-5CF5-EFA2-5E6C9122952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65199" y="2686756"/>
            <a:ext cx="4788670" cy="1484487"/>
          </a:xfrm>
          <a:prstGeom prst="rect">
            <a:avLst/>
          </a:prstGeom>
          <a:noFill/>
          <a:extLst>
            <a:ext uri="{909E8E84-426E-40DD-AFC4-6F175D3DCCD1}">
              <a14:hiddenFill xmlns:a14="http://schemas.microsoft.com/office/drawing/2010/main">
                <a:solidFill>
                  <a:srgbClr val="FFFFFF"/>
                </a:solidFill>
              </a14:hiddenFill>
            </a:ext>
          </a:extLst>
        </p:spPr>
      </p:pic>
      <p:sp>
        <p:nvSpPr>
          <p:cNvPr id="3" name="Tijdelijke aanduiding voor inhoud 2">
            <a:extLst>
              <a:ext uri="{FF2B5EF4-FFF2-40B4-BE49-F238E27FC236}">
                <a16:creationId xmlns:a16="http://schemas.microsoft.com/office/drawing/2014/main" id="{09CD5837-B850-FB6F-06A2-EB44D9E612E0}"/>
              </a:ext>
            </a:extLst>
          </p:cNvPr>
          <p:cNvSpPr>
            <a:spLocks noGrp="1"/>
          </p:cNvSpPr>
          <p:nvPr>
            <p:ph idx="1"/>
          </p:nvPr>
        </p:nvSpPr>
        <p:spPr>
          <a:xfrm>
            <a:off x="7660056" y="2668490"/>
            <a:ext cx="4023361" cy="3292281"/>
          </a:xfrm>
        </p:spPr>
        <p:txBody>
          <a:bodyPr>
            <a:normAutofit/>
          </a:bodyPr>
          <a:lstStyle/>
          <a:p>
            <a:pPr>
              <a:lnSpc>
                <a:spcPct val="130000"/>
              </a:lnSpc>
            </a:pPr>
            <a:r>
              <a:rPr lang="nl-NL" sz="1400" dirty="0"/>
              <a:t>Wij zien een toekomst waarin plantaardige voeding de norm is, eventueel aangevuld met kleine porties kweekvlees. De intensieve veehouderij bestaat niet meer, en er is veel ruimte voor natuur en wilde dieren. In een eerlijke wereld hebben alle dieren een leven dat recht doet aan hun behoeftes.</a:t>
            </a:r>
          </a:p>
        </p:txBody>
      </p:sp>
    </p:spTree>
    <p:extLst>
      <p:ext uri="{BB962C8B-B14F-4D97-AF65-F5344CB8AC3E}">
        <p14:creationId xmlns:p14="http://schemas.microsoft.com/office/powerpoint/2010/main" val="4035988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5154" name="Rectangle 5153">
            <a:extLst>
              <a:ext uri="{FF2B5EF4-FFF2-40B4-BE49-F238E27FC236}">
                <a16:creationId xmlns:a16="http://schemas.microsoft.com/office/drawing/2014/main" id="{49BB7E9A-6937-4BF0-9F51-A20F197B5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156" name="Freeform: Shape 5155">
            <a:extLst>
              <a:ext uri="{FF2B5EF4-FFF2-40B4-BE49-F238E27FC236}">
                <a16:creationId xmlns:a16="http://schemas.microsoft.com/office/drawing/2014/main" id="{E0939753-89D7-48A8-8441-B9FF25CE8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4167" y="0"/>
            <a:ext cx="5687681" cy="5708856"/>
          </a:xfrm>
          <a:custGeom>
            <a:avLst/>
            <a:gdLst>
              <a:gd name="connsiteX0" fmla="*/ 2787282 w 5687681"/>
              <a:gd name="connsiteY0" fmla="*/ 0 h 5708856"/>
              <a:gd name="connsiteX1" fmla="*/ 3988996 w 5687681"/>
              <a:gd name="connsiteY1" fmla="*/ 0 h 5708856"/>
              <a:gd name="connsiteX2" fmla="*/ 4236253 w 5687681"/>
              <a:gd name="connsiteY2" fmla="*/ 68070 h 5708856"/>
              <a:gd name="connsiteX3" fmla="*/ 4483543 w 5687681"/>
              <a:gd name="connsiteY3" fmla="*/ 168573 h 5708856"/>
              <a:gd name="connsiteX4" fmla="*/ 5265611 w 5687681"/>
              <a:gd name="connsiteY4" fmla="*/ 790441 h 5708856"/>
              <a:gd name="connsiteX5" fmla="*/ 5682608 w 5687681"/>
              <a:gd name="connsiteY5" fmla="*/ 1499885 h 5708856"/>
              <a:gd name="connsiteX6" fmla="*/ 5687681 w 5687681"/>
              <a:gd name="connsiteY6" fmla="*/ 1513862 h 5708856"/>
              <a:gd name="connsiteX7" fmla="*/ 5687681 w 5687681"/>
              <a:gd name="connsiteY7" fmla="*/ 3841322 h 5708856"/>
              <a:gd name="connsiteX8" fmla="*/ 5651147 w 5687681"/>
              <a:gd name="connsiteY8" fmla="*/ 3896489 h 5708856"/>
              <a:gd name="connsiteX9" fmla="*/ 4734255 w 5687681"/>
              <a:gd name="connsiteY9" fmla="*/ 4737639 h 5708856"/>
              <a:gd name="connsiteX10" fmla="*/ 4532663 w 5687681"/>
              <a:gd name="connsiteY10" fmla="*/ 4898543 h 5708856"/>
              <a:gd name="connsiteX11" fmla="*/ 2876165 w 5687681"/>
              <a:gd name="connsiteY11" fmla="*/ 5708856 h 5708856"/>
              <a:gd name="connsiteX12" fmla="*/ 694066 w 5687681"/>
              <a:gd name="connsiteY12" fmla="*/ 4391717 h 5708856"/>
              <a:gd name="connsiteX13" fmla="*/ 461517 w 5687681"/>
              <a:gd name="connsiteY13" fmla="*/ 4054756 h 5708856"/>
              <a:gd name="connsiteX14" fmla="*/ 0 w 5687681"/>
              <a:gd name="connsiteY14" fmla="*/ 2993139 h 5708856"/>
              <a:gd name="connsiteX15" fmla="*/ 278855 w 5687681"/>
              <a:gd name="connsiteY15" fmla="*/ 1849819 h 5708856"/>
              <a:gd name="connsiteX16" fmla="*/ 1047879 w 5687681"/>
              <a:gd name="connsiteY16" fmla="*/ 867400 h 5708856"/>
              <a:gd name="connsiteX17" fmla="*/ 2159714 w 5687681"/>
              <a:gd name="connsiteY17" fmla="*/ 186098 h 5708856"/>
              <a:gd name="connsiteX18" fmla="*/ 2785137 w 5687681"/>
              <a:gd name="connsiteY18" fmla="*/ 372 h 570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7681" h="5708856">
                <a:moveTo>
                  <a:pt x="2787282" y="0"/>
                </a:moveTo>
                <a:lnTo>
                  <a:pt x="3988996" y="0"/>
                </a:lnTo>
                <a:lnTo>
                  <a:pt x="4236253" y="68070"/>
                </a:lnTo>
                <a:cubicBezTo>
                  <a:pt x="4321147" y="96843"/>
                  <a:pt x="4403628" y="130356"/>
                  <a:pt x="4483543" y="168573"/>
                </a:cubicBezTo>
                <a:cubicBezTo>
                  <a:pt x="4783119" y="311949"/>
                  <a:pt x="5046239" y="521215"/>
                  <a:pt x="5265611" y="790441"/>
                </a:cubicBezTo>
                <a:cubicBezTo>
                  <a:pt x="5433740" y="996857"/>
                  <a:pt x="5573537" y="1235870"/>
                  <a:pt x="5682608" y="1499885"/>
                </a:cubicBezTo>
                <a:lnTo>
                  <a:pt x="5687681" y="1513862"/>
                </a:lnTo>
                <a:lnTo>
                  <a:pt x="5687681" y="3841322"/>
                </a:lnTo>
                <a:lnTo>
                  <a:pt x="5651147" y="3896489"/>
                </a:lnTo>
                <a:cubicBezTo>
                  <a:pt x="5427171" y="4186934"/>
                  <a:pt x="5090625" y="4454446"/>
                  <a:pt x="4734255" y="4737639"/>
                </a:cubicBezTo>
                <a:cubicBezTo>
                  <a:pt x="4668506" y="4789825"/>
                  <a:pt x="4600584" y="4843856"/>
                  <a:pt x="4532663" y="4898543"/>
                </a:cubicBezTo>
                <a:cubicBezTo>
                  <a:pt x="3924681" y="5387974"/>
                  <a:pt x="3480945" y="5708856"/>
                  <a:pt x="2876165" y="5708856"/>
                </a:cubicBezTo>
                <a:cubicBezTo>
                  <a:pt x="1954665" y="5708856"/>
                  <a:pt x="1302047" y="5314966"/>
                  <a:pt x="694066" y="4391717"/>
                </a:cubicBezTo>
                <a:cubicBezTo>
                  <a:pt x="614503" y="4270875"/>
                  <a:pt x="536731" y="4160972"/>
                  <a:pt x="461517" y="4054756"/>
                </a:cubicBezTo>
                <a:cubicBezTo>
                  <a:pt x="149788" y="3614348"/>
                  <a:pt x="0" y="3385316"/>
                  <a:pt x="0" y="2993139"/>
                </a:cubicBezTo>
                <a:cubicBezTo>
                  <a:pt x="0" y="2603731"/>
                  <a:pt x="93889" y="2219065"/>
                  <a:pt x="278855" y="1849819"/>
                </a:cubicBezTo>
                <a:cubicBezTo>
                  <a:pt x="459854" y="1488610"/>
                  <a:pt x="718625" y="1157977"/>
                  <a:pt x="1047879" y="867400"/>
                </a:cubicBezTo>
                <a:cubicBezTo>
                  <a:pt x="1371504" y="581701"/>
                  <a:pt x="1755887" y="346080"/>
                  <a:pt x="2159714" y="186098"/>
                </a:cubicBezTo>
                <a:cubicBezTo>
                  <a:pt x="2367064" y="103803"/>
                  <a:pt x="2576044" y="41801"/>
                  <a:pt x="2785137" y="372"/>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5158" name="Freeform: Shape 5157">
            <a:extLst>
              <a:ext uri="{FF2B5EF4-FFF2-40B4-BE49-F238E27FC236}">
                <a16:creationId xmlns:a16="http://schemas.microsoft.com/office/drawing/2014/main" id="{9F5CCFC5-858F-4B45-9B10-D49DD0280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25450" y="0"/>
            <a:ext cx="5866550" cy="5788550"/>
          </a:xfrm>
          <a:custGeom>
            <a:avLst/>
            <a:gdLst>
              <a:gd name="connsiteX0" fmla="*/ 2331396 w 5798121"/>
              <a:gd name="connsiteY0" fmla="*/ 0 h 5788550"/>
              <a:gd name="connsiteX1" fmla="*/ 4658651 w 5798121"/>
              <a:gd name="connsiteY1" fmla="*/ 0 h 5788550"/>
              <a:gd name="connsiteX2" fmla="*/ 4682835 w 5798121"/>
              <a:gd name="connsiteY2" fmla="*/ 9816 h 5788550"/>
              <a:gd name="connsiteX3" fmla="*/ 5499667 w 5798121"/>
              <a:gd name="connsiteY3" fmla="*/ 658449 h 5788550"/>
              <a:gd name="connsiteX4" fmla="*/ 5665313 w 5798121"/>
              <a:gd name="connsiteY4" fmla="*/ 884789 h 5788550"/>
              <a:gd name="connsiteX5" fmla="*/ 5798121 w 5798121"/>
              <a:gd name="connsiteY5" fmla="*/ 1110681 h 5788550"/>
              <a:gd name="connsiteX6" fmla="*/ 5798121 w 5798121"/>
              <a:gd name="connsiteY6" fmla="*/ 4016954 h 5788550"/>
              <a:gd name="connsiteX7" fmla="*/ 5706359 w 5798121"/>
              <a:gd name="connsiteY7" fmla="*/ 4121532 h 5788550"/>
              <a:gd name="connsiteX8" fmla="*/ 4944692 w 5798121"/>
              <a:gd name="connsiteY8" fmla="*/ 4775532 h 5788550"/>
              <a:gd name="connsiteX9" fmla="*/ 4734137 w 5798121"/>
              <a:gd name="connsiteY9" fmla="*/ 4943362 h 5788550"/>
              <a:gd name="connsiteX10" fmla="*/ 3004009 w 5798121"/>
              <a:gd name="connsiteY10" fmla="*/ 5788550 h 5788550"/>
              <a:gd name="connsiteX11" fmla="*/ 724917 w 5798121"/>
              <a:gd name="connsiteY11" fmla="*/ 4414722 h 5788550"/>
              <a:gd name="connsiteX12" fmla="*/ 482031 w 5798121"/>
              <a:gd name="connsiteY12" fmla="*/ 4063258 h 5788550"/>
              <a:gd name="connsiteX13" fmla="*/ 0 w 5798121"/>
              <a:gd name="connsiteY13" fmla="*/ 2955950 h 5788550"/>
              <a:gd name="connsiteX14" fmla="*/ 291250 w 5798121"/>
              <a:gd name="connsiteY14" fmla="*/ 1763422 h 5788550"/>
              <a:gd name="connsiteX15" fmla="*/ 1094457 w 5798121"/>
              <a:gd name="connsiteY15" fmla="*/ 738720 h 5788550"/>
              <a:gd name="connsiteX16" fmla="*/ 2255713 w 5798121"/>
              <a:gd name="connsiteY16" fmla="*/ 28095 h 578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8121" h="5788550">
                <a:moveTo>
                  <a:pt x="2331396" y="0"/>
                </a:moveTo>
                <a:lnTo>
                  <a:pt x="4658651" y="0"/>
                </a:lnTo>
                <a:lnTo>
                  <a:pt x="4682835" y="9816"/>
                </a:lnTo>
                <a:cubicBezTo>
                  <a:pt x="4995727" y="159362"/>
                  <a:pt x="5270543" y="377635"/>
                  <a:pt x="5499667" y="658449"/>
                </a:cubicBezTo>
                <a:cubicBezTo>
                  <a:pt x="5558201" y="730215"/>
                  <a:pt x="5613447" y="805760"/>
                  <a:pt x="5665313" y="884789"/>
                </a:cubicBezTo>
                <a:lnTo>
                  <a:pt x="5798121" y="1110681"/>
                </a:lnTo>
                <a:lnTo>
                  <a:pt x="5798121" y="4016954"/>
                </a:lnTo>
                <a:lnTo>
                  <a:pt x="5706359" y="4121532"/>
                </a:lnTo>
                <a:cubicBezTo>
                  <a:pt x="5491360" y="4341659"/>
                  <a:pt x="5223849" y="4553996"/>
                  <a:pt x="4944692" y="4775532"/>
                </a:cubicBezTo>
                <a:cubicBezTo>
                  <a:pt x="4876021" y="4829964"/>
                  <a:pt x="4805079" y="4886320"/>
                  <a:pt x="4734137" y="4943362"/>
                </a:cubicBezTo>
                <a:cubicBezTo>
                  <a:pt x="4099133" y="5453857"/>
                  <a:pt x="3635672" y="5788550"/>
                  <a:pt x="3004009" y="5788550"/>
                </a:cubicBezTo>
                <a:cubicBezTo>
                  <a:pt x="2041550" y="5788550"/>
                  <a:pt x="1359922" y="5377707"/>
                  <a:pt x="724917" y="4414722"/>
                </a:cubicBezTo>
                <a:cubicBezTo>
                  <a:pt x="641818" y="4288679"/>
                  <a:pt x="560588" y="4174046"/>
                  <a:pt x="482031" y="4063258"/>
                </a:cubicBezTo>
                <a:cubicBezTo>
                  <a:pt x="156446" y="3603895"/>
                  <a:pt x="0" y="3365006"/>
                  <a:pt x="0" y="2955950"/>
                </a:cubicBezTo>
                <a:cubicBezTo>
                  <a:pt x="0" y="2549782"/>
                  <a:pt x="98062" y="2148559"/>
                  <a:pt x="291250" y="1763422"/>
                </a:cubicBezTo>
                <a:cubicBezTo>
                  <a:pt x="480295" y="1386666"/>
                  <a:pt x="750568" y="1041802"/>
                  <a:pt x="1094457" y="738720"/>
                </a:cubicBezTo>
                <a:cubicBezTo>
                  <a:pt x="1432467" y="440725"/>
                  <a:pt x="1833935" y="194963"/>
                  <a:pt x="2255713" y="28095"/>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100183A7-E1E1-AC94-CCB3-B9A87E18C1CF}"/>
              </a:ext>
            </a:extLst>
          </p:cNvPr>
          <p:cNvSpPr>
            <a:spLocks noGrp="1"/>
          </p:cNvSpPr>
          <p:nvPr>
            <p:ph type="title"/>
          </p:nvPr>
        </p:nvSpPr>
        <p:spPr>
          <a:xfrm>
            <a:off x="914400" y="442912"/>
            <a:ext cx="5411050" cy="1822123"/>
          </a:xfrm>
        </p:spPr>
        <p:txBody>
          <a:bodyPr vert="horz" lIns="109728" tIns="109728" rIns="109728" bIns="91440" rtlCol="0" anchor="b">
            <a:normAutofit/>
          </a:bodyPr>
          <a:lstStyle/>
          <a:p>
            <a:r>
              <a:rPr lang="en-US" dirty="0"/>
              <a:t>Stelling 7</a:t>
            </a:r>
          </a:p>
        </p:txBody>
      </p:sp>
      <p:sp>
        <p:nvSpPr>
          <p:cNvPr id="3" name="Tijdelijke aanduiding voor inhoud 2">
            <a:extLst>
              <a:ext uri="{FF2B5EF4-FFF2-40B4-BE49-F238E27FC236}">
                <a16:creationId xmlns:a16="http://schemas.microsoft.com/office/drawing/2014/main" id="{1C31FE4A-420C-B288-3BF8-79D982816EC3}"/>
              </a:ext>
            </a:extLst>
          </p:cNvPr>
          <p:cNvSpPr>
            <a:spLocks noGrp="1"/>
          </p:cNvSpPr>
          <p:nvPr>
            <p:ph idx="1"/>
          </p:nvPr>
        </p:nvSpPr>
        <p:spPr>
          <a:xfrm>
            <a:off x="914400" y="2496720"/>
            <a:ext cx="5181599" cy="3467518"/>
          </a:xfrm>
        </p:spPr>
        <p:txBody>
          <a:bodyPr vert="horz" lIns="109728" tIns="109728" rIns="109728" bIns="91440" rtlCol="0" anchor="t">
            <a:normAutofit/>
          </a:bodyPr>
          <a:lstStyle/>
          <a:p>
            <a:r>
              <a:rPr lang="en-US" sz="2000" dirty="0" err="1"/>
              <a:t>Ik</a:t>
            </a:r>
            <a:r>
              <a:rPr lang="en-US" sz="2000" dirty="0"/>
              <a:t> </a:t>
            </a:r>
            <a:r>
              <a:rPr lang="en-US" sz="2000" dirty="0" err="1"/>
              <a:t>vind</a:t>
            </a:r>
            <a:r>
              <a:rPr lang="en-US" sz="2000" dirty="0"/>
              <a:t> </a:t>
            </a:r>
            <a:r>
              <a:rPr lang="en-US" sz="2000" dirty="0" err="1"/>
              <a:t>dat</a:t>
            </a:r>
            <a:r>
              <a:rPr lang="en-US" sz="2000" dirty="0"/>
              <a:t> de </a:t>
            </a:r>
            <a:r>
              <a:rPr lang="en-US" sz="2000" dirty="0" err="1"/>
              <a:t>veehouderij</a:t>
            </a:r>
            <a:r>
              <a:rPr lang="en-US" sz="2000" dirty="0"/>
              <a:t> in Nederland </a:t>
            </a:r>
            <a:r>
              <a:rPr lang="en-US" sz="2000" dirty="0" err="1"/>
              <a:t>niet</a:t>
            </a:r>
            <a:r>
              <a:rPr lang="en-US" sz="2000" dirty="0"/>
              <a:t> </a:t>
            </a:r>
            <a:r>
              <a:rPr lang="en-US" sz="2000" dirty="0" err="1"/>
              <a:t>goed</a:t>
            </a:r>
            <a:r>
              <a:rPr lang="en-US" sz="2000" dirty="0"/>
              <a:t> is, alle </a:t>
            </a:r>
            <a:r>
              <a:rPr lang="en-US" sz="2000" dirty="0" err="1"/>
              <a:t>dieren</a:t>
            </a:r>
            <a:r>
              <a:rPr lang="en-US" sz="2000" dirty="0"/>
              <a:t> </a:t>
            </a:r>
            <a:r>
              <a:rPr lang="en-US" sz="2000" dirty="0" err="1"/>
              <a:t>zitten</a:t>
            </a:r>
            <a:r>
              <a:rPr lang="en-US" sz="2000" dirty="0"/>
              <a:t> in </a:t>
            </a:r>
            <a:r>
              <a:rPr lang="en-US" sz="2000" dirty="0" err="1"/>
              <a:t>veel</a:t>
            </a:r>
            <a:r>
              <a:rPr lang="en-US" sz="2000" dirty="0"/>
              <a:t> </a:t>
            </a:r>
            <a:r>
              <a:rPr lang="en-US" sz="2000" dirty="0" err="1"/>
              <a:t>te</a:t>
            </a:r>
            <a:r>
              <a:rPr lang="en-US" sz="2000" dirty="0"/>
              <a:t> </a:t>
            </a:r>
            <a:r>
              <a:rPr lang="en-US" sz="2000" dirty="0" err="1"/>
              <a:t>kleine</a:t>
            </a:r>
            <a:r>
              <a:rPr lang="en-US" sz="2000" dirty="0"/>
              <a:t> </a:t>
            </a:r>
            <a:r>
              <a:rPr lang="en-US" sz="2000" dirty="0" err="1"/>
              <a:t>hokken</a:t>
            </a:r>
            <a:endParaRPr lang="en-US" sz="2000" dirty="0"/>
          </a:p>
        </p:txBody>
      </p:sp>
      <p:sp>
        <p:nvSpPr>
          <p:cNvPr id="5160" name="Freeform: Shape 5159">
            <a:extLst>
              <a:ext uri="{FF2B5EF4-FFF2-40B4-BE49-F238E27FC236}">
                <a16:creationId xmlns:a16="http://schemas.microsoft.com/office/drawing/2014/main" id="{2348ECDC-D455-4B71-90F6-2ECC12B798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23734" y="0"/>
            <a:ext cx="5568114" cy="5577748"/>
          </a:xfrm>
          <a:custGeom>
            <a:avLst/>
            <a:gdLst>
              <a:gd name="connsiteX0" fmla="*/ 2959946 w 5568114"/>
              <a:gd name="connsiteY0" fmla="*/ 0 h 5577748"/>
              <a:gd name="connsiteX1" fmla="*/ 3614224 w 5568114"/>
              <a:gd name="connsiteY1" fmla="*/ 0 h 5577748"/>
              <a:gd name="connsiteX2" fmla="*/ 3844432 w 5568114"/>
              <a:gd name="connsiteY2" fmla="*/ 36392 h 5577748"/>
              <a:gd name="connsiteX3" fmla="*/ 4336826 w 5568114"/>
              <a:gd name="connsiteY3" fmla="*/ 203778 h 5577748"/>
              <a:gd name="connsiteX4" fmla="*/ 5093304 w 5568114"/>
              <a:gd name="connsiteY4" fmla="*/ 806978 h 5577748"/>
              <a:gd name="connsiteX5" fmla="*/ 5496656 w 5568114"/>
              <a:gd name="connsiteY5" fmla="*/ 1495125 h 5577748"/>
              <a:gd name="connsiteX6" fmla="*/ 5568114 w 5568114"/>
              <a:gd name="connsiteY6" fmla="*/ 1692569 h 5577748"/>
              <a:gd name="connsiteX7" fmla="*/ 5568114 w 5568114"/>
              <a:gd name="connsiteY7" fmla="*/ 3665503 h 5577748"/>
              <a:gd name="connsiteX8" fmla="*/ 5466225 w 5568114"/>
              <a:gd name="connsiteY8" fmla="*/ 3819786 h 5577748"/>
              <a:gd name="connsiteX9" fmla="*/ 4579336 w 5568114"/>
              <a:gd name="connsiteY9" fmla="*/ 4635686 h 5577748"/>
              <a:gd name="connsiteX10" fmla="*/ 4384340 w 5568114"/>
              <a:gd name="connsiteY10" fmla="*/ 4791760 h 5577748"/>
              <a:gd name="connsiteX11" fmla="*/ 2782048 w 5568114"/>
              <a:gd name="connsiteY11" fmla="*/ 5577748 h 5577748"/>
              <a:gd name="connsiteX12" fmla="*/ 671354 w 5568114"/>
              <a:gd name="connsiteY12" fmla="*/ 4300148 h 5577748"/>
              <a:gd name="connsiteX13" fmla="*/ 446415 w 5568114"/>
              <a:gd name="connsiteY13" fmla="*/ 3973302 h 5577748"/>
              <a:gd name="connsiteX14" fmla="*/ 0 w 5568114"/>
              <a:gd name="connsiteY14" fmla="*/ 2943554 h 5577748"/>
              <a:gd name="connsiteX15" fmla="*/ 269730 w 5568114"/>
              <a:gd name="connsiteY15" fmla="*/ 1834555 h 5577748"/>
              <a:gd name="connsiteX16" fmla="*/ 1013589 w 5568114"/>
              <a:gd name="connsiteY16" fmla="*/ 881627 h 5577748"/>
              <a:gd name="connsiteX17" fmla="*/ 2089042 w 5568114"/>
              <a:gd name="connsiteY17" fmla="*/ 220777 h 5577748"/>
              <a:gd name="connsiteX18" fmla="*/ 2845684 w 5568114"/>
              <a:gd name="connsiteY18" fmla="*/ 14234 h 55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68114" h="5577748">
                <a:moveTo>
                  <a:pt x="2959946" y="0"/>
                </a:moveTo>
                <a:lnTo>
                  <a:pt x="3614224" y="0"/>
                </a:lnTo>
                <a:lnTo>
                  <a:pt x="3844432" y="36392"/>
                </a:lnTo>
                <a:cubicBezTo>
                  <a:pt x="4017699" y="73748"/>
                  <a:pt x="4182227" y="129639"/>
                  <a:pt x="4336826" y="203778"/>
                </a:cubicBezTo>
                <a:cubicBezTo>
                  <a:pt x="4626600" y="342850"/>
                  <a:pt x="4881111" y="545834"/>
                  <a:pt x="5093304" y="806978"/>
                </a:cubicBezTo>
                <a:cubicBezTo>
                  <a:pt x="5255931" y="1007198"/>
                  <a:pt x="5391154" y="1239036"/>
                  <a:pt x="5496656" y="1495125"/>
                </a:cubicBezTo>
                <a:lnTo>
                  <a:pt x="5568114" y="1692569"/>
                </a:lnTo>
                <a:lnTo>
                  <a:pt x="5568114" y="3665503"/>
                </a:lnTo>
                <a:lnTo>
                  <a:pt x="5466225" y="3819786"/>
                </a:lnTo>
                <a:cubicBezTo>
                  <a:pt x="5249576" y="4101511"/>
                  <a:pt x="4924044" y="4360994"/>
                  <a:pt x="4579336" y="4635686"/>
                </a:cubicBezTo>
                <a:cubicBezTo>
                  <a:pt x="4515738" y="4686305"/>
                  <a:pt x="4450038" y="4738713"/>
                  <a:pt x="4384340" y="4791760"/>
                </a:cubicBezTo>
                <a:cubicBezTo>
                  <a:pt x="3796254" y="5266498"/>
                  <a:pt x="3367038" y="5577748"/>
                  <a:pt x="2782048" y="5577748"/>
                </a:cubicBezTo>
                <a:cubicBezTo>
                  <a:pt x="1890703" y="5577748"/>
                  <a:pt x="1259439" y="5195682"/>
                  <a:pt x="671354" y="4300148"/>
                </a:cubicBezTo>
                <a:cubicBezTo>
                  <a:pt x="594395" y="4182934"/>
                  <a:pt x="519167" y="4076330"/>
                  <a:pt x="446415" y="3973302"/>
                </a:cubicBezTo>
                <a:cubicBezTo>
                  <a:pt x="144886" y="3546115"/>
                  <a:pt x="0" y="3323958"/>
                  <a:pt x="0" y="2943554"/>
                </a:cubicBezTo>
                <a:cubicBezTo>
                  <a:pt x="0" y="2565835"/>
                  <a:pt x="90816" y="2192716"/>
                  <a:pt x="269730" y="1834555"/>
                </a:cubicBezTo>
                <a:cubicBezTo>
                  <a:pt x="444806" y="1484188"/>
                  <a:pt x="695109" y="1163480"/>
                  <a:pt x="1013589" y="881627"/>
                </a:cubicBezTo>
                <a:cubicBezTo>
                  <a:pt x="1326624" y="604505"/>
                  <a:pt x="1698428" y="375956"/>
                  <a:pt x="2089042" y="220777"/>
                </a:cubicBezTo>
                <a:cubicBezTo>
                  <a:pt x="2339747" y="120996"/>
                  <a:pt x="2592918" y="51971"/>
                  <a:pt x="2845684" y="14234"/>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pic>
        <p:nvPicPr>
          <p:cNvPr id="5122" name="Picture 2">
            <a:extLst>
              <a:ext uri="{FF2B5EF4-FFF2-40B4-BE49-F238E27FC236}">
                <a16:creationId xmlns:a16="http://schemas.microsoft.com/office/drawing/2014/main" id="{17EE5A65-0A26-D004-B37C-6347CC4AE51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8962" r="39112" b="1"/>
          <a:stretch/>
        </p:blipFill>
        <p:spPr bwMode="auto">
          <a:xfrm>
            <a:off x="6877878" y="294199"/>
            <a:ext cx="5150794" cy="5001370"/>
          </a:xfrm>
          <a:custGeom>
            <a:avLst/>
            <a:gdLst/>
            <a:ahLst/>
            <a:cxnLst/>
            <a:rect l="l" t="t" r="r" b="b"/>
            <a:pathLst>
              <a:path w="5044104" h="4896924">
                <a:moveTo>
                  <a:pt x="2886613" y="0"/>
                </a:moveTo>
                <a:cubicBezTo>
                  <a:pt x="3218269" y="0"/>
                  <a:pt x="3523512" y="65865"/>
                  <a:pt x="3794011" y="195584"/>
                </a:cubicBezTo>
                <a:cubicBezTo>
                  <a:pt x="4047516" y="317247"/>
                  <a:pt x="4270172" y="494825"/>
                  <a:pt x="4455804" y="723284"/>
                </a:cubicBezTo>
                <a:cubicBezTo>
                  <a:pt x="4835198" y="1190375"/>
                  <a:pt x="5044104" y="1854168"/>
                  <a:pt x="5044104" y="2592438"/>
                </a:cubicBezTo>
                <a:cubicBezTo>
                  <a:pt x="5044104" y="2886985"/>
                  <a:pt x="4963247" y="3123382"/>
                  <a:pt x="4782050" y="3358996"/>
                </a:cubicBezTo>
                <a:cubicBezTo>
                  <a:pt x="4592516" y="3605460"/>
                  <a:pt x="4307730" y="3832465"/>
                  <a:pt x="4006167" y="4072775"/>
                </a:cubicBezTo>
                <a:cubicBezTo>
                  <a:pt x="3950530" y="4117058"/>
                  <a:pt x="3893052" y="4162907"/>
                  <a:pt x="3835576" y="4209314"/>
                </a:cubicBezTo>
                <a:cubicBezTo>
                  <a:pt x="3321099" y="4624632"/>
                  <a:pt x="2945605" y="4896924"/>
                  <a:pt x="2433835" y="4896924"/>
                </a:cubicBezTo>
                <a:cubicBezTo>
                  <a:pt x="1654054" y="4896924"/>
                  <a:pt x="1101803" y="4562680"/>
                  <a:pt x="587325" y="3779234"/>
                </a:cubicBezTo>
                <a:cubicBezTo>
                  <a:pt x="519999" y="3676690"/>
                  <a:pt x="454187" y="3583430"/>
                  <a:pt x="390540" y="3493298"/>
                </a:cubicBezTo>
                <a:cubicBezTo>
                  <a:pt x="126752" y="3119579"/>
                  <a:pt x="0" y="2925228"/>
                  <a:pt x="0" y="2592438"/>
                </a:cubicBezTo>
                <a:cubicBezTo>
                  <a:pt x="0" y="2261996"/>
                  <a:pt x="79450" y="1935577"/>
                  <a:pt x="235969" y="1622244"/>
                </a:cubicBezTo>
                <a:cubicBezTo>
                  <a:pt x="389133" y="1315731"/>
                  <a:pt x="608107" y="1035165"/>
                  <a:pt x="886724" y="788590"/>
                </a:cubicBezTo>
                <a:cubicBezTo>
                  <a:pt x="1160578" y="546153"/>
                  <a:pt x="1485846" y="346211"/>
                  <a:pt x="1827568" y="210454"/>
                </a:cubicBezTo>
                <a:cubicBezTo>
                  <a:pt x="2178491" y="70787"/>
                  <a:pt x="2534934" y="0"/>
                  <a:pt x="2886613"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88188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9B0F7D69-D93C-4C38-A23D-76E000D691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Shape 10">
            <a:extLst>
              <a:ext uri="{FF2B5EF4-FFF2-40B4-BE49-F238E27FC236}">
                <a16:creationId xmlns:a16="http://schemas.microsoft.com/office/drawing/2014/main" id="{8CD419D4-EA9D-42D9-BF62-B07F0B7B67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3" name="Freeform: Shape 12">
            <a:extLst>
              <a:ext uri="{FF2B5EF4-FFF2-40B4-BE49-F238E27FC236}">
                <a16:creationId xmlns:a16="http://schemas.microsoft.com/office/drawing/2014/main" id="{1C6FEC9B-9608-4181-A9E5-A1B80E720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5" name="Freeform: Shape 14">
            <a:extLst>
              <a:ext uri="{FF2B5EF4-FFF2-40B4-BE49-F238E27FC236}">
                <a16:creationId xmlns:a16="http://schemas.microsoft.com/office/drawing/2014/main" id="{AB1564ED-F26F-451D-97D6-A6EC3E83F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17" name="Freeform: Shape 16">
            <a:extLst>
              <a:ext uri="{FF2B5EF4-FFF2-40B4-BE49-F238E27FC236}">
                <a16:creationId xmlns:a16="http://schemas.microsoft.com/office/drawing/2014/main" id="{0CA184B6-3482-4F43-87F0-BC765DCFD8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Freeform: Shape 18">
            <a:extLst>
              <a:ext uri="{FF2B5EF4-FFF2-40B4-BE49-F238E27FC236}">
                <a16:creationId xmlns:a16="http://schemas.microsoft.com/office/drawing/2014/main" id="{6C869923-8380-4244-9548-802C330638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1" name="Freeform: Shape 20">
            <a:extLst>
              <a:ext uri="{FF2B5EF4-FFF2-40B4-BE49-F238E27FC236}">
                <a16:creationId xmlns:a16="http://schemas.microsoft.com/office/drawing/2014/main" id="{C06255F2-BC67-4DDE-B34E-AC4BA21838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3" name="Freeform: Shape 22">
            <a:extLst>
              <a:ext uri="{FF2B5EF4-FFF2-40B4-BE49-F238E27FC236}">
                <a16:creationId xmlns:a16="http://schemas.microsoft.com/office/drawing/2014/main" id="{55169443-FCCD-4C0A-8C69-18CD3FA096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useBgFill="1">
        <p:nvSpPr>
          <p:cNvPr id="25" name="Rectangle 24">
            <a:extLst>
              <a:ext uri="{FF2B5EF4-FFF2-40B4-BE49-F238E27FC236}">
                <a16:creationId xmlns:a16="http://schemas.microsoft.com/office/drawing/2014/main" id="{F3E416D2-D994-4F7A-8F62-B28B11BE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pic>
        <p:nvPicPr>
          <p:cNvPr id="5" name="Picture 4">
            <a:extLst>
              <a:ext uri="{FF2B5EF4-FFF2-40B4-BE49-F238E27FC236}">
                <a16:creationId xmlns:a16="http://schemas.microsoft.com/office/drawing/2014/main" id="{3E38BF2E-AC54-9514-84D0-E181A4506863}"/>
              </a:ext>
            </a:extLst>
          </p:cNvPr>
          <p:cNvPicPr>
            <a:picLocks noChangeAspect="1"/>
          </p:cNvPicPr>
          <p:nvPr/>
        </p:nvPicPr>
        <p:blipFill rotWithShape="1">
          <a:blip r:embed="rId2"/>
          <a:srcRect r="25"/>
          <a:stretch/>
        </p:blipFill>
        <p:spPr>
          <a:xfrm>
            <a:off x="1524" y="10"/>
            <a:ext cx="12188952" cy="6857990"/>
          </a:xfrm>
          <a:prstGeom prst="rect">
            <a:avLst/>
          </a:prstGeom>
        </p:spPr>
      </p:pic>
      <p:sp>
        <p:nvSpPr>
          <p:cNvPr id="27" name="Freeform: Shape 26">
            <a:extLst>
              <a:ext uri="{FF2B5EF4-FFF2-40B4-BE49-F238E27FC236}">
                <a16:creationId xmlns:a16="http://schemas.microsoft.com/office/drawing/2014/main" id="{746D3498-BB0C-4BBC-957B-FC6466C804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715949" y="0"/>
            <a:ext cx="7476051" cy="6858000"/>
          </a:xfrm>
          <a:custGeom>
            <a:avLst/>
            <a:gdLst>
              <a:gd name="connsiteX0" fmla="*/ 0 w 7476051"/>
              <a:gd name="connsiteY0" fmla="*/ 0 h 6858000"/>
              <a:gd name="connsiteX1" fmla="*/ 348024 w 7476051"/>
              <a:gd name="connsiteY1" fmla="*/ 0 h 6858000"/>
              <a:gd name="connsiteX2" fmla="*/ 681975 w 7476051"/>
              <a:gd name="connsiteY2" fmla="*/ 0 h 6858000"/>
              <a:gd name="connsiteX3" fmla="*/ 1555845 w 7476051"/>
              <a:gd name="connsiteY3" fmla="*/ 0 h 6858000"/>
              <a:gd name="connsiteX4" fmla="*/ 1568054 w 7476051"/>
              <a:gd name="connsiteY4" fmla="*/ 0 h 6858000"/>
              <a:gd name="connsiteX5" fmla="*/ 1693495 w 7476051"/>
              <a:gd name="connsiteY5" fmla="*/ 0 h 6858000"/>
              <a:gd name="connsiteX6" fmla="*/ 3186636 w 7476051"/>
              <a:gd name="connsiteY6" fmla="*/ 0 h 6858000"/>
              <a:gd name="connsiteX7" fmla="*/ 5853028 w 7476051"/>
              <a:gd name="connsiteY7" fmla="*/ 0 h 6858000"/>
              <a:gd name="connsiteX8" fmla="*/ 5875152 w 7476051"/>
              <a:gd name="connsiteY8" fmla="*/ 14997 h 6858000"/>
              <a:gd name="connsiteX9" fmla="*/ 7476051 w 7476051"/>
              <a:gd name="connsiteY9" fmla="*/ 3621656 h 6858000"/>
              <a:gd name="connsiteX10" fmla="*/ 5601701 w 7476051"/>
              <a:gd name="connsiteY10" fmla="*/ 6374814 h 6858000"/>
              <a:gd name="connsiteX11" fmla="*/ 5085053 w 7476051"/>
              <a:gd name="connsiteY11" fmla="*/ 6780599 h 6858000"/>
              <a:gd name="connsiteX12" fmla="*/ 4973297 w 7476051"/>
              <a:gd name="connsiteY12" fmla="*/ 6858000 h 6858000"/>
              <a:gd name="connsiteX13" fmla="*/ 3186636 w 7476051"/>
              <a:gd name="connsiteY13" fmla="*/ 6858000 h 6858000"/>
              <a:gd name="connsiteX14" fmla="*/ 1568054 w 7476051"/>
              <a:gd name="connsiteY14" fmla="*/ 6858000 h 6858000"/>
              <a:gd name="connsiteX15" fmla="*/ 1555845 w 7476051"/>
              <a:gd name="connsiteY15" fmla="*/ 6858000 h 6858000"/>
              <a:gd name="connsiteX16" fmla="*/ 1385101 w 7476051"/>
              <a:gd name="connsiteY16" fmla="*/ 6858000 h 6858000"/>
              <a:gd name="connsiteX17" fmla="*/ 681975 w 7476051"/>
              <a:gd name="connsiteY17" fmla="*/ 6858000 h 6858000"/>
              <a:gd name="connsiteX18" fmla="*/ 348024 w 7476051"/>
              <a:gd name="connsiteY18" fmla="*/ 6858000 h 6858000"/>
              <a:gd name="connsiteX19" fmla="*/ 0 w 7476051"/>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76051" h="6858000">
                <a:moveTo>
                  <a:pt x="0" y="0"/>
                </a:moveTo>
                <a:lnTo>
                  <a:pt x="348024" y="0"/>
                </a:lnTo>
                <a:lnTo>
                  <a:pt x="681975" y="0"/>
                </a:lnTo>
                <a:lnTo>
                  <a:pt x="1555845" y="0"/>
                </a:lnTo>
                <a:lnTo>
                  <a:pt x="1568054" y="0"/>
                </a:lnTo>
                <a:lnTo>
                  <a:pt x="1693495" y="0"/>
                </a:lnTo>
                <a:lnTo>
                  <a:pt x="3186636" y="0"/>
                </a:lnTo>
                <a:lnTo>
                  <a:pt x="5853028" y="0"/>
                </a:lnTo>
                <a:lnTo>
                  <a:pt x="5875152" y="14997"/>
                </a:lnTo>
                <a:cubicBezTo>
                  <a:pt x="6902315" y="754641"/>
                  <a:pt x="7476051" y="2093192"/>
                  <a:pt x="7476051" y="3621656"/>
                </a:cubicBezTo>
                <a:cubicBezTo>
                  <a:pt x="7476051" y="4969131"/>
                  <a:pt x="6547326" y="5602839"/>
                  <a:pt x="5601701" y="6374814"/>
                </a:cubicBezTo>
                <a:cubicBezTo>
                  <a:pt x="5429498" y="6515397"/>
                  <a:pt x="5258871" y="6653108"/>
                  <a:pt x="5085053" y="6780599"/>
                </a:cubicBezTo>
                <a:lnTo>
                  <a:pt x="4973297" y="6858000"/>
                </a:lnTo>
                <a:lnTo>
                  <a:pt x="3186636" y="6858000"/>
                </a:lnTo>
                <a:lnTo>
                  <a:pt x="1568054" y="6858000"/>
                </a:lnTo>
                <a:lnTo>
                  <a:pt x="1555845" y="6858000"/>
                </a:lnTo>
                <a:lnTo>
                  <a:pt x="1385101" y="6858000"/>
                </a:lnTo>
                <a:lnTo>
                  <a:pt x="681975" y="6858000"/>
                </a:lnTo>
                <a:lnTo>
                  <a:pt x="348024" y="6858000"/>
                </a:lnTo>
                <a:lnTo>
                  <a:pt x="0" y="6858000"/>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Freeform: Shape 28">
            <a:extLst>
              <a:ext uri="{FF2B5EF4-FFF2-40B4-BE49-F238E27FC236}">
                <a16:creationId xmlns:a16="http://schemas.microsoft.com/office/drawing/2014/main" id="{7539A79B-DFBA-4781-B0DE-4044B07226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297492"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31" name="Freeform: Shape 30">
            <a:extLst>
              <a:ext uri="{FF2B5EF4-FFF2-40B4-BE49-F238E27FC236}">
                <a16:creationId xmlns:a16="http://schemas.microsoft.com/office/drawing/2014/main" id="{3D8EFB43-661E-4B15-BA65-39CC17EF71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510788"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16692B13-4201-F18C-589C-A9C11ACDD34C}"/>
              </a:ext>
            </a:extLst>
          </p:cNvPr>
          <p:cNvSpPr>
            <a:spLocks noGrp="1"/>
          </p:cNvSpPr>
          <p:nvPr>
            <p:ph type="title"/>
          </p:nvPr>
        </p:nvSpPr>
        <p:spPr>
          <a:xfrm>
            <a:off x="5781675" y="1346268"/>
            <a:ext cx="5932755" cy="3285207"/>
          </a:xfrm>
        </p:spPr>
        <p:txBody>
          <a:bodyPr vert="horz" lIns="109728" tIns="109728" rIns="109728" bIns="91440" rtlCol="0" anchor="b">
            <a:normAutofit/>
          </a:bodyPr>
          <a:lstStyle/>
          <a:p>
            <a:pPr>
              <a:lnSpc>
                <a:spcPct val="120000"/>
              </a:lnSpc>
            </a:pPr>
            <a:r>
              <a:rPr lang="en-US" sz="5400">
                <a:solidFill>
                  <a:schemeClr val="bg1"/>
                </a:solidFill>
              </a:rPr>
              <a:t>Stelling 8</a:t>
            </a:r>
          </a:p>
        </p:txBody>
      </p:sp>
      <p:sp>
        <p:nvSpPr>
          <p:cNvPr id="3" name="Tijdelijke aanduiding voor inhoud 2">
            <a:extLst>
              <a:ext uri="{FF2B5EF4-FFF2-40B4-BE49-F238E27FC236}">
                <a16:creationId xmlns:a16="http://schemas.microsoft.com/office/drawing/2014/main" id="{43A68840-A99B-CFA3-4307-56A9547C49F8}"/>
              </a:ext>
            </a:extLst>
          </p:cNvPr>
          <p:cNvSpPr>
            <a:spLocks noGrp="1"/>
          </p:cNvSpPr>
          <p:nvPr>
            <p:ph idx="1"/>
          </p:nvPr>
        </p:nvSpPr>
        <p:spPr>
          <a:xfrm>
            <a:off x="5780151" y="4631475"/>
            <a:ext cx="5934278" cy="1150200"/>
          </a:xfrm>
        </p:spPr>
        <p:txBody>
          <a:bodyPr vert="horz" lIns="109728" tIns="109728" rIns="109728" bIns="91440" rtlCol="0" anchor="t">
            <a:normAutofit/>
          </a:bodyPr>
          <a:lstStyle/>
          <a:p>
            <a:pPr>
              <a:lnSpc>
                <a:spcPct val="130000"/>
              </a:lnSpc>
            </a:pPr>
            <a:r>
              <a:rPr lang="en-US" sz="2200">
                <a:solidFill>
                  <a:schemeClr val="bg1"/>
                </a:solidFill>
              </a:rPr>
              <a:t>Ik eet geen vlees, puur omdat ik dierenleed wil stoppen in Nederland</a:t>
            </a:r>
          </a:p>
        </p:txBody>
      </p:sp>
    </p:spTree>
    <p:extLst>
      <p:ext uri="{BB962C8B-B14F-4D97-AF65-F5344CB8AC3E}">
        <p14:creationId xmlns:p14="http://schemas.microsoft.com/office/powerpoint/2010/main" val="31643520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6" name="Freeform: Shape 75">
            <a:extLst>
              <a:ext uri="{FF2B5EF4-FFF2-40B4-BE49-F238E27FC236}">
                <a16:creationId xmlns:a16="http://schemas.microsoft.com/office/drawing/2014/main" id="{9B0F7D69-D93C-4C38-A23D-76E000D691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8" name="Freeform: Shape 77">
            <a:extLst>
              <a:ext uri="{FF2B5EF4-FFF2-40B4-BE49-F238E27FC236}">
                <a16:creationId xmlns:a16="http://schemas.microsoft.com/office/drawing/2014/main" id="{8CD419D4-EA9D-42D9-BF62-B07F0B7B67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80" name="Freeform: Shape 79">
            <a:extLst>
              <a:ext uri="{FF2B5EF4-FFF2-40B4-BE49-F238E27FC236}">
                <a16:creationId xmlns:a16="http://schemas.microsoft.com/office/drawing/2014/main" id="{1C6FEC9B-9608-4181-A9E5-A1B80E720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82" name="Freeform: Shape 81">
            <a:extLst>
              <a:ext uri="{FF2B5EF4-FFF2-40B4-BE49-F238E27FC236}">
                <a16:creationId xmlns:a16="http://schemas.microsoft.com/office/drawing/2014/main" id="{AB1564ED-F26F-451D-97D6-A6EC3E83F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84" name="Freeform: Shape 83">
            <a:extLst>
              <a:ext uri="{FF2B5EF4-FFF2-40B4-BE49-F238E27FC236}">
                <a16:creationId xmlns:a16="http://schemas.microsoft.com/office/drawing/2014/main" id="{0CA184B6-3482-4F43-87F0-BC765DCFD8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6" name="Freeform: Shape 85">
            <a:extLst>
              <a:ext uri="{FF2B5EF4-FFF2-40B4-BE49-F238E27FC236}">
                <a16:creationId xmlns:a16="http://schemas.microsoft.com/office/drawing/2014/main" id="{6C869923-8380-4244-9548-802C330638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88" name="Freeform: Shape 87">
            <a:extLst>
              <a:ext uri="{FF2B5EF4-FFF2-40B4-BE49-F238E27FC236}">
                <a16:creationId xmlns:a16="http://schemas.microsoft.com/office/drawing/2014/main" id="{C06255F2-BC67-4DDE-B34E-AC4BA21838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90" name="Freeform: Shape 89">
            <a:extLst>
              <a:ext uri="{FF2B5EF4-FFF2-40B4-BE49-F238E27FC236}">
                <a16:creationId xmlns:a16="http://schemas.microsoft.com/office/drawing/2014/main" id="{55169443-FCCD-4C0A-8C69-18CD3FA096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useBgFill="1">
        <p:nvSpPr>
          <p:cNvPr id="92" name="Rectangle 91">
            <a:extLst>
              <a:ext uri="{FF2B5EF4-FFF2-40B4-BE49-F238E27FC236}">
                <a16:creationId xmlns:a16="http://schemas.microsoft.com/office/drawing/2014/main" id="{0DBF1ABE-8590-450D-BB49-BDDCCF3EE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94" name="Freeform: Shape 93">
            <a:extLst>
              <a:ext uri="{FF2B5EF4-FFF2-40B4-BE49-F238E27FC236}">
                <a16:creationId xmlns:a16="http://schemas.microsoft.com/office/drawing/2014/main" id="{391F8D69-709A-4575-A393-B4C26481AF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66083" y="0"/>
            <a:ext cx="9841377" cy="6858000"/>
          </a:xfrm>
          <a:custGeom>
            <a:avLst/>
            <a:gdLst>
              <a:gd name="connsiteX0" fmla="*/ 8218354 w 9841377"/>
              <a:gd name="connsiteY0" fmla="*/ 0 h 6858000"/>
              <a:gd name="connsiteX1" fmla="*/ 5551962 w 9841377"/>
              <a:gd name="connsiteY1" fmla="*/ 0 h 6858000"/>
              <a:gd name="connsiteX2" fmla="*/ 5482342 w 9841377"/>
              <a:gd name="connsiteY2" fmla="*/ 0 h 6858000"/>
              <a:gd name="connsiteX3" fmla="*/ 4359035 w 9841377"/>
              <a:gd name="connsiteY3" fmla="*/ 0 h 6858000"/>
              <a:gd name="connsiteX4" fmla="*/ 4289415 w 9841377"/>
              <a:gd name="connsiteY4" fmla="*/ 0 h 6858000"/>
              <a:gd name="connsiteX5" fmla="*/ 1623023 w 9841377"/>
              <a:gd name="connsiteY5" fmla="*/ 0 h 6858000"/>
              <a:gd name="connsiteX6" fmla="*/ 1600899 w 9841377"/>
              <a:gd name="connsiteY6" fmla="*/ 14997 h 6858000"/>
              <a:gd name="connsiteX7" fmla="*/ 0 w 9841377"/>
              <a:gd name="connsiteY7" fmla="*/ 3621656 h 6858000"/>
              <a:gd name="connsiteX8" fmla="*/ 1874350 w 9841377"/>
              <a:gd name="connsiteY8" fmla="*/ 6374814 h 6858000"/>
              <a:gd name="connsiteX9" fmla="*/ 2390998 w 9841377"/>
              <a:gd name="connsiteY9" fmla="*/ 6780599 h 6858000"/>
              <a:gd name="connsiteX10" fmla="*/ 2502754 w 9841377"/>
              <a:gd name="connsiteY10" fmla="*/ 6858000 h 6858000"/>
              <a:gd name="connsiteX11" fmla="*/ 4289415 w 9841377"/>
              <a:gd name="connsiteY11" fmla="*/ 6858000 h 6858000"/>
              <a:gd name="connsiteX12" fmla="*/ 4359035 w 9841377"/>
              <a:gd name="connsiteY12" fmla="*/ 6858000 h 6858000"/>
              <a:gd name="connsiteX13" fmla="*/ 5482342 w 9841377"/>
              <a:gd name="connsiteY13" fmla="*/ 6858000 h 6858000"/>
              <a:gd name="connsiteX14" fmla="*/ 5551962 w 9841377"/>
              <a:gd name="connsiteY14" fmla="*/ 6858000 h 6858000"/>
              <a:gd name="connsiteX15" fmla="*/ 7338623 w 9841377"/>
              <a:gd name="connsiteY15" fmla="*/ 6858000 h 6858000"/>
              <a:gd name="connsiteX16" fmla="*/ 7450379 w 9841377"/>
              <a:gd name="connsiteY16" fmla="*/ 6780599 h 6858000"/>
              <a:gd name="connsiteX17" fmla="*/ 7967027 w 9841377"/>
              <a:gd name="connsiteY17" fmla="*/ 6374814 h 6858000"/>
              <a:gd name="connsiteX18" fmla="*/ 9841377 w 9841377"/>
              <a:gd name="connsiteY18" fmla="*/ 3621656 h 6858000"/>
              <a:gd name="connsiteX19" fmla="*/ 8240478 w 9841377"/>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841377" h="6858000">
                <a:moveTo>
                  <a:pt x="8218354" y="0"/>
                </a:moveTo>
                <a:lnTo>
                  <a:pt x="5551962" y="0"/>
                </a:lnTo>
                <a:lnTo>
                  <a:pt x="5482342" y="0"/>
                </a:lnTo>
                <a:lnTo>
                  <a:pt x="4359035" y="0"/>
                </a:lnTo>
                <a:lnTo>
                  <a:pt x="4289415" y="0"/>
                </a:lnTo>
                <a:lnTo>
                  <a:pt x="1623023" y="0"/>
                </a:lnTo>
                <a:lnTo>
                  <a:pt x="1600899" y="14997"/>
                </a:lnTo>
                <a:cubicBezTo>
                  <a:pt x="573736" y="754641"/>
                  <a:pt x="0" y="2093192"/>
                  <a:pt x="0" y="3621656"/>
                </a:cubicBezTo>
                <a:cubicBezTo>
                  <a:pt x="0" y="4969131"/>
                  <a:pt x="928725" y="5602839"/>
                  <a:pt x="1874350" y="6374814"/>
                </a:cubicBezTo>
                <a:cubicBezTo>
                  <a:pt x="2046553" y="6515397"/>
                  <a:pt x="2217180" y="6653108"/>
                  <a:pt x="2390998" y="6780599"/>
                </a:cubicBezTo>
                <a:lnTo>
                  <a:pt x="2502754" y="6858000"/>
                </a:lnTo>
                <a:lnTo>
                  <a:pt x="4289415" y="6858000"/>
                </a:lnTo>
                <a:lnTo>
                  <a:pt x="4359035" y="6858000"/>
                </a:lnTo>
                <a:lnTo>
                  <a:pt x="5482342" y="6858000"/>
                </a:lnTo>
                <a:lnTo>
                  <a:pt x="5551962" y="6858000"/>
                </a:lnTo>
                <a:lnTo>
                  <a:pt x="7338623" y="6858000"/>
                </a:lnTo>
                <a:lnTo>
                  <a:pt x="7450379" y="6780599"/>
                </a:lnTo>
                <a:cubicBezTo>
                  <a:pt x="7624197" y="6653108"/>
                  <a:pt x="7794824" y="6515397"/>
                  <a:pt x="7967027" y="6374814"/>
                </a:cubicBezTo>
                <a:cubicBezTo>
                  <a:pt x="8912652" y="5602839"/>
                  <a:pt x="9841377" y="4969131"/>
                  <a:pt x="9841377" y="3621656"/>
                </a:cubicBezTo>
                <a:cubicBezTo>
                  <a:pt x="9841377" y="2093192"/>
                  <a:pt x="9267641" y="754641"/>
                  <a:pt x="8240478" y="14997"/>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6" name="Freeform: Shape 95">
            <a:extLst>
              <a:ext uri="{FF2B5EF4-FFF2-40B4-BE49-F238E27FC236}">
                <a16:creationId xmlns:a16="http://schemas.microsoft.com/office/drawing/2014/main" id="{C87A50C4-1191-461A-9E09-C8057F2AF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3035" y="0"/>
            <a:ext cx="2265453" cy="6858000"/>
          </a:xfrm>
          <a:custGeom>
            <a:avLst/>
            <a:gdLst>
              <a:gd name="connsiteX0" fmla="*/ 1117108 w 2265453"/>
              <a:gd name="connsiteY0" fmla="*/ 0 h 6858000"/>
              <a:gd name="connsiteX1" fmla="*/ 1099628 w 2265453"/>
              <a:gd name="connsiteY1" fmla="*/ 0 h 6858000"/>
              <a:gd name="connsiteX2" fmla="*/ 1175238 w 2265453"/>
              <a:gd name="connsiteY2" fmla="*/ 82371 h 6858000"/>
              <a:gd name="connsiteX3" fmla="*/ 2240276 w 2265453"/>
              <a:gd name="connsiteY3" fmla="*/ 3734791 h 6858000"/>
              <a:gd name="connsiteX4" fmla="*/ 274951 w 2265453"/>
              <a:gd name="connsiteY4" fmla="*/ 6634678 h 6858000"/>
              <a:gd name="connsiteX5" fmla="*/ 12802 w 2265453"/>
              <a:gd name="connsiteY5" fmla="*/ 6848127 h 6858000"/>
              <a:gd name="connsiteX6" fmla="*/ 0 w 2265453"/>
              <a:gd name="connsiteY6" fmla="*/ 6858000 h 6858000"/>
              <a:gd name="connsiteX7" fmla="*/ 19410 w 2265453"/>
              <a:gd name="connsiteY7" fmla="*/ 6858000 h 6858000"/>
              <a:gd name="connsiteX8" fmla="*/ 31082 w 2265453"/>
              <a:gd name="connsiteY8" fmla="*/ 6848998 h 6858000"/>
              <a:gd name="connsiteX9" fmla="*/ 293230 w 2265453"/>
              <a:gd name="connsiteY9" fmla="*/ 6635549 h 6858000"/>
              <a:gd name="connsiteX10" fmla="*/ 2258555 w 2265453"/>
              <a:gd name="connsiteY10" fmla="*/ 3735662 h 6858000"/>
              <a:gd name="connsiteX11" fmla="*/ 1193518 w 2265453"/>
              <a:gd name="connsiteY11" fmla="*/ 832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5453" h="6858000">
                <a:moveTo>
                  <a:pt x="1117108" y="0"/>
                </a:moveTo>
                <a:lnTo>
                  <a:pt x="1099628" y="0"/>
                </a:lnTo>
                <a:lnTo>
                  <a:pt x="1175238" y="82371"/>
                </a:lnTo>
                <a:cubicBezTo>
                  <a:pt x="1926546" y="957940"/>
                  <a:pt x="2303836" y="2277119"/>
                  <a:pt x="2240276" y="3734791"/>
                </a:cubicBezTo>
                <a:cubicBezTo>
                  <a:pt x="2176522" y="5196911"/>
                  <a:pt x="1237280" y="5841173"/>
                  <a:pt x="274951" y="6634678"/>
                </a:cubicBezTo>
                <a:cubicBezTo>
                  <a:pt x="187328" y="6706930"/>
                  <a:pt x="100126" y="6778421"/>
                  <a:pt x="12802" y="6848127"/>
                </a:cubicBezTo>
                <a:lnTo>
                  <a:pt x="0" y="6858000"/>
                </a:lnTo>
                <a:lnTo>
                  <a:pt x="19410" y="6858000"/>
                </a:lnTo>
                <a:lnTo>
                  <a:pt x="31082" y="6848998"/>
                </a:lnTo>
                <a:cubicBezTo>
                  <a:pt x="118405" y="6779292"/>
                  <a:pt x="205608" y="6707801"/>
                  <a:pt x="293230" y="6635549"/>
                </a:cubicBezTo>
                <a:cubicBezTo>
                  <a:pt x="1255560" y="5842045"/>
                  <a:pt x="2194802" y="5197782"/>
                  <a:pt x="2258555" y="3735662"/>
                </a:cubicBezTo>
                <a:cubicBezTo>
                  <a:pt x="2322115" y="2277991"/>
                  <a:pt x="1944825" y="958811"/>
                  <a:pt x="1193518" y="83243"/>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98" name="Freeform: Shape 97">
            <a:extLst>
              <a:ext uri="{FF2B5EF4-FFF2-40B4-BE49-F238E27FC236}">
                <a16:creationId xmlns:a16="http://schemas.microsoft.com/office/drawing/2014/main" id="{BC87DA9F-8DB2-4D48-8716-A928FBB8A5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033" y="0"/>
            <a:ext cx="2486322"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00" name="Freeform: Shape 99">
            <a:extLst>
              <a:ext uri="{FF2B5EF4-FFF2-40B4-BE49-F238E27FC236}">
                <a16:creationId xmlns:a16="http://schemas.microsoft.com/office/drawing/2014/main" id="{195EA065-AC5D-431D-927E-87FF05884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96194"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02" name="Freeform: Shape 101">
            <a:extLst>
              <a:ext uri="{FF2B5EF4-FFF2-40B4-BE49-F238E27FC236}">
                <a16:creationId xmlns:a16="http://schemas.microsoft.com/office/drawing/2014/main" id="{46934B3C-D73F-4CD0-95B1-0244D662D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23292" y="0"/>
            <a:ext cx="2486322"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31B86BFE-154B-8154-B12E-33BB1B89FC3F}"/>
              </a:ext>
            </a:extLst>
          </p:cNvPr>
          <p:cNvSpPr>
            <a:spLocks noGrp="1"/>
          </p:cNvSpPr>
          <p:nvPr>
            <p:ph type="title"/>
          </p:nvPr>
        </p:nvSpPr>
        <p:spPr>
          <a:xfrm>
            <a:off x="1743607" y="3912041"/>
            <a:ext cx="8394306" cy="1396053"/>
          </a:xfrm>
        </p:spPr>
        <p:txBody>
          <a:bodyPr vert="horz" lIns="109728" tIns="109728" rIns="109728" bIns="91440" rtlCol="0" anchor="b">
            <a:normAutofit/>
          </a:bodyPr>
          <a:lstStyle/>
          <a:p>
            <a:pPr algn="ctr">
              <a:lnSpc>
                <a:spcPct val="120000"/>
              </a:lnSpc>
            </a:pPr>
            <a:r>
              <a:rPr lang="en-US" sz="5400">
                <a:solidFill>
                  <a:schemeClr val="tx1">
                    <a:lumMod val="85000"/>
                    <a:lumOff val="15000"/>
                  </a:schemeClr>
                </a:solidFill>
              </a:rPr>
              <a:t>Wakker dier </a:t>
            </a:r>
          </a:p>
        </p:txBody>
      </p:sp>
      <p:pic>
        <p:nvPicPr>
          <p:cNvPr id="4" name="Onlinemedia 3" title="Zuivel niet zo zuiver als we denken">
            <a:hlinkClick r:id="" action="ppaction://media"/>
            <a:extLst>
              <a:ext uri="{FF2B5EF4-FFF2-40B4-BE49-F238E27FC236}">
                <a16:creationId xmlns:a16="http://schemas.microsoft.com/office/drawing/2014/main" id="{C2221DCD-414D-F690-CE43-788A7C475C73}"/>
              </a:ext>
            </a:extLst>
          </p:cNvPr>
          <p:cNvPicPr>
            <a:picLocks noRot="1" noChangeAspect="1"/>
          </p:cNvPicPr>
          <p:nvPr>
            <a:videoFile r:link="rId1"/>
          </p:nvPr>
        </p:nvPicPr>
        <p:blipFill>
          <a:blip r:embed="rId3"/>
          <a:stretch>
            <a:fillRect/>
          </a:stretch>
        </p:blipFill>
        <p:spPr>
          <a:xfrm>
            <a:off x="3278892" y="821665"/>
            <a:ext cx="5215757" cy="2946903"/>
          </a:xfrm>
          <a:prstGeom prst="rect">
            <a:avLst/>
          </a:prstGeom>
        </p:spPr>
      </p:pic>
    </p:spTree>
    <p:extLst>
      <p:ext uri="{BB962C8B-B14F-4D97-AF65-F5344CB8AC3E}">
        <p14:creationId xmlns:p14="http://schemas.microsoft.com/office/powerpoint/2010/main" val="20730563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0A3566-934A-14E8-C75E-74F0E69775F6}"/>
              </a:ext>
            </a:extLst>
          </p:cNvPr>
          <p:cNvSpPr>
            <a:spLocks noGrp="1"/>
          </p:cNvSpPr>
          <p:nvPr>
            <p:ph type="title"/>
          </p:nvPr>
        </p:nvSpPr>
        <p:spPr/>
        <p:txBody>
          <a:bodyPr/>
          <a:lstStyle/>
          <a:p>
            <a:r>
              <a:rPr lang="nl-NL" dirty="0"/>
              <a:t>Einde les </a:t>
            </a:r>
          </a:p>
        </p:txBody>
      </p:sp>
    </p:spTree>
    <p:extLst>
      <p:ext uri="{BB962C8B-B14F-4D97-AF65-F5344CB8AC3E}">
        <p14:creationId xmlns:p14="http://schemas.microsoft.com/office/powerpoint/2010/main" val="4028013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68" name="Rectangle 1067">
            <a:extLst>
              <a:ext uri="{FF2B5EF4-FFF2-40B4-BE49-F238E27FC236}">
                <a16:creationId xmlns:a16="http://schemas.microsoft.com/office/drawing/2014/main" id="{954AB742-44A6-4CDD-B54A-818846AF8F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070" name="Freeform: Shape 1069">
            <a:extLst>
              <a:ext uri="{FF2B5EF4-FFF2-40B4-BE49-F238E27FC236}">
                <a16:creationId xmlns:a16="http://schemas.microsoft.com/office/drawing/2014/main" id="{08C45C92-59FD-435B-8362-60BEA058FA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320" y="0"/>
            <a:ext cx="3404592" cy="2880968"/>
          </a:xfrm>
          <a:custGeom>
            <a:avLst/>
            <a:gdLst>
              <a:gd name="connsiteX0" fmla="*/ 30625 w 3404592"/>
              <a:gd name="connsiteY0" fmla="*/ 0 h 2880968"/>
              <a:gd name="connsiteX1" fmla="*/ 3404591 w 3404592"/>
              <a:gd name="connsiteY1" fmla="*/ 0 h 2880968"/>
              <a:gd name="connsiteX2" fmla="*/ 3404592 w 3404592"/>
              <a:gd name="connsiteY2" fmla="*/ 2363677 h 2880968"/>
              <a:gd name="connsiteX3" fmla="*/ 3368234 w 3404592"/>
              <a:gd name="connsiteY3" fmla="*/ 2400463 h 2880968"/>
              <a:gd name="connsiteX4" fmla="*/ 2673169 w 3404592"/>
              <a:gd name="connsiteY4" fmla="*/ 2691710 h 2880968"/>
              <a:gd name="connsiteX5" fmla="*/ 2383908 w 3404592"/>
              <a:gd name="connsiteY5" fmla="*/ 2766733 h 2880968"/>
              <a:gd name="connsiteX6" fmla="*/ 580011 w 3404592"/>
              <a:gd name="connsiteY6" fmla="*/ 2455996 h 2880968"/>
              <a:gd name="connsiteX7" fmla="*/ 103935 w 3404592"/>
              <a:gd name="connsiteY7" fmla="*/ 1224395 h 2880968"/>
              <a:gd name="connsiteX8" fmla="*/ 76737 w 3404592"/>
              <a:gd name="connsiteY8" fmla="*/ 1040246 h 2880968"/>
              <a:gd name="connsiteX9" fmla="*/ 6986 w 3404592"/>
              <a:gd name="connsiteY9" fmla="*/ 142569 h 288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4592" h="2880968">
                <a:moveTo>
                  <a:pt x="30625" y="0"/>
                </a:moveTo>
                <a:lnTo>
                  <a:pt x="3404591" y="0"/>
                </a:lnTo>
                <a:lnTo>
                  <a:pt x="3404592" y="2363677"/>
                </a:lnTo>
                <a:lnTo>
                  <a:pt x="3368234" y="2400463"/>
                </a:lnTo>
                <a:cubicBezTo>
                  <a:pt x="3196560" y="2556781"/>
                  <a:pt x="3007578" y="2609148"/>
                  <a:pt x="2673169" y="2691710"/>
                </a:cubicBezTo>
                <a:cubicBezTo>
                  <a:pt x="2580978" y="2714454"/>
                  <a:pt x="2485617" y="2738008"/>
                  <a:pt x="2383908" y="2766733"/>
                </a:cubicBezTo>
                <a:cubicBezTo>
                  <a:pt x="1606788" y="2986132"/>
                  <a:pt x="1067300" y="2893177"/>
                  <a:pt x="580011" y="2455996"/>
                </a:cubicBezTo>
                <a:cubicBezTo>
                  <a:pt x="260201" y="2169073"/>
                  <a:pt x="183906" y="1782048"/>
                  <a:pt x="103935" y="1224395"/>
                </a:cubicBezTo>
                <a:cubicBezTo>
                  <a:pt x="95007" y="1162089"/>
                  <a:pt x="85753" y="1100145"/>
                  <a:pt x="76737" y="1040246"/>
                </a:cubicBezTo>
                <a:cubicBezTo>
                  <a:pt x="28042" y="715402"/>
                  <a:pt x="-17905" y="408591"/>
                  <a:pt x="6986" y="142569"/>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072" name="Freeform: Shape 1071">
            <a:extLst>
              <a:ext uri="{FF2B5EF4-FFF2-40B4-BE49-F238E27FC236}">
                <a16:creationId xmlns:a16="http://schemas.microsoft.com/office/drawing/2014/main" id="{6BA5E4C9-D26D-422D-AEF7-90E51CC900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320" y="3297832"/>
            <a:ext cx="5959692" cy="3560169"/>
          </a:xfrm>
          <a:custGeom>
            <a:avLst/>
            <a:gdLst>
              <a:gd name="connsiteX0" fmla="*/ 3008109 w 5959692"/>
              <a:gd name="connsiteY0" fmla="*/ 42 h 3560169"/>
              <a:gd name="connsiteX1" fmla="*/ 4702247 w 5959692"/>
              <a:gd name="connsiteY1" fmla="*/ 626282 h 3560169"/>
              <a:gd name="connsiteX2" fmla="*/ 5069411 w 5959692"/>
              <a:gd name="connsiteY2" fmla="*/ 865826 h 3560169"/>
              <a:gd name="connsiteX3" fmla="*/ 5895906 w 5959692"/>
              <a:gd name="connsiteY3" fmla="*/ 1594994 h 3560169"/>
              <a:gd name="connsiteX4" fmla="*/ 5959691 w 5959692"/>
              <a:gd name="connsiteY4" fmla="*/ 1728783 h 3560169"/>
              <a:gd name="connsiteX5" fmla="*/ 5959692 w 5959692"/>
              <a:gd name="connsiteY5" fmla="*/ 3560169 h 3560169"/>
              <a:gd name="connsiteX6" fmla="*/ 635 w 5959692"/>
              <a:gd name="connsiteY6" fmla="*/ 3560169 h 3560169"/>
              <a:gd name="connsiteX7" fmla="*/ 0 w 5959692"/>
              <a:gd name="connsiteY7" fmla="*/ 3534810 h 3560169"/>
              <a:gd name="connsiteX8" fmla="*/ 56896 w 5959692"/>
              <a:gd name="connsiteY8" fmla="*/ 3142342 h 3560169"/>
              <a:gd name="connsiteX9" fmla="*/ 605568 w 5959692"/>
              <a:gd name="connsiteY9" fmla="*/ 1932853 h 3560169"/>
              <a:gd name="connsiteX10" fmla="*/ 736162 w 5959692"/>
              <a:gd name="connsiteY10" fmla="*/ 1690788 h 3560169"/>
              <a:gd name="connsiteX11" fmla="*/ 2021319 w 5959692"/>
              <a:gd name="connsiteY11" fmla="*/ 209863 h 3560169"/>
              <a:gd name="connsiteX12" fmla="*/ 3008109 w 5959692"/>
              <a:gd name="connsiteY12" fmla="*/ 42 h 356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9692" h="3560169">
                <a:moveTo>
                  <a:pt x="3008109" y="42"/>
                </a:moveTo>
                <a:cubicBezTo>
                  <a:pt x="3549058" y="3372"/>
                  <a:pt x="4091345" y="208628"/>
                  <a:pt x="4702247" y="626282"/>
                </a:cubicBezTo>
                <a:cubicBezTo>
                  <a:pt x="4830168" y="713755"/>
                  <a:pt x="4951806" y="791097"/>
                  <a:pt x="5069411" y="865826"/>
                </a:cubicBezTo>
                <a:cubicBezTo>
                  <a:pt x="5495976" y="1136988"/>
                  <a:pt x="5734167" y="1298128"/>
                  <a:pt x="5895906" y="1594994"/>
                </a:cubicBezTo>
                <a:lnTo>
                  <a:pt x="5959691" y="1728783"/>
                </a:lnTo>
                <a:lnTo>
                  <a:pt x="5959692" y="3560169"/>
                </a:lnTo>
                <a:lnTo>
                  <a:pt x="635" y="3560169"/>
                </a:lnTo>
                <a:lnTo>
                  <a:pt x="0" y="3534810"/>
                </a:lnTo>
                <a:cubicBezTo>
                  <a:pt x="2402" y="3407978"/>
                  <a:pt x="21463" y="3278501"/>
                  <a:pt x="56896" y="3142342"/>
                </a:cubicBezTo>
                <a:cubicBezTo>
                  <a:pt x="155720" y="2762537"/>
                  <a:pt x="374193" y="2359525"/>
                  <a:pt x="605568" y="1932853"/>
                </a:cubicBezTo>
                <a:cubicBezTo>
                  <a:pt x="648282" y="1854194"/>
                  <a:pt x="692359" y="1772817"/>
                  <a:pt x="736162" y="1690788"/>
                </a:cubicBezTo>
                <a:cubicBezTo>
                  <a:pt x="1128289" y="956620"/>
                  <a:pt x="1429537" y="456850"/>
                  <a:pt x="2021319" y="209863"/>
                </a:cubicBezTo>
                <a:cubicBezTo>
                  <a:pt x="2359453" y="68739"/>
                  <a:pt x="2683541" y="-1956"/>
                  <a:pt x="3008109" y="42"/>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074" name="Freeform: Shape 1073">
            <a:extLst>
              <a:ext uri="{FF2B5EF4-FFF2-40B4-BE49-F238E27FC236}">
                <a16:creationId xmlns:a16="http://schemas.microsoft.com/office/drawing/2014/main" id="{604BB258-BFA7-48E7-B5F0-F599B36F3E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500167" y="319598"/>
            <a:ext cx="3259502" cy="3301428"/>
          </a:xfrm>
          <a:custGeom>
            <a:avLst/>
            <a:gdLst>
              <a:gd name="connsiteX0" fmla="*/ 1431069 w 3110997"/>
              <a:gd name="connsiteY0" fmla="*/ 1514 h 3301428"/>
              <a:gd name="connsiteX1" fmla="*/ 1946520 w 3110997"/>
              <a:gd name="connsiteY1" fmla="*/ 42088 h 3301428"/>
              <a:gd name="connsiteX2" fmla="*/ 2402721 w 3110997"/>
              <a:gd name="connsiteY2" fmla="*/ 303594 h 3301428"/>
              <a:gd name="connsiteX3" fmla="*/ 2762423 w 3110997"/>
              <a:gd name="connsiteY3" fmla="*/ 889436 h 3301428"/>
              <a:gd name="connsiteX4" fmla="*/ 2828518 w 3110997"/>
              <a:gd name="connsiteY4" fmla="*/ 1015773 h 3301428"/>
              <a:gd name="connsiteX5" fmla="*/ 3094962 w 3110997"/>
              <a:gd name="connsiteY5" fmla="*/ 2001284 h 3301428"/>
              <a:gd name="connsiteX6" fmla="*/ 2157067 w 3110997"/>
              <a:gd name="connsiteY6" fmla="*/ 3054444 h 3301428"/>
              <a:gd name="connsiteX7" fmla="*/ 1950853 w 3110997"/>
              <a:gd name="connsiteY7" fmla="*/ 3146478 h 3301428"/>
              <a:gd name="connsiteX8" fmla="*/ 1329246 w 3110997"/>
              <a:gd name="connsiteY8" fmla="*/ 3288753 h 3301428"/>
              <a:gd name="connsiteX9" fmla="*/ 740145 w 3110997"/>
              <a:gd name="connsiteY9" fmla="*/ 3019378 h 3301428"/>
              <a:gd name="connsiteX10" fmla="*/ 288773 w 3110997"/>
              <a:gd name="connsiteY10" fmla="*/ 2499557 h 3301428"/>
              <a:gd name="connsiteX11" fmla="*/ 35659 w 3110997"/>
              <a:gd name="connsiteY11" fmla="*/ 1823964 h 3301428"/>
              <a:gd name="connsiteX12" fmla="*/ 31208 w 3110997"/>
              <a:gd name="connsiteY12" fmla="*/ 1116817 h 3301428"/>
              <a:gd name="connsiteX13" fmla="*/ 266830 w 3110997"/>
              <a:gd name="connsiteY13" fmla="*/ 556451 h 3301428"/>
              <a:gd name="connsiteX14" fmla="*/ 683944 w 3110997"/>
              <a:gd name="connsiteY14" fmla="*/ 194390 h 3301428"/>
              <a:gd name="connsiteX15" fmla="*/ 1431069 w 3110997"/>
              <a:gd name="connsiteY15" fmla="*/ 1514 h 330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10997" h="3301428">
                <a:moveTo>
                  <a:pt x="1431069" y="1514"/>
                </a:moveTo>
                <a:cubicBezTo>
                  <a:pt x="1596908" y="-4789"/>
                  <a:pt x="1770176" y="8561"/>
                  <a:pt x="1946520" y="42088"/>
                </a:cubicBezTo>
                <a:cubicBezTo>
                  <a:pt x="2134136" y="77759"/>
                  <a:pt x="2274818" y="158432"/>
                  <a:pt x="2402721" y="303594"/>
                </a:cubicBezTo>
                <a:cubicBezTo>
                  <a:pt x="2536515" y="455435"/>
                  <a:pt x="2646258" y="666231"/>
                  <a:pt x="2762423" y="889436"/>
                </a:cubicBezTo>
                <a:cubicBezTo>
                  <a:pt x="2783822" y="930610"/>
                  <a:pt x="2805992" y="973158"/>
                  <a:pt x="2828518" y="1015773"/>
                </a:cubicBezTo>
                <a:cubicBezTo>
                  <a:pt x="3030101" y="1397216"/>
                  <a:pt x="3157590" y="1671880"/>
                  <a:pt x="3094962" y="2001284"/>
                </a:cubicBezTo>
                <a:cubicBezTo>
                  <a:pt x="2999536" y="2503193"/>
                  <a:pt x="2719052" y="2818175"/>
                  <a:pt x="2157067" y="3054444"/>
                </a:cubicBezTo>
                <a:cubicBezTo>
                  <a:pt x="2083511" y="3085361"/>
                  <a:pt x="2016053" y="3116427"/>
                  <a:pt x="1950853" y="3146478"/>
                </a:cubicBezTo>
                <a:cubicBezTo>
                  <a:pt x="1680527" y="3271008"/>
                  <a:pt x="1541221" y="3329055"/>
                  <a:pt x="1329246" y="3288753"/>
                </a:cubicBezTo>
                <a:cubicBezTo>
                  <a:pt x="1118766" y="3248736"/>
                  <a:pt x="920572" y="3158068"/>
                  <a:pt x="740145" y="3019378"/>
                </a:cubicBezTo>
                <a:cubicBezTo>
                  <a:pt x="563651" y="2883673"/>
                  <a:pt x="411737" y="2708752"/>
                  <a:pt x="288773" y="2499557"/>
                </a:cubicBezTo>
                <a:cubicBezTo>
                  <a:pt x="167863" y="2293930"/>
                  <a:pt x="80312" y="2060356"/>
                  <a:pt x="35659" y="1823964"/>
                </a:cubicBezTo>
                <a:cubicBezTo>
                  <a:pt x="-10360" y="1581177"/>
                  <a:pt x="-11829" y="1343178"/>
                  <a:pt x="31208" y="1116817"/>
                </a:cubicBezTo>
                <a:cubicBezTo>
                  <a:pt x="71795" y="903345"/>
                  <a:pt x="151102" y="714850"/>
                  <a:pt x="266830" y="556451"/>
                </a:cubicBezTo>
                <a:cubicBezTo>
                  <a:pt x="375349" y="408016"/>
                  <a:pt x="515707" y="286208"/>
                  <a:pt x="683944" y="194390"/>
                </a:cubicBezTo>
                <a:cubicBezTo>
                  <a:pt x="898912" y="77121"/>
                  <a:pt x="1154672" y="12021"/>
                  <a:pt x="1431069" y="1514"/>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076" name="Freeform: Shape 1075">
            <a:extLst>
              <a:ext uri="{FF2B5EF4-FFF2-40B4-BE49-F238E27FC236}">
                <a16:creationId xmlns:a16="http://schemas.microsoft.com/office/drawing/2014/main" id="{C77DEC3A-5EAB-410D-B312-9B3880B08A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320" y="0"/>
            <a:ext cx="3580076" cy="3029264"/>
          </a:xfrm>
          <a:custGeom>
            <a:avLst/>
            <a:gdLst>
              <a:gd name="connsiteX0" fmla="*/ 19381 w 3580076"/>
              <a:gd name="connsiteY0" fmla="*/ 0 h 3029264"/>
              <a:gd name="connsiteX1" fmla="*/ 3580076 w 3580076"/>
              <a:gd name="connsiteY1" fmla="*/ 0 h 3029264"/>
              <a:gd name="connsiteX2" fmla="*/ 3580076 w 3580076"/>
              <a:gd name="connsiteY2" fmla="*/ 2559343 h 3029264"/>
              <a:gd name="connsiteX3" fmla="*/ 3556258 w 3580076"/>
              <a:gd name="connsiteY3" fmla="*/ 2578706 h 3029264"/>
              <a:gd name="connsiteX4" fmla="*/ 2887450 w 3580076"/>
              <a:gd name="connsiteY4" fmla="*/ 2826324 h 3029264"/>
              <a:gd name="connsiteX5" fmla="*/ 2575407 w 3580076"/>
              <a:gd name="connsiteY5" fmla="*/ 2906908 h 3029264"/>
              <a:gd name="connsiteX6" fmla="*/ 628491 w 3580076"/>
              <a:gd name="connsiteY6" fmla="*/ 2569492 h 3029264"/>
              <a:gd name="connsiteX7" fmla="*/ 113276 w 3580076"/>
              <a:gd name="connsiteY7" fmla="*/ 1240251 h 3029264"/>
              <a:gd name="connsiteX8" fmla="*/ 83702 w 3580076"/>
              <a:gd name="connsiteY8" fmla="*/ 1041556 h 3029264"/>
              <a:gd name="connsiteX9" fmla="*/ 7347 w 3580076"/>
              <a:gd name="connsiteY9" fmla="*/ 73049 h 302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80076" h="3029264">
                <a:moveTo>
                  <a:pt x="19381" y="0"/>
                </a:moveTo>
                <a:lnTo>
                  <a:pt x="3580076" y="0"/>
                </a:lnTo>
                <a:lnTo>
                  <a:pt x="3580076" y="2559343"/>
                </a:lnTo>
                <a:lnTo>
                  <a:pt x="3556258" y="2578706"/>
                </a:lnTo>
                <a:cubicBezTo>
                  <a:pt x="3390615" y="2698133"/>
                  <a:pt x="3196665" y="2750327"/>
                  <a:pt x="2887450" y="2826324"/>
                </a:cubicBezTo>
                <a:cubicBezTo>
                  <a:pt x="2787996" y="2850747"/>
                  <a:pt x="2685123" y="2876042"/>
                  <a:pt x="2575407" y="2906908"/>
                </a:cubicBezTo>
                <a:cubicBezTo>
                  <a:pt x="1737105" y="3142655"/>
                  <a:pt x="1154843" y="3041718"/>
                  <a:pt x="628491" y="2569492"/>
                </a:cubicBezTo>
                <a:cubicBezTo>
                  <a:pt x="283045" y="2259569"/>
                  <a:pt x="200247" y="1841949"/>
                  <a:pt x="113276" y="1240251"/>
                </a:cubicBezTo>
                <a:cubicBezTo>
                  <a:pt x="103566" y="1173024"/>
                  <a:pt x="93505" y="1106186"/>
                  <a:pt x="83702" y="1041556"/>
                </a:cubicBezTo>
                <a:cubicBezTo>
                  <a:pt x="30763" y="691052"/>
                  <a:pt x="-19190" y="360006"/>
                  <a:pt x="7347" y="73049"/>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078" name="Freeform: Shape 1077">
            <a:extLst>
              <a:ext uri="{FF2B5EF4-FFF2-40B4-BE49-F238E27FC236}">
                <a16:creationId xmlns:a16="http://schemas.microsoft.com/office/drawing/2014/main" id="{7A924750-E715-4799-8D2A-48745D7508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321" y="0"/>
            <a:ext cx="3293877" cy="2743212"/>
          </a:xfrm>
          <a:custGeom>
            <a:avLst/>
            <a:gdLst>
              <a:gd name="connsiteX0" fmla="*/ 37772 w 3293877"/>
              <a:gd name="connsiteY0" fmla="*/ 0 h 2743212"/>
              <a:gd name="connsiteX1" fmla="*/ 3293877 w 3293877"/>
              <a:gd name="connsiteY1" fmla="*/ 0 h 2743212"/>
              <a:gd name="connsiteX2" fmla="*/ 3293877 w 3293877"/>
              <a:gd name="connsiteY2" fmla="*/ 2133887 h 2743212"/>
              <a:gd name="connsiteX3" fmla="*/ 3222757 w 3293877"/>
              <a:gd name="connsiteY3" fmla="*/ 2223039 h 2743212"/>
              <a:gd name="connsiteX4" fmla="*/ 2503136 w 3293877"/>
              <a:gd name="connsiteY4" fmla="*/ 2565392 h 2743212"/>
              <a:gd name="connsiteX5" fmla="*/ 2232111 w 3293877"/>
              <a:gd name="connsiteY5" fmla="*/ 2635826 h 2743212"/>
              <a:gd name="connsiteX6" fmla="*/ 542319 w 3293877"/>
              <a:gd name="connsiteY6" fmla="*/ 2345567 h 2743212"/>
              <a:gd name="connsiteX7" fmla="*/ 96920 w 3293877"/>
              <a:gd name="connsiteY7" fmla="*/ 1191868 h 2743212"/>
              <a:gd name="connsiteX8" fmla="*/ 71529 w 3293877"/>
              <a:gd name="connsiteY8" fmla="*/ 1019346 h 2743212"/>
              <a:gd name="connsiteX9" fmla="*/ 6623 w 3293877"/>
              <a:gd name="connsiteY9" fmla="*/ 178315 h 2743212"/>
              <a:gd name="connsiteX10" fmla="*/ 34833 w 3293877"/>
              <a:gd name="connsiteY10" fmla="*/ 8680 h 274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93877" h="2743212">
                <a:moveTo>
                  <a:pt x="37772" y="0"/>
                </a:moveTo>
                <a:lnTo>
                  <a:pt x="3293877" y="0"/>
                </a:lnTo>
                <a:lnTo>
                  <a:pt x="3293877" y="2133887"/>
                </a:lnTo>
                <a:lnTo>
                  <a:pt x="3222757" y="2223039"/>
                </a:lnTo>
                <a:cubicBezTo>
                  <a:pt x="3041339" y="2425251"/>
                  <a:pt x="2861221" y="2476800"/>
                  <a:pt x="2503136" y="2565392"/>
                </a:cubicBezTo>
                <a:cubicBezTo>
                  <a:pt x="2416757" y="2586746"/>
                  <a:pt x="2327408" y="2608861"/>
                  <a:pt x="2232111" y="2635826"/>
                </a:cubicBezTo>
                <a:cubicBezTo>
                  <a:pt x="1503976" y="2841768"/>
                  <a:pt x="998612" y="2754939"/>
                  <a:pt x="542319" y="2345567"/>
                </a:cubicBezTo>
                <a:cubicBezTo>
                  <a:pt x="242852" y="2076894"/>
                  <a:pt x="171565" y="1714314"/>
                  <a:pt x="96920" y="1191868"/>
                </a:cubicBezTo>
                <a:cubicBezTo>
                  <a:pt x="88586" y="1133496"/>
                  <a:pt x="79946" y="1075462"/>
                  <a:pt x="71529" y="1019346"/>
                </a:cubicBezTo>
                <a:cubicBezTo>
                  <a:pt x="26070" y="715012"/>
                  <a:pt x="-16826" y="427572"/>
                  <a:pt x="6623" y="178315"/>
                </a:cubicBezTo>
                <a:cubicBezTo>
                  <a:pt x="12226" y="118742"/>
                  <a:pt x="21526" y="62431"/>
                  <a:pt x="34833" y="8680"/>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1080" name="Freeform: Shape 1079">
            <a:extLst>
              <a:ext uri="{FF2B5EF4-FFF2-40B4-BE49-F238E27FC236}">
                <a16:creationId xmlns:a16="http://schemas.microsoft.com/office/drawing/2014/main" id="{CA70EFFE-F930-4125-919D-2F04E1A809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26076" y="443150"/>
            <a:ext cx="2901488" cy="3049345"/>
          </a:xfrm>
          <a:custGeom>
            <a:avLst/>
            <a:gdLst>
              <a:gd name="connsiteX0" fmla="*/ 1448892 w 2805016"/>
              <a:gd name="connsiteY0" fmla="*/ 1295 h 3049345"/>
              <a:gd name="connsiteX1" fmla="*/ 1762036 w 2805016"/>
              <a:gd name="connsiteY1" fmla="*/ 37054 h 3049345"/>
              <a:gd name="connsiteX2" fmla="*/ 2172496 w 2805016"/>
              <a:gd name="connsiteY2" fmla="*/ 276646 h 3049345"/>
              <a:gd name="connsiteX3" fmla="*/ 2494528 w 2805016"/>
              <a:gd name="connsiteY3" fmla="*/ 816190 h 3049345"/>
              <a:gd name="connsiteX4" fmla="*/ 2553622 w 2805016"/>
              <a:gd name="connsiteY4" fmla="*/ 932591 h 3049345"/>
              <a:gd name="connsiteX5" fmla="*/ 2789833 w 2805016"/>
              <a:gd name="connsiteY5" fmla="*/ 1841650 h 3049345"/>
              <a:gd name="connsiteX6" fmla="*/ 1939259 w 2805016"/>
              <a:gd name="connsiteY6" fmla="*/ 2818274 h 3049345"/>
              <a:gd name="connsiteX7" fmla="*/ 1752834 w 2805016"/>
              <a:gd name="connsiteY7" fmla="*/ 2904144 h 3049345"/>
              <a:gd name="connsiteX8" fmla="*/ 1191447 w 2805016"/>
              <a:gd name="connsiteY8" fmla="*/ 3038170 h 3049345"/>
              <a:gd name="connsiteX9" fmla="*/ 661126 w 2805016"/>
              <a:gd name="connsiteY9" fmla="*/ 2791872 h 3049345"/>
              <a:gd name="connsiteX10" fmla="*/ 256115 w 2805016"/>
              <a:gd name="connsiteY10" fmla="*/ 2313690 h 3049345"/>
              <a:gd name="connsiteX11" fmla="*/ 30620 w 2805016"/>
              <a:gd name="connsiteY11" fmla="*/ 1690804 h 3049345"/>
              <a:gd name="connsiteX12" fmla="*/ 29591 w 2805016"/>
              <a:gd name="connsiteY12" fmla="*/ 1037726 h 3049345"/>
              <a:gd name="connsiteX13" fmla="*/ 244525 w 2805016"/>
              <a:gd name="connsiteY13" fmla="*/ 519197 h 3049345"/>
              <a:gd name="connsiteX14" fmla="*/ 622356 w 2805016"/>
              <a:gd name="connsiteY14" fmla="*/ 183048 h 3049345"/>
              <a:gd name="connsiteX15" fmla="*/ 1448892 w 2805016"/>
              <a:gd name="connsiteY15" fmla="*/ 1295 h 304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5016" h="3049345">
                <a:moveTo>
                  <a:pt x="1448892" y="1295"/>
                </a:moveTo>
                <a:cubicBezTo>
                  <a:pt x="1551302" y="5038"/>
                  <a:pt x="1656071" y="16908"/>
                  <a:pt x="1762036" y="37054"/>
                </a:cubicBezTo>
                <a:cubicBezTo>
                  <a:pt x="1931145" y="69206"/>
                  <a:pt x="2057720" y="143119"/>
                  <a:pt x="2172496" y="276646"/>
                </a:cubicBezTo>
                <a:cubicBezTo>
                  <a:pt x="2292557" y="416316"/>
                  <a:pt x="2390672" y="610536"/>
                  <a:pt x="2494528" y="816190"/>
                </a:cubicBezTo>
                <a:cubicBezTo>
                  <a:pt x="2513659" y="854126"/>
                  <a:pt x="2533480" y="893328"/>
                  <a:pt x="2553622" y="932591"/>
                </a:cubicBezTo>
                <a:cubicBezTo>
                  <a:pt x="2733870" y="1284027"/>
                  <a:pt x="2847724" y="1537159"/>
                  <a:pt x="2789833" y="1841650"/>
                </a:cubicBezTo>
                <a:cubicBezTo>
                  <a:pt x="2701624" y="2305599"/>
                  <a:pt x="2447254" y="2597690"/>
                  <a:pt x="1939259" y="2818274"/>
                </a:cubicBezTo>
                <a:cubicBezTo>
                  <a:pt x="1872770" y="2847138"/>
                  <a:pt x="1811781" y="2876114"/>
                  <a:pt x="1752834" y="2904144"/>
                </a:cubicBezTo>
                <a:cubicBezTo>
                  <a:pt x="1508432" y="3020297"/>
                  <a:pt x="1382512" y="3074496"/>
                  <a:pt x="1191447" y="3038170"/>
                </a:cubicBezTo>
                <a:cubicBezTo>
                  <a:pt x="1001732" y="3002100"/>
                  <a:pt x="823313" y="2919199"/>
                  <a:pt x="661126" y="2791872"/>
                </a:cubicBezTo>
                <a:cubicBezTo>
                  <a:pt x="502474" y="2667286"/>
                  <a:pt x="366163" y="2506376"/>
                  <a:pt x="256115" y="2313690"/>
                </a:cubicBezTo>
                <a:cubicBezTo>
                  <a:pt x="147904" y="2124290"/>
                  <a:pt x="69906" y="1908939"/>
                  <a:pt x="30620" y="1690804"/>
                </a:cubicBezTo>
                <a:cubicBezTo>
                  <a:pt x="-9871" y="1466769"/>
                  <a:pt x="-10191" y="1246967"/>
                  <a:pt x="29591" y="1037726"/>
                </a:cubicBezTo>
                <a:cubicBezTo>
                  <a:pt x="67109" y="840400"/>
                  <a:pt x="139452" y="665977"/>
                  <a:pt x="244525" y="519197"/>
                </a:cubicBezTo>
                <a:cubicBezTo>
                  <a:pt x="343054" y="381648"/>
                  <a:pt x="470192" y="268558"/>
                  <a:pt x="622356" y="183048"/>
                </a:cubicBezTo>
                <a:cubicBezTo>
                  <a:pt x="855671" y="51991"/>
                  <a:pt x="1141662" y="-9932"/>
                  <a:pt x="1448892" y="1295"/>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082" name="Freeform: Shape 1081">
            <a:extLst>
              <a:ext uri="{FF2B5EF4-FFF2-40B4-BE49-F238E27FC236}">
                <a16:creationId xmlns:a16="http://schemas.microsoft.com/office/drawing/2014/main" id="{C5762920-CED1-4414-9EE9-B0EC3D2F68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822548" y="623454"/>
            <a:ext cx="2687154" cy="2687367"/>
          </a:xfrm>
          <a:custGeom>
            <a:avLst/>
            <a:gdLst>
              <a:gd name="connsiteX0" fmla="*/ 1177679 w 2567901"/>
              <a:gd name="connsiteY0" fmla="*/ 1063 h 2687367"/>
              <a:gd name="connsiteX1" fmla="*/ 1603094 w 2567901"/>
              <a:gd name="connsiteY1" fmla="*/ 35223 h 2687367"/>
              <a:gd name="connsiteX2" fmla="*/ 1980105 w 2567901"/>
              <a:gd name="connsiteY2" fmla="*/ 249099 h 2687367"/>
              <a:gd name="connsiteX3" fmla="*/ 2278200 w 2567901"/>
              <a:gd name="connsiteY3" fmla="*/ 726784 h 2687367"/>
              <a:gd name="connsiteX4" fmla="*/ 2333016 w 2567901"/>
              <a:gd name="connsiteY4" fmla="*/ 829771 h 2687367"/>
              <a:gd name="connsiteX5" fmla="*/ 2555036 w 2567901"/>
              <a:gd name="connsiteY5" fmla="*/ 1632596 h 2687367"/>
              <a:gd name="connsiteX6" fmla="*/ 1783436 w 2567901"/>
              <a:gd name="connsiteY6" fmla="*/ 2487849 h 2687367"/>
              <a:gd name="connsiteX7" fmla="*/ 1613480 w 2567901"/>
              <a:gd name="connsiteY7" fmla="*/ 2562316 h 2687367"/>
              <a:gd name="connsiteX8" fmla="*/ 1100869 w 2567901"/>
              <a:gd name="connsiteY8" fmla="*/ 2676769 h 2687367"/>
              <a:gd name="connsiteX9" fmla="*/ 614178 w 2567901"/>
              <a:gd name="connsiteY9" fmla="*/ 2456196 h 2687367"/>
              <a:gd name="connsiteX10" fmla="*/ 240586 w 2567901"/>
              <a:gd name="connsiteY10" fmla="*/ 2032054 h 2687367"/>
              <a:gd name="connsiteX11" fmla="*/ 30245 w 2567901"/>
              <a:gd name="connsiteY11" fmla="*/ 1481541 h 2687367"/>
              <a:gd name="connsiteX12" fmla="*/ 25021 w 2567901"/>
              <a:gd name="connsiteY12" fmla="*/ 905889 h 2687367"/>
              <a:gd name="connsiteX13" fmla="*/ 218217 w 2567901"/>
              <a:gd name="connsiteY13" fmla="*/ 450248 h 2687367"/>
              <a:gd name="connsiteX14" fmla="*/ 561607 w 2567901"/>
              <a:gd name="connsiteY14" fmla="*/ 156432 h 2687367"/>
              <a:gd name="connsiteX15" fmla="*/ 1177679 w 2567901"/>
              <a:gd name="connsiteY15" fmla="*/ 1063 h 2687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67901" h="2687367">
                <a:moveTo>
                  <a:pt x="1177679" y="1063"/>
                </a:moveTo>
                <a:cubicBezTo>
                  <a:pt x="1314507" y="-3704"/>
                  <a:pt x="1457510" y="7543"/>
                  <a:pt x="1603094" y="35223"/>
                </a:cubicBezTo>
                <a:cubicBezTo>
                  <a:pt x="1757985" y="64671"/>
                  <a:pt x="1874247" y="130651"/>
                  <a:pt x="1980105" y="249099"/>
                </a:cubicBezTo>
                <a:cubicBezTo>
                  <a:pt x="2090840" y="372996"/>
                  <a:pt x="2181857" y="544832"/>
                  <a:pt x="2278200" y="726784"/>
                </a:cubicBezTo>
                <a:cubicBezTo>
                  <a:pt x="2295948" y="760348"/>
                  <a:pt x="2314335" y="795032"/>
                  <a:pt x="2333016" y="829771"/>
                </a:cubicBezTo>
                <a:cubicBezTo>
                  <a:pt x="2500190" y="1140721"/>
                  <a:pt x="2605991" y="1364587"/>
                  <a:pt x="2555036" y="1632596"/>
                </a:cubicBezTo>
                <a:cubicBezTo>
                  <a:pt x="2477395" y="2040959"/>
                  <a:pt x="2246644" y="2296751"/>
                  <a:pt x="1783436" y="2487849"/>
                </a:cubicBezTo>
                <a:cubicBezTo>
                  <a:pt x="1722809" y="2512855"/>
                  <a:pt x="1667214" y="2537996"/>
                  <a:pt x="1613480" y="2562316"/>
                </a:cubicBezTo>
                <a:cubicBezTo>
                  <a:pt x="1390692" y="2663095"/>
                  <a:pt x="1275870" y="2710042"/>
                  <a:pt x="1100869" y="2676769"/>
                </a:cubicBezTo>
                <a:cubicBezTo>
                  <a:pt x="927103" y="2643732"/>
                  <a:pt x="763363" y="2569490"/>
                  <a:pt x="614178" y="2456196"/>
                </a:cubicBezTo>
                <a:cubicBezTo>
                  <a:pt x="468245" y="2345340"/>
                  <a:pt x="342509" y="2202615"/>
                  <a:pt x="240586" y="2032054"/>
                </a:cubicBezTo>
                <a:cubicBezTo>
                  <a:pt x="140365" y="1864400"/>
                  <a:pt x="67610" y="1674071"/>
                  <a:pt x="30245" y="1481541"/>
                </a:cubicBezTo>
                <a:cubicBezTo>
                  <a:pt x="-8261" y="1283803"/>
                  <a:pt x="-9994" y="1090060"/>
                  <a:pt x="25021" y="905889"/>
                </a:cubicBezTo>
                <a:cubicBezTo>
                  <a:pt x="58043" y="732204"/>
                  <a:pt x="123071" y="578936"/>
                  <a:pt x="218217" y="450248"/>
                </a:cubicBezTo>
                <a:cubicBezTo>
                  <a:pt x="307436" y="329654"/>
                  <a:pt x="422987" y="230806"/>
                  <a:pt x="561607" y="156432"/>
                </a:cubicBezTo>
                <a:cubicBezTo>
                  <a:pt x="738731" y="61442"/>
                  <a:pt x="949631" y="9010"/>
                  <a:pt x="1177679" y="1063"/>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084" name="Freeform: Shape 1083">
            <a:extLst>
              <a:ext uri="{FF2B5EF4-FFF2-40B4-BE49-F238E27FC236}">
                <a16:creationId xmlns:a16="http://schemas.microsoft.com/office/drawing/2014/main" id="{07675ACC-B55E-4D4C-A037-0238FF0D93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20231" y="0"/>
            <a:ext cx="3997527" cy="2646947"/>
          </a:xfrm>
          <a:custGeom>
            <a:avLst/>
            <a:gdLst>
              <a:gd name="connsiteX0" fmla="*/ 294151 w 4013331"/>
              <a:gd name="connsiteY0" fmla="*/ 0 h 2742133"/>
              <a:gd name="connsiteX1" fmla="*/ 3844057 w 4013331"/>
              <a:gd name="connsiteY1" fmla="*/ 0 h 2742133"/>
              <a:gd name="connsiteX2" fmla="*/ 3892490 w 4013331"/>
              <a:gd name="connsiteY2" fmla="*/ 131440 h 2742133"/>
              <a:gd name="connsiteX3" fmla="*/ 4013331 w 4013331"/>
              <a:gd name="connsiteY3" fmla="*/ 941251 h 2742133"/>
              <a:gd name="connsiteX4" fmla="*/ 3804827 w 4013331"/>
              <a:gd name="connsiteY4" fmla="*/ 1540292 h 2742133"/>
              <a:gd name="connsiteX5" fmla="*/ 3187498 w 4013331"/>
              <a:gd name="connsiteY5" fmla="*/ 2098087 h 2742133"/>
              <a:gd name="connsiteX6" fmla="*/ 3051769 w 4013331"/>
              <a:gd name="connsiteY6" fmla="*/ 2204787 h 2742133"/>
              <a:gd name="connsiteX7" fmla="*/ 1936476 w 4013331"/>
              <a:gd name="connsiteY7" fmla="*/ 2742133 h 2742133"/>
              <a:gd name="connsiteX8" fmla="*/ 467303 w 4013331"/>
              <a:gd name="connsiteY8" fmla="*/ 1868695 h 2742133"/>
              <a:gd name="connsiteX9" fmla="*/ 310732 w 4013331"/>
              <a:gd name="connsiteY9" fmla="*/ 1645244 h 2742133"/>
              <a:gd name="connsiteX10" fmla="*/ 0 w 4013331"/>
              <a:gd name="connsiteY10" fmla="*/ 941251 h 2742133"/>
              <a:gd name="connsiteX11" fmla="*/ 187749 w 4013331"/>
              <a:gd name="connsiteY11" fmla="*/ 183076 h 2742133"/>
              <a:gd name="connsiteX12" fmla="*/ 288888 w 4013331"/>
              <a:gd name="connsiteY12" fmla="*/ 7329 h 274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13331" h="2742133">
                <a:moveTo>
                  <a:pt x="294151" y="0"/>
                </a:moveTo>
                <a:lnTo>
                  <a:pt x="3844057" y="0"/>
                </a:lnTo>
                <a:lnTo>
                  <a:pt x="3892490" y="131440"/>
                </a:lnTo>
                <a:cubicBezTo>
                  <a:pt x="3971777" y="378867"/>
                  <a:pt x="4013331" y="652783"/>
                  <a:pt x="4013331" y="941251"/>
                </a:cubicBezTo>
                <a:cubicBezTo>
                  <a:pt x="4013331" y="1171430"/>
                  <a:pt x="3948997" y="1356167"/>
                  <a:pt x="3804827" y="1540292"/>
                </a:cubicBezTo>
                <a:cubicBezTo>
                  <a:pt x="3654026" y="1732895"/>
                  <a:pt x="3427436" y="1910292"/>
                  <a:pt x="3187498" y="2098087"/>
                </a:cubicBezTo>
                <a:cubicBezTo>
                  <a:pt x="3143231" y="2132693"/>
                  <a:pt x="3097499" y="2168522"/>
                  <a:pt x="3051769" y="2204787"/>
                </a:cubicBezTo>
                <a:cubicBezTo>
                  <a:pt x="2642425" y="2529345"/>
                  <a:pt x="2343664" y="2742133"/>
                  <a:pt x="1936476" y="2742133"/>
                </a:cubicBezTo>
                <a:cubicBezTo>
                  <a:pt x="1316045" y="2742133"/>
                  <a:pt x="876647" y="2480932"/>
                  <a:pt x="467303" y="1868695"/>
                </a:cubicBezTo>
                <a:cubicBezTo>
                  <a:pt x="413736" y="1788559"/>
                  <a:pt x="361372" y="1715679"/>
                  <a:pt x="310732" y="1645244"/>
                </a:cubicBezTo>
                <a:cubicBezTo>
                  <a:pt x="100850" y="1353195"/>
                  <a:pt x="0" y="1201315"/>
                  <a:pt x="0" y="941251"/>
                </a:cubicBezTo>
                <a:cubicBezTo>
                  <a:pt x="0" y="683021"/>
                  <a:pt x="63214" y="427935"/>
                  <a:pt x="187749" y="183076"/>
                </a:cubicBezTo>
                <a:cubicBezTo>
                  <a:pt x="218215" y="123194"/>
                  <a:pt x="251953" y="64578"/>
                  <a:pt x="288888" y="7329"/>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1086" name="Freeform: Shape 1085">
            <a:extLst>
              <a:ext uri="{FF2B5EF4-FFF2-40B4-BE49-F238E27FC236}">
                <a16:creationId xmlns:a16="http://schemas.microsoft.com/office/drawing/2014/main" id="{D0B489A4-0D2D-4199-B24F-6F153885C0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077480" y="0"/>
            <a:ext cx="4244813" cy="2866417"/>
          </a:xfrm>
          <a:custGeom>
            <a:avLst/>
            <a:gdLst>
              <a:gd name="connsiteX0" fmla="*/ 237339 w 4130517"/>
              <a:gd name="connsiteY0" fmla="*/ 0 h 2806419"/>
              <a:gd name="connsiteX1" fmla="*/ 3997489 w 4130517"/>
              <a:gd name="connsiteY1" fmla="*/ 0 h 2806419"/>
              <a:gd name="connsiteX2" fmla="*/ 4006148 w 4130517"/>
              <a:gd name="connsiteY2" fmla="*/ 24333 h 2806419"/>
              <a:gd name="connsiteX3" fmla="*/ 4130517 w 4130517"/>
              <a:gd name="connsiteY3" fmla="*/ 887307 h 2806419"/>
              <a:gd name="connsiteX4" fmla="*/ 3915925 w 4130517"/>
              <a:gd name="connsiteY4" fmla="*/ 1525677 h 2806419"/>
              <a:gd name="connsiteX5" fmla="*/ 3280571 w 4130517"/>
              <a:gd name="connsiteY5" fmla="*/ 2120090 h 2806419"/>
              <a:gd name="connsiteX6" fmla="*/ 3140878 w 4130517"/>
              <a:gd name="connsiteY6" fmla="*/ 2233796 h 2806419"/>
              <a:gd name="connsiteX7" fmla="*/ 1993019 w 4130517"/>
              <a:gd name="connsiteY7" fmla="*/ 2806419 h 2806419"/>
              <a:gd name="connsiteX8" fmla="*/ 480948 w 4130517"/>
              <a:gd name="connsiteY8" fmla="*/ 1875638 h 2806419"/>
              <a:gd name="connsiteX9" fmla="*/ 319805 w 4130517"/>
              <a:gd name="connsiteY9" fmla="*/ 1637519 h 2806419"/>
              <a:gd name="connsiteX10" fmla="*/ 0 w 4130517"/>
              <a:gd name="connsiteY10" fmla="*/ 887307 h 2806419"/>
              <a:gd name="connsiteX11" fmla="*/ 193231 w 4130517"/>
              <a:gd name="connsiteY11" fmla="*/ 79360 h 280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0517" h="2806419">
                <a:moveTo>
                  <a:pt x="237339" y="0"/>
                </a:moveTo>
                <a:lnTo>
                  <a:pt x="3997489" y="0"/>
                </a:lnTo>
                <a:lnTo>
                  <a:pt x="4006148" y="24333"/>
                </a:lnTo>
                <a:cubicBezTo>
                  <a:pt x="4087750" y="288004"/>
                  <a:pt x="4130517" y="579903"/>
                  <a:pt x="4130517" y="887307"/>
                </a:cubicBezTo>
                <a:cubicBezTo>
                  <a:pt x="4130517" y="1132599"/>
                  <a:pt x="4064304" y="1329464"/>
                  <a:pt x="3915925" y="1525677"/>
                </a:cubicBezTo>
                <a:cubicBezTo>
                  <a:pt x="3760721" y="1730924"/>
                  <a:pt x="3527514" y="1919967"/>
                  <a:pt x="3280571" y="2120090"/>
                </a:cubicBezTo>
                <a:cubicBezTo>
                  <a:pt x="3235011" y="2156968"/>
                  <a:pt x="3187944" y="2195151"/>
                  <a:pt x="3140878" y="2233796"/>
                </a:cubicBezTo>
                <a:cubicBezTo>
                  <a:pt x="2719582" y="2579662"/>
                  <a:pt x="2412097" y="2806419"/>
                  <a:pt x="1993019" y="2806419"/>
                </a:cubicBezTo>
                <a:cubicBezTo>
                  <a:pt x="1354472" y="2806419"/>
                  <a:pt x="902244" y="2528070"/>
                  <a:pt x="480948" y="1875638"/>
                </a:cubicBezTo>
                <a:cubicBezTo>
                  <a:pt x="425816" y="1790244"/>
                  <a:pt x="371924" y="1712578"/>
                  <a:pt x="319805" y="1637519"/>
                </a:cubicBezTo>
                <a:cubicBezTo>
                  <a:pt x="103795" y="1326296"/>
                  <a:pt x="0" y="1164446"/>
                  <a:pt x="0" y="887307"/>
                </a:cubicBezTo>
                <a:cubicBezTo>
                  <a:pt x="0" y="612125"/>
                  <a:pt x="65060" y="340293"/>
                  <a:pt x="193231" y="79360"/>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1088" name="Freeform: Shape 1087">
            <a:extLst>
              <a:ext uri="{FF2B5EF4-FFF2-40B4-BE49-F238E27FC236}">
                <a16:creationId xmlns:a16="http://schemas.microsoft.com/office/drawing/2014/main" id="{ECFFF39D-5460-4FDC-BBC9-8996A280CE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42800" y="0"/>
            <a:ext cx="4584032" cy="3020235"/>
          </a:xfrm>
          <a:custGeom>
            <a:avLst/>
            <a:gdLst>
              <a:gd name="connsiteX0" fmla="*/ 208215 w 4389519"/>
              <a:gd name="connsiteY0" fmla="*/ 0 h 2916937"/>
              <a:gd name="connsiteX1" fmla="*/ 4284014 w 4389519"/>
              <a:gd name="connsiteY1" fmla="*/ 0 h 2916937"/>
              <a:gd name="connsiteX2" fmla="*/ 4335794 w 4389519"/>
              <a:gd name="connsiteY2" fmla="*/ 207911 h 2916937"/>
              <a:gd name="connsiteX3" fmla="*/ 4376420 w 4389519"/>
              <a:gd name="connsiteY3" fmla="*/ 1078865 h 2916937"/>
              <a:gd name="connsiteX4" fmla="*/ 4090147 w 4389519"/>
              <a:gd name="connsiteY4" fmla="*/ 1734728 h 2916937"/>
              <a:gd name="connsiteX5" fmla="*/ 3362552 w 4389519"/>
              <a:gd name="connsiteY5" fmla="*/ 2305097 h 2916937"/>
              <a:gd name="connsiteX6" fmla="*/ 3204152 w 4389519"/>
              <a:gd name="connsiteY6" fmla="*/ 2412521 h 2916937"/>
              <a:gd name="connsiteX7" fmla="*/ 1936072 w 4389519"/>
              <a:gd name="connsiteY7" fmla="*/ 2912360 h 2916937"/>
              <a:gd name="connsiteX8" fmla="*/ 421690 w 4389519"/>
              <a:gd name="connsiteY8" fmla="*/ 1787063 h 2916937"/>
              <a:gd name="connsiteX9" fmla="*/ 273167 w 4389519"/>
              <a:gd name="connsiteY9" fmla="*/ 1520080 h 2916937"/>
              <a:gd name="connsiteX10" fmla="*/ 4118 w 4389519"/>
              <a:gd name="connsiteY10" fmla="*/ 696338 h 2916937"/>
              <a:gd name="connsiteX11" fmla="*/ 175984 w 4389519"/>
              <a:gd name="connsiteY11" fmla="*/ 60381 h 291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89519" h="2916937">
                <a:moveTo>
                  <a:pt x="208215" y="0"/>
                </a:moveTo>
                <a:lnTo>
                  <a:pt x="4284014" y="0"/>
                </a:lnTo>
                <a:lnTo>
                  <a:pt x="4335794" y="207911"/>
                </a:lnTo>
                <a:cubicBezTo>
                  <a:pt x="4388748" y="479686"/>
                  <a:pt x="4403109" y="773803"/>
                  <a:pt x="4376420" y="1078865"/>
                </a:cubicBezTo>
                <a:cubicBezTo>
                  <a:pt x="4353703" y="1338514"/>
                  <a:pt x="4265383" y="1540772"/>
                  <a:pt x="4090147" y="1734728"/>
                </a:cubicBezTo>
                <a:cubicBezTo>
                  <a:pt x="3906850" y="1937616"/>
                  <a:pt x="3642485" y="2116128"/>
                  <a:pt x="3362552" y="2305097"/>
                </a:cubicBezTo>
                <a:cubicBezTo>
                  <a:pt x="3310910" y="2339914"/>
                  <a:pt x="3257553" y="2375972"/>
                  <a:pt x="3204152" y="2412521"/>
                </a:cubicBezTo>
                <a:cubicBezTo>
                  <a:pt x="2726165" y="2739616"/>
                  <a:pt x="2379682" y="2951171"/>
                  <a:pt x="1936072" y="2912360"/>
                </a:cubicBezTo>
                <a:cubicBezTo>
                  <a:pt x="1260148" y="2853224"/>
                  <a:pt x="807225" y="2516700"/>
                  <a:pt x="421690" y="1787063"/>
                </a:cubicBezTo>
                <a:cubicBezTo>
                  <a:pt x="371240" y="1691563"/>
                  <a:pt x="321385" y="1604361"/>
                  <a:pt x="273167" y="1520080"/>
                </a:cubicBezTo>
                <a:cubicBezTo>
                  <a:pt x="73334" y="1170636"/>
                  <a:pt x="-21548" y="989700"/>
                  <a:pt x="4118" y="696338"/>
                </a:cubicBezTo>
                <a:cubicBezTo>
                  <a:pt x="23232" y="477870"/>
                  <a:pt x="80908" y="264786"/>
                  <a:pt x="175984" y="60381"/>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1090" name="Freeform: Shape 1089">
            <a:extLst>
              <a:ext uri="{FF2B5EF4-FFF2-40B4-BE49-F238E27FC236}">
                <a16:creationId xmlns:a16="http://schemas.microsoft.com/office/drawing/2014/main" id="{C4893A10-FCAD-49C3-B32A-906DE94310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168" y="3105611"/>
            <a:ext cx="6141507" cy="3752389"/>
          </a:xfrm>
          <a:custGeom>
            <a:avLst/>
            <a:gdLst>
              <a:gd name="connsiteX0" fmla="*/ 3215595 w 6141507"/>
              <a:gd name="connsiteY0" fmla="*/ 37 h 3752389"/>
              <a:gd name="connsiteX1" fmla="*/ 5025810 w 6141507"/>
              <a:gd name="connsiteY1" fmla="*/ 667544 h 3752389"/>
              <a:gd name="connsiteX2" fmla="*/ 5418068 w 6141507"/>
              <a:gd name="connsiteY2" fmla="*/ 923043 h 3752389"/>
              <a:gd name="connsiteX3" fmla="*/ 6130109 w 6141507"/>
              <a:gd name="connsiteY3" fmla="*/ 1458777 h 3752389"/>
              <a:gd name="connsiteX4" fmla="*/ 6141506 w 6141507"/>
              <a:gd name="connsiteY4" fmla="*/ 1473047 h 3752389"/>
              <a:gd name="connsiteX5" fmla="*/ 6141507 w 6141507"/>
              <a:gd name="connsiteY5" fmla="*/ 3752389 h 3752389"/>
              <a:gd name="connsiteX6" fmla="*/ 0 w 6141507"/>
              <a:gd name="connsiteY6" fmla="*/ 3752389 h 3752389"/>
              <a:gd name="connsiteX7" fmla="*/ 7127 w 6141507"/>
              <a:gd name="connsiteY7" fmla="*/ 3638865 h 3752389"/>
              <a:gd name="connsiteX8" fmla="*/ 59603 w 6141507"/>
              <a:gd name="connsiteY8" fmla="*/ 3356358 h 3752389"/>
              <a:gd name="connsiteX9" fmla="*/ 646726 w 6141507"/>
              <a:gd name="connsiteY9" fmla="*/ 2064848 h 3752389"/>
              <a:gd name="connsiteX10" fmla="*/ 786444 w 6141507"/>
              <a:gd name="connsiteY10" fmla="*/ 1806355 h 3752389"/>
              <a:gd name="connsiteX11" fmla="*/ 2160845 w 6141507"/>
              <a:gd name="connsiteY11" fmla="*/ 224629 h 3752389"/>
              <a:gd name="connsiteX12" fmla="*/ 3215595 w 6141507"/>
              <a:gd name="connsiteY12" fmla="*/ 37 h 375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41507" h="3752389">
                <a:moveTo>
                  <a:pt x="3215595" y="37"/>
                </a:moveTo>
                <a:cubicBezTo>
                  <a:pt x="3793727" y="3265"/>
                  <a:pt x="4373168" y="222053"/>
                  <a:pt x="5025810" y="667544"/>
                </a:cubicBezTo>
                <a:cubicBezTo>
                  <a:pt x="5162471" y="760846"/>
                  <a:pt x="5292423" y="843339"/>
                  <a:pt x="5418068" y="923043"/>
                </a:cubicBezTo>
                <a:cubicBezTo>
                  <a:pt x="5743584" y="1129628"/>
                  <a:pt x="5966418" y="1276344"/>
                  <a:pt x="6130109" y="1458777"/>
                </a:cubicBezTo>
                <a:lnTo>
                  <a:pt x="6141506" y="1473047"/>
                </a:lnTo>
                <a:lnTo>
                  <a:pt x="6141507" y="3752389"/>
                </a:lnTo>
                <a:lnTo>
                  <a:pt x="0" y="3752389"/>
                </a:lnTo>
                <a:lnTo>
                  <a:pt x="7127" y="3638865"/>
                </a:lnTo>
                <a:cubicBezTo>
                  <a:pt x="16780" y="3547020"/>
                  <a:pt x="34303" y="3453276"/>
                  <a:pt x="59603" y="3356358"/>
                </a:cubicBezTo>
                <a:cubicBezTo>
                  <a:pt x="165452" y="2950843"/>
                  <a:pt x="399187" y="2520480"/>
                  <a:pt x="646726" y="2064848"/>
                </a:cubicBezTo>
                <a:cubicBezTo>
                  <a:pt x="692424" y="1980851"/>
                  <a:pt x="739580" y="1893951"/>
                  <a:pt x="786444" y="1806355"/>
                </a:cubicBezTo>
                <a:cubicBezTo>
                  <a:pt x="1205972" y="1022363"/>
                  <a:pt x="1528233" y="488656"/>
                  <a:pt x="2160845" y="224629"/>
                </a:cubicBezTo>
                <a:cubicBezTo>
                  <a:pt x="2522310" y="73767"/>
                  <a:pt x="2868717" y="-1899"/>
                  <a:pt x="3215595" y="37"/>
                </a:cubicBezTo>
                <a:close/>
              </a:path>
            </a:pathLst>
          </a:custGeom>
          <a:no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F5DABE9A-CF9E-A329-43B1-4223DC07E9EF}"/>
              </a:ext>
            </a:extLst>
          </p:cNvPr>
          <p:cNvSpPr>
            <a:spLocks noGrp="1"/>
          </p:cNvSpPr>
          <p:nvPr>
            <p:ph type="title"/>
          </p:nvPr>
        </p:nvSpPr>
        <p:spPr>
          <a:xfrm>
            <a:off x="5982179" y="3297831"/>
            <a:ext cx="5340114" cy="1146946"/>
          </a:xfrm>
        </p:spPr>
        <p:txBody>
          <a:bodyPr anchor="b">
            <a:normAutofit/>
          </a:bodyPr>
          <a:lstStyle/>
          <a:p>
            <a:r>
              <a:rPr lang="nl-NL" dirty="0"/>
              <a:t>Deze les</a:t>
            </a:r>
          </a:p>
        </p:txBody>
      </p:sp>
      <p:pic>
        <p:nvPicPr>
          <p:cNvPr id="1026" name="Picture 2" descr="Bont voor Dieren – Voor een bontvrij Nederland">
            <a:extLst>
              <a:ext uri="{FF2B5EF4-FFF2-40B4-BE49-F238E27FC236}">
                <a16:creationId xmlns:a16="http://schemas.microsoft.com/office/drawing/2014/main" id="{B3C3DA37-50EA-E114-A396-F26DB0E0D5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1798" y="319598"/>
            <a:ext cx="2033988" cy="203398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JAARVERSLAG 2020">
            <a:extLst>
              <a:ext uri="{FF2B5EF4-FFF2-40B4-BE49-F238E27FC236}">
                <a16:creationId xmlns:a16="http://schemas.microsoft.com/office/drawing/2014/main" id="{15FD75FF-D039-FA39-1AE0-16396627E55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90513" y="1168843"/>
            <a:ext cx="1574370" cy="157437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tichting Wakker Dier - YouTube">
            <a:extLst>
              <a:ext uri="{FF2B5EF4-FFF2-40B4-BE49-F238E27FC236}">
                <a16:creationId xmlns:a16="http://schemas.microsoft.com/office/drawing/2014/main" id="{C25E9079-B5A1-1F36-6B1F-718A306B4CE6}"/>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19993" y="319598"/>
            <a:ext cx="1803399" cy="1803399"/>
          </a:xfrm>
          <a:prstGeom prst="rect">
            <a:avLst/>
          </a:prstGeom>
          <a:noFill/>
          <a:extLst>
            <a:ext uri="{909E8E84-426E-40DD-AFC4-6F175D3DCCD1}">
              <a14:hiddenFill xmlns:a14="http://schemas.microsoft.com/office/drawing/2010/main">
                <a:solidFill>
                  <a:srgbClr val="FFFFFF"/>
                </a:solidFill>
              </a14:hiddenFill>
            </a:ext>
          </a:extLst>
        </p:spPr>
      </p:pic>
      <p:sp>
        <p:nvSpPr>
          <p:cNvPr id="1092" name="Freeform: Shape 1091">
            <a:extLst>
              <a:ext uri="{FF2B5EF4-FFF2-40B4-BE49-F238E27FC236}">
                <a16:creationId xmlns:a16="http://schemas.microsoft.com/office/drawing/2014/main" id="{1592C2F2-081C-485D-8226-63610DE8C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320" y="3406834"/>
            <a:ext cx="5724034" cy="3451167"/>
          </a:xfrm>
          <a:custGeom>
            <a:avLst/>
            <a:gdLst>
              <a:gd name="connsiteX0" fmla="*/ 2808622 w 5724034"/>
              <a:gd name="connsiteY0" fmla="*/ 207 h 3451167"/>
              <a:gd name="connsiteX1" fmla="*/ 4400004 w 5724034"/>
              <a:gd name="connsiteY1" fmla="*/ 607462 h 3451167"/>
              <a:gd name="connsiteX2" fmla="*/ 4745277 w 5724034"/>
              <a:gd name="connsiteY2" fmla="*/ 837612 h 3451167"/>
              <a:gd name="connsiteX3" fmla="*/ 5584627 w 5724034"/>
              <a:gd name="connsiteY3" fmla="*/ 1665805 h 3451167"/>
              <a:gd name="connsiteX4" fmla="*/ 5682689 w 5724034"/>
              <a:gd name="connsiteY4" fmla="*/ 1947596 h 3451167"/>
              <a:gd name="connsiteX5" fmla="*/ 5724034 w 5724034"/>
              <a:gd name="connsiteY5" fmla="*/ 2133764 h 3451167"/>
              <a:gd name="connsiteX6" fmla="*/ 5724034 w 5724034"/>
              <a:gd name="connsiteY6" fmla="*/ 3254784 h 3451167"/>
              <a:gd name="connsiteX7" fmla="*/ 5682668 w 5724034"/>
              <a:gd name="connsiteY7" fmla="*/ 3451167 h 3451167"/>
              <a:gd name="connsiteX8" fmla="*/ 3398 w 5724034"/>
              <a:gd name="connsiteY8" fmla="*/ 3451167 h 3451167"/>
              <a:gd name="connsiteX9" fmla="*/ 0 w 5724034"/>
              <a:gd name="connsiteY9" fmla="*/ 3332475 h 3451167"/>
              <a:gd name="connsiteX10" fmla="*/ 51930 w 5724034"/>
              <a:gd name="connsiteY10" fmla="*/ 2960389 h 3451167"/>
              <a:gd name="connsiteX11" fmla="*/ 562146 w 5724034"/>
              <a:gd name="connsiteY11" fmla="*/ 1816544 h 3451167"/>
              <a:gd name="connsiteX12" fmla="*/ 683754 w 5724034"/>
              <a:gd name="connsiteY12" fmla="*/ 1587775 h 3451167"/>
              <a:gd name="connsiteX13" fmla="*/ 1883792 w 5724034"/>
              <a:gd name="connsiteY13" fmla="*/ 191878 h 3451167"/>
              <a:gd name="connsiteX14" fmla="*/ 2808622 w 5724034"/>
              <a:gd name="connsiteY14" fmla="*/ 207 h 345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24034" h="3451167">
                <a:moveTo>
                  <a:pt x="2808622" y="207"/>
                </a:moveTo>
                <a:cubicBezTo>
                  <a:pt x="3316039" y="7471"/>
                  <a:pt x="3825452" y="206405"/>
                  <a:pt x="4400004" y="607462"/>
                </a:cubicBezTo>
                <a:cubicBezTo>
                  <a:pt x="4520314" y="691458"/>
                  <a:pt x="4634691" y="765791"/>
                  <a:pt x="4745277" y="837612"/>
                </a:cubicBezTo>
                <a:cubicBezTo>
                  <a:pt x="5203686" y="1135457"/>
                  <a:pt x="5430786" y="1295036"/>
                  <a:pt x="5584627" y="1665805"/>
                </a:cubicBezTo>
                <a:cubicBezTo>
                  <a:pt x="5622816" y="1757843"/>
                  <a:pt x="5655511" y="1851832"/>
                  <a:pt x="5682689" y="1947596"/>
                </a:cubicBezTo>
                <a:lnTo>
                  <a:pt x="5724034" y="2133764"/>
                </a:lnTo>
                <a:lnTo>
                  <a:pt x="5724034" y="3254784"/>
                </a:lnTo>
                <a:lnTo>
                  <a:pt x="5682668" y="3451167"/>
                </a:lnTo>
                <a:lnTo>
                  <a:pt x="3398" y="3451167"/>
                </a:lnTo>
                <a:lnTo>
                  <a:pt x="0" y="3332475"/>
                </a:lnTo>
                <a:cubicBezTo>
                  <a:pt x="1789" y="3212109"/>
                  <a:pt x="19193" y="3089357"/>
                  <a:pt x="51930" y="2960389"/>
                </a:cubicBezTo>
                <a:cubicBezTo>
                  <a:pt x="143234" y="2600640"/>
                  <a:pt x="346682" y="2219774"/>
                  <a:pt x="562146" y="1816544"/>
                </a:cubicBezTo>
                <a:cubicBezTo>
                  <a:pt x="601922" y="1742209"/>
                  <a:pt x="642967" y="1665303"/>
                  <a:pt x="683754" y="1587775"/>
                </a:cubicBezTo>
                <a:cubicBezTo>
                  <a:pt x="1048876" y="893902"/>
                  <a:pt x="1329611" y="421821"/>
                  <a:pt x="1883792" y="191878"/>
                </a:cubicBezTo>
                <a:cubicBezTo>
                  <a:pt x="2200442" y="60492"/>
                  <a:pt x="2504173" y="-4151"/>
                  <a:pt x="2808622" y="207"/>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036" name="Content Placeholder 1035">
            <a:extLst>
              <a:ext uri="{FF2B5EF4-FFF2-40B4-BE49-F238E27FC236}">
                <a16:creationId xmlns:a16="http://schemas.microsoft.com/office/drawing/2014/main" id="{0D9FF83C-BFCE-2927-8E72-02ACDD71FB8F}"/>
              </a:ext>
            </a:extLst>
          </p:cNvPr>
          <p:cNvSpPr>
            <a:spLocks noGrp="1"/>
          </p:cNvSpPr>
          <p:nvPr>
            <p:ph idx="1"/>
          </p:nvPr>
        </p:nvSpPr>
        <p:spPr>
          <a:xfrm>
            <a:off x="5982179" y="4444778"/>
            <a:ext cx="5340114" cy="1626083"/>
          </a:xfrm>
        </p:spPr>
        <p:txBody>
          <a:bodyPr>
            <a:normAutofit/>
          </a:bodyPr>
          <a:lstStyle/>
          <a:p>
            <a:r>
              <a:rPr lang="en-US" dirty="0" err="1"/>
              <a:t>Dierrechtorganisaties</a:t>
            </a:r>
            <a:r>
              <a:rPr lang="en-US" dirty="0"/>
              <a:t> </a:t>
            </a:r>
          </a:p>
        </p:txBody>
      </p:sp>
      <p:pic>
        <p:nvPicPr>
          <p:cNvPr id="1030" name="Picture 6" descr="Dierenbescherming stapt uit bestuur kwaliteitsborgingsysteem - Animals Today">
            <a:extLst>
              <a:ext uri="{FF2B5EF4-FFF2-40B4-BE49-F238E27FC236}">
                <a16:creationId xmlns:a16="http://schemas.microsoft.com/office/drawing/2014/main" id="{6DB58C19-7D86-D50A-79AA-5A0676CF052E}"/>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545969" y="4166415"/>
            <a:ext cx="2593268" cy="2068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57864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6">
                                            <p:txEl>
                                              <p:pRg st="0" end="0"/>
                                            </p:txEl>
                                          </p:spTgt>
                                        </p:tgtEl>
                                        <p:attrNameLst>
                                          <p:attrName>style.visibility</p:attrName>
                                        </p:attrNameLst>
                                      </p:cBhvr>
                                      <p:to>
                                        <p:strVal val="visible"/>
                                      </p:to>
                                    </p:set>
                                    <p:anim calcmode="lin" valueType="num">
                                      <p:cBhvr additive="base">
                                        <p:cTn id="7" dur="500" fill="hold"/>
                                        <p:tgtEl>
                                          <p:spTgt spid="103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7882C9D3-7D7E-BF1A-2767-5BBC981C1AD8}"/>
              </a:ext>
            </a:extLst>
          </p:cNvPr>
          <p:cNvSpPr>
            <a:spLocks noGrp="1"/>
          </p:cNvSpPr>
          <p:nvPr>
            <p:ph type="title"/>
          </p:nvPr>
        </p:nvSpPr>
        <p:spPr>
          <a:xfrm>
            <a:off x="992518" y="442913"/>
            <a:ext cx="5271804" cy="1639888"/>
          </a:xfrm>
        </p:spPr>
        <p:txBody>
          <a:bodyPr anchor="b">
            <a:normAutofit/>
          </a:bodyPr>
          <a:lstStyle/>
          <a:p>
            <a:r>
              <a:rPr lang="nl-NL"/>
              <a:t>Opdracht stellingen </a:t>
            </a:r>
            <a:endParaRPr lang="nl-NL" dirty="0"/>
          </a:p>
        </p:txBody>
      </p:sp>
      <p:sp>
        <p:nvSpPr>
          <p:cNvPr id="23" name="Tijdelijke aanduiding voor inhoud 2">
            <a:extLst>
              <a:ext uri="{FF2B5EF4-FFF2-40B4-BE49-F238E27FC236}">
                <a16:creationId xmlns:a16="http://schemas.microsoft.com/office/drawing/2014/main" id="{6FBCC193-89CC-5AE0-8D86-42C4C56C5B32}"/>
              </a:ext>
            </a:extLst>
          </p:cNvPr>
          <p:cNvSpPr>
            <a:spLocks noGrp="1"/>
          </p:cNvSpPr>
          <p:nvPr>
            <p:ph idx="1"/>
          </p:nvPr>
        </p:nvSpPr>
        <p:spPr>
          <a:xfrm>
            <a:off x="992519" y="2312988"/>
            <a:ext cx="5271804" cy="3651250"/>
          </a:xfrm>
        </p:spPr>
        <p:txBody>
          <a:bodyPr>
            <a:normAutofit/>
          </a:bodyPr>
          <a:lstStyle/>
          <a:p>
            <a:r>
              <a:rPr lang="nl-NL" sz="2000" dirty="0" err="1"/>
              <a:t>Sticky</a:t>
            </a:r>
            <a:r>
              <a:rPr lang="nl-NL" sz="2000" dirty="0"/>
              <a:t> </a:t>
            </a:r>
            <a:r>
              <a:rPr lang="nl-NL" sz="2000" dirty="0" err="1"/>
              <a:t>notes</a:t>
            </a:r>
            <a:r>
              <a:rPr lang="nl-NL" sz="2000" dirty="0"/>
              <a:t> groen en roze</a:t>
            </a:r>
          </a:p>
          <a:p>
            <a:endParaRPr lang="nl-NL" sz="2000" dirty="0"/>
          </a:p>
          <a:p>
            <a:r>
              <a:rPr lang="nl-NL" sz="2000" dirty="0"/>
              <a:t>Groen = eens</a:t>
            </a:r>
          </a:p>
          <a:p>
            <a:r>
              <a:rPr lang="nl-NL" sz="2000" dirty="0"/>
              <a:t>Roze = oneens </a:t>
            </a:r>
          </a:p>
        </p:txBody>
      </p:sp>
      <p:sp>
        <p:nvSpPr>
          <p:cNvPr id="30" name="Freeform: Shape 29">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Freeform: Shape 31">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77485"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34" name="Freeform: Shape 33">
            <a:extLst>
              <a:ext uri="{FF2B5EF4-FFF2-40B4-BE49-F238E27FC236}">
                <a16:creationId xmlns:a16="http://schemas.microsoft.com/office/drawing/2014/main" id="{55C54A75-E44A-4147-B9D0-FF46CFD316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54925"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Picture 4" descr="Plaknotities op een muur">
            <a:extLst>
              <a:ext uri="{FF2B5EF4-FFF2-40B4-BE49-F238E27FC236}">
                <a16:creationId xmlns:a16="http://schemas.microsoft.com/office/drawing/2014/main" id="{962A0713-67CD-550D-6FA9-2BC83397CC87}"/>
              </a:ext>
            </a:extLst>
          </p:cNvPr>
          <p:cNvPicPr>
            <a:picLocks noChangeAspect="1"/>
          </p:cNvPicPr>
          <p:nvPr/>
        </p:nvPicPr>
        <p:blipFill rotWithShape="1">
          <a:blip r:embed="rId2"/>
          <a:srcRect l="22727" r="25085" b="-2"/>
          <a:stretch/>
        </p:blipFill>
        <p:spPr>
          <a:xfrm>
            <a:off x="7203882" y="10"/>
            <a:ext cx="4988118" cy="6857990"/>
          </a:xfrm>
          <a:custGeom>
            <a:avLst/>
            <a:gdLst/>
            <a:ahLst/>
            <a:cxnLst/>
            <a:rect l="l" t="t" r="r" b="b"/>
            <a:pathLst>
              <a:path w="4901771" h="6858000">
                <a:moveTo>
                  <a:pt x="1623023" y="0"/>
                </a:moveTo>
                <a:lnTo>
                  <a:pt x="2716256" y="0"/>
                </a:lnTo>
                <a:lnTo>
                  <a:pt x="3496422" y="0"/>
                </a:lnTo>
                <a:lnTo>
                  <a:pt x="4544484" y="0"/>
                </a:lnTo>
                <a:lnTo>
                  <a:pt x="4710787" y="0"/>
                </a:lnTo>
                <a:lnTo>
                  <a:pt x="4901771" y="0"/>
                </a:lnTo>
                <a:lnTo>
                  <a:pt x="4901771" y="6858000"/>
                </a:lnTo>
                <a:lnTo>
                  <a:pt x="4710787" y="6858000"/>
                </a:lnTo>
                <a:lnTo>
                  <a:pt x="4544484" y="6858000"/>
                </a:lnTo>
                <a:lnTo>
                  <a:pt x="3496422"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spTree>
    <p:extLst>
      <p:ext uri="{BB962C8B-B14F-4D97-AF65-F5344CB8AC3E}">
        <p14:creationId xmlns:p14="http://schemas.microsoft.com/office/powerpoint/2010/main" val="23915892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9B0F7D69-D93C-4C38-A23D-76E000D691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Shape 10">
            <a:extLst>
              <a:ext uri="{FF2B5EF4-FFF2-40B4-BE49-F238E27FC236}">
                <a16:creationId xmlns:a16="http://schemas.microsoft.com/office/drawing/2014/main" id="{8CD419D4-EA9D-42D9-BF62-B07F0B7B67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3" name="Freeform: Shape 12">
            <a:extLst>
              <a:ext uri="{FF2B5EF4-FFF2-40B4-BE49-F238E27FC236}">
                <a16:creationId xmlns:a16="http://schemas.microsoft.com/office/drawing/2014/main" id="{1C6FEC9B-9608-4181-A9E5-A1B80E720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5" name="Freeform: Shape 14">
            <a:extLst>
              <a:ext uri="{FF2B5EF4-FFF2-40B4-BE49-F238E27FC236}">
                <a16:creationId xmlns:a16="http://schemas.microsoft.com/office/drawing/2014/main" id="{AB1564ED-F26F-451D-97D6-A6EC3E83F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17" name="Freeform: Shape 16">
            <a:extLst>
              <a:ext uri="{FF2B5EF4-FFF2-40B4-BE49-F238E27FC236}">
                <a16:creationId xmlns:a16="http://schemas.microsoft.com/office/drawing/2014/main" id="{0CA184B6-3482-4F43-87F0-BC765DCFD8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Freeform: Shape 18">
            <a:extLst>
              <a:ext uri="{FF2B5EF4-FFF2-40B4-BE49-F238E27FC236}">
                <a16:creationId xmlns:a16="http://schemas.microsoft.com/office/drawing/2014/main" id="{6C869923-8380-4244-9548-802C330638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1" name="Freeform: Shape 20">
            <a:extLst>
              <a:ext uri="{FF2B5EF4-FFF2-40B4-BE49-F238E27FC236}">
                <a16:creationId xmlns:a16="http://schemas.microsoft.com/office/drawing/2014/main" id="{C06255F2-BC67-4DDE-B34E-AC4BA21838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3" name="Freeform: Shape 22">
            <a:extLst>
              <a:ext uri="{FF2B5EF4-FFF2-40B4-BE49-F238E27FC236}">
                <a16:creationId xmlns:a16="http://schemas.microsoft.com/office/drawing/2014/main" id="{55169443-FCCD-4C0A-8C69-18CD3FA096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useBgFill="1">
        <p:nvSpPr>
          <p:cNvPr id="25" name="Rectangle 24">
            <a:extLst>
              <a:ext uri="{FF2B5EF4-FFF2-40B4-BE49-F238E27FC236}">
                <a16:creationId xmlns:a16="http://schemas.microsoft.com/office/drawing/2014/main" id="{0DBF1ABE-8590-450D-BB49-BDDCCF3EE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B266D0CD-7171-9FBF-1E6B-B70A6ED64C3C}"/>
              </a:ext>
            </a:extLst>
          </p:cNvPr>
          <p:cNvSpPr>
            <a:spLocks noGrp="1"/>
          </p:cNvSpPr>
          <p:nvPr>
            <p:ph type="title"/>
          </p:nvPr>
        </p:nvSpPr>
        <p:spPr>
          <a:xfrm>
            <a:off x="6090045" y="1346200"/>
            <a:ext cx="5624118" cy="3284538"/>
          </a:xfrm>
        </p:spPr>
        <p:txBody>
          <a:bodyPr vert="horz" lIns="109728" tIns="109728" rIns="109728" bIns="91440" rtlCol="0" anchor="b">
            <a:normAutofit/>
          </a:bodyPr>
          <a:lstStyle/>
          <a:p>
            <a:pPr>
              <a:lnSpc>
                <a:spcPct val="120000"/>
              </a:lnSpc>
            </a:pPr>
            <a:r>
              <a:rPr lang="en-US" sz="5400" dirty="0">
                <a:solidFill>
                  <a:schemeClr val="tx1">
                    <a:lumMod val="85000"/>
                    <a:lumOff val="15000"/>
                  </a:schemeClr>
                </a:solidFill>
              </a:rPr>
              <a:t>Stelling 1 </a:t>
            </a:r>
          </a:p>
        </p:txBody>
      </p:sp>
      <p:sp>
        <p:nvSpPr>
          <p:cNvPr id="3" name="Tijdelijke aanduiding voor inhoud 2">
            <a:extLst>
              <a:ext uri="{FF2B5EF4-FFF2-40B4-BE49-F238E27FC236}">
                <a16:creationId xmlns:a16="http://schemas.microsoft.com/office/drawing/2014/main" id="{8F400C22-8982-3816-AC02-2A4984873774}"/>
              </a:ext>
            </a:extLst>
          </p:cNvPr>
          <p:cNvSpPr>
            <a:spLocks noGrp="1"/>
          </p:cNvSpPr>
          <p:nvPr>
            <p:ph idx="1"/>
          </p:nvPr>
        </p:nvSpPr>
        <p:spPr>
          <a:xfrm>
            <a:off x="6096369" y="4630738"/>
            <a:ext cx="5617794" cy="1556702"/>
          </a:xfrm>
        </p:spPr>
        <p:txBody>
          <a:bodyPr vert="horz" lIns="109728" tIns="109728" rIns="109728" bIns="91440" rtlCol="0" anchor="t">
            <a:normAutofit/>
          </a:bodyPr>
          <a:lstStyle/>
          <a:p>
            <a:pPr>
              <a:lnSpc>
                <a:spcPct val="120000"/>
              </a:lnSpc>
            </a:pPr>
            <a:r>
              <a:rPr lang="en-US" sz="2000" dirty="0" err="1">
                <a:solidFill>
                  <a:schemeClr val="tx1">
                    <a:lumMod val="85000"/>
                    <a:lumOff val="15000"/>
                  </a:schemeClr>
                </a:solidFill>
              </a:rPr>
              <a:t>Bij</a:t>
            </a:r>
            <a:r>
              <a:rPr lang="en-US" sz="2000" dirty="0">
                <a:solidFill>
                  <a:schemeClr val="tx1">
                    <a:lumMod val="85000"/>
                    <a:lumOff val="15000"/>
                  </a:schemeClr>
                </a:solidFill>
              </a:rPr>
              <a:t> het </a:t>
            </a:r>
            <a:r>
              <a:rPr lang="en-US" sz="2000" dirty="0" err="1">
                <a:solidFill>
                  <a:schemeClr val="tx1">
                    <a:lumMod val="85000"/>
                    <a:lumOff val="15000"/>
                  </a:schemeClr>
                </a:solidFill>
              </a:rPr>
              <a:t>kopen</a:t>
            </a:r>
            <a:r>
              <a:rPr lang="en-US" sz="2000" dirty="0">
                <a:solidFill>
                  <a:schemeClr val="tx1">
                    <a:lumMod val="85000"/>
                    <a:lumOff val="15000"/>
                  </a:schemeClr>
                </a:solidFill>
              </a:rPr>
              <a:t> van </a:t>
            </a:r>
            <a:r>
              <a:rPr lang="en-US" sz="2000" dirty="0" err="1">
                <a:solidFill>
                  <a:schemeClr val="tx1">
                    <a:lumMod val="85000"/>
                    <a:lumOff val="15000"/>
                  </a:schemeClr>
                </a:solidFill>
              </a:rPr>
              <a:t>kleding</a:t>
            </a:r>
            <a:r>
              <a:rPr lang="en-US" sz="2000" dirty="0">
                <a:solidFill>
                  <a:schemeClr val="tx1">
                    <a:lumMod val="85000"/>
                    <a:lumOff val="15000"/>
                  </a:schemeClr>
                </a:solidFill>
              </a:rPr>
              <a:t>, let </a:t>
            </a:r>
            <a:r>
              <a:rPr lang="en-US" sz="2000" dirty="0" err="1">
                <a:solidFill>
                  <a:schemeClr val="tx1">
                    <a:lumMod val="85000"/>
                    <a:lumOff val="15000"/>
                  </a:schemeClr>
                </a:solidFill>
              </a:rPr>
              <a:t>ik</a:t>
            </a:r>
            <a:r>
              <a:rPr lang="en-US" sz="2000" dirty="0">
                <a:solidFill>
                  <a:schemeClr val="tx1">
                    <a:lumMod val="85000"/>
                    <a:lumOff val="15000"/>
                  </a:schemeClr>
                </a:solidFill>
              </a:rPr>
              <a:t> </a:t>
            </a:r>
            <a:r>
              <a:rPr lang="en-US" sz="2000" dirty="0" err="1">
                <a:solidFill>
                  <a:schemeClr val="tx1">
                    <a:lumMod val="85000"/>
                    <a:lumOff val="15000"/>
                  </a:schemeClr>
                </a:solidFill>
              </a:rPr>
              <a:t>altijd</a:t>
            </a:r>
            <a:r>
              <a:rPr lang="en-US" sz="2000" dirty="0">
                <a:solidFill>
                  <a:schemeClr val="tx1">
                    <a:lumMod val="85000"/>
                    <a:lumOff val="15000"/>
                  </a:schemeClr>
                </a:solidFill>
              </a:rPr>
              <a:t> op of het </a:t>
            </a:r>
            <a:r>
              <a:rPr lang="en-US" sz="2000" dirty="0" err="1">
                <a:solidFill>
                  <a:schemeClr val="tx1">
                    <a:lumMod val="85000"/>
                    <a:lumOff val="15000"/>
                  </a:schemeClr>
                </a:solidFill>
              </a:rPr>
              <a:t>materiaal</a:t>
            </a:r>
            <a:r>
              <a:rPr lang="en-US" sz="2000" dirty="0">
                <a:solidFill>
                  <a:schemeClr val="tx1">
                    <a:lumMod val="85000"/>
                    <a:lumOff val="15000"/>
                  </a:schemeClr>
                </a:solidFill>
              </a:rPr>
              <a:t> </a:t>
            </a:r>
            <a:r>
              <a:rPr lang="en-US" sz="2000" dirty="0" err="1">
                <a:solidFill>
                  <a:schemeClr val="tx1">
                    <a:lumMod val="85000"/>
                    <a:lumOff val="15000"/>
                  </a:schemeClr>
                </a:solidFill>
              </a:rPr>
              <a:t>afkomstig</a:t>
            </a:r>
            <a:r>
              <a:rPr lang="en-US" sz="2000" dirty="0">
                <a:solidFill>
                  <a:schemeClr val="tx1">
                    <a:lumMod val="85000"/>
                    <a:lumOff val="15000"/>
                  </a:schemeClr>
                </a:solidFill>
              </a:rPr>
              <a:t> is van </a:t>
            </a:r>
            <a:r>
              <a:rPr lang="en-US" sz="2000" dirty="0" err="1">
                <a:solidFill>
                  <a:schemeClr val="tx1">
                    <a:lumMod val="85000"/>
                    <a:lumOff val="15000"/>
                  </a:schemeClr>
                </a:solidFill>
              </a:rPr>
              <a:t>een</a:t>
            </a:r>
            <a:r>
              <a:rPr lang="en-US" sz="2000" dirty="0">
                <a:solidFill>
                  <a:schemeClr val="tx1">
                    <a:lumMod val="85000"/>
                    <a:lumOff val="15000"/>
                  </a:schemeClr>
                </a:solidFill>
              </a:rPr>
              <a:t> </a:t>
            </a:r>
            <a:r>
              <a:rPr lang="en-US" sz="2000" dirty="0" err="1">
                <a:solidFill>
                  <a:schemeClr val="tx1">
                    <a:lumMod val="85000"/>
                    <a:lumOff val="15000"/>
                  </a:schemeClr>
                </a:solidFill>
              </a:rPr>
              <a:t>dier</a:t>
            </a:r>
            <a:endParaRPr lang="en-US" sz="2000" dirty="0">
              <a:solidFill>
                <a:schemeClr val="tx1">
                  <a:lumMod val="85000"/>
                  <a:lumOff val="15000"/>
                </a:schemeClr>
              </a:solidFill>
            </a:endParaRPr>
          </a:p>
        </p:txBody>
      </p:sp>
      <p:sp>
        <p:nvSpPr>
          <p:cNvPr id="27" name="Freeform: Shape 26">
            <a:extLst>
              <a:ext uri="{FF2B5EF4-FFF2-40B4-BE49-F238E27FC236}">
                <a16:creationId xmlns:a16="http://schemas.microsoft.com/office/drawing/2014/main" id="{96CB0275-66F1-4491-93B8-121D0C7176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14"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Shape 28">
            <a:extLst>
              <a:ext uri="{FF2B5EF4-FFF2-40B4-BE49-F238E27FC236}">
                <a16:creationId xmlns:a16="http://schemas.microsoft.com/office/drawing/2014/main" id="{18D32C3D-8F76-4E99-BE56-0836CC38CC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84938"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Picture 4" descr="Kleding met verschillende patronen">
            <a:extLst>
              <a:ext uri="{FF2B5EF4-FFF2-40B4-BE49-F238E27FC236}">
                <a16:creationId xmlns:a16="http://schemas.microsoft.com/office/drawing/2014/main" id="{B7E72729-C574-D2AE-0A0A-E954A4B5E16E}"/>
              </a:ext>
            </a:extLst>
          </p:cNvPr>
          <p:cNvPicPr>
            <a:picLocks noChangeAspect="1"/>
          </p:cNvPicPr>
          <p:nvPr/>
        </p:nvPicPr>
        <p:blipFill rotWithShape="1">
          <a:blip r:embed="rId2"/>
          <a:srcRect l="16243" r="34769" b="-1"/>
          <a:stretch/>
        </p:blipFill>
        <p:spPr>
          <a:xfrm>
            <a:off x="153" y="10"/>
            <a:ext cx="5033023" cy="6857990"/>
          </a:xfrm>
          <a:custGeom>
            <a:avLst/>
            <a:gdLst/>
            <a:ahLst/>
            <a:cxnLst/>
            <a:rect l="l" t="t" r="r" b="b"/>
            <a:pathLst>
              <a:path w="4710787" h="6858000">
                <a:moveTo>
                  <a:pt x="0" y="0"/>
                </a:moveTo>
                <a:lnTo>
                  <a:pt x="1214365" y="0"/>
                </a:lnTo>
                <a:lnTo>
                  <a:pt x="1994531" y="0"/>
                </a:lnTo>
                <a:lnTo>
                  <a:pt x="3087764" y="0"/>
                </a:lnTo>
                <a:lnTo>
                  <a:pt x="3109888" y="14997"/>
                </a:lnTo>
                <a:cubicBezTo>
                  <a:pt x="4137051" y="754641"/>
                  <a:pt x="4710787" y="2093192"/>
                  <a:pt x="4710787" y="3621656"/>
                </a:cubicBezTo>
                <a:cubicBezTo>
                  <a:pt x="4710787" y="4969131"/>
                  <a:pt x="3782062" y="5602839"/>
                  <a:pt x="2836437" y="6374814"/>
                </a:cubicBezTo>
                <a:cubicBezTo>
                  <a:pt x="2664234" y="6515397"/>
                  <a:pt x="2493607" y="6653108"/>
                  <a:pt x="2319789" y="6780599"/>
                </a:cubicBezTo>
                <a:lnTo>
                  <a:pt x="2208033" y="6858000"/>
                </a:lnTo>
                <a:lnTo>
                  <a:pt x="1994531" y="6858000"/>
                </a:lnTo>
                <a:lnTo>
                  <a:pt x="1214365" y="6858000"/>
                </a:lnTo>
                <a:lnTo>
                  <a:pt x="0" y="6858000"/>
                </a:lnTo>
                <a:close/>
              </a:path>
            </a:pathLst>
          </a:custGeom>
        </p:spPr>
      </p:pic>
      <p:sp>
        <p:nvSpPr>
          <p:cNvPr id="31" name="Freeform: Shape 30">
            <a:extLst>
              <a:ext uri="{FF2B5EF4-FFF2-40B4-BE49-F238E27FC236}">
                <a16:creationId xmlns:a16="http://schemas.microsoft.com/office/drawing/2014/main" id="{70766076-46F5-42D5-A773-2B3BEF2B8B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25575" y="0"/>
            <a:ext cx="2486322"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Tree>
    <p:extLst>
      <p:ext uri="{BB962C8B-B14F-4D97-AF65-F5344CB8AC3E}">
        <p14:creationId xmlns:p14="http://schemas.microsoft.com/office/powerpoint/2010/main" val="10054971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9B0F7D69-D93C-4C38-A23D-76E000D691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Freeform: Shape 10">
            <a:extLst>
              <a:ext uri="{FF2B5EF4-FFF2-40B4-BE49-F238E27FC236}">
                <a16:creationId xmlns:a16="http://schemas.microsoft.com/office/drawing/2014/main" id="{8CD419D4-EA9D-42D9-BF62-B07F0B7B67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3" name="Freeform: Shape 12">
            <a:extLst>
              <a:ext uri="{FF2B5EF4-FFF2-40B4-BE49-F238E27FC236}">
                <a16:creationId xmlns:a16="http://schemas.microsoft.com/office/drawing/2014/main" id="{1C6FEC9B-9608-4181-A9E5-A1B80E720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5" name="Freeform: Shape 14">
            <a:extLst>
              <a:ext uri="{FF2B5EF4-FFF2-40B4-BE49-F238E27FC236}">
                <a16:creationId xmlns:a16="http://schemas.microsoft.com/office/drawing/2014/main" id="{AB1564ED-F26F-451D-97D6-A6EC3E83F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17" name="Freeform: Shape 16">
            <a:extLst>
              <a:ext uri="{FF2B5EF4-FFF2-40B4-BE49-F238E27FC236}">
                <a16:creationId xmlns:a16="http://schemas.microsoft.com/office/drawing/2014/main" id="{0CA184B6-3482-4F43-87F0-BC765DCFD8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Freeform: Shape 18">
            <a:extLst>
              <a:ext uri="{FF2B5EF4-FFF2-40B4-BE49-F238E27FC236}">
                <a16:creationId xmlns:a16="http://schemas.microsoft.com/office/drawing/2014/main" id="{6C869923-8380-4244-9548-802C330638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1" name="Freeform: Shape 20">
            <a:extLst>
              <a:ext uri="{FF2B5EF4-FFF2-40B4-BE49-F238E27FC236}">
                <a16:creationId xmlns:a16="http://schemas.microsoft.com/office/drawing/2014/main" id="{C06255F2-BC67-4DDE-B34E-AC4BA21838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3" name="Freeform: Shape 22">
            <a:extLst>
              <a:ext uri="{FF2B5EF4-FFF2-40B4-BE49-F238E27FC236}">
                <a16:creationId xmlns:a16="http://schemas.microsoft.com/office/drawing/2014/main" id="{55169443-FCCD-4C0A-8C69-18CD3FA096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useBgFill="1">
        <p:nvSpPr>
          <p:cNvPr id="25" name="Rectangle 24">
            <a:extLst>
              <a:ext uri="{FF2B5EF4-FFF2-40B4-BE49-F238E27FC236}">
                <a16:creationId xmlns:a16="http://schemas.microsoft.com/office/drawing/2014/main" id="{0DBF1ABE-8590-450D-BB49-BDDCCF3EE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A1BCA683-2C53-9495-464D-D693EF79DC70}"/>
              </a:ext>
            </a:extLst>
          </p:cNvPr>
          <p:cNvSpPr>
            <a:spLocks noGrp="1"/>
          </p:cNvSpPr>
          <p:nvPr>
            <p:ph type="title"/>
          </p:nvPr>
        </p:nvSpPr>
        <p:spPr>
          <a:xfrm>
            <a:off x="6090045" y="1346200"/>
            <a:ext cx="5624118" cy="3284538"/>
          </a:xfrm>
        </p:spPr>
        <p:txBody>
          <a:bodyPr vert="horz" lIns="109728" tIns="109728" rIns="109728" bIns="91440" rtlCol="0" anchor="b">
            <a:normAutofit/>
          </a:bodyPr>
          <a:lstStyle/>
          <a:p>
            <a:pPr>
              <a:lnSpc>
                <a:spcPct val="120000"/>
              </a:lnSpc>
            </a:pPr>
            <a:r>
              <a:rPr lang="en-US" sz="5400" dirty="0">
                <a:solidFill>
                  <a:schemeClr val="tx1">
                    <a:lumMod val="85000"/>
                    <a:lumOff val="15000"/>
                  </a:schemeClr>
                </a:solidFill>
              </a:rPr>
              <a:t>Stelling 2</a:t>
            </a:r>
          </a:p>
        </p:txBody>
      </p:sp>
      <p:sp>
        <p:nvSpPr>
          <p:cNvPr id="3" name="Tijdelijke aanduiding voor inhoud 2">
            <a:extLst>
              <a:ext uri="{FF2B5EF4-FFF2-40B4-BE49-F238E27FC236}">
                <a16:creationId xmlns:a16="http://schemas.microsoft.com/office/drawing/2014/main" id="{A19FDA84-C357-2EC3-565F-700D81DC86C7}"/>
              </a:ext>
            </a:extLst>
          </p:cNvPr>
          <p:cNvSpPr>
            <a:spLocks noGrp="1"/>
          </p:cNvSpPr>
          <p:nvPr>
            <p:ph idx="1"/>
          </p:nvPr>
        </p:nvSpPr>
        <p:spPr>
          <a:xfrm>
            <a:off x="6096369" y="4630738"/>
            <a:ext cx="5617794" cy="2034222"/>
          </a:xfrm>
        </p:spPr>
        <p:txBody>
          <a:bodyPr vert="horz" lIns="109728" tIns="109728" rIns="109728" bIns="91440" rtlCol="0" anchor="t">
            <a:normAutofit/>
          </a:bodyPr>
          <a:lstStyle/>
          <a:p>
            <a:pPr>
              <a:lnSpc>
                <a:spcPct val="130000"/>
              </a:lnSpc>
            </a:pPr>
            <a:r>
              <a:rPr lang="en-US" sz="2800" dirty="0">
                <a:solidFill>
                  <a:schemeClr val="tx1">
                    <a:lumMod val="85000"/>
                    <a:lumOff val="15000"/>
                  </a:schemeClr>
                </a:solidFill>
              </a:rPr>
              <a:t>Het </a:t>
            </a:r>
            <a:r>
              <a:rPr lang="en-US" sz="2800" dirty="0" err="1">
                <a:solidFill>
                  <a:schemeClr val="tx1">
                    <a:lumMod val="85000"/>
                    <a:lumOff val="15000"/>
                  </a:schemeClr>
                </a:solidFill>
              </a:rPr>
              <a:t>gebruik</a:t>
            </a:r>
            <a:r>
              <a:rPr lang="en-US" sz="2800" dirty="0">
                <a:solidFill>
                  <a:schemeClr val="tx1">
                    <a:lumMod val="85000"/>
                    <a:lumOff val="15000"/>
                  </a:schemeClr>
                </a:solidFill>
              </a:rPr>
              <a:t> van </a:t>
            </a:r>
            <a:r>
              <a:rPr lang="en-US" sz="2800" dirty="0" err="1">
                <a:solidFill>
                  <a:schemeClr val="tx1">
                    <a:lumMod val="85000"/>
                    <a:lumOff val="15000"/>
                  </a:schemeClr>
                </a:solidFill>
              </a:rPr>
              <a:t>bont</a:t>
            </a:r>
            <a:r>
              <a:rPr lang="en-US" sz="2800" dirty="0">
                <a:solidFill>
                  <a:schemeClr val="tx1">
                    <a:lumMod val="85000"/>
                    <a:lumOff val="15000"/>
                  </a:schemeClr>
                </a:solidFill>
              </a:rPr>
              <a:t> </a:t>
            </a:r>
            <a:r>
              <a:rPr lang="en-US" sz="2800" dirty="0" err="1">
                <a:solidFill>
                  <a:schemeClr val="tx1">
                    <a:lumMod val="85000"/>
                    <a:lumOff val="15000"/>
                  </a:schemeClr>
                </a:solidFill>
              </a:rPr>
              <a:t>vind</a:t>
            </a:r>
            <a:r>
              <a:rPr lang="en-US" sz="2800" dirty="0">
                <a:solidFill>
                  <a:schemeClr val="tx1">
                    <a:lumMod val="85000"/>
                    <a:lumOff val="15000"/>
                  </a:schemeClr>
                </a:solidFill>
              </a:rPr>
              <a:t> </a:t>
            </a:r>
            <a:r>
              <a:rPr lang="en-US" sz="2800" dirty="0" err="1">
                <a:solidFill>
                  <a:schemeClr val="tx1">
                    <a:lumMod val="85000"/>
                    <a:lumOff val="15000"/>
                  </a:schemeClr>
                </a:solidFill>
              </a:rPr>
              <a:t>ik</a:t>
            </a:r>
            <a:r>
              <a:rPr lang="en-US" sz="2800" dirty="0">
                <a:solidFill>
                  <a:schemeClr val="tx1">
                    <a:lumMod val="85000"/>
                    <a:lumOff val="15000"/>
                  </a:schemeClr>
                </a:solidFill>
              </a:rPr>
              <a:t> </a:t>
            </a:r>
            <a:r>
              <a:rPr lang="en-US" sz="2800" dirty="0" err="1">
                <a:solidFill>
                  <a:schemeClr val="tx1">
                    <a:lumMod val="85000"/>
                    <a:lumOff val="15000"/>
                  </a:schemeClr>
                </a:solidFill>
              </a:rPr>
              <a:t>niet</a:t>
            </a:r>
            <a:r>
              <a:rPr lang="en-US" sz="2800" dirty="0">
                <a:solidFill>
                  <a:schemeClr val="tx1">
                    <a:lumMod val="85000"/>
                    <a:lumOff val="15000"/>
                  </a:schemeClr>
                </a:solidFill>
              </a:rPr>
              <a:t> erg, </a:t>
            </a:r>
            <a:r>
              <a:rPr lang="en-US" sz="2800" dirty="0" err="1">
                <a:solidFill>
                  <a:schemeClr val="tx1">
                    <a:lumMod val="85000"/>
                    <a:lumOff val="15000"/>
                  </a:schemeClr>
                </a:solidFill>
              </a:rPr>
              <a:t>dit</a:t>
            </a:r>
            <a:r>
              <a:rPr lang="en-US" sz="2800" dirty="0">
                <a:solidFill>
                  <a:schemeClr val="tx1">
                    <a:lumMod val="85000"/>
                    <a:lumOff val="15000"/>
                  </a:schemeClr>
                </a:solidFill>
              </a:rPr>
              <a:t> is </a:t>
            </a:r>
            <a:r>
              <a:rPr lang="en-US" sz="2800" dirty="0" err="1">
                <a:solidFill>
                  <a:schemeClr val="tx1">
                    <a:lumMod val="85000"/>
                    <a:lumOff val="15000"/>
                  </a:schemeClr>
                </a:solidFill>
              </a:rPr>
              <a:t>juist</a:t>
            </a:r>
            <a:r>
              <a:rPr lang="en-US" sz="2800" dirty="0">
                <a:solidFill>
                  <a:schemeClr val="tx1">
                    <a:lumMod val="85000"/>
                    <a:lumOff val="15000"/>
                  </a:schemeClr>
                </a:solidFill>
              </a:rPr>
              <a:t> lekker warm!</a:t>
            </a:r>
          </a:p>
        </p:txBody>
      </p:sp>
      <p:sp>
        <p:nvSpPr>
          <p:cNvPr id="27" name="Freeform: Shape 26">
            <a:extLst>
              <a:ext uri="{FF2B5EF4-FFF2-40B4-BE49-F238E27FC236}">
                <a16:creationId xmlns:a16="http://schemas.microsoft.com/office/drawing/2014/main" id="{96CB0275-66F1-4491-93B8-121D0C7176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14"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Shape 28">
            <a:extLst>
              <a:ext uri="{FF2B5EF4-FFF2-40B4-BE49-F238E27FC236}">
                <a16:creationId xmlns:a16="http://schemas.microsoft.com/office/drawing/2014/main" id="{18D32C3D-8F76-4E99-BE56-0836CC38CC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84938"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Picture 4" descr="Stippen in een luipaardvacht">
            <a:extLst>
              <a:ext uri="{FF2B5EF4-FFF2-40B4-BE49-F238E27FC236}">
                <a16:creationId xmlns:a16="http://schemas.microsoft.com/office/drawing/2014/main" id="{AAC24D17-27DE-0DEC-0F94-E138FF3E809F}"/>
              </a:ext>
            </a:extLst>
          </p:cNvPr>
          <p:cNvPicPr>
            <a:picLocks noChangeAspect="1"/>
          </p:cNvPicPr>
          <p:nvPr/>
        </p:nvPicPr>
        <p:blipFill rotWithShape="1">
          <a:blip r:embed="rId2"/>
          <a:srcRect l="30957" r="14001"/>
          <a:stretch/>
        </p:blipFill>
        <p:spPr>
          <a:xfrm>
            <a:off x="153" y="10"/>
            <a:ext cx="5033023" cy="6857990"/>
          </a:xfrm>
          <a:custGeom>
            <a:avLst/>
            <a:gdLst/>
            <a:ahLst/>
            <a:cxnLst/>
            <a:rect l="l" t="t" r="r" b="b"/>
            <a:pathLst>
              <a:path w="4710787" h="6858000">
                <a:moveTo>
                  <a:pt x="0" y="0"/>
                </a:moveTo>
                <a:lnTo>
                  <a:pt x="1214365" y="0"/>
                </a:lnTo>
                <a:lnTo>
                  <a:pt x="1994531" y="0"/>
                </a:lnTo>
                <a:lnTo>
                  <a:pt x="3087764" y="0"/>
                </a:lnTo>
                <a:lnTo>
                  <a:pt x="3109888" y="14997"/>
                </a:lnTo>
                <a:cubicBezTo>
                  <a:pt x="4137051" y="754641"/>
                  <a:pt x="4710787" y="2093192"/>
                  <a:pt x="4710787" y="3621656"/>
                </a:cubicBezTo>
                <a:cubicBezTo>
                  <a:pt x="4710787" y="4969131"/>
                  <a:pt x="3782062" y="5602839"/>
                  <a:pt x="2836437" y="6374814"/>
                </a:cubicBezTo>
                <a:cubicBezTo>
                  <a:pt x="2664234" y="6515397"/>
                  <a:pt x="2493607" y="6653108"/>
                  <a:pt x="2319789" y="6780599"/>
                </a:cubicBezTo>
                <a:lnTo>
                  <a:pt x="2208033" y="6858000"/>
                </a:lnTo>
                <a:lnTo>
                  <a:pt x="1994531" y="6858000"/>
                </a:lnTo>
                <a:lnTo>
                  <a:pt x="1214365" y="6858000"/>
                </a:lnTo>
                <a:lnTo>
                  <a:pt x="0" y="6858000"/>
                </a:lnTo>
                <a:close/>
              </a:path>
            </a:pathLst>
          </a:custGeom>
        </p:spPr>
      </p:pic>
      <p:sp>
        <p:nvSpPr>
          <p:cNvPr id="31" name="Freeform: Shape 30">
            <a:extLst>
              <a:ext uri="{FF2B5EF4-FFF2-40B4-BE49-F238E27FC236}">
                <a16:creationId xmlns:a16="http://schemas.microsoft.com/office/drawing/2014/main" id="{70766076-46F5-42D5-A773-2B3BEF2B8B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25575" y="0"/>
            <a:ext cx="2486322"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Tree>
    <p:extLst>
      <p:ext uri="{BB962C8B-B14F-4D97-AF65-F5344CB8AC3E}">
        <p14:creationId xmlns:p14="http://schemas.microsoft.com/office/powerpoint/2010/main" val="11518848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CBFCD23B-7A32-61EC-8711-D3865E34896A}"/>
              </a:ext>
            </a:extLst>
          </p:cNvPr>
          <p:cNvSpPr>
            <a:spLocks noGrp="1"/>
          </p:cNvSpPr>
          <p:nvPr>
            <p:ph type="title"/>
          </p:nvPr>
        </p:nvSpPr>
        <p:spPr>
          <a:xfrm>
            <a:off x="6194738" y="442913"/>
            <a:ext cx="5197655" cy="1639888"/>
          </a:xfrm>
        </p:spPr>
        <p:txBody>
          <a:bodyPr anchor="b">
            <a:normAutofit/>
          </a:bodyPr>
          <a:lstStyle/>
          <a:p>
            <a:r>
              <a:rPr lang="nl-NL" dirty="0"/>
              <a:t>Bont voor dieren</a:t>
            </a:r>
          </a:p>
        </p:txBody>
      </p:sp>
      <p:grpSp>
        <p:nvGrpSpPr>
          <p:cNvPr id="11" name="Group 10">
            <a:extLst>
              <a:ext uri="{FF2B5EF4-FFF2-40B4-BE49-F238E27FC236}">
                <a16:creationId xmlns:a16="http://schemas.microsoft.com/office/drawing/2014/main" id="{57E5BCCD-DB23-4AD8-B850-9154AAE91E0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0" y="0"/>
            <a:ext cx="5566001" cy="6858000"/>
            <a:chOff x="6505773" y="0"/>
            <a:chExt cx="5566001" cy="6858000"/>
          </a:xfrm>
        </p:grpSpPr>
        <p:sp>
          <p:nvSpPr>
            <p:cNvPr id="12" name="Freeform: Shape 11">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6865823"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Freeform: Shape 12">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650577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4" name="Freeform: Shape 13">
              <a:extLst>
                <a:ext uri="{FF2B5EF4-FFF2-40B4-BE49-F238E27FC236}">
                  <a16:creationId xmlns:a16="http://schemas.microsoft.com/office/drawing/2014/main" id="{55C54A75-E44A-4147-B9D0-FF46CFD316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6719069"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grpSp>
      <p:pic>
        <p:nvPicPr>
          <p:cNvPr id="4" name="Picture 2" descr="Bont voor Dieren – Voor een bontvrij Nederland">
            <a:extLst>
              <a:ext uri="{FF2B5EF4-FFF2-40B4-BE49-F238E27FC236}">
                <a16:creationId xmlns:a16="http://schemas.microsoft.com/office/drawing/2014/main" id="{140FEF0F-5D7E-4D02-91D6-E1C905932E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99607" y="1804297"/>
            <a:ext cx="3249406" cy="3249406"/>
          </a:xfrm>
          <a:prstGeom prst="rect">
            <a:avLst/>
          </a:prstGeom>
          <a:noFill/>
          <a:extLst>
            <a:ext uri="{909E8E84-426E-40DD-AFC4-6F175D3DCCD1}">
              <a14:hiddenFill xmlns:a14="http://schemas.microsoft.com/office/drawing/2010/main">
                <a:solidFill>
                  <a:srgbClr val="FFFFFF"/>
                </a:solidFill>
              </a14:hiddenFill>
            </a:ext>
          </a:extLst>
        </p:spPr>
      </p:pic>
      <p:sp>
        <p:nvSpPr>
          <p:cNvPr id="3" name="Tijdelijke aanduiding voor inhoud 2">
            <a:extLst>
              <a:ext uri="{FF2B5EF4-FFF2-40B4-BE49-F238E27FC236}">
                <a16:creationId xmlns:a16="http://schemas.microsoft.com/office/drawing/2014/main" id="{0775536C-64CB-FD0B-F03C-EAB4D1F01729}"/>
              </a:ext>
            </a:extLst>
          </p:cNvPr>
          <p:cNvSpPr>
            <a:spLocks noGrp="1"/>
          </p:cNvSpPr>
          <p:nvPr>
            <p:ph idx="1"/>
          </p:nvPr>
        </p:nvSpPr>
        <p:spPr>
          <a:xfrm>
            <a:off x="5679440" y="2312988"/>
            <a:ext cx="6350000" cy="4270692"/>
          </a:xfrm>
        </p:spPr>
        <p:txBody>
          <a:bodyPr>
            <a:normAutofit lnSpcReduction="10000"/>
          </a:bodyPr>
          <a:lstStyle/>
          <a:p>
            <a:pPr>
              <a:lnSpc>
                <a:spcPct val="130000"/>
              </a:lnSpc>
            </a:pPr>
            <a:r>
              <a:rPr lang="nl-NL" sz="1600" b="0" i="0" dirty="0">
                <a:effectLst/>
                <a:latin typeface="montserratlight"/>
              </a:rPr>
              <a:t>Bont voor Dieren komt in actie tegen dierenleed. Wij zetten ons in voor alle dieren die het slachtoffer zijn van de bontindustrie. De bontindustrie is ethisch onverantwoord en kenmerkt zich door dierenleed. </a:t>
            </a:r>
          </a:p>
          <a:p>
            <a:pPr>
              <a:lnSpc>
                <a:spcPct val="130000"/>
              </a:lnSpc>
            </a:pPr>
            <a:r>
              <a:rPr lang="nl-NL" sz="1600" b="0" i="0" dirty="0">
                <a:effectLst/>
                <a:latin typeface="montserratlight"/>
              </a:rPr>
              <a:t>Wij streven ernaar dat:</a:t>
            </a:r>
          </a:p>
          <a:p>
            <a:pPr>
              <a:lnSpc>
                <a:spcPct val="130000"/>
              </a:lnSpc>
            </a:pPr>
            <a:endParaRPr lang="nl-NL" sz="1600" b="0" i="0" dirty="0">
              <a:effectLst/>
              <a:latin typeface="montserratlight"/>
            </a:endParaRPr>
          </a:p>
          <a:p>
            <a:pPr>
              <a:lnSpc>
                <a:spcPct val="130000"/>
              </a:lnSpc>
              <a:buFont typeface="Arial" panose="020B0604020202020204" pitchFamily="34" charset="0"/>
              <a:buChar char="•"/>
            </a:pPr>
            <a:r>
              <a:rPr lang="nl-NL" sz="1600" b="0" i="0" dirty="0">
                <a:effectLst/>
                <a:latin typeface="montserratlight"/>
              </a:rPr>
              <a:t> consumenten geen bont kopen of dragen</a:t>
            </a:r>
          </a:p>
          <a:p>
            <a:pPr>
              <a:lnSpc>
                <a:spcPct val="130000"/>
              </a:lnSpc>
              <a:buFont typeface="Arial" panose="020B0604020202020204" pitchFamily="34" charset="0"/>
              <a:buChar char="•"/>
            </a:pPr>
            <a:r>
              <a:rPr lang="nl-NL" sz="1600" b="0" i="0" dirty="0">
                <a:effectLst/>
                <a:latin typeface="montserratlight"/>
              </a:rPr>
              <a:t> politici wettelijke maatregelen nemen tegen de bontindustrie</a:t>
            </a:r>
          </a:p>
          <a:p>
            <a:pPr>
              <a:lnSpc>
                <a:spcPct val="130000"/>
              </a:lnSpc>
              <a:buFont typeface="Arial" panose="020B0604020202020204" pitchFamily="34" charset="0"/>
              <a:buChar char="•"/>
            </a:pPr>
            <a:r>
              <a:rPr lang="nl-NL" sz="1600" b="0" i="0" dirty="0">
                <a:effectLst/>
                <a:latin typeface="montserratlight"/>
              </a:rPr>
              <a:t> modeontwerpers geen bont in hun collectie gebruiken</a:t>
            </a:r>
          </a:p>
          <a:p>
            <a:pPr>
              <a:lnSpc>
                <a:spcPct val="130000"/>
              </a:lnSpc>
              <a:buFont typeface="Arial" panose="020B0604020202020204" pitchFamily="34" charset="0"/>
              <a:buChar char="•"/>
            </a:pPr>
            <a:r>
              <a:rPr lang="nl-NL" sz="1600" b="0" i="0" dirty="0">
                <a:effectLst/>
                <a:latin typeface="montserratlight"/>
              </a:rPr>
              <a:t> winkels stoppen met de verkoop van bontproducten</a:t>
            </a:r>
          </a:p>
          <a:p>
            <a:pPr>
              <a:lnSpc>
                <a:spcPct val="130000"/>
              </a:lnSpc>
            </a:pPr>
            <a:endParaRPr lang="nl-NL" sz="1100" dirty="0"/>
          </a:p>
        </p:txBody>
      </p:sp>
    </p:spTree>
    <p:extLst>
      <p:ext uri="{BB962C8B-B14F-4D97-AF65-F5344CB8AC3E}">
        <p14:creationId xmlns:p14="http://schemas.microsoft.com/office/powerpoint/2010/main" val="8810524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B0F7D69-D93C-4C38-A23D-76E000D691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Freeform: Shape 11">
            <a:extLst>
              <a:ext uri="{FF2B5EF4-FFF2-40B4-BE49-F238E27FC236}">
                <a16:creationId xmlns:a16="http://schemas.microsoft.com/office/drawing/2014/main" id="{8CD419D4-EA9D-42D9-BF62-B07F0B7B67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4" name="Freeform: Shape 13">
            <a:extLst>
              <a:ext uri="{FF2B5EF4-FFF2-40B4-BE49-F238E27FC236}">
                <a16:creationId xmlns:a16="http://schemas.microsoft.com/office/drawing/2014/main" id="{1C6FEC9B-9608-4181-A9E5-A1B80E720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6" name="Freeform: Shape 15">
            <a:extLst>
              <a:ext uri="{FF2B5EF4-FFF2-40B4-BE49-F238E27FC236}">
                <a16:creationId xmlns:a16="http://schemas.microsoft.com/office/drawing/2014/main" id="{AB1564ED-F26F-451D-97D6-A6EC3E83F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18" name="Freeform: Shape 17">
            <a:extLst>
              <a:ext uri="{FF2B5EF4-FFF2-40B4-BE49-F238E27FC236}">
                <a16:creationId xmlns:a16="http://schemas.microsoft.com/office/drawing/2014/main" id="{0CA184B6-3482-4F43-87F0-BC765DCFD8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Freeform: Shape 19">
            <a:extLst>
              <a:ext uri="{FF2B5EF4-FFF2-40B4-BE49-F238E27FC236}">
                <a16:creationId xmlns:a16="http://schemas.microsoft.com/office/drawing/2014/main" id="{6C869923-8380-4244-9548-802C330638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2" name="Freeform: Shape 21">
            <a:extLst>
              <a:ext uri="{FF2B5EF4-FFF2-40B4-BE49-F238E27FC236}">
                <a16:creationId xmlns:a16="http://schemas.microsoft.com/office/drawing/2014/main" id="{C06255F2-BC67-4DDE-B34E-AC4BA21838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4" name="Freeform: Shape 23">
            <a:extLst>
              <a:ext uri="{FF2B5EF4-FFF2-40B4-BE49-F238E27FC236}">
                <a16:creationId xmlns:a16="http://schemas.microsoft.com/office/drawing/2014/main" id="{55169443-FCCD-4C0A-8C69-18CD3FA096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useBgFill="1">
        <p:nvSpPr>
          <p:cNvPr id="26" name="Rectangle 25">
            <a:extLst>
              <a:ext uri="{FF2B5EF4-FFF2-40B4-BE49-F238E27FC236}">
                <a16:creationId xmlns:a16="http://schemas.microsoft.com/office/drawing/2014/main" id="{0DBF1ABE-8590-450D-BB49-BDDCCF3EE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805DF8DC-D42B-4787-CF47-96F9D4B8AB08}"/>
              </a:ext>
            </a:extLst>
          </p:cNvPr>
          <p:cNvSpPr>
            <a:spLocks noGrp="1"/>
          </p:cNvSpPr>
          <p:nvPr>
            <p:ph type="title"/>
          </p:nvPr>
        </p:nvSpPr>
        <p:spPr>
          <a:xfrm>
            <a:off x="6090045" y="1346200"/>
            <a:ext cx="5624118" cy="3284538"/>
          </a:xfrm>
        </p:spPr>
        <p:txBody>
          <a:bodyPr vert="horz" lIns="109728" tIns="109728" rIns="109728" bIns="91440" rtlCol="0" anchor="b">
            <a:normAutofit/>
          </a:bodyPr>
          <a:lstStyle/>
          <a:p>
            <a:pPr>
              <a:lnSpc>
                <a:spcPct val="120000"/>
              </a:lnSpc>
            </a:pPr>
            <a:r>
              <a:rPr lang="en-US" sz="5400" dirty="0">
                <a:solidFill>
                  <a:schemeClr val="tx1">
                    <a:lumMod val="85000"/>
                    <a:lumOff val="15000"/>
                  </a:schemeClr>
                </a:solidFill>
              </a:rPr>
              <a:t>Stelling 3</a:t>
            </a:r>
          </a:p>
        </p:txBody>
      </p:sp>
      <p:sp>
        <p:nvSpPr>
          <p:cNvPr id="3" name="Tijdelijke aanduiding voor inhoud 2">
            <a:extLst>
              <a:ext uri="{FF2B5EF4-FFF2-40B4-BE49-F238E27FC236}">
                <a16:creationId xmlns:a16="http://schemas.microsoft.com/office/drawing/2014/main" id="{B3127DE3-EF38-E6DA-057F-B62A0304C273}"/>
              </a:ext>
            </a:extLst>
          </p:cNvPr>
          <p:cNvSpPr>
            <a:spLocks noGrp="1"/>
          </p:cNvSpPr>
          <p:nvPr>
            <p:ph idx="1"/>
          </p:nvPr>
        </p:nvSpPr>
        <p:spPr>
          <a:xfrm>
            <a:off x="6096369" y="4630738"/>
            <a:ext cx="5617794" cy="2034222"/>
          </a:xfrm>
        </p:spPr>
        <p:txBody>
          <a:bodyPr vert="horz" lIns="109728" tIns="109728" rIns="109728" bIns="91440" rtlCol="0" anchor="t">
            <a:normAutofit/>
          </a:bodyPr>
          <a:lstStyle/>
          <a:p>
            <a:pPr>
              <a:lnSpc>
                <a:spcPct val="120000"/>
              </a:lnSpc>
            </a:pPr>
            <a:r>
              <a:rPr lang="en-US" sz="2800" dirty="0" err="1">
                <a:solidFill>
                  <a:schemeClr val="tx1">
                    <a:lumMod val="85000"/>
                    <a:lumOff val="15000"/>
                  </a:schemeClr>
                </a:solidFill>
              </a:rPr>
              <a:t>Wanneer</a:t>
            </a:r>
            <a:r>
              <a:rPr lang="en-US" sz="2800" dirty="0">
                <a:solidFill>
                  <a:schemeClr val="tx1">
                    <a:lumMod val="85000"/>
                    <a:lumOff val="15000"/>
                  </a:schemeClr>
                </a:solidFill>
              </a:rPr>
              <a:t> </a:t>
            </a:r>
            <a:r>
              <a:rPr lang="en-US" sz="2800" dirty="0" err="1">
                <a:solidFill>
                  <a:schemeClr val="tx1">
                    <a:lumMod val="85000"/>
                    <a:lumOff val="15000"/>
                  </a:schemeClr>
                </a:solidFill>
              </a:rPr>
              <a:t>mijn</a:t>
            </a:r>
            <a:r>
              <a:rPr lang="en-US" sz="2800" dirty="0">
                <a:solidFill>
                  <a:schemeClr val="tx1">
                    <a:lumMod val="85000"/>
                    <a:lumOff val="15000"/>
                  </a:schemeClr>
                </a:solidFill>
              </a:rPr>
              <a:t> </a:t>
            </a:r>
            <a:r>
              <a:rPr lang="en-US" sz="2800" dirty="0" err="1">
                <a:solidFill>
                  <a:schemeClr val="tx1">
                    <a:lumMod val="85000"/>
                    <a:lumOff val="15000"/>
                  </a:schemeClr>
                </a:solidFill>
              </a:rPr>
              <a:t>hond</a:t>
            </a:r>
            <a:r>
              <a:rPr lang="en-US" sz="2800" dirty="0">
                <a:solidFill>
                  <a:schemeClr val="tx1">
                    <a:lumMod val="85000"/>
                    <a:lumOff val="15000"/>
                  </a:schemeClr>
                </a:solidFill>
              </a:rPr>
              <a:t> </a:t>
            </a:r>
            <a:r>
              <a:rPr lang="en-US" sz="2800" dirty="0" err="1">
                <a:solidFill>
                  <a:schemeClr val="tx1">
                    <a:lumMod val="85000"/>
                    <a:lumOff val="15000"/>
                  </a:schemeClr>
                </a:solidFill>
              </a:rPr>
              <a:t>iemand</a:t>
            </a:r>
            <a:r>
              <a:rPr lang="en-US" sz="2800" dirty="0">
                <a:solidFill>
                  <a:schemeClr val="tx1">
                    <a:lumMod val="85000"/>
                    <a:lumOff val="15000"/>
                  </a:schemeClr>
                </a:solidFill>
              </a:rPr>
              <a:t> </a:t>
            </a:r>
            <a:r>
              <a:rPr lang="en-US" sz="2800" dirty="0" err="1">
                <a:solidFill>
                  <a:schemeClr val="tx1">
                    <a:lumMod val="85000"/>
                    <a:lumOff val="15000"/>
                  </a:schemeClr>
                </a:solidFill>
              </a:rPr>
              <a:t>bijt</a:t>
            </a:r>
            <a:r>
              <a:rPr lang="en-US" sz="2800" dirty="0">
                <a:solidFill>
                  <a:schemeClr val="tx1">
                    <a:lumMod val="85000"/>
                    <a:lumOff val="15000"/>
                  </a:schemeClr>
                </a:solidFill>
              </a:rPr>
              <a:t> </a:t>
            </a:r>
            <a:r>
              <a:rPr lang="en-US" sz="2800" dirty="0" err="1">
                <a:solidFill>
                  <a:schemeClr val="tx1">
                    <a:lumMod val="85000"/>
                    <a:lumOff val="15000"/>
                  </a:schemeClr>
                </a:solidFill>
              </a:rPr>
              <a:t>vind</a:t>
            </a:r>
            <a:r>
              <a:rPr lang="en-US" sz="2800" dirty="0">
                <a:solidFill>
                  <a:schemeClr val="tx1">
                    <a:lumMod val="85000"/>
                    <a:lumOff val="15000"/>
                  </a:schemeClr>
                </a:solidFill>
              </a:rPr>
              <a:t> </a:t>
            </a:r>
            <a:r>
              <a:rPr lang="en-US" sz="2800" dirty="0" err="1">
                <a:solidFill>
                  <a:schemeClr val="tx1">
                    <a:lumMod val="85000"/>
                    <a:lumOff val="15000"/>
                  </a:schemeClr>
                </a:solidFill>
              </a:rPr>
              <a:t>ik</a:t>
            </a:r>
            <a:r>
              <a:rPr lang="en-US" sz="2800" dirty="0">
                <a:solidFill>
                  <a:schemeClr val="tx1">
                    <a:lumMod val="85000"/>
                    <a:lumOff val="15000"/>
                  </a:schemeClr>
                </a:solidFill>
              </a:rPr>
              <a:t> </a:t>
            </a:r>
            <a:r>
              <a:rPr lang="en-US" sz="2800" dirty="0" err="1">
                <a:solidFill>
                  <a:schemeClr val="tx1">
                    <a:lumMod val="85000"/>
                    <a:lumOff val="15000"/>
                  </a:schemeClr>
                </a:solidFill>
              </a:rPr>
              <a:t>dat</a:t>
            </a:r>
            <a:r>
              <a:rPr lang="en-US" sz="2800" dirty="0">
                <a:solidFill>
                  <a:schemeClr val="tx1">
                    <a:lumMod val="85000"/>
                    <a:lumOff val="15000"/>
                  </a:schemeClr>
                </a:solidFill>
              </a:rPr>
              <a:t> </a:t>
            </a:r>
            <a:r>
              <a:rPr lang="en-US" sz="2800" dirty="0" err="1">
                <a:solidFill>
                  <a:schemeClr val="tx1">
                    <a:lumMod val="85000"/>
                    <a:lumOff val="15000"/>
                  </a:schemeClr>
                </a:solidFill>
              </a:rPr>
              <a:t>dit</a:t>
            </a:r>
            <a:r>
              <a:rPr lang="en-US" sz="2800" dirty="0">
                <a:solidFill>
                  <a:schemeClr val="tx1">
                    <a:lumMod val="85000"/>
                    <a:lumOff val="15000"/>
                  </a:schemeClr>
                </a:solidFill>
              </a:rPr>
              <a:t> </a:t>
            </a:r>
            <a:r>
              <a:rPr lang="en-US" sz="2800" dirty="0" err="1">
                <a:solidFill>
                  <a:schemeClr val="tx1">
                    <a:lumMod val="85000"/>
                    <a:lumOff val="15000"/>
                  </a:schemeClr>
                </a:solidFill>
              </a:rPr>
              <a:t>dier</a:t>
            </a:r>
            <a:r>
              <a:rPr lang="en-US" sz="2800" dirty="0">
                <a:solidFill>
                  <a:schemeClr val="tx1">
                    <a:lumMod val="85000"/>
                    <a:lumOff val="15000"/>
                  </a:schemeClr>
                </a:solidFill>
              </a:rPr>
              <a:t> </a:t>
            </a:r>
            <a:r>
              <a:rPr lang="en-US" sz="2800" dirty="0" err="1">
                <a:solidFill>
                  <a:schemeClr val="tx1">
                    <a:lumMod val="85000"/>
                    <a:lumOff val="15000"/>
                  </a:schemeClr>
                </a:solidFill>
              </a:rPr>
              <a:t>naar</a:t>
            </a:r>
            <a:r>
              <a:rPr lang="en-US" sz="2800" dirty="0">
                <a:solidFill>
                  <a:schemeClr val="tx1">
                    <a:lumMod val="85000"/>
                    <a:lumOff val="15000"/>
                  </a:schemeClr>
                </a:solidFill>
              </a:rPr>
              <a:t> </a:t>
            </a:r>
            <a:r>
              <a:rPr lang="en-US" sz="2800" dirty="0" err="1">
                <a:solidFill>
                  <a:schemeClr val="tx1">
                    <a:lumMod val="85000"/>
                    <a:lumOff val="15000"/>
                  </a:schemeClr>
                </a:solidFill>
              </a:rPr>
              <a:t>een</a:t>
            </a:r>
            <a:r>
              <a:rPr lang="en-US" sz="2800" dirty="0">
                <a:solidFill>
                  <a:schemeClr val="tx1">
                    <a:lumMod val="85000"/>
                    <a:lumOff val="15000"/>
                  </a:schemeClr>
                </a:solidFill>
              </a:rPr>
              <a:t> </a:t>
            </a:r>
            <a:r>
              <a:rPr lang="en-US" sz="2800" dirty="0" err="1">
                <a:solidFill>
                  <a:schemeClr val="tx1">
                    <a:lumMod val="85000"/>
                    <a:lumOff val="15000"/>
                  </a:schemeClr>
                </a:solidFill>
              </a:rPr>
              <a:t>asiel</a:t>
            </a:r>
            <a:r>
              <a:rPr lang="en-US" sz="2800" dirty="0">
                <a:solidFill>
                  <a:schemeClr val="tx1">
                    <a:lumMod val="85000"/>
                    <a:lumOff val="15000"/>
                  </a:schemeClr>
                </a:solidFill>
              </a:rPr>
              <a:t> </a:t>
            </a:r>
            <a:r>
              <a:rPr lang="en-US" sz="2800" dirty="0" err="1">
                <a:solidFill>
                  <a:schemeClr val="tx1">
                    <a:lumMod val="85000"/>
                    <a:lumOff val="15000"/>
                  </a:schemeClr>
                </a:solidFill>
              </a:rPr>
              <a:t>moet</a:t>
            </a:r>
            <a:endParaRPr lang="en-US" sz="2800" dirty="0">
              <a:solidFill>
                <a:schemeClr val="tx1">
                  <a:lumMod val="85000"/>
                  <a:lumOff val="15000"/>
                </a:schemeClr>
              </a:solidFill>
            </a:endParaRPr>
          </a:p>
        </p:txBody>
      </p:sp>
      <p:sp>
        <p:nvSpPr>
          <p:cNvPr id="28" name="Freeform: Shape 27">
            <a:extLst>
              <a:ext uri="{FF2B5EF4-FFF2-40B4-BE49-F238E27FC236}">
                <a16:creationId xmlns:a16="http://schemas.microsoft.com/office/drawing/2014/main" id="{96CB0275-66F1-4491-93B8-121D0C7176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14"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0" name="Freeform: Shape 29">
            <a:extLst>
              <a:ext uri="{FF2B5EF4-FFF2-40B4-BE49-F238E27FC236}">
                <a16:creationId xmlns:a16="http://schemas.microsoft.com/office/drawing/2014/main" id="{18D32C3D-8F76-4E99-BE56-0836CC38CC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84938"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5" name="Afbeelding 4" descr="Afbeelding met hond, binnen, bruin, kijken&#10;&#10;Automatisch gegenereerde beschrijving">
            <a:extLst>
              <a:ext uri="{FF2B5EF4-FFF2-40B4-BE49-F238E27FC236}">
                <a16:creationId xmlns:a16="http://schemas.microsoft.com/office/drawing/2014/main" id="{EC1FD274-05B7-4381-1DCD-CF553DECE2DA}"/>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7801" r="33211" b="-1"/>
          <a:stretch/>
        </p:blipFill>
        <p:spPr>
          <a:xfrm>
            <a:off x="153" y="10"/>
            <a:ext cx="5033023" cy="6857990"/>
          </a:xfrm>
          <a:custGeom>
            <a:avLst/>
            <a:gdLst/>
            <a:ahLst/>
            <a:cxnLst/>
            <a:rect l="l" t="t" r="r" b="b"/>
            <a:pathLst>
              <a:path w="4710787" h="6858000">
                <a:moveTo>
                  <a:pt x="0" y="0"/>
                </a:moveTo>
                <a:lnTo>
                  <a:pt x="1214365" y="0"/>
                </a:lnTo>
                <a:lnTo>
                  <a:pt x="1994531" y="0"/>
                </a:lnTo>
                <a:lnTo>
                  <a:pt x="3087764" y="0"/>
                </a:lnTo>
                <a:lnTo>
                  <a:pt x="3109888" y="14997"/>
                </a:lnTo>
                <a:cubicBezTo>
                  <a:pt x="4137051" y="754641"/>
                  <a:pt x="4710787" y="2093192"/>
                  <a:pt x="4710787" y="3621656"/>
                </a:cubicBezTo>
                <a:cubicBezTo>
                  <a:pt x="4710787" y="4969131"/>
                  <a:pt x="3782062" y="5602839"/>
                  <a:pt x="2836437" y="6374814"/>
                </a:cubicBezTo>
                <a:cubicBezTo>
                  <a:pt x="2664234" y="6515397"/>
                  <a:pt x="2493607" y="6653108"/>
                  <a:pt x="2319789" y="6780599"/>
                </a:cubicBezTo>
                <a:lnTo>
                  <a:pt x="2208033" y="6858000"/>
                </a:lnTo>
                <a:lnTo>
                  <a:pt x="1994531" y="6858000"/>
                </a:lnTo>
                <a:lnTo>
                  <a:pt x="1214365" y="6858000"/>
                </a:lnTo>
                <a:lnTo>
                  <a:pt x="0" y="6858000"/>
                </a:lnTo>
                <a:close/>
              </a:path>
            </a:pathLst>
          </a:custGeom>
        </p:spPr>
      </p:pic>
      <p:sp>
        <p:nvSpPr>
          <p:cNvPr id="32" name="Freeform: Shape 31">
            <a:extLst>
              <a:ext uri="{FF2B5EF4-FFF2-40B4-BE49-F238E27FC236}">
                <a16:creationId xmlns:a16="http://schemas.microsoft.com/office/drawing/2014/main" id="{70766076-46F5-42D5-A773-2B3BEF2B8B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25575" y="0"/>
            <a:ext cx="2486322"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Tree>
    <p:extLst>
      <p:ext uri="{BB962C8B-B14F-4D97-AF65-F5344CB8AC3E}">
        <p14:creationId xmlns:p14="http://schemas.microsoft.com/office/powerpoint/2010/main" val="595328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55" name="Freeform: Shape 2054">
            <a:extLst>
              <a:ext uri="{FF2B5EF4-FFF2-40B4-BE49-F238E27FC236}">
                <a16:creationId xmlns:a16="http://schemas.microsoft.com/office/drawing/2014/main" id="{9B0F7D69-D93C-4C38-A23D-76E000D691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57" name="Freeform: Shape 2056">
            <a:extLst>
              <a:ext uri="{FF2B5EF4-FFF2-40B4-BE49-F238E27FC236}">
                <a16:creationId xmlns:a16="http://schemas.microsoft.com/office/drawing/2014/main" id="{8CD419D4-EA9D-42D9-BF62-B07F0B7B67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059" name="Freeform: Shape 2058">
            <a:extLst>
              <a:ext uri="{FF2B5EF4-FFF2-40B4-BE49-F238E27FC236}">
                <a16:creationId xmlns:a16="http://schemas.microsoft.com/office/drawing/2014/main" id="{1C6FEC9B-9608-4181-A9E5-A1B80E720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061" name="Freeform: Shape 2060">
            <a:extLst>
              <a:ext uri="{FF2B5EF4-FFF2-40B4-BE49-F238E27FC236}">
                <a16:creationId xmlns:a16="http://schemas.microsoft.com/office/drawing/2014/main" id="{AB1564ED-F26F-451D-97D6-A6EC3E83F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2063" name="Freeform: Shape 2062">
            <a:extLst>
              <a:ext uri="{FF2B5EF4-FFF2-40B4-BE49-F238E27FC236}">
                <a16:creationId xmlns:a16="http://schemas.microsoft.com/office/drawing/2014/main" id="{0CA184B6-3482-4F43-87F0-BC765DCFD8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65" name="Freeform: Shape 2064">
            <a:extLst>
              <a:ext uri="{FF2B5EF4-FFF2-40B4-BE49-F238E27FC236}">
                <a16:creationId xmlns:a16="http://schemas.microsoft.com/office/drawing/2014/main" id="{6C869923-8380-4244-9548-802C330638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067" name="Freeform: Shape 2066">
            <a:extLst>
              <a:ext uri="{FF2B5EF4-FFF2-40B4-BE49-F238E27FC236}">
                <a16:creationId xmlns:a16="http://schemas.microsoft.com/office/drawing/2014/main" id="{C06255F2-BC67-4DDE-B34E-AC4BA21838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069" name="Freeform: Shape 2068">
            <a:extLst>
              <a:ext uri="{FF2B5EF4-FFF2-40B4-BE49-F238E27FC236}">
                <a16:creationId xmlns:a16="http://schemas.microsoft.com/office/drawing/2014/main" id="{55169443-FCCD-4C0A-8C69-18CD3FA096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useBgFill="1">
        <p:nvSpPr>
          <p:cNvPr id="2071" name="Rectangle 2070">
            <a:extLst>
              <a:ext uri="{FF2B5EF4-FFF2-40B4-BE49-F238E27FC236}">
                <a16:creationId xmlns:a16="http://schemas.microsoft.com/office/drawing/2014/main" id="{0DBF1ABE-8590-450D-BB49-BDDCCF3EE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690D663F-E7AE-CEFE-05D8-4CD17AC350C1}"/>
              </a:ext>
            </a:extLst>
          </p:cNvPr>
          <p:cNvSpPr>
            <a:spLocks noGrp="1"/>
          </p:cNvSpPr>
          <p:nvPr>
            <p:ph type="title"/>
          </p:nvPr>
        </p:nvSpPr>
        <p:spPr>
          <a:xfrm>
            <a:off x="6090045" y="1346200"/>
            <a:ext cx="5624118" cy="3284538"/>
          </a:xfrm>
        </p:spPr>
        <p:txBody>
          <a:bodyPr vert="horz" lIns="109728" tIns="109728" rIns="109728" bIns="91440" rtlCol="0" anchor="b">
            <a:normAutofit/>
          </a:bodyPr>
          <a:lstStyle/>
          <a:p>
            <a:pPr>
              <a:lnSpc>
                <a:spcPct val="120000"/>
              </a:lnSpc>
            </a:pPr>
            <a:r>
              <a:rPr lang="en-US" sz="5400">
                <a:solidFill>
                  <a:schemeClr val="tx1">
                    <a:lumMod val="85000"/>
                    <a:lumOff val="15000"/>
                  </a:schemeClr>
                </a:solidFill>
              </a:rPr>
              <a:t>Stelling 4</a:t>
            </a:r>
          </a:p>
        </p:txBody>
      </p:sp>
      <p:sp>
        <p:nvSpPr>
          <p:cNvPr id="3" name="Tijdelijke aanduiding voor inhoud 2">
            <a:extLst>
              <a:ext uri="{FF2B5EF4-FFF2-40B4-BE49-F238E27FC236}">
                <a16:creationId xmlns:a16="http://schemas.microsoft.com/office/drawing/2014/main" id="{617D63FF-7F87-9400-7824-CFC4078F6839}"/>
              </a:ext>
            </a:extLst>
          </p:cNvPr>
          <p:cNvSpPr>
            <a:spLocks noGrp="1"/>
          </p:cNvSpPr>
          <p:nvPr>
            <p:ph idx="1"/>
          </p:nvPr>
        </p:nvSpPr>
        <p:spPr>
          <a:xfrm>
            <a:off x="6096369" y="4630738"/>
            <a:ext cx="5617794" cy="1790382"/>
          </a:xfrm>
        </p:spPr>
        <p:txBody>
          <a:bodyPr vert="horz" lIns="109728" tIns="109728" rIns="109728" bIns="91440" rtlCol="0" anchor="t">
            <a:normAutofit/>
          </a:bodyPr>
          <a:lstStyle/>
          <a:p>
            <a:pPr>
              <a:lnSpc>
                <a:spcPct val="120000"/>
              </a:lnSpc>
            </a:pPr>
            <a:r>
              <a:rPr lang="en-US" sz="2800" dirty="0" err="1">
                <a:solidFill>
                  <a:schemeClr val="tx1">
                    <a:lumMod val="85000"/>
                    <a:lumOff val="15000"/>
                  </a:schemeClr>
                </a:solidFill>
              </a:rPr>
              <a:t>Wanneer</a:t>
            </a:r>
            <a:r>
              <a:rPr lang="en-US" sz="2800" dirty="0">
                <a:solidFill>
                  <a:schemeClr val="tx1">
                    <a:lumMod val="85000"/>
                    <a:lumOff val="15000"/>
                  </a:schemeClr>
                </a:solidFill>
              </a:rPr>
              <a:t> </a:t>
            </a:r>
            <a:r>
              <a:rPr lang="en-US" sz="2800" dirty="0" err="1">
                <a:solidFill>
                  <a:schemeClr val="tx1">
                    <a:lumMod val="85000"/>
                    <a:lumOff val="15000"/>
                  </a:schemeClr>
                </a:solidFill>
              </a:rPr>
              <a:t>ik</a:t>
            </a:r>
            <a:r>
              <a:rPr lang="en-US" sz="2800" dirty="0">
                <a:solidFill>
                  <a:schemeClr val="tx1">
                    <a:lumMod val="85000"/>
                    <a:lumOff val="15000"/>
                  </a:schemeClr>
                </a:solidFill>
              </a:rPr>
              <a:t> </a:t>
            </a:r>
            <a:r>
              <a:rPr lang="en-US" sz="2800" dirty="0" err="1">
                <a:solidFill>
                  <a:schemeClr val="tx1">
                    <a:lumMod val="85000"/>
                    <a:lumOff val="15000"/>
                  </a:schemeClr>
                </a:solidFill>
              </a:rPr>
              <a:t>een</a:t>
            </a:r>
            <a:r>
              <a:rPr lang="en-US" sz="2800" dirty="0">
                <a:solidFill>
                  <a:schemeClr val="tx1">
                    <a:lumMod val="85000"/>
                    <a:lumOff val="15000"/>
                  </a:schemeClr>
                </a:solidFill>
              </a:rPr>
              <a:t> kat </a:t>
            </a:r>
            <a:r>
              <a:rPr lang="en-US" sz="2800" dirty="0" err="1">
                <a:solidFill>
                  <a:schemeClr val="tx1">
                    <a:lumMod val="85000"/>
                    <a:lumOff val="15000"/>
                  </a:schemeClr>
                </a:solidFill>
              </a:rPr>
              <a:t>aan</a:t>
            </a:r>
            <a:r>
              <a:rPr lang="en-US" sz="2800" dirty="0">
                <a:solidFill>
                  <a:schemeClr val="tx1">
                    <a:lumMod val="85000"/>
                    <a:lumOff val="15000"/>
                  </a:schemeClr>
                </a:solidFill>
              </a:rPr>
              <a:t> </a:t>
            </a:r>
            <a:r>
              <a:rPr lang="en-US" sz="2800" dirty="0" err="1">
                <a:solidFill>
                  <a:schemeClr val="tx1">
                    <a:lumMod val="85000"/>
                    <a:lumOff val="15000"/>
                  </a:schemeClr>
                </a:solidFill>
              </a:rPr>
              <a:t>een</a:t>
            </a:r>
            <a:r>
              <a:rPr lang="en-US" sz="2800" dirty="0">
                <a:solidFill>
                  <a:schemeClr val="tx1">
                    <a:lumMod val="85000"/>
                    <a:lumOff val="15000"/>
                  </a:schemeClr>
                </a:solidFill>
              </a:rPr>
              <a:t> boom </a:t>
            </a:r>
            <a:r>
              <a:rPr lang="en-US" sz="2800" dirty="0" err="1">
                <a:solidFill>
                  <a:schemeClr val="tx1">
                    <a:lumMod val="85000"/>
                    <a:lumOff val="15000"/>
                  </a:schemeClr>
                </a:solidFill>
              </a:rPr>
              <a:t>zie</a:t>
            </a:r>
            <a:r>
              <a:rPr lang="en-US" sz="2800" dirty="0">
                <a:solidFill>
                  <a:schemeClr val="tx1">
                    <a:lumMod val="85000"/>
                    <a:lumOff val="15000"/>
                  </a:schemeClr>
                </a:solidFill>
              </a:rPr>
              <a:t>, bel </a:t>
            </a:r>
            <a:r>
              <a:rPr lang="en-US" sz="2800" dirty="0" err="1">
                <a:solidFill>
                  <a:schemeClr val="tx1">
                    <a:lumMod val="85000"/>
                    <a:lumOff val="15000"/>
                  </a:schemeClr>
                </a:solidFill>
              </a:rPr>
              <a:t>ik</a:t>
            </a:r>
            <a:r>
              <a:rPr lang="en-US" sz="2800" dirty="0">
                <a:solidFill>
                  <a:schemeClr val="tx1">
                    <a:lumMod val="85000"/>
                    <a:lumOff val="15000"/>
                  </a:schemeClr>
                </a:solidFill>
              </a:rPr>
              <a:t> </a:t>
            </a:r>
            <a:r>
              <a:rPr lang="en-US" sz="2800" dirty="0" err="1">
                <a:solidFill>
                  <a:schemeClr val="tx1">
                    <a:lumMod val="85000"/>
                    <a:lumOff val="15000"/>
                  </a:schemeClr>
                </a:solidFill>
              </a:rPr>
              <a:t>altijd</a:t>
            </a:r>
            <a:r>
              <a:rPr lang="en-US" sz="2800" dirty="0">
                <a:solidFill>
                  <a:schemeClr val="tx1">
                    <a:lumMod val="85000"/>
                    <a:lumOff val="15000"/>
                  </a:schemeClr>
                </a:solidFill>
              </a:rPr>
              <a:t> de </a:t>
            </a:r>
            <a:r>
              <a:rPr lang="en-US" sz="2800" dirty="0" err="1">
                <a:solidFill>
                  <a:schemeClr val="tx1">
                    <a:lumMod val="85000"/>
                    <a:lumOff val="15000"/>
                  </a:schemeClr>
                </a:solidFill>
              </a:rPr>
              <a:t>dierenambulance</a:t>
            </a:r>
            <a:endParaRPr lang="en-US" sz="2800" dirty="0">
              <a:solidFill>
                <a:schemeClr val="tx1">
                  <a:lumMod val="85000"/>
                  <a:lumOff val="15000"/>
                </a:schemeClr>
              </a:solidFill>
            </a:endParaRPr>
          </a:p>
        </p:txBody>
      </p:sp>
      <p:sp>
        <p:nvSpPr>
          <p:cNvPr id="2073" name="Freeform: Shape 2072">
            <a:extLst>
              <a:ext uri="{FF2B5EF4-FFF2-40B4-BE49-F238E27FC236}">
                <a16:creationId xmlns:a16="http://schemas.microsoft.com/office/drawing/2014/main" id="{96CB0275-66F1-4491-93B8-121D0C7176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14"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75" name="Freeform: Shape 2074">
            <a:extLst>
              <a:ext uri="{FF2B5EF4-FFF2-40B4-BE49-F238E27FC236}">
                <a16:creationId xmlns:a16="http://schemas.microsoft.com/office/drawing/2014/main" id="{18D32C3D-8F76-4E99-BE56-0836CC38CC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84938"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2050" name="Picture 2" descr="Wanneer is het nodig om de dierenambulance te bellen? - Radar - het  consumentenprogramma van AVROTROS">
            <a:extLst>
              <a:ext uri="{FF2B5EF4-FFF2-40B4-BE49-F238E27FC236}">
                <a16:creationId xmlns:a16="http://schemas.microsoft.com/office/drawing/2014/main" id="{A0FEF8FC-8EAD-E383-B8F7-C6F83B143E5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106" r="33613"/>
          <a:stretch/>
        </p:blipFill>
        <p:spPr bwMode="auto">
          <a:xfrm>
            <a:off x="153" y="10"/>
            <a:ext cx="5033023" cy="6857990"/>
          </a:xfrm>
          <a:custGeom>
            <a:avLst/>
            <a:gdLst/>
            <a:ahLst/>
            <a:cxnLst/>
            <a:rect l="l" t="t" r="r" b="b"/>
            <a:pathLst>
              <a:path w="4710787" h="6858000">
                <a:moveTo>
                  <a:pt x="0" y="0"/>
                </a:moveTo>
                <a:lnTo>
                  <a:pt x="1214365" y="0"/>
                </a:lnTo>
                <a:lnTo>
                  <a:pt x="1994531" y="0"/>
                </a:lnTo>
                <a:lnTo>
                  <a:pt x="3087764" y="0"/>
                </a:lnTo>
                <a:lnTo>
                  <a:pt x="3109888" y="14997"/>
                </a:lnTo>
                <a:cubicBezTo>
                  <a:pt x="4137051" y="754641"/>
                  <a:pt x="4710787" y="2093192"/>
                  <a:pt x="4710787" y="3621656"/>
                </a:cubicBezTo>
                <a:cubicBezTo>
                  <a:pt x="4710787" y="4969131"/>
                  <a:pt x="3782062" y="5602839"/>
                  <a:pt x="2836437" y="6374814"/>
                </a:cubicBezTo>
                <a:cubicBezTo>
                  <a:pt x="2664234" y="6515397"/>
                  <a:pt x="2493607" y="6653108"/>
                  <a:pt x="2319789" y="6780599"/>
                </a:cubicBezTo>
                <a:lnTo>
                  <a:pt x="2208033" y="6858000"/>
                </a:lnTo>
                <a:lnTo>
                  <a:pt x="1994531" y="6858000"/>
                </a:lnTo>
                <a:lnTo>
                  <a:pt x="1214365"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077" name="Freeform: Shape 2076">
            <a:extLst>
              <a:ext uri="{FF2B5EF4-FFF2-40B4-BE49-F238E27FC236}">
                <a16:creationId xmlns:a16="http://schemas.microsoft.com/office/drawing/2014/main" id="{70766076-46F5-42D5-A773-2B3BEF2B8B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25575" y="0"/>
            <a:ext cx="2486322"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Tree>
    <p:extLst>
      <p:ext uri="{BB962C8B-B14F-4D97-AF65-F5344CB8AC3E}">
        <p14:creationId xmlns:p14="http://schemas.microsoft.com/office/powerpoint/2010/main" val="15119902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9B0F7D69-D93C-4C38-A23D-76E000D691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Freeform: Shape 23">
            <a:extLst>
              <a:ext uri="{FF2B5EF4-FFF2-40B4-BE49-F238E27FC236}">
                <a16:creationId xmlns:a16="http://schemas.microsoft.com/office/drawing/2014/main" id="{8CD419D4-EA9D-42D9-BF62-B07F0B7B67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6" name="Freeform: Shape 25">
            <a:extLst>
              <a:ext uri="{FF2B5EF4-FFF2-40B4-BE49-F238E27FC236}">
                <a16:creationId xmlns:a16="http://schemas.microsoft.com/office/drawing/2014/main" id="{1C6FEC9B-9608-4181-A9E5-A1B80E720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8" name="Freeform: Shape 27">
            <a:extLst>
              <a:ext uri="{FF2B5EF4-FFF2-40B4-BE49-F238E27FC236}">
                <a16:creationId xmlns:a16="http://schemas.microsoft.com/office/drawing/2014/main" id="{AB1564ED-F26F-451D-97D6-A6EC3E83F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30" name="Freeform: Shape 29">
            <a:extLst>
              <a:ext uri="{FF2B5EF4-FFF2-40B4-BE49-F238E27FC236}">
                <a16:creationId xmlns:a16="http://schemas.microsoft.com/office/drawing/2014/main" id="{0CA184B6-3482-4F43-87F0-BC765DCFD8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6422" cy="6858000"/>
          </a:xfrm>
          <a:custGeom>
            <a:avLst/>
            <a:gdLst/>
            <a:ahLst/>
            <a:cxnLst/>
            <a:rect l="l" t="t" r="r" b="b"/>
            <a:pathLst>
              <a:path w="3496422" h="6858000">
                <a:moveTo>
                  <a:pt x="0" y="0"/>
                </a:moveTo>
                <a:lnTo>
                  <a:pt x="1873399" y="0"/>
                </a:lnTo>
                <a:lnTo>
                  <a:pt x="1895523" y="14997"/>
                </a:lnTo>
                <a:cubicBezTo>
                  <a:pt x="2922686" y="754641"/>
                  <a:pt x="3496422" y="2093192"/>
                  <a:pt x="3496422" y="3621656"/>
                </a:cubicBezTo>
                <a:cubicBezTo>
                  <a:pt x="3496422" y="4969131"/>
                  <a:pt x="2567697" y="5602839"/>
                  <a:pt x="1622072" y="6374814"/>
                </a:cubicBezTo>
                <a:cubicBezTo>
                  <a:pt x="1449869" y="6515397"/>
                  <a:pt x="1279242" y="6653108"/>
                  <a:pt x="1105424" y="6780599"/>
                </a:cubicBezTo>
                <a:lnTo>
                  <a:pt x="993668"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Freeform: Shape 31">
            <a:extLst>
              <a:ext uri="{FF2B5EF4-FFF2-40B4-BE49-F238E27FC236}">
                <a16:creationId xmlns:a16="http://schemas.microsoft.com/office/drawing/2014/main" id="{6C869923-8380-4244-9548-802C330638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5409" y="0"/>
            <a:ext cx="2529723" cy="6858000"/>
          </a:xfrm>
          <a:custGeom>
            <a:avLst/>
            <a:gdLst/>
            <a:ahLst/>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34" name="Freeform: Shape 33">
            <a:extLst>
              <a:ext uri="{FF2B5EF4-FFF2-40B4-BE49-F238E27FC236}">
                <a16:creationId xmlns:a16="http://schemas.microsoft.com/office/drawing/2014/main" id="{C06255F2-BC67-4DDE-B34E-AC4BA21838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402" y="0"/>
            <a:ext cx="2536434" cy="6858000"/>
          </a:xfrm>
          <a:custGeom>
            <a:avLst/>
            <a:gdLst/>
            <a:ahLst/>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36" name="Freeform: Shape 35">
            <a:extLst>
              <a:ext uri="{FF2B5EF4-FFF2-40B4-BE49-F238E27FC236}">
                <a16:creationId xmlns:a16="http://schemas.microsoft.com/office/drawing/2014/main" id="{55169443-FCCD-4C0A-8C69-18CD3FA096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4161" y="0"/>
            <a:ext cx="2261351" cy="6858000"/>
          </a:xfrm>
          <a:custGeom>
            <a:avLst/>
            <a:gdLst/>
            <a:ahLst/>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useBgFill="1">
        <p:nvSpPr>
          <p:cNvPr id="38" name="Rectangle 37">
            <a:extLst>
              <a:ext uri="{FF2B5EF4-FFF2-40B4-BE49-F238E27FC236}">
                <a16:creationId xmlns:a16="http://schemas.microsoft.com/office/drawing/2014/main" id="{0DBF1ABE-8590-450D-BB49-BDDCCF3EE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40" name="Freeform: Shape 39">
            <a:extLst>
              <a:ext uri="{FF2B5EF4-FFF2-40B4-BE49-F238E27FC236}">
                <a16:creationId xmlns:a16="http://schemas.microsoft.com/office/drawing/2014/main" id="{391F8D69-709A-4575-A393-B4C26481AF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66083" y="0"/>
            <a:ext cx="9841377" cy="6858000"/>
          </a:xfrm>
          <a:custGeom>
            <a:avLst/>
            <a:gdLst>
              <a:gd name="connsiteX0" fmla="*/ 8218354 w 9841377"/>
              <a:gd name="connsiteY0" fmla="*/ 0 h 6858000"/>
              <a:gd name="connsiteX1" fmla="*/ 5551962 w 9841377"/>
              <a:gd name="connsiteY1" fmla="*/ 0 h 6858000"/>
              <a:gd name="connsiteX2" fmla="*/ 5482342 w 9841377"/>
              <a:gd name="connsiteY2" fmla="*/ 0 h 6858000"/>
              <a:gd name="connsiteX3" fmla="*/ 4359035 w 9841377"/>
              <a:gd name="connsiteY3" fmla="*/ 0 h 6858000"/>
              <a:gd name="connsiteX4" fmla="*/ 4289415 w 9841377"/>
              <a:gd name="connsiteY4" fmla="*/ 0 h 6858000"/>
              <a:gd name="connsiteX5" fmla="*/ 1623023 w 9841377"/>
              <a:gd name="connsiteY5" fmla="*/ 0 h 6858000"/>
              <a:gd name="connsiteX6" fmla="*/ 1600899 w 9841377"/>
              <a:gd name="connsiteY6" fmla="*/ 14997 h 6858000"/>
              <a:gd name="connsiteX7" fmla="*/ 0 w 9841377"/>
              <a:gd name="connsiteY7" fmla="*/ 3621656 h 6858000"/>
              <a:gd name="connsiteX8" fmla="*/ 1874350 w 9841377"/>
              <a:gd name="connsiteY8" fmla="*/ 6374814 h 6858000"/>
              <a:gd name="connsiteX9" fmla="*/ 2390998 w 9841377"/>
              <a:gd name="connsiteY9" fmla="*/ 6780599 h 6858000"/>
              <a:gd name="connsiteX10" fmla="*/ 2502754 w 9841377"/>
              <a:gd name="connsiteY10" fmla="*/ 6858000 h 6858000"/>
              <a:gd name="connsiteX11" fmla="*/ 4289415 w 9841377"/>
              <a:gd name="connsiteY11" fmla="*/ 6858000 h 6858000"/>
              <a:gd name="connsiteX12" fmla="*/ 4359035 w 9841377"/>
              <a:gd name="connsiteY12" fmla="*/ 6858000 h 6858000"/>
              <a:gd name="connsiteX13" fmla="*/ 5482342 w 9841377"/>
              <a:gd name="connsiteY13" fmla="*/ 6858000 h 6858000"/>
              <a:gd name="connsiteX14" fmla="*/ 5551962 w 9841377"/>
              <a:gd name="connsiteY14" fmla="*/ 6858000 h 6858000"/>
              <a:gd name="connsiteX15" fmla="*/ 7338623 w 9841377"/>
              <a:gd name="connsiteY15" fmla="*/ 6858000 h 6858000"/>
              <a:gd name="connsiteX16" fmla="*/ 7450379 w 9841377"/>
              <a:gd name="connsiteY16" fmla="*/ 6780599 h 6858000"/>
              <a:gd name="connsiteX17" fmla="*/ 7967027 w 9841377"/>
              <a:gd name="connsiteY17" fmla="*/ 6374814 h 6858000"/>
              <a:gd name="connsiteX18" fmla="*/ 9841377 w 9841377"/>
              <a:gd name="connsiteY18" fmla="*/ 3621656 h 6858000"/>
              <a:gd name="connsiteX19" fmla="*/ 8240478 w 9841377"/>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841377" h="6858000">
                <a:moveTo>
                  <a:pt x="8218354" y="0"/>
                </a:moveTo>
                <a:lnTo>
                  <a:pt x="5551962" y="0"/>
                </a:lnTo>
                <a:lnTo>
                  <a:pt x="5482342" y="0"/>
                </a:lnTo>
                <a:lnTo>
                  <a:pt x="4359035" y="0"/>
                </a:lnTo>
                <a:lnTo>
                  <a:pt x="4289415" y="0"/>
                </a:lnTo>
                <a:lnTo>
                  <a:pt x="1623023" y="0"/>
                </a:lnTo>
                <a:lnTo>
                  <a:pt x="1600899" y="14997"/>
                </a:lnTo>
                <a:cubicBezTo>
                  <a:pt x="573736" y="754641"/>
                  <a:pt x="0" y="2093192"/>
                  <a:pt x="0" y="3621656"/>
                </a:cubicBezTo>
                <a:cubicBezTo>
                  <a:pt x="0" y="4969131"/>
                  <a:pt x="928725" y="5602839"/>
                  <a:pt x="1874350" y="6374814"/>
                </a:cubicBezTo>
                <a:cubicBezTo>
                  <a:pt x="2046553" y="6515397"/>
                  <a:pt x="2217180" y="6653108"/>
                  <a:pt x="2390998" y="6780599"/>
                </a:cubicBezTo>
                <a:lnTo>
                  <a:pt x="2502754" y="6858000"/>
                </a:lnTo>
                <a:lnTo>
                  <a:pt x="4289415" y="6858000"/>
                </a:lnTo>
                <a:lnTo>
                  <a:pt x="4359035" y="6858000"/>
                </a:lnTo>
                <a:lnTo>
                  <a:pt x="5482342" y="6858000"/>
                </a:lnTo>
                <a:lnTo>
                  <a:pt x="5551962" y="6858000"/>
                </a:lnTo>
                <a:lnTo>
                  <a:pt x="7338623" y="6858000"/>
                </a:lnTo>
                <a:lnTo>
                  <a:pt x="7450379" y="6780599"/>
                </a:lnTo>
                <a:cubicBezTo>
                  <a:pt x="7624197" y="6653108"/>
                  <a:pt x="7794824" y="6515397"/>
                  <a:pt x="7967027" y="6374814"/>
                </a:cubicBezTo>
                <a:cubicBezTo>
                  <a:pt x="8912652" y="5602839"/>
                  <a:pt x="9841377" y="4969131"/>
                  <a:pt x="9841377" y="3621656"/>
                </a:cubicBezTo>
                <a:cubicBezTo>
                  <a:pt x="9841377" y="2093192"/>
                  <a:pt x="9267641" y="754641"/>
                  <a:pt x="8240478" y="14997"/>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Freeform: Shape 41">
            <a:extLst>
              <a:ext uri="{FF2B5EF4-FFF2-40B4-BE49-F238E27FC236}">
                <a16:creationId xmlns:a16="http://schemas.microsoft.com/office/drawing/2014/main" id="{C87A50C4-1191-461A-9E09-C8057F2AF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43035" y="0"/>
            <a:ext cx="2265453" cy="6858000"/>
          </a:xfrm>
          <a:custGeom>
            <a:avLst/>
            <a:gdLst>
              <a:gd name="connsiteX0" fmla="*/ 1117108 w 2265453"/>
              <a:gd name="connsiteY0" fmla="*/ 0 h 6858000"/>
              <a:gd name="connsiteX1" fmla="*/ 1099628 w 2265453"/>
              <a:gd name="connsiteY1" fmla="*/ 0 h 6858000"/>
              <a:gd name="connsiteX2" fmla="*/ 1175238 w 2265453"/>
              <a:gd name="connsiteY2" fmla="*/ 82371 h 6858000"/>
              <a:gd name="connsiteX3" fmla="*/ 2240276 w 2265453"/>
              <a:gd name="connsiteY3" fmla="*/ 3734791 h 6858000"/>
              <a:gd name="connsiteX4" fmla="*/ 274951 w 2265453"/>
              <a:gd name="connsiteY4" fmla="*/ 6634678 h 6858000"/>
              <a:gd name="connsiteX5" fmla="*/ 12802 w 2265453"/>
              <a:gd name="connsiteY5" fmla="*/ 6848127 h 6858000"/>
              <a:gd name="connsiteX6" fmla="*/ 0 w 2265453"/>
              <a:gd name="connsiteY6" fmla="*/ 6858000 h 6858000"/>
              <a:gd name="connsiteX7" fmla="*/ 19410 w 2265453"/>
              <a:gd name="connsiteY7" fmla="*/ 6858000 h 6858000"/>
              <a:gd name="connsiteX8" fmla="*/ 31082 w 2265453"/>
              <a:gd name="connsiteY8" fmla="*/ 6848998 h 6858000"/>
              <a:gd name="connsiteX9" fmla="*/ 293230 w 2265453"/>
              <a:gd name="connsiteY9" fmla="*/ 6635549 h 6858000"/>
              <a:gd name="connsiteX10" fmla="*/ 2258555 w 2265453"/>
              <a:gd name="connsiteY10" fmla="*/ 3735662 h 6858000"/>
              <a:gd name="connsiteX11" fmla="*/ 1193518 w 2265453"/>
              <a:gd name="connsiteY11" fmla="*/ 832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5453" h="6858000">
                <a:moveTo>
                  <a:pt x="1117108" y="0"/>
                </a:moveTo>
                <a:lnTo>
                  <a:pt x="1099628" y="0"/>
                </a:lnTo>
                <a:lnTo>
                  <a:pt x="1175238" y="82371"/>
                </a:lnTo>
                <a:cubicBezTo>
                  <a:pt x="1926546" y="957940"/>
                  <a:pt x="2303836" y="2277119"/>
                  <a:pt x="2240276" y="3734791"/>
                </a:cubicBezTo>
                <a:cubicBezTo>
                  <a:pt x="2176522" y="5196911"/>
                  <a:pt x="1237280" y="5841173"/>
                  <a:pt x="274951" y="6634678"/>
                </a:cubicBezTo>
                <a:cubicBezTo>
                  <a:pt x="187328" y="6706930"/>
                  <a:pt x="100126" y="6778421"/>
                  <a:pt x="12802" y="6848127"/>
                </a:cubicBezTo>
                <a:lnTo>
                  <a:pt x="0" y="6858000"/>
                </a:lnTo>
                <a:lnTo>
                  <a:pt x="19410" y="6858000"/>
                </a:lnTo>
                <a:lnTo>
                  <a:pt x="31082" y="6848998"/>
                </a:lnTo>
                <a:cubicBezTo>
                  <a:pt x="118405" y="6779292"/>
                  <a:pt x="205608" y="6707801"/>
                  <a:pt x="293230" y="6635549"/>
                </a:cubicBezTo>
                <a:cubicBezTo>
                  <a:pt x="1255560" y="5842045"/>
                  <a:pt x="2194802" y="5197782"/>
                  <a:pt x="2258555" y="3735662"/>
                </a:cubicBezTo>
                <a:cubicBezTo>
                  <a:pt x="2322115" y="2277991"/>
                  <a:pt x="1944825" y="958811"/>
                  <a:pt x="1193518" y="83243"/>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44" name="Freeform: Shape 43">
            <a:extLst>
              <a:ext uri="{FF2B5EF4-FFF2-40B4-BE49-F238E27FC236}">
                <a16:creationId xmlns:a16="http://schemas.microsoft.com/office/drawing/2014/main" id="{BC87DA9F-8DB2-4D48-8716-A928FBB8A5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033" y="0"/>
            <a:ext cx="2486322"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46" name="Freeform: Shape 45">
            <a:extLst>
              <a:ext uri="{FF2B5EF4-FFF2-40B4-BE49-F238E27FC236}">
                <a16:creationId xmlns:a16="http://schemas.microsoft.com/office/drawing/2014/main" id="{195EA065-AC5D-431D-927E-87FF05884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96194"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48" name="Freeform: Shape 47">
            <a:extLst>
              <a:ext uri="{FF2B5EF4-FFF2-40B4-BE49-F238E27FC236}">
                <a16:creationId xmlns:a16="http://schemas.microsoft.com/office/drawing/2014/main" id="{46934B3C-D73F-4CD0-95B1-0244D662D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23292" y="0"/>
            <a:ext cx="2486322" cy="6858000"/>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el 1">
            <a:extLst>
              <a:ext uri="{FF2B5EF4-FFF2-40B4-BE49-F238E27FC236}">
                <a16:creationId xmlns:a16="http://schemas.microsoft.com/office/drawing/2014/main" id="{B1B1B954-E898-0F73-B6AE-94D8705043AC}"/>
              </a:ext>
            </a:extLst>
          </p:cNvPr>
          <p:cNvSpPr>
            <a:spLocks noGrp="1"/>
          </p:cNvSpPr>
          <p:nvPr>
            <p:ph type="title"/>
          </p:nvPr>
        </p:nvSpPr>
        <p:spPr>
          <a:xfrm>
            <a:off x="1743607" y="3912041"/>
            <a:ext cx="8394306" cy="1396053"/>
          </a:xfrm>
        </p:spPr>
        <p:txBody>
          <a:bodyPr vert="horz" lIns="109728" tIns="109728" rIns="109728" bIns="91440" rtlCol="0" anchor="b">
            <a:normAutofit/>
          </a:bodyPr>
          <a:lstStyle/>
          <a:p>
            <a:pPr algn="ctr">
              <a:lnSpc>
                <a:spcPct val="120000"/>
              </a:lnSpc>
            </a:pPr>
            <a:r>
              <a:rPr lang="en-US" sz="5400">
                <a:solidFill>
                  <a:schemeClr val="tx1">
                    <a:lumMod val="85000"/>
                    <a:lumOff val="15000"/>
                  </a:schemeClr>
                </a:solidFill>
              </a:rPr>
              <a:t>Dierenbescherming </a:t>
            </a:r>
          </a:p>
        </p:txBody>
      </p:sp>
      <p:pic>
        <p:nvPicPr>
          <p:cNvPr id="4" name="Onlinemedia 3" title="Voor een diervriendelijke samenleving.">
            <a:hlinkClick r:id="" action="ppaction://media"/>
            <a:extLst>
              <a:ext uri="{FF2B5EF4-FFF2-40B4-BE49-F238E27FC236}">
                <a16:creationId xmlns:a16="http://schemas.microsoft.com/office/drawing/2014/main" id="{EE6CDED1-3A1A-11BD-83BC-3E14DFB67384}"/>
              </a:ext>
            </a:extLst>
          </p:cNvPr>
          <p:cNvPicPr>
            <a:picLocks noRot="1" noChangeAspect="1"/>
          </p:cNvPicPr>
          <p:nvPr>
            <a:videoFile r:link="rId1"/>
          </p:nvPr>
        </p:nvPicPr>
        <p:blipFill>
          <a:blip r:embed="rId3"/>
          <a:stretch>
            <a:fillRect/>
          </a:stretch>
        </p:blipFill>
        <p:spPr>
          <a:xfrm>
            <a:off x="3278892" y="821665"/>
            <a:ext cx="5215757" cy="2946903"/>
          </a:xfrm>
          <a:prstGeom prst="rect">
            <a:avLst/>
          </a:prstGeom>
        </p:spPr>
      </p:pic>
    </p:spTree>
    <p:extLst>
      <p:ext uri="{BB962C8B-B14F-4D97-AF65-F5344CB8AC3E}">
        <p14:creationId xmlns:p14="http://schemas.microsoft.com/office/powerpoint/2010/main" val="14584085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SketchLinesVTI">
  <a:themeElements>
    <a:clrScheme name="AnalogousFromDarkSeedLeftStep">
      <a:dk1>
        <a:srgbClr val="000000"/>
      </a:dk1>
      <a:lt1>
        <a:srgbClr val="FFFFFF"/>
      </a:lt1>
      <a:dk2>
        <a:srgbClr val="1A2C2F"/>
      </a:dk2>
      <a:lt2>
        <a:srgbClr val="F1F3F0"/>
      </a:lt2>
      <a:accent1>
        <a:srgbClr val="AE4DC3"/>
      </a:accent1>
      <a:accent2>
        <a:srgbClr val="6E3FB3"/>
      </a:accent2>
      <a:accent3>
        <a:srgbClr val="4D4EC3"/>
      </a:accent3>
      <a:accent4>
        <a:srgbClr val="3B6DB1"/>
      </a:accent4>
      <a:accent5>
        <a:srgbClr val="4DB1C3"/>
      </a:accent5>
      <a:accent6>
        <a:srgbClr val="3BB193"/>
      </a:accent6>
      <a:hlink>
        <a:srgbClr val="3E93BC"/>
      </a:hlink>
      <a:folHlink>
        <a:srgbClr val="7F7F7F"/>
      </a:folHlink>
    </a:clrScheme>
    <a:fontScheme name="Custom 7">
      <a:majorFont>
        <a:latin typeface="Meiryo"/>
        <a:ea typeface=""/>
        <a:cs typeface=""/>
      </a:majorFont>
      <a:minorFont>
        <a:latin typeface="Meiryo"/>
        <a:ea typeface=""/>
        <a:cs typeface=""/>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LinesVTI" id="{8C0B0F05-C8D0-4078-9615-83E590287484}" vid="{43A7BC57-C1E3-4EE6-BDBC-5422DD574AF2}"/>
    </a:ext>
  </a:extLst>
</a:theme>
</file>

<file path=docProps/app.xml><?xml version="1.0" encoding="utf-8"?>
<Properties xmlns="http://schemas.openxmlformats.org/officeDocument/2006/extended-properties" xmlns:vt="http://schemas.openxmlformats.org/officeDocument/2006/docPropsVTypes">
  <TotalTime>44</TotalTime>
  <Words>308</Words>
  <Application>Microsoft Office PowerPoint</Application>
  <PresentationFormat>Breedbeeld</PresentationFormat>
  <Paragraphs>38</Paragraphs>
  <Slides>16</Slides>
  <Notes>0</Notes>
  <HiddenSlides>0</HiddenSlides>
  <MMClips>2</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16</vt:i4>
      </vt:variant>
    </vt:vector>
  </HeadingPairs>
  <TitlesOfParts>
    <vt:vector size="21" baseType="lpstr">
      <vt:lpstr>Meiryo</vt:lpstr>
      <vt:lpstr>Arial</vt:lpstr>
      <vt:lpstr>Corbel</vt:lpstr>
      <vt:lpstr>montserratlight</vt:lpstr>
      <vt:lpstr>SketchLinesVTI</vt:lpstr>
      <vt:lpstr>Ethiek</vt:lpstr>
      <vt:lpstr>Deze les</vt:lpstr>
      <vt:lpstr>Opdracht stellingen </vt:lpstr>
      <vt:lpstr>Stelling 1 </vt:lpstr>
      <vt:lpstr>Stelling 2</vt:lpstr>
      <vt:lpstr>Bont voor dieren</vt:lpstr>
      <vt:lpstr>Stelling 3</vt:lpstr>
      <vt:lpstr>Stelling 4</vt:lpstr>
      <vt:lpstr>Dierenbescherming </vt:lpstr>
      <vt:lpstr>Stelling 5</vt:lpstr>
      <vt:lpstr>Stelling 6 </vt:lpstr>
      <vt:lpstr>Dier en recht </vt:lpstr>
      <vt:lpstr>Stelling 7</vt:lpstr>
      <vt:lpstr>Stelling 8</vt:lpstr>
      <vt:lpstr>Wakker dier </vt:lpstr>
      <vt:lpstr>Einde les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Ethiek</dc:title>
  <dc:creator>Maxime Van Straten</dc:creator>
  <cp:lastModifiedBy>Maxime Van Straten</cp:lastModifiedBy>
  <cp:revision>1</cp:revision>
  <dcterms:created xsi:type="dcterms:W3CDTF">2023-01-26T14:16:59Z</dcterms:created>
  <dcterms:modified xsi:type="dcterms:W3CDTF">2023-02-09T18:17:39Z</dcterms:modified>
</cp:coreProperties>
</file>