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08" r:id="rId5"/>
  </p:sldMasterIdLst>
  <p:notesMasterIdLst>
    <p:notesMasterId r:id="rId13"/>
  </p:notesMasterIdLst>
  <p:handoutMasterIdLst>
    <p:handoutMasterId r:id="rId14"/>
  </p:handoutMasterIdLst>
  <p:sldIdLst>
    <p:sldId id="271" r:id="rId6"/>
    <p:sldId id="272" r:id="rId7"/>
    <p:sldId id="274" r:id="rId8"/>
    <p:sldId id="275" r:id="rId9"/>
    <p:sldId id="276" r:id="rId10"/>
    <p:sldId id="277" r:id="rId11"/>
    <p:sldId id="278" r:id="rId12"/>
  </p:sldIdLst>
  <p:sldSz cx="12195175" cy="6858000"/>
  <p:notesSz cx="6858000" cy="9144000"/>
  <p:defaultTextStyle>
    <a:defPPr lvl="0">
      <a:defRPr lang="nl-NL"/>
    </a:defPPr>
    <a:lvl1pPr marL="0" lvl="1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251" lvl="2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502" lvl="3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2753" lvl="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D6FEC8-B0E6-413A-BC93-1449F0F4238D}" v="27" dt="2021-11-05T14:51:52.7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4821" autoAdjust="0"/>
  </p:normalViewPr>
  <p:slideViewPr>
    <p:cSldViewPr>
      <p:cViewPr varScale="1">
        <p:scale>
          <a:sx n="84" d="100"/>
          <a:sy n="84" d="100"/>
        </p:scale>
        <p:origin x="1626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3082" y="4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5/10/relationships/revisionInfo" Target="revisionInfo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 bwMode="gray"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 bwMode="gray"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757D0-0DA8-4B50-962C-F8908CCD91C6}" type="datetimeFigureOut">
              <a:rPr lang="nl-NL" smtClean="0"/>
              <a:pPr/>
              <a:t>16-12-2022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 bwMode="gray"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 bwMode="gray"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93B2BB-416B-4E85-A754-0B695991D3F5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73547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 bwMode="gray"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 bwMode="gray"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C0B33-3943-42F1-973C-9CDD51C76BBD}" type="datetimeFigureOut">
              <a:rPr lang="nl-NL" smtClean="0"/>
              <a:pPr/>
              <a:t>16-12-2022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 bwMode="gray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 bwMode="gray"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 bwMode="gray"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 bwMode="gray"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7381A9-0C9E-4D3A-A28B-AC4E168A57BC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5252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44251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88502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32753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Bespreek na hoe het komt dat je in bepaalde situaties assertiever bent dan in anderen.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7381A9-0C9E-4D3A-A28B-AC4E168A57BC}" type="slidenum">
              <a:rPr lang="nl-NL" smtClean="0"/>
              <a:pPr/>
              <a:t>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41778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customXml" Target="../../customXml/item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6">
            <a:extLst>
              <a:ext uri="{FF2B5EF4-FFF2-40B4-BE49-F238E27FC236}">
                <a16:creationId xmlns:a16="http://schemas.microsoft.com/office/drawing/2014/main" id="{4B6EC08B-F872-466C-9547-08665378E727}"/>
              </a:ext>
            </a:extLst>
          </p:cNvPr>
          <p:cNvSpPr>
            <a:spLocks noSelect="1"/>
          </p:cNvSpPr>
          <p:nvPr userDrawn="1"/>
        </p:nvSpPr>
        <p:spPr bwMode="gray">
          <a:xfrm>
            <a:off x="0" y="2651179"/>
            <a:ext cx="10688906" cy="3675751"/>
          </a:xfrm>
          <a:custGeom>
            <a:avLst/>
            <a:gdLst>
              <a:gd name="T0" fmla="*/ 25248 w 25248"/>
              <a:gd name="T1" fmla="*/ 7811 h 8678"/>
              <a:gd name="T2" fmla="*/ 25248 w 25248"/>
              <a:gd name="T3" fmla="*/ 866 h 8678"/>
              <a:gd name="T4" fmla="*/ 24381 w 25248"/>
              <a:gd name="T5" fmla="*/ 0 h 8678"/>
              <a:gd name="T6" fmla="*/ 0 w 25248"/>
              <a:gd name="T7" fmla="*/ 0 h 8678"/>
              <a:gd name="T8" fmla="*/ 0 w 25248"/>
              <a:gd name="T9" fmla="*/ 8678 h 8678"/>
              <a:gd name="T10" fmla="*/ 24381 w 25248"/>
              <a:gd name="T11" fmla="*/ 8678 h 8678"/>
              <a:gd name="T12" fmla="*/ 25248 w 25248"/>
              <a:gd name="T13" fmla="*/ 7811 h 8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248" h="8678">
                <a:moveTo>
                  <a:pt x="25248" y="7811"/>
                </a:moveTo>
                <a:cubicBezTo>
                  <a:pt x="25248" y="866"/>
                  <a:pt x="25248" y="866"/>
                  <a:pt x="25248" y="866"/>
                </a:cubicBezTo>
                <a:cubicBezTo>
                  <a:pt x="25248" y="388"/>
                  <a:pt x="24860" y="0"/>
                  <a:pt x="2438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678"/>
                  <a:pt x="0" y="8678"/>
                  <a:pt x="0" y="8678"/>
                </a:cubicBezTo>
                <a:cubicBezTo>
                  <a:pt x="24381" y="8678"/>
                  <a:pt x="24381" y="8678"/>
                  <a:pt x="24381" y="8678"/>
                </a:cubicBezTo>
                <a:cubicBezTo>
                  <a:pt x="24860" y="8678"/>
                  <a:pt x="25248" y="8290"/>
                  <a:pt x="25248" y="7811"/>
                </a:cubicBezTo>
                <a:close/>
              </a:path>
            </a:pathLst>
          </a:custGeom>
          <a:solidFill>
            <a:srgbClr val="D4EDF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dirty="0"/>
          </a:p>
        </p:txBody>
      </p:sp>
      <p:pic>
        <p:nvPicPr>
          <p:cNvPr id="19" name="***druppels">
            <a:extLst>
              <a:ext uri="{FF2B5EF4-FFF2-40B4-BE49-F238E27FC236}">
                <a16:creationId xmlns:a16="http://schemas.microsoft.com/office/drawing/2014/main" id="{E67B26CA-29A9-44BD-986F-D8E401274E60}"/>
              </a:ext>
            </a:extLst>
          </p:cNvPr>
          <p:cNvPicPr>
            <a:picLocks noSelect="1"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0" y="0"/>
            <a:ext cx="2529840" cy="6858000"/>
          </a:xfrm>
          <a:prstGeom prst="rect">
            <a:avLst/>
          </a:prstGeom>
        </p:spPr>
      </p:pic>
      <p:sp>
        <p:nvSpPr>
          <p:cNvPr id="15" name="Rectangle 7">
            <a:extLst>
              <a:ext uri="{FF2B5EF4-FFF2-40B4-BE49-F238E27FC236}">
                <a16:creationId xmlns:a16="http://schemas.microsoft.com/office/drawing/2014/main" id="{E98C197E-8795-4495-A64A-D446520F9A62}"/>
              </a:ext>
            </a:extLst>
          </p:cNvPr>
          <p:cNvSpPr>
            <a:spLocks noSelect="1" noChangeArrowheads="1"/>
          </p:cNvSpPr>
          <p:nvPr userDrawn="1"/>
        </p:nvSpPr>
        <p:spPr bwMode="gray">
          <a:xfrm>
            <a:off x="0" y="5902805"/>
            <a:ext cx="11086027" cy="47972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dirty="0"/>
          </a:p>
        </p:txBody>
      </p:sp>
      <p:sp>
        <p:nvSpPr>
          <p:cNvPr id="16" name="Freeform 8">
            <a:extLst>
              <a:ext uri="{FF2B5EF4-FFF2-40B4-BE49-F238E27FC236}">
                <a16:creationId xmlns:a16="http://schemas.microsoft.com/office/drawing/2014/main" id="{7E192F58-F91B-4416-B477-74B5401C0FA3}"/>
              </a:ext>
            </a:extLst>
          </p:cNvPr>
          <p:cNvSpPr>
            <a:spLocks noSelect="1"/>
          </p:cNvSpPr>
          <p:nvPr userDrawn="1"/>
        </p:nvSpPr>
        <p:spPr bwMode="gray">
          <a:xfrm>
            <a:off x="9853364" y="6071184"/>
            <a:ext cx="748176" cy="127079"/>
          </a:xfrm>
          <a:custGeom>
            <a:avLst/>
            <a:gdLst>
              <a:gd name="T0" fmla="*/ 192 w 1765"/>
              <a:gd name="T1" fmla="*/ 295 h 300"/>
              <a:gd name="T2" fmla="*/ 130 w 1765"/>
              <a:gd name="T3" fmla="*/ 265 h 300"/>
              <a:gd name="T4" fmla="*/ 0 w 1765"/>
              <a:gd name="T5" fmla="*/ 96 h 300"/>
              <a:gd name="T6" fmla="*/ 95 w 1765"/>
              <a:gd name="T7" fmla="*/ 253 h 300"/>
              <a:gd name="T8" fmla="*/ 131 w 1765"/>
              <a:gd name="T9" fmla="*/ 96 h 300"/>
              <a:gd name="T10" fmla="*/ 258 w 1765"/>
              <a:gd name="T11" fmla="*/ 96 h 300"/>
              <a:gd name="T12" fmla="*/ 258 w 1765"/>
              <a:gd name="T13" fmla="*/ 141 h 300"/>
              <a:gd name="T14" fmla="*/ 364 w 1765"/>
              <a:gd name="T15" fmla="*/ 293 h 300"/>
              <a:gd name="T16" fmla="*/ 320 w 1765"/>
              <a:gd name="T17" fmla="*/ 222 h 300"/>
              <a:gd name="T18" fmla="*/ 364 w 1765"/>
              <a:gd name="T19" fmla="*/ 96 h 300"/>
              <a:gd name="T20" fmla="*/ 459 w 1765"/>
              <a:gd name="T21" fmla="*/ 133 h 300"/>
              <a:gd name="T22" fmla="*/ 397 w 1765"/>
              <a:gd name="T23" fmla="*/ 96 h 300"/>
              <a:gd name="T24" fmla="*/ 458 w 1765"/>
              <a:gd name="T25" fmla="*/ 200 h 300"/>
              <a:gd name="T26" fmla="*/ 527 w 1765"/>
              <a:gd name="T27" fmla="*/ 151 h 300"/>
              <a:gd name="T28" fmla="*/ 459 w 1765"/>
              <a:gd name="T29" fmla="*/ 133 h 300"/>
              <a:gd name="T30" fmla="*/ 734 w 1765"/>
              <a:gd name="T31" fmla="*/ 213 h 300"/>
              <a:gd name="T32" fmla="*/ 717 w 1765"/>
              <a:gd name="T33" fmla="*/ 241 h 300"/>
              <a:gd name="T34" fmla="*/ 570 w 1765"/>
              <a:gd name="T35" fmla="*/ 273 h 300"/>
              <a:gd name="T36" fmla="*/ 643 w 1765"/>
              <a:gd name="T37" fmla="*/ 91 h 300"/>
              <a:gd name="T38" fmla="*/ 643 w 1765"/>
              <a:gd name="T39" fmla="*/ 132 h 300"/>
              <a:gd name="T40" fmla="*/ 677 w 1765"/>
              <a:gd name="T41" fmla="*/ 175 h 300"/>
              <a:gd name="T42" fmla="*/ 787 w 1765"/>
              <a:gd name="T43" fmla="*/ 272 h 300"/>
              <a:gd name="T44" fmla="*/ 922 w 1765"/>
              <a:gd name="T45" fmla="*/ 238 h 300"/>
              <a:gd name="T46" fmla="*/ 821 w 1765"/>
              <a:gd name="T47" fmla="*/ 196 h 300"/>
              <a:gd name="T48" fmla="*/ 922 w 1765"/>
              <a:gd name="T49" fmla="*/ 152 h 300"/>
              <a:gd name="T50" fmla="*/ 789 w 1765"/>
              <a:gd name="T51" fmla="*/ 120 h 300"/>
              <a:gd name="T52" fmla="*/ 1023 w 1765"/>
              <a:gd name="T53" fmla="*/ 125 h 300"/>
              <a:gd name="T54" fmla="*/ 962 w 1765"/>
              <a:gd name="T55" fmla="*/ 295 h 300"/>
              <a:gd name="T56" fmla="*/ 1034 w 1765"/>
              <a:gd name="T57" fmla="*/ 150 h 300"/>
              <a:gd name="T58" fmla="*/ 1092 w 1765"/>
              <a:gd name="T59" fmla="*/ 295 h 300"/>
              <a:gd name="T60" fmla="*/ 1086 w 1765"/>
              <a:gd name="T61" fmla="*/ 91 h 300"/>
              <a:gd name="T62" fmla="*/ 1217 w 1765"/>
              <a:gd name="T63" fmla="*/ 96 h 300"/>
              <a:gd name="T64" fmla="*/ 1217 w 1765"/>
              <a:gd name="T65" fmla="*/ 141 h 300"/>
              <a:gd name="T66" fmla="*/ 1323 w 1765"/>
              <a:gd name="T67" fmla="*/ 293 h 300"/>
              <a:gd name="T68" fmla="*/ 1278 w 1765"/>
              <a:gd name="T69" fmla="*/ 222 h 300"/>
              <a:gd name="T70" fmla="*/ 1323 w 1765"/>
              <a:gd name="T71" fmla="*/ 96 h 300"/>
              <a:gd name="T72" fmla="*/ 1385 w 1765"/>
              <a:gd name="T73" fmla="*/ 236 h 300"/>
              <a:gd name="T74" fmla="*/ 1358 w 1765"/>
              <a:gd name="T75" fmla="*/ 291 h 300"/>
              <a:gd name="T76" fmla="*/ 1420 w 1765"/>
              <a:gd name="T77" fmla="*/ 268 h 300"/>
              <a:gd name="T78" fmla="*/ 1588 w 1765"/>
              <a:gd name="T79" fmla="*/ 91 h 300"/>
              <a:gd name="T80" fmla="*/ 1524 w 1765"/>
              <a:gd name="T81" fmla="*/ 96 h 300"/>
              <a:gd name="T82" fmla="*/ 1524 w 1765"/>
              <a:gd name="T83" fmla="*/ 295 h 300"/>
              <a:gd name="T84" fmla="*/ 1560 w 1765"/>
              <a:gd name="T85" fmla="*/ 138 h 300"/>
              <a:gd name="T86" fmla="*/ 1655 w 1765"/>
              <a:gd name="T87" fmla="*/ 295 h 300"/>
              <a:gd name="T88" fmla="*/ 1703 w 1765"/>
              <a:gd name="T89" fmla="*/ 0 h 300"/>
              <a:gd name="T90" fmla="*/ 1765 w 1765"/>
              <a:gd name="T91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5" h="300">
                <a:moveTo>
                  <a:pt x="131" y="96"/>
                </a:moveTo>
                <a:cubicBezTo>
                  <a:pt x="192" y="96"/>
                  <a:pt x="192" y="96"/>
                  <a:pt x="192" y="96"/>
                </a:cubicBezTo>
                <a:cubicBezTo>
                  <a:pt x="192" y="295"/>
                  <a:pt x="192" y="295"/>
                  <a:pt x="192" y="295"/>
                </a:cubicBezTo>
                <a:cubicBezTo>
                  <a:pt x="131" y="295"/>
                  <a:pt x="131" y="295"/>
                  <a:pt x="131" y="295"/>
                </a:cubicBezTo>
                <a:cubicBezTo>
                  <a:pt x="131" y="265"/>
                  <a:pt x="131" y="265"/>
                  <a:pt x="131" y="265"/>
                </a:cubicBezTo>
                <a:cubicBezTo>
                  <a:pt x="130" y="265"/>
                  <a:pt x="130" y="265"/>
                  <a:pt x="130" y="265"/>
                </a:cubicBezTo>
                <a:cubicBezTo>
                  <a:pt x="115" y="288"/>
                  <a:pt x="95" y="300"/>
                  <a:pt x="69" y="300"/>
                </a:cubicBezTo>
                <a:cubicBezTo>
                  <a:pt x="23" y="300"/>
                  <a:pt x="0" y="272"/>
                  <a:pt x="0" y="216"/>
                </a:cubicBezTo>
                <a:cubicBezTo>
                  <a:pt x="0" y="96"/>
                  <a:pt x="0" y="96"/>
                  <a:pt x="0" y="96"/>
                </a:cubicBezTo>
                <a:cubicBezTo>
                  <a:pt x="61" y="96"/>
                  <a:pt x="61" y="96"/>
                  <a:pt x="61" y="96"/>
                </a:cubicBezTo>
                <a:cubicBezTo>
                  <a:pt x="61" y="211"/>
                  <a:pt x="61" y="211"/>
                  <a:pt x="61" y="211"/>
                </a:cubicBezTo>
                <a:cubicBezTo>
                  <a:pt x="61" y="239"/>
                  <a:pt x="72" y="253"/>
                  <a:pt x="95" y="253"/>
                </a:cubicBezTo>
                <a:cubicBezTo>
                  <a:pt x="106" y="253"/>
                  <a:pt x="115" y="249"/>
                  <a:pt x="121" y="241"/>
                </a:cubicBezTo>
                <a:cubicBezTo>
                  <a:pt x="128" y="234"/>
                  <a:pt x="131" y="223"/>
                  <a:pt x="131" y="210"/>
                </a:cubicBezTo>
                <a:lnTo>
                  <a:pt x="131" y="96"/>
                </a:lnTo>
                <a:close/>
                <a:moveTo>
                  <a:pt x="320" y="35"/>
                </a:moveTo>
                <a:cubicBezTo>
                  <a:pt x="258" y="53"/>
                  <a:pt x="258" y="53"/>
                  <a:pt x="258" y="53"/>
                </a:cubicBezTo>
                <a:cubicBezTo>
                  <a:pt x="258" y="96"/>
                  <a:pt x="258" y="96"/>
                  <a:pt x="258" y="96"/>
                </a:cubicBezTo>
                <a:cubicBezTo>
                  <a:pt x="226" y="96"/>
                  <a:pt x="226" y="96"/>
                  <a:pt x="226" y="96"/>
                </a:cubicBezTo>
                <a:cubicBezTo>
                  <a:pt x="226" y="141"/>
                  <a:pt x="226" y="141"/>
                  <a:pt x="226" y="141"/>
                </a:cubicBezTo>
                <a:cubicBezTo>
                  <a:pt x="258" y="141"/>
                  <a:pt x="258" y="141"/>
                  <a:pt x="258" y="141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77"/>
                  <a:pt x="280" y="300"/>
                  <a:pt x="323" y="300"/>
                </a:cubicBezTo>
                <a:cubicBezTo>
                  <a:pt x="342" y="300"/>
                  <a:pt x="355" y="297"/>
                  <a:pt x="364" y="293"/>
                </a:cubicBezTo>
                <a:cubicBezTo>
                  <a:pt x="364" y="247"/>
                  <a:pt x="364" y="247"/>
                  <a:pt x="364" y="247"/>
                </a:cubicBezTo>
                <a:cubicBezTo>
                  <a:pt x="358" y="251"/>
                  <a:pt x="351" y="253"/>
                  <a:pt x="344" y="253"/>
                </a:cubicBezTo>
                <a:cubicBezTo>
                  <a:pt x="328" y="253"/>
                  <a:pt x="320" y="242"/>
                  <a:pt x="320" y="222"/>
                </a:cubicBezTo>
                <a:cubicBezTo>
                  <a:pt x="320" y="141"/>
                  <a:pt x="320" y="141"/>
                  <a:pt x="320" y="141"/>
                </a:cubicBezTo>
                <a:cubicBezTo>
                  <a:pt x="364" y="141"/>
                  <a:pt x="364" y="141"/>
                  <a:pt x="364" y="141"/>
                </a:cubicBezTo>
                <a:cubicBezTo>
                  <a:pt x="364" y="96"/>
                  <a:pt x="364" y="96"/>
                  <a:pt x="364" y="96"/>
                </a:cubicBezTo>
                <a:cubicBezTo>
                  <a:pt x="320" y="96"/>
                  <a:pt x="320" y="96"/>
                  <a:pt x="320" y="96"/>
                </a:cubicBezTo>
                <a:lnTo>
                  <a:pt x="320" y="35"/>
                </a:lnTo>
                <a:close/>
                <a:moveTo>
                  <a:pt x="459" y="133"/>
                </a:moveTo>
                <a:cubicBezTo>
                  <a:pt x="458" y="133"/>
                  <a:pt x="458" y="133"/>
                  <a:pt x="458" y="133"/>
                </a:cubicBezTo>
                <a:cubicBezTo>
                  <a:pt x="458" y="96"/>
                  <a:pt x="458" y="96"/>
                  <a:pt x="458" y="96"/>
                </a:cubicBezTo>
                <a:cubicBezTo>
                  <a:pt x="397" y="96"/>
                  <a:pt x="397" y="96"/>
                  <a:pt x="397" y="96"/>
                </a:cubicBezTo>
                <a:cubicBezTo>
                  <a:pt x="397" y="295"/>
                  <a:pt x="397" y="295"/>
                  <a:pt x="397" y="295"/>
                </a:cubicBezTo>
                <a:cubicBezTo>
                  <a:pt x="458" y="295"/>
                  <a:pt x="458" y="295"/>
                  <a:pt x="458" y="295"/>
                </a:cubicBezTo>
                <a:cubicBezTo>
                  <a:pt x="458" y="200"/>
                  <a:pt x="458" y="200"/>
                  <a:pt x="458" y="200"/>
                </a:cubicBezTo>
                <a:cubicBezTo>
                  <a:pt x="458" y="183"/>
                  <a:pt x="462" y="170"/>
                  <a:pt x="469" y="160"/>
                </a:cubicBezTo>
                <a:cubicBezTo>
                  <a:pt x="477" y="150"/>
                  <a:pt x="487" y="145"/>
                  <a:pt x="501" y="145"/>
                </a:cubicBezTo>
                <a:cubicBezTo>
                  <a:pt x="511" y="145"/>
                  <a:pt x="519" y="147"/>
                  <a:pt x="527" y="151"/>
                </a:cubicBezTo>
                <a:cubicBezTo>
                  <a:pt x="527" y="95"/>
                  <a:pt x="527" y="95"/>
                  <a:pt x="527" y="95"/>
                </a:cubicBezTo>
                <a:cubicBezTo>
                  <a:pt x="523" y="93"/>
                  <a:pt x="518" y="92"/>
                  <a:pt x="512" y="92"/>
                </a:cubicBezTo>
                <a:cubicBezTo>
                  <a:pt x="486" y="92"/>
                  <a:pt x="469" y="106"/>
                  <a:pt x="459" y="133"/>
                </a:cubicBezTo>
                <a:close/>
                <a:moveTo>
                  <a:pt x="710" y="117"/>
                </a:moveTo>
                <a:cubicBezTo>
                  <a:pt x="726" y="134"/>
                  <a:pt x="734" y="157"/>
                  <a:pt x="734" y="187"/>
                </a:cubicBezTo>
                <a:cubicBezTo>
                  <a:pt x="734" y="213"/>
                  <a:pt x="734" y="213"/>
                  <a:pt x="734" y="213"/>
                </a:cubicBezTo>
                <a:cubicBezTo>
                  <a:pt x="604" y="213"/>
                  <a:pt x="604" y="213"/>
                  <a:pt x="604" y="213"/>
                </a:cubicBezTo>
                <a:cubicBezTo>
                  <a:pt x="606" y="242"/>
                  <a:pt x="625" y="256"/>
                  <a:pt x="659" y="256"/>
                </a:cubicBezTo>
                <a:cubicBezTo>
                  <a:pt x="681" y="256"/>
                  <a:pt x="700" y="251"/>
                  <a:pt x="717" y="241"/>
                </a:cubicBezTo>
                <a:cubicBezTo>
                  <a:pt x="717" y="285"/>
                  <a:pt x="717" y="285"/>
                  <a:pt x="717" y="285"/>
                </a:cubicBezTo>
                <a:cubicBezTo>
                  <a:pt x="698" y="295"/>
                  <a:pt x="674" y="300"/>
                  <a:pt x="645" y="300"/>
                </a:cubicBezTo>
                <a:cubicBezTo>
                  <a:pt x="613" y="300"/>
                  <a:pt x="588" y="291"/>
                  <a:pt x="570" y="273"/>
                </a:cubicBezTo>
                <a:cubicBezTo>
                  <a:pt x="552" y="255"/>
                  <a:pt x="543" y="230"/>
                  <a:pt x="543" y="199"/>
                </a:cubicBezTo>
                <a:cubicBezTo>
                  <a:pt x="543" y="165"/>
                  <a:pt x="553" y="139"/>
                  <a:pt x="572" y="120"/>
                </a:cubicBezTo>
                <a:cubicBezTo>
                  <a:pt x="591" y="101"/>
                  <a:pt x="615" y="91"/>
                  <a:pt x="643" y="91"/>
                </a:cubicBezTo>
                <a:cubicBezTo>
                  <a:pt x="672" y="91"/>
                  <a:pt x="695" y="100"/>
                  <a:pt x="710" y="117"/>
                </a:cubicBezTo>
                <a:close/>
                <a:moveTo>
                  <a:pt x="677" y="175"/>
                </a:moveTo>
                <a:cubicBezTo>
                  <a:pt x="677" y="147"/>
                  <a:pt x="666" y="132"/>
                  <a:pt x="643" y="132"/>
                </a:cubicBezTo>
                <a:cubicBezTo>
                  <a:pt x="633" y="132"/>
                  <a:pt x="624" y="136"/>
                  <a:pt x="617" y="145"/>
                </a:cubicBezTo>
                <a:cubicBezTo>
                  <a:pt x="610" y="153"/>
                  <a:pt x="605" y="163"/>
                  <a:pt x="604" y="175"/>
                </a:cubicBezTo>
                <a:lnTo>
                  <a:pt x="677" y="175"/>
                </a:lnTo>
                <a:close/>
                <a:moveTo>
                  <a:pt x="789" y="120"/>
                </a:moveTo>
                <a:cubicBezTo>
                  <a:pt x="769" y="140"/>
                  <a:pt x="759" y="166"/>
                  <a:pt x="759" y="200"/>
                </a:cubicBezTo>
                <a:cubicBezTo>
                  <a:pt x="759" y="230"/>
                  <a:pt x="768" y="254"/>
                  <a:pt x="787" y="272"/>
                </a:cubicBezTo>
                <a:cubicBezTo>
                  <a:pt x="806" y="291"/>
                  <a:pt x="831" y="300"/>
                  <a:pt x="862" y="300"/>
                </a:cubicBezTo>
                <a:cubicBezTo>
                  <a:pt x="888" y="300"/>
                  <a:pt x="908" y="296"/>
                  <a:pt x="922" y="288"/>
                </a:cubicBezTo>
                <a:cubicBezTo>
                  <a:pt x="922" y="238"/>
                  <a:pt x="922" y="238"/>
                  <a:pt x="922" y="238"/>
                </a:cubicBezTo>
                <a:cubicBezTo>
                  <a:pt x="907" y="248"/>
                  <a:pt x="892" y="253"/>
                  <a:pt x="877" y="253"/>
                </a:cubicBezTo>
                <a:cubicBezTo>
                  <a:pt x="860" y="253"/>
                  <a:pt x="846" y="248"/>
                  <a:pt x="836" y="238"/>
                </a:cubicBezTo>
                <a:cubicBezTo>
                  <a:pt x="826" y="228"/>
                  <a:pt x="821" y="214"/>
                  <a:pt x="821" y="196"/>
                </a:cubicBezTo>
                <a:cubicBezTo>
                  <a:pt x="821" y="178"/>
                  <a:pt x="827" y="164"/>
                  <a:pt x="837" y="153"/>
                </a:cubicBezTo>
                <a:cubicBezTo>
                  <a:pt x="847" y="143"/>
                  <a:pt x="861" y="138"/>
                  <a:pt x="879" y="138"/>
                </a:cubicBezTo>
                <a:cubicBezTo>
                  <a:pt x="895" y="138"/>
                  <a:pt x="909" y="143"/>
                  <a:pt x="922" y="152"/>
                </a:cubicBezTo>
                <a:cubicBezTo>
                  <a:pt x="922" y="100"/>
                  <a:pt x="922" y="100"/>
                  <a:pt x="922" y="100"/>
                </a:cubicBezTo>
                <a:cubicBezTo>
                  <a:pt x="911" y="94"/>
                  <a:pt x="894" y="91"/>
                  <a:pt x="871" y="91"/>
                </a:cubicBezTo>
                <a:cubicBezTo>
                  <a:pt x="837" y="91"/>
                  <a:pt x="810" y="101"/>
                  <a:pt x="789" y="120"/>
                </a:cubicBezTo>
                <a:close/>
                <a:moveTo>
                  <a:pt x="1086" y="91"/>
                </a:moveTo>
                <a:cubicBezTo>
                  <a:pt x="1060" y="91"/>
                  <a:pt x="1039" y="102"/>
                  <a:pt x="1024" y="125"/>
                </a:cubicBezTo>
                <a:cubicBezTo>
                  <a:pt x="1023" y="125"/>
                  <a:pt x="1023" y="125"/>
                  <a:pt x="1023" y="125"/>
                </a:cubicBezTo>
                <a:cubicBezTo>
                  <a:pt x="1023" y="0"/>
                  <a:pt x="1023" y="0"/>
                  <a:pt x="1023" y="0"/>
                </a:cubicBezTo>
                <a:cubicBezTo>
                  <a:pt x="962" y="0"/>
                  <a:pt x="962" y="0"/>
                  <a:pt x="962" y="0"/>
                </a:cubicBezTo>
                <a:cubicBezTo>
                  <a:pt x="962" y="295"/>
                  <a:pt x="962" y="295"/>
                  <a:pt x="962" y="295"/>
                </a:cubicBezTo>
                <a:cubicBezTo>
                  <a:pt x="1023" y="295"/>
                  <a:pt x="1023" y="295"/>
                  <a:pt x="1023" y="295"/>
                </a:cubicBezTo>
                <a:cubicBezTo>
                  <a:pt x="1023" y="181"/>
                  <a:pt x="1023" y="181"/>
                  <a:pt x="1023" y="181"/>
                </a:cubicBezTo>
                <a:cubicBezTo>
                  <a:pt x="1023" y="169"/>
                  <a:pt x="1027" y="158"/>
                  <a:pt x="1034" y="150"/>
                </a:cubicBezTo>
                <a:cubicBezTo>
                  <a:pt x="1040" y="142"/>
                  <a:pt x="1049" y="138"/>
                  <a:pt x="1060" y="138"/>
                </a:cubicBezTo>
                <a:cubicBezTo>
                  <a:pt x="1081" y="138"/>
                  <a:pt x="1092" y="153"/>
                  <a:pt x="1092" y="182"/>
                </a:cubicBezTo>
                <a:cubicBezTo>
                  <a:pt x="1092" y="295"/>
                  <a:pt x="1092" y="295"/>
                  <a:pt x="1092" y="295"/>
                </a:cubicBezTo>
                <a:cubicBezTo>
                  <a:pt x="1153" y="295"/>
                  <a:pt x="1153" y="295"/>
                  <a:pt x="1153" y="295"/>
                </a:cubicBezTo>
                <a:cubicBezTo>
                  <a:pt x="1153" y="173"/>
                  <a:pt x="1153" y="173"/>
                  <a:pt x="1153" y="173"/>
                </a:cubicBezTo>
                <a:cubicBezTo>
                  <a:pt x="1153" y="118"/>
                  <a:pt x="1131" y="91"/>
                  <a:pt x="1086" y="91"/>
                </a:cubicBezTo>
                <a:close/>
                <a:moveTo>
                  <a:pt x="1278" y="35"/>
                </a:moveTo>
                <a:cubicBezTo>
                  <a:pt x="1217" y="53"/>
                  <a:pt x="1217" y="53"/>
                  <a:pt x="1217" y="53"/>
                </a:cubicBezTo>
                <a:cubicBezTo>
                  <a:pt x="1217" y="96"/>
                  <a:pt x="1217" y="96"/>
                  <a:pt x="1217" y="96"/>
                </a:cubicBezTo>
                <a:cubicBezTo>
                  <a:pt x="1184" y="96"/>
                  <a:pt x="1184" y="96"/>
                  <a:pt x="1184" y="96"/>
                </a:cubicBezTo>
                <a:cubicBezTo>
                  <a:pt x="1184" y="141"/>
                  <a:pt x="1184" y="141"/>
                  <a:pt x="1184" y="141"/>
                </a:cubicBezTo>
                <a:cubicBezTo>
                  <a:pt x="1217" y="141"/>
                  <a:pt x="1217" y="141"/>
                  <a:pt x="1217" y="141"/>
                </a:cubicBezTo>
                <a:cubicBezTo>
                  <a:pt x="1217" y="232"/>
                  <a:pt x="1217" y="232"/>
                  <a:pt x="1217" y="232"/>
                </a:cubicBezTo>
                <a:cubicBezTo>
                  <a:pt x="1217" y="277"/>
                  <a:pt x="1238" y="300"/>
                  <a:pt x="1282" y="300"/>
                </a:cubicBezTo>
                <a:cubicBezTo>
                  <a:pt x="1300" y="300"/>
                  <a:pt x="1314" y="297"/>
                  <a:pt x="1323" y="293"/>
                </a:cubicBezTo>
                <a:cubicBezTo>
                  <a:pt x="1323" y="247"/>
                  <a:pt x="1323" y="247"/>
                  <a:pt x="1323" y="247"/>
                </a:cubicBezTo>
                <a:cubicBezTo>
                  <a:pt x="1316" y="251"/>
                  <a:pt x="1309" y="253"/>
                  <a:pt x="1303" y="253"/>
                </a:cubicBezTo>
                <a:cubicBezTo>
                  <a:pt x="1286" y="253"/>
                  <a:pt x="1278" y="242"/>
                  <a:pt x="1278" y="222"/>
                </a:cubicBezTo>
                <a:cubicBezTo>
                  <a:pt x="1278" y="141"/>
                  <a:pt x="1278" y="141"/>
                  <a:pt x="1278" y="141"/>
                </a:cubicBezTo>
                <a:cubicBezTo>
                  <a:pt x="1323" y="141"/>
                  <a:pt x="1323" y="141"/>
                  <a:pt x="1323" y="141"/>
                </a:cubicBezTo>
                <a:cubicBezTo>
                  <a:pt x="1323" y="96"/>
                  <a:pt x="1323" y="96"/>
                  <a:pt x="1323" y="96"/>
                </a:cubicBezTo>
                <a:cubicBezTo>
                  <a:pt x="1278" y="96"/>
                  <a:pt x="1278" y="96"/>
                  <a:pt x="1278" y="96"/>
                </a:cubicBezTo>
                <a:lnTo>
                  <a:pt x="1278" y="35"/>
                </a:lnTo>
                <a:close/>
                <a:moveTo>
                  <a:pt x="1385" y="236"/>
                </a:moveTo>
                <a:cubicBezTo>
                  <a:pt x="1374" y="236"/>
                  <a:pt x="1365" y="239"/>
                  <a:pt x="1359" y="245"/>
                </a:cubicBezTo>
                <a:cubicBezTo>
                  <a:pt x="1352" y="251"/>
                  <a:pt x="1348" y="258"/>
                  <a:pt x="1348" y="268"/>
                </a:cubicBezTo>
                <a:cubicBezTo>
                  <a:pt x="1348" y="277"/>
                  <a:pt x="1352" y="284"/>
                  <a:pt x="1358" y="291"/>
                </a:cubicBezTo>
                <a:cubicBezTo>
                  <a:pt x="1365" y="297"/>
                  <a:pt x="1373" y="300"/>
                  <a:pt x="1384" y="300"/>
                </a:cubicBezTo>
                <a:cubicBezTo>
                  <a:pt x="1394" y="300"/>
                  <a:pt x="1403" y="297"/>
                  <a:pt x="1410" y="291"/>
                </a:cubicBezTo>
                <a:cubicBezTo>
                  <a:pt x="1417" y="285"/>
                  <a:pt x="1420" y="277"/>
                  <a:pt x="1420" y="268"/>
                </a:cubicBezTo>
                <a:cubicBezTo>
                  <a:pt x="1420" y="258"/>
                  <a:pt x="1417" y="251"/>
                  <a:pt x="1410" y="245"/>
                </a:cubicBezTo>
                <a:cubicBezTo>
                  <a:pt x="1404" y="239"/>
                  <a:pt x="1395" y="236"/>
                  <a:pt x="1385" y="236"/>
                </a:cubicBezTo>
                <a:close/>
                <a:moveTo>
                  <a:pt x="1588" y="91"/>
                </a:moveTo>
                <a:cubicBezTo>
                  <a:pt x="1560" y="91"/>
                  <a:pt x="1539" y="103"/>
                  <a:pt x="1524" y="127"/>
                </a:cubicBezTo>
                <a:cubicBezTo>
                  <a:pt x="1524" y="127"/>
                  <a:pt x="1524" y="127"/>
                  <a:pt x="1524" y="127"/>
                </a:cubicBezTo>
                <a:cubicBezTo>
                  <a:pt x="1524" y="96"/>
                  <a:pt x="1524" y="96"/>
                  <a:pt x="1524" y="96"/>
                </a:cubicBezTo>
                <a:cubicBezTo>
                  <a:pt x="1462" y="96"/>
                  <a:pt x="1462" y="96"/>
                  <a:pt x="1462" y="96"/>
                </a:cubicBezTo>
                <a:cubicBezTo>
                  <a:pt x="1462" y="295"/>
                  <a:pt x="1462" y="295"/>
                  <a:pt x="1462" y="295"/>
                </a:cubicBezTo>
                <a:cubicBezTo>
                  <a:pt x="1524" y="295"/>
                  <a:pt x="1524" y="295"/>
                  <a:pt x="1524" y="295"/>
                </a:cubicBezTo>
                <a:cubicBezTo>
                  <a:pt x="1524" y="181"/>
                  <a:pt x="1524" y="181"/>
                  <a:pt x="1524" y="181"/>
                </a:cubicBezTo>
                <a:cubicBezTo>
                  <a:pt x="1524" y="169"/>
                  <a:pt x="1527" y="158"/>
                  <a:pt x="1534" y="150"/>
                </a:cubicBezTo>
                <a:cubicBezTo>
                  <a:pt x="1541" y="142"/>
                  <a:pt x="1550" y="138"/>
                  <a:pt x="1560" y="138"/>
                </a:cubicBezTo>
                <a:cubicBezTo>
                  <a:pt x="1582" y="138"/>
                  <a:pt x="1593" y="153"/>
                  <a:pt x="1593" y="184"/>
                </a:cubicBezTo>
                <a:cubicBezTo>
                  <a:pt x="1593" y="295"/>
                  <a:pt x="1593" y="295"/>
                  <a:pt x="1593" y="295"/>
                </a:cubicBezTo>
                <a:cubicBezTo>
                  <a:pt x="1655" y="295"/>
                  <a:pt x="1655" y="295"/>
                  <a:pt x="1655" y="295"/>
                </a:cubicBezTo>
                <a:cubicBezTo>
                  <a:pt x="1655" y="173"/>
                  <a:pt x="1655" y="173"/>
                  <a:pt x="1655" y="173"/>
                </a:cubicBezTo>
                <a:cubicBezTo>
                  <a:pt x="1655" y="118"/>
                  <a:pt x="1632" y="91"/>
                  <a:pt x="1588" y="91"/>
                </a:cubicBezTo>
                <a:close/>
                <a:moveTo>
                  <a:pt x="1703" y="0"/>
                </a:moveTo>
                <a:cubicBezTo>
                  <a:pt x="1703" y="295"/>
                  <a:pt x="1703" y="295"/>
                  <a:pt x="1703" y="295"/>
                </a:cubicBezTo>
                <a:cubicBezTo>
                  <a:pt x="1765" y="295"/>
                  <a:pt x="1765" y="295"/>
                  <a:pt x="1765" y="295"/>
                </a:cubicBezTo>
                <a:cubicBezTo>
                  <a:pt x="1765" y="0"/>
                  <a:pt x="1765" y="0"/>
                  <a:pt x="1765" y="0"/>
                </a:cubicBezTo>
                <a:lnTo>
                  <a:pt x="170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dirty="0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CDC6A206-75AC-4A75-97EE-B296C24E1C25}"/>
              </a:ext>
            </a:extLst>
          </p:cNvPr>
          <p:cNvSpPr>
            <a:spLocks noSelect="1"/>
          </p:cNvSpPr>
          <p:nvPr userDrawn="1"/>
        </p:nvSpPr>
        <p:spPr bwMode="gray">
          <a:xfrm>
            <a:off x="9492778" y="6071184"/>
            <a:ext cx="344701" cy="127079"/>
          </a:xfrm>
          <a:custGeom>
            <a:avLst/>
            <a:gdLst>
              <a:gd name="T0" fmla="*/ 316 w 813"/>
              <a:gd name="T1" fmla="*/ 171 h 300"/>
              <a:gd name="T2" fmla="*/ 316 w 813"/>
              <a:gd name="T3" fmla="*/ 295 h 300"/>
              <a:gd name="T4" fmla="*/ 255 w 813"/>
              <a:gd name="T5" fmla="*/ 295 h 300"/>
              <a:gd name="T6" fmla="*/ 255 w 813"/>
              <a:gd name="T7" fmla="*/ 181 h 300"/>
              <a:gd name="T8" fmla="*/ 223 w 813"/>
              <a:gd name="T9" fmla="*/ 138 h 300"/>
              <a:gd name="T10" fmla="*/ 198 w 813"/>
              <a:gd name="T11" fmla="*/ 151 h 300"/>
              <a:gd name="T12" fmla="*/ 189 w 813"/>
              <a:gd name="T13" fmla="*/ 184 h 300"/>
              <a:gd name="T14" fmla="*/ 189 w 813"/>
              <a:gd name="T15" fmla="*/ 295 h 300"/>
              <a:gd name="T16" fmla="*/ 127 w 813"/>
              <a:gd name="T17" fmla="*/ 295 h 300"/>
              <a:gd name="T18" fmla="*/ 127 w 813"/>
              <a:gd name="T19" fmla="*/ 180 h 300"/>
              <a:gd name="T20" fmla="*/ 96 w 813"/>
              <a:gd name="T21" fmla="*/ 138 h 300"/>
              <a:gd name="T22" fmla="*/ 71 w 813"/>
              <a:gd name="T23" fmla="*/ 150 h 300"/>
              <a:gd name="T24" fmla="*/ 61 w 813"/>
              <a:gd name="T25" fmla="*/ 184 h 300"/>
              <a:gd name="T26" fmla="*/ 61 w 813"/>
              <a:gd name="T27" fmla="*/ 295 h 300"/>
              <a:gd name="T28" fmla="*/ 0 w 813"/>
              <a:gd name="T29" fmla="*/ 295 h 300"/>
              <a:gd name="T30" fmla="*/ 0 w 813"/>
              <a:gd name="T31" fmla="*/ 96 h 300"/>
              <a:gd name="T32" fmla="*/ 61 w 813"/>
              <a:gd name="T33" fmla="*/ 96 h 300"/>
              <a:gd name="T34" fmla="*/ 61 w 813"/>
              <a:gd name="T35" fmla="*/ 127 h 300"/>
              <a:gd name="T36" fmla="*/ 62 w 813"/>
              <a:gd name="T37" fmla="*/ 127 h 300"/>
              <a:gd name="T38" fmla="*/ 89 w 813"/>
              <a:gd name="T39" fmla="*/ 101 h 300"/>
              <a:gd name="T40" fmla="*/ 126 w 813"/>
              <a:gd name="T41" fmla="*/ 91 h 300"/>
              <a:gd name="T42" fmla="*/ 184 w 813"/>
              <a:gd name="T43" fmla="*/ 128 h 300"/>
              <a:gd name="T44" fmla="*/ 251 w 813"/>
              <a:gd name="T45" fmla="*/ 91 h 300"/>
              <a:gd name="T46" fmla="*/ 316 w 813"/>
              <a:gd name="T47" fmla="*/ 171 h 300"/>
              <a:gd name="T48" fmla="*/ 551 w 813"/>
              <a:gd name="T49" fmla="*/ 117 h 300"/>
              <a:gd name="T50" fmla="*/ 572 w 813"/>
              <a:gd name="T51" fmla="*/ 190 h 300"/>
              <a:gd name="T52" fmla="*/ 547 w 813"/>
              <a:gd name="T53" fmla="*/ 270 h 300"/>
              <a:gd name="T54" fmla="*/ 482 w 813"/>
              <a:gd name="T55" fmla="*/ 300 h 300"/>
              <a:gd name="T56" fmla="*/ 427 w 813"/>
              <a:gd name="T57" fmla="*/ 272 h 300"/>
              <a:gd name="T58" fmla="*/ 426 w 813"/>
              <a:gd name="T59" fmla="*/ 272 h 300"/>
              <a:gd name="T60" fmla="*/ 426 w 813"/>
              <a:gd name="T61" fmla="*/ 295 h 300"/>
              <a:gd name="T62" fmla="*/ 365 w 813"/>
              <a:gd name="T63" fmla="*/ 295 h 300"/>
              <a:gd name="T64" fmla="*/ 365 w 813"/>
              <a:gd name="T65" fmla="*/ 0 h 300"/>
              <a:gd name="T66" fmla="*/ 426 w 813"/>
              <a:gd name="T67" fmla="*/ 0 h 300"/>
              <a:gd name="T68" fmla="*/ 426 w 813"/>
              <a:gd name="T69" fmla="*/ 126 h 300"/>
              <a:gd name="T70" fmla="*/ 427 w 813"/>
              <a:gd name="T71" fmla="*/ 126 h 300"/>
              <a:gd name="T72" fmla="*/ 492 w 813"/>
              <a:gd name="T73" fmla="*/ 91 h 300"/>
              <a:gd name="T74" fmla="*/ 551 w 813"/>
              <a:gd name="T75" fmla="*/ 117 h 300"/>
              <a:gd name="T76" fmla="*/ 509 w 813"/>
              <a:gd name="T77" fmla="*/ 191 h 300"/>
              <a:gd name="T78" fmla="*/ 498 w 813"/>
              <a:gd name="T79" fmla="*/ 152 h 300"/>
              <a:gd name="T80" fmla="*/ 468 w 813"/>
              <a:gd name="T81" fmla="*/ 138 h 300"/>
              <a:gd name="T82" fmla="*/ 437 w 813"/>
              <a:gd name="T83" fmla="*/ 152 h 300"/>
              <a:gd name="T84" fmla="*/ 425 w 813"/>
              <a:gd name="T85" fmla="*/ 188 h 300"/>
              <a:gd name="T86" fmla="*/ 425 w 813"/>
              <a:gd name="T87" fmla="*/ 208 h 300"/>
              <a:gd name="T88" fmla="*/ 436 w 813"/>
              <a:gd name="T89" fmla="*/ 240 h 300"/>
              <a:gd name="T90" fmla="*/ 465 w 813"/>
              <a:gd name="T91" fmla="*/ 253 h 300"/>
              <a:gd name="T92" fmla="*/ 497 w 813"/>
              <a:gd name="T93" fmla="*/ 237 h 300"/>
              <a:gd name="T94" fmla="*/ 509 w 813"/>
              <a:gd name="T95" fmla="*/ 191 h 300"/>
              <a:gd name="T96" fmla="*/ 813 w 813"/>
              <a:gd name="T97" fmla="*/ 193 h 300"/>
              <a:gd name="T98" fmla="*/ 784 w 813"/>
              <a:gd name="T99" fmla="*/ 271 h 300"/>
              <a:gd name="T100" fmla="*/ 704 w 813"/>
              <a:gd name="T101" fmla="*/ 300 h 300"/>
              <a:gd name="T102" fmla="*/ 626 w 813"/>
              <a:gd name="T103" fmla="*/ 272 h 300"/>
              <a:gd name="T104" fmla="*/ 597 w 813"/>
              <a:gd name="T105" fmla="*/ 196 h 300"/>
              <a:gd name="T106" fmla="*/ 627 w 813"/>
              <a:gd name="T107" fmla="*/ 119 h 300"/>
              <a:gd name="T108" fmla="*/ 707 w 813"/>
              <a:gd name="T109" fmla="*/ 91 h 300"/>
              <a:gd name="T110" fmla="*/ 785 w 813"/>
              <a:gd name="T111" fmla="*/ 119 h 300"/>
              <a:gd name="T112" fmla="*/ 813 w 813"/>
              <a:gd name="T113" fmla="*/ 193 h 300"/>
              <a:gd name="T114" fmla="*/ 750 w 813"/>
              <a:gd name="T115" fmla="*/ 194 h 300"/>
              <a:gd name="T116" fmla="*/ 706 w 813"/>
              <a:gd name="T117" fmla="*/ 138 h 300"/>
              <a:gd name="T118" fmla="*/ 672 w 813"/>
              <a:gd name="T119" fmla="*/ 153 h 300"/>
              <a:gd name="T120" fmla="*/ 660 w 813"/>
              <a:gd name="T121" fmla="*/ 195 h 300"/>
              <a:gd name="T122" fmla="*/ 706 w 813"/>
              <a:gd name="T123" fmla="*/ 253 h 300"/>
              <a:gd name="T124" fmla="*/ 750 w 813"/>
              <a:gd name="T125" fmla="*/ 194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13" h="300">
                <a:moveTo>
                  <a:pt x="316" y="171"/>
                </a:moveTo>
                <a:cubicBezTo>
                  <a:pt x="316" y="295"/>
                  <a:pt x="316" y="295"/>
                  <a:pt x="316" y="295"/>
                </a:cubicBezTo>
                <a:cubicBezTo>
                  <a:pt x="255" y="295"/>
                  <a:pt x="255" y="295"/>
                  <a:pt x="255" y="295"/>
                </a:cubicBezTo>
                <a:cubicBezTo>
                  <a:pt x="255" y="181"/>
                  <a:pt x="255" y="181"/>
                  <a:pt x="255" y="181"/>
                </a:cubicBezTo>
                <a:cubicBezTo>
                  <a:pt x="255" y="152"/>
                  <a:pt x="244" y="138"/>
                  <a:pt x="223" y="138"/>
                </a:cubicBezTo>
                <a:cubicBezTo>
                  <a:pt x="213" y="138"/>
                  <a:pt x="204" y="142"/>
                  <a:pt x="198" y="151"/>
                </a:cubicBezTo>
                <a:cubicBezTo>
                  <a:pt x="192" y="160"/>
                  <a:pt x="189" y="171"/>
                  <a:pt x="189" y="184"/>
                </a:cubicBezTo>
                <a:cubicBezTo>
                  <a:pt x="189" y="295"/>
                  <a:pt x="189" y="295"/>
                  <a:pt x="189" y="295"/>
                </a:cubicBezTo>
                <a:cubicBezTo>
                  <a:pt x="127" y="295"/>
                  <a:pt x="127" y="295"/>
                  <a:pt x="127" y="295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7" y="152"/>
                  <a:pt x="117" y="138"/>
                  <a:pt x="96" y="138"/>
                </a:cubicBezTo>
                <a:cubicBezTo>
                  <a:pt x="85" y="138"/>
                  <a:pt x="77" y="142"/>
                  <a:pt x="71" y="150"/>
                </a:cubicBezTo>
                <a:cubicBezTo>
                  <a:pt x="64" y="159"/>
                  <a:pt x="61" y="170"/>
                  <a:pt x="61" y="184"/>
                </a:cubicBezTo>
                <a:cubicBezTo>
                  <a:pt x="61" y="295"/>
                  <a:pt x="61" y="295"/>
                  <a:pt x="61" y="295"/>
                </a:cubicBezTo>
                <a:cubicBezTo>
                  <a:pt x="0" y="295"/>
                  <a:pt x="0" y="295"/>
                  <a:pt x="0" y="295"/>
                </a:cubicBezTo>
                <a:cubicBezTo>
                  <a:pt x="0" y="96"/>
                  <a:pt x="0" y="96"/>
                  <a:pt x="0" y="96"/>
                </a:cubicBezTo>
                <a:cubicBezTo>
                  <a:pt x="61" y="96"/>
                  <a:pt x="61" y="96"/>
                  <a:pt x="61" y="96"/>
                </a:cubicBezTo>
                <a:cubicBezTo>
                  <a:pt x="61" y="127"/>
                  <a:pt x="61" y="127"/>
                  <a:pt x="61" y="127"/>
                </a:cubicBezTo>
                <a:cubicBezTo>
                  <a:pt x="62" y="127"/>
                  <a:pt x="62" y="127"/>
                  <a:pt x="62" y="127"/>
                </a:cubicBezTo>
                <a:cubicBezTo>
                  <a:pt x="68" y="116"/>
                  <a:pt x="77" y="108"/>
                  <a:pt x="89" y="101"/>
                </a:cubicBezTo>
                <a:cubicBezTo>
                  <a:pt x="100" y="94"/>
                  <a:pt x="113" y="91"/>
                  <a:pt x="126" y="91"/>
                </a:cubicBezTo>
                <a:cubicBezTo>
                  <a:pt x="154" y="91"/>
                  <a:pt x="174" y="103"/>
                  <a:pt x="184" y="128"/>
                </a:cubicBezTo>
                <a:cubicBezTo>
                  <a:pt x="199" y="103"/>
                  <a:pt x="222" y="91"/>
                  <a:pt x="251" y="91"/>
                </a:cubicBezTo>
                <a:cubicBezTo>
                  <a:pt x="294" y="91"/>
                  <a:pt x="316" y="118"/>
                  <a:pt x="316" y="171"/>
                </a:cubicBezTo>
                <a:close/>
                <a:moveTo>
                  <a:pt x="551" y="117"/>
                </a:moveTo>
                <a:cubicBezTo>
                  <a:pt x="565" y="135"/>
                  <a:pt x="572" y="159"/>
                  <a:pt x="572" y="190"/>
                </a:cubicBezTo>
                <a:cubicBezTo>
                  <a:pt x="572" y="223"/>
                  <a:pt x="564" y="250"/>
                  <a:pt x="547" y="270"/>
                </a:cubicBezTo>
                <a:cubicBezTo>
                  <a:pt x="531" y="290"/>
                  <a:pt x="510" y="300"/>
                  <a:pt x="482" y="300"/>
                </a:cubicBezTo>
                <a:cubicBezTo>
                  <a:pt x="458" y="300"/>
                  <a:pt x="439" y="291"/>
                  <a:pt x="427" y="272"/>
                </a:cubicBezTo>
                <a:cubicBezTo>
                  <a:pt x="426" y="272"/>
                  <a:pt x="426" y="272"/>
                  <a:pt x="426" y="272"/>
                </a:cubicBezTo>
                <a:cubicBezTo>
                  <a:pt x="426" y="295"/>
                  <a:pt x="426" y="295"/>
                  <a:pt x="426" y="295"/>
                </a:cubicBezTo>
                <a:cubicBezTo>
                  <a:pt x="365" y="295"/>
                  <a:pt x="365" y="295"/>
                  <a:pt x="365" y="295"/>
                </a:cubicBezTo>
                <a:cubicBezTo>
                  <a:pt x="365" y="0"/>
                  <a:pt x="365" y="0"/>
                  <a:pt x="365" y="0"/>
                </a:cubicBezTo>
                <a:cubicBezTo>
                  <a:pt x="426" y="0"/>
                  <a:pt x="426" y="0"/>
                  <a:pt x="426" y="0"/>
                </a:cubicBezTo>
                <a:cubicBezTo>
                  <a:pt x="426" y="126"/>
                  <a:pt x="426" y="126"/>
                  <a:pt x="426" y="126"/>
                </a:cubicBezTo>
                <a:cubicBezTo>
                  <a:pt x="427" y="126"/>
                  <a:pt x="427" y="126"/>
                  <a:pt x="427" y="126"/>
                </a:cubicBezTo>
                <a:cubicBezTo>
                  <a:pt x="442" y="103"/>
                  <a:pt x="464" y="91"/>
                  <a:pt x="492" y="91"/>
                </a:cubicBezTo>
                <a:cubicBezTo>
                  <a:pt x="517" y="91"/>
                  <a:pt x="537" y="100"/>
                  <a:pt x="551" y="117"/>
                </a:cubicBezTo>
                <a:close/>
                <a:moveTo>
                  <a:pt x="509" y="191"/>
                </a:moveTo>
                <a:cubicBezTo>
                  <a:pt x="509" y="174"/>
                  <a:pt x="505" y="161"/>
                  <a:pt x="498" y="152"/>
                </a:cubicBezTo>
                <a:cubicBezTo>
                  <a:pt x="491" y="143"/>
                  <a:pt x="481" y="138"/>
                  <a:pt x="468" y="138"/>
                </a:cubicBezTo>
                <a:cubicBezTo>
                  <a:pt x="456" y="138"/>
                  <a:pt x="445" y="143"/>
                  <a:pt x="437" y="152"/>
                </a:cubicBezTo>
                <a:cubicBezTo>
                  <a:pt x="429" y="161"/>
                  <a:pt x="425" y="173"/>
                  <a:pt x="425" y="188"/>
                </a:cubicBezTo>
                <a:cubicBezTo>
                  <a:pt x="425" y="208"/>
                  <a:pt x="425" y="208"/>
                  <a:pt x="425" y="208"/>
                </a:cubicBezTo>
                <a:cubicBezTo>
                  <a:pt x="425" y="221"/>
                  <a:pt x="429" y="232"/>
                  <a:pt x="436" y="240"/>
                </a:cubicBezTo>
                <a:cubicBezTo>
                  <a:pt x="444" y="249"/>
                  <a:pt x="453" y="253"/>
                  <a:pt x="465" y="253"/>
                </a:cubicBezTo>
                <a:cubicBezTo>
                  <a:pt x="479" y="253"/>
                  <a:pt x="489" y="247"/>
                  <a:pt x="497" y="237"/>
                </a:cubicBezTo>
                <a:cubicBezTo>
                  <a:pt x="505" y="226"/>
                  <a:pt x="509" y="210"/>
                  <a:pt x="509" y="191"/>
                </a:cubicBezTo>
                <a:close/>
                <a:moveTo>
                  <a:pt x="813" y="193"/>
                </a:moveTo>
                <a:cubicBezTo>
                  <a:pt x="813" y="226"/>
                  <a:pt x="803" y="252"/>
                  <a:pt x="784" y="271"/>
                </a:cubicBezTo>
                <a:cubicBezTo>
                  <a:pt x="764" y="290"/>
                  <a:pt x="738" y="300"/>
                  <a:pt x="704" y="300"/>
                </a:cubicBezTo>
                <a:cubicBezTo>
                  <a:pt x="671" y="300"/>
                  <a:pt x="645" y="291"/>
                  <a:pt x="626" y="272"/>
                </a:cubicBezTo>
                <a:cubicBezTo>
                  <a:pt x="607" y="253"/>
                  <a:pt x="597" y="228"/>
                  <a:pt x="597" y="196"/>
                </a:cubicBezTo>
                <a:cubicBezTo>
                  <a:pt x="597" y="163"/>
                  <a:pt x="607" y="137"/>
                  <a:pt x="627" y="119"/>
                </a:cubicBezTo>
                <a:cubicBezTo>
                  <a:pt x="647" y="100"/>
                  <a:pt x="673" y="91"/>
                  <a:pt x="707" y="91"/>
                </a:cubicBezTo>
                <a:cubicBezTo>
                  <a:pt x="740" y="91"/>
                  <a:pt x="766" y="100"/>
                  <a:pt x="785" y="119"/>
                </a:cubicBezTo>
                <a:cubicBezTo>
                  <a:pt x="804" y="137"/>
                  <a:pt x="813" y="162"/>
                  <a:pt x="813" y="193"/>
                </a:cubicBezTo>
                <a:close/>
                <a:moveTo>
                  <a:pt x="750" y="194"/>
                </a:moveTo>
                <a:cubicBezTo>
                  <a:pt x="750" y="157"/>
                  <a:pt x="735" y="138"/>
                  <a:pt x="706" y="138"/>
                </a:cubicBezTo>
                <a:cubicBezTo>
                  <a:pt x="691" y="138"/>
                  <a:pt x="680" y="143"/>
                  <a:pt x="672" y="153"/>
                </a:cubicBezTo>
                <a:cubicBezTo>
                  <a:pt x="664" y="163"/>
                  <a:pt x="660" y="177"/>
                  <a:pt x="660" y="195"/>
                </a:cubicBezTo>
                <a:cubicBezTo>
                  <a:pt x="660" y="234"/>
                  <a:pt x="675" y="253"/>
                  <a:pt x="706" y="253"/>
                </a:cubicBezTo>
                <a:cubicBezTo>
                  <a:pt x="736" y="253"/>
                  <a:pt x="750" y="233"/>
                  <a:pt x="750" y="194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dirty="0"/>
          </a:p>
        </p:txBody>
      </p:sp>
      <p:sp>
        <p:nvSpPr>
          <p:cNvPr id="24" name="Freeform 13">
            <a:extLst>
              <a:ext uri="{FF2B5EF4-FFF2-40B4-BE49-F238E27FC236}">
                <a16:creationId xmlns:a16="http://schemas.microsoft.com/office/drawing/2014/main" id="{31D0FF1F-7CCB-4A92-903F-3DD77450A463}"/>
              </a:ext>
            </a:extLst>
          </p:cNvPr>
          <p:cNvSpPr>
            <a:spLocks noSelect="1"/>
          </p:cNvSpPr>
          <p:nvPr userDrawn="1"/>
        </p:nvSpPr>
        <p:spPr bwMode="gray">
          <a:xfrm>
            <a:off x="4763" y="719138"/>
            <a:ext cx="2298700" cy="1441450"/>
          </a:xfrm>
          <a:custGeom>
            <a:avLst/>
            <a:gdLst>
              <a:gd name="T0" fmla="*/ 5433 w 5433"/>
              <a:gd name="T1" fmla="*/ 750 h 3403"/>
              <a:gd name="T2" fmla="*/ 4683 w 5433"/>
              <a:gd name="T3" fmla="*/ 0 h 3403"/>
              <a:gd name="T4" fmla="*/ 0 w 5433"/>
              <a:gd name="T5" fmla="*/ 0 h 3403"/>
              <a:gd name="T6" fmla="*/ 0 w 5433"/>
              <a:gd name="T7" fmla="*/ 3403 h 3403"/>
              <a:gd name="T8" fmla="*/ 5433 w 5433"/>
              <a:gd name="T9" fmla="*/ 3403 h 3403"/>
              <a:gd name="T10" fmla="*/ 5433 w 5433"/>
              <a:gd name="T11" fmla="*/ 750 h 3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433" h="3403">
                <a:moveTo>
                  <a:pt x="5433" y="750"/>
                </a:moveTo>
                <a:cubicBezTo>
                  <a:pt x="5433" y="338"/>
                  <a:pt x="5095" y="0"/>
                  <a:pt x="468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403"/>
                  <a:pt x="0" y="3403"/>
                  <a:pt x="0" y="3403"/>
                </a:cubicBezTo>
                <a:cubicBezTo>
                  <a:pt x="5433" y="3403"/>
                  <a:pt x="5433" y="3403"/>
                  <a:pt x="5433" y="3403"/>
                </a:cubicBezTo>
                <a:lnTo>
                  <a:pt x="5433" y="750"/>
                </a:lnTo>
                <a:close/>
              </a:path>
            </a:pathLst>
          </a:custGeom>
          <a:solidFill>
            <a:srgbClr val="009EE2"/>
          </a:solidFill>
          <a:ln>
            <a:noFill/>
          </a:ln>
          <a:effectLst>
            <a:outerShdw blurRad="76200" sx="104000" sy="104000" algn="ctr" rotWithShape="0">
              <a:srgbClr val="D0CECE">
                <a:alpha val="76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dirty="0"/>
          </a:p>
        </p:txBody>
      </p:sp>
      <p:pic>
        <p:nvPicPr>
          <p:cNvPr id="26" name="***logo">
            <a:extLst>
              <a:ext uri="{FF2B5EF4-FFF2-40B4-BE49-F238E27FC236}">
                <a16:creationId xmlns:a16="http://schemas.microsoft.com/office/drawing/2014/main" id="{A2409C37-EC2C-4007-89C3-F83F32B5BFF0}"/>
              </a:ext>
            </a:extLst>
          </p:cNvPr>
          <p:cNvPicPr>
            <a:picLocks noSelect="1"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4680" y="719280"/>
            <a:ext cx="2298600" cy="1440600"/>
          </a:xfrm>
          <a:prstGeom prst="rect">
            <a:avLst/>
          </a:prstGeom>
        </p:spPr>
      </p:pic>
      <p:sp>
        <p:nvSpPr>
          <p:cNvPr id="2" name="Titel 1"/>
          <p:cNvSpPr>
            <a:spLocks noGrp="1" noSelect="1"/>
          </p:cNvSpPr>
          <p:nvPr>
            <p:ph type="ctrTitle" hasCustomPrompt="1"/>
          </p:nvPr>
        </p:nvSpPr>
        <p:spPr bwMode="gray">
          <a:xfrm>
            <a:off x="1337426" y="3615159"/>
            <a:ext cx="9152649" cy="893961"/>
          </a:xfrm>
        </p:spPr>
        <p:txBody>
          <a:bodyPr anchor="t" anchorCtr="0"/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nl-NL" noProof="1"/>
              <a:t>[Titel]</a:t>
            </a:r>
          </a:p>
        </p:txBody>
      </p:sp>
      <p:sp>
        <p:nvSpPr>
          <p:cNvPr id="3" name="***Ondertitel 2"/>
          <p:cNvSpPr>
            <a:spLocks noGrp="1" noSelect="1"/>
          </p:cNvSpPr>
          <p:nvPr>
            <p:ph type="subTitle" idx="1" hasCustomPrompt="1"/>
          </p:nvPr>
        </p:nvSpPr>
        <p:spPr bwMode="gray">
          <a:xfrm>
            <a:off x="1345060" y="4535454"/>
            <a:ext cx="9145016" cy="564468"/>
          </a:xfrm>
        </p:spPr>
        <p:txBody>
          <a:bodyPr/>
          <a:lstStyle>
            <a:lvl1pPr marL="0" indent="0" algn="l">
              <a:buNone/>
              <a:defRPr sz="3100">
                <a:solidFill>
                  <a:schemeClr val="tx1"/>
                </a:solidFill>
                <a:latin typeface="+mj-lt"/>
              </a:defRPr>
            </a:lvl1pPr>
            <a:lvl2pPr marL="544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9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3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7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2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6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11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57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noProof="1"/>
              <a:t>[Subtitel]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852E0A09-B181-4752-A40D-03F7FD648B62}"/>
              </a:ext>
            </a:extLst>
          </p:cNvPr>
          <p:cNvSpPr txBox="1">
            <a:spLocks noSelect="1"/>
          </p:cNvSpPr>
          <p:nvPr userDrawn="1"/>
        </p:nvSpPr>
        <p:spPr bwMode="gray">
          <a:xfrm>
            <a:off x="1921123" y="6024206"/>
            <a:ext cx="144016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lang="nl-NL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6EABFAD-214C-4864-A57B-2711BA724238}"/>
              </a:ext>
            </a:extLst>
          </p:cNvPr>
          <p:cNvSpPr>
            <a:spLocks noGrp="1" noSelect="1"/>
          </p:cNvSpPr>
          <p:nvPr>
            <p:ph type="dt" sz="half" idx="10"/>
          </p:nvPr>
        </p:nvSpPr>
        <p:spPr>
          <a:xfrm>
            <a:off x="360040" y="6021288"/>
            <a:ext cx="1705099" cy="252000"/>
          </a:xfrm>
        </p:spPr>
        <p:txBody>
          <a:bodyPr/>
          <a:lstStyle/>
          <a:p>
            <a:fld id="{2923B9C5-BE15-4844-92EA-6B5A4B794705}" type="datetime4">
              <a:rPr lang="nl-NL" noProof="1" smtClean="0"/>
              <a:pPr/>
              <a:t>16 december 2022</a:t>
            </a:fld>
            <a:r>
              <a:rPr lang="nl-NL" noProof="1"/>
              <a:t> </a:t>
            </a:r>
            <a:r>
              <a:rPr lang="nl-NL" dirty="0"/>
              <a:t>–</a:t>
            </a:r>
          </a:p>
          <a:p>
            <a:endParaRPr lang="nl-NL" noProof="1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466F835-F5E6-45F4-B804-957BFF45B0FE}"/>
              </a:ext>
            </a:extLst>
          </p:cNvPr>
          <p:cNvSpPr>
            <a:spLocks noGrp="1" noSelect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1"/>
              <a:t>[Voornaam Achternaam]</a:t>
            </a:r>
          </a:p>
        </p:txBody>
      </p:sp>
    </p:spTree>
    <p:extLst>
      <p:ext uri="{BB962C8B-B14F-4D97-AF65-F5344CB8AC3E}">
        <p14:creationId xmlns:p14="http://schemas.microsoft.com/office/powerpoint/2010/main" val="4061325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g">
    <p:bg bwMode="gray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k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 noSelect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nl-NL" noProof="1"/>
              <a:t>[Titel]</a:t>
            </a:r>
          </a:p>
        </p:txBody>
      </p:sp>
      <p:sp>
        <p:nvSpPr>
          <p:cNvPr id="3" name="Tijdelijke aanduiding voor inhoud 2"/>
          <p:cNvSpPr>
            <a:spLocks noGrp="1" noSelect="1"/>
          </p:cNvSpPr>
          <p:nvPr>
            <p:ph idx="1" hasCustomPrompt="1"/>
          </p:nvPr>
        </p:nvSpPr>
        <p:spPr bwMode="gray"/>
        <p:txBody>
          <a:bodyPr/>
          <a:lstStyle>
            <a:lvl1pPr>
              <a:defRPr baseline="0"/>
            </a:lvl1pPr>
          </a:lstStyle>
          <a:p>
            <a:pPr lvl="0"/>
            <a:r>
              <a:rPr lang="nl-NL" noProof="1"/>
              <a:t>[Typ tekst of klik op een pictogram om een object in te voegen]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2 k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/>
          <p:cNvSpPr>
            <a:spLocks noGrp="1" noSelect="1"/>
          </p:cNvSpPr>
          <p:nvPr>
            <p:ph sz="quarter" idx="13" hasCustomPrompt="1"/>
          </p:nvPr>
        </p:nvSpPr>
        <p:spPr bwMode="gray">
          <a:xfrm>
            <a:off x="1344959" y="2313000"/>
            <a:ext cx="4320000" cy="338436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 noProof="1"/>
              <a:t>[Typ tekst of klik op een pictogram om een object in te voegen]</a:t>
            </a:r>
          </a:p>
        </p:txBody>
      </p:sp>
      <p:sp>
        <p:nvSpPr>
          <p:cNvPr id="11" name="Tijdelijke aanduiding voor inhoud 10"/>
          <p:cNvSpPr>
            <a:spLocks noGrp="1" noSelect="1"/>
          </p:cNvSpPr>
          <p:nvPr>
            <p:ph sz="quarter" idx="14" hasCustomPrompt="1"/>
          </p:nvPr>
        </p:nvSpPr>
        <p:spPr bwMode="gray">
          <a:xfrm>
            <a:off x="5846039" y="2313000"/>
            <a:ext cx="4320000" cy="338436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 noProof="1"/>
              <a:t>[Typ tekst of klik op een pictogram om een object in te voegen]</a:t>
            </a:r>
          </a:p>
        </p:txBody>
      </p:sp>
      <p:sp>
        <p:nvSpPr>
          <p:cNvPr id="8" name="Titel 7"/>
          <p:cNvSpPr>
            <a:spLocks noGrp="1" noSelect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nl-NL" noProof="1"/>
              <a:t>[Titel]</a:t>
            </a:r>
            <a:endParaRPr lang="nl-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9F4AF2CF-82A0-4678-9D52-724D569E8A6C}"/>
              </a:ext>
            </a:extLst>
          </p:cNvPr>
          <p:cNvSpPr>
            <a:spLocks noSelect="1"/>
          </p:cNvSpPr>
          <p:nvPr userDrawn="1"/>
        </p:nvSpPr>
        <p:spPr bwMode="gray">
          <a:xfrm>
            <a:off x="0" y="0"/>
            <a:ext cx="12188881" cy="6857999"/>
          </a:xfrm>
          <a:prstGeom prst="rect">
            <a:avLst/>
          </a:prstGeom>
          <a:solidFill>
            <a:srgbClr val="D4EDFC">
              <a:alpha val="4313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64C75092-D6E5-4ED0-871B-50F6B27A021F}"/>
              </a:ext>
            </a:extLst>
          </p:cNvPr>
          <p:cNvSpPr>
            <a:spLocks noGrp="1" noSelect="1"/>
          </p:cNvSpPr>
          <p:nvPr>
            <p:ph type="pic" idx="13" hasCustomPrompt="1"/>
          </p:nvPr>
        </p:nvSpPr>
        <p:spPr bwMode="gray">
          <a:xfrm>
            <a:off x="0" y="0"/>
            <a:ext cx="12195175" cy="6857999"/>
          </a:xfrm>
        </p:spPr>
        <p:txBody>
          <a:bodyPr anchor="ctr"/>
          <a:lstStyle>
            <a:lvl1pPr marL="270108" indent="-270108" algn="ctr" defTabSz="1088937" rtl="0" eaLnBrk="1" latinLnBrk="0" hangingPunct="1">
              <a:spcBef>
                <a:spcPts val="0"/>
              </a:spcBef>
              <a:buFont typeface="Arial" pitchFamily="34" charset="0"/>
              <a:buNone/>
              <a:defRPr/>
            </a:lvl1pPr>
          </a:lstStyle>
          <a:p>
            <a:r>
              <a:rPr lang="nl-NL" dirty="0"/>
              <a:t>[Afbeelding]</a:t>
            </a:r>
          </a:p>
        </p:txBody>
      </p:sp>
      <p:sp>
        <p:nvSpPr>
          <p:cNvPr id="9" name="Tijdelijke aanduiding voor afbeelding 3 (PHJU)">
            <a:extLst>
              <a:ext uri="{FF2B5EF4-FFF2-40B4-BE49-F238E27FC236}">
                <a16:creationId xmlns:a16="http://schemas.microsoft.com/office/drawing/2014/main" id="{E968B1FB-1E9D-44FF-85F4-7BEC7C5A53F0}"/>
              </a:ext>
            </a:extLst>
          </p:cNvPr>
          <p:cNvSpPr>
            <a:spLocks noGrp="1" noSelect="1"/>
          </p:cNvSpPr>
          <p:nvPr>
            <p:ph type="body" idx="14" hasCustomPrompt="1"/>
            <p:custDataLst>
              <p:custData r:id="rId1"/>
            </p:custDataLst>
          </p:nvPr>
        </p:nvSpPr>
        <p:spPr bwMode="gray">
          <a:xfrm>
            <a:off x="0" y="1"/>
            <a:ext cx="2529720" cy="6857999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270108" indent="-270108" algn="l" defTabSz="1088937" rtl="0" eaLnBrk="1" latinLnBrk="0" hangingPunct="1">
              <a:spcBef>
                <a:spcPts val="0"/>
              </a:spcBef>
              <a:buFont typeface="Arial" pitchFamily="34" charset="0"/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96519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bg>
      <p:bgPr>
        <a:solidFill>
          <a:srgbClr val="D4ED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***Titel 1"/>
          <p:cNvSpPr>
            <a:spLocks noGrp="1" noSelect="1"/>
          </p:cNvSpPr>
          <p:nvPr>
            <p:ph type="title" hasCustomPrompt="1"/>
          </p:nvPr>
        </p:nvSpPr>
        <p:spPr bwMode="gray">
          <a:xfrm>
            <a:off x="1004703" y="2240868"/>
            <a:ext cx="10169448" cy="1764196"/>
          </a:xfrm>
        </p:spPr>
        <p:txBody>
          <a:bodyPr anchor="t"/>
          <a:lstStyle>
            <a:lvl1pPr algn="ctr">
              <a:defRPr sz="550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noProof="1"/>
              <a:t>[Titel]</a:t>
            </a:r>
            <a:br>
              <a:rPr lang="nl-NL" noProof="1"/>
            </a:br>
            <a:endParaRPr lang="nl-NL" noProof="1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9EA2CB4D-0B72-4771-8774-C128702AE7CE}"/>
              </a:ext>
            </a:extLst>
          </p:cNvPr>
          <p:cNvSpPr>
            <a:spLocks noGrp="1" noSelect="1"/>
          </p:cNvSpPr>
          <p:nvPr>
            <p:ph type="body" sz="quarter" idx="10" hasCustomPrompt="1"/>
          </p:nvPr>
        </p:nvSpPr>
        <p:spPr bwMode="gray">
          <a:xfrm>
            <a:off x="1004888" y="4149812"/>
            <a:ext cx="10169525" cy="1187400"/>
          </a:xfrm>
        </p:spPr>
        <p:txBody>
          <a:bodyPr/>
          <a:lstStyle>
            <a:lvl1pPr marL="0" indent="0" algn="ctr">
              <a:buFontTx/>
              <a:buNone/>
              <a:defRPr sz="3400" b="0">
                <a:solidFill>
                  <a:schemeClr val="tx1"/>
                </a:solidFill>
                <a:latin typeface="+mj-lt"/>
              </a:defRPr>
            </a:lvl1pPr>
            <a:lvl2pPr marL="0" indent="0" algn="ctr">
              <a:buFontTx/>
              <a:buNone/>
              <a:defRPr sz="3400" b="0">
                <a:solidFill>
                  <a:schemeClr val="tx1"/>
                </a:solidFill>
              </a:defRPr>
            </a:lvl2pPr>
            <a:lvl3pPr marL="0" indent="0" algn="ctr">
              <a:buFontTx/>
              <a:buNone/>
              <a:defRPr sz="3400" b="0">
                <a:solidFill>
                  <a:schemeClr val="tx1"/>
                </a:solidFill>
              </a:defRPr>
            </a:lvl3pPr>
            <a:lvl4pPr marL="0" algn="ctr">
              <a:buFontTx/>
              <a:buNone/>
              <a:defRPr sz="3400" b="0">
                <a:solidFill>
                  <a:schemeClr val="tx1"/>
                </a:solidFill>
              </a:defRPr>
            </a:lvl4pPr>
            <a:lvl5pPr marL="0" algn="ctr">
              <a:buFontTx/>
              <a:buNone/>
              <a:defRPr sz="3400" b="0">
                <a:solidFill>
                  <a:schemeClr val="tx1"/>
                </a:solidFill>
              </a:defRPr>
            </a:lvl5pPr>
            <a:lvl6pPr marL="0" algn="ctr">
              <a:buFontTx/>
              <a:buNone/>
              <a:defRPr sz="3400" b="0">
                <a:solidFill>
                  <a:schemeClr val="tx1"/>
                </a:solidFill>
              </a:defRPr>
            </a:lvl6pPr>
            <a:lvl7pPr marL="0" algn="ctr">
              <a:buFontTx/>
              <a:buNone/>
              <a:defRPr sz="3400" b="0">
                <a:solidFill>
                  <a:schemeClr val="tx1"/>
                </a:solidFill>
              </a:defRPr>
            </a:lvl7pPr>
            <a:lvl8pPr marL="0" algn="ctr">
              <a:buFontTx/>
              <a:buNone/>
              <a:defRPr sz="3400" b="0">
                <a:solidFill>
                  <a:schemeClr val="tx1"/>
                </a:solidFill>
              </a:defRPr>
            </a:lvl8pPr>
            <a:lvl9pPr marL="0" algn="ctr">
              <a:buFontTx/>
              <a:buNone/>
              <a:defRPr sz="34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nl-NL" dirty="0"/>
              <a:t>[Ondertitel]</a:t>
            </a:r>
          </a:p>
        </p:txBody>
      </p:sp>
    </p:spTree>
    <p:extLst>
      <p:ext uri="{BB962C8B-B14F-4D97-AF65-F5344CB8AC3E}">
        <p14:creationId xmlns:p14="http://schemas.microsoft.com/office/powerpoint/2010/main" val="1084247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leine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3D72B64D-68B0-4E1E-B069-061DBB6A1658}"/>
              </a:ext>
            </a:extLst>
          </p:cNvPr>
          <p:cNvSpPr>
            <a:spLocks noSelect="1"/>
          </p:cNvSpPr>
          <p:nvPr userDrawn="1"/>
        </p:nvSpPr>
        <p:spPr bwMode="gray">
          <a:xfrm>
            <a:off x="4219085" y="0"/>
            <a:ext cx="7969796" cy="6857999"/>
          </a:xfrm>
          <a:prstGeom prst="rect">
            <a:avLst/>
          </a:prstGeom>
          <a:solidFill>
            <a:srgbClr val="D4EDFC">
              <a:alpha val="4313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" name="***Titel 1"/>
          <p:cNvSpPr>
            <a:spLocks noGrp="1" noSelect="1"/>
          </p:cNvSpPr>
          <p:nvPr>
            <p:ph type="title" hasCustomPrompt="1"/>
          </p:nvPr>
        </p:nvSpPr>
        <p:spPr bwMode="gray">
          <a:xfrm>
            <a:off x="979716" y="1232756"/>
            <a:ext cx="2952057" cy="840998"/>
          </a:xfrm>
        </p:spPr>
        <p:txBody>
          <a:bodyPr/>
          <a:lstStyle>
            <a:lvl1pPr>
              <a:defRPr sz="2000"/>
            </a:lvl1pPr>
          </a:lstStyle>
          <a:p>
            <a:pPr lvl="0"/>
            <a:r>
              <a:rPr lang="nl-NL" noProof="1"/>
              <a:t>[Titel]</a:t>
            </a:r>
          </a:p>
        </p:txBody>
      </p:sp>
      <p:sp>
        <p:nvSpPr>
          <p:cNvPr id="3" name="Tijdelijke aanduiding voor afbeelding 3">
            <a:extLst>
              <a:ext uri="{FF2B5EF4-FFF2-40B4-BE49-F238E27FC236}">
                <a16:creationId xmlns:a16="http://schemas.microsoft.com/office/drawing/2014/main" id="{70B3CF3C-7BA3-476D-9EE5-ECB24C8A1DF6}"/>
              </a:ext>
            </a:extLst>
          </p:cNvPr>
          <p:cNvSpPr>
            <a:spLocks noGrp="1" noSelect="1"/>
          </p:cNvSpPr>
          <p:nvPr>
            <p:ph type="pic" idx="10" hasCustomPrompt="1"/>
          </p:nvPr>
        </p:nvSpPr>
        <p:spPr bwMode="gray">
          <a:xfrm>
            <a:off x="4225379" y="0"/>
            <a:ext cx="7969796" cy="6858000"/>
          </a:xfrm>
        </p:spPr>
        <p:txBody>
          <a:bodyPr/>
          <a:lstStyle>
            <a:lvl1pPr marL="230400" indent="-230400" algn="l" defTabSz="1088937" rtl="0" eaLnBrk="1" latinLnBrk="0" hangingPunct="1">
              <a:spcBef>
                <a:spcPts val="0"/>
              </a:spcBef>
              <a:buFont typeface="Arial" pitchFamily="34" charset="0"/>
              <a:buNone/>
              <a:defRPr/>
            </a:lvl1pPr>
          </a:lstStyle>
          <a:p>
            <a:r>
              <a:rPr lang="nl-NL" dirty="0"/>
              <a:t>[Afbeelding]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3570D465-F8AA-4A1E-971D-9DC1400227DA}"/>
              </a:ext>
            </a:extLst>
          </p:cNvPr>
          <p:cNvSpPr>
            <a:spLocks noGrp="1" noSelect="1"/>
          </p:cNvSpPr>
          <p:nvPr>
            <p:ph type="body" sz="quarter" idx="11" hasCustomPrompt="1"/>
          </p:nvPr>
        </p:nvSpPr>
        <p:spPr bwMode="gray">
          <a:xfrm>
            <a:off x="985290" y="2204864"/>
            <a:ext cx="2952057" cy="2988332"/>
          </a:xfrm>
        </p:spPr>
        <p:txBody>
          <a:bodyPr/>
          <a:lstStyle>
            <a:lvl1pPr marL="0" indent="0">
              <a:buFontTx/>
              <a:buNone/>
              <a:defRPr sz="2000" b="0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sz="2000" b="0">
                <a:solidFill>
                  <a:schemeClr val="tx1"/>
                </a:solidFill>
              </a:defRPr>
            </a:lvl2pPr>
            <a:lvl3pPr marL="0" indent="0">
              <a:buFontTx/>
              <a:buNone/>
              <a:defRPr sz="2000" b="0">
                <a:solidFill>
                  <a:schemeClr val="tx1"/>
                </a:solidFill>
              </a:defRPr>
            </a:lvl3pPr>
            <a:lvl4pPr marL="0">
              <a:buFontTx/>
              <a:buNone/>
              <a:defRPr sz="2000" b="0">
                <a:solidFill>
                  <a:schemeClr val="tx1"/>
                </a:solidFill>
              </a:defRPr>
            </a:lvl4pPr>
            <a:lvl5pPr marL="0">
              <a:buFontTx/>
              <a:buNone/>
              <a:defRPr sz="2000" b="0">
                <a:solidFill>
                  <a:schemeClr val="tx1"/>
                </a:solidFill>
              </a:defRPr>
            </a:lvl5pPr>
            <a:lvl6pPr marL="0">
              <a:buFontTx/>
              <a:buNone/>
              <a:defRPr sz="2000" b="0">
                <a:solidFill>
                  <a:schemeClr val="tx1"/>
                </a:solidFill>
              </a:defRPr>
            </a:lvl6pPr>
            <a:lvl7pPr marL="0">
              <a:buFontTx/>
              <a:buNone/>
              <a:defRPr sz="2000" b="0">
                <a:solidFill>
                  <a:schemeClr val="tx1"/>
                </a:solidFill>
              </a:defRPr>
            </a:lvl7pPr>
            <a:lvl8pPr marL="0">
              <a:buFontTx/>
              <a:buNone/>
              <a:defRPr sz="2000" b="0">
                <a:solidFill>
                  <a:schemeClr val="tx1"/>
                </a:solidFill>
              </a:defRPr>
            </a:lvl8pPr>
            <a:lvl9pPr marL="0">
              <a:buFontTx/>
              <a:buNone/>
              <a:defRPr sz="20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nl-NL" dirty="0"/>
              <a:t>[Tekst]</a:t>
            </a:r>
          </a:p>
        </p:txBody>
      </p:sp>
    </p:spTree>
    <p:extLst>
      <p:ext uri="{BB962C8B-B14F-4D97-AF65-F5344CB8AC3E}">
        <p14:creationId xmlns:p14="http://schemas.microsoft.com/office/powerpoint/2010/main" val="3305859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subtite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6">
            <a:extLst>
              <a:ext uri="{FF2B5EF4-FFF2-40B4-BE49-F238E27FC236}">
                <a16:creationId xmlns:a16="http://schemas.microsoft.com/office/drawing/2014/main" id="{4B6EC08B-F872-466C-9547-08665378E727}"/>
              </a:ext>
            </a:extLst>
          </p:cNvPr>
          <p:cNvSpPr>
            <a:spLocks noSelect="1"/>
          </p:cNvSpPr>
          <p:nvPr userDrawn="1"/>
        </p:nvSpPr>
        <p:spPr bwMode="gray">
          <a:xfrm>
            <a:off x="0" y="2651179"/>
            <a:ext cx="10688906" cy="3675751"/>
          </a:xfrm>
          <a:custGeom>
            <a:avLst/>
            <a:gdLst>
              <a:gd name="T0" fmla="*/ 25248 w 25248"/>
              <a:gd name="T1" fmla="*/ 7811 h 8678"/>
              <a:gd name="T2" fmla="*/ 25248 w 25248"/>
              <a:gd name="T3" fmla="*/ 866 h 8678"/>
              <a:gd name="T4" fmla="*/ 24381 w 25248"/>
              <a:gd name="T5" fmla="*/ 0 h 8678"/>
              <a:gd name="T6" fmla="*/ 0 w 25248"/>
              <a:gd name="T7" fmla="*/ 0 h 8678"/>
              <a:gd name="T8" fmla="*/ 0 w 25248"/>
              <a:gd name="T9" fmla="*/ 8678 h 8678"/>
              <a:gd name="T10" fmla="*/ 24381 w 25248"/>
              <a:gd name="T11" fmla="*/ 8678 h 8678"/>
              <a:gd name="T12" fmla="*/ 25248 w 25248"/>
              <a:gd name="T13" fmla="*/ 7811 h 8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248" h="8678">
                <a:moveTo>
                  <a:pt x="25248" y="7811"/>
                </a:moveTo>
                <a:cubicBezTo>
                  <a:pt x="25248" y="866"/>
                  <a:pt x="25248" y="866"/>
                  <a:pt x="25248" y="866"/>
                </a:cubicBezTo>
                <a:cubicBezTo>
                  <a:pt x="25248" y="388"/>
                  <a:pt x="24860" y="0"/>
                  <a:pt x="2438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678"/>
                  <a:pt x="0" y="8678"/>
                  <a:pt x="0" y="8678"/>
                </a:cubicBezTo>
                <a:cubicBezTo>
                  <a:pt x="24381" y="8678"/>
                  <a:pt x="24381" y="8678"/>
                  <a:pt x="24381" y="8678"/>
                </a:cubicBezTo>
                <a:cubicBezTo>
                  <a:pt x="24860" y="8678"/>
                  <a:pt x="25248" y="8290"/>
                  <a:pt x="25248" y="7811"/>
                </a:cubicBezTo>
                <a:close/>
              </a:path>
            </a:pathLst>
          </a:custGeom>
          <a:solidFill>
            <a:srgbClr val="D4EDF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dirty="0"/>
          </a:p>
        </p:txBody>
      </p:sp>
      <p:pic>
        <p:nvPicPr>
          <p:cNvPr id="19" name="***druppels">
            <a:extLst>
              <a:ext uri="{FF2B5EF4-FFF2-40B4-BE49-F238E27FC236}">
                <a16:creationId xmlns:a16="http://schemas.microsoft.com/office/drawing/2014/main" id="{E67B26CA-29A9-44BD-986F-D8E401274E60}"/>
              </a:ext>
            </a:extLst>
          </p:cNvPr>
          <p:cNvPicPr>
            <a:picLocks noSelect="1"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0" y="0"/>
            <a:ext cx="2529840" cy="6858000"/>
          </a:xfrm>
          <a:prstGeom prst="rect">
            <a:avLst/>
          </a:prstGeom>
        </p:spPr>
      </p:pic>
      <p:sp>
        <p:nvSpPr>
          <p:cNvPr id="15" name="Rectangle 7">
            <a:extLst>
              <a:ext uri="{FF2B5EF4-FFF2-40B4-BE49-F238E27FC236}">
                <a16:creationId xmlns:a16="http://schemas.microsoft.com/office/drawing/2014/main" id="{E98C197E-8795-4495-A64A-D446520F9A62}"/>
              </a:ext>
            </a:extLst>
          </p:cNvPr>
          <p:cNvSpPr>
            <a:spLocks noSelect="1" noChangeArrowheads="1"/>
          </p:cNvSpPr>
          <p:nvPr userDrawn="1"/>
        </p:nvSpPr>
        <p:spPr bwMode="gray">
          <a:xfrm>
            <a:off x="0" y="5902805"/>
            <a:ext cx="11086027" cy="47972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dirty="0"/>
          </a:p>
        </p:txBody>
      </p:sp>
      <p:sp>
        <p:nvSpPr>
          <p:cNvPr id="16" name="Freeform 8">
            <a:extLst>
              <a:ext uri="{FF2B5EF4-FFF2-40B4-BE49-F238E27FC236}">
                <a16:creationId xmlns:a16="http://schemas.microsoft.com/office/drawing/2014/main" id="{7E192F58-F91B-4416-B477-74B5401C0FA3}"/>
              </a:ext>
            </a:extLst>
          </p:cNvPr>
          <p:cNvSpPr>
            <a:spLocks noSelect="1"/>
          </p:cNvSpPr>
          <p:nvPr userDrawn="1"/>
        </p:nvSpPr>
        <p:spPr bwMode="gray">
          <a:xfrm>
            <a:off x="9853364" y="6071184"/>
            <a:ext cx="748176" cy="127079"/>
          </a:xfrm>
          <a:custGeom>
            <a:avLst/>
            <a:gdLst>
              <a:gd name="T0" fmla="*/ 192 w 1765"/>
              <a:gd name="T1" fmla="*/ 295 h 300"/>
              <a:gd name="T2" fmla="*/ 130 w 1765"/>
              <a:gd name="T3" fmla="*/ 265 h 300"/>
              <a:gd name="T4" fmla="*/ 0 w 1765"/>
              <a:gd name="T5" fmla="*/ 96 h 300"/>
              <a:gd name="T6" fmla="*/ 95 w 1765"/>
              <a:gd name="T7" fmla="*/ 253 h 300"/>
              <a:gd name="T8" fmla="*/ 131 w 1765"/>
              <a:gd name="T9" fmla="*/ 96 h 300"/>
              <a:gd name="T10" fmla="*/ 258 w 1765"/>
              <a:gd name="T11" fmla="*/ 96 h 300"/>
              <a:gd name="T12" fmla="*/ 258 w 1765"/>
              <a:gd name="T13" fmla="*/ 141 h 300"/>
              <a:gd name="T14" fmla="*/ 364 w 1765"/>
              <a:gd name="T15" fmla="*/ 293 h 300"/>
              <a:gd name="T16" fmla="*/ 320 w 1765"/>
              <a:gd name="T17" fmla="*/ 222 h 300"/>
              <a:gd name="T18" fmla="*/ 364 w 1765"/>
              <a:gd name="T19" fmla="*/ 96 h 300"/>
              <a:gd name="T20" fmla="*/ 459 w 1765"/>
              <a:gd name="T21" fmla="*/ 133 h 300"/>
              <a:gd name="T22" fmla="*/ 397 w 1765"/>
              <a:gd name="T23" fmla="*/ 96 h 300"/>
              <a:gd name="T24" fmla="*/ 458 w 1765"/>
              <a:gd name="T25" fmla="*/ 200 h 300"/>
              <a:gd name="T26" fmla="*/ 527 w 1765"/>
              <a:gd name="T27" fmla="*/ 151 h 300"/>
              <a:gd name="T28" fmla="*/ 459 w 1765"/>
              <a:gd name="T29" fmla="*/ 133 h 300"/>
              <a:gd name="T30" fmla="*/ 734 w 1765"/>
              <a:gd name="T31" fmla="*/ 213 h 300"/>
              <a:gd name="T32" fmla="*/ 717 w 1765"/>
              <a:gd name="T33" fmla="*/ 241 h 300"/>
              <a:gd name="T34" fmla="*/ 570 w 1765"/>
              <a:gd name="T35" fmla="*/ 273 h 300"/>
              <a:gd name="T36" fmla="*/ 643 w 1765"/>
              <a:gd name="T37" fmla="*/ 91 h 300"/>
              <a:gd name="T38" fmla="*/ 643 w 1765"/>
              <a:gd name="T39" fmla="*/ 132 h 300"/>
              <a:gd name="T40" fmla="*/ 677 w 1765"/>
              <a:gd name="T41" fmla="*/ 175 h 300"/>
              <a:gd name="T42" fmla="*/ 787 w 1765"/>
              <a:gd name="T43" fmla="*/ 272 h 300"/>
              <a:gd name="T44" fmla="*/ 922 w 1765"/>
              <a:gd name="T45" fmla="*/ 238 h 300"/>
              <a:gd name="T46" fmla="*/ 821 w 1765"/>
              <a:gd name="T47" fmla="*/ 196 h 300"/>
              <a:gd name="T48" fmla="*/ 922 w 1765"/>
              <a:gd name="T49" fmla="*/ 152 h 300"/>
              <a:gd name="T50" fmla="*/ 789 w 1765"/>
              <a:gd name="T51" fmla="*/ 120 h 300"/>
              <a:gd name="T52" fmla="*/ 1023 w 1765"/>
              <a:gd name="T53" fmla="*/ 125 h 300"/>
              <a:gd name="T54" fmla="*/ 962 w 1765"/>
              <a:gd name="T55" fmla="*/ 295 h 300"/>
              <a:gd name="T56" fmla="*/ 1034 w 1765"/>
              <a:gd name="T57" fmla="*/ 150 h 300"/>
              <a:gd name="T58" fmla="*/ 1092 w 1765"/>
              <a:gd name="T59" fmla="*/ 295 h 300"/>
              <a:gd name="T60" fmla="*/ 1086 w 1765"/>
              <a:gd name="T61" fmla="*/ 91 h 300"/>
              <a:gd name="T62" fmla="*/ 1217 w 1765"/>
              <a:gd name="T63" fmla="*/ 96 h 300"/>
              <a:gd name="T64" fmla="*/ 1217 w 1765"/>
              <a:gd name="T65" fmla="*/ 141 h 300"/>
              <a:gd name="T66" fmla="*/ 1323 w 1765"/>
              <a:gd name="T67" fmla="*/ 293 h 300"/>
              <a:gd name="T68" fmla="*/ 1278 w 1765"/>
              <a:gd name="T69" fmla="*/ 222 h 300"/>
              <a:gd name="T70" fmla="*/ 1323 w 1765"/>
              <a:gd name="T71" fmla="*/ 96 h 300"/>
              <a:gd name="T72" fmla="*/ 1385 w 1765"/>
              <a:gd name="T73" fmla="*/ 236 h 300"/>
              <a:gd name="T74" fmla="*/ 1358 w 1765"/>
              <a:gd name="T75" fmla="*/ 291 h 300"/>
              <a:gd name="T76" fmla="*/ 1420 w 1765"/>
              <a:gd name="T77" fmla="*/ 268 h 300"/>
              <a:gd name="T78" fmla="*/ 1588 w 1765"/>
              <a:gd name="T79" fmla="*/ 91 h 300"/>
              <a:gd name="T80" fmla="*/ 1524 w 1765"/>
              <a:gd name="T81" fmla="*/ 96 h 300"/>
              <a:gd name="T82" fmla="*/ 1524 w 1765"/>
              <a:gd name="T83" fmla="*/ 295 h 300"/>
              <a:gd name="T84" fmla="*/ 1560 w 1765"/>
              <a:gd name="T85" fmla="*/ 138 h 300"/>
              <a:gd name="T86" fmla="*/ 1655 w 1765"/>
              <a:gd name="T87" fmla="*/ 295 h 300"/>
              <a:gd name="T88" fmla="*/ 1703 w 1765"/>
              <a:gd name="T89" fmla="*/ 0 h 300"/>
              <a:gd name="T90" fmla="*/ 1765 w 1765"/>
              <a:gd name="T91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5" h="300">
                <a:moveTo>
                  <a:pt x="131" y="96"/>
                </a:moveTo>
                <a:cubicBezTo>
                  <a:pt x="192" y="96"/>
                  <a:pt x="192" y="96"/>
                  <a:pt x="192" y="96"/>
                </a:cubicBezTo>
                <a:cubicBezTo>
                  <a:pt x="192" y="295"/>
                  <a:pt x="192" y="295"/>
                  <a:pt x="192" y="295"/>
                </a:cubicBezTo>
                <a:cubicBezTo>
                  <a:pt x="131" y="295"/>
                  <a:pt x="131" y="295"/>
                  <a:pt x="131" y="295"/>
                </a:cubicBezTo>
                <a:cubicBezTo>
                  <a:pt x="131" y="265"/>
                  <a:pt x="131" y="265"/>
                  <a:pt x="131" y="265"/>
                </a:cubicBezTo>
                <a:cubicBezTo>
                  <a:pt x="130" y="265"/>
                  <a:pt x="130" y="265"/>
                  <a:pt x="130" y="265"/>
                </a:cubicBezTo>
                <a:cubicBezTo>
                  <a:pt x="115" y="288"/>
                  <a:pt x="95" y="300"/>
                  <a:pt x="69" y="300"/>
                </a:cubicBezTo>
                <a:cubicBezTo>
                  <a:pt x="23" y="300"/>
                  <a:pt x="0" y="272"/>
                  <a:pt x="0" y="216"/>
                </a:cubicBezTo>
                <a:cubicBezTo>
                  <a:pt x="0" y="96"/>
                  <a:pt x="0" y="96"/>
                  <a:pt x="0" y="96"/>
                </a:cubicBezTo>
                <a:cubicBezTo>
                  <a:pt x="61" y="96"/>
                  <a:pt x="61" y="96"/>
                  <a:pt x="61" y="96"/>
                </a:cubicBezTo>
                <a:cubicBezTo>
                  <a:pt x="61" y="211"/>
                  <a:pt x="61" y="211"/>
                  <a:pt x="61" y="211"/>
                </a:cubicBezTo>
                <a:cubicBezTo>
                  <a:pt x="61" y="239"/>
                  <a:pt x="72" y="253"/>
                  <a:pt x="95" y="253"/>
                </a:cubicBezTo>
                <a:cubicBezTo>
                  <a:pt x="106" y="253"/>
                  <a:pt x="115" y="249"/>
                  <a:pt x="121" y="241"/>
                </a:cubicBezTo>
                <a:cubicBezTo>
                  <a:pt x="128" y="234"/>
                  <a:pt x="131" y="223"/>
                  <a:pt x="131" y="210"/>
                </a:cubicBezTo>
                <a:lnTo>
                  <a:pt x="131" y="96"/>
                </a:lnTo>
                <a:close/>
                <a:moveTo>
                  <a:pt x="320" y="35"/>
                </a:moveTo>
                <a:cubicBezTo>
                  <a:pt x="258" y="53"/>
                  <a:pt x="258" y="53"/>
                  <a:pt x="258" y="53"/>
                </a:cubicBezTo>
                <a:cubicBezTo>
                  <a:pt x="258" y="96"/>
                  <a:pt x="258" y="96"/>
                  <a:pt x="258" y="96"/>
                </a:cubicBezTo>
                <a:cubicBezTo>
                  <a:pt x="226" y="96"/>
                  <a:pt x="226" y="96"/>
                  <a:pt x="226" y="96"/>
                </a:cubicBezTo>
                <a:cubicBezTo>
                  <a:pt x="226" y="141"/>
                  <a:pt x="226" y="141"/>
                  <a:pt x="226" y="141"/>
                </a:cubicBezTo>
                <a:cubicBezTo>
                  <a:pt x="258" y="141"/>
                  <a:pt x="258" y="141"/>
                  <a:pt x="258" y="141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77"/>
                  <a:pt x="280" y="300"/>
                  <a:pt x="323" y="300"/>
                </a:cubicBezTo>
                <a:cubicBezTo>
                  <a:pt x="342" y="300"/>
                  <a:pt x="355" y="297"/>
                  <a:pt x="364" y="293"/>
                </a:cubicBezTo>
                <a:cubicBezTo>
                  <a:pt x="364" y="247"/>
                  <a:pt x="364" y="247"/>
                  <a:pt x="364" y="247"/>
                </a:cubicBezTo>
                <a:cubicBezTo>
                  <a:pt x="358" y="251"/>
                  <a:pt x="351" y="253"/>
                  <a:pt x="344" y="253"/>
                </a:cubicBezTo>
                <a:cubicBezTo>
                  <a:pt x="328" y="253"/>
                  <a:pt x="320" y="242"/>
                  <a:pt x="320" y="222"/>
                </a:cubicBezTo>
                <a:cubicBezTo>
                  <a:pt x="320" y="141"/>
                  <a:pt x="320" y="141"/>
                  <a:pt x="320" y="141"/>
                </a:cubicBezTo>
                <a:cubicBezTo>
                  <a:pt x="364" y="141"/>
                  <a:pt x="364" y="141"/>
                  <a:pt x="364" y="141"/>
                </a:cubicBezTo>
                <a:cubicBezTo>
                  <a:pt x="364" y="96"/>
                  <a:pt x="364" y="96"/>
                  <a:pt x="364" y="96"/>
                </a:cubicBezTo>
                <a:cubicBezTo>
                  <a:pt x="320" y="96"/>
                  <a:pt x="320" y="96"/>
                  <a:pt x="320" y="96"/>
                </a:cubicBezTo>
                <a:lnTo>
                  <a:pt x="320" y="35"/>
                </a:lnTo>
                <a:close/>
                <a:moveTo>
                  <a:pt x="459" y="133"/>
                </a:moveTo>
                <a:cubicBezTo>
                  <a:pt x="458" y="133"/>
                  <a:pt x="458" y="133"/>
                  <a:pt x="458" y="133"/>
                </a:cubicBezTo>
                <a:cubicBezTo>
                  <a:pt x="458" y="96"/>
                  <a:pt x="458" y="96"/>
                  <a:pt x="458" y="96"/>
                </a:cubicBezTo>
                <a:cubicBezTo>
                  <a:pt x="397" y="96"/>
                  <a:pt x="397" y="96"/>
                  <a:pt x="397" y="96"/>
                </a:cubicBezTo>
                <a:cubicBezTo>
                  <a:pt x="397" y="295"/>
                  <a:pt x="397" y="295"/>
                  <a:pt x="397" y="295"/>
                </a:cubicBezTo>
                <a:cubicBezTo>
                  <a:pt x="458" y="295"/>
                  <a:pt x="458" y="295"/>
                  <a:pt x="458" y="295"/>
                </a:cubicBezTo>
                <a:cubicBezTo>
                  <a:pt x="458" y="200"/>
                  <a:pt x="458" y="200"/>
                  <a:pt x="458" y="200"/>
                </a:cubicBezTo>
                <a:cubicBezTo>
                  <a:pt x="458" y="183"/>
                  <a:pt x="462" y="170"/>
                  <a:pt x="469" y="160"/>
                </a:cubicBezTo>
                <a:cubicBezTo>
                  <a:pt x="477" y="150"/>
                  <a:pt x="487" y="145"/>
                  <a:pt x="501" y="145"/>
                </a:cubicBezTo>
                <a:cubicBezTo>
                  <a:pt x="511" y="145"/>
                  <a:pt x="519" y="147"/>
                  <a:pt x="527" y="151"/>
                </a:cubicBezTo>
                <a:cubicBezTo>
                  <a:pt x="527" y="95"/>
                  <a:pt x="527" y="95"/>
                  <a:pt x="527" y="95"/>
                </a:cubicBezTo>
                <a:cubicBezTo>
                  <a:pt x="523" y="93"/>
                  <a:pt x="518" y="92"/>
                  <a:pt x="512" y="92"/>
                </a:cubicBezTo>
                <a:cubicBezTo>
                  <a:pt x="486" y="92"/>
                  <a:pt x="469" y="106"/>
                  <a:pt x="459" y="133"/>
                </a:cubicBezTo>
                <a:close/>
                <a:moveTo>
                  <a:pt x="710" y="117"/>
                </a:moveTo>
                <a:cubicBezTo>
                  <a:pt x="726" y="134"/>
                  <a:pt x="734" y="157"/>
                  <a:pt x="734" y="187"/>
                </a:cubicBezTo>
                <a:cubicBezTo>
                  <a:pt x="734" y="213"/>
                  <a:pt x="734" y="213"/>
                  <a:pt x="734" y="213"/>
                </a:cubicBezTo>
                <a:cubicBezTo>
                  <a:pt x="604" y="213"/>
                  <a:pt x="604" y="213"/>
                  <a:pt x="604" y="213"/>
                </a:cubicBezTo>
                <a:cubicBezTo>
                  <a:pt x="606" y="242"/>
                  <a:pt x="625" y="256"/>
                  <a:pt x="659" y="256"/>
                </a:cubicBezTo>
                <a:cubicBezTo>
                  <a:pt x="681" y="256"/>
                  <a:pt x="700" y="251"/>
                  <a:pt x="717" y="241"/>
                </a:cubicBezTo>
                <a:cubicBezTo>
                  <a:pt x="717" y="285"/>
                  <a:pt x="717" y="285"/>
                  <a:pt x="717" y="285"/>
                </a:cubicBezTo>
                <a:cubicBezTo>
                  <a:pt x="698" y="295"/>
                  <a:pt x="674" y="300"/>
                  <a:pt x="645" y="300"/>
                </a:cubicBezTo>
                <a:cubicBezTo>
                  <a:pt x="613" y="300"/>
                  <a:pt x="588" y="291"/>
                  <a:pt x="570" y="273"/>
                </a:cubicBezTo>
                <a:cubicBezTo>
                  <a:pt x="552" y="255"/>
                  <a:pt x="543" y="230"/>
                  <a:pt x="543" y="199"/>
                </a:cubicBezTo>
                <a:cubicBezTo>
                  <a:pt x="543" y="165"/>
                  <a:pt x="553" y="139"/>
                  <a:pt x="572" y="120"/>
                </a:cubicBezTo>
                <a:cubicBezTo>
                  <a:pt x="591" y="101"/>
                  <a:pt x="615" y="91"/>
                  <a:pt x="643" y="91"/>
                </a:cubicBezTo>
                <a:cubicBezTo>
                  <a:pt x="672" y="91"/>
                  <a:pt x="695" y="100"/>
                  <a:pt x="710" y="117"/>
                </a:cubicBezTo>
                <a:close/>
                <a:moveTo>
                  <a:pt x="677" y="175"/>
                </a:moveTo>
                <a:cubicBezTo>
                  <a:pt x="677" y="147"/>
                  <a:pt x="666" y="132"/>
                  <a:pt x="643" y="132"/>
                </a:cubicBezTo>
                <a:cubicBezTo>
                  <a:pt x="633" y="132"/>
                  <a:pt x="624" y="136"/>
                  <a:pt x="617" y="145"/>
                </a:cubicBezTo>
                <a:cubicBezTo>
                  <a:pt x="610" y="153"/>
                  <a:pt x="605" y="163"/>
                  <a:pt x="604" y="175"/>
                </a:cubicBezTo>
                <a:lnTo>
                  <a:pt x="677" y="175"/>
                </a:lnTo>
                <a:close/>
                <a:moveTo>
                  <a:pt x="789" y="120"/>
                </a:moveTo>
                <a:cubicBezTo>
                  <a:pt x="769" y="140"/>
                  <a:pt x="759" y="166"/>
                  <a:pt x="759" y="200"/>
                </a:cubicBezTo>
                <a:cubicBezTo>
                  <a:pt x="759" y="230"/>
                  <a:pt x="768" y="254"/>
                  <a:pt x="787" y="272"/>
                </a:cubicBezTo>
                <a:cubicBezTo>
                  <a:pt x="806" y="291"/>
                  <a:pt x="831" y="300"/>
                  <a:pt x="862" y="300"/>
                </a:cubicBezTo>
                <a:cubicBezTo>
                  <a:pt x="888" y="300"/>
                  <a:pt x="908" y="296"/>
                  <a:pt x="922" y="288"/>
                </a:cubicBezTo>
                <a:cubicBezTo>
                  <a:pt x="922" y="238"/>
                  <a:pt x="922" y="238"/>
                  <a:pt x="922" y="238"/>
                </a:cubicBezTo>
                <a:cubicBezTo>
                  <a:pt x="907" y="248"/>
                  <a:pt x="892" y="253"/>
                  <a:pt x="877" y="253"/>
                </a:cubicBezTo>
                <a:cubicBezTo>
                  <a:pt x="860" y="253"/>
                  <a:pt x="846" y="248"/>
                  <a:pt x="836" y="238"/>
                </a:cubicBezTo>
                <a:cubicBezTo>
                  <a:pt x="826" y="228"/>
                  <a:pt x="821" y="214"/>
                  <a:pt x="821" y="196"/>
                </a:cubicBezTo>
                <a:cubicBezTo>
                  <a:pt x="821" y="178"/>
                  <a:pt x="827" y="164"/>
                  <a:pt x="837" y="153"/>
                </a:cubicBezTo>
                <a:cubicBezTo>
                  <a:pt x="847" y="143"/>
                  <a:pt x="861" y="138"/>
                  <a:pt x="879" y="138"/>
                </a:cubicBezTo>
                <a:cubicBezTo>
                  <a:pt x="895" y="138"/>
                  <a:pt x="909" y="143"/>
                  <a:pt x="922" y="152"/>
                </a:cubicBezTo>
                <a:cubicBezTo>
                  <a:pt x="922" y="100"/>
                  <a:pt x="922" y="100"/>
                  <a:pt x="922" y="100"/>
                </a:cubicBezTo>
                <a:cubicBezTo>
                  <a:pt x="911" y="94"/>
                  <a:pt x="894" y="91"/>
                  <a:pt x="871" y="91"/>
                </a:cubicBezTo>
                <a:cubicBezTo>
                  <a:pt x="837" y="91"/>
                  <a:pt x="810" y="101"/>
                  <a:pt x="789" y="120"/>
                </a:cubicBezTo>
                <a:close/>
                <a:moveTo>
                  <a:pt x="1086" y="91"/>
                </a:moveTo>
                <a:cubicBezTo>
                  <a:pt x="1060" y="91"/>
                  <a:pt x="1039" y="102"/>
                  <a:pt x="1024" y="125"/>
                </a:cubicBezTo>
                <a:cubicBezTo>
                  <a:pt x="1023" y="125"/>
                  <a:pt x="1023" y="125"/>
                  <a:pt x="1023" y="125"/>
                </a:cubicBezTo>
                <a:cubicBezTo>
                  <a:pt x="1023" y="0"/>
                  <a:pt x="1023" y="0"/>
                  <a:pt x="1023" y="0"/>
                </a:cubicBezTo>
                <a:cubicBezTo>
                  <a:pt x="962" y="0"/>
                  <a:pt x="962" y="0"/>
                  <a:pt x="962" y="0"/>
                </a:cubicBezTo>
                <a:cubicBezTo>
                  <a:pt x="962" y="295"/>
                  <a:pt x="962" y="295"/>
                  <a:pt x="962" y="295"/>
                </a:cubicBezTo>
                <a:cubicBezTo>
                  <a:pt x="1023" y="295"/>
                  <a:pt x="1023" y="295"/>
                  <a:pt x="1023" y="295"/>
                </a:cubicBezTo>
                <a:cubicBezTo>
                  <a:pt x="1023" y="181"/>
                  <a:pt x="1023" y="181"/>
                  <a:pt x="1023" y="181"/>
                </a:cubicBezTo>
                <a:cubicBezTo>
                  <a:pt x="1023" y="169"/>
                  <a:pt x="1027" y="158"/>
                  <a:pt x="1034" y="150"/>
                </a:cubicBezTo>
                <a:cubicBezTo>
                  <a:pt x="1040" y="142"/>
                  <a:pt x="1049" y="138"/>
                  <a:pt x="1060" y="138"/>
                </a:cubicBezTo>
                <a:cubicBezTo>
                  <a:pt x="1081" y="138"/>
                  <a:pt x="1092" y="153"/>
                  <a:pt x="1092" y="182"/>
                </a:cubicBezTo>
                <a:cubicBezTo>
                  <a:pt x="1092" y="295"/>
                  <a:pt x="1092" y="295"/>
                  <a:pt x="1092" y="295"/>
                </a:cubicBezTo>
                <a:cubicBezTo>
                  <a:pt x="1153" y="295"/>
                  <a:pt x="1153" y="295"/>
                  <a:pt x="1153" y="295"/>
                </a:cubicBezTo>
                <a:cubicBezTo>
                  <a:pt x="1153" y="173"/>
                  <a:pt x="1153" y="173"/>
                  <a:pt x="1153" y="173"/>
                </a:cubicBezTo>
                <a:cubicBezTo>
                  <a:pt x="1153" y="118"/>
                  <a:pt x="1131" y="91"/>
                  <a:pt x="1086" y="91"/>
                </a:cubicBezTo>
                <a:close/>
                <a:moveTo>
                  <a:pt x="1278" y="35"/>
                </a:moveTo>
                <a:cubicBezTo>
                  <a:pt x="1217" y="53"/>
                  <a:pt x="1217" y="53"/>
                  <a:pt x="1217" y="53"/>
                </a:cubicBezTo>
                <a:cubicBezTo>
                  <a:pt x="1217" y="96"/>
                  <a:pt x="1217" y="96"/>
                  <a:pt x="1217" y="96"/>
                </a:cubicBezTo>
                <a:cubicBezTo>
                  <a:pt x="1184" y="96"/>
                  <a:pt x="1184" y="96"/>
                  <a:pt x="1184" y="96"/>
                </a:cubicBezTo>
                <a:cubicBezTo>
                  <a:pt x="1184" y="141"/>
                  <a:pt x="1184" y="141"/>
                  <a:pt x="1184" y="141"/>
                </a:cubicBezTo>
                <a:cubicBezTo>
                  <a:pt x="1217" y="141"/>
                  <a:pt x="1217" y="141"/>
                  <a:pt x="1217" y="141"/>
                </a:cubicBezTo>
                <a:cubicBezTo>
                  <a:pt x="1217" y="232"/>
                  <a:pt x="1217" y="232"/>
                  <a:pt x="1217" y="232"/>
                </a:cubicBezTo>
                <a:cubicBezTo>
                  <a:pt x="1217" y="277"/>
                  <a:pt x="1238" y="300"/>
                  <a:pt x="1282" y="300"/>
                </a:cubicBezTo>
                <a:cubicBezTo>
                  <a:pt x="1300" y="300"/>
                  <a:pt x="1314" y="297"/>
                  <a:pt x="1323" y="293"/>
                </a:cubicBezTo>
                <a:cubicBezTo>
                  <a:pt x="1323" y="247"/>
                  <a:pt x="1323" y="247"/>
                  <a:pt x="1323" y="247"/>
                </a:cubicBezTo>
                <a:cubicBezTo>
                  <a:pt x="1316" y="251"/>
                  <a:pt x="1309" y="253"/>
                  <a:pt x="1303" y="253"/>
                </a:cubicBezTo>
                <a:cubicBezTo>
                  <a:pt x="1286" y="253"/>
                  <a:pt x="1278" y="242"/>
                  <a:pt x="1278" y="222"/>
                </a:cubicBezTo>
                <a:cubicBezTo>
                  <a:pt x="1278" y="141"/>
                  <a:pt x="1278" y="141"/>
                  <a:pt x="1278" y="141"/>
                </a:cubicBezTo>
                <a:cubicBezTo>
                  <a:pt x="1323" y="141"/>
                  <a:pt x="1323" y="141"/>
                  <a:pt x="1323" y="141"/>
                </a:cubicBezTo>
                <a:cubicBezTo>
                  <a:pt x="1323" y="96"/>
                  <a:pt x="1323" y="96"/>
                  <a:pt x="1323" y="96"/>
                </a:cubicBezTo>
                <a:cubicBezTo>
                  <a:pt x="1278" y="96"/>
                  <a:pt x="1278" y="96"/>
                  <a:pt x="1278" y="96"/>
                </a:cubicBezTo>
                <a:lnTo>
                  <a:pt x="1278" y="35"/>
                </a:lnTo>
                <a:close/>
                <a:moveTo>
                  <a:pt x="1385" y="236"/>
                </a:moveTo>
                <a:cubicBezTo>
                  <a:pt x="1374" y="236"/>
                  <a:pt x="1365" y="239"/>
                  <a:pt x="1359" y="245"/>
                </a:cubicBezTo>
                <a:cubicBezTo>
                  <a:pt x="1352" y="251"/>
                  <a:pt x="1348" y="258"/>
                  <a:pt x="1348" y="268"/>
                </a:cubicBezTo>
                <a:cubicBezTo>
                  <a:pt x="1348" y="277"/>
                  <a:pt x="1352" y="284"/>
                  <a:pt x="1358" y="291"/>
                </a:cubicBezTo>
                <a:cubicBezTo>
                  <a:pt x="1365" y="297"/>
                  <a:pt x="1373" y="300"/>
                  <a:pt x="1384" y="300"/>
                </a:cubicBezTo>
                <a:cubicBezTo>
                  <a:pt x="1394" y="300"/>
                  <a:pt x="1403" y="297"/>
                  <a:pt x="1410" y="291"/>
                </a:cubicBezTo>
                <a:cubicBezTo>
                  <a:pt x="1417" y="285"/>
                  <a:pt x="1420" y="277"/>
                  <a:pt x="1420" y="268"/>
                </a:cubicBezTo>
                <a:cubicBezTo>
                  <a:pt x="1420" y="258"/>
                  <a:pt x="1417" y="251"/>
                  <a:pt x="1410" y="245"/>
                </a:cubicBezTo>
                <a:cubicBezTo>
                  <a:pt x="1404" y="239"/>
                  <a:pt x="1395" y="236"/>
                  <a:pt x="1385" y="236"/>
                </a:cubicBezTo>
                <a:close/>
                <a:moveTo>
                  <a:pt x="1588" y="91"/>
                </a:moveTo>
                <a:cubicBezTo>
                  <a:pt x="1560" y="91"/>
                  <a:pt x="1539" y="103"/>
                  <a:pt x="1524" y="127"/>
                </a:cubicBezTo>
                <a:cubicBezTo>
                  <a:pt x="1524" y="127"/>
                  <a:pt x="1524" y="127"/>
                  <a:pt x="1524" y="127"/>
                </a:cubicBezTo>
                <a:cubicBezTo>
                  <a:pt x="1524" y="96"/>
                  <a:pt x="1524" y="96"/>
                  <a:pt x="1524" y="96"/>
                </a:cubicBezTo>
                <a:cubicBezTo>
                  <a:pt x="1462" y="96"/>
                  <a:pt x="1462" y="96"/>
                  <a:pt x="1462" y="96"/>
                </a:cubicBezTo>
                <a:cubicBezTo>
                  <a:pt x="1462" y="295"/>
                  <a:pt x="1462" y="295"/>
                  <a:pt x="1462" y="295"/>
                </a:cubicBezTo>
                <a:cubicBezTo>
                  <a:pt x="1524" y="295"/>
                  <a:pt x="1524" y="295"/>
                  <a:pt x="1524" y="295"/>
                </a:cubicBezTo>
                <a:cubicBezTo>
                  <a:pt x="1524" y="181"/>
                  <a:pt x="1524" y="181"/>
                  <a:pt x="1524" y="181"/>
                </a:cubicBezTo>
                <a:cubicBezTo>
                  <a:pt x="1524" y="169"/>
                  <a:pt x="1527" y="158"/>
                  <a:pt x="1534" y="150"/>
                </a:cubicBezTo>
                <a:cubicBezTo>
                  <a:pt x="1541" y="142"/>
                  <a:pt x="1550" y="138"/>
                  <a:pt x="1560" y="138"/>
                </a:cubicBezTo>
                <a:cubicBezTo>
                  <a:pt x="1582" y="138"/>
                  <a:pt x="1593" y="153"/>
                  <a:pt x="1593" y="184"/>
                </a:cubicBezTo>
                <a:cubicBezTo>
                  <a:pt x="1593" y="295"/>
                  <a:pt x="1593" y="295"/>
                  <a:pt x="1593" y="295"/>
                </a:cubicBezTo>
                <a:cubicBezTo>
                  <a:pt x="1655" y="295"/>
                  <a:pt x="1655" y="295"/>
                  <a:pt x="1655" y="295"/>
                </a:cubicBezTo>
                <a:cubicBezTo>
                  <a:pt x="1655" y="173"/>
                  <a:pt x="1655" y="173"/>
                  <a:pt x="1655" y="173"/>
                </a:cubicBezTo>
                <a:cubicBezTo>
                  <a:pt x="1655" y="118"/>
                  <a:pt x="1632" y="91"/>
                  <a:pt x="1588" y="91"/>
                </a:cubicBezTo>
                <a:close/>
                <a:moveTo>
                  <a:pt x="1703" y="0"/>
                </a:moveTo>
                <a:cubicBezTo>
                  <a:pt x="1703" y="295"/>
                  <a:pt x="1703" y="295"/>
                  <a:pt x="1703" y="295"/>
                </a:cubicBezTo>
                <a:cubicBezTo>
                  <a:pt x="1765" y="295"/>
                  <a:pt x="1765" y="295"/>
                  <a:pt x="1765" y="295"/>
                </a:cubicBezTo>
                <a:cubicBezTo>
                  <a:pt x="1765" y="0"/>
                  <a:pt x="1765" y="0"/>
                  <a:pt x="1765" y="0"/>
                </a:cubicBezTo>
                <a:lnTo>
                  <a:pt x="170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dirty="0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CDC6A206-75AC-4A75-97EE-B296C24E1C25}"/>
              </a:ext>
            </a:extLst>
          </p:cNvPr>
          <p:cNvSpPr>
            <a:spLocks noSelect="1"/>
          </p:cNvSpPr>
          <p:nvPr userDrawn="1"/>
        </p:nvSpPr>
        <p:spPr bwMode="gray">
          <a:xfrm>
            <a:off x="9492778" y="6071184"/>
            <a:ext cx="344701" cy="127079"/>
          </a:xfrm>
          <a:custGeom>
            <a:avLst/>
            <a:gdLst>
              <a:gd name="T0" fmla="*/ 316 w 813"/>
              <a:gd name="T1" fmla="*/ 171 h 300"/>
              <a:gd name="T2" fmla="*/ 316 w 813"/>
              <a:gd name="T3" fmla="*/ 295 h 300"/>
              <a:gd name="T4" fmla="*/ 255 w 813"/>
              <a:gd name="T5" fmla="*/ 295 h 300"/>
              <a:gd name="T6" fmla="*/ 255 w 813"/>
              <a:gd name="T7" fmla="*/ 181 h 300"/>
              <a:gd name="T8" fmla="*/ 223 w 813"/>
              <a:gd name="T9" fmla="*/ 138 h 300"/>
              <a:gd name="T10" fmla="*/ 198 w 813"/>
              <a:gd name="T11" fmla="*/ 151 h 300"/>
              <a:gd name="T12" fmla="*/ 189 w 813"/>
              <a:gd name="T13" fmla="*/ 184 h 300"/>
              <a:gd name="T14" fmla="*/ 189 w 813"/>
              <a:gd name="T15" fmla="*/ 295 h 300"/>
              <a:gd name="T16" fmla="*/ 127 w 813"/>
              <a:gd name="T17" fmla="*/ 295 h 300"/>
              <a:gd name="T18" fmla="*/ 127 w 813"/>
              <a:gd name="T19" fmla="*/ 180 h 300"/>
              <a:gd name="T20" fmla="*/ 96 w 813"/>
              <a:gd name="T21" fmla="*/ 138 h 300"/>
              <a:gd name="T22" fmla="*/ 71 w 813"/>
              <a:gd name="T23" fmla="*/ 150 h 300"/>
              <a:gd name="T24" fmla="*/ 61 w 813"/>
              <a:gd name="T25" fmla="*/ 184 h 300"/>
              <a:gd name="T26" fmla="*/ 61 w 813"/>
              <a:gd name="T27" fmla="*/ 295 h 300"/>
              <a:gd name="T28" fmla="*/ 0 w 813"/>
              <a:gd name="T29" fmla="*/ 295 h 300"/>
              <a:gd name="T30" fmla="*/ 0 w 813"/>
              <a:gd name="T31" fmla="*/ 96 h 300"/>
              <a:gd name="T32" fmla="*/ 61 w 813"/>
              <a:gd name="T33" fmla="*/ 96 h 300"/>
              <a:gd name="T34" fmla="*/ 61 w 813"/>
              <a:gd name="T35" fmla="*/ 127 h 300"/>
              <a:gd name="T36" fmla="*/ 62 w 813"/>
              <a:gd name="T37" fmla="*/ 127 h 300"/>
              <a:gd name="T38" fmla="*/ 89 w 813"/>
              <a:gd name="T39" fmla="*/ 101 h 300"/>
              <a:gd name="T40" fmla="*/ 126 w 813"/>
              <a:gd name="T41" fmla="*/ 91 h 300"/>
              <a:gd name="T42" fmla="*/ 184 w 813"/>
              <a:gd name="T43" fmla="*/ 128 h 300"/>
              <a:gd name="T44" fmla="*/ 251 w 813"/>
              <a:gd name="T45" fmla="*/ 91 h 300"/>
              <a:gd name="T46" fmla="*/ 316 w 813"/>
              <a:gd name="T47" fmla="*/ 171 h 300"/>
              <a:gd name="T48" fmla="*/ 551 w 813"/>
              <a:gd name="T49" fmla="*/ 117 h 300"/>
              <a:gd name="T50" fmla="*/ 572 w 813"/>
              <a:gd name="T51" fmla="*/ 190 h 300"/>
              <a:gd name="T52" fmla="*/ 547 w 813"/>
              <a:gd name="T53" fmla="*/ 270 h 300"/>
              <a:gd name="T54" fmla="*/ 482 w 813"/>
              <a:gd name="T55" fmla="*/ 300 h 300"/>
              <a:gd name="T56" fmla="*/ 427 w 813"/>
              <a:gd name="T57" fmla="*/ 272 h 300"/>
              <a:gd name="T58" fmla="*/ 426 w 813"/>
              <a:gd name="T59" fmla="*/ 272 h 300"/>
              <a:gd name="T60" fmla="*/ 426 w 813"/>
              <a:gd name="T61" fmla="*/ 295 h 300"/>
              <a:gd name="T62" fmla="*/ 365 w 813"/>
              <a:gd name="T63" fmla="*/ 295 h 300"/>
              <a:gd name="T64" fmla="*/ 365 w 813"/>
              <a:gd name="T65" fmla="*/ 0 h 300"/>
              <a:gd name="T66" fmla="*/ 426 w 813"/>
              <a:gd name="T67" fmla="*/ 0 h 300"/>
              <a:gd name="T68" fmla="*/ 426 w 813"/>
              <a:gd name="T69" fmla="*/ 126 h 300"/>
              <a:gd name="T70" fmla="*/ 427 w 813"/>
              <a:gd name="T71" fmla="*/ 126 h 300"/>
              <a:gd name="T72" fmla="*/ 492 w 813"/>
              <a:gd name="T73" fmla="*/ 91 h 300"/>
              <a:gd name="T74" fmla="*/ 551 w 813"/>
              <a:gd name="T75" fmla="*/ 117 h 300"/>
              <a:gd name="T76" fmla="*/ 509 w 813"/>
              <a:gd name="T77" fmla="*/ 191 h 300"/>
              <a:gd name="T78" fmla="*/ 498 w 813"/>
              <a:gd name="T79" fmla="*/ 152 h 300"/>
              <a:gd name="T80" fmla="*/ 468 w 813"/>
              <a:gd name="T81" fmla="*/ 138 h 300"/>
              <a:gd name="T82" fmla="*/ 437 w 813"/>
              <a:gd name="T83" fmla="*/ 152 h 300"/>
              <a:gd name="T84" fmla="*/ 425 w 813"/>
              <a:gd name="T85" fmla="*/ 188 h 300"/>
              <a:gd name="T86" fmla="*/ 425 w 813"/>
              <a:gd name="T87" fmla="*/ 208 h 300"/>
              <a:gd name="T88" fmla="*/ 436 w 813"/>
              <a:gd name="T89" fmla="*/ 240 h 300"/>
              <a:gd name="T90" fmla="*/ 465 w 813"/>
              <a:gd name="T91" fmla="*/ 253 h 300"/>
              <a:gd name="T92" fmla="*/ 497 w 813"/>
              <a:gd name="T93" fmla="*/ 237 h 300"/>
              <a:gd name="T94" fmla="*/ 509 w 813"/>
              <a:gd name="T95" fmla="*/ 191 h 300"/>
              <a:gd name="T96" fmla="*/ 813 w 813"/>
              <a:gd name="T97" fmla="*/ 193 h 300"/>
              <a:gd name="T98" fmla="*/ 784 w 813"/>
              <a:gd name="T99" fmla="*/ 271 h 300"/>
              <a:gd name="T100" fmla="*/ 704 w 813"/>
              <a:gd name="T101" fmla="*/ 300 h 300"/>
              <a:gd name="T102" fmla="*/ 626 w 813"/>
              <a:gd name="T103" fmla="*/ 272 h 300"/>
              <a:gd name="T104" fmla="*/ 597 w 813"/>
              <a:gd name="T105" fmla="*/ 196 h 300"/>
              <a:gd name="T106" fmla="*/ 627 w 813"/>
              <a:gd name="T107" fmla="*/ 119 h 300"/>
              <a:gd name="T108" fmla="*/ 707 w 813"/>
              <a:gd name="T109" fmla="*/ 91 h 300"/>
              <a:gd name="T110" fmla="*/ 785 w 813"/>
              <a:gd name="T111" fmla="*/ 119 h 300"/>
              <a:gd name="T112" fmla="*/ 813 w 813"/>
              <a:gd name="T113" fmla="*/ 193 h 300"/>
              <a:gd name="T114" fmla="*/ 750 w 813"/>
              <a:gd name="T115" fmla="*/ 194 h 300"/>
              <a:gd name="T116" fmla="*/ 706 w 813"/>
              <a:gd name="T117" fmla="*/ 138 h 300"/>
              <a:gd name="T118" fmla="*/ 672 w 813"/>
              <a:gd name="T119" fmla="*/ 153 h 300"/>
              <a:gd name="T120" fmla="*/ 660 w 813"/>
              <a:gd name="T121" fmla="*/ 195 h 300"/>
              <a:gd name="T122" fmla="*/ 706 w 813"/>
              <a:gd name="T123" fmla="*/ 253 h 300"/>
              <a:gd name="T124" fmla="*/ 750 w 813"/>
              <a:gd name="T125" fmla="*/ 194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13" h="300">
                <a:moveTo>
                  <a:pt x="316" y="171"/>
                </a:moveTo>
                <a:cubicBezTo>
                  <a:pt x="316" y="295"/>
                  <a:pt x="316" y="295"/>
                  <a:pt x="316" y="295"/>
                </a:cubicBezTo>
                <a:cubicBezTo>
                  <a:pt x="255" y="295"/>
                  <a:pt x="255" y="295"/>
                  <a:pt x="255" y="295"/>
                </a:cubicBezTo>
                <a:cubicBezTo>
                  <a:pt x="255" y="181"/>
                  <a:pt x="255" y="181"/>
                  <a:pt x="255" y="181"/>
                </a:cubicBezTo>
                <a:cubicBezTo>
                  <a:pt x="255" y="152"/>
                  <a:pt x="244" y="138"/>
                  <a:pt x="223" y="138"/>
                </a:cubicBezTo>
                <a:cubicBezTo>
                  <a:pt x="213" y="138"/>
                  <a:pt x="204" y="142"/>
                  <a:pt x="198" y="151"/>
                </a:cubicBezTo>
                <a:cubicBezTo>
                  <a:pt x="192" y="160"/>
                  <a:pt x="189" y="171"/>
                  <a:pt x="189" y="184"/>
                </a:cubicBezTo>
                <a:cubicBezTo>
                  <a:pt x="189" y="295"/>
                  <a:pt x="189" y="295"/>
                  <a:pt x="189" y="295"/>
                </a:cubicBezTo>
                <a:cubicBezTo>
                  <a:pt x="127" y="295"/>
                  <a:pt x="127" y="295"/>
                  <a:pt x="127" y="295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7" y="152"/>
                  <a:pt x="117" y="138"/>
                  <a:pt x="96" y="138"/>
                </a:cubicBezTo>
                <a:cubicBezTo>
                  <a:pt x="85" y="138"/>
                  <a:pt x="77" y="142"/>
                  <a:pt x="71" y="150"/>
                </a:cubicBezTo>
                <a:cubicBezTo>
                  <a:pt x="64" y="159"/>
                  <a:pt x="61" y="170"/>
                  <a:pt x="61" y="184"/>
                </a:cubicBezTo>
                <a:cubicBezTo>
                  <a:pt x="61" y="295"/>
                  <a:pt x="61" y="295"/>
                  <a:pt x="61" y="295"/>
                </a:cubicBezTo>
                <a:cubicBezTo>
                  <a:pt x="0" y="295"/>
                  <a:pt x="0" y="295"/>
                  <a:pt x="0" y="295"/>
                </a:cubicBezTo>
                <a:cubicBezTo>
                  <a:pt x="0" y="96"/>
                  <a:pt x="0" y="96"/>
                  <a:pt x="0" y="96"/>
                </a:cubicBezTo>
                <a:cubicBezTo>
                  <a:pt x="61" y="96"/>
                  <a:pt x="61" y="96"/>
                  <a:pt x="61" y="96"/>
                </a:cubicBezTo>
                <a:cubicBezTo>
                  <a:pt x="61" y="127"/>
                  <a:pt x="61" y="127"/>
                  <a:pt x="61" y="127"/>
                </a:cubicBezTo>
                <a:cubicBezTo>
                  <a:pt x="62" y="127"/>
                  <a:pt x="62" y="127"/>
                  <a:pt x="62" y="127"/>
                </a:cubicBezTo>
                <a:cubicBezTo>
                  <a:pt x="68" y="116"/>
                  <a:pt x="77" y="108"/>
                  <a:pt x="89" y="101"/>
                </a:cubicBezTo>
                <a:cubicBezTo>
                  <a:pt x="100" y="94"/>
                  <a:pt x="113" y="91"/>
                  <a:pt x="126" y="91"/>
                </a:cubicBezTo>
                <a:cubicBezTo>
                  <a:pt x="154" y="91"/>
                  <a:pt x="174" y="103"/>
                  <a:pt x="184" y="128"/>
                </a:cubicBezTo>
                <a:cubicBezTo>
                  <a:pt x="199" y="103"/>
                  <a:pt x="222" y="91"/>
                  <a:pt x="251" y="91"/>
                </a:cubicBezTo>
                <a:cubicBezTo>
                  <a:pt x="294" y="91"/>
                  <a:pt x="316" y="118"/>
                  <a:pt x="316" y="171"/>
                </a:cubicBezTo>
                <a:close/>
                <a:moveTo>
                  <a:pt x="551" y="117"/>
                </a:moveTo>
                <a:cubicBezTo>
                  <a:pt x="565" y="135"/>
                  <a:pt x="572" y="159"/>
                  <a:pt x="572" y="190"/>
                </a:cubicBezTo>
                <a:cubicBezTo>
                  <a:pt x="572" y="223"/>
                  <a:pt x="564" y="250"/>
                  <a:pt x="547" y="270"/>
                </a:cubicBezTo>
                <a:cubicBezTo>
                  <a:pt x="531" y="290"/>
                  <a:pt x="510" y="300"/>
                  <a:pt x="482" y="300"/>
                </a:cubicBezTo>
                <a:cubicBezTo>
                  <a:pt x="458" y="300"/>
                  <a:pt x="439" y="291"/>
                  <a:pt x="427" y="272"/>
                </a:cubicBezTo>
                <a:cubicBezTo>
                  <a:pt x="426" y="272"/>
                  <a:pt x="426" y="272"/>
                  <a:pt x="426" y="272"/>
                </a:cubicBezTo>
                <a:cubicBezTo>
                  <a:pt x="426" y="295"/>
                  <a:pt x="426" y="295"/>
                  <a:pt x="426" y="295"/>
                </a:cubicBezTo>
                <a:cubicBezTo>
                  <a:pt x="365" y="295"/>
                  <a:pt x="365" y="295"/>
                  <a:pt x="365" y="295"/>
                </a:cubicBezTo>
                <a:cubicBezTo>
                  <a:pt x="365" y="0"/>
                  <a:pt x="365" y="0"/>
                  <a:pt x="365" y="0"/>
                </a:cubicBezTo>
                <a:cubicBezTo>
                  <a:pt x="426" y="0"/>
                  <a:pt x="426" y="0"/>
                  <a:pt x="426" y="0"/>
                </a:cubicBezTo>
                <a:cubicBezTo>
                  <a:pt x="426" y="126"/>
                  <a:pt x="426" y="126"/>
                  <a:pt x="426" y="126"/>
                </a:cubicBezTo>
                <a:cubicBezTo>
                  <a:pt x="427" y="126"/>
                  <a:pt x="427" y="126"/>
                  <a:pt x="427" y="126"/>
                </a:cubicBezTo>
                <a:cubicBezTo>
                  <a:pt x="442" y="103"/>
                  <a:pt x="464" y="91"/>
                  <a:pt x="492" y="91"/>
                </a:cubicBezTo>
                <a:cubicBezTo>
                  <a:pt x="517" y="91"/>
                  <a:pt x="537" y="100"/>
                  <a:pt x="551" y="117"/>
                </a:cubicBezTo>
                <a:close/>
                <a:moveTo>
                  <a:pt x="509" y="191"/>
                </a:moveTo>
                <a:cubicBezTo>
                  <a:pt x="509" y="174"/>
                  <a:pt x="505" y="161"/>
                  <a:pt x="498" y="152"/>
                </a:cubicBezTo>
                <a:cubicBezTo>
                  <a:pt x="491" y="143"/>
                  <a:pt x="481" y="138"/>
                  <a:pt x="468" y="138"/>
                </a:cubicBezTo>
                <a:cubicBezTo>
                  <a:pt x="456" y="138"/>
                  <a:pt x="445" y="143"/>
                  <a:pt x="437" y="152"/>
                </a:cubicBezTo>
                <a:cubicBezTo>
                  <a:pt x="429" y="161"/>
                  <a:pt x="425" y="173"/>
                  <a:pt x="425" y="188"/>
                </a:cubicBezTo>
                <a:cubicBezTo>
                  <a:pt x="425" y="208"/>
                  <a:pt x="425" y="208"/>
                  <a:pt x="425" y="208"/>
                </a:cubicBezTo>
                <a:cubicBezTo>
                  <a:pt x="425" y="221"/>
                  <a:pt x="429" y="232"/>
                  <a:pt x="436" y="240"/>
                </a:cubicBezTo>
                <a:cubicBezTo>
                  <a:pt x="444" y="249"/>
                  <a:pt x="453" y="253"/>
                  <a:pt x="465" y="253"/>
                </a:cubicBezTo>
                <a:cubicBezTo>
                  <a:pt x="479" y="253"/>
                  <a:pt x="489" y="247"/>
                  <a:pt x="497" y="237"/>
                </a:cubicBezTo>
                <a:cubicBezTo>
                  <a:pt x="505" y="226"/>
                  <a:pt x="509" y="210"/>
                  <a:pt x="509" y="191"/>
                </a:cubicBezTo>
                <a:close/>
                <a:moveTo>
                  <a:pt x="813" y="193"/>
                </a:moveTo>
                <a:cubicBezTo>
                  <a:pt x="813" y="226"/>
                  <a:pt x="803" y="252"/>
                  <a:pt x="784" y="271"/>
                </a:cubicBezTo>
                <a:cubicBezTo>
                  <a:pt x="764" y="290"/>
                  <a:pt x="738" y="300"/>
                  <a:pt x="704" y="300"/>
                </a:cubicBezTo>
                <a:cubicBezTo>
                  <a:pt x="671" y="300"/>
                  <a:pt x="645" y="291"/>
                  <a:pt x="626" y="272"/>
                </a:cubicBezTo>
                <a:cubicBezTo>
                  <a:pt x="607" y="253"/>
                  <a:pt x="597" y="228"/>
                  <a:pt x="597" y="196"/>
                </a:cubicBezTo>
                <a:cubicBezTo>
                  <a:pt x="597" y="163"/>
                  <a:pt x="607" y="137"/>
                  <a:pt x="627" y="119"/>
                </a:cubicBezTo>
                <a:cubicBezTo>
                  <a:pt x="647" y="100"/>
                  <a:pt x="673" y="91"/>
                  <a:pt x="707" y="91"/>
                </a:cubicBezTo>
                <a:cubicBezTo>
                  <a:pt x="740" y="91"/>
                  <a:pt x="766" y="100"/>
                  <a:pt x="785" y="119"/>
                </a:cubicBezTo>
                <a:cubicBezTo>
                  <a:pt x="804" y="137"/>
                  <a:pt x="813" y="162"/>
                  <a:pt x="813" y="193"/>
                </a:cubicBezTo>
                <a:close/>
                <a:moveTo>
                  <a:pt x="750" y="194"/>
                </a:moveTo>
                <a:cubicBezTo>
                  <a:pt x="750" y="157"/>
                  <a:pt x="735" y="138"/>
                  <a:pt x="706" y="138"/>
                </a:cubicBezTo>
                <a:cubicBezTo>
                  <a:pt x="691" y="138"/>
                  <a:pt x="680" y="143"/>
                  <a:pt x="672" y="153"/>
                </a:cubicBezTo>
                <a:cubicBezTo>
                  <a:pt x="664" y="163"/>
                  <a:pt x="660" y="177"/>
                  <a:pt x="660" y="195"/>
                </a:cubicBezTo>
                <a:cubicBezTo>
                  <a:pt x="660" y="234"/>
                  <a:pt x="675" y="253"/>
                  <a:pt x="706" y="253"/>
                </a:cubicBezTo>
                <a:cubicBezTo>
                  <a:pt x="736" y="253"/>
                  <a:pt x="750" y="233"/>
                  <a:pt x="750" y="194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dirty="0"/>
          </a:p>
        </p:txBody>
      </p:sp>
      <p:sp>
        <p:nvSpPr>
          <p:cNvPr id="24" name="Freeform 13">
            <a:extLst>
              <a:ext uri="{FF2B5EF4-FFF2-40B4-BE49-F238E27FC236}">
                <a16:creationId xmlns:a16="http://schemas.microsoft.com/office/drawing/2014/main" id="{31D0FF1F-7CCB-4A92-903F-3DD77450A463}"/>
              </a:ext>
            </a:extLst>
          </p:cNvPr>
          <p:cNvSpPr>
            <a:spLocks noSelect="1"/>
          </p:cNvSpPr>
          <p:nvPr userDrawn="1"/>
        </p:nvSpPr>
        <p:spPr bwMode="gray">
          <a:xfrm>
            <a:off x="4763" y="719138"/>
            <a:ext cx="2298700" cy="1441450"/>
          </a:xfrm>
          <a:custGeom>
            <a:avLst/>
            <a:gdLst>
              <a:gd name="T0" fmla="*/ 5433 w 5433"/>
              <a:gd name="T1" fmla="*/ 750 h 3403"/>
              <a:gd name="T2" fmla="*/ 4683 w 5433"/>
              <a:gd name="T3" fmla="*/ 0 h 3403"/>
              <a:gd name="T4" fmla="*/ 0 w 5433"/>
              <a:gd name="T5" fmla="*/ 0 h 3403"/>
              <a:gd name="T6" fmla="*/ 0 w 5433"/>
              <a:gd name="T7" fmla="*/ 3403 h 3403"/>
              <a:gd name="T8" fmla="*/ 5433 w 5433"/>
              <a:gd name="T9" fmla="*/ 3403 h 3403"/>
              <a:gd name="T10" fmla="*/ 5433 w 5433"/>
              <a:gd name="T11" fmla="*/ 750 h 3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433" h="3403">
                <a:moveTo>
                  <a:pt x="5433" y="750"/>
                </a:moveTo>
                <a:cubicBezTo>
                  <a:pt x="5433" y="338"/>
                  <a:pt x="5095" y="0"/>
                  <a:pt x="468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403"/>
                  <a:pt x="0" y="3403"/>
                  <a:pt x="0" y="3403"/>
                </a:cubicBezTo>
                <a:cubicBezTo>
                  <a:pt x="5433" y="3403"/>
                  <a:pt x="5433" y="3403"/>
                  <a:pt x="5433" y="3403"/>
                </a:cubicBezTo>
                <a:lnTo>
                  <a:pt x="5433" y="750"/>
                </a:lnTo>
                <a:close/>
              </a:path>
            </a:pathLst>
          </a:custGeom>
          <a:solidFill>
            <a:srgbClr val="009EE2"/>
          </a:solidFill>
          <a:ln>
            <a:noFill/>
          </a:ln>
          <a:effectLst>
            <a:outerShdw blurRad="76200" sx="104000" sy="104000" algn="ctr" rotWithShape="0">
              <a:srgbClr val="D0CECE">
                <a:alpha val="76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dirty="0"/>
          </a:p>
        </p:txBody>
      </p:sp>
      <p:pic>
        <p:nvPicPr>
          <p:cNvPr id="26" name="***logo">
            <a:extLst>
              <a:ext uri="{FF2B5EF4-FFF2-40B4-BE49-F238E27FC236}">
                <a16:creationId xmlns:a16="http://schemas.microsoft.com/office/drawing/2014/main" id="{A2409C37-EC2C-4007-89C3-F83F32B5BFF0}"/>
              </a:ext>
            </a:extLst>
          </p:cNvPr>
          <p:cNvPicPr>
            <a:picLocks noSelect="1"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4680" y="719280"/>
            <a:ext cx="2298600" cy="1440600"/>
          </a:xfrm>
          <a:prstGeom prst="rect">
            <a:avLst/>
          </a:prstGeom>
        </p:spPr>
      </p:pic>
      <p:sp>
        <p:nvSpPr>
          <p:cNvPr id="2" name="Titel 1"/>
          <p:cNvSpPr>
            <a:spLocks noGrp="1" noSelect="1"/>
          </p:cNvSpPr>
          <p:nvPr>
            <p:ph type="ctrTitle" hasCustomPrompt="1"/>
          </p:nvPr>
        </p:nvSpPr>
        <p:spPr bwMode="gray">
          <a:xfrm>
            <a:off x="1337426" y="3615159"/>
            <a:ext cx="9152649" cy="1974081"/>
          </a:xfrm>
        </p:spPr>
        <p:txBody>
          <a:bodyPr anchor="t" anchorCtr="0"/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nl-NL" noProof="1"/>
              <a:t>[Titel]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852E0A09-B181-4752-A40D-03F7FD648B62}"/>
              </a:ext>
            </a:extLst>
          </p:cNvPr>
          <p:cNvSpPr txBox="1">
            <a:spLocks noSelect="1"/>
          </p:cNvSpPr>
          <p:nvPr userDrawn="1"/>
        </p:nvSpPr>
        <p:spPr bwMode="gray">
          <a:xfrm>
            <a:off x="1921123" y="6024206"/>
            <a:ext cx="144016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lang="nl-NL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6EABFAD-214C-4864-A57B-2711BA724238}"/>
              </a:ext>
            </a:extLst>
          </p:cNvPr>
          <p:cNvSpPr>
            <a:spLocks noGrp="1" noSelect="1"/>
          </p:cNvSpPr>
          <p:nvPr>
            <p:ph type="dt" sz="half" idx="10"/>
          </p:nvPr>
        </p:nvSpPr>
        <p:spPr>
          <a:xfrm>
            <a:off x="360040" y="6021288"/>
            <a:ext cx="1705099" cy="252000"/>
          </a:xfrm>
        </p:spPr>
        <p:txBody>
          <a:bodyPr/>
          <a:lstStyle/>
          <a:p>
            <a:fld id="{2923B9C5-BE15-4844-92EA-6B5A4B794705}" type="datetime4">
              <a:rPr lang="nl-NL" noProof="1" smtClean="0"/>
              <a:pPr/>
              <a:t>16 december 2022</a:t>
            </a:fld>
            <a:r>
              <a:rPr lang="nl-NL" noProof="1"/>
              <a:t> </a:t>
            </a:r>
            <a:r>
              <a:rPr lang="nl-NL" dirty="0"/>
              <a:t>–</a:t>
            </a:r>
          </a:p>
          <a:p>
            <a:endParaRPr lang="nl-NL" noProof="1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466F835-F5E6-45F4-B804-957BFF45B0FE}"/>
              </a:ext>
            </a:extLst>
          </p:cNvPr>
          <p:cNvSpPr>
            <a:spLocks noGrp="1" noSelect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1"/>
              <a:t>[Voornaam Achternaam]</a:t>
            </a:r>
          </a:p>
        </p:txBody>
      </p:sp>
    </p:spTree>
    <p:extLst>
      <p:ext uri="{BB962C8B-B14F-4D97-AF65-F5344CB8AC3E}">
        <p14:creationId xmlns:p14="http://schemas.microsoft.com/office/powerpoint/2010/main" val="2329976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uitdia">
    <p:bg>
      <p:bgPr>
        <a:solidFill>
          <a:srgbClr val="D4ED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***druppels">
            <a:extLst>
              <a:ext uri="{FF2B5EF4-FFF2-40B4-BE49-F238E27FC236}">
                <a16:creationId xmlns:a16="http://schemas.microsoft.com/office/drawing/2014/main" id="{E67B26CA-29A9-44BD-986F-D8E401274E60}"/>
              </a:ext>
            </a:extLst>
          </p:cNvPr>
          <p:cNvPicPr>
            <a:picLocks noSelect="1"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0" y="0"/>
            <a:ext cx="2529840" cy="6858000"/>
          </a:xfrm>
          <a:prstGeom prst="rect">
            <a:avLst/>
          </a:prstGeom>
        </p:spPr>
      </p:pic>
      <p:sp>
        <p:nvSpPr>
          <p:cNvPr id="15" name="Rectangle 7">
            <a:extLst>
              <a:ext uri="{FF2B5EF4-FFF2-40B4-BE49-F238E27FC236}">
                <a16:creationId xmlns:a16="http://schemas.microsoft.com/office/drawing/2014/main" id="{E98C197E-8795-4495-A64A-D446520F9A62}"/>
              </a:ext>
            </a:extLst>
          </p:cNvPr>
          <p:cNvSpPr>
            <a:spLocks noSelect="1" noChangeArrowheads="1"/>
          </p:cNvSpPr>
          <p:nvPr userDrawn="1"/>
        </p:nvSpPr>
        <p:spPr bwMode="gray">
          <a:xfrm>
            <a:off x="0" y="5902805"/>
            <a:ext cx="11086027" cy="47972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dirty="0"/>
          </a:p>
        </p:txBody>
      </p:sp>
      <p:sp>
        <p:nvSpPr>
          <p:cNvPr id="16" name="Freeform 8">
            <a:extLst>
              <a:ext uri="{FF2B5EF4-FFF2-40B4-BE49-F238E27FC236}">
                <a16:creationId xmlns:a16="http://schemas.microsoft.com/office/drawing/2014/main" id="{7E192F58-F91B-4416-B477-74B5401C0FA3}"/>
              </a:ext>
            </a:extLst>
          </p:cNvPr>
          <p:cNvSpPr>
            <a:spLocks noSelect="1"/>
          </p:cNvSpPr>
          <p:nvPr userDrawn="1"/>
        </p:nvSpPr>
        <p:spPr bwMode="gray">
          <a:xfrm>
            <a:off x="9853364" y="6071184"/>
            <a:ext cx="748176" cy="127079"/>
          </a:xfrm>
          <a:custGeom>
            <a:avLst/>
            <a:gdLst>
              <a:gd name="T0" fmla="*/ 192 w 1765"/>
              <a:gd name="T1" fmla="*/ 295 h 300"/>
              <a:gd name="T2" fmla="*/ 130 w 1765"/>
              <a:gd name="T3" fmla="*/ 265 h 300"/>
              <a:gd name="T4" fmla="*/ 0 w 1765"/>
              <a:gd name="T5" fmla="*/ 96 h 300"/>
              <a:gd name="T6" fmla="*/ 95 w 1765"/>
              <a:gd name="T7" fmla="*/ 253 h 300"/>
              <a:gd name="T8" fmla="*/ 131 w 1765"/>
              <a:gd name="T9" fmla="*/ 96 h 300"/>
              <a:gd name="T10" fmla="*/ 258 w 1765"/>
              <a:gd name="T11" fmla="*/ 96 h 300"/>
              <a:gd name="T12" fmla="*/ 258 w 1765"/>
              <a:gd name="T13" fmla="*/ 141 h 300"/>
              <a:gd name="T14" fmla="*/ 364 w 1765"/>
              <a:gd name="T15" fmla="*/ 293 h 300"/>
              <a:gd name="T16" fmla="*/ 320 w 1765"/>
              <a:gd name="T17" fmla="*/ 222 h 300"/>
              <a:gd name="T18" fmla="*/ 364 w 1765"/>
              <a:gd name="T19" fmla="*/ 96 h 300"/>
              <a:gd name="T20" fmla="*/ 459 w 1765"/>
              <a:gd name="T21" fmla="*/ 133 h 300"/>
              <a:gd name="T22" fmla="*/ 397 w 1765"/>
              <a:gd name="T23" fmla="*/ 96 h 300"/>
              <a:gd name="T24" fmla="*/ 458 w 1765"/>
              <a:gd name="T25" fmla="*/ 200 h 300"/>
              <a:gd name="T26" fmla="*/ 527 w 1765"/>
              <a:gd name="T27" fmla="*/ 151 h 300"/>
              <a:gd name="T28" fmla="*/ 459 w 1765"/>
              <a:gd name="T29" fmla="*/ 133 h 300"/>
              <a:gd name="T30" fmla="*/ 734 w 1765"/>
              <a:gd name="T31" fmla="*/ 213 h 300"/>
              <a:gd name="T32" fmla="*/ 717 w 1765"/>
              <a:gd name="T33" fmla="*/ 241 h 300"/>
              <a:gd name="T34" fmla="*/ 570 w 1765"/>
              <a:gd name="T35" fmla="*/ 273 h 300"/>
              <a:gd name="T36" fmla="*/ 643 w 1765"/>
              <a:gd name="T37" fmla="*/ 91 h 300"/>
              <a:gd name="T38" fmla="*/ 643 w 1765"/>
              <a:gd name="T39" fmla="*/ 132 h 300"/>
              <a:gd name="T40" fmla="*/ 677 w 1765"/>
              <a:gd name="T41" fmla="*/ 175 h 300"/>
              <a:gd name="T42" fmla="*/ 787 w 1765"/>
              <a:gd name="T43" fmla="*/ 272 h 300"/>
              <a:gd name="T44" fmla="*/ 922 w 1765"/>
              <a:gd name="T45" fmla="*/ 238 h 300"/>
              <a:gd name="T46" fmla="*/ 821 w 1765"/>
              <a:gd name="T47" fmla="*/ 196 h 300"/>
              <a:gd name="T48" fmla="*/ 922 w 1765"/>
              <a:gd name="T49" fmla="*/ 152 h 300"/>
              <a:gd name="T50" fmla="*/ 789 w 1765"/>
              <a:gd name="T51" fmla="*/ 120 h 300"/>
              <a:gd name="T52" fmla="*/ 1023 w 1765"/>
              <a:gd name="T53" fmla="*/ 125 h 300"/>
              <a:gd name="T54" fmla="*/ 962 w 1765"/>
              <a:gd name="T55" fmla="*/ 295 h 300"/>
              <a:gd name="T56" fmla="*/ 1034 w 1765"/>
              <a:gd name="T57" fmla="*/ 150 h 300"/>
              <a:gd name="T58" fmla="*/ 1092 w 1765"/>
              <a:gd name="T59" fmla="*/ 295 h 300"/>
              <a:gd name="T60" fmla="*/ 1086 w 1765"/>
              <a:gd name="T61" fmla="*/ 91 h 300"/>
              <a:gd name="T62" fmla="*/ 1217 w 1765"/>
              <a:gd name="T63" fmla="*/ 96 h 300"/>
              <a:gd name="T64" fmla="*/ 1217 w 1765"/>
              <a:gd name="T65" fmla="*/ 141 h 300"/>
              <a:gd name="T66" fmla="*/ 1323 w 1765"/>
              <a:gd name="T67" fmla="*/ 293 h 300"/>
              <a:gd name="T68" fmla="*/ 1278 w 1765"/>
              <a:gd name="T69" fmla="*/ 222 h 300"/>
              <a:gd name="T70" fmla="*/ 1323 w 1765"/>
              <a:gd name="T71" fmla="*/ 96 h 300"/>
              <a:gd name="T72" fmla="*/ 1385 w 1765"/>
              <a:gd name="T73" fmla="*/ 236 h 300"/>
              <a:gd name="T74" fmla="*/ 1358 w 1765"/>
              <a:gd name="T75" fmla="*/ 291 h 300"/>
              <a:gd name="T76" fmla="*/ 1420 w 1765"/>
              <a:gd name="T77" fmla="*/ 268 h 300"/>
              <a:gd name="T78" fmla="*/ 1588 w 1765"/>
              <a:gd name="T79" fmla="*/ 91 h 300"/>
              <a:gd name="T80" fmla="*/ 1524 w 1765"/>
              <a:gd name="T81" fmla="*/ 96 h 300"/>
              <a:gd name="T82" fmla="*/ 1524 w 1765"/>
              <a:gd name="T83" fmla="*/ 295 h 300"/>
              <a:gd name="T84" fmla="*/ 1560 w 1765"/>
              <a:gd name="T85" fmla="*/ 138 h 300"/>
              <a:gd name="T86" fmla="*/ 1655 w 1765"/>
              <a:gd name="T87" fmla="*/ 295 h 300"/>
              <a:gd name="T88" fmla="*/ 1703 w 1765"/>
              <a:gd name="T89" fmla="*/ 0 h 300"/>
              <a:gd name="T90" fmla="*/ 1765 w 1765"/>
              <a:gd name="T91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5" h="300">
                <a:moveTo>
                  <a:pt x="131" y="96"/>
                </a:moveTo>
                <a:cubicBezTo>
                  <a:pt x="192" y="96"/>
                  <a:pt x="192" y="96"/>
                  <a:pt x="192" y="96"/>
                </a:cubicBezTo>
                <a:cubicBezTo>
                  <a:pt x="192" y="295"/>
                  <a:pt x="192" y="295"/>
                  <a:pt x="192" y="295"/>
                </a:cubicBezTo>
                <a:cubicBezTo>
                  <a:pt x="131" y="295"/>
                  <a:pt x="131" y="295"/>
                  <a:pt x="131" y="295"/>
                </a:cubicBezTo>
                <a:cubicBezTo>
                  <a:pt x="131" y="265"/>
                  <a:pt x="131" y="265"/>
                  <a:pt x="131" y="265"/>
                </a:cubicBezTo>
                <a:cubicBezTo>
                  <a:pt x="130" y="265"/>
                  <a:pt x="130" y="265"/>
                  <a:pt x="130" y="265"/>
                </a:cubicBezTo>
                <a:cubicBezTo>
                  <a:pt x="115" y="288"/>
                  <a:pt x="95" y="300"/>
                  <a:pt x="69" y="300"/>
                </a:cubicBezTo>
                <a:cubicBezTo>
                  <a:pt x="23" y="300"/>
                  <a:pt x="0" y="272"/>
                  <a:pt x="0" y="216"/>
                </a:cubicBezTo>
                <a:cubicBezTo>
                  <a:pt x="0" y="96"/>
                  <a:pt x="0" y="96"/>
                  <a:pt x="0" y="96"/>
                </a:cubicBezTo>
                <a:cubicBezTo>
                  <a:pt x="61" y="96"/>
                  <a:pt x="61" y="96"/>
                  <a:pt x="61" y="96"/>
                </a:cubicBezTo>
                <a:cubicBezTo>
                  <a:pt x="61" y="211"/>
                  <a:pt x="61" y="211"/>
                  <a:pt x="61" y="211"/>
                </a:cubicBezTo>
                <a:cubicBezTo>
                  <a:pt x="61" y="239"/>
                  <a:pt x="72" y="253"/>
                  <a:pt x="95" y="253"/>
                </a:cubicBezTo>
                <a:cubicBezTo>
                  <a:pt x="106" y="253"/>
                  <a:pt x="115" y="249"/>
                  <a:pt x="121" y="241"/>
                </a:cubicBezTo>
                <a:cubicBezTo>
                  <a:pt x="128" y="234"/>
                  <a:pt x="131" y="223"/>
                  <a:pt x="131" y="210"/>
                </a:cubicBezTo>
                <a:lnTo>
                  <a:pt x="131" y="96"/>
                </a:lnTo>
                <a:close/>
                <a:moveTo>
                  <a:pt x="320" y="35"/>
                </a:moveTo>
                <a:cubicBezTo>
                  <a:pt x="258" y="53"/>
                  <a:pt x="258" y="53"/>
                  <a:pt x="258" y="53"/>
                </a:cubicBezTo>
                <a:cubicBezTo>
                  <a:pt x="258" y="96"/>
                  <a:pt x="258" y="96"/>
                  <a:pt x="258" y="96"/>
                </a:cubicBezTo>
                <a:cubicBezTo>
                  <a:pt x="226" y="96"/>
                  <a:pt x="226" y="96"/>
                  <a:pt x="226" y="96"/>
                </a:cubicBezTo>
                <a:cubicBezTo>
                  <a:pt x="226" y="141"/>
                  <a:pt x="226" y="141"/>
                  <a:pt x="226" y="141"/>
                </a:cubicBezTo>
                <a:cubicBezTo>
                  <a:pt x="258" y="141"/>
                  <a:pt x="258" y="141"/>
                  <a:pt x="258" y="141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77"/>
                  <a:pt x="280" y="300"/>
                  <a:pt x="323" y="300"/>
                </a:cubicBezTo>
                <a:cubicBezTo>
                  <a:pt x="342" y="300"/>
                  <a:pt x="355" y="297"/>
                  <a:pt x="364" y="293"/>
                </a:cubicBezTo>
                <a:cubicBezTo>
                  <a:pt x="364" y="247"/>
                  <a:pt x="364" y="247"/>
                  <a:pt x="364" y="247"/>
                </a:cubicBezTo>
                <a:cubicBezTo>
                  <a:pt x="358" y="251"/>
                  <a:pt x="351" y="253"/>
                  <a:pt x="344" y="253"/>
                </a:cubicBezTo>
                <a:cubicBezTo>
                  <a:pt x="328" y="253"/>
                  <a:pt x="320" y="242"/>
                  <a:pt x="320" y="222"/>
                </a:cubicBezTo>
                <a:cubicBezTo>
                  <a:pt x="320" y="141"/>
                  <a:pt x="320" y="141"/>
                  <a:pt x="320" y="141"/>
                </a:cubicBezTo>
                <a:cubicBezTo>
                  <a:pt x="364" y="141"/>
                  <a:pt x="364" y="141"/>
                  <a:pt x="364" y="141"/>
                </a:cubicBezTo>
                <a:cubicBezTo>
                  <a:pt x="364" y="96"/>
                  <a:pt x="364" y="96"/>
                  <a:pt x="364" y="96"/>
                </a:cubicBezTo>
                <a:cubicBezTo>
                  <a:pt x="320" y="96"/>
                  <a:pt x="320" y="96"/>
                  <a:pt x="320" y="96"/>
                </a:cubicBezTo>
                <a:lnTo>
                  <a:pt x="320" y="35"/>
                </a:lnTo>
                <a:close/>
                <a:moveTo>
                  <a:pt x="459" y="133"/>
                </a:moveTo>
                <a:cubicBezTo>
                  <a:pt x="458" y="133"/>
                  <a:pt x="458" y="133"/>
                  <a:pt x="458" y="133"/>
                </a:cubicBezTo>
                <a:cubicBezTo>
                  <a:pt x="458" y="96"/>
                  <a:pt x="458" y="96"/>
                  <a:pt x="458" y="96"/>
                </a:cubicBezTo>
                <a:cubicBezTo>
                  <a:pt x="397" y="96"/>
                  <a:pt x="397" y="96"/>
                  <a:pt x="397" y="96"/>
                </a:cubicBezTo>
                <a:cubicBezTo>
                  <a:pt x="397" y="295"/>
                  <a:pt x="397" y="295"/>
                  <a:pt x="397" y="295"/>
                </a:cubicBezTo>
                <a:cubicBezTo>
                  <a:pt x="458" y="295"/>
                  <a:pt x="458" y="295"/>
                  <a:pt x="458" y="295"/>
                </a:cubicBezTo>
                <a:cubicBezTo>
                  <a:pt x="458" y="200"/>
                  <a:pt x="458" y="200"/>
                  <a:pt x="458" y="200"/>
                </a:cubicBezTo>
                <a:cubicBezTo>
                  <a:pt x="458" y="183"/>
                  <a:pt x="462" y="170"/>
                  <a:pt x="469" y="160"/>
                </a:cubicBezTo>
                <a:cubicBezTo>
                  <a:pt x="477" y="150"/>
                  <a:pt x="487" y="145"/>
                  <a:pt x="501" y="145"/>
                </a:cubicBezTo>
                <a:cubicBezTo>
                  <a:pt x="511" y="145"/>
                  <a:pt x="519" y="147"/>
                  <a:pt x="527" y="151"/>
                </a:cubicBezTo>
                <a:cubicBezTo>
                  <a:pt x="527" y="95"/>
                  <a:pt x="527" y="95"/>
                  <a:pt x="527" y="95"/>
                </a:cubicBezTo>
                <a:cubicBezTo>
                  <a:pt x="523" y="93"/>
                  <a:pt x="518" y="92"/>
                  <a:pt x="512" y="92"/>
                </a:cubicBezTo>
                <a:cubicBezTo>
                  <a:pt x="486" y="92"/>
                  <a:pt x="469" y="106"/>
                  <a:pt x="459" y="133"/>
                </a:cubicBezTo>
                <a:close/>
                <a:moveTo>
                  <a:pt x="710" y="117"/>
                </a:moveTo>
                <a:cubicBezTo>
                  <a:pt x="726" y="134"/>
                  <a:pt x="734" y="157"/>
                  <a:pt x="734" y="187"/>
                </a:cubicBezTo>
                <a:cubicBezTo>
                  <a:pt x="734" y="213"/>
                  <a:pt x="734" y="213"/>
                  <a:pt x="734" y="213"/>
                </a:cubicBezTo>
                <a:cubicBezTo>
                  <a:pt x="604" y="213"/>
                  <a:pt x="604" y="213"/>
                  <a:pt x="604" y="213"/>
                </a:cubicBezTo>
                <a:cubicBezTo>
                  <a:pt x="606" y="242"/>
                  <a:pt x="625" y="256"/>
                  <a:pt x="659" y="256"/>
                </a:cubicBezTo>
                <a:cubicBezTo>
                  <a:pt x="681" y="256"/>
                  <a:pt x="700" y="251"/>
                  <a:pt x="717" y="241"/>
                </a:cubicBezTo>
                <a:cubicBezTo>
                  <a:pt x="717" y="285"/>
                  <a:pt x="717" y="285"/>
                  <a:pt x="717" y="285"/>
                </a:cubicBezTo>
                <a:cubicBezTo>
                  <a:pt x="698" y="295"/>
                  <a:pt x="674" y="300"/>
                  <a:pt x="645" y="300"/>
                </a:cubicBezTo>
                <a:cubicBezTo>
                  <a:pt x="613" y="300"/>
                  <a:pt x="588" y="291"/>
                  <a:pt x="570" y="273"/>
                </a:cubicBezTo>
                <a:cubicBezTo>
                  <a:pt x="552" y="255"/>
                  <a:pt x="543" y="230"/>
                  <a:pt x="543" y="199"/>
                </a:cubicBezTo>
                <a:cubicBezTo>
                  <a:pt x="543" y="165"/>
                  <a:pt x="553" y="139"/>
                  <a:pt x="572" y="120"/>
                </a:cubicBezTo>
                <a:cubicBezTo>
                  <a:pt x="591" y="101"/>
                  <a:pt x="615" y="91"/>
                  <a:pt x="643" y="91"/>
                </a:cubicBezTo>
                <a:cubicBezTo>
                  <a:pt x="672" y="91"/>
                  <a:pt x="695" y="100"/>
                  <a:pt x="710" y="117"/>
                </a:cubicBezTo>
                <a:close/>
                <a:moveTo>
                  <a:pt x="677" y="175"/>
                </a:moveTo>
                <a:cubicBezTo>
                  <a:pt x="677" y="147"/>
                  <a:pt x="666" y="132"/>
                  <a:pt x="643" y="132"/>
                </a:cubicBezTo>
                <a:cubicBezTo>
                  <a:pt x="633" y="132"/>
                  <a:pt x="624" y="136"/>
                  <a:pt x="617" y="145"/>
                </a:cubicBezTo>
                <a:cubicBezTo>
                  <a:pt x="610" y="153"/>
                  <a:pt x="605" y="163"/>
                  <a:pt x="604" y="175"/>
                </a:cubicBezTo>
                <a:lnTo>
                  <a:pt x="677" y="175"/>
                </a:lnTo>
                <a:close/>
                <a:moveTo>
                  <a:pt x="789" y="120"/>
                </a:moveTo>
                <a:cubicBezTo>
                  <a:pt x="769" y="140"/>
                  <a:pt x="759" y="166"/>
                  <a:pt x="759" y="200"/>
                </a:cubicBezTo>
                <a:cubicBezTo>
                  <a:pt x="759" y="230"/>
                  <a:pt x="768" y="254"/>
                  <a:pt x="787" y="272"/>
                </a:cubicBezTo>
                <a:cubicBezTo>
                  <a:pt x="806" y="291"/>
                  <a:pt x="831" y="300"/>
                  <a:pt x="862" y="300"/>
                </a:cubicBezTo>
                <a:cubicBezTo>
                  <a:pt x="888" y="300"/>
                  <a:pt x="908" y="296"/>
                  <a:pt x="922" y="288"/>
                </a:cubicBezTo>
                <a:cubicBezTo>
                  <a:pt x="922" y="238"/>
                  <a:pt x="922" y="238"/>
                  <a:pt x="922" y="238"/>
                </a:cubicBezTo>
                <a:cubicBezTo>
                  <a:pt x="907" y="248"/>
                  <a:pt x="892" y="253"/>
                  <a:pt x="877" y="253"/>
                </a:cubicBezTo>
                <a:cubicBezTo>
                  <a:pt x="860" y="253"/>
                  <a:pt x="846" y="248"/>
                  <a:pt x="836" y="238"/>
                </a:cubicBezTo>
                <a:cubicBezTo>
                  <a:pt x="826" y="228"/>
                  <a:pt x="821" y="214"/>
                  <a:pt x="821" y="196"/>
                </a:cubicBezTo>
                <a:cubicBezTo>
                  <a:pt x="821" y="178"/>
                  <a:pt x="827" y="164"/>
                  <a:pt x="837" y="153"/>
                </a:cubicBezTo>
                <a:cubicBezTo>
                  <a:pt x="847" y="143"/>
                  <a:pt x="861" y="138"/>
                  <a:pt x="879" y="138"/>
                </a:cubicBezTo>
                <a:cubicBezTo>
                  <a:pt x="895" y="138"/>
                  <a:pt x="909" y="143"/>
                  <a:pt x="922" y="152"/>
                </a:cubicBezTo>
                <a:cubicBezTo>
                  <a:pt x="922" y="100"/>
                  <a:pt x="922" y="100"/>
                  <a:pt x="922" y="100"/>
                </a:cubicBezTo>
                <a:cubicBezTo>
                  <a:pt x="911" y="94"/>
                  <a:pt x="894" y="91"/>
                  <a:pt x="871" y="91"/>
                </a:cubicBezTo>
                <a:cubicBezTo>
                  <a:pt x="837" y="91"/>
                  <a:pt x="810" y="101"/>
                  <a:pt x="789" y="120"/>
                </a:cubicBezTo>
                <a:close/>
                <a:moveTo>
                  <a:pt x="1086" y="91"/>
                </a:moveTo>
                <a:cubicBezTo>
                  <a:pt x="1060" y="91"/>
                  <a:pt x="1039" y="102"/>
                  <a:pt x="1024" y="125"/>
                </a:cubicBezTo>
                <a:cubicBezTo>
                  <a:pt x="1023" y="125"/>
                  <a:pt x="1023" y="125"/>
                  <a:pt x="1023" y="125"/>
                </a:cubicBezTo>
                <a:cubicBezTo>
                  <a:pt x="1023" y="0"/>
                  <a:pt x="1023" y="0"/>
                  <a:pt x="1023" y="0"/>
                </a:cubicBezTo>
                <a:cubicBezTo>
                  <a:pt x="962" y="0"/>
                  <a:pt x="962" y="0"/>
                  <a:pt x="962" y="0"/>
                </a:cubicBezTo>
                <a:cubicBezTo>
                  <a:pt x="962" y="295"/>
                  <a:pt x="962" y="295"/>
                  <a:pt x="962" y="295"/>
                </a:cubicBezTo>
                <a:cubicBezTo>
                  <a:pt x="1023" y="295"/>
                  <a:pt x="1023" y="295"/>
                  <a:pt x="1023" y="295"/>
                </a:cubicBezTo>
                <a:cubicBezTo>
                  <a:pt x="1023" y="181"/>
                  <a:pt x="1023" y="181"/>
                  <a:pt x="1023" y="181"/>
                </a:cubicBezTo>
                <a:cubicBezTo>
                  <a:pt x="1023" y="169"/>
                  <a:pt x="1027" y="158"/>
                  <a:pt x="1034" y="150"/>
                </a:cubicBezTo>
                <a:cubicBezTo>
                  <a:pt x="1040" y="142"/>
                  <a:pt x="1049" y="138"/>
                  <a:pt x="1060" y="138"/>
                </a:cubicBezTo>
                <a:cubicBezTo>
                  <a:pt x="1081" y="138"/>
                  <a:pt x="1092" y="153"/>
                  <a:pt x="1092" y="182"/>
                </a:cubicBezTo>
                <a:cubicBezTo>
                  <a:pt x="1092" y="295"/>
                  <a:pt x="1092" y="295"/>
                  <a:pt x="1092" y="295"/>
                </a:cubicBezTo>
                <a:cubicBezTo>
                  <a:pt x="1153" y="295"/>
                  <a:pt x="1153" y="295"/>
                  <a:pt x="1153" y="295"/>
                </a:cubicBezTo>
                <a:cubicBezTo>
                  <a:pt x="1153" y="173"/>
                  <a:pt x="1153" y="173"/>
                  <a:pt x="1153" y="173"/>
                </a:cubicBezTo>
                <a:cubicBezTo>
                  <a:pt x="1153" y="118"/>
                  <a:pt x="1131" y="91"/>
                  <a:pt x="1086" y="91"/>
                </a:cubicBezTo>
                <a:close/>
                <a:moveTo>
                  <a:pt x="1278" y="35"/>
                </a:moveTo>
                <a:cubicBezTo>
                  <a:pt x="1217" y="53"/>
                  <a:pt x="1217" y="53"/>
                  <a:pt x="1217" y="53"/>
                </a:cubicBezTo>
                <a:cubicBezTo>
                  <a:pt x="1217" y="96"/>
                  <a:pt x="1217" y="96"/>
                  <a:pt x="1217" y="96"/>
                </a:cubicBezTo>
                <a:cubicBezTo>
                  <a:pt x="1184" y="96"/>
                  <a:pt x="1184" y="96"/>
                  <a:pt x="1184" y="96"/>
                </a:cubicBezTo>
                <a:cubicBezTo>
                  <a:pt x="1184" y="141"/>
                  <a:pt x="1184" y="141"/>
                  <a:pt x="1184" y="141"/>
                </a:cubicBezTo>
                <a:cubicBezTo>
                  <a:pt x="1217" y="141"/>
                  <a:pt x="1217" y="141"/>
                  <a:pt x="1217" y="141"/>
                </a:cubicBezTo>
                <a:cubicBezTo>
                  <a:pt x="1217" y="232"/>
                  <a:pt x="1217" y="232"/>
                  <a:pt x="1217" y="232"/>
                </a:cubicBezTo>
                <a:cubicBezTo>
                  <a:pt x="1217" y="277"/>
                  <a:pt x="1238" y="300"/>
                  <a:pt x="1282" y="300"/>
                </a:cubicBezTo>
                <a:cubicBezTo>
                  <a:pt x="1300" y="300"/>
                  <a:pt x="1314" y="297"/>
                  <a:pt x="1323" y="293"/>
                </a:cubicBezTo>
                <a:cubicBezTo>
                  <a:pt x="1323" y="247"/>
                  <a:pt x="1323" y="247"/>
                  <a:pt x="1323" y="247"/>
                </a:cubicBezTo>
                <a:cubicBezTo>
                  <a:pt x="1316" y="251"/>
                  <a:pt x="1309" y="253"/>
                  <a:pt x="1303" y="253"/>
                </a:cubicBezTo>
                <a:cubicBezTo>
                  <a:pt x="1286" y="253"/>
                  <a:pt x="1278" y="242"/>
                  <a:pt x="1278" y="222"/>
                </a:cubicBezTo>
                <a:cubicBezTo>
                  <a:pt x="1278" y="141"/>
                  <a:pt x="1278" y="141"/>
                  <a:pt x="1278" y="141"/>
                </a:cubicBezTo>
                <a:cubicBezTo>
                  <a:pt x="1323" y="141"/>
                  <a:pt x="1323" y="141"/>
                  <a:pt x="1323" y="141"/>
                </a:cubicBezTo>
                <a:cubicBezTo>
                  <a:pt x="1323" y="96"/>
                  <a:pt x="1323" y="96"/>
                  <a:pt x="1323" y="96"/>
                </a:cubicBezTo>
                <a:cubicBezTo>
                  <a:pt x="1278" y="96"/>
                  <a:pt x="1278" y="96"/>
                  <a:pt x="1278" y="96"/>
                </a:cubicBezTo>
                <a:lnTo>
                  <a:pt x="1278" y="35"/>
                </a:lnTo>
                <a:close/>
                <a:moveTo>
                  <a:pt x="1385" y="236"/>
                </a:moveTo>
                <a:cubicBezTo>
                  <a:pt x="1374" y="236"/>
                  <a:pt x="1365" y="239"/>
                  <a:pt x="1359" y="245"/>
                </a:cubicBezTo>
                <a:cubicBezTo>
                  <a:pt x="1352" y="251"/>
                  <a:pt x="1348" y="258"/>
                  <a:pt x="1348" y="268"/>
                </a:cubicBezTo>
                <a:cubicBezTo>
                  <a:pt x="1348" y="277"/>
                  <a:pt x="1352" y="284"/>
                  <a:pt x="1358" y="291"/>
                </a:cubicBezTo>
                <a:cubicBezTo>
                  <a:pt x="1365" y="297"/>
                  <a:pt x="1373" y="300"/>
                  <a:pt x="1384" y="300"/>
                </a:cubicBezTo>
                <a:cubicBezTo>
                  <a:pt x="1394" y="300"/>
                  <a:pt x="1403" y="297"/>
                  <a:pt x="1410" y="291"/>
                </a:cubicBezTo>
                <a:cubicBezTo>
                  <a:pt x="1417" y="285"/>
                  <a:pt x="1420" y="277"/>
                  <a:pt x="1420" y="268"/>
                </a:cubicBezTo>
                <a:cubicBezTo>
                  <a:pt x="1420" y="258"/>
                  <a:pt x="1417" y="251"/>
                  <a:pt x="1410" y="245"/>
                </a:cubicBezTo>
                <a:cubicBezTo>
                  <a:pt x="1404" y="239"/>
                  <a:pt x="1395" y="236"/>
                  <a:pt x="1385" y="236"/>
                </a:cubicBezTo>
                <a:close/>
                <a:moveTo>
                  <a:pt x="1588" y="91"/>
                </a:moveTo>
                <a:cubicBezTo>
                  <a:pt x="1560" y="91"/>
                  <a:pt x="1539" y="103"/>
                  <a:pt x="1524" y="127"/>
                </a:cubicBezTo>
                <a:cubicBezTo>
                  <a:pt x="1524" y="127"/>
                  <a:pt x="1524" y="127"/>
                  <a:pt x="1524" y="127"/>
                </a:cubicBezTo>
                <a:cubicBezTo>
                  <a:pt x="1524" y="96"/>
                  <a:pt x="1524" y="96"/>
                  <a:pt x="1524" y="96"/>
                </a:cubicBezTo>
                <a:cubicBezTo>
                  <a:pt x="1462" y="96"/>
                  <a:pt x="1462" y="96"/>
                  <a:pt x="1462" y="96"/>
                </a:cubicBezTo>
                <a:cubicBezTo>
                  <a:pt x="1462" y="295"/>
                  <a:pt x="1462" y="295"/>
                  <a:pt x="1462" y="295"/>
                </a:cubicBezTo>
                <a:cubicBezTo>
                  <a:pt x="1524" y="295"/>
                  <a:pt x="1524" y="295"/>
                  <a:pt x="1524" y="295"/>
                </a:cubicBezTo>
                <a:cubicBezTo>
                  <a:pt x="1524" y="181"/>
                  <a:pt x="1524" y="181"/>
                  <a:pt x="1524" y="181"/>
                </a:cubicBezTo>
                <a:cubicBezTo>
                  <a:pt x="1524" y="169"/>
                  <a:pt x="1527" y="158"/>
                  <a:pt x="1534" y="150"/>
                </a:cubicBezTo>
                <a:cubicBezTo>
                  <a:pt x="1541" y="142"/>
                  <a:pt x="1550" y="138"/>
                  <a:pt x="1560" y="138"/>
                </a:cubicBezTo>
                <a:cubicBezTo>
                  <a:pt x="1582" y="138"/>
                  <a:pt x="1593" y="153"/>
                  <a:pt x="1593" y="184"/>
                </a:cubicBezTo>
                <a:cubicBezTo>
                  <a:pt x="1593" y="295"/>
                  <a:pt x="1593" y="295"/>
                  <a:pt x="1593" y="295"/>
                </a:cubicBezTo>
                <a:cubicBezTo>
                  <a:pt x="1655" y="295"/>
                  <a:pt x="1655" y="295"/>
                  <a:pt x="1655" y="295"/>
                </a:cubicBezTo>
                <a:cubicBezTo>
                  <a:pt x="1655" y="173"/>
                  <a:pt x="1655" y="173"/>
                  <a:pt x="1655" y="173"/>
                </a:cubicBezTo>
                <a:cubicBezTo>
                  <a:pt x="1655" y="118"/>
                  <a:pt x="1632" y="91"/>
                  <a:pt x="1588" y="91"/>
                </a:cubicBezTo>
                <a:close/>
                <a:moveTo>
                  <a:pt x="1703" y="0"/>
                </a:moveTo>
                <a:cubicBezTo>
                  <a:pt x="1703" y="295"/>
                  <a:pt x="1703" y="295"/>
                  <a:pt x="1703" y="295"/>
                </a:cubicBezTo>
                <a:cubicBezTo>
                  <a:pt x="1765" y="295"/>
                  <a:pt x="1765" y="295"/>
                  <a:pt x="1765" y="295"/>
                </a:cubicBezTo>
                <a:cubicBezTo>
                  <a:pt x="1765" y="0"/>
                  <a:pt x="1765" y="0"/>
                  <a:pt x="1765" y="0"/>
                </a:cubicBezTo>
                <a:lnTo>
                  <a:pt x="170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dirty="0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CDC6A206-75AC-4A75-97EE-B296C24E1C25}"/>
              </a:ext>
            </a:extLst>
          </p:cNvPr>
          <p:cNvSpPr>
            <a:spLocks noSelect="1"/>
          </p:cNvSpPr>
          <p:nvPr userDrawn="1"/>
        </p:nvSpPr>
        <p:spPr bwMode="gray">
          <a:xfrm>
            <a:off x="9492778" y="6071184"/>
            <a:ext cx="344701" cy="127079"/>
          </a:xfrm>
          <a:custGeom>
            <a:avLst/>
            <a:gdLst>
              <a:gd name="T0" fmla="*/ 316 w 813"/>
              <a:gd name="T1" fmla="*/ 171 h 300"/>
              <a:gd name="T2" fmla="*/ 316 w 813"/>
              <a:gd name="T3" fmla="*/ 295 h 300"/>
              <a:gd name="T4" fmla="*/ 255 w 813"/>
              <a:gd name="T5" fmla="*/ 295 h 300"/>
              <a:gd name="T6" fmla="*/ 255 w 813"/>
              <a:gd name="T7" fmla="*/ 181 h 300"/>
              <a:gd name="T8" fmla="*/ 223 w 813"/>
              <a:gd name="T9" fmla="*/ 138 h 300"/>
              <a:gd name="T10" fmla="*/ 198 w 813"/>
              <a:gd name="T11" fmla="*/ 151 h 300"/>
              <a:gd name="T12" fmla="*/ 189 w 813"/>
              <a:gd name="T13" fmla="*/ 184 h 300"/>
              <a:gd name="T14" fmla="*/ 189 w 813"/>
              <a:gd name="T15" fmla="*/ 295 h 300"/>
              <a:gd name="T16" fmla="*/ 127 w 813"/>
              <a:gd name="T17" fmla="*/ 295 h 300"/>
              <a:gd name="T18" fmla="*/ 127 w 813"/>
              <a:gd name="T19" fmla="*/ 180 h 300"/>
              <a:gd name="T20" fmla="*/ 96 w 813"/>
              <a:gd name="T21" fmla="*/ 138 h 300"/>
              <a:gd name="T22" fmla="*/ 71 w 813"/>
              <a:gd name="T23" fmla="*/ 150 h 300"/>
              <a:gd name="T24" fmla="*/ 61 w 813"/>
              <a:gd name="T25" fmla="*/ 184 h 300"/>
              <a:gd name="T26" fmla="*/ 61 w 813"/>
              <a:gd name="T27" fmla="*/ 295 h 300"/>
              <a:gd name="T28" fmla="*/ 0 w 813"/>
              <a:gd name="T29" fmla="*/ 295 h 300"/>
              <a:gd name="T30" fmla="*/ 0 w 813"/>
              <a:gd name="T31" fmla="*/ 96 h 300"/>
              <a:gd name="T32" fmla="*/ 61 w 813"/>
              <a:gd name="T33" fmla="*/ 96 h 300"/>
              <a:gd name="T34" fmla="*/ 61 w 813"/>
              <a:gd name="T35" fmla="*/ 127 h 300"/>
              <a:gd name="T36" fmla="*/ 62 w 813"/>
              <a:gd name="T37" fmla="*/ 127 h 300"/>
              <a:gd name="T38" fmla="*/ 89 w 813"/>
              <a:gd name="T39" fmla="*/ 101 h 300"/>
              <a:gd name="T40" fmla="*/ 126 w 813"/>
              <a:gd name="T41" fmla="*/ 91 h 300"/>
              <a:gd name="T42" fmla="*/ 184 w 813"/>
              <a:gd name="T43" fmla="*/ 128 h 300"/>
              <a:gd name="T44" fmla="*/ 251 w 813"/>
              <a:gd name="T45" fmla="*/ 91 h 300"/>
              <a:gd name="T46" fmla="*/ 316 w 813"/>
              <a:gd name="T47" fmla="*/ 171 h 300"/>
              <a:gd name="T48" fmla="*/ 551 w 813"/>
              <a:gd name="T49" fmla="*/ 117 h 300"/>
              <a:gd name="T50" fmla="*/ 572 w 813"/>
              <a:gd name="T51" fmla="*/ 190 h 300"/>
              <a:gd name="T52" fmla="*/ 547 w 813"/>
              <a:gd name="T53" fmla="*/ 270 h 300"/>
              <a:gd name="T54" fmla="*/ 482 w 813"/>
              <a:gd name="T55" fmla="*/ 300 h 300"/>
              <a:gd name="T56" fmla="*/ 427 w 813"/>
              <a:gd name="T57" fmla="*/ 272 h 300"/>
              <a:gd name="T58" fmla="*/ 426 w 813"/>
              <a:gd name="T59" fmla="*/ 272 h 300"/>
              <a:gd name="T60" fmla="*/ 426 w 813"/>
              <a:gd name="T61" fmla="*/ 295 h 300"/>
              <a:gd name="T62" fmla="*/ 365 w 813"/>
              <a:gd name="T63" fmla="*/ 295 h 300"/>
              <a:gd name="T64" fmla="*/ 365 w 813"/>
              <a:gd name="T65" fmla="*/ 0 h 300"/>
              <a:gd name="T66" fmla="*/ 426 w 813"/>
              <a:gd name="T67" fmla="*/ 0 h 300"/>
              <a:gd name="T68" fmla="*/ 426 w 813"/>
              <a:gd name="T69" fmla="*/ 126 h 300"/>
              <a:gd name="T70" fmla="*/ 427 w 813"/>
              <a:gd name="T71" fmla="*/ 126 h 300"/>
              <a:gd name="T72" fmla="*/ 492 w 813"/>
              <a:gd name="T73" fmla="*/ 91 h 300"/>
              <a:gd name="T74" fmla="*/ 551 w 813"/>
              <a:gd name="T75" fmla="*/ 117 h 300"/>
              <a:gd name="T76" fmla="*/ 509 w 813"/>
              <a:gd name="T77" fmla="*/ 191 h 300"/>
              <a:gd name="T78" fmla="*/ 498 w 813"/>
              <a:gd name="T79" fmla="*/ 152 h 300"/>
              <a:gd name="T80" fmla="*/ 468 w 813"/>
              <a:gd name="T81" fmla="*/ 138 h 300"/>
              <a:gd name="T82" fmla="*/ 437 w 813"/>
              <a:gd name="T83" fmla="*/ 152 h 300"/>
              <a:gd name="T84" fmla="*/ 425 w 813"/>
              <a:gd name="T85" fmla="*/ 188 h 300"/>
              <a:gd name="T86" fmla="*/ 425 w 813"/>
              <a:gd name="T87" fmla="*/ 208 h 300"/>
              <a:gd name="T88" fmla="*/ 436 w 813"/>
              <a:gd name="T89" fmla="*/ 240 h 300"/>
              <a:gd name="T90" fmla="*/ 465 w 813"/>
              <a:gd name="T91" fmla="*/ 253 h 300"/>
              <a:gd name="T92" fmla="*/ 497 w 813"/>
              <a:gd name="T93" fmla="*/ 237 h 300"/>
              <a:gd name="T94" fmla="*/ 509 w 813"/>
              <a:gd name="T95" fmla="*/ 191 h 300"/>
              <a:gd name="T96" fmla="*/ 813 w 813"/>
              <a:gd name="T97" fmla="*/ 193 h 300"/>
              <a:gd name="T98" fmla="*/ 784 w 813"/>
              <a:gd name="T99" fmla="*/ 271 h 300"/>
              <a:gd name="T100" fmla="*/ 704 w 813"/>
              <a:gd name="T101" fmla="*/ 300 h 300"/>
              <a:gd name="T102" fmla="*/ 626 w 813"/>
              <a:gd name="T103" fmla="*/ 272 h 300"/>
              <a:gd name="T104" fmla="*/ 597 w 813"/>
              <a:gd name="T105" fmla="*/ 196 h 300"/>
              <a:gd name="T106" fmla="*/ 627 w 813"/>
              <a:gd name="T107" fmla="*/ 119 h 300"/>
              <a:gd name="T108" fmla="*/ 707 w 813"/>
              <a:gd name="T109" fmla="*/ 91 h 300"/>
              <a:gd name="T110" fmla="*/ 785 w 813"/>
              <a:gd name="T111" fmla="*/ 119 h 300"/>
              <a:gd name="T112" fmla="*/ 813 w 813"/>
              <a:gd name="T113" fmla="*/ 193 h 300"/>
              <a:gd name="T114" fmla="*/ 750 w 813"/>
              <a:gd name="T115" fmla="*/ 194 h 300"/>
              <a:gd name="T116" fmla="*/ 706 w 813"/>
              <a:gd name="T117" fmla="*/ 138 h 300"/>
              <a:gd name="T118" fmla="*/ 672 w 813"/>
              <a:gd name="T119" fmla="*/ 153 h 300"/>
              <a:gd name="T120" fmla="*/ 660 w 813"/>
              <a:gd name="T121" fmla="*/ 195 h 300"/>
              <a:gd name="T122" fmla="*/ 706 w 813"/>
              <a:gd name="T123" fmla="*/ 253 h 300"/>
              <a:gd name="T124" fmla="*/ 750 w 813"/>
              <a:gd name="T125" fmla="*/ 194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13" h="300">
                <a:moveTo>
                  <a:pt x="316" y="171"/>
                </a:moveTo>
                <a:cubicBezTo>
                  <a:pt x="316" y="295"/>
                  <a:pt x="316" y="295"/>
                  <a:pt x="316" y="295"/>
                </a:cubicBezTo>
                <a:cubicBezTo>
                  <a:pt x="255" y="295"/>
                  <a:pt x="255" y="295"/>
                  <a:pt x="255" y="295"/>
                </a:cubicBezTo>
                <a:cubicBezTo>
                  <a:pt x="255" y="181"/>
                  <a:pt x="255" y="181"/>
                  <a:pt x="255" y="181"/>
                </a:cubicBezTo>
                <a:cubicBezTo>
                  <a:pt x="255" y="152"/>
                  <a:pt x="244" y="138"/>
                  <a:pt x="223" y="138"/>
                </a:cubicBezTo>
                <a:cubicBezTo>
                  <a:pt x="213" y="138"/>
                  <a:pt x="204" y="142"/>
                  <a:pt x="198" y="151"/>
                </a:cubicBezTo>
                <a:cubicBezTo>
                  <a:pt x="192" y="160"/>
                  <a:pt x="189" y="171"/>
                  <a:pt x="189" y="184"/>
                </a:cubicBezTo>
                <a:cubicBezTo>
                  <a:pt x="189" y="295"/>
                  <a:pt x="189" y="295"/>
                  <a:pt x="189" y="295"/>
                </a:cubicBezTo>
                <a:cubicBezTo>
                  <a:pt x="127" y="295"/>
                  <a:pt x="127" y="295"/>
                  <a:pt x="127" y="295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7" y="152"/>
                  <a:pt x="117" y="138"/>
                  <a:pt x="96" y="138"/>
                </a:cubicBezTo>
                <a:cubicBezTo>
                  <a:pt x="85" y="138"/>
                  <a:pt x="77" y="142"/>
                  <a:pt x="71" y="150"/>
                </a:cubicBezTo>
                <a:cubicBezTo>
                  <a:pt x="64" y="159"/>
                  <a:pt x="61" y="170"/>
                  <a:pt x="61" y="184"/>
                </a:cubicBezTo>
                <a:cubicBezTo>
                  <a:pt x="61" y="295"/>
                  <a:pt x="61" y="295"/>
                  <a:pt x="61" y="295"/>
                </a:cubicBezTo>
                <a:cubicBezTo>
                  <a:pt x="0" y="295"/>
                  <a:pt x="0" y="295"/>
                  <a:pt x="0" y="295"/>
                </a:cubicBezTo>
                <a:cubicBezTo>
                  <a:pt x="0" y="96"/>
                  <a:pt x="0" y="96"/>
                  <a:pt x="0" y="96"/>
                </a:cubicBezTo>
                <a:cubicBezTo>
                  <a:pt x="61" y="96"/>
                  <a:pt x="61" y="96"/>
                  <a:pt x="61" y="96"/>
                </a:cubicBezTo>
                <a:cubicBezTo>
                  <a:pt x="61" y="127"/>
                  <a:pt x="61" y="127"/>
                  <a:pt x="61" y="127"/>
                </a:cubicBezTo>
                <a:cubicBezTo>
                  <a:pt x="62" y="127"/>
                  <a:pt x="62" y="127"/>
                  <a:pt x="62" y="127"/>
                </a:cubicBezTo>
                <a:cubicBezTo>
                  <a:pt x="68" y="116"/>
                  <a:pt x="77" y="108"/>
                  <a:pt x="89" y="101"/>
                </a:cubicBezTo>
                <a:cubicBezTo>
                  <a:pt x="100" y="94"/>
                  <a:pt x="113" y="91"/>
                  <a:pt x="126" y="91"/>
                </a:cubicBezTo>
                <a:cubicBezTo>
                  <a:pt x="154" y="91"/>
                  <a:pt x="174" y="103"/>
                  <a:pt x="184" y="128"/>
                </a:cubicBezTo>
                <a:cubicBezTo>
                  <a:pt x="199" y="103"/>
                  <a:pt x="222" y="91"/>
                  <a:pt x="251" y="91"/>
                </a:cubicBezTo>
                <a:cubicBezTo>
                  <a:pt x="294" y="91"/>
                  <a:pt x="316" y="118"/>
                  <a:pt x="316" y="171"/>
                </a:cubicBezTo>
                <a:close/>
                <a:moveTo>
                  <a:pt x="551" y="117"/>
                </a:moveTo>
                <a:cubicBezTo>
                  <a:pt x="565" y="135"/>
                  <a:pt x="572" y="159"/>
                  <a:pt x="572" y="190"/>
                </a:cubicBezTo>
                <a:cubicBezTo>
                  <a:pt x="572" y="223"/>
                  <a:pt x="564" y="250"/>
                  <a:pt x="547" y="270"/>
                </a:cubicBezTo>
                <a:cubicBezTo>
                  <a:pt x="531" y="290"/>
                  <a:pt x="510" y="300"/>
                  <a:pt x="482" y="300"/>
                </a:cubicBezTo>
                <a:cubicBezTo>
                  <a:pt x="458" y="300"/>
                  <a:pt x="439" y="291"/>
                  <a:pt x="427" y="272"/>
                </a:cubicBezTo>
                <a:cubicBezTo>
                  <a:pt x="426" y="272"/>
                  <a:pt x="426" y="272"/>
                  <a:pt x="426" y="272"/>
                </a:cubicBezTo>
                <a:cubicBezTo>
                  <a:pt x="426" y="295"/>
                  <a:pt x="426" y="295"/>
                  <a:pt x="426" y="295"/>
                </a:cubicBezTo>
                <a:cubicBezTo>
                  <a:pt x="365" y="295"/>
                  <a:pt x="365" y="295"/>
                  <a:pt x="365" y="295"/>
                </a:cubicBezTo>
                <a:cubicBezTo>
                  <a:pt x="365" y="0"/>
                  <a:pt x="365" y="0"/>
                  <a:pt x="365" y="0"/>
                </a:cubicBezTo>
                <a:cubicBezTo>
                  <a:pt x="426" y="0"/>
                  <a:pt x="426" y="0"/>
                  <a:pt x="426" y="0"/>
                </a:cubicBezTo>
                <a:cubicBezTo>
                  <a:pt x="426" y="126"/>
                  <a:pt x="426" y="126"/>
                  <a:pt x="426" y="126"/>
                </a:cubicBezTo>
                <a:cubicBezTo>
                  <a:pt x="427" y="126"/>
                  <a:pt x="427" y="126"/>
                  <a:pt x="427" y="126"/>
                </a:cubicBezTo>
                <a:cubicBezTo>
                  <a:pt x="442" y="103"/>
                  <a:pt x="464" y="91"/>
                  <a:pt x="492" y="91"/>
                </a:cubicBezTo>
                <a:cubicBezTo>
                  <a:pt x="517" y="91"/>
                  <a:pt x="537" y="100"/>
                  <a:pt x="551" y="117"/>
                </a:cubicBezTo>
                <a:close/>
                <a:moveTo>
                  <a:pt x="509" y="191"/>
                </a:moveTo>
                <a:cubicBezTo>
                  <a:pt x="509" y="174"/>
                  <a:pt x="505" y="161"/>
                  <a:pt x="498" y="152"/>
                </a:cubicBezTo>
                <a:cubicBezTo>
                  <a:pt x="491" y="143"/>
                  <a:pt x="481" y="138"/>
                  <a:pt x="468" y="138"/>
                </a:cubicBezTo>
                <a:cubicBezTo>
                  <a:pt x="456" y="138"/>
                  <a:pt x="445" y="143"/>
                  <a:pt x="437" y="152"/>
                </a:cubicBezTo>
                <a:cubicBezTo>
                  <a:pt x="429" y="161"/>
                  <a:pt x="425" y="173"/>
                  <a:pt x="425" y="188"/>
                </a:cubicBezTo>
                <a:cubicBezTo>
                  <a:pt x="425" y="208"/>
                  <a:pt x="425" y="208"/>
                  <a:pt x="425" y="208"/>
                </a:cubicBezTo>
                <a:cubicBezTo>
                  <a:pt x="425" y="221"/>
                  <a:pt x="429" y="232"/>
                  <a:pt x="436" y="240"/>
                </a:cubicBezTo>
                <a:cubicBezTo>
                  <a:pt x="444" y="249"/>
                  <a:pt x="453" y="253"/>
                  <a:pt x="465" y="253"/>
                </a:cubicBezTo>
                <a:cubicBezTo>
                  <a:pt x="479" y="253"/>
                  <a:pt x="489" y="247"/>
                  <a:pt x="497" y="237"/>
                </a:cubicBezTo>
                <a:cubicBezTo>
                  <a:pt x="505" y="226"/>
                  <a:pt x="509" y="210"/>
                  <a:pt x="509" y="191"/>
                </a:cubicBezTo>
                <a:close/>
                <a:moveTo>
                  <a:pt x="813" y="193"/>
                </a:moveTo>
                <a:cubicBezTo>
                  <a:pt x="813" y="226"/>
                  <a:pt x="803" y="252"/>
                  <a:pt x="784" y="271"/>
                </a:cubicBezTo>
                <a:cubicBezTo>
                  <a:pt x="764" y="290"/>
                  <a:pt x="738" y="300"/>
                  <a:pt x="704" y="300"/>
                </a:cubicBezTo>
                <a:cubicBezTo>
                  <a:pt x="671" y="300"/>
                  <a:pt x="645" y="291"/>
                  <a:pt x="626" y="272"/>
                </a:cubicBezTo>
                <a:cubicBezTo>
                  <a:pt x="607" y="253"/>
                  <a:pt x="597" y="228"/>
                  <a:pt x="597" y="196"/>
                </a:cubicBezTo>
                <a:cubicBezTo>
                  <a:pt x="597" y="163"/>
                  <a:pt x="607" y="137"/>
                  <a:pt x="627" y="119"/>
                </a:cubicBezTo>
                <a:cubicBezTo>
                  <a:pt x="647" y="100"/>
                  <a:pt x="673" y="91"/>
                  <a:pt x="707" y="91"/>
                </a:cubicBezTo>
                <a:cubicBezTo>
                  <a:pt x="740" y="91"/>
                  <a:pt x="766" y="100"/>
                  <a:pt x="785" y="119"/>
                </a:cubicBezTo>
                <a:cubicBezTo>
                  <a:pt x="804" y="137"/>
                  <a:pt x="813" y="162"/>
                  <a:pt x="813" y="193"/>
                </a:cubicBezTo>
                <a:close/>
                <a:moveTo>
                  <a:pt x="750" y="194"/>
                </a:moveTo>
                <a:cubicBezTo>
                  <a:pt x="750" y="157"/>
                  <a:pt x="735" y="138"/>
                  <a:pt x="706" y="138"/>
                </a:cubicBezTo>
                <a:cubicBezTo>
                  <a:pt x="691" y="138"/>
                  <a:pt x="680" y="143"/>
                  <a:pt x="672" y="153"/>
                </a:cubicBezTo>
                <a:cubicBezTo>
                  <a:pt x="664" y="163"/>
                  <a:pt x="660" y="177"/>
                  <a:pt x="660" y="195"/>
                </a:cubicBezTo>
                <a:cubicBezTo>
                  <a:pt x="660" y="234"/>
                  <a:pt x="675" y="253"/>
                  <a:pt x="706" y="253"/>
                </a:cubicBezTo>
                <a:cubicBezTo>
                  <a:pt x="736" y="253"/>
                  <a:pt x="750" y="233"/>
                  <a:pt x="750" y="194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dirty="0"/>
          </a:p>
        </p:txBody>
      </p:sp>
      <p:sp>
        <p:nvSpPr>
          <p:cNvPr id="24" name="Freeform 13">
            <a:extLst>
              <a:ext uri="{FF2B5EF4-FFF2-40B4-BE49-F238E27FC236}">
                <a16:creationId xmlns:a16="http://schemas.microsoft.com/office/drawing/2014/main" id="{31D0FF1F-7CCB-4A92-903F-3DD77450A463}"/>
              </a:ext>
            </a:extLst>
          </p:cNvPr>
          <p:cNvSpPr>
            <a:spLocks noSelect="1"/>
          </p:cNvSpPr>
          <p:nvPr userDrawn="1"/>
        </p:nvSpPr>
        <p:spPr bwMode="gray">
          <a:xfrm>
            <a:off x="4763" y="719138"/>
            <a:ext cx="2298700" cy="1441450"/>
          </a:xfrm>
          <a:custGeom>
            <a:avLst/>
            <a:gdLst>
              <a:gd name="T0" fmla="*/ 5433 w 5433"/>
              <a:gd name="T1" fmla="*/ 750 h 3403"/>
              <a:gd name="T2" fmla="*/ 4683 w 5433"/>
              <a:gd name="T3" fmla="*/ 0 h 3403"/>
              <a:gd name="T4" fmla="*/ 0 w 5433"/>
              <a:gd name="T5" fmla="*/ 0 h 3403"/>
              <a:gd name="T6" fmla="*/ 0 w 5433"/>
              <a:gd name="T7" fmla="*/ 3403 h 3403"/>
              <a:gd name="T8" fmla="*/ 5433 w 5433"/>
              <a:gd name="T9" fmla="*/ 3403 h 3403"/>
              <a:gd name="T10" fmla="*/ 5433 w 5433"/>
              <a:gd name="T11" fmla="*/ 750 h 3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433" h="3403">
                <a:moveTo>
                  <a:pt x="5433" y="750"/>
                </a:moveTo>
                <a:cubicBezTo>
                  <a:pt x="5433" y="338"/>
                  <a:pt x="5095" y="0"/>
                  <a:pt x="468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403"/>
                  <a:pt x="0" y="3403"/>
                  <a:pt x="0" y="3403"/>
                </a:cubicBezTo>
                <a:cubicBezTo>
                  <a:pt x="5433" y="3403"/>
                  <a:pt x="5433" y="3403"/>
                  <a:pt x="5433" y="3403"/>
                </a:cubicBezTo>
                <a:lnTo>
                  <a:pt x="5433" y="750"/>
                </a:lnTo>
                <a:close/>
              </a:path>
            </a:pathLst>
          </a:custGeom>
          <a:solidFill>
            <a:srgbClr val="009EE2"/>
          </a:solidFill>
          <a:ln>
            <a:noFill/>
          </a:ln>
          <a:effectLst>
            <a:outerShdw blurRad="76200" sx="104000" sy="104000" algn="ctr" rotWithShape="0">
              <a:srgbClr val="D0CECE">
                <a:alpha val="76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dirty="0"/>
          </a:p>
        </p:txBody>
      </p:sp>
      <p:pic>
        <p:nvPicPr>
          <p:cNvPr id="26" name="***logo">
            <a:extLst>
              <a:ext uri="{FF2B5EF4-FFF2-40B4-BE49-F238E27FC236}">
                <a16:creationId xmlns:a16="http://schemas.microsoft.com/office/drawing/2014/main" id="{A2409C37-EC2C-4007-89C3-F83F32B5BFF0}"/>
              </a:ext>
            </a:extLst>
          </p:cNvPr>
          <p:cNvPicPr>
            <a:picLocks noSelect="1"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4680" y="719280"/>
            <a:ext cx="2298600" cy="144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256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 noSelect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nl-NL" noProof="1"/>
              <a:t>[Titel]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 hidden="1">
            <a:extLst>
              <a:ext uri="{FF2B5EF4-FFF2-40B4-BE49-F238E27FC236}">
                <a16:creationId xmlns:a16="http://schemas.microsoft.com/office/drawing/2014/main" id="{60ABDAD1-1417-4A76-B2E5-DEB5397BB4D7}"/>
              </a:ext>
            </a:extLst>
          </p:cNvPr>
          <p:cNvPicPr>
            <a:picLocks noSelect="1"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3393" y="0"/>
            <a:ext cx="12188389" cy="6858000"/>
          </a:xfrm>
          <a:prstGeom prst="rect">
            <a:avLst/>
          </a:prstGeom>
        </p:spPr>
      </p:pic>
      <p:pic>
        <p:nvPicPr>
          <p:cNvPr id="10" name="***druppels">
            <a:extLst>
              <a:ext uri="{FF2B5EF4-FFF2-40B4-BE49-F238E27FC236}">
                <a16:creationId xmlns:a16="http://schemas.microsoft.com/office/drawing/2014/main" id="{720F36EC-87A9-44DD-BB0D-0AAA2D3BE9E8}"/>
              </a:ext>
            </a:extLst>
          </p:cNvPr>
          <p:cNvPicPr>
            <a:picLocks noSelect="1" noChangeAspect="1"/>
          </p:cNvPicPr>
          <p:nvPr userDrawn="1"/>
        </p:nvPicPr>
        <p:blipFill>
          <a:blip r:embed="rId13"/>
          <a:stretch>
            <a:fillRect/>
          </a:stretch>
        </p:blipFill>
        <p:spPr bwMode="gray">
          <a:xfrm>
            <a:off x="0" y="0"/>
            <a:ext cx="2529840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 noSelect="1"/>
          </p:cNvSpPr>
          <p:nvPr>
            <p:ph type="title"/>
          </p:nvPr>
        </p:nvSpPr>
        <p:spPr bwMode="gray">
          <a:xfrm>
            <a:off x="1328739" y="377788"/>
            <a:ext cx="8153224" cy="11430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nl-NL" noProof="1"/>
              <a:t>Klik om de stijl te bewerken</a:t>
            </a:r>
          </a:p>
        </p:txBody>
      </p:sp>
      <p:sp>
        <p:nvSpPr>
          <p:cNvPr id="3" name="Tijdelijke aanduiding voor tekst 2 (JU-Free)"/>
          <p:cNvSpPr>
            <a:spLocks noGrp="1"/>
          </p:cNvSpPr>
          <p:nvPr>
            <p:ph type="body" idx="1"/>
          </p:nvPr>
        </p:nvSpPr>
        <p:spPr bwMode="gray">
          <a:xfrm>
            <a:off x="1345059" y="2312876"/>
            <a:ext cx="8712968" cy="33843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1"/>
              <a:t>JU-LEVEL1=Opsomming 1e niveau</a:t>
            </a:r>
          </a:p>
          <a:p>
            <a:pPr lvl="1"/>
            <a:r>
              <a:rPr lang="nl-NL" noProof="1"/>
              <a:t>JU-LEVEL2=Opsomming 2e niveau</a:t>
            </a:r>
          </a:p>
          <a:p>
            <a:pPr lvl="2"/>
            <a:r>
              <a:rPr lang="nl-NL" noProof="1"/>
              <a:t>JU-LEVEL3=Opsomming 3e niveau</a:t>
            </a:r>
          </a:p>
          <a:p>
            <a:pPr lvl="3"/>
            <a:r>
              <a:rPr lang="nl-NL" noProof="1"/>
              <a:t>JU-LEVEL4=Kop</a:t>
            </a:r>
          </a:p>
          <a:p>
            <a:pPr lvl="4"/>
            <a:r>
              <a:rPr lang="nl-NL" noProof="1"/>
              <a:t>JU-LEVEL5=Basistekst</a:t>
            </a:r>
          </a:p>
          <a:p>
            <a:pPr lvl="5"/>
            <a:r>
              <a:rPr lang="nl-NL" noProof="1"/>
              <a:t>JU-LEVEL6=Zwevend 1e niveau</a:t>
            </a:r>
          </a:p>
          <a:p>
            <a:pPr lvl="6"/>
            <a:r>
              <a:rPr lang="nl-NL" noProof="1"/>
              <a:t>JU-LEVEL7=Zwevend 2e niveau</a:t>
            </a:r>
          </a:p>
          <a:p>
            <a:pPr lvl="7"/>
            <a:r>
              <a:rPr lang="nl-NL" noProof="1"/>
              <a:t>JU-LEVEL8=Zwevend 3e niveau</a:t>
            </a:r>
          </a:p>
          <a:p>
            <a:pPr lvl="8"/>
            <a:r>
              <a:rPr lang="nl-NL" noProof="1"/>
              <a:t>JU-LEVEL9=Negende niveau</a:t>
            </a:r>
          </a:p>
        </p:txBody>
      </p:sp>
      <p:sp>
        <p:nvSpPr>
          <p:cNvPr id="4" name="Tijdelijke aanduiding voor datum 3"/>
          <p:cNvSpPr>
            <a:spLocks noGrp="1" noSelect="1"/>
          </p:cNvSpPr>
          <p:nvPr>
            <p:ph type="dt" sz="half" idx="2"/>
          </p:nvPr>
        </p:nvSpPr>
        <p:spPr bwMode="gray">
          <a:xfrm>
            <a:off x="184547" y="6021288"/>
            <a:ext cx="1705099" cy="252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1600" b="1">
                <a:solidFill>
                  <a:schemeClr val="bg1"/>
                </a:solidFill>
                <a:latin typeface="+mj-lt"/>
              </a:defRPr>
            </a:lvl1pPr>
          </a:lstStyle>
          <a:p>
            <a:fld id="{2923B9C5-BE15-4844-92EA-6B5A4B794705}" type="datetime4">
              <a:rPr lang="nl-NL" noProof="1" smtClean="0"/>
              <a:pPr/>
              <a:t>16 december 2022</a:t>
            </a:fld>
            <a:endParaRPr lang="nl-NL" noProof="1"/>
          </a:p>
        </p:txBody>
      </p:sp>
      <p:sp>
        <p:nvSpPr>
          <p:cNvPr id="5" name="Tijdelijke aanduiding voor voettekst 4"/>
          <p:cNvSpPr>
            <a:spLocks noGrp="1" noSelect="1"/>
          </p:cNvSpPr>
          <p:nvPr>
            <p:ph type="ftr" sz="quarter" idx="3"/>
          </p:nvPr>
        </p:nvSpPr>
        <p:spPr bwMode="gray">
          <a:xfrm>
            <a:off x="2101143" y="6021288"/>
            <a:ext cx="6265512" cy="252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>
              <a:defRPr sz="1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 noProof="1"/>
              <a:t>[Voornaam Achternaam]</a:t>
            </a:r>
          </a:p>
        </p:txBody>
      </p:sp>
      <p:sp>
        <p:nvSpPr>
          <p:cNvPr id="6" name="Tijdelijke aanduiding voor dianummer 5"/>
          <p:cNvSpPr>
            <a:spLocks noGrp="1" noSelect="1"/>
          </p:cNvSpPr>
          <p:nvPr>
            <p:ph type="sldNum" sz="quarter" idx="4"/>
          </p:nvPr>
        </p:nvSpPr>
        <p:spPr bwMode="gray">
          <a:xfrm>
            <a:off x="9986020" y="6021288"/>
            <a:ext cx="1613802" cy="25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 noProof="1"/>
              <a:t> </a:t>
            </a:r>
            <a:fld id="{1336C48C-F87C-4E4B-81EF-5027B17D1F61}" type="slidenum">
              <a:rPr lang="nl-NL" noProof="1" smtClean="0"/>
              <a:pPr/>
              <a:t>‹nr.›</a:t>
            </a:fld>
            <a:endParaRPr lang="nl-NL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0" r:id="rId2"/>
    <p:sldLayoutId id="2147483711" r:id="rId3"/>
    <p:sldLayoutId id="2147483717" r:id="rId4"/>
    <p:sldLayoutId id="2147483715" r:id="rId5"/>
    <p:sldLayoutId id="2147483719" r:id="rId6"/>
    <p:sldLayoutId id="2147483720" r:id="rId7"/>
    <p:sldLayoutId id="2147483716" r:id="rId8"/>
    <p:sldLayoutId id="2147483713" r:id="rId9"/>
    <p:sldLayoutId id="2147483714" r:id="rId10"/>
  </p:sldLayoutIdLst>
  <p:hf sldNum="0" hdr="0" ftr="0" dt="0"/>
  <p:txStyles>
    <p:titleStyle>
      <a:lvl1pPr algn="l" defTabSz="1088937" rtl="0" eaLnBrk="1" latinLnBrk="0" hangingPunct="1">
        <a:spcBef>
          <a:spcPct val="0"/>
        </a:spcBef>
        <a:buNone/>
        <a:defRPr sz="35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0400" indent="-230400" algn="l" defTabSz="1088937" rtl="0" eaLnBrk="1" latinLnBrk="0" hangingPunct="1">
        <a:spcBef>
          <a:spcPts val="0"/>
        </a:spcBef>
        <a:buFont typeface="Arial" pitchFamily="34" charset="0"/>
        <a:buChar char="•"/>
        <a:defRPr sz="2700" b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237600" indent="-237600" algn="l" defTabSz="1088937" rtl="0" eaLnBrk="1" latinLnBrk="0" hangingPunct="1">
        <a:spcBef>
          <a:spcPts val="0"/>
        </a:spcBef>
        <a:buClr>
          <a:schemeClr val="tx1"/>
        </a:buClr>
        <a:buFont typeface="Arial" pitchFamily="34" charset="0"/>
        <a:buChar char="•"/>
        <a:defRPr sz="27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475200" indent="-237600" algn="l" defTabSz="1088937" rtl="0" eaLnBrk="1" latinLnBrk="0" hangingPunct="1">
        <a:spcBef>
          <a:spcPts val="0"/>
        </a:spcBef>
        <a:buFont typeface="Arial" pitchFamily="34" charset="0"/>
        <a:buChar char="•"/>
        <a:defRPr sz="1901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1088937" rtl="0" eaLnBrk="1" latinLnBrk="0" hangingPunct="1">
        <a:spcBef>
          <a:spcPts val="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1088937" rtl="0" eaLnBrk="1" latinLnBrk="0" hangingPunct="1">
        <a:spcBef>
          <a:spcPts val="1500"/>
        </a:spcBef>
        <a:buFont typeface="Arial" pitchFamily="34" charset="0"/>
        <a:buNone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0" indent="0" algn="l" defTabSz="1088937" rtl="0" eaLnBrk="1" latinLnBrk="0" hangingPunct="1">
        <a:spcBef>
          <a:spcPts val="0"/>
        </a:spcBef>
        <a:buFont typeface="Arial" pitchFamily="34" charset="0"/>
        <a:buNone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75200" indent="0" algn="l" defTabSz="1088937" rtl="0" eaLnBrk="1" latinLnBrk="0" hangingPunct="1">
        <a:spcBef>
          <a:spcPts val="0"/>
        </a:spcBef>
        <a:buFont typeface="Arial" pitchFamily="34" charset="0"/>
        <a:buNone/>
        <a:defRPr sz="2101" kern="1200">
          <a:solidFill>
            <a:schemeClr val="tx1"/>
          </a:solidFill>
          <a:latin typeface="+mn-lt"/>
          <a:ea typeface="+mn-ea"/>
          <a:cs typeface="+mn-cs"/>
        </a:defRPr>
      </a:lvl7pPr>
      <a:lvl8pPr marL="712800" indent="0" algn="l" defTabSz="1088937" rtl="0" eaLnBrk="1" latinLnBrk="0" hangingPunct="1">
        <a:spcBef>
          <a:spcPts val="0"/>
        </a:spcBef>
        <a:buFont typeface="Arial" pitchFamily="34" charset="0"/>
        <a:buNone/>
        <a:defRPr sz="1901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1088937" rtl="0" eaLnBrk="1" latinLnBrk="0" hangingPunct="1">
        <a:spcBef>
          <a:spcPts val="0"/>
        </a:spcBef>
        <a:buFont typeface="Arial" pitchFamily="34" charset="0"/>
        <a:buNone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1088937" rtl="0" eaLnBrk="1" latinLnBrk="0" hangingPunct="1">
        <a:defRPr sz="2101" kern="1200">
          <a:solidFill>
            <a:schemeClr val="tx1"/>
          </a:solidFill>
          <a:latin typeface="+mn-lt"/>
          <a:ea typeface="+mn-ea"/>
          <a:cs typeface="+mn-cs"/>
        </a:defRPr>
      </a:lvl1pPr>
      <a:lvl2pPr marL="544469" algn="l" defTabSz="1088937" rtl="0" eaLnBrk="1" latinLnBrk="0" hangingPunct="1">
        <a:defRPr sz="2101" kern="1200">
          <a:solidFill>
            <a:schemeClr val="tx1"/>
          </a:solidFill>
          <a:latin typeface="+mn-lt"/>
          <a:ea typeface="+mn-ea"/>
          <a:cs typeface="+mn-cs"/>
        </a:defRPr>
      </a:lvl2pPr>
      <a:lvl3pPr marL="1088937" algn="l" defTabSz="1088937" rtl="0" eaLnBrk="1" latinLnBrk="0" hangingPunct="1">
        <a:defRPr sz="2101" kern="1200">
          <a:solidFill>
            <a:schemeClr val="tx1"/>
          </a:solidFill>
          <a:latin typeface="+mn-lt"/>
          <a:ea typeface="+mn-ea"/>
          <a:cs typeface="+mn-cs"/>
        </a:defRPr>
      </a:lvl3pPr>
      <a:lvl4pPr marL="1633406" algn="l" defTabSz="1088937" rtl="0" eaLnBrk="1" latinLnBrk="0" hangingPunct="1">
        <a:defRPr sz="2101" kern="1200">
          <a:solidFill>
            <a:schemeClr val="tx1"/>
          </a:solidFill>
          <a:latin typeface="+mn-lt"/>
          <a:ea typeface="+mn-ea"/>
          <a:cs typeface="+mn-cs"/>
        </a:defRPr>
      </a:lvl4pPr>
      <a:lvl5pPr marL="2177875" algn="l" defTabSz="1088937" rtl="0" eaLnBrk="1" latinLnBrk="0" hangingPunct="1">
        <a:defRPr sz="2101" kern="1200">
          <a:solidFill>
            <a:schemeClr val="tx1"/>
          </a:solidFill>
          <a:latin typeface="+mn-lt"/>
          <a:ea typeface="+mn-ea"/>
          <a:cs typeface="+mn-cs"/>
        </a:defRPr>
      </a:lvl5pPr>
      <a:lvl6pPr marL="2722343" algn="l" defTabSz="1088937" rtl="0" eaLnBrk="1" latinLnBrk="0" hangingPunct="1">
        <a:defRPr sz="2101" kern="1200">
          <a:solidFill>
            <a:schemeClr val="tx1"/>
          </a:solidFill>
          <a:latin typeface="+mn-lt"/>
          <a:ea typeface="+mn-ea"/>
          <a:cs typeface="+mn-cs"/>
        </a:defRPr>
      </a:lvl6pPr>
      <a:lvl7pPr marL="3266811" algn="l" defTabSz="1088937" rtl="0" eaLnBrk="1" latinLnBrk="0" hangingPunct="1">
        <a:defRPr sz="2101" kern="1200">
          <a:solidFill>
            <a:schemeClr val="tx1"/>
          </a:solidFill>
          <a:latin typeface="+mn-lt"/>
          <a:ea typeface="+mn-ea"/>
          <a:cs typeface="+mn-cs"/>
        </a:defRPr>
      </a:lvl7pPr>
      <a:lvl8pPr marL="3811280" algn="l" defTabSz="1088937" rtl="0" eaLnBrk="1" latinLnBrk="0" hangingPunct="1">
        <a:defRPr sz="2101" kern="1200">
          <a:solidFill>
            <a:schemeClr val="tx1"/>
          </a:solidFill>
          <a:latin typeface="+mn-lt"/>
          <a:ea typeface="+mn-ea"/>
          <a:cs typeface="+mn-cs"/>
        </a:defRPr>
      </a:lvl8pPr>
      <a:lvl9pPr marL="4355749" algn="l" defTabSz="1088937" rtl="0" eaLnBrk="1" latinLnBrk="0" hangingPunct="1">
        <a:defRPr sz="21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42294C-8AC5-4A86-92C3-3AAB506AF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Assertiviteit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CAB62821-EE31-42E4-BE13-19E17A49F9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48169" y="2060848"/>
            <a:ext cx="7428275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728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F6F695-5003-4A1B-9EBD-76BF98597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Assertiviteit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FCFAF6C-8D43-4A02-9DAD-CBE2AE3B73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9556581D-A789-4399-8030-F0F38C359FDC}"/>
              </a:ext>
            </a:extLst>
          </p:cNvPr>
          <p:cNvSpPr/>
          <p:nvPr/>
        </p:nvSpPr>
        <p:spPr>
          <a:xfrm>
            <a:off x="841003" y="1681323"/>
            <a:ext cx="3816424" cy="2304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 fontAlgn="base"/>
            <a:r>
              <a:rPr lang="nl-N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Sub-assertief: 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algn="l" rtl="0" fontAlgn="base"/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nl-N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Terughouden, wegcijferen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nl-N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belang van de ander 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nl-N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gaat boven eigenbelang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​.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14439614-CC8F-4A63-8701-833F6FFCE3F7}"/>
              </a:ext>
            </a:extLst>
          </p:cNvPr>
          <p:cNvSpPr/>
          <p:nvPr/>
        </p:nvSpPr>
        <p:spPr>
          <a:xfrm>
            <a:off x="6091288" y="1681323"/>
            <a:ext cx="4248472" cy="2304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 fontAlgn="base"/>
            <a:r>
              <a:rPr lang="nl-N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Agressief – Over-assertief: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algn="l" rtl="0" fontAlgn="base"/>
            <a:endParaRPr lang="en-US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algn="l" rtl="0" fontAlgn="base"/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</a:rPr>
              <a:t>B</a:t>
            </a:r>
            <a:r>
              <a:rPr lang="nl-N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rutaal, oordelend, eigenbelang 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r>
              <a:rPr lang="nl-N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zonder rekening te houden met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r>
              <a:rPr lang="en-US" dirty="0">
                <a:solidFill>
                  <a:srgbClr val="000000"/>
                </a:solidFill>
                <a:latin typeface="Segoe UI" panose="020B0502040204020203" pitchFamily="34" charset="0"/>
              </a:rPr>
              <a:t> </a:t>
            </a:r>
            <a:r>
              <a:rPr lang="nl-N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de belangen van de ander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​.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7C673532-D4EB-4651-AC41-1D7919EBB03E}"/>
              </a:ext>
            </a:extLst>
          </p:cNvPr>
          <p:cNvSpPr/>
          <p:nvPr/>
        </p:nvSpPr>
        <p:spPr>
          <a:xfrm>
            <a:off x="3793331" y="4293096"/>
            <a:ext cx="3816424" cy="198022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 fontAlgn="base"/>
            <a:r>
              <a:rPr lang="nl-N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Assertief: 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algn="l" rtl="0" fontAlgn="base"/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</a:rPr>
              <a:t>B</a:t>
            </a:r>
            <a:r>
              <a:rPr lang="nl-N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alans tussen eigenbelang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nl-N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en belang van de ander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​.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730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00224B-7556-4997-8847-9D0B78F18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Assertief - </a:t>
            </a:r>
            <a:r>
              <a:rPr lang="nl-NL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situatiegebonden</a:t>
            </a:r>
            <a:r>
              <a:rPr lang="nl-NL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FADFC81-564E-4D98-A698-39806BBC7D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3051" y="1772816"/>
            <a:ext cx="8712968" cy="4536504"/>
          </a:xfrm>
        </p:spPr>
        <p:txBody>
          <a:bodyPr/>
          <a:lstStyle/>
          <a:p>
            <a:pPr marL="0" indent="0" algn="l" rtl="0" fontAlgn="base">
              <a:buNone/>
            </a:pPr>
            <a:r>
              <a:rPr lang="nl-NL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Assertiviteit hangt af van de situatie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​. Hoe assertief ben </a:t>
            </a:r>
            <a:r>
              <a:rPr lang="en-US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jij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…</a:t>
            </a:r>
            <a:endParaRPr lang="en-US" sz="24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Thuis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Bij je bijbaan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Bij je vrienden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000000"/>
                </a:solidFill>
                <a:latin typeface="Arial" panose="020B0604020202020204" pitchFamily="34" charset="0"/>
              </a:rPr>
              <a:t>Op s</a:t>
            </a:r>
            <a:r>
              <a:rPr lang="nl-NL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chool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Op stage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0" indent="0" algn="l" rtl="0" fontAlgn="base">
              <a:buNone/>
            </a:pPr>
            <a:endParaRPr lang="nl-NL" sz="24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indent="0" algn="l" rtl="0" fontAlgn="base">
              <a:buNone/>
            </a:pPr>
            <a:r>
              <a:rPr lang="nl-NL" sz="2400" b="0" i="0" u="none" strike="noStrike" dirty="0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Welke situatie ben jij het meest – minst assertief?</a:t>
            </a:r>
            <a:r>
              <a:rPr lang="en-US" sz="2400" b="0" i="0" dirty="0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​</a:t>
            </a:r>
            <a:endParaRPr lang="en-US" sz="2400" b="0" i="0" dirty="0">
              <a:solidFill>
                <a:schemeClr val="accent2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0" indent="0" algn="l" rtl="0" fontAlgn="base">
              <a:buNone/>
            </a:pPr>
            <a:r>
              <a:rPr lang="nl-NL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Zet deze 5 situaties op volgorde: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en-US" sz="24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0" indent="0">
              <a:buNone/>
            </a:pPr>
            <a:r>
              <a:rPr lang="nl-NL" sz="2400" dirty="0"/>
              <a:t>0%                                                                  100%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 err="1"/>
              <a:t>Subassertief</a:t>
            </a:r>
            <a:r>
              <a:rPr lang="nl-NL" sz="2400" dirty="0"/>
              <a:t>                                          Agressief </a:t>
            </a:r>
          </a:p>
        </p:txBody>
      </p: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8352FF7A-08F4-47B4-A967-9F9E35A6C41D}"/>
              </a:ext>
            </a:extLst>
          </p:cNvPr>
          <p:cNvCxnSpPr/>
          <p:nvPr/>
        </p:nvCxnSpPr>
        <p:spPr>
          <a:xfrm>
            <a:off x="1417067" y="5589240"/>
            <a:ext cx="640871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7258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90A268-C59C-4761-852B-69DCDEB3B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Oorzaken sub-assertief gedrag</a:t>
            </a:r>
            <a:r>
              <a:rPr lang="nl-NL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57121DF-2C10-473C-BFF7-CCC395E863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Angst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Schuldgevoel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Verlegenheid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Bescheidenheid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Plichtsgevoel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Karakter: Bescheidenheid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nl-NL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C340D648-48B6-4A28-9E7F-975D8A7EBB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9555" y="3573016"/>
            <a:ext cx="4876800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1017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632945-6297-4F2F-A01F-2DEDEB6A7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Nadelen sub-assertief gedrag</a:t>
            </a:r>
            <a:r>
              <a:rPr lang="nl-NL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DBBB55-5488-4218-9594-11A616CCA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Onzichtbaar zijn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Geen invloed hebben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Overgeslagen worden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Niet krijgen waar je recht op hebt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nl-NL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7A543A7-3E30-4263-9E94-EA940B254C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643" y="3708993"/>
            <a:ext cx="4876800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357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0253F6-542C-4A05-8DFC-0214C4A85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Oorzaken agressief gedrag</a:t>
            </a:r>
            <a:r>
              <a:rPr lang="nl-NL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5ED3A6-7E05-4677-8644-04C4A5880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Opvoeding 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Ergernis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Oordeel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Gewenning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nl-NL" dirty="0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8FF9FEE9-687C-4081-AD12-704D07EF05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677" y="2323975"/>
            <a:ext cx="3838575" cy="383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501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707220-C101-4A59-8F18-54409DA8B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Nadelen </a:t>
            </a:r>
            <a:r>
              <a:rPr lang="nl-NL" b="0" dirty="0">
                <a:solidFill>
                  <a:srgbClr val="000000"/>
                </a:solidFill>
                <a:latin typeface="Calibri" panose="020F0502020204030204" pitchFamily="34" charset="0"/>
              </a:rPr>
              <a:t>agressief </a:t>
            </a:r>
            <a:r>
              <a:rPr lang="nl-NL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gedrag</a:t>
            </a:r>
            <a:r>
              <a:rPr lang="nl-NL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461FF3B-8970-409C-94F3-3AE99851D1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Ruzie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Over komen als brutaal, onbeleefd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 ander haakt af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FEF73C2-3909-4FBB-8283-21AD445B09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8075" y="2648528"/>
            <a:ext cx="3840813" cy="3840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722029"/>
      </p:ext>
    </p:extLst>
  </p:cSld>
  <p:clrMapOvr>
    <a:masterClrMapping/>
  </p:clrMapOvr>
</p:sld>
</file>

<file path=ppt/theme/theme1.xml><?xml version="1.0" encoding="utf-8"?>
<a:theme xmlns:a="http://schemas.openxmlformats.org/drawingml/2006/main" name="Huisstijl">
  <a:themeElements>
    <a:clrScheme name="Kleurenschema MBO Utrecht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9FE3"/>
      </a:accent1>
      <a:accent2>
        <a:srgbClr val="D4EDFC"/>
      </a:accent2>
      <a:accent3>
        <a:srgbClr val="00B0F0"/>
      </a:accent3>
      <a:accent4>
        <a:srgbClr val="009FE3"/>
      </a:accent4>
      <a:accent5>
        <a:srgbClr val="D4EDFC"/>
      </a:accent5>
      <a:accent6>
        <a:srgbClr val="009FE3"/>
      </a:accent6>
      <a:hlink>
        <a:srgbClr val="000000"/>
      </a:hlink>
      <a:folHlink>
        <a:srgbClr val="000000"/>
      </a:folHlink>
    </a:clrScheme>
    <a:fontScheme name="Lettertypen MBO Utrech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>
          <a:defRPr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e MBO Utrecht" id="{F722B2BA-FCA0-491C-8F57-794F45CDFCA8}" vid="{0F0D8355-B23E-4348-99DE-C95FA51B78B7}"/>
    </a:ext>
  </a:extLst>
</a:theme>
</file>

<file path=ppt/theme/theme2.xml><?xml version="1.0" encoding="utf-8"?>
<a:theme xmlns:a="http://schemas.openxmlformats.org/drawingml/2006/main" name="Office-thema">
  <a:themeElements>
    <a:clrScheme name="Notes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9FE3"/>
      </a:accent1>
      <a:accent2>
        <a:srgbClr val="D4EDFC"/>
      </a:accent2>
      <a:accent3>
        <a:srgbClr val="00B0F0"/>
      </a:accent3>
      <a:accent4>
        <a:srgbClr val="009FE3"/>
      </a:accent4>
      <a:accent5>
        <a:srgbClr val="D4EDFC"/>
      </a:accent5>
      <a:accent6>
        <a:srgbClr val="009FE3"/>
      </a:accent6>
      <a:hlink>
        <a:srgbClr val="000000"/>
      </a:hlink>
      <a:folHlink>
        <a:srgbClr val="000000"/>
      </a:folHlink>
    </a:clrScheme>
    <a:fontScheme name="Notes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Handout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9FE3"/>
      </a:accent1>
      <a:accent2>
        <a:srgbClr val="D4EDFC"/>
      </a:accent2>
      <a:accent3>
        <a:srgbClr val="00B0F0"/>
      </a:accent3>
      <a:accent4>
        <a:srgbClr val="009FE3"/>
      </a:accent4>
      <a:accent5>
        <a:srgbClr val="D4EDFC"/>
      </a:accent5>
      <a:accent6>
        <a:srgbClr val="009FE3"/>
      </a:accent6>
      <a:hlink>
        <a:srgbClr val="000000"/>
      </a:hlink>
      <a:folHlink>
        <a:srgbClr val="000000"/>
      </a:folHlink>
    </a:clrScheme>
    <a:fontScheme name="Handout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A838528E79A6429174435AEEE36949" ma:contentTypeVersion="12" ma:contentTypeDescription="Een nieuw document maken." ma:contentTypeScope="" ma:versionID="3733bc8dac4c567c818c57ec07919ded">
  <xsd:schema xmlns:xsd="http://www.w3.org/2001/XMLSchema" xmlns:xs="http://www.w3.org/2001/XMLSchema" xmlns:p="http://schemas.microsoft.com/office/2006/metadata/properties" xmlns:ns2="417ae187-688b-4a2e-8a43-e8df04768c19" xmlns:ns3="f3c96843-129e-4ac9-b649-860bd1e47521" targetNamespace="http://schemas.microsoft.com/office/2006/metadata/properties" ma:root="true" ma:fieldsID="355b843cb4ee98a5ecba97df410a2a5f" ns2:_="" ns3:_="">
    <xsd:import namespace="417ae187-688b-4a2e-8a43-e8df04768c19"/>
    <xsd:import namespace="f3c96843-129e-4ac9-b649-860bd1e475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7ae187-688b-4a2e-8a43-e8df04768c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c96843-129e-4ac9-b649-860bd1e4752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juid xmlns="http://www.joulesunlimited.com/juid"/>
</file>

<file path=customXml/itemProps1.xml><?xml version="1.0" encoding="utf-8"?>
<ds:datastoreItem xmlns:ds="http://schemas.openxmlformats.org/officeDocument/2006/customXml" ds:itemID="{A06A54F0-B3B8-4AC6-B2F4-6BC53247663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DD6A1F-36B0-410F-8DB3-C3DF443EAD7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5293E04-6959-4823-BE4B-865B1376D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17ae187-688b-4a2e-8a43-e8df04768c19"/>
    <ds:schemaRef ds:uri="f3c96843-129e-4ac9-b649-860bd1e475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D45CF6C8-E581-4558-93DE-4EA81B702DD5}">
  <ds:schemaRefs>
    <ds:schemaRef ds:uri="http://www.joulesunlimited.com/jui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V2_Presentatie MBO Utrecht</Template>
  <TotalTime>165</TotalTime>
  <Words>205</Words>
  <Application>Microsoft Office PowerPoint</Application>
  <PresentationFormat>Aangepast</PresentationFormat>
  <Paragraphs>50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Segoe UI</vt:lpstr>
      <vt:lpstr>Huisstijl</vt:lpstr>
      <vt:lpstr>Assertiviteit</vt:lpstr>
      <vt:lpstr>Assertiviteit </vt:lpstr>
      <vt:lpstr>Assertief - situatiegebonden​</vt:lpstr>
      <vt:lpstr>Oorzaken sub-assertief gedrag​</vt:lpstr>
      <vt:lpstr>Nadelen sub-assertief gedrag​</vt:lpstr>
      <vt:lpstr>Oorzaken agressief gedrag​</vt:lpstr>
      <vt:lpstr>Nadelen agressief gedrag​</vt:lpstr>
    </vt:vector>
  </TitlesOfParts>
  <Manager/>
  <Company>MBO Utrecht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Beroepshouding &amp; assertiviteit</dc:title>
  <dc:subject/>
  <dc:creator>Narjara Lucas</dc:creator>
  <cp:keywords/>
  <dc:description>Sjabloonversie: 1.2 - 11 juli 2018_x000d_
Ontwerp: EnOf_x000d_
Sjablonen: www.JoulesUnlimited.nl</dc:description>
  <cp:lastModifiedBy>Lianne Beverdam</cp:lastModifiedBy>
  <cp:revision>12</cp:revision>
  <dcterms:created xsi:type="dcterms:W3CDTF">2020-11-25T09:53:42Z</dcterms:created>
  <dcterms:modified xsi:type="dcterms:W3CDTF">2022-12-16T11:30:52Z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0x01010031A838528E79A6429174435AEEE36949</vt:lpwstr>
  </property>
</Properties>
</file>