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406" r:id="rId5"/>
    <p:sldId id="534" r:id="rId6"/>
    <p:sldId id="553" r:id="rId7"/>
    <p:sldId id="566" r:id="rId8"/>
    <p:sldId id="565" r:id="rId9"/>
    <p:sldId id="564" r:id="rId10"/>
    <p:sldId id="535" r:id="rId11"/>
    <p:sldId id="549" r:id="rId12"/>
    <p:sldId id="551" r:id="rId13"/>
    <p:sldId id="546" r:id="rId14"/>
    <p:sldId id="547" r:id="rId15"/>
    <p:sldId id="548" r:id="rId16"/>
    <p:sldId id="542" r:id="rId17"/>
    <p:sldId id="543" r:id="rId18"/>
    <p:sldId id="544" r:id="rId19"/>
    <p:sldId id="545" r:id="rId20"/>
    <p:sldId id="536" r:id="rId21"/>
    <p:sldId id="537" r:id="rId22"/>
    <p:sldId id="538" r:id="rId23"/>
    <p:sldId id="539" r:id="rId24"/>
    <p:sldId id="540" r:id="rId25"/>
    <p:sldId id="541" r:id="rId26"/>
    <p:sldId id="410" r:id="rId27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423853-66BF-4BC2-91C8-49AF10E239D8}" v="47" dt="2023-02-10T09:20:07.6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Stijl, donker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Stijl, donker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Stijl, gemiddeld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A488322-F2BA-4B5B-9748-0D474271808F}" styleName="Stijl, gemiddeld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Stijl, gemiddeld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Stijl, licht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ijl, licht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Stijl, licht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Stijl, thema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Stijl, thema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2" autoAdjust="0"/>
    <p:restoredTop sz="91228" autoAdjust="0"/>
  </p:normalViewPr>
  <p:slideViewPr>
    <p:cSldViewPr snapToGrid="0">
      <p:cViewPr varScale="1">
        <p:scale>
          <a:sx n="61" d="100"/>
          <a:sy n="61" d="100"/>
        </p:scale>
        <p:origin x="14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 van der Weijden" userId="d5a97714-595f-41f7-a457-b8fe7f3b0d31" providerId="ADAL" clId="{0C423853-66BF-4BC2-91C8-49AF10E239D8}"/>
    <pc:docChg chg="undo custSel addSld delSld modSld">
      <pc:chgData name="Emil van der Weijden" userId="d5a97714-595f-41f7-a457-b8fe7f3b0d31" providerId="ADAL" clId="{0C423853-66BF-4BC2-91C8-49AF10E239D8}" dt="2023-02-10T09:20:43.122" v="468" actId="20577"/>
      <pc:docMkLst>
        <pc:docMk/>
      </pc:docMkLst>
      <pc:sldChg chg="modSp mod">
        <pc:chgData name="Emil van der Weijden" userId="d5a97714-595f-41f7-a457-b8fe7f3b0d31" providerId="ADAL" clId="{0C423853-66BF-4BC2-91C8-49AF10E239D8}" dt="2023-02-08T10:16:18.976" v="26" actId="20577"/>
        <pc:sldMkLst>
          <pc:docMk/>
          <pc:sldMk cId="4125736269" sldId="406"/>
        </pc:sldMkLst>
        <pc:spChg chg="mod">
          <ac:chgData name="Emil van der Weijden" userId="d5a97714-595f-41f7-a457-b8fe7f3b0d31" providerId="ADAL" clId="{0C423853-66BF-4BC2-91C8-49AF10E239D8}" dt="2023-02-08T10:16:18.976" v="26" actId="20577"/>
          <ac:spMkLst>
            <pc:docMk/>
            <pc:sldMk cId="4125736269" sldId="406"/>
            <ac:spMk id="2" creationId="{00000000-0000-0000-0000-000000000000}"/>
          </ac:spMkLst>
        </pc:spChg>
      </pc:sldChg>
      <pc:sldChg chg="addSp delSp modSp mod modClrScheme chgLayout">
        <pc:chgData name="Emil van der Weijden" userId="d5a97714-595f-41f7-a457-b8fe7f3b0d31" providerId="ADAL" clId="{0C423853-66BF-4BC2-91C8-49AF10E239D8}" dt="2023-02-10T09:20:43.122" v="468" actId="20577"/>
        <pc:sldMkLst>
          <pc:docMk/>
          <pc:sldMk cId="1155889701" sldId="410"/>
        </pc:sldMkLst>
        <pc:spChg chg="mod">
          <ac:chgData name="Emil van der Weijden" userId="d5a97714-595f-41f7-a457-b8fe7f3b0d31" providerId="ADAL" clId="{0C423853-66BF-4BC2-91C8-49AF10E239D8}" dt="2023-02-10T09:19:16.578" v="419" actId="122"/>
          <ac:spMkLst>
            <pc:docMk/>
            <pc:sldMk cId="1155889701" sldId="410"/>
            <ac:spMk id="2" creationId="{00000000-0000-0000-0000-000000000000}"/>
          </ac:spMkLst>
        </pc:spChg>
        <pc:spChg chg="add del mod">
          <ac:chgData name="Emil van der Weijden" userId="d5a97714-595f-41f7-a457-b8fe7f3b0d31" providerId="ADAL" clId="{0C423853-66BF-4BC2-91C8-49AF10E239D8}" dt="2023-02-10T09:17:46.659" v="411" actId="26606"/>
          <ac:spMkLst>
            <pc:docMk/>
            <pc:sldMk cId="1155889701" sldId="410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20:43.122" v="468" actId="20577"/>
          <ac:spMkLst>
            <pc:docMk/>
            <pc:sldMk cId="1155889701" sldId="410"/>
            <ac:spMk id="4" creationId="{5BAD41E1-6B76-EE00-D229-F51F5EDE6CD9}"/>
          </ac:spMkLst>
        </pc:spChg>
        <pc:spChg chg="add del mod">
          <ac:chgData name="Emil van der Weijden" userId="d5a97714-595f-41f7-a457-b8fe7f3b0d31" providerId="ADAL" clId="{0C423853-66BF-4BC2-91C8-49AF10E239D8}" dt="2023-02-10T09:17:46.632" v="410" actId="26606"/>
          <ac:spMkLst>
            <pc:docMk/>
            <pc:sldMk cId="1155889701" sldId="410"/>
            <ac:spMk id="6" creationId="{052C8A3C-AE42-0AD1-5076-FC86AA50E925}"/>
          </ac:spMkLst>
        </pc:spChg>
        <pc:spChg chg="add del mod">
          <ac:chgData name="Emil van der Weijden" userId="d5a97714-595f-41f7-a457-b8fe7f3b0d31" providerId="ADAL" clId="{0C423853-66BF-4BC2-91C8-49AF10E239D8}" dt="2023-02-10T09:16:07.948" v="234" actId="26606"/>
          <ac:spMkLst>
            <pc:docMk/>
            <pc:sldMk cId="1155889701" sldId="410"/>
            <ac:spMk id="9" creationId="{E492DC6A-D7C6-BF88-DD53-7F6072B50C5B}"/>
          </ac:spMkLst>
        </pc:spChg>
        <pc:spChg chg="add del mod">
          <ac:chgData name="Emil van der Weijden" userId="d5a97714-595f-41f7-a457-b8fe7f3b0d31" providerId="ADAL" clId="{0C423853-66BF-4BC2-91C8-49AF10E239D8}" dt="2023-02-10T09:18:14.012" v="412" actId="26606"/>
          <ac:spMkLst>
            <pc:docMk/>
            <pc:sldMk cId="1155889701" sldId="410"/>
            <ac:spMk id="10" creationId="{8A8BB2E9-505F-6F54-4831-5CCA2C9AC86D}"/>
          </ac:spMkLst>
        </pc:spChg>
        <pc:spChg chg="add del mod">
          <ac:chgData name="Emil van der Weijden" userId="d5a97714-595f-41f7-a457-b8fe7f3b0d31" providerId="ADAL" clId="{0C423853-66BF-4BC2-91C8-49AF10E239D8}" dt="2023-02-10T09:18:25.030" v="413" actId="21"/>
          <ac:spMkLst>
            <pc:docMk/>
            <pc:sldMk cId="1155889701" sldId="410"/>
            <ac:spMk id="16" creationId="{464DB784-5A1D-62FA-9EC8-DD1B65A7596D}"/>
          </ac:spMkLst>
        </pc:spChg>
        <pc:graphicFrameChg chg="add del mod">
          <ac:chgData name="Emil van der Weijden" userId="d5a97714-595f-41f7-a457-b8fe7f3b0d31" providerId="ADAL" clId="{0C423853-66BF-4BC2-91C8-49AF10E239D8}" dt="2023-02-10T09:16:07.948" v="234" actId="26606"/>
          <ac:graphicFrameMkLst>
            <pc:docMk/>
            <pc:sldMk cId="1155889701" sldId="410"/>
            <ac:graphicFrameMk id="5" creationId="{EAD5CCF4-4D0F-760E-3710-3BCC4509782E}"/>
          </ac:graphicFrameMkLst>
        </pc:graphicFrameChg>
        <pc:graphicFrameChg chg="add del mod">
          <ac:chgData name="Emil van der Weijden" userId="d5a97714-595f-41f7-a457-b8fe7f3b0d31" providerId="ADAL" clId="{0C423853-66BF-4BC2-91C8-49AF10E239D8}" dt="2023-02-10T09:17:46.632" v="410" actId="26606"/>
          <ac:graphicFrameMkLst>
            <pc:docMk/>
            <pc:sldMk cId="1155889701" sldId="410"/>
            <ac:graphicFrameMk id="7" creationId="{DBD59B1B-CB8C-0DCF-4C76-05BA7F5BFEB0}"/>
          </ac:graphicFrameMkLst>
        </pc:graphicFrameChg>
        <pc:graphicFrameChg chg="add mod modGraphic">
          <ac:chgData name="Emil van der Weijden" userId="d5a97714-595f-41f7-a457-b8fe7f3b0d31" providerId="ADAL" clId="{0C423853-66BF-4BC2-91C8-49AF10E239D8}" dt="2023-02-10T09:19:37.665" v="420" actId="1076"/>
          <ac:graphicFrameMkLst>
            <pc:docMk/>
            <pc:sldMk cId="1155889701" sldId="410"/>
            <ac:graphicFrameMk id="11" creationId="{BD8B9CBF-8E72-FBA3-FBA2-B363BA22BD5C}"/>
          </ac:graphicFrameMkLst>
        </pc:graphicFrameChg>
      </pc:sldChg>
      <pc:sldChg chg="addSp delSp modSp mod modClrScheme chgLayout">
        <pc:chgData name="Emil van der Weijden" userId="d5a97714-595f-41f7-a457-b8fe7f3b0d31" providerId="ADAL" clId="{0C423853-66BF-4BC2-91C8-49AF10E239D8}" dt="2023-02-10T09:08:41.391" v="203" actId="1076"/>
        <pc:sldMkLst>
          <pc:docMk/>
          <pc:sldMk cId="79354479" sldId="536"/>
        </pc:sldMkLst>
        <pc:spChg chg="mod">
          <ac:chgData name="Emil van der Weijden" userId="d5a97714-595f-41f7-a457-b8fe7f3b0d31" providerId="ADAL" clId="{0C423853-66BF-4BC2-91C8-49AF10E239D8}" dt="2023-02-10T09:08:22.895" v="201" actId="26606"/>
          <ac:spMkLst>
            <pc:docMk/>
            <pc:sldMk cId="79354479" sldId="536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8:22.895" v="201" actId="26606"/>
          <ac:spMkLst>
            <pc:docMk/>
            <pc:sldMk cId="79354479" sldId="536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8:22.895" v="201" actId="26606"/>
          <ac:spMkLst>
            <pc:docMk/>
            <pc:sldMk cId="79354479" sldId="536"/>
            <ac:spMk id="9" creationId="{04D86F9B-FC67-838F-37AD-D2CDCF006500}"/>
          </ac:spMkLst>
        </pc:spChg>
        <pc:graphicFrameChg chg="add mod">
          <ac:chgData name="Emil van der Weijden" userId="d5a97714-595f-41f7-a457-b8fe7f3b0d31" providerId="ADAL" clId="{0C423853-66BF-4BC2-91C8-49AF10E239D8}" dt="2023-02-10T09:08:22.895" v="201" actId="26606"/>
          <ac:graphicFrameMkLst>
            <pc:docMk/>
            <pc:sldMk cId="79354479" sldId="536"/>
            <ac:graphicFrameMk id="5" creationId="{ABFE87B2-EDD9-0A0E-9042-4698D796ABEF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8:41.391" v="203" actId="1076"/>
          <ac:picMkLst>
            <pc:docMk/>
            <pc:sldMk cId="79354479" sldId="536"/>
            <ac:picMk id="4" creationId="{FB271422-154A-3569-FC8B-C9A86D7A86DA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9:39.559" v="208" actId="1076"/>
        <pc:sldMkLst>
          <pc:docMk/>
          <pc:sldMk cId="1605586286" sldId="537"/>
        </pc:sldMkLst>
        <pc:spChg chg="mod">
          <ac:chgData name="Emil van der Weijden" userId="d5a97714-595f-41f7-a457-b8fe7f3b0d31" providerId="ADAL" clId="{0C423853-66BF-4BC2-91C8-49AF10E239D8}" dt="2023-02-10T09:08:47.318" v="204" actId="26606"/>
          <ac:spMkLst>
            <pc:docMk/>
            <pc:sldMk cId="1605586286" sldId="537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8:47.318" v="204" actId="26606"/>
          <ac:spMkLst>
            <pc:docMk/>
            <pc:sldMk cId="1605586286" sldId="537"/>
            <ac:spMk id="3" creationId="{00000000-0000-0000-0000-000000000000}"/>
          </ac:spMkLst>
        </pc:spChg>
        <pc:spChg chg="add del mod">
          <ac:chgData name="Emil van der Weijden" userId="d5a97714-595f-41f7-a457-b8fe7f3b0d31" providerId="ADAL" clId="{0C423853-66BF-4BC2-91C8-49AF10E239D8}" dt="2023-02-10T09:09:08.714" v="205"/>
          <ac:spMkLst>
            <pc:docMk/>
            <pc:sldMk cId="1605586286" sldId="537"/>
            <ac:spMk id="9" creationId="{49671909-5BD4-DE39-E240-80A9A5818C94}"/>
          </ac:spMkLst>
        </pc:spChg>
        <pc:graphicFrameChg chg="add mod">
          <ac:chgData name="Emil van der Weijden" userId="d5a97714-595f-41f7-a457-b8fe7f3b0d31" providerId="ADAL" clId="{0C423853-66BF-4BC2-91C8-49AF10E239D8}" dt="2023-02-10T09:08:47.318" v="204" actId="26606"/>
          <ac:graphicFrameMkLst>
            <pc:docMk/>
            <pc:sldMk cId="1605586286" sldId="537"/>
            <ac:graphicFrameMk id="5" creationId="{3184DC56-4FBD-FBED-B60A-D2338E96FF4D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9:12.799" v="206" actId="1076"/>
          <ac:picMkLst>
            <pc:docMk/>
            <pc:sldMk cId="1605586286" sldId="537"/>
            <ac:picMk id="4" creationId="{36CBDC8A-7712-1880-EBCE-0053B9FB5E2F}"/>
          </ac:picMkLst>
        </pc:picChg>
        <pc:picChg chg="add mod">
          <ac:chgData name="Emil van der Weijden" userId="d5a97714-595f-41f7-a457-b8fe7f3b0d31" providerId="ADAL" clId="{0C423853-66BF-4BC2-91C8-49AF10E239D8}" dt="2023-02-10T09:09:39.559" v="208" actId="1076"/>
          <ac:picMkLst>
            <pc:docMk/>
            <pc:sldMk cId="1605586286" sldId="537"/>
            <ac:picMk id="6" creationId="{774B8FFA-C006-6B6B-2EB9-88134FC09200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10:48.423" v="215" actId="1076"/>
        <pc:sldMkLst>
          <pc:docMk/>
          <pc:sldMk cId="517017081" sldId="538"/>
        </pc:sldMkLst>
        <pc:spChg chg="mod">
          <ac:chgData name="Emil van der Weijden" userId="d5a97714-595f-41f7-a457-b8fe7f3b0d31" providerId="ADAL" clId="{0C423853-66BF-4BC2-91C8-49AF10E239D8}" dt="2023-02-10T09:09:48.725" v="209" actId="26606"/>
          <ac:spMkLst>
            <pc:docMk/>
            <pc:sldMk cId="517017081" sldId="538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9:48.725" v="209" actId="26606"/>
          <ac:spMkLst>
            <pc:docMk/>
            <pc:sldMk cId="517017081" sldId="538"/>
            <ac:spMk id="3" creationId="{00000000-0000-0000-0000-000000000000}"/>
          </ac:spMkLst>
        </pc:spChg>
        <pc:spChg chg="add del mod">
          <ac:chgData name="Emil van der Weijden" userId="d5a97714-595f-41f7-a457-b8fe7f3b0d31" providerId="ADAL" clId="{0C423853-66BF-4BC2-91C8-49AF10E239D8}" dt="2023-02-10T09:10:09.964" v="210"/>
          <ac:spMkLst>
            <pc:docMk/>
            <pc:sldMk cId="517017081" sldId="538"/>
            <ac:spMk id="9" creationId="{0AAED56C-1C32-0988-680E-19FDE8619C12}"/>
          </ac:spMkLst>
        </pc:spChg>
        <pc:graphicFrameChg chg="add mod">
          <ac:chgData name="Emil van der Weijden" userId="d5a97714-595f-41f7-a457-b8fe7f3b0d31" providerId="ADAL" clId="{0C423853-66BF-4BC2-91C8-49AF10E239D8}" dt="2023-02-10T09:09:48.725" v="209" actId="26606"/>
          <ac:graphicFrameMkLst>
            <pc:docMk/>
            <pc:sldMk cId="517017081" sldId="538"/>
            <ac:graphicFrameMk id="5" creationId="{BD316CDD-043A-3DEF-BEF2-79D3CBEB5AAC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10:42.790" v="214" actId="1076"/>
          <ac:picMkLst>
            <pc:docMk/>
            <pc:sldMk cId="517017081" sldId="538"/>
            <ac:picMk id="4" creationId="{8B90701A-C404-60BC-0E8F-166F1FB40D7B}"/>
          </ac:picMkLst>
        </pc:picChg>
        <pc:picChg chg="add mod">
          <ac:chgData name="Emil van der Weijden" userId="d5a97714-595f-41f7-a457-b8fe7f3b0d31" providerId="ADAL" clId="{0C423853-66BF-4BC2-91C8-49AF10E239D8}" dt="2023-02-10T09:10:48.423" v="215" actId="1076"/>
          <ac:picMkLst>
            <pc:docMk/>
            <pc:sldMk cId="517017081" sldId="538"/>
            <ac:picMk id="6" creationId="{492126DF-C59B-83EE-7A2E-98CB752031D8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11:51.696" v="220" actId="1076"/>
        <pc:sldMkLst>
          <pc:docMk/>
          <pc:sldMk cId="423433431" sldId="539"/>
        </pc:sldMkLst>
        <pc:spChg chg="mod">
          <ac:chgData name="Emil van der Weijden" userId="d5a97714-595f-41f7-a457-b8fe7f3b0d31" providerId="ADAL" clId="{0C423853-66BF-4BC2-91C8-49AF10E239D8}" dt="2023-02-10T09:11:25.740" v="216" actId="26606"/>
          <ac:spMkLst>
            <pc:docMk/>
            <pc:sldMk cId="423433431" sldId="539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11:25.740" v="216" actId="26606"/>
          <ac:spMkLst>
            <pc:docMk/>
            <pc:sldMk cId="423433431" sldId="539"/>
            <ac:spMk id="3" creationId="{00000000-0000-0000-0000-000000000000}"/>
          </ac:spMkLst>
        </pc:spChg>
        <pc:spChg chg="add del mod">
          <ac:chgData name="Emil van der Weijden" userId="d5a97714-595f-41f7-a457-b8fe7f3b0d31" providerId="ADAL" clId="{0C423853-66BF-4BC2-91C8-49AF10E239D8}" dt="2023-02-10T09:11:28.021" v="217"/>
          <ac:spMkLst>
            <pc:docMk/>
            <pc:sldMk cId="423433431" sldId="539"/>
            <ac:spMk id="9" creationId="{C03D664A-071D-FF55-8A92-54CD4F58919C}"/>
          </ac:spMkLst>
        </pc:spChg>
        <pc:graphicFrameChg chg="add mod">
          <ac:chgData name="Emil van der Weijden" userId="d5a97714-595f-41f7-a457-b8fe7f3b0d31" providerId="ADAL" clId="{0C423853-66BF-4BC2-91C8-49AF10E239D8}" dt="2023-02-10T09:11:25.740" v="216" actId="26606"/>
          <ac:graphicFrameMkLst>
            <pc:docMk/>
            <pc:sldMk cId="423433431" sldId="539"/>
            <ac:graphicFrameMk id="5" creationId="{5F0BF566-BAF7-3142-0209-D6BECCA25661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11:30.510" v="218" actId="1076"/>
          <ac:picMkLst>
            <pc:docMk/>
            <pc:sldMk cId="423433431" sldId="539"/>
            <ac:picMk id="4" creationId="{6D99BD25-FA7A-AA70-F071-0C94905F8CEC}"/>
          </ac:picMkLst>
        </pc:picChg>
        <pc:picChg chg="add mod">
          <ac:chgData name="Emil van der Weijden" userId="d5a97714-595f-41f7-a457-b8fe7f3b0d31" providerId="ADAL" clId="{0C423853-66BF-4BC2-91C8-49AF10E239D8}" dt="2023-02-10T09:11:51.696" v="220" actId="1076"/>
          <ac:picMkLst>
            <pc:docMk/>
            <pc:sldMk cId="423433431" sldId="539"/>
            <ac:picMk id="6" creationId="{878F24BB-F113-C50E-9890-88349E8ADF15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12:57.560" v="223" actId="14100"/>
        <pc:sldMkLst>
          <pc:docMk/>
          <pc:sldMk cId="3858730287" sldId="540"/>
        </pc:sldMkLst>
        <pc:spChg chg="mod">
          <ac:chgData name="Emil van der Weijden" userId="d5a97714-595f-41f7-a457-b8fe7f3b0d31" providerId="ADAL" clId="{0C423853-66BF-4BC2-91C8-49AF10E239D8}" dt="2023-02-10T09:12:00.018" v="221" actId="26606"/>
          <ac:spMkLst>
            <pc:docMk/>
            <pc:sldMk cId="3858730287" sldId="540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12:00.018" v="221" actId="26606"/>
          <ac:spMkLst>
            <pc:docMk/>
            <pc:sldMk cId="3858730287" sldId="540"/>
            <ac:spMk id="3" creationId="{00000000-0000-0000-0000-000000000000}"/>
          </ac:spMkLst>
        </pc:spChg>
        <pc:spChg chg="add del mod">
          <ac:chgData name="Emil van der Weijden" userId="d5a97714-595f-41f7-a457-b8fe7f3b0d31" providerId="ADAL" clId="{0C423853-66BF-4BC2-91C8-49AF10E239D8}" dt="2023-02-10T09:12:53.488" v="222"/>
          <ac:spMkLst>
            <pc:docMk/>
            <pc:sldMk cId="3858730287" sldId="540"/>
            <ac:spMk id="9" creationId="{07FE0279-5EE2-3E0D-4C11-E50673780510}"/>
          </ac:spMkLst>
        </pc:spChg>
        <pc:graphicFrameChg chg="add mod">
          <ac:chgData name="Emil van der Weijden" userId="d5a97714-595f-41f7-a457-b8fe7f3b0d31" providerId="ADAL" clId="{0C423853-66BF-4BC2-91C8-49AF10E239D8}" dt="2023-02-10T09:12:00.018" v="221" actId="26606"/>
          <ac:graphicFrameMkLst>
            <pc:docMk/>
            <pc:sldMk cId="3858730287" sldId="540"/>
            <ac:graphicFrameMk id="5" creationId="{B6641BDA-789B-04B9-C1FA-4D2FF90A9EE2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12:57.560" v="223" actId="14100"/>
          <ac:picMkLst>
            <pc:docMk/>
            <pc:sldMk cId="3858730287" sldId="540"/>
            <ac:picMk id="4" creationId="{E5B7A0CA-AF83-6DEE-917D-D146005E6820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15:15.709" v="232" actId="1076"/>
        <pc:sldMkLst>
          <pc:docMk/>
          <pc:sldMk cId="887036759" sldId="541"/>
        </pc:sldMkLst>
        <pc:spChg chg="mod">
          <ac:chgData name="Emil van der Weijden" userId="d5a97714-595f-41f7-a457-b8fe7f3b0d31" providerId="ADAL" clId="{0C423853-66BF-4BC2-91C8-49AF10E239D8}" dt="2023-02-10T09:13:15.114" v="224" actId="26606"/>
          <ac:spMkLst>
            <pc:docMk/>
            <pc:sldMk cId="887036759" sldId="541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13:15.114" v="224" actId="26606"/>
          <ac:spMkLst>
            <pc:docMk/>
            <pc:sldMk cId="887036759" sldId="541"/>
            <ac:spMk id="3" creationId="{00000000-0000-0000-0000-000000000000}"/>
          </ac:spMkLst>
        </pc:spChg>
        <pc:spChg chg="add del mod">
          <ac:chgData name="Emil van der Weijden" userId="d5a97714-595f-41f7-a457-b8fe7f3b0d31" providerId="ADAL" clId="{0C423853-66BF-4BC2-91C8-49AF10E239D8}" dt="2023-02-10T09:13:34.409" v="225"/>
          <ac:spMkLst>
            <pc:docMk/>
            <pc:sldMk cId="887036759" sldId="541"/>
            <ac:spMk id="9" creationId="{6739E252-1520-6305-1E5E-D644D40736D8}"/>
          </ac:spMkLst>
        </pc:spChg>
        <pc:graphicFrameChg chg="add mod">
          <ac:chgData name="Emil van der Weijden" userId="d5a97714-595f-41f7-a457-b8fe7f3b0d31" providerId="ADAL" clId="{0C423853-66BF-4BC2-91C8-49AF10E239D8}" dt="2023-02-10T09:13:15.114" v="224" actId="26606"/>
          <ac:graphicFrameMkLst>
            <pc:docMk/>
            <pc:sldMk cId="887036759" sldId="541"/>
            <ac:graphicFrameMk id="5" creationId="{14966B12-17E3-DA1C-E6F6-AA521BD78A96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13:38.278" v="226" actId="1076"/>
          <ac:picMkLst>
            <pc:docMk/>
            <pc:sldMk cId="887036759" sldId="541"/>
            <ac:picMk id="4" creationId="{0603E95D-4015-2E67-E783-503AFFC4AE54}"/>
          </ac:picMkLst>
        </pc:picChg>
        <pc:picChg chg="add mod">
          <ac:chgData name="Emil van der Weijden" userId="d5a97714-595f-41f7-a457-b8fe7f3b0d31" providerId="ADAL" clId="{0C423853-66BF-4BC2-91C8-49AF10E239D8}" dt="2023-02-10T09:15:10.549" v="231" actId="1076"/>
          <ac:picMkLst>
            <pc:docMk/>
            <pc:sldMk cId="887036759" sldId="541"/>
            <ac:picMk id="6" creationId="{1FBC0B29-182D-A275-7634-82087B8824AD}"/>
          </ac:picMkLst>
        </pc:picChg>
        <pc:picChg chg="add mod">
          <ac:chgData name="Emil van der Weijden" userId="d5a97714-595f-41f7-a457-b8fe7f3b0d31" providerId="ADAL" clId="{0C423853-66BF-4BC2-91C8-49AF10E239D8}" dt="2023-02-10T09:15:15.709" v="232" actId="1076"/>
          <ac:picMkLst>
            <pc:docMk/>
            <pc:sldMk cId="887036759" sldId="541"/>
            <ac:picMk id="7" creationId="{A3CE359F-553C-DFF0-8F75-C4C1297BF161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5:45.038" v="189" actId="1076"/>
        <pc:sldMkLst>
          <pc:docMk/>
          <pc:sldMk cId="482003325" sldId="542"/>
        </pc:sldMkLst>
        <pc:spChg chg="mod">
          <ac:chgData name="Emil van der Weijden" userId="d5a97714-595f-41f7-a457-b8fe7f3b0d31" providerId="ADAL" clId="{0C423853-66BF-4BC2-91C8-49AF10E239D8}" dt="2023-02-10T09:03:36.030" v="187" actId="26606"/>
          <ac:spMkLst>
            <pc:docMk/>
            <pc:sldMk cId="482003325" sldId="542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3:36.030" v="187" actId="26606"/>
          <ac:spMkLst>
            <pc:docMk/>
            <pc:sldMk cId="482003325" sldId="542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3:36.030" v="187" actId="26606"/>
          <ac:spMkLst>
            <pc:docMk/>
            <pc:sldMk cId="482003325" sldId="542"/>
            <ac:spMk id="9" creationId="{8AC58959-C60D-048C-5E6B-18E3207A6EB1}"/>
          </ac:spMkLst>
        </pc:spChg>
        <pc:graphicFrameChg chg="add mod">
          <ac:chgData name="Emil van der Weijden" userId="d5a97714-595f-41f7-a457-b8fe7f3b0d31" providerId="ADAL" clId="{0C423853-66BF-4BC2-91C8-49AF10E239D8}" dt="2023-02-10T09:03:36.030" v="187" actId="26606"/>
          <ac:graphicFrameMkLst>
            <pc:docMk/>
            <pc:sldMk cId="482003325" sldId="542"/>
            <ac:graphicFrameMk id="5" creationId="{D1406FB8-A3FB-BC08-43E2-72F98B073141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5:45.038" v="189" actId="1076"/>
          <ac:picMkLst>
            <pc:docMk/>
            <pc:sldMk cId="482003325" sldId="542"/>
            <ac:picMk id="4" creationId="{B67D1DAE-212F-C5C5-1E1B-64437A3B8C27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6:24.134" v="192" actId="1076"/>
        <pc:sldMkLst>
          <pc:docMk/>
          <pc:sldMk cId="2765851630" sldId="543"/>
        </pc:sldMkLst>
        <pc:spChg chg="mod">
          <ac:chgData name="Emil van der Weijden" userId="d5a97714-595f-41f7-a457-b8fe7f3b0d31" providerId="ADAL" clId="{0C423853-66BF-4BC2-91C8-49AF10E239D8}" dt="2023-02-10T09:05:52.288" v="190" actId="26606"/>
          <ac:spMkLst>
            <pc:docMk/>
            <pc:sldMk cId="2765851630" sldId="543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5:52.288" v="190" actId="26606"/>
          <ac:spMkLst>
            <pc:docMk/>
            <pc:sldMk cId="2765851630" sldId="543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5:52.288" v="190" actId="26606"/>
          <ac:spMkLst>
            <pc:docMk/>
            <pc:sldMk cId="2765851630" sldId="543"/>
            <ac:spMk id="9" creationId="{E05B0903-5ABC-2FBF-540A-EB6F0337022B}"/>
          </ac:spMkLst>
        </pc:spChg>
        <pc:graphicFrameChg chg="add mod">
          <ac:chgData name="Emil van der Weijden" userId="d5a97714-595f-41f7-a457-b8fe7f3b0d31" providerId="ADAL" clId="{0C423853-66BF-4BC2-91C8-49AF10E239D8}" dt="2023-02-10T09:05:52.288" v="190" actId="26606"/>
          <ac:graphicFrameMkLst>
            <pc:docMk/>
            <pc:sldMk cId="2765851630" sldId="543"/>
            <ac:graphicFrameMk id="5" creationId="{2D26E86E-EC82-44A5-0AEE-133D5C9B15C7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6:24.134" v="192" actId="1076"/>
          <ac:picMkLst>
            <pc:docMk/>
            <pc:sldMk cId="2765851630" sldId="543"/>
            <ac:picMk id="4" creationId="{1FEC1130-A5E1-BD6B-DE07-8A06D0061E69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7:07.310" v="195" actId="1076"/>
        <pc:sldMkLst>
          <pc:docMk/>
          <pc:sldMk cId="675524964" sldId="544"/>
        </pc:sldMkLst>
        <pc:spChg chg="mod">
          <ac:chgData name="Emil van der Weijden" userId="d5a97714-595f-41f7-a457-b8fe7f3b0d31" providerId="ADAL" clId="{0C423853-66BF-4BC2-91C8-49AF10E239D8}" dt="2023-02-10T09:06:38.493" v="193" actId="26606"/>
          <ac:spMkLst>
            <pc:docMk/>
            <pc:sldMk cId="675524964" sldId="544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6:38.493" v="193" actId="26606"/>
          <ac:spMkLst>
            <pc:docMk/>
            <pc:sldMk cId="675524964" sldId="544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6:38.493" v="193" actId="26606"/>
          <ac:spMkLst>
            <pc:docMk/>
            <pc:sldMk cId="675524964" sldId="544"/>
            <ac:spMk id="9" creationId="{A1CB17BF-7290-EF5E-8F21-6B6F09B16FDE}"/>
          </ac:spMkLst>
        </pc:spChg>
        <pc:graphicFrameChg chg="add mod">
          <ac:chgData name="Emil van der Weijden" userId="d5a97714-595f-41f7-a457-b8fe7f3b0d31" providerId="ADAL" clId="{0C423853-66BF-4BC2-91C8-49AF10E239D8}" dt="2023-02-10T09:06:38.493" v="193" actId="26606"/>
          <ac:graphicFrameMkLst>
            <pc:docMk/>
            <pc:sldMk cId="675524964" sldId="544"/>
            <ac:graphicFrameMk id="5" creationId="{4C64D7F6-AD6A-B7F7-6B40-E87FA7E8351E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7:07.310" v="195" actId="1076"/>
          <ac:picMkLst>
            <pc:docMk/>
            <pc:sldMk cId="675524964" sldId="544"/>
            <ac:picMk id="4" creationId="{A14E2689-F9AC-9398-322A-AFDC4092DCC2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8:16.374" v="200" actId="1076"/>
        <pc:sldMkLst>
          <pc:docMk/>
          <pc:sldMk cId="2216929206" sldId="545"/>
        </pc:sldMkLst>
        <pc:spChg chg="mod">
          <ac:chgData name="Emil van der Weijden" userId="d5a97714-595f-41f7-a457-b8fe7f3b0d31" providerId="ADAL" clId="{0C423853-66BF-4BC2-91C8-49AF10E239D8}" dt="2023-02-10T09:07:13.957" v="196" actId="26606"/>
          <ac:spMkLst>
            <pc:docMk/>
            <pc:sldMk cId="2216929206" sldId="545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7:13.957" v="196" actId="26606"/>
          <ac:spMkLst>
            <pc:docMk/>
            <pc:sldMk cId="2216929206" sldId="545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7:13.957" v="196" actId="26606"/>
          <ac:spMkLst>
            <pc:docMk/>
            <pc:sldMk cId="2216929206" sldId="545"/>
            <ac:spMk id="9" creationId="{FF05013D-7FBD-F29A-5836-E9C842352C64}"/>
          </ac:spMkLst>
        </pc:spChg>
        <pc:graphicFrameChg chg="add mod">
          <ac:chgData name="Emil van der Weijden" userId="d5a97714-595f-41f7-a457-b8fe7f3b0d31" providerId="ADAL" clId="{0C423853-66BF-4BC2-91C8-49AF10E239D8}" dt="2023-02-10T09:07:13.957" v="196" actId="26606"/>
          <ac:graphicFrameMkLst>
            <pc:docMk/>
            <pc:sldMk cId="2216929206" sldId="545"/>
            <ac:graphicFrameMk id="5" creationId="{8AEEAC1C-2D76-2978-DDBD-7AC8583BD6FC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7:40.159" v="198" actId="1076"/>
          <ac:picMkLst>
            <pc:docMk/>
            <pc:sldMk cId="2216929206" sldId="545"/>
            <ac:picMk id="4" creationId="{E41C561B-DFDE-A4FE-5233-179FB1F89964}"/>
          </ac:picMkLst>
        </pc:picChg>
        <pc:picChg chg="add mod">
          <ac:chgData name="Emil van der Weijden" userId="d5a97714-595f-41f7-a457-b8fe7f3b0d31" providerId="ADAL" clId="{0C423853-66BF-4BC2-91C8-49AF10E239D8}" dt="2023-02-10T09:08:16.374" v="200" actId="1076"/>
          <ac:picMkLst>
            <pc:docMk/>
            <pc:sldMk cId="2216929206" sldId="545"/>
            <ac:picMk id="6" creationId="{F3CF9959-3C8C-D447-C22F-9EED1A754D44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2:13.453" v="180" actId="1076"/>
        <pc:sldMkLst>
          <pc:docMk/>
          <pc:sldMk cId="175583934" sldId="546"/>
        </pc:sldMkLst>
        <pc:spChg chg="mod">
          <ac:chgData name="Emil van der Weijden" userId="d5a97714-595f-41f7-a457-b8fe7f3b0d31" providerId="ADAL" clId="{0C423853-66BF-4BC2-91C8-49AF10E239D8}" dt="2023-02-10T09:01:33.643" v="178" actId="26606"/>
          <ac:spMkLst>
            <pc:docMk/>
            <pc:sldMk cId="175583934" sldId="546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1:33.643" v="178" actId="26606"/>
          <ac:spMkLst>
            <pc:docMk/>
            <pc:sldMk cId="175583934" sldId="546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1:33.643" v="178" actId="26606"/>
          <ac:spMkLst>
            <pc:docMk/>
            <pc:sldMk cId="175583934" sldId="546"/>
            <ac:spMk id="9" creationId="{E851F13D-4924-7896-370F-2CBED7D537F2}"/>
          </ac:spMkLst>
        </pc:spChg>
        <pc:graphicFrameChg chg="add mod">
          <ac:chgData name="Emil van der Weijden" userId="d5a97714-595f-41f7-a457-b8fe7f3b0d31" providerId="ADAL" clId="{0C423853-66BF-4BC2-91C8-49AF10E239D8}" dt="2023-02-10T09:01:33.643" v="178" actId="26606"/>
          <ac:graphicFrameMkLst>
            <pc:docMk/>
            <pc:sldMk cId="175583934" sldId="546"/>
            <ac:graphicFrameMk id="5" creationId="{F16D9317-A826-C49C-9300-64359293E16B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2:13.453" v="180" actId="1076"/>
          <ac:picMkLst>
            <pc:docMk/>
            <pc:sldMk cId="175583934" sldId="546"/>
            <ac:picMk id="4" creationId="{DEA19087-F22B-97BB-95A1-860AC31285BC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2:52.590" v="183" actId="1076"/>
        <pc:sldMkLst>
          <pc:docMk/>
          <pc:sldMk cId="2866367477" sldId="547"/>
        </pc:sldMkLst>
        <pc:spChg chg="mod">
          <ac:chgData name="Emil van der Weijden" userId="d5a97714-595f-41f7-a457-b8fe7f3b0d31" providerId="ADAL" clId="{0C423853-66BF-4BC2-91C8-49AF10E239D8}" dt="2023-02-10T09:02:21.535" v="181" actId="26606"/>
          <ac:spMkLst>
            <pc:docMk/>
            <pc:sldMk cId="2866367477" sldId="547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2:21.535" v="181" actId="26606"/>
          <ac:spMkLst>
            <pc:docMk/>
            <pc:sldMk cId="2866367477" sldId="547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2:21.535" v="181" actId="26606"/>
          <ac:spMkLst>
            <pc:docMk/>
            <pc:sldMk cId="2866367477" sldId="547"/>
            <ac:spMk id="9" creationId="{D557B6A6-9792-30DF-B011-A48244674113}"/>
          </ac:spMkLst>
        </pc:spChg>
        <pc:graphicFrameChg chg="add mod">
          <ac:chgData name="Emil van der Weijden" userId="d5a97714-595f-41f7-a457-b8fe7f3b0d31" providerId="ADAL" clId="{0C423853-66BF-4BC2-91C8-49AF10E239D8}" dt="2023-02-10T09:02:21.535" v="181" actId="26606"/>
          <ac:graphicFrameMkLst>
            <pc:docMk/>
            <pc:sldMk cId="2866367477" sldId="547"/>
            <ac:graphicFrameMk id="5" creationId="{3B55AC8B-86E7-F6B4-C268-A9122CCC1C3F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2:52.590" v="183" actId="1076"/>
          <ac:picMkLst>
            <pc:docMk/>
            <pc:sldMk cId="2866367477" sldId="547"/>
            <ac:picMk id="4" creationId="{A29CCB34-85AA-0154-04B9-D5396A4D70B1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3:31.967" v="186" actId="1076"/>
        <pc:sldMkLst>
          <pc:docMk/>
          <pc:sldMk cId="2345517118" sldId="548"/>
        </pc:sldMkLst>
        <pc:spChg chg="mod">
          <ac:chgData name="Emil van der Weijden" userId="d5a97714-595f-41f7-a457-b8fe7f3b0d31" providerId="ADAL" clId="{0C423853-66BF-4BC2-91C8-49AF10E239D8}" dt="2023-02-10T09:03:03.985" v="184" actId="26606"/>
          <ac:spMkLst>
            <pc:docMk/>
            <pc:sldMk cId="2345517118" sldId="548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3:03.985" v="184" actId="26606"/>
          <ac:spMkLst>
            <pc:docMk/>
            <pc:sldMk cId="2345517118" sldId="548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3:03.985" v="184" actId="26606"/>
          <ac:spMkLst>
            <pc:docMk/>
            <pc:sldMk cId="2345517118" sldId="548"/>
            <ac:spMk id="9" creationId="{95CB173A-6F39-7BB7-DE4D-19EF222660B3}"/>
          </ac:spMkLst>
        </pc:spChg>
        <pc:graphicFrameChg chg="add mod">
          <ac:chgData name="Emil van der Weijden" userId="d5a97714-595f-41f7-a457-b8fe7f3b0d31" providerId="ADAL" clId="{0C423853-66BF-4BC2-91C8-49AF10E239D8}" dt="2023-02-10T09:03:03.985" v="184" actId="26606"/>
          <ac:graphicFrameMkLst>
            <pc:docMk/>
            <pc:sldMk cId="2345517118" sldId="548"/>
            <ac:graphicFrameMk id="5" creationId="{8A0304C4-7541-F143-9303-4E84C7DA4F27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3:31.967" v="186" actId="1076"/>
          <ac:picMkLst>
            <pc:docMk/>
            <pc:sldMk cId="2345517118" sldId="548"/>
            <ac:picMk id="4" creationId="{58CFA269-C766-45DC-4330-E3C717F31F0C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0:42.656" v="173" actId="1076"/>
        <pc:sldMkLst>
          <pc:docMk/>
          <pc:sldMk cId="3380187643" sldId="549"/>
        </pc:sldMkLst>
        <pc:spChg chg="mod">
          <ac:chgData name="Emil van der Weijden" userId="d5a97714-595f-41f7-a457-b8fe7f3b0d31" providerId="ADAL" clId="{0C423853-66BF-4BC2-91C8-49AF10E239D8}" dt="2023-02-10T09:00:05.504" v="171" actId="26606"/>
          <ac:spMkLst>
            <pc:docMk/>
            <pc:sldMk cId="3380187643" sldId="549"/>
            <ac:spMk id="2" creationId="{00000000-0000-0000-0000-000000000000}"/>
          </ac:spMkLst>
        </pc:spChg>
        <pc:spChg chg="del">
          <ac:chgData name="Emil van der Weijden" userId="d5a97714-595f-41f7-a457-b8fe7f3b0d31" providerId="ADAL" clId="{0C423853-66BF-4BC2-91C8-49AF10E239D8}" dt="2023-02-10T09:00:05.504" v="171" actId="26606"/>
          <ac:spMkLst>
            <pc:docMk/>
            <pc:sldMk cId="3380187643" sldId="549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0:05.504" v="171" actId="26606"/>
          <ac:spMkLst>
            <pc:docMk/>
            <pc:sldMk cId="3380187643" sldId="549"/>
            <ac:spMk id="9" creationId="{CEC4C342-825B-8E5A-1F44-773F44F13E2E}"/>
          </ac:spMkLst>
        </pc:spChg>
        <pc:graphicFrameChg chg="add mod">
          <ac:chgData name="Emil van der Weijden" userId="d5a97714-595f-41f7-a457-b8fe7f3b0d31" providerId="ADAL" clId="{0C423853-66BF-4BC2-91C8-49AF10E239D8}" dt="2023-02-10T09:00:05.504" v="171" actId="26606"/>
          <ac:graphicFrameMkLst>
            <pc:docMk/>
            <pc:sldMk cId="3380187643" sldId="549"/>
            <ac:graphicFrameMk id="5" creationId="{6D39B1BD-C14A-1488-6E02-BBFBAE95A668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0:42.656" v="173" actId="1076"/>
          <ac:picMkLst>
            <pc:docMk/>
            <pc:sldMk cId="3380187643" sldId="549"/>
            <ac:picMk id="4" creationId="{F5A79AFF-09F2-DEC3-D2BD-138074433132}"/>
          </ac:picMkLst>
        </pc:picChg>
      </pc:sldChg>
      <pc:sldChg chg="addSp delSp modSp mod modClrScheme chgLayout">
        <pc:chgData name="Emil van der Weijden" userId="d5a97714-595f-41f7-a457-b8fe7f3b0d31" providerId="ADAL" clId="{0C423853-66BF-4BC2-91C8-49AF10E239D8}" dt="2023-02-10T09:01:23.949" v="177" actId="1076"/>
        <pc:sldMkLst>
          <pc:docMk/>
          <pc:sldMk cId="1147299107" sldId="551"/>
        </pc:sldMkLst>
        <pc:spChg chg="mod">
          <ac:chgData name="Emil van der Weijden" userId="d5a97714-595f-41f7-a457-b8fe7f3b0d31" providerId="ADAL" clId="{0C423853-66BF-4BC2-91C8-49AF10E239D8}" dt="2023-02-10T09:00:48.627" v="174" actId="26606"/>
          <ac:spMkLst>
            <pc:docMk/>
            <pc:sldMk cId="1147299107" sldId="551"/>
            <ac:spMk id="2" creationId="{00000000-0000-0000-0000-000000000000}"/>
          </ac:spMkLst>
        </pc:spChg>
        <pc:spChg chg="del mod">
          <ac:chgData name="Emil van der Weijden" userId="d5a97714-595f-41f7-a457-b8fe7f3b0d31" providerId="ADAL" clId="{0C423853-66BF-4BC2-91C8-49AF10E239D8}" dt="2023-02-10T09:00:48.627" v="174" actId="26606"/>
          <ac:spMkLst>
            <pc:docMk/>
            <pc:sldMk cId="1147299107" sldId="551"/>
            <ac:spMk id="3" creationId="{00000000-0000-0000-0000-000000000000}"/>
          </ac:spMkLst>
        </pc:spChg>
        <pc:spChg chg="add mod">
          <ac:chgData name="Emil van der Weijden" userId="d5a97714-595f-41f7-a457-b8fe7f3b0d31" providerId="ADAL" clId="{0C423853-66BF-4BC2-91C8-49AF10E239D8}" dt="2023-02-10T09:00:48.627" v="174" actId="26606"/>
          <ac:spMkLst>
            <pc:docMk/>
            <pc:sldMk cId="1147299107" sldId="551"/>
            <ac:spMk id="9" creationId="{EC99340D-8FB8-DEE8-AC4B-A0DCF8F7B399}"/>
          </ac:spMkLst>
        </pc:spChg>
        <pc:graphicFrameChg chg="add mod">
          <ac:chgData name="Emil van der Weijden" userId="d5a97714-595f-41f7-a457-b8fe7f3b0d31" providerId="ADAL" clId="{0C423853-66BF-4BC2-91C8-49AF10E239D8}" dt="2023-02-10T09:00:48.627" v="174" actId="26606"/>
          <ac:graphicFrameMkLst>
            <pc:docMk/>
            <pc:sldMk cId="1147299107" sldId="551"/>
            <ac:graphicFrameMk id="5" creationId="{CDB54ED1-7B92-C095-E9B2-C76AD8FEC753}"/>
          </ac:graphicFrameMkLst>
        </pc:graphicFrameChg>
        <pc:picChg chg="add mod">
          <ac:chgData name="Emil van der Weijden" userId="d5a97714-595f-41f7-a457-b8fe7f3b0d31" providerId="ADAL" clId="{0C423853-66BF-4BC2-91C8-49AF10E239D8}" dt="2023-02-10T09:01:23.949" v="177" actId="1076"/>
          <ac:picMkLst>
            <pc:docMk/>
            <pc:sldMk cId="1147299107" sldId="551"/>
            <ac:picMk id="4" creationId="{0864129D-D9F6-08D3-A6EA-8B706B4B8CC0}"/>
          </ac:picMkLst>
        </pc:picChg>
      </pc:sldChg>
      <pc:sldChg chg="modSp">
        <pc:chgData name="Emil van der Weijden" userId="d5a97714-595f-41f7-a457-b8fe7f3b0d31" providerId="ADAL" clId="{0C423853-66BF-4BC2-91C8-49AF10E239D8}" dt="2023-02-10T08:52:56.398" v="80" actId="20577"/>
        <pc:sldMkLst>
          <pc:docMk/>
          <pc:sldMk cId="1415252584" sldId="553"/>
        </pc:sldMkLst>
        <pc:spChg chg="mod">
          <ac:chgData name="Emil van der Weijden" userId="d5a97714-595f-41f7-a457-b8fe7f3b0d31" providerId="ADAL" clId="{0C423853-66BF-4BC2-91C8-49AF10E239D8}" dt="2023-02-10T08:52:56.398" v="80" actId="20577"/>
          <ac:spMkLst>
            <pc:docMk/>
            <pc:sldMk cId="1415252584" sldId="553"/>
            <ac:spMk id="3" creationId="{00000000-0000-0000-0000-000000000000}"/>
          </ac:spMkLst>
        </pc:spChg>
      </pc:sldChg>
      <pc:sldChg chg="del">
        <pc:chgData name="Emil van der Weijden" userId="d5a97714-595f-41f7-a457-b8fe7f3b0d31" providerId="ADAL" clId="{0C423853-66BF-4BC2-91C8-49AF10E239D8}" dt="2023-02-10T08:53:20.182" v="81" actId="2696"/>
        <pc:sldMkLst>
          <pc:docMk/>
          <pc:sldMk cId="1106621808" sldId="554"/>
        </pc:sldMkLst>
      </pc:sldChg>
      <pc:sldChg chg="addSp delSp modSp new mod setBg modClrScheme chgLayout">
        <pc:chgData name="Emil van der Weijden" userId="d5a97714-595f-41f7-a457-b8fe7f3b0d31" providerId="ADAL" clId="{0C423853-66BF-4BC2-91C8-49AF10E239D8}" dt="2023-02-10T08:59:31.284" v="170" actId="20577"/>
        <pc:sldMkLst>
          <pc:docMk/>
          <pc:sldMk cId="2098800717" sldId="566"/>
        </pc:sldMkLst>
        <pc:spChg chg="del">
          <ac:chgData name="Emil van der Weijden" userId="d5a97714-595f-41f7-a457-b8fe7f3b0d31" providerId="ADAL" clId="{0C423853-66BF-4BC2-91C8-49AF10E239D8}" dt="2023-02-10T08:58:45.148" v="156" actId="26606"/>
          <ac:spMkLst>
            <pc:docMk/>
            <pc:sldMk cId="2098800717" sldId="566"/>
            <ac:spMk id="2" creationId="{34AE8D26-F308-2629-4ACA-7C9FC8062B3B}"/>
          </ac:spMkLst>
        </pc:spChg>
        <pc:spChg chg="del">
          <ac:chgData name="Emil van der Weijden" userId="d5a97714-595f-41f7-a457-b8fe7f3b0d31" providerId="ADAL" clId="{0C423853-66BF-4BC2-91C8-49AF10E239D8}" dt="2023-02-10T08:58:25.897" v="155"/>
          <ac:spMkLst>
            <pc:docMk/>
            <pc:sldMk cId="2098800717" sldId="566"/>
            <ac:spMk id="3" creationId="{F9054FF4-E665-18FD-D40B-83FFD751BEC7}"/>
          </ac:spMkLst>
        </pc:spChg>
        <pc:spChg chg="add mod">
          <ac:chgData name="Emil van der Weijden" userId="d5a97714-595f-41f7-a457-b8fe7f3b0d31" providerId="ADAL" clId="{0C423853-66BF-4BC2-91C8-49AF10E239D8}" dt="2023-02-10T08:59:31.284" v="170" actId="20577"/>
          <ac:spMkLst>
            <pc:docMk/>
            <pc:sldMk cId="2098800717" sldId="566"/>
            <ac:spMk id="9" creationId="{E8339C30-B162-C36D-F763-C9480A35B72A}"/>
          </ac:spMkLst>
        </pc:spChg>
        <pc:spChg chg="add del mod">
          <ac:chgData name="Emil van der Weijden" userId="d5a97714-595f-41f7-a457-b8fe7f3b0d31" providerId="ADAL" clId="{0C423853-66BF-4BC2-91C8-49AF10E239D8}" dt="2023-02-10T08:59:17.154" v="157"/>
          <ac:spMkLst>
            <pc:docMk/>
            <pc:sldMk cId="2098800717" sldId="566"/>
            <ac:spMk id="11" creationId="{F562F234-E152-2B76-904D-272ECE578D98}"/>
          </ac:spMkLst>
        </pc:spChg>
        <pc:graphicFrameChg chg="add mod">
          <ac:chgData name="Emil van der Weijden" userId="d5a97714-595f-41f7-a457-b8fe7f3b0d31" providerId="ADAL" clId="{0C423853-66BF-4BC2-91C8-49AF10E239D8}" dt="2023-02-10T08:59:17.154" v="157"/>
          <ac:graphicFrameMkLst>
            <pc:docMk/>
            <pc:sldMk cId="2098800717" sldId="566"/>
            <ac:graphicFrameMk id="5" creationId="{F0C0D84B-D6A3-9509-1873-F926060A1614}"/>
          </ac:graphicFrameMkLst>
        </pc:graphicFrameChg>
        <pc:picChg chg="add mod">
          <ac:chgData name="Emil van der Weijden" userId="d5a97714-595f-41f7-a457-b8fe7f3b0d31" providerId="ADAL" clId="{0C423853-66BF-4BC2-91C8-49AF10E239D8}" dt="2023-02-10T08:59:25.895" v="158" actId="14100"/>
          <ac:picMkLst>
            <pc:docMk/>
            <pc:sldMk cId="2098800717" sldId="566"/>
            <ac:picMk id="4" creationId="{7FAB8F74-61D6-4872-CFE8-E07E947454B5}"/>
          </ac:picMkLst>
        </pc:picChg>
      </pc:sldChg>
    </pc:docChg>
  </pc:docChgLst>
</pc:chgInfo>
</file>

<file path=ppt/diagrams/_rels/data10.xml.rels><?xml version="1.0" encoding="UTF-8" standalone="yes"?>
<Relationships xmlns="http://schemas.openxmlformats.org/package/2006/relationships"><Relationship Id="rId2" Type="http://schemas.openxmlformats.org/officeDocument/2006/relationships/hyperlink" Target="https://nl.wikipedia.org/wiki/Kasuarissen" TargetMode="External"/><Relationship Id="rId1" Type="http://schemas.openxmlformats.org/officeDocument/2006/relationships/hyperlink" Target="https://nl.wikipedia.org/wiki/Emoes" TargetMode="External"/></Relationships>
</file>

<file path=ppt/diagrams/_rels/drawing10.xml.rels><?xml version="1.0" encoding="UTF-8" standalone="yes"?>
<Relationships xmlns="http://schemas.openxmlformats.org/package/2006/relationships"><Relationship Id="rId2" Type="http://schemas.openxmlformats.org/officeDocument/2006/relationships/hyperlink" Target="https://nl.wikipedia.org/wiki/Kasuarissen" TargetMode="External"/><Relationship Id="rId1" Type="http://schemas.openxmlformats.org/officeDocument/2006/relationships/hyperlink" Target="https://nl.wikipedia.org/wiki/Emoes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2E7970-4432-4EFF-AB60-4A228868559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2E70D03-2FBF-4755-88F6-21393672644E}">
      <dgm:prSet/>
      <dgm:spPr/>
      <dgm:t>
        <a:bodyPr/>
        <a:lstStyle/>
        <a:p>
          <a:r>
            <a:rPr lang="nl-NL"/>
            <a:t>Zangvogels zijn een grote orde van de moderne vogels. </a:t>
          </a:r>
          <a:endParaRPr lang="en-US"/>
        </a:p>
      </dgm:t>
    </dgm:pt>
    <dgm:pt modelId="{8AC02C03-3477-4859-BAD7-D448621B1C84}" type="parTrans" cxnId="{97A3F8F3-121E-47E4-8D06-CE098B37C00C}">
      <dgm:prSet/>
      <dgm:spPr/>
      <dgm:t>
        <a:bodyPr/>
        <a:lstStyle/>
        <a:p>
          <a:endParaRPr lang="en-US"/>
        </a:p>
      </dgm:t>
    </dgm:pt>
    <dgm:pt modelId="{FC65017D-04ED-45D9-B45F-3D9D38160DD3}" type="sibTrans" cxnId="{97A3F8F3-121E-47E4-8D06-CE098B37C00C}">
      <dgm:prSet/>
      <dgm:spPr/>
      <dgm:t>
        <a:bodyPr/>
        <a:lstStyle/>
        <a:p>
          <a:endParaRPr lang="en-US"/>
        </a:p>
      </dgm:t>
    </dgm:pt>
    <dgm:pt modelId="{2D9D7A73-047F-4698-8F29-329752CECF36}">
      <dgm:prSet/>
      <dgm:spPr/>
      <dgm:t>
        <a:bodyPr/>
        <a:lstStyle/>
        <a:p>
          <a:r>
            <a:rPr lang="nl-NL"/>
            <a:t>Ze vormen de grootste soortenrijke groep vogels, met zo'n 60% van alle soorten.</a:t>
          </a:r>
          <a:endParaRPr lang="en-US"/>
        </a:p>
      </dgm:t>
    </dgm:pt>
    <dgm:pt modelId="{C78240ED-BC2E-4248-92DF-BB67A6E0C59A}" type="parTrans" cxnId="{97F4E522-131E-48BA-A7DF-26F9B8D4976B}">
      <dgm:prSet/>
      <dgm:spPr/>
      <dgm:t>
        <a:bodyPr/>
        <a:lstStyle/>
        <a:p>
          <a:endParaRPr lang="en-US"/>
        </a:p>
      </dgm:t>
    </dgm:pt>
    <dgm:pt modelId="{08DFAB02-4D17-4474-821F-123A31640D22}" type="sibTrans" cxnId="{97F4E522-131E-48BA-A7DF-26F9B8D4976B}">
      <dgm:prSet/>
      <dgm:spPr/>
      <dgm:t>
        <a:bodyPr/>
        <a:lstStyle/>
        <a:p>
          <a:endParaRPr lang="en-US"/>
        </a:p>
      </dgm:t>
    </dgm:pt>
    <dgm:pt modelId="{C2A253D2-BD16-47FA-A9C4-4AB9504AE1AD}">
      <dgm:prSet/>
      <dgm:spPr/>
      <dgm:t>
        <a:bodyPr/>
        <a:lstStyle/>
        <a:p>
          <a:r>
            <a:rPr lang="nl-NL"/>
            <a:t>Waarschijnlijk de jongste orde van de vogels en stammen uit het Oligoceen of misschien het Eoceen.</a:t>
          </a:r>
          <a:endParaRPr lang="en-US"/>
        </a:p>
      </dgm:t>
    </dgm:pt>
    <dgm:pt modelId="{A536F923-0D93-4824-B832-11EE4750B5D4}" type="parTrans" cxnId="{C1916AB2-F226-42A5-8E17-40A7F766BE26}">
      <dgm:prSet/>
      <dgm:spPr/>
      <dgm:t>
        <a:bodyPr/>
        <a:lstStyle/>
        <a:p>
          <a:endParaRPr lang="en-US"/>
        </a:p>
      </dgm:t>
    </dgm:pt>
    <dgm:pt modelId="{4E1CBDA7-9057-475C-8BFB-01C13F75F1BC}" type="sibTrans" cxnId="{C1916AB2-F226-42A5-8E17-40A7F766BE26}">
      <dgm:prSet/>
      <dgm:spPr/>
      <dgm:t>
        <a:bodyPr/>
        <a:lstStyle/>
        <a:p>
          <a:endParaRPr lang="en-US"/>
        </a:p>
      </dgm:t>
    </dgm:pt>
    <dgm:pt modelId="{ECE410D7-617B-449F-A76D-E30B87DBC370}">
      <dgm:prSet/>
      <dgm:spPr/>
      <dgm:t>
        <a:bodyPr/>
        <a:lstStyle/>
        <a:p>
          <a:r>
            <a:rPr lang="nl-NL"/>
            <a:t>Bekende diermuzikanten. Vooral mannen (vrouwtjes en territorium) </a:t>
          </a:r>
          <a:endParaRPr lang="en-US"/>
        </a:p>
      </dgm:t>
    </dgm:pt>
    <dgm:pt modelId="{D96F41EF-1746-4FA7-9FF5-97C9AD1F5F8D}" type="parTrans" cxnId="{05A8175F-3153-4347-BD4E-AF5182DEEC2D}">
      <dgm:prSet/>
      <dgm:spPr/>
      <dgm:t>
        <a:bodyPr/>
        <a:lstStyle/>
        <a:p>
          <a:endParaRPr lang="en-US"/>
        </a:p>
      </dgm:t>
    </dgm:pt>
    <dgm:pt modelId="{F6B4412E-55F1-4110-A740-F68A57C2A8CC}" type="sibTrans" cxnId="{05A8175F-3153-4347-BD4E-AF5182DEEC2D}">
      <dgm:prSet/>
      <dgm:spPr/>
      <dgm:t>
        <a:bodyPr/>
        <a:lstStyle/>
        <a:p>
          <a:endParaRPr lang="en-US"/>
        </a:p>
      </dgm:t>
    </dgm:pt>
    <dgm:pt modelId="{E146B896-4D04-48DE-A9CE-926455B6AB6D}">
      <dgm:prSet/>
      <dgm:spPr/>
      <dgm:t>
        <a:bodyPr/>
        <a:lstStyle/>
        <a:p>
          <a:r>
            <a:rPr lang="nl-NL"/>
            <a:t>Zij onderscheiden zich op muzikaal gebied van andere vogels, door de ver ontwikkelde syrinx. </a:t>
          </a:r>
          <a:endParaRPr lang="en-US"/>
        </a:p>
      </dgm:t>
    </dgm:pt>
    <dgm:pt modelId="{AFC6781D-F2FF-413F-BC83-C0EEA35EAF75}" type="parTrans" cxnId="{7A80F27C-DA88-4C03-B021-B2F99DEEE0DD}">
      <dgm:prSet/>
      <dgm:spPr/>
      <dgm:t>
        <a:bodyPr/>
        <a:lstStyle/>
        <a:p>
          <a:endParaRPr lang="en-US"/>
        </a:p>
      </dgm:t>
    </dgm:pt>
    <dgm:pt modelId="{7624D488-A7D3-4512-8B1A-D416938359FD}" type="sibTrans" cxnId="{7A80F27C-DA88-4C03-B021-B2F99DEEE0DD}">
      <dgm:prSet/>
      <dgm:spPr/>
      <dgm:t>
        <a:bodyPr/>
        <a:lstStyle/>
        <a:p>
          <a:endParaRPr lang="en-US"/>
        </a:p>
      </dgm:t>
    </dgm:pt>
    <dgm:pt modelId="{1B59942D-7838-4E2F-A293-D810582EF65C}">
      <dgm:prSet/>
      <dgm:spPr/>
      <dgm:t>
        <a:bodyPr/>
        <a:lstStyle/>
        <a:p>
          <a:r>
            <a:rPr lang="nl-NL"/>
            <a:t>De zangvogels hebben zeven spieren om muziek te produceren.</a:t>
          </a:r>
          <a:endParaRPr lang="en-US"/>
        </a:p>
      </dgm:t>
    </dgm:pt>
    <dgm:pt modelId="{1C9953A7-CD47-4F42-A3B3-E2557A442AA3}" type="parTrans" cxnId="{7E0BCCD0-B07D-4508-AD1D-8C1C200FEFF2}">
      <dgm:prSet/>
      <dgm:spPr/>
      <dgm:t>
        <a:bodyPr/>
        <a:lstStyle/>
        <a:p>
          <a:endParaRPr lang="en-US"/>
        </a:p>
      </dgm:t>
    </dgm:pt>
    <dgm:pt modelId="{9D9B3BC8-B16F-4504-ADBB-D95F7FBFC3C1}" type="sibTrans" cxnId="{7E0BCCD0-B07D-4508-AD1D-8C1C200FEFF2}">
      <dgm:prSet/>
      <dgm:spPr/>
      <dgm:t>
        <a:bodyPr/>
        <a:lstStyle/>
        <a:p>
          <a:endParaRPr lang="en-US"/>
        </a:p>
      </dgm:t>
    </dgm:pt>
    <dgm:pt modelId="{EDE0BDF6-5FB9-4354-B004-4A15DC44CC78}">
      <dgm:prSet/>
      <dgm:spPr/>
      <dgm:t>
        <a:bodyPr/>
        <a:lstStyle/>
        <a:p>
          <a:r>
            <a:rPr lang="nl-NL"/>
            <a:t>Drie tenen naar voren en 1 naar achter </a:t>
          </a:r>
          <a:endParaRPr lang="en-US"/>
        </a:p>
      </dgm:t>
    </dgm:pt>
    <dgm:pt modelId="{673442D9-3710-4D05-B28B-E35EFC00AAD9}" type="parTrans" cxnId="{B29E0B0A-F97C-4E0F-83BD-160A1FF4FF6E}">
      <dgm:prSet/>
      <dgm:spPr/>
      <dgm:t>
        <a:bodyPr/>
        <a:lstStyle/>
        <a:p>
          <a:endParaRPr lang="en-US"/>
        </a:p>
      </dgm:t>
    </dgm:pt>
    <dgm:pt modelId="{D9C45CAC-1334-483E-9589-0C4E480172D6}" type="sibTrans" cxnId="{B29E0B0A-F97C-4E0F-83BD-160A1FF4FF6E}">
      <dgm:prSet/>
      <dgm:spPr/>
      <dgm:t>
        <a:bodyPr/>
        <a:lstStyle/>
        <a:p>
          <a:endParaRPr lang="en-US"/>
        </a:p>
      </dgm:t>
    </dgm:pt>
    <dgm:pt modelId="{915C3A4F-AEDF-4237-BD55-4D2DA3CC1522}" type="pres">
      <dgm:prSet presAssocID="{F02E7970-4432-4EFF-AB60-4A2288685599}" presName="linear" presStyleCnt="0">
        <dgm:presLayoutVars>
          <dgm:animLvl val="lvl"/>
          <dgm:resizeHandles val="exact"/>
        </dgm:presLayoutVars>
      </dgm:prSet>
      <dgm:spPr/>
    </dgm:pt>
    <dgm:pt modelId="{4F874332-4CF3-4637-82CF-748FF6E37C1D}" type="pres">
      <dgm:prSet presAssocID="{22E70D03-2FBF-4755-88F6-21393672644E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ED7A138-8961-49E6-997B-DCC98FD55892}" type="pres">
      <dgm:prSet presAssocID="{FC65017D-04ED-45D9-B45F-3D9D38160DD3}" presName="spacer" presStyleCnt="0"/>
      <dgm:spPr/>
    </dgm:pt>
    <dgm:pt modelId="{3CA6F0F5-91D8-4384-B825-BF0C52998FEE}" type="pres">
      <dgm:prSet presAssocID="{2D9D7A73-047F-4698-8F29-329752CECF36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345DA6D1-F0D3-4C35-8228-1B8C60A0AFC1}" type="pres">
      <dgm:prSet presAssocID="{08DFAB02-4D17-4474-821F-123A31640D22}" presName="spacer" presStyleCnt="0"/>
      <dgm:spPr/>
    </dgm:pt>
    <dgm:pt modelId="{E98D7034-8150-4A84-82F2-532B18708A45}" type="pres">
      <dgm:prSet presAssocID="{C2A253D2-BD16-47FA-A9C4-4AB9504AE1A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946D036F-8079-472B-BE80-F99698A8692E}" type="pres">
      <dgm:prSet presAssocID="{4E1CBDA7-9057-475C-8BFB-01C13F75F1BC}" presName="spacer" presStyleCnt="0"/>
      <dgm:spPr/>
    </dgm:pt>
    <dgm:pt modelId="{EFB5B5CC-712F-4730-A9A8-48902F9F054B}" type="pres">
      <dgm:prSet presAssocID="{ECE410D7-617B-449F-A76D-E30B87DBC370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21F75FD-AC91-4FED-BAC3-4C2BACCA520A}" type="pres">
      <dgm:prSet presAssocID="{F6B4412E-55F1-4110-A740-F68A57C2A8CC}" presName="spacer" presStyleCnt="0"/>
      <dgm:spPr/>
    </dgm:pt>
    <dgm:pt modelId="{F0A65AF6-4256-4D64-B74E-E1591E88BE7B}" type="pres">
      <dgm:prSet presAssocID="{E146B896-4D04-48DE-A9CE-926455B6AB6D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7134A51E-FF4C-40A6-B329-C0050B7348A7}" type="pres">
      <dgm:prSet presAssocID="{7624D488-A7D3-4512-8B1A-D416938359FD}" presName="spacer" presStyleCnt="0"/>
      <dgm:spPr/>
    </dgm:pt>
    <dgm:pt modelId="{AA250CB9-B057-4F67-B184-C1290C62892B}" type="pres">
      <dgm:prSet presAssocID="{1B59942D-7838-4E2F-A293-D810582EF65C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449D62C9-8AB0-489A-AEFF-E37F23B1FE2C}" type="pres">
      <dgm:prSet presAssocID="{9D9B3BC8-B16F-4504-ADBB-D95F7FBFC3C1}" presName="spacer" presStyleCnt="0"/>
      <dgm:spPr/>
    </dgm:pt>
    <dgm:pt modelId="{782E2582-6BE6-47EB-83AF-29D455AE71B6}" type="pres">
      <dgm:prSet presAssocID="{EDE0BDF6-5FB9-4354-B004-4A15DC44CC78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B29E0B0A-F97C-4E0F-83BD-160A1FF4FF6E}" srcId="{F02E7970-4432-4EFF-AB60-4A2288685599}" destId="{EDE0BDF6-5FB9-4354-B004-4A15DC44CC78}" srcOrd="6" destOrd="0" parTransId="{673442D9-3710-4D05-B28B-E35EFC00AAD9}" sibTransId="{D9C45CAC-1334-483E-9589-0C4E480172D6}"/>
    <dgm:cxn modelId="{97F4E522-131E-48BA-A7DF-26F9B8D4976B}" srcId="{F02E7970-4432-4EFF-AB60-4A2288685599}" destId="{2D9D7A73-047F-4698-8F29-329752CECF36}" srcOrd="1" destOrd="0" parTransId="{C78240ED-BC2E-4248-92DF-BB67A6E0C59A}" sibTransId="{08DFAB02-4D17-4474-821F-123A31640D22}"/>
    <dgm:cxn modelId="{06FFFD32-1821-4DA9-BCA9-2C4926869020}" type="presOf" srcId="{ECE410D7-617B-449F-A76D-E30B87DBC370}" destId="{EFB5B5CC-712F-4730-A9A8-48902F9F054B}" srcOrd="0" destOrd="0" presId="urn:microsoft.com/office/officeart/2005/8/layout/vList2"/>
    <dgm:cxn modelId="{3925E93C-55EE-4DEC-9865-311833AE242A}" type="presOf" srcId="{22E70D03-2FBF-4755-88F6-21393672644E}" destId="{4F874332-4CF3-4637-82CF-748FF6E37C1D}" srcOrd="0" destOrd="0" presId="urn:microsoft.com/office/officeart/2005/8/layout/vList2"/>
    <dgm:cxn modelId="{05A8175F-3153-4347-BD4E-AF5182DEEC2D}" srcId="{F02E7970-4432-4EFF-AB60-4A2288685599}" destId="{ECE410D7-617B-449F-A76D-E30B87DBC370}" srcOrd="3" destOrd="0" parTransId="{D96F41EF-1746-4FA7-9FF5-97C9AD1F5F8D}" sibTransId="{F6B4412E-55F1-4110-A740-F68A57C2A8CC}"/>
    <dgm:cxn modelId="{72EAE546-F472-4F99-A04B-AFB221BEE4C1}" type="presOf" srcId="{E146B896-4D04-48DE-A9CE-926455B6AB6D}" destId="{F0A65AF6-4256-4D64-B74E-E1591E88BE7B}" srcOrd="0" destOrd="0" presId="urn:microsoft.com/office/officeart/2005/8/layout/vList2"/>
    <dgm:cxn modelId="{7A80F27C-DA88-4C03-B021-B2F99DEEE0DD}" srcId="{F02E7970-4432-4EFF-AB60-4A2288685599}" destId="{E146B896-4D04-48DE-A9CE-926455B6AB6D}" srcOrd="4" destOrd="0" parTransId="{AFC6781D-F2FF-413F-BC83-C0EEA35EAF75}" sibTransId="{7624D488-A7D3-4512-8B1A-D416938359FD}"/>
    <dgm:cxn modelId="{C1916AB2-F226-42A5-8E17-40A7F766BE26}" srcId="{F02E7970-4432-4EFF-AB60-4A2288685599}" destId="{C2A253D2-BD16-47FA-A9C4-4AB9504AE1AD}" srcOrd="2" destOrd="0" parTransId="{A536F923-0D93-4824-B832-11EE4750B5D4}" sibTransId="{4E1CBDA7-9057-475C-8BFB-01C13F75F1BC}"/>
    <dgm:cxn modelId="{02ACFCC2-FB08-44A1-991A-0DD76E18FE89}" type="presOf" srcId="{2D9D7A73-047F-4698-8F29-329752CECF36}" destId="{3CA6F0F5-91D8-4384-B825-BF0C52998FEE}" srcOrd="0" destOrd="0" presId="urn:microsoft.com/office/officeart/2005/8/layout/vList2"/>
    <dgm:cxn modelId="{16D7E3C7-C34C-4F81-B91A-C162647B8497}" type="presOf" srcId="{EDE0BDF6-5FB9-4354-B004-4A15DC44CC78}" destId="{782E2582-6BE6-47EB-83AF-29D455AE71B6}" srcOrd="0" destOrd="0" presId="urn:microsoft.com/office/officeart/2005/8/layout/vList2"/>
    <dgm:cxn modelId="{633C3FCD-6809-4367-AAD0-7C4BB20E866C}" type="presOf" srcId="{C2A253D2-BD16-47FA-A9C4-4AB9504AE1AD}" destId="{E98D7034-8150-4A84-82F2-532B18708A45}" srcOrd="0" destOrd="0" presId="urn:microsoft.com/office/officeart/2005/8/layout/vList2"/>
    <dgm:cxn modelId="{7E0BCCD0-B07D-4508-AD1D-8C1C200FEFF2}" srcId="{F02E7970-4432-4EFF-AB60-4A2288685599}" destId="{1B59942D-7838-4E2F-A293-D810582EF65C}" srcOrd="5" destOrd="0" parTransId="{1C9953A7-CD47-4F42-A3B3-E2557A442AA3}" sibTransId="{9D9B3BC8-B16F-4504-ADBB-D95F7FBFC3C1}"/>
    <dgm:cxn modelId="{53EB93E1-E304-4618-8D8D-AC846A26A49B}" type="presOf" srcId="{F02E7970-4432-4EFF-AB60-4A2288685599}" destId="{915C3A4F-AEDF-4237-BD55-4D2DA3CC1522}" srcOrd="0" destOrd="0" presId="urn:microsoft.com/office/officeart/2005/8/layout/vList2"/>
    <dgm:cxn modelId="{97A3F8F3-121E-47E4-8D06-CE098B37C00C}" srcId="{F02E7970-4432-4EFF-AB60-4A2288685599}" destId="{22E70D03-2FBF-4755-88F6-21393672644E}" srcOrd="0" destOrd="0" parTransId="{8AC02C03-3477-4859-BAD7-D448621B1C84}" sibTransId="{FC65017D-04ED-45D9-B45F-3D9D38160DD3}"/>
    <dgm:cxn modelId="{0708BBFB-CCA7-42EF-9A93-D3D2FFD0BCD0}" type="presOf" srcId="{1B59942D-7838-4E2F-A293-D810582EF65C}" destId="{AA250CB9-B057-4F67-B184-C1290C62892B}" srcOrd="0" destOrd="0" presId="urn:microsoft.com/office/officeart/2005/8/layout/vList2"/>
    <dgm:cxn modelId="{8024163A-D070-4BC8-BF6E-3523B76C729B}" type="presParOf" srcId="{915C3A4F-AEDF-4237-BD55-4D2DA3CC1522}" destId="{4F874332-4CF3-4637-82CF-748FF6E37C1D}" srcOrd="0" destOrd="0" presId="urn:microsoft.com/office/officeart/2005/8/layout/vList2"/>
    <dgm:cxn modelId="{5A75626B-1AC4-4926-A235-C529CA26596C}" type="presParOf" srcId="{915C3A4F-AEDF-4237-BD55-4D2DA3CC1522}" destId="{9ED7A138-8961-49E6-997B-DCC98FD55892}" srcOrd="1" destOrd="0" presId="urn:microsoft.com/office/officeart/2005/8/layout/vList2"/>
    <dgm:cxn modelId="{FCE75D72-E682-490A-96D6-C6B729E8E1EB}" type="presParOf" srcId="{915C3A4F-AEDF-4237-BD55-4D2DA3CC1522}" destId="{3CA6F0F5-91D8-4384-B825-BF0C52998FEE}" srcOrd="2" destOrd="0" presId="urn:microsoft.com/office/officeart/2005/8/layout/vList2"/>
    <dgm:cxn modelId="{4DB23740-006E-441B-B671-ABE823737B63}" type="presParOf" srcId="{915C3A4F-AEDF-4237-BD55-4D2DA3CC1522}" destId="{345DA6D1-F0D3-4C35-8228-1B8C60A0AFC1}" srcOrd="3" destOrd="0" presId="urn:microsoft.com/office/officeart/2005/8/layout/vList2"/>
    <dgm:cxn modelId="{765991C7-5927-45D7-A754-3710992D695B}" type="presParOf" srcId="{915C3A4F-AEDF-4237-BD55-4D2DA3CC1522}" destId="{E98D7034-8150-4A84-82F2-532B18708A45}" srcOrd="4" destOrd="0" presId="urn:microsoft.com/office/officeart/2005/8/layout/vList2"/>
    <dgm:cxn modelId="{787E8394-9423-47CB-8E09-8AEC1BAD1DC2}" type="presParOf" srcId="{915C3A4F-AEDF-4237-BD55-4D2DA3CC1522}" destId="{946D036F-8079-472B-BE80-F99698A8692E}" srcOrd="5" destOrd="0" presId="urn:microsoft.com/office/officeart/2005/8/layout/vList2"/>
    <dgm:cxn modelId="{94A9E74C-63A3-4F00-BE2E-611C01195115}" type="presParOf" srcId="{915C3A4F-AEDF-4237-BD55-4D2DA3CC1522}" destId="{EFB5B5CC-712F-4730-A9A8-48902F9F054B}" srcOrd="6" destOrd="0" presId="urn:microsoft.com/office/officeart/2005/8/layout/vList2"/>
    <dgm:cxn modelId="{88A57F4B-32C3-4E90-9D28-4A25DF7423AC}" type="presParOf" srcId="{915C3A4F-AEDF-4237-BD55-4D2DA3CC1522}" destId="{F21F75FD-AC91-4FED-BAC3-4C2BACCA520A}" srcOrd="7" destOrd="0" presId="urn:microsoft.com/office/officeart/2005/8/layout/vList2"/>
    <dgm:cxn modelId="{7BDA2245-ACD0-4CD9-8763-123D5FD8DCE1}" type="presParOf" srcId="{915C3A4F-AEDF-4237-BD55-4D2DA3CC1522}" destId="{F0A65AF6-4256-4D64-B74E-E1591E88BE7B}" srcOrd="8" destOrd="0" presId="urn:microsoft.com/office/officeart/2005/8/layout/vList2"/>
    <dgm:cxn modelId="{D5ECC1BA-E877-4CC6-865B-829283E7BCC8}" type="presParOf" srcId="{915C3A4F-AEDF-4237-BD55-4D2DA3CC1522}" destId="{7134A51E-FF4C-40A6-B329-C0050B7348A7}" srcOrd="9" destOrd="0" presId="urn:microsoft.com/office/officeart/2005/8/layout/vList2"/>
    <dgm:cxn modelId="{ABD6C0F7-A080-4710-A48D-7C1219282DF2}" type="presParOf" srcId="{915C3A4F-AEDF-4237-BD55-4D2DA3CC1522}" destId="{AA250CB9-B057-4F67-B184-C1290C62892B}" srcOrd="10" destOrd="0" presId="urn:microsoft.com/office/officeart/2005/8/layout/vList2"/>
    <dgm:cxn modelId="{C75BD3E1-73DD-463B-9196-BB3BEA17669B}" type="presParOf" srcId="{915C3A4F-AEDF-4237-BD55-4D2DA3CC1522}" destId="{449D62C9-8AB0-489A-AEFF-E37F23B1FE2C}" srcOrd="11" destOrd="0" presId="urn:microsoft.com/office/officeart/2005/8/layout/vList2"/>
    <dgm:cxn modelId="{B1D0DD69-4F98-4E37-AD16-B94A02FDEA13}" type="presParOf" srcId="{915C3A4F-AEDF-4237-BD55-4D2DA3CC1522}" destId="{782E2582-6BE6-47EB-83AF-29D455AE71B6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5C66362-7CDE-41E5-B10F-6C7F3843FDF6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FC4766E4-6295-4D3A-B160-C7E8B1572499}">
      <dgm:prSet/>
      <dgm:spPr/>
      <dgm:t>
        <a:bodyPr/>
        <a:lstStyle/>
        <a:p>
          <a:r>
            <a:rPr lang="nl-NL"/>
            <a:t>Dit zijn vogels die in het skelet (kaak en borstbeen) en in hun DNA kenmerken vertonen die bij alle andere vogels ontbreken.</a:t>
          </a:r>
          <a:endParaRPr lang="en-US"/>
        </a:p>
      </dgm:t>
    </dgm:pt>
    <dgm:pt modelId="{328F82D7-2F81-410D-838E-A93C65F5C2E4}" type="parTrans" cxnId="{A2143E21-114B-498E-8098-600E2C32EEEB}">
      <dgm:prSet/>
      <dgm:spPr/>
      <dgm:t>
        <a:bodyPr/>
        <a:lstStyle/>
        <a:p>
          <a:endParaRPr lang="en-US"/>
        </a:p>
      </dgm:t>
    </dgm:pt>
    <dgm:pt modelId="{F8867CF9-384D-4829-9EE5-EA8239316F83}" type="sibTrans" cxnId="{A2143E21-114B-498E-8098-600E2C32EEEB}">
      <dgm:prSet/>
      <dgm:spPr/>
      <dgm:t>
        <a:bodyPr/>
        <a:lstStyle/>
        <a:p>
          <a:endParaRPr lang="en-US"/>
        </a:p>
      </dgm:t>
    </dgm:pt>
    <dgm:pt modelId="{2E362AEF-D9E9-4682-9CC5-9A4E6ADCDDD5}">
      <dgm:prSet/>
      <dgm:spPr/>
      <dgm:t>
        <a:bodyPr/>
        <a:lstStyle/>
        <a:p>
          <a:r>
            <a:rPr lang="nl-NL"/>
            <a:t>Lijken op struisvogels </a:t>
          </a:r>
          <a:endParaRPr lang="en-US"/>
        </a:p>
      </dgm:t>
    </dgm:pt>
    <dgm:pt modelId="{D0B2D82B-0BD7-41B3-BDF3-890B73B57EA0}" type="parTrans" cxnId="{32074AB6-B886-44F7-8855-EED22DE2830E}">
      <dgm:prSet/>
      <dgm:spPr/>
      <dgm:t>
        <a:bodyPr/>
        <a:lstStyle/>
        <a:p>
          <a:endParaRPr lang="en-US"/>
        </a:p>
      </dgm:t>
    </dgm:pt>
    <dgm:pt modelId="{E284A845-3822-46C0-B178-FC324D1408D3}" type="sibTrans" cxnId="{32074AB6-B886-44F7-8855-EED22DE2830E}">
      <dgm:prSet/>
      <dgm:spPr/>
      <dgm:t>
        <a:bodyPr/>
        <a:lstStyle/>
        <a:p>
          <a:endParaRPr lang="en-US"/>
        </a:p>
      </dgm:t>
    </dgm:pt>
    <dgm:pt modelId="{28F9DC03-7A0A-4B1D-8126-73DA58F774ED}">
      <dgm:prSet/>
      <dgm:spPr/>
      <dgm:t>
        <a:bodyPr/>
        <a:lstStyle/>
        <a:p>
          <a:r>
            <a:rPr lang="nl-NL"/>
            <a:t>Zuid-Amerikaanse vogels </a:t>
          </a:r>
          <a:endParaRPr lang="en-US"/>
        </a:p>
      </dgm:t>
    </dgm:pt>
    <dgm:pt modelId="{D59A865C-6E8C-4FE4-A4F5-E0D753B0C19E}" type="parTrans" cxnId="{32B56F33-387C-415C-BC02-7893042A08FB}">
      <dgm:prSet/>
      <dgm:spPr/>
      <dgm:t>
        <a:bodyPr/>
        <a:lstStyle/>
        <a:p>
          <a:endParaRPr lang="en-US"/>
        </a:p>
      </dgm:t>
    </dgm:pt>
    <dgm:pt modelId="{77CD95B7-E5BE-4349-B6BC-55E7C001299C}" type="sibTrans" cxnId="{32B56F33-387C-415C-BC02-7893042A08FB}">
      <dgm:prSet/>
      <dgm:spPr/>
      <dgm:t>
        <a:bodyPr/>
        <a:lstStyle/>
        <a:p>
          <a:endParaRPr lang="en-US"/>
        </a:p>
      </dgm:t>
    </dgm:pt>
    <dgm:pt modelId="{A5C031CA-F9CF-406A-9212-6A8E591BDA1A}">
      <dgm:prSet/>
      <dgm:spPr/>
      <dgm:t>
        <a:bodyPr/>
        <a:lstStyle/>
        <a:p>
          <a:r>
            <a:rPr lang="nl-NL"/>
            <a:t>Kleine staart </a:t>
          </a:r>
          <a:endParaRPr lang="en-US"/>
        </a:p>
      </dgm:t>
    </dgm:pt>
    <dgm:pt modelId="{333DBDA2-A224-43B0-96B9-CD07889E11AB}" type="parTrans" cxnId="{19793971-8930-45CD-88B0-A4D22D6777C6}">
      <dgm:prSet/>
      <dgm:spPr/>
      <dgm:t>
        <a:bodyPr/>
        <a:lstStyle/>
        <a:p>
          <a:endParaRPr lang="en-US"/>
        </a:p>
      </dgm:t>
    </dgm:pt>
    <dgm:pt modelId="{E6DDE4CF-10FC-494E-9310-0FE42CEB3D13}" type="sibTrans" cxnId="{19793971-8930-45CD-88B0-A4D22D6777C6}">
      <dgm:prSet/>
      <dgm:spPr/>
      <dgm:t>
        <a:bodyPr/>
        <a:lstStyle/>
        <a:p>
          <a:endParaRPr lang="en-US"/>
        </a:p>
      </dgm:t>
    </dgm:pt>
    <dgm:pt modelId="{195A5DFA-5064-4E45-8860-F3C7B7891D13}">
      <dgm:prSet/>
      <dgm:spPr/>
      <dgm:t>
        <a:bodyPr/>
        <a:lstStyle/>
        <a:p>
          <a:r>
            <a:rPr lang="nl-NL"/>
            <a:t>Erg verwant aan nauw verwant zijn aan de struisvogels, met als zustergroep de </a:t>
          </a:r>
          <a:r>
            <a:rPr lang="nl-NL">
              <a:hlinkClick xmlns:r="http://schemas.openxmlformats.org/officeDocument/2006/relationships" r:id="rId1"/>
            </a:rPr>
            <a:t>emoes</a:t>
          </a:r>
          <a:r>
            <a:rPr lang="nl-NL"/>
            <a:t> en </a:t>
          </a:r>
          <a:r>
            <a:rPr lang="nl-NL">
              <a:hlinkClick xmlns:r="http://schemas.openxmlformats.org/officeDocument/2006/relationships" r:id="rId2"/>
            </a:rPr>
            <a:t>kasuarissen</a:t>
          </a:r>
          <a:r>
            <a:rPr lang="nl-NL"/>
            <a:t>. </a:t>
          </a:r>
          <a:endParaRPr lang="en-US"/>
        </a:p>
      </dgm:t>
    </dgm:pt>
    <dgm:pt modelId="{EAA3D81C-B049-494F-A229-E13CC6898AE0}" type="parTrans" cxnId="{6178822F-9B4B-4B58-8295-CEFC7C92596E}">
      <dgm:prSet/>
      <dgm:spPr/>
      <dgm:t>
        <a:bodyPr/>
        <a:lstStyle/>
        <a:p>
          <a:endParaRPr lang="en-US"/>
        </a:p>
      </dgm:t>
    </dgm:pt>
    <dgm:pt modelId="{E30696B0-99E5-4A82-9DB2-A3DD91F3CC4A}" type="sibTrans" cxnId="{6178822F-9B4B-4B58-8295-CEFC7C92596E}">
      <dgm:prSet/>
      <dgm:spPr/>
      <dgm:t>
        <a:bodyPr/>
        <a:lstStyle/>
        <a:p>
          <a:endParaRPr lang="en-US"/>
        </a:p>
      </dgm:t>
    </dgm:pt>
    <dgm:pt modelId="{785FD602-C82E-471F-A72F-F39B7C78851E}">
      <dgm:prSet/>
      <dgm:spPr/>
      <dgm:t>
        <a:bodyPr/>
        <a:lstStyle/>
        <a:p>
          <a:r>
            <a:rPr lang="nl-NL"/>
            <a:t>Kunnen niet vliegen (zwaar en soort veren)</a:t>
          </a:r>
          <a:endParaRPr lang="en-US"/>
        </a:p>
      </dgm:t>
    </dgm:pt>
    <dgm:pt modelId="{C9701E4A-C2CE-412F-8FED-A13053B971E1}" type="parTrans" cxnId="{64F84163-A642-4159-B3E9-BEA0812DE13B}">
      <dgm:prSet/>
      <dgm:spPr/>
      <dgm:t>
        <a:bodyPr/>
        <a:lstStyle/>
        <a:p>
          <a:endParaRPr lang="en-US"/>
        </a:p>
      </dgm:t>
    </dgm:pt>
    <dgm:pt modelId="{264C4D10-1527-4736-8CC4-617425CE319A}" type="sibTrans" cxnId="{64F84163-A642-4159-B3E9-BEA0812DE13B}">
      <dgm:prSet/>
      <dgm:spPr/>
      <dgm:t>
        <a:bodyPr/>
        <a:lstStyle/>
        <a:p>
          <a:endParaRPr lang="en-US"/>
        </a:p>
      </dgm:t>
    </dgm:pt>
    <dgm:pt modelId="{FF889694-CF3B-4773-8124-69DB8211E2F8}">
      <dgm:prSet/>
      <dgm:spPr/>
      <dgm:t>
        <a:bodyPr/>
        <a:lstStyle/>
        <a:p>
          <a:r>
            <a:rPr lang="nl-NL"/>
            <a:t>Botten zijn niet hol</a:t>
          </a:r>
          <a:endParaRPr lang="en-US"/>
        </a:p>
      </dgm:t>
    </dgm:pt>
    <dgm:pt modelId="{4328952F-EB43-4224-AAC3-E2CD38876405}" type="parTrans" cxnId="{6D9DECBC-D396-4CE7-9BF3-74A079F1D17E}">
      <dgm:prSet/>
      <dgm:spPr/>
      <dgm:t>
        <a:bodyPr/>
        <a:lstStyle/>
        <a:p>
          <a:endParaRPr lang="en-US"/>
        </a:p>
      </dgm:t>
    </dgm:pt>
    <dgm:pt modelId="{76726F6E-1A67-4EE3-A2CE-8A18CFD5BF53}" type="sibTrans" cxnId="{6D9DECBC-D396-4CE7-9BF3-74A079F1D17E}">
      <dgm:prSet/>
      <dgm:spPr/>
      <dgm:t>
        <a:bodyPr/>
        <a:lstStyle/>
        <a:p>
          <a:endParaRPr lang="en-US"/>
        </a:p>
      </dgm:t>
    </dgm:pt>
    <dgm:pt modelId="{1EEDB57F-7DD9-426C-BB80-A82829CC1C8D}">
      <dgm:prSet/>
      <dgm:spPr/>
      <dgm:t>
        <a:bodyPr/>
        <a:lstStyle/>
        <a:p>
          <a:r>
            <a:rPr lang="nl-NL"/>
            <a:t>Grootte vleugels zorgen voor balans/evenwicht tijdens het rennen (60km/p.u.)</a:t>
          </a:r>
          <a:endParaRPr lang="en-US"/>
        </a:p>
      </dgm:t>
    </dgm:pt>
    <dgm:pt modelId="{B5A5432A-0BB1-45D2-9A31-954203DB5481}" type="parTrans" cxnId="{CE10DCC2-4512-4708-8A4F-2F98DB1567C5}">
      <dgm:prSet/>
      <dgm:spPr/>
      <dgm:t>
        <a:bodyPr/>
        <a:lstStyle/>
        <a:p>
          <a:endParaRPr lang="en-US"/>
        </a:p>
      </dgm:t>
    </dgm:pt>
    <dgm:pt modelId="{9AA92BB2-6E14-4FCD-8080-265DC071BC67}" type="sibTrans" cxnId="{CE10DCC2-4512-4708-8A4F-2F98DB1567C5}">
      <dgm:prSet/>
      <dgm:spPr/>
      <dgm:t>
        <a:bodyPr/>
        <a:lstStyle/>
        <a:p>
          <a:endParaRPr lang="en-US"/>
        </a:p>
      </dgm:t>
    </dgm:pt>
    <dgm:pt modelId="{22E6146C-7C65-447A-AAA2-C6555067B43B}">
      <dgm:prSet/>
      <dgm:spPr/>
      <dgm:t>
        <a:bodyPr/>
        <a:lstStyle/>
        <a:p>
          <a:r>
            <a:rPr lang="nl-NL"/>
            <a:t>Omnivoor</a:t>
          </a:r>
          <a:endParaRPr lang="en-US"/>
        </a:p>
      </dgm:t>
    </dgm:pt>
    <dgm:pt modelId="{79E546F6-C795-43D9-9098-2A1027A2FA20}" type="parTrans" cxnId="{9C54F5B6-E122-4B57-AF3A-19234DC7E566}">
      <dgm:prSet/>
      <dgm:spPr/>
      <dgm:t>
        <a:bodyPr/>
        <a:lstStyle/>
        <a:p>
          <a:endParaRPr lang="en-US"/>
        </a:p>
      </dgm:t>
    </dgm:pt>
    <dgm:pt modelId="{F0EC248A-D4B2-4E67-8535-F9035C036DF9}" type="sibTrans" cxnId="{9C54F5B6-E122-4B57-AF3A-19234DC7E566}">
      <dgm:prSet/>
      <dgm:spPr/>
      <dgm:t>
        <a:bodyPr/>
        <a:lstStyle/>
        <a:p>
          <a:endParaRPr lang="en-US"/>
        </a:p>
      </dgm:t>
    </dgm:pt>
    <dgm:pt modelId="{133C6994-68E9-4769-9C70-A6DD3153CECA}">
      <dgm:prSet/>
      <dgm:spPr/>
      <dgm:t>
        <a:bodyPr/>
        <a:lstStyle/>
        <a:p>
          <a:r>
            <a:rPr lang="nl-NL"/>
            <a:t>Polygamie </a:t>
          </a:r>
          <a:endParaRPr lang="en-US"/>
        </a:p>
      </dgm:t>
    </dgm:pt>
    <dgm:pt modelId="{2B538E95-AA0B-47C7-94BA-3036F9DB5080}" type="parTrans" cxnId="{2E179EDA-98E9-4CBE-92FF-3E11800A5677}">
      <dgm:prSet/>
      <dgm:spPr/>
      <dgm:t>
        <a:bodyPr/>
        <a:lstStyle/>
        <a:p>
          <a:endParaRPr lang="en-US"/>
        </a:p>
      </dgm:t>
    </dgm:pt>
    <dgm:pt modelId="{8728B09A-8F40-43E2-8119-E60C5D690E7D}" type="sibTrans" cxnId="{2E179EDA-98E9-4CBE-92FF-3E11800A5677}">
      <dgm:prSet/>
      <dgm:spPr/>
      <dgm:t>
        <a:bodyPr/>
        <a:lstStyle/>
        <a:p>
          <a:endParaRPr lang="en-US"/>
        </a:p>
      </dgm:t>
    </dgm:pt>
    <dgm:pt modelId="{FF562C0F-B8AE-483D-998E-A3DA0B503D74}">
      <dgm:prSet/>
      <dgm:spPr/>
      <dgm:t>
        <a:bodyPr/>
        <a:lstStyle/>
        <a:p>
          <a:r>
            <a:rPr lang="nl-NL"/>
            <a:t>Veren zijn slap en slagpennen ontbreken</a:t>
          </a:r>
          <a:endParaRPr lang="en-US"/>
        </a:p>
      </dgm:t>
    </dgm:pt>
    <dgm:pt modelId="{C49E7A62-44C9-48B4-B775-7015F6DD0766}" type="parTrans" cxnId="{8FA0544C-0365-4B78-A47A-2FE6976B893F}">
      <dgm:prSet/>
      <dgm:spPr/>
      <dgm:t>
        <a:bodyPr/>
        <a:lstStyle/>
        <a:p>
          <a:endParaRPr lang="en-US"/>
        </a:p>
      </dgm:t>
    </dgm:pt>
    <dgm:pt modelId="{A022FE9A-1073-4EB0-87DD-BA3987E9C527}" type="sibTrans" cxnId="{8FA0544C-0365-4B78-A47A-2FE6976B893F}">
      <dgm:prSet/>
      <dgm:spPr/>
      <dgm:t>
        <a:bodyPr/>
        <a:lstStyle/>
        <a:p>
          <a:endParaRPr lang="en-US"/>
        </a:p>
      </dgm:t>
    </dgm:pt>
    <dgm:pt modelId="{92E942FF-52C8-4C26-AD9C-FC79D9B50968}">
      <dgm:prSet/>
      <dgm:spPr/>
      <dgm:t>
        <a:bodyPr/>
        <a:lstStyle/>
        <a:p>
          <a:r>
            <a:rPr lang="nl-NL"/>
            <a:t>Lange, krachtige poten met 3 tenen</a:t>
          </a:r>
          <a:endParaRPr lang="en-US"/>
        </a:p>
      </dgm:t>
    </dgm:pt>
    <dgm:pt modelId="{CFDC37B6-4DCD-4EE1-98AB-9EFCEE12CD9C}" type="parTrans" cxnId="{49D5515C-44B9-46B3-A07C-C461C1B09CF2}">
      <dgm:prSet/>
      <dgm:spPr/>
      <dgm:t>
        <a:bodyPr/>
        <a:lstStyle/>
        <a:p>
          <a:endParaRPr lang="en-US"/>
        </a:p>
      </dgm:t>
    </dgm:pt>
    <dgm:pt modelId="{55A51A73-C863-4FDF-8F7F-89D82693469B}" type="sibTrans" cxnId="{49D5515C-44B9-46B3-A07C-C461C1B09CF2}">
      <dgm:prSet/>
      <dgm:spPr/>
      <dgm:t>
        <a:bodyPr/>
        <a:lstStyle/>
        <a:p>
          <a:endParaRPr lang="en-US"/>
        </a:p>
      </dgm:t>
    </dgm:pt>
    <dgm:pt modelId="{1B6E3337-CA9A-4E69-A282-7E9B1F0645B9}">
      <dgm:prSet/>
      <dgm:spPr/>
      <dgm:t>
        <a:bodyPr/>
        <a:lstStyle/>
        <a:p>
          <a:r>
            <a:rPr lang="nl-NL"/>
            <a:t>Lange nek </a:t>
          </a:r>
          <a:endParaRPr lang="en-US"/>
        </a:p>
      </dgm:t>
    </dgm:pt>
    <dgm:pt modelId="{EA00D672-5B86-4018-863F-E75167329A7E}" type="parTrans" cxnId="{CD0E9C3E-667F-4085-9C6C-CA410851E0E9}">
      <dgm:prSet/>
      <dgm:spPr/>
      <dgm:t>
        <a:bodyPr/>
        <a:lstStyle/>
        <a:p>
          <a:endParaRPr lang="en-US"/>
        </a:p>
      </dgm:t>
    </dgm:pt>
    <dgm:pt modelId="{19C4355B-9776-4DB9-A124-4A7808F8C94E}" type="sibTrans" cxnId="{CD0E9C3E-667F-4085-9C6C-CA410851E0E9}">
      <dgm:prSet/>
      <dgm:spPr/>
      <dgm:t>
        <a:bodyPr/>
        <a:lstStyle/>
        <a:p>
          <a:endParaRPr lang="en-US"/>
        </a:p>
      </dgm:t>
    </dgm:pt>
    <dgm:pt modelId="{926C995E-AEC5-4168-8B68-96EEE9B76873}">
      <dgm:prSet/>
      <dgm:spPr/>
      <dgm:t>
        <a:bodyPr/>
        <a:lstStyle/>
        <a:p>
          <a:r>
            <a:rPr lang="nl-NL"/>
            <a:t>90-130 cm </a:t>
          </a:r>
          <a:endParaRPr lang="en-US"/>
        </a:p>
      </dgm:t>
    </dgm:pt>
    <dgm:pt modelId="{353FA3F8-E676-4289-84F0-3FBB2C83BE05}" type="parTrans" cxnId="{46BD0B6A-7D5F-4701-A721-CC38473406AB}">
      <dgm:prSet/>
      <dgm:spPr/>
      <dgm:t>
        <a:bodyPr/>
        <a:lstStyle/>
        <a:p>
          <a:endParaRPr lang="en-US"/>
        </a:p>
      </dgm:t>
    </dgm:pt>
    <dgm:pt modelId="{6D05F956-5737-4EC6-8897-15F4BE1B6D7F}" type="sibTrans" cxnId="{46BD0B6A-7D5F-4701-A721-CC38473406AB}">
      <dgm:prSet/>
      <dgm:spPr/>
      <dgm:t>
        <a:bodyPr/>
        <a:lstStyle/>
        <a:p>
          <a:endParaRPr lang="en-US"/>
        </a:p>
      </dgm:t>
    </dgm:pt>
    <dgm:pt modelId="{DDBC6361-0715-49A4-A49F-93E7EACEB24E}" type="pres">
      <dgm:prSet presAssocID="{75C66362-7CDE-41E5-B10F-6C7F3843FDF6}" presName="linear" presStyleCnt="0">
        <dgm:presLayoutVars>
          <dgm:animLvl val="lvl"/>
          <dgm:resizeHandles val="exact"/>
        </dgm:presLayoutVars>
      </dgm:prSet>
      <dgm:spPr/>
    </dgm:pt>
    <dgm:pt modelId="{66A3A2ED-69B0-48E6-95DE-FBD8621FAB21}" type="pres">
      <dgm:prSet presAssocID="{FC4766E4-6295-4D3A-B160-C7E8B1572499}" presName="parentText" presStyleLbl="node1" presStyleIdx="0" presStyleCnt="14">
        <dgm:presLayoutVars>
          <dgm:chMax val="0"/>
          <dgm:bulletEnabled val="1"/>
        </dgm:presLayoutVars>
      </dgm:prSet>
      <dgm:spPr/>
    </dgm:pt>
    <dgm:pt modelId="{66A9BD1D-2488-4B9D-B830-E59CA038B307}" type="pres">
      <dgm:prSet presAssocID="{F8867CF9-384D-4829-9EE5-EA8239316F83}" presName="spacer" presStyleCnt="0"/>
      <dgm:spPr/>
    </dgm:pt>
    <dgm:pt modelId="{D17EFC30-E87D-476F-9D02-C220D365BE11}" type="pres">
      <dgm:prSet presAssocID="{2E362AEF-D9E9-4682-9CC5-9A4E6ADCDDD5}" presName="parentText" presStyleLbl="node1" presStyleIdx="1" presStyleCnt="14">
        <dgm:presLayoutVars>
          <dgm:chMax val="0"/>
          <dgm:bulletEnabled val="1"/>
        </dgm:presLayoutVars>
      </dgm:prSet>
      <dgm:spPr/>
    </dgm:pt>
    <dgm:pt modelId="{2593C650-E7A8-4C90-A923-C3AC2996B569}" type="pres">
      <dgm:prSet presAssocID="{E284A845-3822-46C0-B178-FC324D1408D3}" presName="spacer" presStyleCnt="0"/>
      <dgm:spPr/>
    </dgm:pt>
    <dgm:pt modelId="{3511821E-9FC8-4B0D-BB3A-5B5B735F109B}" type="pres">
      <dgm:prSet presAssocID="{28F9DC03-7A0A-4B1D-8126-73DA58F774ED}" presName="parentText" presStyleLbl="node1" presStyleIdx="2" presStyleCnt="14">
        <dgm:presLayoutVars>
          <dgm:chMax val="0"/>
          <dgm:bulletEnabled val="1"/>
        </dgm:presLayoutVars>
      </dgm:prSet>
      <dgm:spPr/>
    </dgm:pt>
    <dgm:pt modelId="{AB64F92C-4BFC-4A28-93DD-FED991E21CA6}" type="pres">
      <dgm:prSet presAssocID="{77CD95B7-E5BE-4349-B6BC-55E7C001299C}" presName="spacer" presStyleCnt="0"/>
      <dgm:spPr/>
    </dgm:pt>
    <dgm:pt modelId="{163A3637-AA92-40C6-A43B-737CFA4E064A}" type="pres">
      <dgm:prSet presAssocID="{A5C031CA-F9CF-406A-9212-6A8E591BDA1A}" presName="parentText" presStyleLbl="node1" presStyleIdx="3" presStyleCnt="14">
        <dgm:presLayoutVars>
          <dgm:chMax val="0"/>
          <dgm:bulletEnabled val="1"/>
        </dgm:presLayoutVars>
      </dgm:prSet>
      <dgm:spPr/>
    </dgm:pt>
    <dgm:pt modelId="{92BD0081-A894-45F9-8ADA-B8D78B5746DF}" type="pres">
      <dgm:prSet presAssocID="{E6DDE4CF-10FC-494E-9310-0FE42CEB3D13}" presName="spacer" presStyleCnt="0"/>
      <dgm:spPr/>
    </dgm:pt>
    <dgm:pt modelId="{CD563512-32AE-4044-9AA6-AA1FB7F7C5BA}" type="pres">
      <dgm:prSet presAssocID="{195A5DFA-5064-4E45-8860-F3C7B7891D13}" presName="parentText" presStyleLbl="node1" presStyleIdx="4" presStyleCnt="14">
        <dgm:presLayoutVars>
          <dgm:chMax val="0"/>
          <dgm:bulletEnabled val="1"/>
        </dgm:presLayoutVars>
      </dgm:prSet>
      <dgm:spPr/>
    </dgm:pt>
    <dgm:pt modelId="{418C3BFB-109A-4D0D-B311-84AD9E413FCA}" type="pres">
      <dgm:prSet presAssocID="{E30696B0-99E5-4A82-9DB2-A3DD91F3CC4A}" presName="spacer" presStyleCnt="0"/>
      <dgm:spPr/>
    </dgm:pt>
    <dgm:pt modelId="{7BFD1B0F-AFD0-43BF-A8DE-9EE06AFC3DA0}" type="pres">
      <dgm:prSet presAssocID="{785FD602-C82E-471F-A72F-F39B7C78851E}" presName="parentText" presStyleLbl="node1" presStyleIdx="5" presStyleCnt="14">
        <dgm:presLayoutVars>
          <dgm:chMax val="0"/>
          <dgm:bulletEnabled val="1"/>
        </dgm:presLayoutVars>
      </dgm:prSet>
      <dgm:spPr/>
    </dgm:pt>
    <dgm:pt modelId="{90BB5A3F-0102-4EF7-BD87-2DE6EB54A1C1}" type="pres">
      <dgm:prSet presAssocID="{264C4D10-1527-4736-8CC4-617425CE319A}" presName="spacer" presStyleCnt="0"/>
      <dgm:spPr/>
    </dgm:pt>
    <dgm:pt modelId="{70E377F6-A458-4610-A0A7-5FD666419976}" type="pres">
      <dgm:prSet presAssocID="{FF889694-CF3B-4773-8124-69DB8211E2F8}" presName="parentText" presStyleLbl="node1" presStyleIdx="6" presStyleCnt="14">
        <dgm:presLayoutVars>
          <dgm:chMax val="0"/>
          <dgm:bulletEnabled val="1"/>
        </dgm:presLayoutVars>
      </dgm:prSet>
      <dgm:spPr/>
    </dgm:pt>
    <dgm:pt modelId="{FA9B4639-8703-4C45-9EED-9A3DD831666F}" type="pres">
      <dgm:prSet presAssocID="{76726F6E-1A67-4EE3-A2CE-8A18CFD5BF53}" presName="spacer" presStyleCnt="0"/>
      <dgm:spPr/>
    </dgm:pt>
    <dgm:pt modelId="{4054FF01-D296-4C67-9FB4-61397DE6F40E}" type="pres">
      <dgm:prSet presAssocID="{1EEDB57F-7DD9-426C-BB80-A82829CC1C8D}" presName="parentText" presStyleLbl="node1" presStyleIdx="7" presStyleCnt="14">
        <dgm:presLayoutVars>
          <dgm:chMax val="0"/>
          <dgm:bulletEnabled val="1"/>
        </dgm:presLayoutVars>
      </dgm:prSet>
      <dgm:spPr/>
    </dgm:pt>
    <dgm:pt modelId="{3527D54A-77CA-4E25-B2D6-FA13ED407794}" type="pres">
      <dgm:prSet presAssocID="{9AA92BB2-6E14-4FCD-8080-265DC071BC67}" presName="spacer" presStyleCnt="0"/>
      <dgm:spPr/>
    </dgm:pt>
    <dgm:pt modelId="{6EF9663A-4850-4C70-B33E-4DDB71E1E615}" type="pres">
      <dgm:prSet presAssocID="{22E6146C-7C65-447A-AAA2-C6555067B43B}" presName="parentText" presStyleLbl="node1" presStyleIdx="8" presStyleCnt="14">
        <dgm:presLayoutVars>
          <dgm:chMax val="0"/>
          <dgm:bulletEnabled val="1"/>
        </dgm:presLayoutVars>
      </dgm:prSet>
      <dgm:spPr/>
    </dgm:pt>
    <dgm:pt modelId="{87A1E60E-B668-4549-86D9-B1A2238CC800}" type="pres">
      <dgm:prSet presAssocID="{F0EC248A-D4B2-4E67-8535-F9035C036DF9}" presName="spacer" presStyleCnt="0"/>
      <dgm:spPr/>
    </dgm:pt>
    <dgm:pt modelId="{D59B5BCF-9814-4B67-ADF1-BD5CADD6E7CE}" type="pres">
      <dgm:prSet presAssocID="{133C6994-68E9-4769-9C70-A6DD3153CECA}" presName="parentText" presStyleLbl="node1" presStyleIdx="9" presStyleCnt="14">
        <dgm:presLayoutVars>
          <dgm:chMax val="0"/>
          <dgm:bulletEnabled val="1"/>
        </dgm:presLayoutVars>
      </dgm:prSet>
      <dgm:spPr/>
    </dgm:pt>
    <dgm:pt modelId="{B133C621-0BC6-4357-B6C6-B180E144F9B5}" type="pres">
      <dgm:prSet presAssocID="{8728B09A-8F40-43E2-8119-E60C5D690E7D}" presName="spacer" presStyleCnt="0"/>
      <dgm:spPr/>
    </dgm:pt>
    <dgm:pt modelId="{C746884C-30FC-4174-9317-016A0A6BF4DE}" type="pres">
      <dgm:prSet presAssocID="{FF562C0F-B8AE-483D-998E-A3DA0B503D74}" presName="parentText" presStyleLbl="node1" presStyleIdx="10" presStyleCnt="14">
        <dgm:presLayoutVars>
          <dgm:chMax val="0"/>
          <dgm:bulletEnabled val="1"/>
        </dgm:presLayoutVars>
      </dgm:prSet>
      <dgm:spPr/>
    </dgm:pt>
    <dgm:pt modelId="{17A1326D-0AC6-40F1-9465-67C57DC7C0F4}" type="pres">
      <dgm:prSet presAssocID="{A022FE9A-1073-4EB0-87DD-BA3987E9C527}" presName="spacer" presStyleCnt="0"/>
      <dgm:spPr/>
    </dgm:pt>
    <dgm:pt modelId="{F2308299-36F4-44CB-B99C-8D02A53B3A5F}" type="pres">
      <dgm:prSet presAssocID="{92E942FF-52C8-4C26-AD9C-FC79D9B50968}" presName="parentText" presStyleLbl="node1" presStyleIdx="11" presStyleCnt="14">
        <dgm:presLayoutVars>
          <dgm:chMax val="0"/>
          <dgm:bulletEnabled val="1"/>
        </dgm:presLayoutVars>
      </dgm:prSet>
      <dgm:spPr/>
    </dgm:pt>
    <dgm:pt modelId="{29FC107A-9E18-42A5-81B9-494C788C50BE}" type="pres">
      <dgm:prSet presAssocID="{55A51A73-C863-4FDF-8F7F-89D82693469B}" presName="spacer" presStyleCnt="0"/>
      <dgm:spPr/>
    </dgm:pt>
    <dgm:pt modelId="{A0B8243D-7CEA-4ED8-A2F5-9FC5051716A9}" type="pres">
      <dgm:prSet presAssocID="{1B6E3337-CA9A-4E69-A282-7E9B1F0645B9}" presName="parentText" presStyleLbl="node1" presStyleIdx="12" presStyleCnt="14">
        <dgm:presLayoutVars>
          <dgm:chMax val="0"/>
          <dgm:bulletEnabled val="1"/>
        </dgm:presLayoutVars>
      </dgm:prSet>
      <dgm:spPr/>
    </dgm:pt>
    <dgm:pt modelId="{590227DE-0C0A-4328-9266-CF9A8ABCF68A}" type="pres">
      <dgm:prSet presAssocID="{19C4355B-9776-4DB9-A124-4A7808F8C94E}" presName="spacer" presStyleCnt="0"/>
      <dgm:spPr/>
    </dgm:pt>
    <dgm:pt modelId="{A5D62DDB-1E25-4BAF-8FCD-F37584EB2BB8}" type="pres">
      <dgm:prSet presAssocID="{926C995E-AEC5-4168-8B68-96EEE9B76873}" presName="parentText" presStyleLbl="node1" presStyleIdx="13" presStyleCnt="14">
        <dgm:presLayoutVars>
          <dgm:chMax val="0"/>
          <dgm:bulletEnabled val="1"/>
        </dgm:presLayoutVars>
      </dgm:prSet>
      <dgm:spPr/>
    </dgm:pt>
  </dgm:ptLst>
  <dgm:cxnLst>
    <dgm:cxn modelId="{A2143E21-114B-498E-8098-600E2C32EEEB}" srcId="{75C66362-7CDE-41E5-B10F-6C7F3843FDF6}" destId="{FC4766E4-6295-4D3A-B160-C7E8B1572499}" srcOrd="0" destOrd="0" parTransId="{328F82D7-2F81-410D-838E-A93C65F5C2E4}" sibTransId="{F8867CF9-384D-4829-9EE5-EA8239316F83}"/>
    <dgm:cxn modelId="{6178822F-9B4B-4B58-8295-CEFC7C92596E}" srcId="{75C66362-7CDE-41E5-B10F-6C7F3843FDF6}" destId="{195A5DFA-5064-4E45-8860-F3C7B7891D13}" srcOrd="4" destOrd="0" parTransId="{EAA3D81C-B049-494F-A229-E13CC6898AE0}" sibTransId="{E30696B0-99E5-4A82-9DB2-A3DD91F3CC4A}"/>
    <dgm:cxn modelId="{81C9C32F-A230-42D1-8B8E-C250291A7A3F}" type="presOf" srcId="{1B6E3337-CA9A-4E69-A282-7E9B1F0645B9}" destId="{A0B8243D-7CEA-4ED8-A2F5-9FC5051716A9}" srcOrd="0" destOrd="0" presId="urn:microsoft.com/office/officeart/2005/8/layout/vList2"/>
    <dgm:cxn modelId="{32B56F33-387C-415C-BC02-7893042A08FB}" srcId="{75C66362-7CDE-41E5-B10F-6C7F3843FDF6}" destId="{28F9DC03-7A0A-4B1D-8126-73DA58F774ED}" srcOrd="2" destOrd="0" parTransId="{D59A865C-6E8C-4FE4-A4F5-E0D753B0C19E}" sibTransId="{77CD95B7-E5BE-4349-B6BC-55E7C001299C}"/>
    <dgm:cxn modelId="{CD0E9C3E-667F-4085-9C6C-CA410851E0E9}" srcId="{75C66362-7CDE-41E5-B10F-6C7F3843FDF6}" destId="{1B6E3337-CA9A-4E69-A282-7E9B1F0645B9}" srcOrd="12" destOrd="0" parTransId="{EA00D672-5B86-4018-863F-E75167329A7E}" sibTransId="{19C4355B-9776-4DB9-A124-4A7808F8C94E}"/>
    <dgm:cxn modelId="{49D5515C-44B9-46B3-A07C-C461C1B09CF2}" srcId="{75C66362-7CDE-41E5-B10F-6C7F3843FDF6}" destId="{92E942FF-52C8-4C26-AD9C-FC79D9B50968}" srcOrd="11" destOrd="0" parTransId="{CFDC37B6-4DCD-4EE1-98AB-9EFCEE12CD9C}" sibTransId="{55A51A73-C863-4FDF-8F7F-89D82693469B}"/>
    <dgm:cxn modelId="{64F84163-A642-4159-B3E9-BEA0812DE13B}" srcId="{75C66362-7CDE-41E5-B10F-6C7F3843FDF6}" destId="{785FD602-C82E-471F-A72F-F39B7C78851E}" srcOrd="5" destOrd="0" parTransId="{C9701E4A-C2CE-412F-8FED-A13053B971E1}" sibTransId="{264C4D10-1527-4736-8CC4-617425CE319A}"/>
    <dgm:cxn modelId="{036D9147-5AB0-4652-AAC0-93553A7261A2}" type="presOf" srcId="{22E6146C-7C65-447A-AAA2-C6555067B43B}" destId="{6EF9663A-4850-4C70-B33E-4DDB71E1E615}" srcOrd="0" destOrd="0" presId="urn:microsoft.com/office/officeart/2005/8/layout/vList2"/>
    <dgm:cxn modelId="{46BD0B6A-7D5F-4701-A721-CC38473406AB}" srcId="{75C66362-7CDE-41E5-B10F-6C7F3843FDF6}" destId="{926C995E-AEC5-4168-8B68-96EEE9B76873}" srcOrd="13" destOrd="0" parTransId="{353FA3F8-E676-4289-84F0-3FBB2C83BE05}" sibTransId="{6D05F956-5737-4EC6-8897-15F4BE1B6D7F}"/>
    <dgm:cxn modelId="{AC82794A-093E-4A3E-9B51-734B2793C387}" type="presOf" srcId="{785FD602-C82E-471F-A72F-F39B7C78851E}" destId="{7BFD1B0F-AFD0-43BF-A8DE-9EE06AFC3DA0}" srcOrd="0" destOrd="0" presId="urn:microsoft.com/office/officeart/2005/8/layout/vList2"/>
    <dgm:cxn modelId="{8FA0544C-0365-4B78-A47A-2FE6976B893F}" srcId="{75C66362-7CDE-41E5-B10F-6C7F3843FDF6}" destId="{FF562C0F-B8AE-483D-998E-A3DA0B503D74}" srcOrd="10" destOrd="0" parTransId="{C49E7A62-44C9-48B4-B775-7015F6DD0766}" sibTransId="{A022FE9A-1073-4EB0-87DD-BA3987E9C527}"/>
    <dgm:cxn modelId="{BBDE2250-D860-45E8-AACF-F327E2C955C8}" type="presOf" srcId="{28F9DC03-7A0A-4B1D-8126-73DA58F774ED}" destId="{3511821E-9FC8-4B0D-BB3A-5B5B735F109B}" srcOrd="0" destOrd="0" presId="urn:microsoft.com/office/officeart/2005/8/layout/vList2"/>
    <dgm:cxn modelId="{19793971-8930-45CD-88B0-A4D22D6777C6}" srcId="{75C66362-7CDE-41E5-B10F-6C7F3843FDF6}" destId="{A5C031CA-F9CF-406A-9212-6A8E591BDA1A}" srcOrd="3" destOrd="0" parTransId="{333DBDA2-A224-43B0-96B9-CD07889E11AB}" sibTransId="{E6DDE4CF-10FC-494E-9310-0FE42CEB3D13}"/>
    <dgm:cxn modelId="{65B2E573-23D8-4B2D-8C3A-7752CEBE8713}" type="presOf" srcId="{133C6994-68E9-4769-9C70-A6DD3153CECA}" destId="{D59B5BCF-9814-4B67-ADF1-BD5CADD6E7CE}" srcOrd="0" destOrd="0" presId="urn:microsoft.com/office/officeart/2005/8/layout/vList2"/>
    <dgm:cxn modelId="{69877E75-87DC-4DAA-9C3E-EDD01F9EBC9B}" type="presOf" srcId="{A5C031CA-F9CF-406A-9212-6A8E591BDA1A}" destId="{163A3637-AA92-40C6-A43B-737CFA4E064A}" srcOrd="0" destOrd="0" presId="urn:microsoft.com/office/officeart/2005/8/layout/vList2"/>
    <dgm:cxn modelId="{F8DF2579-5FE3-494A-8C7A-CFD359CF0864}" type="presOf" srcId="{926C995E-AEC5-4168-8B68-96EEE9B76873}" destId="{A5D62DDB-1E25-4BAF-8FCD-F37584EB2BB8}" srcOrd="0" destOrd="0" presId="urn:microsoft.com/office/officeart/2005/8/layout/vList2"/>
    <dgm:cxn modelId="{BE18E483-C613-4849-BEF2-B2DC073C4279}" type="presOf" srcId="{1EEDB57F-7DD9-426C-BB80-A82829CC1C8D}" destId="{4054FF01-D296-4C67-9FB4-61397DE6F40E}" srcOrd="0" destOrd="0" presId="urn:microsoft.com/office/officeart/2005/8/layout/vList2"/>
    <dgm:cxn modelId="{B40C359B-D608-423A-958E-1B85F1DD1E45}" type="presOf" srcId="{75C66362-7CDE-41E5-B10F-6C7F3843FDF6}" destId="{DDBC6361-0715-49A4-A49F-93E7EACEB24E}" srcOrd="0" destOrd="0" presId="urn:microsoft.com/office/officeart/2005/8/layout/vList2"/>
    <dgm:cxn modelId="{05C802A1-C998-435B-AE1A-4327D9129068}" type="presOf" srcId="{FF889694-CF3B-4773-8124-69DB8211E2F8}" destId="{70E377F6-A458-4610-A0A7-5FD666419976}" srcOrd="0" destOrd="0" presId="urn:microsoft.com/office/officeart/2005/8/layout/vList2"/>
    <dgm:cxn modelId="{BC4AB6A7-04FE-42F5-9ED5-C89DC1F27CB9}" type="presOf" srcId="{FF562C0F-B8AE-483D-998E-A3DA0B503D74}" destId="{C746884C-30FC-4174-9317-016A0A6BF4DE}" srcOrd="0" destOrd="0" presId="urn:microsoft.com/office/officeart/2005/8/layout/vList2"/>
    <dgm:cxn modelId="{32074AB6-B886-44F7-8855-EED22DE2830E}" srcId="{75C66362-7CDE-41E5-B10F-6C7F3843FDF6}" destId="{2E362AEF-D9E9-4682-9CC5-9A4E6ADCDDD5}" srcOrd="1" destOrd="0" parTransId="{D0B2D82B-0BD7-41B3-BDF3-890B73B57EA0}" sibTransId="{E284A845-3822-46C0-B178-FC324D1408D3}"/>
    <dgm:cxn modelId="{9C54F5B6-E122-4B57-AF3A-19234DC7E566}" srcId="{75C66362-7CDE-41E5-B10F-6C7F3843FDF6}" destId="{22E6146C-7C65-447A-AAA2-C6555067B43B}" srcOrd="8" destOrd="0" parTransId="{79E546F6-C795-43D9-9098-2A1027A2FA20}" sibTransId="{F0EC248A-D4B2-4E67-8535-F9035C036DF9}"/>
    <dgm:cxn modelId="{57A649B7-796B-4163-BE65-BE80BA92FCB1}" type="presOf" srcId="{FC4766E4-6295-4D3A-B160-C7E8B1572499}" destId="{66A3A2ED-69B0-48E6-95DE-FBD8621FAB21}" srcOrd="0" destOrd="0" presId="urn:microsoft.com/office/officeart/2005/8/layout/vList2"/>
    <dgm:cxn modelId="{6D9DECBC-D396-4CE7-9BF3-74A079F1D17E}" srcId="{75C66362-7CDE-41E5-B10F-6C7F3843FDF6}" destId="{FF889694-CF3B-4773-8124-69DB8211E2F8}" srcOrd="6" destOrd="0" parTransId="{4328952F-EB43-4224-AAC3-E2CD38876405}" sibTransId="{76726F6E-1A67-4EE3-A2CE-8A18CFD5BF53}"/>
    <dgm:cxn modelId="{CE10DCC2-4512-4708-8A4F-2F98DB1567C5}" srcId="{75C66362-7CDE-41E5-B10F-6C7F3843FDF6}" destId="{1EEDB57F-7DD9-426C-BB80-A82829CC1C8D}" srcOrd="7" destOrd="0" parTransId="{B5A5432A-0BB1-45D2-9A31-954203DB5481}" sibTransId="{9AA92BB2-6E14-4FCD-8080-265DC071BC67}"/>
    <dgm:cxn modelId="{2E179EDA-98E9-4CBE-92FF-3E11800A5677}" srcId="{75C66362-7CDE-41E5-B10F-6C7F3843FDF6}" destId="{133C6994-68E9-4769-9C70-A6DD3153CECA}" srcOrd="9" destOrd="0" parTransId="{2B538E95-AA0B-47C7-94BA-3036F9DB5080}" sibTransId="{8728B09A-8F40-43E2-8119-E60C5D690E7D}"/>
    <dgm:cxn modelId="{15C398DE-2E39-4732-BEB6-A04056745756}" type="presOf" srcId="{195A5DFA-5064-4E45-8860-F3C7B7891D13}" destId="{CD563512-32AE-4044-9AA6-AA1FB7F7C5BA}" srcOrd="0" destOrd="0" presId="urn:microsoft.com/office/officeart/2005/8/layout/vList2"/>
    <dgm:cxn modelId="{6CA7A6DF-9E89-4D00-8586-2B410F1454CB}" type="presOf" srcId="{92E942FF-52C8-4C26-AD9C-FC79D9B50968}" destId="{F2308299-36F4-44CB-B99C-8D02A53B3A5F}" srcOrd="0" destOrd="0" presId="urn:microsoft.com/office/officeart/2005/8/layout/vList2"/>
    <dgm:cxn modelId="{2B3291EA-C448-49A1-9A5A-B9588BBFF7CD}" type="presOf" srcId="{2E362AEF-D9E9-4682-9CC5-9A4E6ADCDDD5}" destId="{D17EFC30-E87D-476F-9D02-C220D365BE11}" srcOrd="0" destOrd="0" presId="urn:microsoft.com/office/officeart/2005/8/layout/vList2"/>
    <dgm:cxn modelId="{7F11DE07-1762-496F-B3B0-A4D16A5F394F}" type="presParOf" srcId="{DDBC6361-0715-49A4-A49F-93E7EACEB24E}" destId="{66A3A2ED-69B0-48E6-95DE-FBD8621FAB21}" srcOrd="0" destOrd="0" presId="urn:microsoft.com/office/officeart/2005/8/layout/vList2"/>
    <dgm:cxn modelId="{DA1A7938-82F4-41B4-9899-4C99036870FB}" type="presParOf" srcId="{DDBC6361-0715-49A4-A49F-93E7EACEB24E}" destId="{66A9BD1D-2488-4B9D-B830-E59CA038B307}" srcOrd="1" destOrd="0" presId="urn:microsoft.com/office/officeart/2005/8/layout/vList2"/>
    <dgm:cxn modelId="{DEC75E65-4CE5-4617-BAC2-B22B7D77A31A}" type="presParOf" srcId="{DDBC6361-0715-49A4-A49F-93E7EACEB24E}" destId="{D17EFC30-E87D-476F-9D02-C220D365BE11}" srcOrd="2" destOrd="0" presId="urn:microsoft.com/office/officeart/2005/8/layout/vList2"/>
    <dgm:cxn modelId="{8B7512AA-7565-4C3D-B90C-1007B7381A0D}" type="presParOf" srcId="{DDBC6361-0715-49A4-A49F-93E7EACEB24E}" destId="{2593C650-E7A8-4C90-A923-C3AC2996B569}" srcOrd="3" destOrd="0" presId="urn:microsoft.com/office/officeart/2005/8/layout/vList2"/>
    <dgm:cxn modelId="{2580E39F-E467-4673-B755-3FC2601F0C5C}" type="presParOf" srcId="{DDBC6361-0715-49A4-A49F-93E7EACEB24E}" destId="{3511821E-9FC8-4B0D-BB3A-5B5B735F109B}" srcOrd="4" destOrd="0" presId="urn:microsoft.com/office/officeart/2005/8/layout/vList2"/>
    <dgm:cxn modelId="{EDC4AAA7-3972-43F5-B442-59ADF7E7FAE9}" type="presParOf" srcId="{DDBC6361-0715-49A4-A49F-93E7EACEB24E}" destId="{AB64F92C-4BFC-4A28-93DD-FED991E21CA6}" srcOrd="5" destOrd="0" presId="urn:microsoft.com/office/officeart/2005/8/layout/vList2"/>
    <dgm:cxn modelId="{A6A51313-DA4D-4307-BD2C-468D9AC6CCCF}" type="presParOf" srcId="{DDBC6361-0715-49A4-A49F-93E7EACEB24E}" destId="{163A3637-AA92-40C6-A43B-737CFA4E064A}" srcOrd="6" destOrd="0" presId="urn:microsoft.com/office/officeart/2005/8/layout/vList2"/>
    <dgm:cxn modelId="{78AEDC85-7029-4BD6-9C9C-D440EDDF462B}" type="presParOf" srcId="{DDBC6361-0715-49A4-A49F-93E7EACEB24E}" destId="{92BD0081-A894-45F9-8ADA-B8D78B5746DF}" srcOrd="7" destOrd="0" presId="urn:microsoft.com/office/officeart/2005/8/layout/vList2"/>
    <dgm:cxn modelId="{54642F8A-3D6A-43B1-8929-EE6CF774C45C}" type="presParOf" srcId="{DDBC6361-0715-49A4-A49F-93E7EACEB24E}" destId="{CD563512-32AE-4044-9AA6-AA1FB7F7C5BA}" srcOrd="8" destOrd="0" presId="urn:microsoft.com/office/officeart/2005/8/layout/vList2"/>
    <dgm:cxn modelId="{729B0472-8924-498C-BD2B-A76CC70560E0}" type="presParOf" srcId="{DDBC6361-0715-49A4-A49F-93E7EACEB24E}" destId="{418C3BFB-109A-4D0D-B311-84AD9E413FCA}" srcOrd="9" destOrd="0" presId="urn:microsoft.com/office/officeart/2005/8/layout/vList2"/>
    <dgm:cxn modelId="{B76FB1E1-CF8E-4C7B-8035-26FF76E0860A}" type="presParOf" srcId="{DDBC6361-0715-49A4-A49F-93E7EACEB24E}" destId="{7BFD1B0F-AFD0-43BF-A8DE-9EE06AFC3DA0}" srcOrd="10" destOrd="0" presId="urn:microsoft.com/office/officeart/2005/8/layout/vList2"/>
    <dgm:cxn modelId="{88509C92-51B9-4848-8E30-A37F6431739A}" type="presParOf" srcId="{DDBC6361-0715-49A4-A49F-93E7EACEB24E}" destId="{90BB5A3F-0102-4EF7-BD87-2DE6EB54A1C1}" srcOrd="11" destOrd="0" presId="urn:microsoft.com/office/officeart/2005/8/layout/vList2"/>
    <dgm:cxn modelId="{62BA09D3-E612-41C1-AEBF-804297D147E5}" type="presParOf" srcId="{DDBC6361-0715-49A4-A49F-93E7EACEB24E}" destId="{70E377F6-A458-4610-A0A7-5FD666419976}" srcOrd="12" destOrd="0" presId="urn:microsoft.com/office/officeart/2005/8/layout/vList2"/>
    <dgm:cxn modelId="{D848C7DF-FA44-42D2-8F61-7A19C99F78FA}" type="presParOf" srcId="{DDBC6361-0715-49A4-A49F-93E7EACEB24E}" destId="{FA9B4639-8703-4C45-9EED-9A3DD831666F}" srcOrd="13" destOrd="0" presId="urn:microsoft.com/office/officeart/2005/8/layout/vList2"/>
    <dgm:cxn modelId="{147B0257-FB91-4A07-9E98-A48DB1E6D00D}" type="presParOf" srcId="{DDBC6361-0715-49A4-A49F-93E7EACEB24E}" destId="{4054FF01-D296-4C67-9FB4-61397DE6F40E}" srcOrd="14" destOrd="0" presId="urn:microsoft.com/office/officeart/2005/8/layout/vList2"/>
    <dgm:cxn modelId="{342A940B-1B27-4C9D-AED6-CADBBA6D1345}" type="presParOf" srcId="{DDBC6361-0715-49A4-A49F-93E7EACEB24E}" destId="{3527D54A-77CA-4E25-B2D6-FA13ED407794}" srcOrd="15" destOrd="0" presId="urn:microsoft.com/office/officeart/2005/8/layout/vList2"/>
    <dgm:cxn modelId="{99468C4A-307D-41B5-B665-B6C13FBB8BB6}" type="presParOf" srcId="{DDBC6361-0715-49A4-A49F-93E7EACEB24E}" destId="{6EF9663A-4850-4C70-B33E-4DDB71E1E615}" srcOrd="16" destOrd="0" presId="urn:microsoft.com/office/officeart/2005/8/layout/vList2"/>
    <dgm:cxn modelId="{711B442E-7185-4566-B6BF-0916CCA3F318}" type="presParOf" srcId="{DDBC6361-0715-49A4-A49F-93E7EACEB24E}" destId="{87A1E60E-B668-4549-86D9-B1A2238CC800}" srcOrd="17" destOrd="0" presId="urn:microsoft.com/office/officeart/2005/8/layout/vList2"/>
    <dgm:cxn modelId="{FFAB41F1-3C40-4ECB-BE46-24F972AA6B19}" type="presParOf" srcId="{DDBC6361-0715-49A4-A49F-93E7EACEB24E}" destId="{D59B5BCF-9814-4B67-ADF1-BD5CADD6E7CE}" srcOrd="18" destOrd="0" presId="urn:microsoft.com/office/officeart/2005/8/layout/vList2"/>
    <dgm:cxn modelId="{56FCB680-4BEC-473D-924D-40ED4EEF1A04}" type="presParOf" srcId="{DDBC6361-0715-49A4-A49F-93E7EACEB24E}" destId="{B133C621-0BC6-4357-B6C6-B180E144F9B5}" srcOrd="19" destOrd="0" presId="urn:microsoft.com/office/officeart/2005/8/layout/vList2"/>
    <dgm:cxn modelId="{8FA1E152-D4A8-4D75-BE2F-AE483D0AE70D}" type="presParOf" srcId="{DDBC6361-0715-49A4-A49F-93E7EACEB24E}" destId="{C746884C-30FC-4174-9317-016A0A6BF4DE}" srcOrd="20" destOrd="0" presId="urn:microsoft.com/office/officeart/2005/8/layout/vList2"/>
    <dgm:cxn modelId="{26862240-3ACF-4249-9BC4-2C6A80D79D92}" type="presParOf" srcId="{DDBC6361-0715-49A4-A49F-93E7EACEB24E}" destId="{17A1326D-0AC6-40F1-9465-67C57DC7C0F4}" srcOrd="21" destOrd="0" presId="urn:microsoft.com/office/officeart/2005/8/layout/vList2"/>
    <dgm:cxn modelId="{DD5B5C54-B5D0-4CA9-BBBE-68F31376D197}" type="presParOf" srcId="{DDBC6361-0715-49A4-A49F-93E7EACEB24E}" destId="{F2308299-36F4-44CB-B99C-8D02A53B3A5F}" srcOrd="22" destOrd="0" presId="urn:microsoft.com/office/officeart/2005/8/layout/vList2"/>
    <dgm:cxn modelId="{A5D6340A-9CF0-4826-9049-C224C2A8F0A5}" type="presParOf" srcId="{DDBC6361-0715-49A4-A49F-93E7EACEB24E}" destId="{29FC107A-9E18-42A5-81B9-494C788C50BE}" srcOrd="23" destOrd="0" presId="urn:microsoft.com/office/officeart/2005/8/layout/vList2"/>
    <dgm:cxn modelId="{2D278F00-6036-4E6D-8766-054638C5422E}" type="presParOf" srcId="{DDBC6361-0715-49A4-A49F-93E7EACEB24E}" destId="{A0B8243D-7CEA-4ED8-A2F5-9FC5051716A9}" srcOrd="24" destOrd="0" presId="urn:microsoft.com/office/officeart/2005/8/layout/vList2"/>
    <dgm:cxn modelId="{D5DC0ABD-4FB1-4761-982A-02834D0FDC61}" type="presParOf" srcId="{DDBC6361-0715-49A4-A49F-93E7EACEB24E}" destId="{590227DE-0C0A-4328-9266-CF9A8ABCF68A}" srcOrd="25" destOrd="0" presId="urn:microsoft.com/office/officeart/2005/8/layout/vList2"/>
    <dgm:cxn modelId="{AD9D0EB8-5923-4B19-9518-434188EB27F3}" type="presParOf" srcId="{DDBC6361-0715-49A4-A49F-93E7EACEB24E}" destId="{A5D62DDB-1E25-4BAF-8FCD-F37584EB2BB8}" srcOrd="2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372EE06-008F-4CE4-9982-563DE18A735E}" type="doc">
      <dgm:prSet loTypeId="urn:microsoft.com/office/officeart/2005/8/layout/vList2" loCatId="list" qsTypeId="urn:microsoft.com/office/officeart/2005/8/quickstyle/simple2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2BDFF7C8-25D8-4E5E-B95A-158AFADFE7A3}">
      <dgm:prSet/>
      <dgm:spPr/>
      <dgm:t>
        <a:bodyPr/>
        <a:lstStyle/>
        <a:p>
          <a:r>
            <a:rPr lang="nl-NL"/>
            <a:t>Grote loopvogels met grote sterke poten, grote stappen</a:t>
          </a:r>
          <a:endParaRPr lang="en-US"/>
        </a:p>
      </dgm:t>
    </dgm:pt>
    <dgm:pt modelId="{D20B351A-61AF-4305-9666-20B54A4554CF}" type="parTrans" cxnId="{878EC505-9264-43DB-B7B8-EB34E0C2EE6D}">
      <dgm:prSet/>
      <dgm:spPr/>
      <dgm:t>
        <a:bodyPr/>
        <a:lstStyle/>
        <a:p>
          <a:endParaRPr lang="en-US"/>
        </a:p>
      </dgm:t>
    </dgm:pt>
    <dgm:pt modelId="{3FA509FF-4EAB-4323-ADC2-DD0E8B5F36D0}" type="sibTrans" cxnId="{878EC505-9264-43DB-B7B8-EB34E0C2EE6D}">
      <dgm:prSet/>
      <dgm:spPr/>
      <dgm:t>
        <a:bodyPr/>
        <a:lstStyle/>
        <a:p>
          <a:endParaRPr lang="en-US"/>
        </a:p>
      </dgm:t>
    </dgm:pt>
    <dgm:pt modelId="{5BE9FB18-EAB2-4D8F-9AF9-A1B41EEB748F}">
      <dgm:prSet/>
      <dgm:spPr/>
      <dgm:t>
        <a:bodyPr/>
        <a:lstStyle/>
        <a:p>
          <a:r>
            <a:rPr lang="nl-NL"/>
            <a:t>Kale nek of kleine haartjes op de nek</a:t>
          </a:r>
          <a:endParaRPr lang="en-US"/>
        </a:p>
      </dgm:t>
    </dgm:pt>
    <dgm:pt modelId="{E0E89229-5331-486A-A248-D9DF83499171}" type="parTrans" cxnId="{9E505DB9-13C8-4057-8204-FCB241E2EC7E}">
      <dgm:prSet/>
      <dgm:spPr/>
      <dgm:t>
        <a:bodyPr/>
        <a:lstStyle/>
        <a:p>
          <a:endParaRPr lang="en-US"/>
        </a:p>
      </dgm:t>
    </dgm:pt>
    <dgm:pt modelId="{10884F85-124B-487F-94BD-E083FA5A4B19}" type="sibTrans" cxnId="{9E505DB9-13C8-4057-8204-FCB241E2EC7E}">
      <dgm:prSet/>
      <dgm:spPr/>
      <dgm:t>
        <a:bodyPr/>
        <a:lstStyle/>
        <a:p>
          <a:endParaRPr lang="en-US"/>
        </a:p>
      </dgm:t>
    </dgm:pt>
    <dgm:pt modelId="{21513E0A-9B8A-432D-A0D8-4736C664BBD0}">
      <dgm:prSet/>
      <dgm:spPr/>
      <dgm:t>
        <a:bodyPr/>
        <a:lstStyle/>
        <a:p>
          <a:r>
            <a:rPr lang="nl-NL"/>
            <a:t>Lichtbruin of grijs van kleur</a:t>
          </a:r>
          <a:endParaRPr lang="en-US"/>
        </a:p>
      </dgm:t>
    </dgm:pt>
    <dgm:pt modelId="{4DA8B904-8DCA-4D91-8FC8-30ABCADBF737}" type="parTrans" cxnId="{7225C545-AF6B-416D-9A33-7DB8B5B5F00F}">
      <dgm:prSet/>
      <dgm:spPr/>
      <dgm:t>
        <a:bodyPr/>
        <a:lstStyle/>
        <a:p>
          <a:endParaRPr lang="en-US"/>
        </a:p>
      </dgm:t>
    </dgm:pt>
    <dgm:pt modelId="{F3BC0E1F-5244-4B6D-B7E4-142021A18409}" type="sibTrans" cxnId="{7225C545-AF6B-416D-9A33-7DB8B5B5F00F}">
      <dgm:prSet/>
      <dgm:spPr/>
      <dgm:t>
        <a:bodyPr/>
        <a:lstStyle/>
        <a:p>
          <a:endParaRPr lang="en-US"/>
        </a:p>
      </dgm:t>
    </dgm:pt>
    <dgm:pt modelId="{DD07ECF2-EF70-461B-AF99-F6CC9292E222}">
      <dgm:prSet/>
      <dgm:spPr/>
      <dgm:t>
        <a:bodyPr/>
        <a:lstStyle/>
        <a:p>
          <a:r>
            <a:rPr lang="nl-NL"/>
            <a:t>Hele kleine vleugels, niet vliegen</a:t>
          </a:r>
          <a:endParaRPr lang="en-US"/>
        </a:p>
      </dgm:t>
    </dgm:pt>
    <dgm:pt modelId="{3DCCCD25-1B9D-4A0B-AC02-E21AC2A3E31E}" type="parTrans" cxnId="{E8C1C8DD-6208-4F80-B5CA-23E3D0360EC1}">
      <dgm:prSet/>
      <dgm:spPr/>
      <dgm:t>
        <a:bodyPr/>
        <a:lstStyle/>
        <a:p>
          <a:endParaRPr lang="en-US"/>
        </a:p>
      </dgm:t>
    </dgm:pt>
    <dgm:pt modelId="{E0C65554-B9CE-40B3-8974-B8A9CC117EC2}" type="sibTrans" cxnId="{E8C1C8DD-6208-4F80-B5CA-23E3D0360EC1}">
      <dgm:prSet/>
      <dgm:spPr/>
      <dgm:t>
        <a:bodyPr/>
        <a:lstStyle/>
        <a:p>
          <a:endParaRPr lang="en-US"/>
        </a:p>
      </dgm:t>
    </dgm:pt>
    <dgm:pt modelId="{7CE3673E-D823-4A23-BAC7-2AC983DE9034}">
      <dgm:prSet/>
      <dgm:spPr/>
      <dgm:t>
        <a:bodyPr/>
        <a:lstStyle/>
        <a:p>
          <a:r>
            <a:rPr lang="nl-NL"/>
            <a:t>(Man broedt eieren uit)</a:t>
          </a:r>
          <a:endParaRPr lang="en-US"/>
        </a:p>
      </dgm:t>
    </dgm:pt>
    <dgm:pt modelId="{DB7749E3-D107-46BC-BAE2-67CC8D7B3578}" type="parTrans" cxnId="{4C695149-46FF-4493-9C5B-53F44692A0F0}">
      <dgm:prSet/>
      <dgm:spPr/>
      <dgm:t>
        <a:bodyPr/>
        <a:lstStyle/>
        <a:p>
          <a:endParaRPr lang="en-US"/>
        </a:p>
      </dgm:t>
    </dgm:pt>
    <dgm:pt modelId="{67F631A7-32D3-48C5-8EC8-6FB917E53A78}" type="sibTrans" cxnId="{4C695149-46FF-4493-9C5B-53F44692A0F0}">
      <dgm:prSet/>
      <dgm:spPr/>
      <dgm:t>
        <a:bodyPr/>
        <a:lstStyle/>
        <a:p>
          <a:endParaRPr lang="en-US"/>
        </a:p>
      </dgm:t>
    </dgm:pt>
    <dgm:pt modelId="{D973F24D-F7FB-42A8-BDB8-FB6591DFD53C}">
      <dgm:prSet/>
      <dgm:spPr/>
      <dgm:t>
        <a:bodyPr/>
        <a:lstStyle/>
        <a:p>
          <a:r>
            <a:rPr lang="nl-NL"/>
            <a:t>Omnivoor </a:t>
          </a:r>
          <a:endParaRPr lang="en-US"/>
        </a:p>
      </dgm:t>
    </dgm:pt>
    <dgm:pt modelId="{BDA2DFD7-452B-4B98-B2A0-EA73AE85ED7B}" type="parTrans" cxnId="{A4235A84-47C2-4563-9B13-1658744352E8}">
      <dgm:prSet/>
      <dgm:spPr/>
      <dgm:t>
        <a:bodyPr/>
        <a:lstStyle/>
        <a:p>
          <a:endParaRPr lang="en-US"/>
        </a:p>
      </dgm:t>
    </dgm:pt>
    <dgm:pt modelId="{D4DEAF36-0662-4F2E-AAC8-083F34FE815E}" type="sibTrans" cxnId="{A4235A84-47C2-4563-9B13-1658744352E8}">
      <dgm:prSet/>
      <dgm:spPr/>
      <dgm:t>
        <a:bodyPr/>
        <a:lstStyle/>
        <a:p>
          <a:endParaRPr lang="en-US"/>
        </a:p>
      </dgm:t>
    </dgm:pt>
    <dgm:pt modelId="{4CC72F2C-F547-485B-9F98-834860186813}">
      <dgm:prSet/>
      <dgm:spPr/>
      <dgm:t>
        <a:bodyPr/>
        <a:lstStyle/>
        <a:p>
          <a:r>
            <a:rPr lang="nl-NL"/>
            <a:t>Drie tenen </a:t>
          </a:r>
          <a:endParaRPr lang="en-US"/>
        </a:p>
      </dgm:t>
    </dgm:pt>
    <dgm:pt modelId="{964FFD41-4E70-49FF-8811-8DD8CD645826}" type="parTrans" cxnId="{C21FCF87-D4E4-491D-A7E4-013916BDA518}">
      <dgm:prSet/>
      <dgm:spPr/>
      <dgm:t>
        <a:bodyPr/>
        <a:lstStyle/>
        <a:p>
          <a:endParaRPr lang="en-US"/>
        </a:p>
      </dgm:t>
    </dgm:pt>
    <dgm:pt modelId="{1682B76C-BA67-425B-A85F-394B9698E05C}" type="sibTrans" cxnId="{C21FCF87-D4E4-491D-A7E4-013916BDA518}">
      <dgm:prSet/>
      <dgm:spPr/>
      <dgm:t>
        <a:bodyPr/>
        <a:lstStyle/>
        <a:p>
          <a:endParaRPr lang="en-US"/>
        </a:p>
      </dgm:t>
    </dgm:pt>
    <dgm:pt modelId="{DBF185D6-19DD-4D91-B2AC-4858FFBB4116}">
      <dgm:prSet/>
      <dgm:spPr/>
      <dgm:t>
        <a:bodyPr/>
        <a:lstStyle/>
        <a:p>
          <a:r>
            <a:rPr lang="nl-NL"/>
            <a:t>In het skelet en DNA kenmerken die bij andere vogels ontbreken</a:t>
          </a:r>
          <a:endParaRPr lang="en-US"/>
        </a:p>
      </dgm:t>
    </dgm:pt>
    <dgm:pt modelId="{D16CCBB8-9C59-4E51-A67B-A00D8942084D}" type="parTrans" cxnId="{E004AD69-8B18-4207-B44C-B11EAD4C4BDB}">
      <dgm:prSet/>
      <dgm:spPr/>
      <dgm:t>
        <a:bodyPr/>
        <a:lstStyle/>
        <a:p>
          <a:endParaRPr lang="en-US"/>
        </a:p>
      </dgm:t>
    </dgm:pt>
    <dgm:pt modelId="{2FB75506-D829-4480-BBD2-44E4AA5382F4}" type="sibTrans" cxnId="{E004AD69-8B18-4207-B44C-B11EAD4C4BDB}">
      <dgm:prSet/>
      <dgm:spPr/>
      <dgm:t>
        <a:bodyPr/>
        <a:lstStyle/>
        <a:p>
          <a:endParaRPr lang="en-US"/>
        </a:p>
      </dgm:t>
    </dgm:pt>
    <dgm:pt modelId="{BDDEA35D-570E-4D7A-ADFF-EBF93AB4861B}">
      <dgm:prSet/>
      <dgm:spPr/>
      <dgm:t>
        <a:bodyPr/>
        <a:lstStyle/>
        <a:p>
          <a:r>
            <a:rPr lang="nl-NL"/>
            <a:t>2 soorten oogleden. 1 om te knipperen en de andere om zand weg te houden uit het oog</a:t>
          </a:r>
          <a:endParaRPr lang="en-US"/>
        </a:p>
      </dgm:t>
    </dgm:pt>
    <dgm:pt modelId="{A20EDBE8-2EDD-4282-B8AC-0BFB9E4CF2DF}" type="parTrans" cxnId="{BE34E155-8565-48DB-BB33-5F9B5596BD54}">
      <dgm:prSet/>
      <dgm:spPr/>
      <dgm:t>
        <a:bodyPr/>
        <a:lstStyle/>
        <a:p>
          <a:endParaRPr lang="en-US"/>
        </a:p>
      </dgm:t>
    </dgm:pt>
    <dgm:pt modelId="{1D3F43D0-F3E5-494F-B6DA-08671D914CEE}" type="sibTrans" cxnId="{BE34E155-8565-48DB-BB33-5F9B5596BD54}">
      <dgm:prSet/>
      <dgm:spPr/>
      <dgm:t>
        <a:bodyPr/>
        <a:lstStyle/>
        <a:p>
          <a:endParaRPr lang="en-US"/>
        </a:p>
      </dgm:t>
    </dgm:pt>
    <dgm:pt modelId="{CC043EBD-0026-494E-B0F3-381BA61F25D6}">
      <dgm:prSet/>
      <dgm:spPr/>
      <dgm:t>
        <a:bodyPr/>
        <a:lstStyle/>
        <a:p>
          <a:r>
            <a:rPr lang="nl-NL"/>
            <a:t>Australië en nieuw Guinea</a:t>
          </a:r>
          <a:endParaRPr lang="en-US"/>
        </a:p>
      </dgm:t>
    </dgm:pt>
    <dgm:pt modelId="{6C44837C-6722-4347-BE2E-6244F4CBED00}" type="parTrans" cxnId="{873ECFC7-4EFF-407F-BEB7-9FD3177B31D5}">
      <dgm:prSet/>
      <dgm:spPr/>
      <dgm:t>
        <a:bodyPr/>
        <a:lstStyle/>
        <a:p>
          <a:endParaRPr lang="en-US"/>
        </a:p>
      </dgm:t>
    </dgm:pt>
    <dgm:pt modelId="{2ECEFC19-DD9F-4EED-93A0-D982D2B05B8F}" type="sibTrans" cxnId="{873ECFC7-4EFF-407F-BEB7-9FD3177B31D5}">
      <dgm:prSet/>
      <dgm:spPr/>
      <dgm:t>
        <a:bodyPr/>
        <a:lstStyle/>
        <a:p>
          <a:endParaRPr lang="en-US"/>
        </a:p>
      </dgm:t>
    </dgm:pt>
    <dgm:pt modelId="{36695B16-ADCD-4254-A1FF-B234436D5CDD}" type="pres">
      <dgm:prSet presAssocID="{A372EE06-008F-4CE4-9982-563DE18A735E}" presName="linear" presStyleCnt="0">
        <dgm:presLayoutVars>
          <dgm:animLvl val="lvl"/>
          <dgm:resizeHandles val="exact"/>
        </dgm:presLayoutVars>
      </dgm:prSet>
      <dgm:spPr/>
    </dgm:pt>
    <dgm:pt modelId="{ABDC08FB-9988-4480-904A-5C0441F3D917}" type="pres">
      <dgm:prSet presAssocID="{2BDFF7C8-25D8-4E5E-B95A-158AFADFE7A3}" presName="parentText" presStyleLbl="node1" presStyleIdx="0" presStyleCnt="10">
        <dgm:presLayoutVars>
          <dgm:chMax val="0"/>
          <dgm:bulletEnabled val="1"/>
        </dgm:presLayoutVars>
      </dgm:prSet>
      <dgm:spPr/>
    </dgm:pt>
    <dgm:pt modelId="{31A25741-CE42-4337-A2D0-55872121BC1E}" type="pres">
      <dgm:prSet presAssocID="{3FA509FF-4EAB-4323-ADC2-DD0E8B5F36D0}" presName="spacer" presStyleCnt="0"/>
      <dgm:spPr/>
    </dgm:pt>
    <dgm:pt modelId="{2A832D46-98A8-475A-BA79-53CDD1934990}" type="pres">
      <dgm:prSet presAssocID="{5BE9FB18-EAB2-4D8F-9AF9-A1B41EEB748F}" presName="parentText" presStyleLbl="node1" presStyleIdx="1" presStyleCnt="10">
        <dgm:presLayoutVars>
          <dgm:chMax val="0"/>
          <dgm:bulletEnabled val="1"/>
        </dgm:presLayoutVars>
      </dgm:prSet>
      <dgm:spPr/>
    </dgm:pt>
    <dgm:pt modelId="{C5D9FEA2-F602-406A-B4BB-65CBCA4D586F}" type="pres">
      <dgm:prSet presAssocID="{10884F85-124B-487F-94BD-E083FA5A4B19}" presName="spacer" presStyleCnt="0"/>
      <dgm:spPr/>
    </dgm:pt>
    <dgm:pt modelId="{C5573478-4D12-46F0-A9B0-75961EDEE709}" type="pres">
      <dgm:prSet presAssocID="{21513E0A-9B8A-432D-A0D8-4736C664BBD0}" presName="parentText" presStyleLbl="node1" presStyleIdx="2" presStyleCnt="10">
        <dgm:presLayoutVars>
          <dgm:chMax val="0"/>
          <dgm:bulletEnabled val="1"/>
        </dgm:presLayoutVars>
      </dgm:prSet>
      <dgm:spPr/>
    </dgm:pt>
    <dgm:pt modelId="{E82140F5-151B-4BEA-AC4E-1D395E6B3DFD}" type="pres">
      <dgm:prSet presAssocID="{F3BC0E1F-5244-4B6D-B7E4-142021A18409}" presName="spacer" presStyleCnt="0"/>
      <dgm:spPr/>
    </dgm:pt>
    <dgm:pt modelId="{BAE2B565-CE6E-498B-8EFB-74F320EF5B25}" type="pres">
      <dgm:prSet presAssocID="{DD07ECF2-EF70-461B-AF99-F6CC9292E222}" presName="parentText" presStyleLbl="node1" presStyleIdx="3" presStyleCnt="10">
        <dgm:presLayoutVars>
          <dgm:chMax val="0"/>
          <dgm:bulletEnabled val="1"/>
        </dgm:presLayoutVars>
      </dgm:prSet>
      <dgm:spPr/>
    </dgm:pt>
    <dgm:pt modelId="{2AF74797-BAC5-4C92-B390-B0BD8E72BD43}" type="pres">
      <dgm:prSet presAssocID="{E0C65554-B9CE-40B3-8974-B8A9CC117EC2}" presName="spacer" presStyleCnt="0"/>
      <dgm:spPr/>
    </dgm:pt>
    <dgm:pt modelId="{0A003617-5246-49C7-A75C-3E965425F57E}" type="pres">
      <dgm:prSet presAssocID="{7CE3673E-D823-4A23-BAC7-2AC983DE9034}" presName="parentText" presStyleLbl="node1" presStyleIdx="4" presStyleCnt="10">
        <dgm:presLayoutVars>
          <dgm:chMax val="0"/>
          <dgm:bulletEnabled val="1"/>
        </dgm:presLayoutVars>
      </dgm:prSet>
      <dgm:spPr/>
    </dgm:pt>
    <dgm:pt modelId="{52D175DD-D179-4EE7-A00F-AC502839F7AF}" type="pres">
      <dgm:prSet presAssocID="{67F631A7-32D3-48C5-8EC8-6FB917E53A78}" presName="spacer" presStyleCnt="0"/>
      <dgm:spPr/>
    </dgm:pt>
    <dgm:pt modelId="{CDF2DC78-2DE1-4043-B31C-B35E66300216}" type="pres">
      <dgm:prSet presAssocID="{D973F24D-F7FB-42A8-BDB8-FB6591DFD53C}" presName="parentText" presStyleLbl="node1" presStyleIdx="5" presStyleCnt="10">
        <dgm:presLayoutVars>
          <dgm:chMax val="0"/>
          <dgm:bulletEnabled val="1"/>
        </dgm:presLayoutVars>
      </dgm:prSet>
      <dgm:spPr/>
    </dgm:pt>
    <dgm:pt modelId="{8FF6EBAC-9150-481D-8008-62DE32D6F6B6}" type="pres">
      <dgm:prSet presAssocID="{D4DEAF36-0662-4F2E-AAC8-083F34FE815E}" presName="spacer" presStyleCnt="0"/>
      <dgm:spPr/>
    </dgm:pt>
    <dgm:pt modelId="{3883543B-6950-450D-B4FA-E92E0194F181}" type="pres">
      <dgm:prSet presAssocID="{4CC72F2C-F547-485B-9F98-834860186813}" presName="parentText" presStyleLbl="node1" presStyleIdx="6" presStyleCnt="10">
        <dgm:presLayoutVars>
          <dgm:chMax val="0"/>
          <dgm:bulletEnabled val="1"/>
        </dgm:presLayoutVars>
      </dgm:prSet>
      <dgm:spPr/>
    </dgm:pt>
    <dgm:pt modelId="{ED46C2B8-729A-4A33-95EF-5C1A17E39018}" type="pres">
      <dgm:prSet presAssocID="{1682B76C-BA67-425B-A85F-394B9698E05C}" presName="spacer" presStyleCnt="0"/>
      <dgm:spPr/>
    </dgm:pt>
    <dgm:pt modelId="{A1572C8C-95AA-46FA-BFA7-AAB239F6D0FD}" type="pres">
      <dgm:prSet presAssocID="{DBF185D6-19DD-4D91-B2AC-4858FFBB4116}" presName="parentText" presStyleLbl="node1" presStyleIdx="7" presStyleCnt="10">
        <dgm:presLayoutVars>
          <dgm:chMax val="0"/>
          <dgm:bulletEnabled val="1"/>
        </dgm:presLayoutVars>
      </dgm:prSet>
      <dgm:spPr/>
    </dgm:pt>
    <dgm:pt modelId="{462FEBDF-426E-45AA-A7CB-0C99FC7FBC8C}" type="pres">
      <dgm:prSet presAssocID="{2FB75506-D829-4480-BBD2-44E4AA5382F4}" presName="spacer" presStyleCnt="0"/>
      <dgm:spPr/>
    </dgm:pt>
    <dgm:pt modelId="{406AD12C-9162-4368-BE4F-F99E67ADA272}" type="pres">
      <dgm:prSet presAssocID="{BDDEA35D-570E-4D7A-ADFF-EBF93AB4861B}" presName="parentText" presStyleLbl="node1" presStyleIdx="8" presStyleCnt="10">
        <dgm:presLayoutVars>
          <dgm:chMax val="0"/>
          <dgm:bulletEnabled val="1"/>
        </dgm:presLayoutVars>
      </dgm:prSet>
      <dgm:spPr/>
    </dgm:pt>
    <dgm:pt modelId="{CA0D1AE1-E31D-4525-AB95-C2B1A4BC17DF}" type="pres">
      <dgm:prSet presAssocID="{1D3F43D0-F3E5-494F-B6DA-08671D914CEE}" presName="spacer" presStyleCnt="0"/>
      <dgm:spPr/>
    </dgm:pt>
    <dgm:pt modelId="{B5FE07C7-5B16-432D-A855-32FA763436F0}" type="pres">
      <dgm:prSet presAssocID="{CC043EBD-0026-494E-B0F3-381BA61F25D6}" presName="parentText" presStyleLbl="node1" presStyleIdx="9" presStyleCnt="10">
        <dgm:presLayoutVars>
          <dgm:chMax val="0"/>
          <dgm:bulletEnabled val="1"/>
        </dgm:presLayoutVars>
      </dgm:prSet>
      <dgm:spPr/>
    </dgm:pt>
  </dgm:ptLst>
  <dgm:cxnLst>
    <dgm:cxn modelId="{27F04C02-EFA3-428F-A33B-20CCDE7F28D3}" type="presOf" srcId="{7CE3673E-D823-4A23-BAC7-2AC983DE9034}" destId="{0A003617-5246-49C7-A75C-3E965425F57E}" srcOrd="0" destOrd="0" presId="urn:microsoft.com/office/officeart/2005/8/layout/vList2"/>
    <dgm:cxn modelId="{878EC505-9264-43DB-B7B8-EB34E0C2EE6D}" srcId="{A372EE06-008F-4CE4-9982-563DE18A735E}" destId="{2BDFF7C8-25D8-4E5E-B95A-158AFADFE7A3}" srcOrd="0" destOrd="0" parTransId="{D20B351A-61AF-4305-9666-20B54A4554CF}" sibTransId="{3FA509FF-4EAB-4323-ADC2-DD0E8B5F36D0}"/>
    <dgm:cxn modelId="{C022A20D-22D2-465E-A9ED-0A55844F3B07}" type="presOf" srcId="{5BE9FB18-EAB2-4D8F-9AF9-A1B41EEB748F}" destId="{2A832D46-98A8-475A-BA79-53CDD1934990}" srcOrd="0" destOrd="0" presId="urn:microsoft.com/office/officeart/2005/8/layout/vList2"/>
    <dgm:cxn modelId="{A12FA41D-5D17-4213-B601-4982371273E4}" type="presOf" srcId="{DBF185D6-19DD-4D91-B2AC-4858FFBB4116}" destId="{A1572C8C-95AA-46FA-BFA7-AAB239F6D0FD}" srcOrd="0" destOrd="0" presId="urn:microsoft.com/office/officeart/2005/8/layout/vList2"/>
    <dgm:cxn modelId="{5A2F5326-5D1C-494E-B884-15B12F23A041}" type="presOf" srcId="{DD07ECF2-EF70-461B-AF99-F6CC9292E222}" destId="{BAE2B565-CE6E-498B-8EFB-74F320EF5B25}" srcOrd="0" destOrd="0" presId="urn:microsoft.com/office/officeart/2005/8/layout/vList2"/>
    <dgm:cxn modelId="{9B098326-8C91-48FF-B0AC-0E9C550D4FBE}" type="presOf" srcId="{A372EE06-008F-4CE4-9982-563DE18A735E}" destId="{36695B16-ADCD-4254-A1FF-B234436D5CDD}" srcOrd="0" destOrd="0" presId="urn:microsoft.com/office/officeart/2005/8/layout/vList2"/>
    <dgm:cxn modelId="{7225C545-AF6B-416D-9A33-7DB8B5B5F00F}" srcId="{A372EE06-008F-4CE4-9982-563DE18A735E}" destId="{21513E0A-9B8A-432D-A0D8-4736C664BBD0}" srcOrd="2" destOrd="0" parTransId="{4DA8B904-8DCA-4D91-8FC8-30ABCADBF737}" sibTransId="{F3BC0E1F-5244-4B6D-B7E4-142021A18409}"/>
    <dgm:cxn modelId="{7F287947-1BE4-47DB-8038-918DA16D84A1}" type="presOf" srcId="{D973F24D-F7FB-42A8-BDB8-FB6591DFD53C}" destId="{CDF2DC78-2DE1-4043-B31C-B35E66300216}" srcOrd="0" destOrd="0" presId="urn:microsoft.com/office/officeart/2005/8/layout/vList2"/>
    <dgm:cxn modelId="{4C695149-46FF-4493-9C5B-53F44692A0F0}" srcId="{A372EE06-008F-4CE4-9982-563DE18A735E}" destId="{7CE3673E-D823-4A23-BAC7-2AC983DE9034}" srcOrd="4" destOrd="0" parTransId="{DB7749E3-D107-46BC-BAE2-67CC8D7B3578}" sibTransId="{67F631A7-32D3-48C5-8EC8-6FB917E53A78}"/>
    <dgm:cxn modelId="{E004AD69-8B18-4207-B44C-B11EAD4C4BDB}" srcId="{A372EE06-008F-4CE4-9982-563DE18A735E}" destId="{DBF185D6-19DD-4D91-B2AC-4858FFBB4116}" srcOrd="7" destOrd="0" parTransId="{D16CCBB8-9C59-4E51-A67B-A00D8942084D}" sibTransId="{2FB75506-D829-4480-BBD2-44E4AA5382F4}"/>
    <dgm:cxn modelId="{BE34E155-8565-48DB-BB33-5F9B5596BD54}" srcId="{A372EE06-008F-4CE4-9982-563DE18A735E}" destId="{BDDEA35D-570E-4D7A-ADFF-EBF93AB4861B}" srcOrd="8" destOrd="0" parTransId="{A20EDBE8-2EDD-4282-B8AC-0BFB9E4CF2DF}" sibTransId="{1D3F43D0-F3E5-494F-B6DA-08671D914CEE}"/>
    <dgm:cxn modelId="{2C307A57-176D-4A69-B69F-50BCF08AF692}" type="presOf" srcId="{21513E0A-9B8A-432D-A0D8-4736C664BBD0}" destId="{C5573478-4D12-46F0-A9B0-75961EDEE709}" srcOrd="0" destOrd="0" presId="urn:microsoft.com/office/officeart/2005/8/layout/vList2"/>
    <dgm:cxn modelId="{B7F5A35A-0A29-485D-83AB-F7721AAEA020}" type="presOf" srcId="{4CC72F2C-F547-485B-9F98-834860186813}" destId="{3883543B-6950-450D-B4FA-E92E0194F181}" srcOrd="0" destOrd="0" presId="urn:microsoft.com/office/officeart/2005/8/layout/vList2"/>
    <dgm:cxn modelId="{A4235A84-47C2-4563-9B13-1658744352E8}" srcId="{A372EE06-008F-4CE4-9982-563DE18A735E}" destId="{D973F24D-F7FB-42A8-BDB8-FB6591DFD53C}" srcOrd="5" destOrd="0" parTransId="{BDA2DFD7-452B-4B98-B2A0-EA73AE85ED7B}" sibTransId="{D4DEAF36-0662-4F2E-AAC8-083F34FE815E}"/>
    <dgm:cxn modelId="{C21FCF87-D4E4-491D-A7E4-013916BDA518}" srcId="{A372EE06-008F-4CE4-9982-563DE18A735E}" destId="{4CC72F2C-F547-485B-9F98-834860186813}" srcOrd="6" destOrd="0" parTransId="{964FFD41-4E70-49FF-8811-8DD8CD645826}" sibTransId="{1682B76C-BA67-425B-A85F-394B9698E05C}"/>
    <dgm:cxn modelId="{D897AE99-999C-4CD4-9B88-52A5BCA7EF1A}" type="presOf" srcId="{2BDFF7C8-25D8-4E5E-B95A-158AFADFE7A3}" destId="{ABDC08FB-9988-4480-904A-5C0441F3D917}" srcOrd="0" destOrd="0" presId="urn:microsoft.com/office/officeart/2005/8/layout/vList2"/>
    <dgm:cxn modelId="{D3C640B8-A0D5-499C-97F4-3A15644E4F0C}" type="presOf" srcId="{CC043EBD-0026-494E-B0F3-381BA61F25D6}" destId="{B5FE07C7-5B16-432D-A855-32FA763436F0}" srcOrd="0" destOrd="0" presId="urn:microsoft.com/office/officeart/2005/8/layout/vList2"/>
    <dgm:cxn modelId="{9E505DB9-13C8-4057-8204-FCB241E2EC7E}" srcId="{A372EE06-008F-4CE4-9982-563DE18A735E}" destId="{5BE9FB18-EAB2-4D8F-9AF9-A1B41EEB748F}" srcOrd="1" destOrd="0" parTransId="{E0E89229-5331-486A-A248-D9DF83499171}" sibTransId="{10884F85-124B-487F-94BD-E083FA5A4B19}"/>
    <dgm:cxn modelId="{873ECFC7-4EFF-407F-BEB7-9FD3177B31D5}" srcId="{A372EE06-008F-4CE4-9982-563DE18A735E}" destId="{CC043EBD-0026-494E-B0F3-381BA61F25D6}" srcOrd="9" destOrd="0" parTransId="{6C44837C-6722-4347-BE2E-6244F4CBED00}" sibTransId="{2ECEFC19-DD9F-4EED-93A0-D982D2B05B8F}"/>
    <dgm:cxn modelId="{E8C1C8DD-6208-4F80-B5CA-23E3D0360EC1}" srcId="{A372EE06-008F-4CE4-9982-563DE18A735E}" destId="{DD07ECF2-EF70-461B-AF99-F6CC9292E222}" srcOrd="3" destOrd="0" parTransId="{3DCCCD25-1B9D-4A0B-AC02-E21AC2A3E31E}" sibTransId="{E0C65554-B9CE-40B3-8974-B8A9CC117EC2}"/>
    <dgm:cxn modelId="{2AAD3CE3-DD38-4209-B865-939FDA9CDAF4}" type="presOf" srcId="{BDDEA35D-570E-4D7A-ADFF-EBF93AB4861B}" destId="{406AD12C-9162-4368-BE4F-F99E67ADA272}" srcOrd="0" destOrd="0" presId="urn:microsoft.com/office/officeart/2005/8/layout/vList2"/>
    <dgm:cxn modelId="{8AB72726-2D39-4A55-BCF0-66DAAC7D4AB3}" type="presParOf" srcId="{36695B16-ADCD-4254-A1FF-B234436D5CDD}" destId="{ABDC08FB-9988-4480-904A-5C0441F3D917}" srcOrd="0" destOrd="0" presId="urn:microsoft.com/office/officeart/2005/8/layout/vList2"/>
    <dgm:cxn modelId="{C7AB5E85-E97C-4115-A468-CCE2E7B0C743}" type="presParOf" srcId="{36695B16-ADCD-4254-A1FF-B234436D5CDD}" destId="{31A25741-CE42-4337-A2D0-55872121BC1E}" srcOrd="1" destOrd="0" presId="urn:microsoft.com/office/officeart/2005/8/layout/vList2"/>
    <dgm:cxn modelId="{4E20E324-4DBF-4725-B97F-CA6C0E60A0C5}" type="presParOf" srcId="{36695B16-ADCD-4254-A1FF-B234436D5CDD}" destId="{2A832D46-98A8-475A-BA79-53CDD1934990}" srcOrd="2" destOrd="0" presId="urn:microsoft.com/office/officeart/2005/8/layout/vList2"/>
    <dgm:cxn modelId="{8306BD38-158B-409E-BB84-7B46B67E8B98}" type="presParOf" srcId="{36695B16-ADCD-4254-A1FF-B234436D5CDD}" destId="{C5D9FEA2-F602-406A-B4BB-65CBCA4D586F}" srcOrd="3" destOrd="0" presId="urn:microsoft.com/office/officeart/2005/8/layout/vList2"/>
    <dgm:cxn modelId="{CE3222B4-D5F0-4759-8832-9B41E7E7CBB7}" type="presParOf" srcId="{36695B16-ADCD-4254-A1FF-B234436D5CDD}" destId="{C5573478-4D12-46F0-A9B0-75961EDEE709}" srcOrd="4" destOrd="0" presId="urn:microsoft.com/office/officeart/2005/8/layout/vList2"/>
    <dgm:cxn modelId="{5CA9F997-8CB0-4855-A221-223F67570D58}" type="presParOf" srcId="{36695B16-ADCD-4254-A1FF-B234436D5CDD}" destId="{E82140F5-151B-4BEA-AC4E-1D395E6B3DFD}" srcOrd="5" destOrd="0" presId="urn:microsoft.com/office/officeart/2005/8/layout/vList2"/>
    <dgm:cxn modelId="{C9063B8C-85CD-456A-B2FC-BA04923B3810}" type="presParOf" srcId="{36695B16-ADCD-4254-A1FF-B234436D5CDD}" destId="{BAE2B565-CE6E-498B-8EFB-74F320EF5B25}" srcOrd="6" destOrd="0" presId="urn:microsoft.com/office/officeart/2005/8/layout/vList2"/>
    <dgm:cxn modelId="{FD17E18D-8B14-4636-ACD1-1B840245A340}" type="presParOf" srcId="{36695B16-ADCD-4254-A1FF-B234436D5CDD}" destId="{2AF74797-BAC5-4C92-B390-B0BD8E72BD43}" srcOrd="7" destOrd="0" presId="urn:microsoft.com/office/officeart/2005/8/layout/vList2"/>
    <dgm:cxn modelId="{BFA10306-A7EC-46CA-878A-D0720FB4E7B2}" type="presParOf" srcId="{36695B16-ADCD-4254-A1FF-B234436D5CDD}" destId="{0A003617-5246-49C7-A75C-3E965425F57E}" srcOrd="8" destOrd="0" presId="urn:microsoft.com/office/officeart/2005/8/layout/vList2"/>
    <dgm:cxn modelId="{E4B31F9E-10B1-4533-9DA3-8FC7663A6909}" type="presParOf" srcId="{36695B16-ADCD-4254-A1FF-B234436D5CDD}" destId="{52D175DD-D179-4EE7-A00F-AC502839F7AF}" srcOrd="9" destOrd="0" presId="urn:microsoft.com/office/officeart/2005/8/layout/vList2"/>
    <dgm:cxn modelId="{46FC5C0B-4D8C-44DD-ABBF-0B215C0B4AA5}" type="presParOf" srcId="{36695B16-ADCD-4254-A1FF-B234436D5CDD}" destId="{CDF2DC78-2DE1-4043-B31C-B35E66300216}" srcOrd="10" destOrd="0" presId="urn:microsoft.com/office/officeart/2005/8/layout/vList2"/>
    <dgm:cxn modelId="{F149CC1D-95F5-42C6-A858-0A1A8BE01534}" type="presParOf" srcId="{36695B16-ADCD-4254-A1FF-B234436D5CDD}" destId="{8FF6EBAC-9150-481D-8008-62DE32D6F6B6}" srcOrd="11" destOrd="0" presId="urn:microsoft.com/office/officeart/2005/8/layout/vList2"/>
    <dgm:cxn modelId="{112941D1-016F-4D55-A091-DC42C63D6D5A}" type="presParOf" srcId="{36695B16-ADCD-4254-A1FF-B234436D5CDD}" destId="{3883543B-6950-450D-B4FA-E92E0194F181}" srcOrd="12" destOrd="0" presId="urn:microsoft.com/office/officeart/2005/8/layout/vList2"/>
    <dgm:cxn modelId="{28B6B2ED-A414-49CB-9619-DE51FA58CB07}" type="presParOf" srcId="{36695B16-ADCD-4254-A1FF-B234436D5CDD}" destId="{ED46C2B8-729A-4A33-95EF-5C1A17E39018}" srcOrd="13" destOrd="0" presId="urn:microsoft.com/office/officeart/2005/8/layout/vList2"/>
    <dgm:cxn modelId="{27831A7E-E266-437A-AC65-99C6CE632528}" type="presParOf" srcId="{36695B16-ADCD-4254-A1FF-B234436D5CDD}" destId="{A1572C8C-95AA-46FA-BFA7-AAB239F6D0FD}" srcOrd="14" destOrd="0" presId="urn:microsoft.com/office/officeart/2005/8/layout/vList2"/>
    <dgm:cxn modelId="{C6A13121-AEE7-4AC4-B983-BC38F48E1DBA}" type="presParOf" srcId="{36695B16-ADCD-4254-A1FF-B234436D5CDD}" destId="{462FEBDF-426E-45AA-A7CB-0C99FC7FBC8C}" srcOrd="15" destOrd="0" presId="urn:microsoft.com/office/officeart/2005/8/layout/vList2"/>
    <dgm:cxn modelId="{A103C14E-E1E9-41D9-8358-639F361127C6}" type="presParOf" srcId="{36695B16-ADCD-4254-A1FF-B234436D5CDD}" destId="{406AD12C-9162-4368-BE4F-F99E67ADA272}" srcOrd="16" destOrd="0" presId="urn:microsoft.com/office/officeart/2005/8/layout/vList2"/>
    <dgm:cxn modelId="{BDAB7D25-24F9-4F3A-8F9A-2FD99DC11DC0}" type="presParOf" srcId="{36695B16-ADCD-4254-A1FF-B234436D5CDD}" destId="{CA0D1AE1-E31D-4525-AB95-C2B1A4BC17DF}" srcOrd="17" destOrd="0" presId="urn:microsoft.com/office/officeart/2005/8/layout/vList2"/>
    <dgm:cxn modelId="{4C29E9F7-E9A3-43D7-B622-4224811FCAC8}" type="presParOf" srcId="{36695B16-ADCD-4254-A1FF-B234436D5CDD}" destId="{B5FE07C7-5B16-432D-A855-32FA763436F0}" srcOrd="1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BF566A4-549A-4A44-8379-E4169F12801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82A1811-B8AB-4AA6-812C-62296251E706}">
      <dgm:prSet/>
      <dgm:spPr/>
      <dgm:t>
        <a:bodyPr/>
        <a:lstStyle/>
        <a:p>
          <a:r>
            <a:rPr lang="nl-NL"/>
            <a:t>Middelgroot tot grote watervogels </a:t>
          </a:r>
          <a:endParaRPr lang="en-US"/>
        </a:p>
      </dgm:t>
    </dgm:pt>
    <dgm:pt modelId="{1ADE6C6F-91A5-475F-ADEB-6B105743DAAC}" type="parTrans" cxnId="{81C0989A-B915-403B-8EFB-7B748C22B6AE}">
      <dgm:prSet/>
      <dgm:spPr/>
      <dgm:t>
        <a:bodyPr/>
        <a:lstStyle/>
        <a:p>
          <a:endParaRPr lang="en-US"/>
        </a:p>
      </dgm:t>
    </dgm:pt>
    <dgm:pt modelId="{7BB9FD3A-2D28-4C42-903D-C6F7DF304486}" type="sibTrans" cxnId="{81C0989A-B915-403B-8EFB-7B748C22B6AE}">
      <dgm:prSet/>
      <dgm:spPr/>
      <dgm:t>
        <a:bodyPr/>
        <a:lstStyle/>
        <a:p>
          <a:endParaRPr lang="en-US"/>
        </a:p>
      </dgm:t>
    </dgm:pt>
    <dgm:pt modelId="{78E2F04D-969F-4ACC-A361-B1F1AB29FA1A}">
      <dgm:prSet/>
      <dgm:spPr/>
      <dgm:t>
        <a:bodyPr/>
        <a:lstStyle/>
        <a:p>
          <a:r>
            <a:rPr lang="nl-NL"/>
            <a:t>Plomp uiterlijk</a:t>
          </a:r>
          <a:endParaRPr lang="en-US"/>
        </a:p>
      </dgm:t>
    </dgm:pt>
    <dgm:pt modelId="{9785EF11-CD1F-4E4E-B2F6-F90F724F0539}" type="parTrans" cxnId="{435F3C2A-48D4-4A16-8CC1-26F5598E5D2C}">
      <dgm:prSet/>
      <dgm:spPr/>
      <dgm:t>
        <a:bodyPr/>
        <a:lstStyle/>
        <a:p>
          <a:endParaRPr lang="en-US"/>
        </a:p>
      </dgm:t>
    </dgm:pt>
    <dgm:pt modelId="{30B326BA-E82F-45C2-921D-0A4FCC6FFB05}" type="sibTrans" cxnId="{435F3C2A-48D4-4A16-8CC1-26F5598E5D2C}">
      <dgm:prSet/>
      <dgm:spPr/>
      <dgm:t>
        <a:bodyPr/>
        <a:lstStyle/>
        <a:p>
          <a:endParaRPr lang="en-US"/>
        </a:p>
      </dgm:t>
    </dgm:pt>
    <dgm:pt modelId="{C2B57E16-6C0B-4B26-BA29-D958FE3568FA}">
      <dgm:prSet/>
      <dgm:spPr/>
      <dgm:t>
        <a:bodyPr/>
        <a:lstStyle/>
        <a:p>
          <a:r>
            <a:rPr lang="nl-NL"/>
            <a:t>Sommige lange hals </a:t>
          </a:r>
          <a:endParaRPr lang="en-US"/>
        </a:p>
      </dgm:t>
    </dgm:pt>
    <dgm:pt modelId="{B2594D21-675E-4FB5-B19D-8D4C4859048A}" type="parTrans" cxnId="{CDF9EDED-832F-45F5-94C4-88B11E330947}">
      <dgm:prSet/>
      <dgm:spPr/>
      <dgm:t>
        <a:bodyPr/>
        <a:lstStyle/>
        <a:p>
          <a:endParaRPr lang="en-US"/>
        </a:p>
      </dgm:t>
    </dgm:pt>
    <dgm:pt modelId="{8486EB51-DC17-4627-81AE-4EA43A8EFAF5}" type="sibTrans" cxnId="{CDF9EDED-832F-45F5-94C4-88B11E330947}">
      <dgm:prSet/>
      <dgm:spPr/>
      <dgm:t>
        <a:bodyPr/>
        <a:lstStyle/>
        <a:p>
          <a:endParaRPr lang="en-US"/>
        </a:p>
      </dgm:t>
    </dgm:pt>
    <dgm:pt modelId="{CBC061B4-FBF8-42AB-82B9-85EA0D79E969}">
      <dgm:prSet/>
      <dgm:spPr/>
      <dgm:t>
        <a:bodyPr/>
        <a:lstStyle/>
        <a:p>
          <a:r>
            <a:rPr lang="nl-NL"/>
            <a:t>Plantaardig voedsel (algemeen)</a:t>
          </a:r>
          <a:endParaRPr lang="en-US"/>
        </a:p>
      </dgm:t>
    </dgm:pt>
    <dgm:pt modelId="{6E8240BF-1C55-4536-9DE3-28B32122E91D}" type="parTrans" cxnId="{D629AFBD-34DD-4E0F-9CD2-FFDDBD211B78}">
      <dgm:prSet/>
      <dgm:spPr/>
      <dgm:t>
        <a:bodyPr/>
        <a:lstStyle/>
        <a:p>
          <a:endParaRPr lang="en-US"/>
        </a:p>
      </dgm:t>
    </dgm:pt>
    <dgm:pt modelId="{DB59C353-8D8D-432B-970B-A09CD93DE2E6}" type="sibTrans" cxnId="{D629AFBD-34DD-4E0F-9CD2-FFDDBD211B78}">
      <dgm:prSet/>
      <dgm:spPr/>
      <dgm:t>
        <a:bodyPr/>
        <a:lstStyle/>
        <a:p>
          <a:endParaRPr lang="en-US"/>
        </a:p>
      </dgm:t>
    </dgm:pt>
    <dgm:pt modelId="{9782F766-C921-4DAA-B6E2-7B65E8421C6D}">
      <dgm:prSet/>
      <dgm:spPr/>
      <dgm:t>
        <a:bodyPr/>
        <a:lstStyle/>
        <a:p>
          <a:r>
            <a:rPr lang="nl-NL"/>
            <a:t>Afgeplatte snavel, zeefsnavel, lamellen op de snavel</a:t>
          </a:r>
          <a:endParaRPr lang="en-US"/>
        </a:p>
      </dgm:t>
    </dgm:pt>
    <dgm:pt modelId="{D76AF7E4-24FC-4331-B9F2-6332C9CEC7AD}" type="parTrans" cxnId="{5F492F55-63B4-4461-8FE6-5E4DF1A0EF09}">
      <dgm:prSet/>
      <dgm:spPr/>
      <dgm:t>
        <a:bodyPr/>
        <a:lstStyle/>
        <a:p>
          <a:endParaRPr lang="en-US"/>
        </a:p>
      </dgm:t>
    </dgm:pt>
    <dgm:pt modelId="{EBEA7A71-6259-46D2-86DF-27B3437187E3}" type="sibTrans" cxnId="{5F492F55-63B4-4461-8FE6-5E4DF1A0EF09}">
      <dgm:prSet/>
      <dgm:spPr/>
      <dgm:t>
        <a:bodyPr/>
        <a:lstStyle/>
        <a:p>
          <a:endParaRPr lang="en-US"/>
        </a:p>
      </dgm:t>
    </dgm:pt>
    <dgm:pt modelId="{1DCA18C2-4670-4896-92A9-335B578DC634}">
      <dgm:prSet/>
      <dgm:spPr/>
      <dgm:t>
        <a:bodyPr/>
        <a:lstStyle/>
        <a:p>
          <a:r>
            <a:rPr lang="nl-NL"/>
            <a:t>Zwemvliezen (behalve hoederkoeten)</a:t>
          </a:r>
          <a:endParaRPr lang="en-US"/>
        </a:p>
      </dgm:t>
    </dgm:pt>
    <dgm:pt modelId="{507C31FC-448B-4C99-9A8B-90407EA2288C}" type="parTrans" cxnId="{244529FF-8061-4C97-897F-70E93AB94EED}">
      <dgm:prSet/>
      <dgm:spPr/>
      <dgm:t>
        <a:bodyPr/>
        <a:lstStyle/>
        <a:p>
          <a:endParaRPr lang="en-US"/>
        </a:p>
      </dgm:t>
    </dgm:pt>
    <dgm:pt modelId="{697D4F54-4280-4B7C-8F84-3B99FAC79DB9}" type="sibTrans" cxnId="{244529FF-8061-4C97-897F-70E93AB94EED}">
      <dgm:prSet/>
      <dgm:spPr/>
      <dgm:t>
        <a:bodyPr/>
        <a:lstStyle/>
        <a:p>
          <a:endParaRPr lang="en-US"/>
        </a:p>
      </dgm:t>
    </dgm:pt>
    <dgm:pt modelId="{9C347228-8DD1-4774-B24B-3FB27EEF029D}">
      <dgm:prSet/>
      <dgm:spPr/>
      <dgm:t>
        <a:bodyPr/>
        <a:lstStyle/>
        <a:p>
          <a:r>
            <a:rPr lang="nl-NL"/>
            <a:t>In of bij het water</a:t>
          </a:r>
          <a:endParaRPr lang="en-US"/>
        </a:p>
      </dgm:t>
    </dgm:pt>
    <dgm:pt modelId="{6A848527-B37F-4DF1-BD49-093022308B6C}" type="parTrans" cxnId="{55C932B6-FCBE-4D11-995C-818070F191B2}">
      <dgm:prSet/>
      <dgm:spPr/>
      <dgm:t>
        <a:bodyPr/>
        <a:lstStyle/>
        <a:p>
          <a:endParaRPr lang="en-US"/>
        </a:p>
      </dgm:t>
    </dgm:pt>
    <dgm:pt modelId="{E8E8940A-78E9-4487-BED3-688CE3C3547A}" type="sibTrans" cxnId="{55C932B6-FCBE-4D11-995C-818070F191B2}">
      <dgm:prSet/>
      <dgm:spPr/>
      <dgm:t>
        <a:bodyPr/>
        <a:lstStyle/>
        <a:p>
          <a:endParaRPr lang="en-US"/>
        </a:p>
      </dgm:t>
    </dgm:pt>
    <dgm:pt modelId="{88AF7CFF-F363-4649-937E-793DC2D2421A}">
      <dgm:prSet/>
      <dgm:spPr/>
      <dgm:t>
        <a:bodyPr/>
        <a:lstStyle/>
        <a:p>
          <a:r>
            <a:rPr lang="nl-NL"/>
            <a:t>Waterafstotende veren door vetklier</a:t>
          </a:r>
          <a:endParaRPr lang="en-US"/>
        </a:p>
      </dgm:t>
    </dgm:pt>
    <dgm:pt modelId="{6D994C75-D33A-4E09-9A4B-65968AA41405}" type="parTrans" cxnId="{B614DB6D-0001-4E9D-B963-6325EA1A35E9}">
      <dgm:prSet/>
      <dgm:spPr/>
      <dgm:t>
        <a:bodyPr/>
        <a:lstStyle/>
        <a:p>
          <a:endParaRPr lang="en-US"/>
        </a:p>
      </dgm:t>
    </dgm:pt>
    <dgm:pt modelId="{98FA7C51-8BD2-4512-B107-C798C7F19A10}" type="sibTrans" cxnId="{B614DB6D-0001-4E9D-B963-6325EA1A35E9}">
      <dgm:prSet/>
      <dgm:spPr/>
      <dgm:t>
        <a:bodyPr/>
        <a:lstStyle/>
        <a:p>
          <a:endParaRPr lang="en-US"/>
        </a:p>
      </dgm:t>
    </dgm:pt>
    <dgm:pt modelId="{646D26D1-82A1-4C27-8E79-213EFE9F887B}" type="pres">
      <dgm:prSet presAssocID="{5BF566A4-549A-4A44-8379-E4169F128012}" presName="linear" presStyleCnt="0">
        <dgm:presLayoutVars>
          <dgm:animLvl val="lvl"/>
          <dgm:resizeHandles val="exact"/>
        </dgm:presLayoutVars>
      </dgm:prSet>
      <dgm:spPr/>
    </dgm:pt>
    <dgm:pt modelId="{74A7B6B5-CEA2-4BD8-BF3A-78149D90D196}" type="pres">
      <dgm:prSet presAssocID="{F82A1811-B8AB-4AA6-812C-62296251E706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E2134C69-B8D1-49C0-B438-CC63EC0EE804}" type="pres">
      <dgm:prSet presAssocID="{7BB9FD3A-2D28-4C42-903D-C6F7DF304486}" presName="spacer" presStyleCnt="0"/>
      <dgm:spPr/>
    </dgm:pt>
    <dgm:pt modelId="{DF8D0C0C-6F12-44D2-8B4C-1A637164051B}" type="pres">
      <dgm:prSet presAssocID="{78E2F04D-969F-4ACC-A361-B1F1AB29FA1A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20A41E0A-3738-4B77-AE1A-49A816F1B0EA}" type="pres">
      <dgm:prSet presAssocID="{30B326BA-E82F-45C2-921D-0A4FCC6FFB05}" presName="spacer" presStyleCnt="0"/>
      <dgm:spPr/>
    </dgm:pt>
    <dgm:pt modelId="{CBCBF793-448E-4178-9E32-A89CE4DA0BE3}" type="pres">
      <dgm:prSet presAssocID="{C2B57E16-6C0B-4B26-BA29-D958FE3568FA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D8DBF937-CD28-4886-9FF8-1D6438AAF3A6}" type="pres">
      <dgm:prSet presAssocID="{8486EB51-DC17-4627-81AE-4EA43A8EFAF5}" presName="spacer" presStyleCnt="0"/>
      <dgm:spPr/>
    </dgm:pt>
    <dgm:pt modelId="{870116EC-7671-4D89-A21F-0C883F473867}" type="pres">
      <dgm:prSet presAssocID="{CBC061B4-FBF8-42AB-82B9-85EA0D79E969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97D477D5-65A2-4726-A35B-C5AE27CC68E5}" type="pres">
      <dgm:prSet presAssocID="{DB59C353-8D8D-432B-970B-A09CD93DE2E6}" presName="spacer" presStyleCnt="0"/>
      <dgm:spPr/>
    </dgm:pt>
    <dgm:pt modelId="{EB18844C-B984-4E6C-A3EE-92AFE4C41CE5}" type="pres">
      <dgm:prSet presAssocID="{9782F766-C921-4DAA-B6E2-7B65E8421C6D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40DB2A76-8087-4DDA-9927-23ED4F135A8A}" type="pres">
      <dgm:prSet presAssocID="{EBEA7A71-6259-46D2-86DF-27B3437187E3}" presName="spacer" presStyleCnt="0"/>
      <dgm:spPr/>
    </dgm:pt>
    <dgm:pt modelId="{E9E27CF2-87F6-4BD2-B197-53F365DCD159}" type="pres">
      <dgm:prSet presAssocID="{1DCA18C2-4670-4896-92A9-335B578DC634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B6AAFE3A-36B0-4C30-9806-C931DDA348EF}" type="pres">
      <dgm:prSet presAssocID="{697D4F54-4280-4B7C-8F84-3B99FAC79DB9}" presName="spacer" presStyleCnt="0"/>
      <dgm:spPr/>
    </dgm:pt>
    <dgm:pt modelId="{FA37DDBF-E24C-48E5-8177-C28E0AB37481}" type="pres">
      <dgm:prSet presAssocID="{9C347228-8DD1-4774-B24B-3FB27EEF029D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FDA653BA-26D0-419B-833D-875291B20F8F}" type="pres">
      <dgm:prSet presAssocID="{E8E8940A-78E9-4487-BED3-688CE3C3547A}" presName="spacer" presStyleCnt="0"/>
      <dgm:spPr/>
    </dgm:pt>
    <dgm:pt modelId="{9260C981-6F7D-48E3-B3AE-C68576680F0D}" type="pres">
      <dgm:prSet presAssocID="{88AF7CFF-F363-4649-937E-793DC2D2421A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8AEBA20B-51B1-438D-9901-E72C1E7D0371}" type="presOf" srcId="{88AF7CFF-F363-4649-937E-793DC2D2421A}" destId="{9260C981-6F7D-48E3-B3AE-C68576680F0D}" srcOrd="0" destOrd="0" presId="urn:microsoft.com/office/officeart/2005/8/layout/vList2"/>
    <dgm:cxn modelId="{9E39341E-297D-47E4-9FE3-061D3B408E4A}" type="presOf" srcId="{C2B57E16-6C0B-4B26-BA29-D958FE3568FA}" destId="{CBCBF793-448E-4178-9E32-A89CE4DA0BE3}" srcOrd="0" destOrd="0" presId="urn:microsoft.com/office/officeart/2005/8/layout/vList2"/>
    <dgm:cxn modelId="{DA5DF024-7D09-46B6-8B96-127DC31E1F1B}" type="presOf" srcId="{5BF566A4-549A-4A44-8379-E4169F128012}" destId="{646D26D1-82A1-4C27-8E79-213EFE9F887B}" srcOrd="0" destOrd="0" presId="urn:microsoft.com/office/officeart/2005/8/layout/vList2"/>
    <dgm:cxn modelId="{435F3C2A-48D4-4A16-8CC1-26F5598E5D2C}" srcId="{5BF566A4-549A-4A44-8379-E4169F128012}" destId="{78E2F04D-969F-4ACC-A361-B1F1AB29FA1A}" srcOrd="1" destOrd="0" parTransId="{9785EF11-CD1F-4E4E-B2F6-F90F724F0539}" sibTransId="{30B326BA-E82F-45C2-921D-0A4FCC6FFB05}"/>
    <dgm:cxn modelId="{B614DB6D-0001-4E9D-B963-6325EA1A35E9}" srcId="{5BF566A4-549A-4A44-8379-E4169F128012}" destId="{88AF7CFF-F363-4649-937E-793DC2D2421A}" srcOrd="7" destOrd="0" parTransId="{6D994C75-D33A-4E09-9A4B-65968AA41405}" sibTransId="{98FA7C51-8BD2-4512-B107-C798C7F19A10}"/>
    <dgm:cxn modelId="{5F492F55-63B4-4461-8FE6-5E4DF1A0EF09}" srcId="{5BF566A4-549A-4A44-8379-E4169F128012}" destId="{9782F766-C921-4DAA-B6E2-7B65E8421C6D}" srcOrd="4" destOrd="0" parTransId="{D76AF7E4-24FC-4331-B9F2-6332C9CEC7AD}" sibTransId="{EBEA7A71-6259-46D2-86DF-27B3437187E3}"/>
    <dgm:cxn modelId="{880C6957-FE9B-4E6B-910A-965AF25A3DF5}" type="presOf" srcId="{F82A1811-B8AB-4AA6-812C-62296251E706}" destId="{74A7B6B5-CEA2-4BD8-BF3A-78149D90D196}" srcOrd="0" destOrd="0" presId="urn:microsoft.com/office/officeart/2005/8/layout/vList2"/>
    <dgm:cxn modelId="{6B1E9D89-F272-489C-B8AF-2F8A8D6B46D7}" type="presOf" srcId="{CBC061B4-FBF8-42AB-82B9-85EA0D79E969}" destId="{870116EC-7671-4D89-A21F-0C883F473867}" srcOrd="0" destOrd="0" presId="urn:microsoft.com/office/officeart/2005/8/layout/vList2"/>
    <dgm:cxn modelId="{81C0989A-B915-403B-8EFB-7B748C22B6AE}" srcId="{5BF566A4-549A-4A44-8379-E4169F128012}" destId="{F82A1811-B8AB-4AA6-812C-62296251E706}" srcOrd="0" destOrd="0" parTransId="{1ADE6C6F-91A5-475F-ADEB-6B105743DAAC}" sibTransId="{7BB9FD3A-2D28-4C42-903D-C6F7DF304486}"/>
    <dgm:cxn modelId="{391D52A6-70B0-4F68-A242-F6BE01E08479}" type="presOf" srcId="{9C347228-8DD1-4774-B24B-3FB27EEF029D}" destId="{FA37DDBF-E24C-48E5-8177-C28E0AB37481}" srcOrd="0" destOrd="0" presId="urn:microsoft.com/office/officeart/2005/8/layout/vList2"/>
    <dgm:cxn modelId="{55C932B6-FCBE-4D11-995C-818070F191B2}" srcId="{5BF566A4-549A-4A44-8379-E4169F128012}" destId="{9C347228-8DD1-4774-B24B-3FB27EEF029D}" srcOrd="6" destOrd="0" parTransId="{6A848527-B37F-4DF1-BD49-093022308B6C}" sibTransId="{E8E8940A-78E9-4487-BED3-688CE3C3547A}"/>
    <dgm:cxn modelId="{D629AFBD-34DD-4E0F-9CD2-FFDDBD211B78}" srcId="{5BF566A4-549A-4A44-8379-E4169F128012}" destId="{CBC061B4-FBF8-42AB-82B9-85EA0D79E969}" srcOrd="3" destOrd="0" parTransId="{6E8240BF-1C55-4536-9DE3-28B32122E91D}" sibTransId="{DB59C353-8D8D-432B-970B-A09CD93DE2E6}"/>
    <dgm:cxn modelId="{560036C5-7B55-4CE6-9CE1-DCA3D3A87C4D}" type="presOf" srcId="{9782F766-C921-4DAA-B6E2-7B65E8421C6D}" destId="{EB18844C-B984-4E6C-A3EE-92AFE4C41CE5}" srcOrd="0" destOrd="0" presId="urn:microsoft.com/office/officeart/2005/8/layout/vList2"/>
    <dgm:cxn modelId="{6F1C4CC9-EF0B-4F2C-AC10-B25913DDC771}" type="presOf" srcId="{78E2F04D-969F-4ACC-A361-B1F1AB29FA1A}" destId="{DF8D0C0C-6F12-44D2-8B4C-1A637164051B}" srcOrd="0" destOrd="0" presId="urn:microsoft.com/office/officeart/2005/8/layout/vList2"/>
    <dgm:cxn modelId="{6613FDD8-366F-43C7-8759-F982F5EFF373}" type="presOf" srcId="{1DCA18C2-4670-4896-92A9-335B578DC634}" destId="{E9E27CF2-87F6-4BD2-B197-53F365DCD159}" srcOrd="0" destOrd="0" presId="urn:microsoft.com/office/officeart/2005/8/layout/vList2"/>
    <dgm:cxn modelId="{CDF9EDED-832F-45F5-94C4-88B11E330947}" srcId="{5BF566A4-549A-4A44-8379-E4169F128012}" destId="{C2B57E16-6C0B-4B26-BA29-D958FE3568FA}" srcOrd="2" destOrd="0" parTransId="{B2594D21-675E-4FB5-B19D-8D4C4859048A}" sibTransId="{8486EB51-DC17-4627-81AE-4EA43A8EFAF5}"/>
    <dgm:cxn modelId="{244529FF-8061-4C97-897F-70E93AB94EED}" srcId="{5BF566A4-549A-4A44-8379-E4169F128012}" destId="{1DCA18C2-4670-4896-92A9-335B578DC634}" srcOrd="5" destOrd="0" parTransId="{507C31FC-448B-4C99-9A8B-90407EA2288C}" sibTransId="{697D4F54-4280-4B7C-8F84-3B99FAC79DB9}"/>
    <dgm:cxn modelId="{F2317D39-ADE8-41BF-84EE-18A71609E287}" type="presParOf" srcId="{646D26D1-82A1-4C27-8E79-213EFE9F887B}" destId="{74A7B6B5-CEA2-4BD8-BF3A-78149D90D196}" srcOrd="0" destOrd="0" presId="urn:microsoft.com/office/officeart/2005/8/layout/vList2"/>
    <dgm:cxn modelId="{D76B52A8-EC23-45DF-B227-A092DB927209}" type="presParOf" srcId="{646D26D1-82A1-4C27-8E79-213EFE9F887B}" destId="{E2134C69-B8D1-49C0-B438-CC63EC0EE804}" srcOrd="1" destOrd="0" presId="urn:microsoft.com/office/officeart/2005/8/layout/vList2"/>
    <dgm:cxn modelId="{323D6FBD-F7E8-4749-AC3B-94A78A9596B0}" type="presParOf" srcId="{646D26D1-82A1-4C27-8E79-213EFE9F887B}" destId="{DF8D0C0C-6F12-44D2-8B4C-1A637164051B}" srcOrd="2" destOrd="0" presId="urn:microsoft.com/office/officeart/2005/8/layout/vList2"/>
    <dgm:cxn modelId="{9DE4B698-A998-4D7B-979E-740FC2C1E5AA}" type="presParOf" srcId="{646D26D1-82A1-4C27-8E79-213EFE9F887B}" destId="{20A41E0A-3738-4B77-AE1A-49A816F1B0EA}" srcOrd="3" destOrd="0" presId="urn:microsoft.com/office/officeart/2005/8/layout/vList2"/>
    <dgm:cxn modelId="{FAF81FE1-E976-4F9D-A423-781AC67E7F6B}" type="presParOf" srcId="{646D26D1-82A1-4C27-8E79-213EFE9F887B}" destId="{CBCBF793-448E-4178-9E32-A89CE4DA0BE3}" srcOrd="4" destOrd="0" presId="urn:microsoft.com/office/officeart/2005/8/layout/vList2"/>
    <dgm:cxn modelId="{35BED713-1E03-49AC-8FBD-D8A9B5613E1C}" type="presParOf" srcId="{646D26D1-82A1-4C27-8E79-213EFE9F887B}" destId="{D8DBF937-CD28-4886-9FF8-1D6438AAF3A6}" srcOrd="5" destOrd="0" presId="urn:microsoft.com/office/officeart/2005/8/layout/vList2"/>
    <dgm:cxn modelId="{2C522386-26F4-44FA-9CC7-ED4FC29148E1}" type="presParOf" srcId="{646D26D1-82A1-4C27-8E79-213EFE9F887B}" destId="{870116EC-7671-4D89-A21F-0C883F473867}" srcOrd="6" destOrd="0" presId="urn:microsoft.com/office/officeart/2005/8/layout/vList2"/>
    <dgm:cxn modelId="{CB4BA8E4-E44E-4138-9881-C17772D1F330}" type="presParOf" srcId="{646D26D1-82A1-4C27-8E79-213EFE9F887B}" destId="{97D477D5-65A2-4726-A35B-C5AE27CC68E5}" srcOrd="7" destOrd="0" presId="urn:microsoft.com/office/officeart/2005/8/layout/vList2"/>
    <dgm:cxn modelId="{5F9E67AC-7C37-4101-BC9D-DD2154C34B07}" type="presParOf" srcId="{646D26D1-82A1-4C27-8E79-213EFE9F887B}" destId="{EB18844C-B984-4E6C-A3EE-92AFE4C41CE5}" srcOrd="8" destOrd="0" presId="urn:microsoft.com/office/officeart/2005/8/layout/vList2"/>
    <dgm:cxn modelId="{1BD602FF-C076-4D4B-9381-DC134B73A382}" type="presParOf" srcId="{646D26D1-82A1-4C27-8E79-213EFE9F887B}" destId="{40DB2A76-8087-4DDA-9927-23ED4F135A8A}" srcOrd="9" destOrd="0" presId="urn:microsoft.com/office/officeart/2005/8/layout/vList2"/>
    <dgm:cxn modelId="{FBC68244-C380-417B-A87E-3A80AAE934CA}" type="presParOf" srcId="{646D26D1-82A1-4C27-8E79-213EFE9F887B}" destId="{E9E27CF2-87F6-4BD2-B197-53F365DCD159}" srcOrd="10" destOrd="0" presId="urn:microsoft.com/office/officeart/2005/8/layout/vList2"/>
    <dgm:cxn modelId="{F9B3F42B-D9CF-4602-8C4B-2912649E58FB}" type="presParOf" srcId="{646D26D1-82A1-4C27-8E79-213EFE9F887B}" destId="{B6AAFE3A-36B0-4C30-9806-C931DDA348EF}" srcOrd="11" destOrd="0" presId="urn:microsoft.com/office/officeart/2005/8/layout/vList2"/>
    <dgm:cxn modelId="{058098C9-FD19-49D2-B5A9-6182E10D8960}" type="presParOf" srcId="{646D26D1-82A1-4C27-8E79-213EFE9F887B}" destId="{FA37DDBF-E24C-48E5-8177-C28E0AB37481}" srcOrd="12" destOrd="0" presId="urn:microsoft.com/office/officeart/2005/8/layout/vList2"/>
    <dgm:cxn modelId="{06351A17-36B2-455F-A775-FC86E2BFF696}" type="presParOf" srcId="{646D26D1-82A1-4C27-8E79-213EFE9F887B}" destId="{FDA653BA-26D0-419B-833D-875291B20F8F}" srcOrd="13" destOrd="0" presId="urn:microsoft.com/office/officeart/2005/8/layout/vList2"/>
    <dgm:cxn modelId="{C62AA752-D5C4-44DF-A674-9E73F4B8B51C}" type="presParOf" srcId="{646D26D1-82A1-4C27-8E79-213EFE9F887B}" destId="{9260C981-6F7D-48E3-B3AE-C68576680F0D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B884CD0-2C39-468A-B0E6-24D2CE9DFB14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1E4B5BC-4CBF-4243-9EF4-F8AD6137EB3B}">
      <dgm:prSet/>
      <dgm:spPr/>
      <dgm:t>
        <a:bodyPr/>
        <a:lstStyle/>
        <a:p>
          <a:r>
            <a:rPr lang="nl-NL"/>
            <a:t>Afhankelijk van mensen en de ontginningen van grond  </a:t>
          </a:r>
          <a:endParaRPr lang="en-US"/>
        </a:p>
      </dgm:t>
    </dgm:pt>
    <dgm:pt modelId="{F2FF0C44-57A5-4B17-892E-2F5F267459C3}" type="parTrans" cxnId="{35A7D9FF-4DA1-414E-8BDA-C5C01958B43C}">
      <dgm:prSet/>
      <dgm:spPr/>
      <dgm:t>
        <a:bodyPr/>
        <a:lstStyle/>
        <a:p>
          <a:endParaRPr lang="en-US"/>
        </a:p>
      </dgm:t>
    </dgm:pt>
    <dgm:pt modelId="{3DC7381E-F977-4DA4-AAC7-F129B906557A}" type="sibTrans" cxnId="{35A7D9FF-4DA1-414E-8BDA-C5C01958B43C}">
      <dgm:prSet/>
      <dgm:spPr/>
      <dgm:t>
        <a:bodyPr/>
        <a:lstStyle/>
        <a:p>
          <a:endParaRPr lang="en-US"/>
        </a:p>
      </dgm:t>
    </dgm:pt>
    <dgm:pt modelId="{686F4CDB-B452-432E-82D0-F5169A9231C5}">
      <dgm:prSet/>
      <dgm:spPr/>
      <dgm:t>
        <a:bodyPr/>
        <a:lstStyle/>
        <a:p>
          <a:r>
            <a:rPr lang="nl-NL"/>
            <a:t>Nestvlieders</a:t>
          </a:r>
          <a:endParaRPr lang="en-US"/>
        </a:p>
      </dgm:t>
    </dgm:pt>
    <dgm:pt modelId="{D75794F8-A878-4070-B583-0A47FFE65640}" type="parTrans" cxnId="{91B576DA-296D-4B22-830A-27E31102C418}">
      <dgm:prSet/>
      <dgm:spPr/>
      <dgm:t>
        <a:bodyPr/>
        <a:lstStyle/>
        <a:p>
          <a:endParaRPr lang="en-US"/>
        </a:p>
      </dgm:t>
    </dgm:pt>
    <dgm:pt modelId="{41303D79-45C1-4918-9CB1-A2B630FF5060}" type="sibTrans" cxnId="{91B576DA-296D-4B22-830A-27E31102C418}">
      <dgm:prSet/>
      <dgm:spPr/>
      <dgm:t>
        <a:bodyPr/>
        <a:lstStyle/>
        <a:p>
          <a:endParaRPr lang="en-US"/>
        </a:p>
      </dgm:t>
    </dgm:pt>
    <dgm:pt modelId="{DDEE2519-1723-46D0-A9DE-497E81A8464A}">
      <dgm:prSet/>
      <dgm:spPr/>
      <dgm:t>
        <a:bodyPr/>
        <a:lstStyle/>
        <a:p>
          <a:r>
            <a:rPr lang="nl-NL"/>
            <a:t>Prooidieren </a:t>
          </a:r>
          <a:endParaRPr lang="en-US"/>
        </a:p>
      </dgm:t>
    </dgm:pt>
    <dgm:pt modelId="{AECD7592-51E5-49C4-A279-4874CE283D36}" type="parTrans" cxnId="{3B117273-69C0-4F0A-B640-16D9C2B07F8A}">
      <dgm:prSet/>
      <dgm:spPr/>
      <dgm:t>
        <a:bodyPr/>
        <a:lstStyle/>
        <a:p>
          <a:endParaRPr lang="en-US"/>
        </a:p>
      </dgm:t>
    </dgm:pt>
    <dgm:pt modelId="{D9B79B00-E0C1-4409-820F-F086CA5435CB}" type="sibTrans" cxnId="{3B117273-69C0-4F0A-B640-16D9C2B07F8A}">
      <dgm:prSet/>
      <dgm:spPr/>
      <dgm:t>
        <a:bodyPr/>
        <a:lstStyle/>
        <a:p>
          <a:endParaRPr lang="en-US"/>
        </a:p>
      </dgm:t>
    </dgm:pt>
    <dgm:pt modelId="{7BB8F234-735B-4108-95C8-D126AC5BC6C1}">
      <dgm:prSet/>
      <dgm:spPr/>
      <dgm:t>
        <a:bodyPr/>
        <a:lstStyle/>
        <a:p>
          <a:r>
            <a:rPr lang="nl-NL"/>
            <a:t>Hannen en hennen</a:t>
          </a:r>
          <a:endParaRPr lang="en-US"/>
        </a:p>
      </dgm:t>
    </dgm:pt>
    <dgm:pt modelId="{2A6B1783-CECB-4FE6-BA80-2CB1582AD941}" type="parTrans" cxnId="{B9C42AA9-9A84-48CB-8133-BA4826CA0EE0}">
      <dgm:prSet/>
      <dgm:spPr/>
      <dgm:t>
        <a:bodyPr/>
        <a:lstStyle/>
        <a:p>
          <a:endParaRPr lang="en-US"/>
        </a:p>
      </dgm:t>
    </dgm:pt>
    <dgm:pt modelId="{3FF19ADF-3311-43FD-9286-76090634339F}" type="sibTrans" cxnId="{B9C42AA9-9A84-48CB-8133-BA4826CA0EE0}">
      <dgm:prSet/>
      <dgm:spPr/>
      <dgm:t>
        <a:bodyPr/>
        <a:lstStyle/>
        <a:p>
          <a:endParaRPr lang="en-US"/>
        </a:p>
      </dgm:t>
    </dgm:pt>
    <dgm:pt modelId="{2C4714D6-83DD-4086-AB06-F01DB38BB8F5}">
      <dgm:prSet/>
      <dgm:spPr/>
      <dgm:t>
        <a:bodyPr/>
        <a:lstStyle/>
        <a:p>
          <a:r>
            <a:rPr lang="nl-NL"/>
            <a:t>Grondvogels </a:t>
          </a:r>
          <a:endParaRPr lang="en-US"/>
        </a:p>
      </dgm:t>
    </dgm:pt>
    <dgm:pt modelId="{8E8F37CF-EEAE-474F-883A-63E4B8AB48E6}" type="parTrans" cxnId="{D32028DE-F2FB-4A87-AAA8-F348AE69AB21}">
      <dgm:prSet/>
      <dgm:spPr/>
      <dgm:t>
        <a:bodyPr/>
        <a:lstStyle/>
        <a:p>
          <a:endParaRPr lang="en-US"/>
        </a:p>
      </dgm:t>
    </dgm:pt>
    <dgm:pt modelId="{3D946165-2088-4D33-81C7-2D4FC69B1796}" type="sibTrans" cxnId="{D32028DE-F2FB-4A87-AAA8-F348AE69AB21}">
      <dgm:prSet/>
      <dgm:spPr/>
      <dgm:t>
        <a:bodyPr/>
        <a:lstStyle/>
        <a:p>
          <a:endParaRPr lang="en-US"/>
        </a:p>
      </dgm:t>
    </dgm:pt>
    <dgm:pt modelId="{373FEC1B-051A-4442-9A8A-BB5E6DCEC0D4}">
      <dgm:prSet/>
      <dgm:spPr/>
      <dgm:t>
        <a:bodyPr/>
        <a:lstStyle/>
        <a:p>
          <a:r>
            <a:rPr lang="nl-NL"/>
            <a:t>Vliegen niet ver en hoog </a:t>
          </a:r>
          <a:endParaRPr lang="en-US"/>
        </a:p>
      </dgm:t>
    </dgm:pt>
    <dgm:pt modelId="{FCD0575D-F91B-4596-B113-2A4C79460922}" type="parTrans" cxnId="{931D5421-6151-4C68-88DB-5079A448D3A0}">
      <dgm:prSet/>
      <dgm:spPr/>
      <dgm:t>
        <a:bodyPr/>
        <a:lstStyle/>
        <a:p>
          <a:endParaRPr lang="en-US"/>
        </a:p>
      </dgm:t>
    </dgm:pt>
    <dgm:pt modelId="{878C1AA7-12A8-4F95-82D0-A1BE4024C160}" type="sibTrans" cxnId="{931D5421-6151-4C68-88DB-5079A448D3A0}">
      <dgm:prSet/>
      <dgm:spPr/>
      <dgm:t>
        <a:bodyPr/>
        <a:lstStyle/>
        <a:p>
          <a:endParaRPr lang="en-US"/>
        </a:p>
      </dgm:t>
    </dgm:pt>
    <dgm:pt modelId="{E3A998BD-11A8-47E6-B576-0749D3CFB73C}">
      <dgm:prSet/>
      <dgm:spPr/>
      <dgm:t>
        <a:bodyPr/>
        <a:lstStyle/>
        <a:p>
          <a:r>
            <a:rPr lang="nl-NL"/>
            <a:t>Broeden op de grond </a:t>
          </a:r>
          <a:endParaRPr lang="en-US"/>
        </a:p>
      </dgm:t>
    </dgm:pt>
    <dgm:pt modelId="{6FCCF1ED-564A-4FA0-B746-5A996A9EFD69}" type="parTrans" cxnId="{AAA0CF80-2170-44A5-AE0F-8BE70BF9FD12}">
      <dgm:prSet/>
      <dgm:spPr/>
      <dgm:t>
        <a:bodyPr/>
        <a:lstStyle/>
        <a:p>
          <a:endParaRPr lang="en-US"/>
        </a:p>
      </dgm:t>
    </dgm:pt>
    <dgm:pt modelId="{E0177985-7F30-4695-9401-7D0F3FB64A75}" type="sibTrans" cxnId="{AAA0CF80-2170-44A5-AE0F-8BE70BF9FD12}">
      <dgm:prSet/>
      <dgm:spPr/>
      <dgm:t>
        <a:bodyPr/>
        <a:lstStyle/>
        <a:p>
          <a:endParaRPr lang="en-US"/>
        </a:p>
      </dgm:t>
    </dgm:pt>
    <dgm:pt modelId="{42EA224C-82A0-4133-8B56-3DAB02DBEFF0}">
      <dgm:prSet/>
      <dgm:spPr/>
      <dgm:t>
        <a:bodyPr/>
        <a:lstStyle/>
        <a:p>
          <a:r>
            <a:rPr lang="nl-NL"/>
            <a:t>Plompe lichaamsbouw</a:t>
          </a:r>
          <a:endParaRPr lang="en-US"/>
        </a:p>
      </dgm:t>
    </dgm:pt>
    <dgm:pt modelId="{763E3B73-3709-408C-ABC5-CED04F3AC360}" type="parTrans" cxnId="{CCFBC9AA-F50C-4BDD-B570-854AB801F1BC}">
      <dgm:prSet/>
      <dgm:spPr/>
      <dgm:t>
        <a:bodyPr/>
        <a:lstStyle/>
        <a:p>
          <a:endParaRPr lang="en-US"/>
        </a:p>
      </dgm:t>
    </dgm:pt>
    <dgm:pt modelId="{4391075F-D075-47DD-A3E1-5C763A38EDB1}" type="sibTrans" cxnId="{CCFBC9AA-F50C-4BDD-B570-854AB801F1BC}">
      <dgm:prSet/>
      <dgm:spPr/>
      <dgm:t>
        <a:bodyPr/>
        <a:lstStyle/>
        <a:p>
          <a:endParaRPr lang="en-US"/>
        </a:p>
      </dgm:t>
    </dgm:pt>
    <dgm:pt modelId="{0BB472CB-0724-4BAC-9BE2-7573A593BD33}">
      <dgm:prSet/>
      <dgm:spPr/>
      <dgm:t>
        <a:bodyPr/>
        <a:lstStyle/>
        <a:p>
          <a:r>
            <a:rPr lang="nl-NL"/>
            <a:t>Grondvogels</a:t>
          </a:r>
          <a:endParaRPr lang="en-US"/>
        </a:p>
      </dgm:t>
    </dgm:pt>
    <dgm:pt modelId="{925405C0-692F-42C5-B0E4-49276FED8376}" type="parTrans" cxnId="{6A6B9453-4ADC-4F13-98F0-CB02B4D207FB}">
      <dgm:prSet/>
      <dgm:spPr/>
      <dgm:t>
        <a:bodyPr/>
        <a:lstStyle/>
        <a:p>
          <a:endParaRPr lang="en-US"/>
        </a:p>
      </dgm:t>
    </dgm:pt>
    <dgm:pt modelId="{B3705A0B-7E4E-4319-BE29-F88CA0F2E660}" type="sibTrans" cxnId="{6A6B9453-4ADC-4F13-98F0-CB02B4D207FB}">
      <dgm:prSet/>
      <dgm:spPr/>
      <dgm:t>
        <a:bodyPr/>
        <a:lstStyle/>
        <a:p>
          <a:endParaRPr lang="en-US"/>
        </a:p>
      </dgm:t>
    </dgm:pt>
    <dgm:pt modelId="{91956360-FDD8-4863-9BA1-F1F69392E2AE}">
      <dgm:prSet/>
      <dgm:spPr/>
      <dgm:t>
        <a:bodyPr/>
        <a:lstStyle/>
        <a:p>
          <a:r>
            <a:rPr lang="nl-NL"/>
            <a:t>Jongen zijn afhankelijk van insecten en kunnen slecht tegen slecht weer</a:t>
          </a:r>
          <a:endParaRPr lang="en-US"/>
        </a:p>
      </dgm:t>
    </dgm:pt>
    <dgm:pt modelId="{ED19D7B6-A18F-43D9-85ED-874D9794BA15}" type="parTrans" cxnId="{4FC8DD61-A654-4E28-A904-A90E1A3186F5}">
      <dgm:prSet/>
      <dgm:spPr/>
      <dgm:t>
        <a:bodyPr/>
        <a:lstStyle/>
        <a:p>
          <a:endParaRPr lang="en-US"/>
        </a:p>
      </dgm:t>
    </dgm:pt>
    <dgm:pt modelId="{3A518985-F57B-452B-B163-29D5915A98A0}" type="sibTrans" cxnId="{4FC8DD61-A654-4E28-A904-A90E1A3186F5}">
      <dgm:prSet/>
      <dgm:spPr/>
      <dgm:t>
        <a:bodyPr/>
        <a:lstStyle/>
        <a:p>
          <a:endParaRPr lang="en-US"/>
        </a:p>
      </dgm:t>
    </dgm:pt>
    <dgm:pt modelId="{2FC215AC-87D2-4982-8560-9178015C384F}">
      <dgm:prSet/>
      <dgm:spPr/>
      <dgm:t>
        <a:bodyPr/>
        <a:lstStyle/>
        <a:p>
          <a:r>
            <a:rPr lang="nl-NL"/>
            <a:t>Nuttig voor de mens (vlees en eieren)</a:t>
          </a:r>
          <a:endParaRPr lang="en-US"/>
        </a:p>
      </dgm:t>
    </dgm:pt>
    <dgm:pt modelId="{4EF90CD1-DC40-4B42-B5DA-BC20198A6305}" type="parTrans" cxnId="{18B8DED9-3F43-4A8C-BF5E-56A8AD4802D2}">
      <dgm:prSet/>
      <dgm:spPr/>
      <dgm:t>
        <a:bodyPr/>
        <a:lstStyle/>
        <a:p>
          <a:endParaRPr lang="en-US"/>
        </a:p>
      </dgm:t>
    </dgm:pt>
    <dgm:pt modelId="{7CFB466A-342F-4C2E-8068-4E8ADC79D22A}" type="sibTrans" cxnId="{18B8DED9-3F43-4A8C-BF5E-56A8AD4802D2}">
      <dgm:prSet/>
      <dgm:spPr/>
      <dgm:t>
        <a:bodyPr/>
        <a:lstStyle/>
        <a:p>
          <a:endParaRPr lang="en-US"/>
        </a:p>
      </dgm:t>
    </dgm:pt>
    <dgm:pt modelId="{1C2A5D32-D31D-4D47-A789-4976152A352D}">
      <dgm:prSet/>
      <dgm:spPr/>
      <dgm:t>
        <a:bodyPr/>
        <a:lstStyle/>
        <a:p>
          <a:r>
            <a:rPr lang="nl-NL"/>
            <a:t>Komen over de hele wereld voor</a:t>
          </a:r>
          <a:endParaRPr lang="en-US"/>
        </a:p>
      </dgm:t>
    </dgm:pt>
    <dgm:pt modelId="{7B12BD66-E52E-46A2-B0CB-A4AE68604ACB}" type="parTrans" cxnId="{DEB88000-7491-4261-8D8F-7620B5D5EE01}">
      <dgm:prSet/>
      <dgm:spPr/>
      <dgm:t>
        <a:bodyPr/>
        <a:lstStyle/>
        <a:p>
          <a:endParaRPr lang="en-US"/>
        </a:p>
      </dgm:t>
    </dgm:pt>
    <dgm:pt modelId="{BF23AA78-4D0F-4210-831E-AA11375ABD34}" type="sibTrans" cxnId="{DEB88000-7491-4261-8D8F-7620B5D5EE01}">
      <dgm:prSet/>
      <dgm:spPr/>
      <dgm:t>
        <a:bodyPr/>
        <a:lstStyle/>
        <a:p>
          <a:endParaRPr lang="en-US"/>
        </a:p>
      </dgm:t>
    </dgm:pt>
    <dgm:pt modelId="{A13DC3A9-D0B0-45C6-BECE-902EA9495A8D}">
      <dgm:prSet/>
      <dgm:spPr/>
      <dgm:t>
        <a:bodyPr/>
        <a:lstStyle/>
        <a:p>
          <a:r>
            <a:rPr lang="nl-NL"/>
            <a:t>Haan fel gekleurd</a:t>
          </a:r>
          <a:endParaRPr lang="en-US"/>
        </a:p>
      </dgm:t>
    </dgm:pt>
    <dgm:pt modelId="{5EF6B567-854A-4879-AFB4-A436B2B3AE6C}" type="parTrans" cxnId="{06C3C5AC-A1D0-44DD-9C38-1CB9E79A57A1}">
      <dgm:prSet/>
      <dgm:spPr/>
      <dgm:t>
        <a:bodyPr/>
        <a:lstStyle/>
        <a:p>
          <a:endParaRPr lang="en-US"/>
        </a:p>
      </dgm:t>
    </dgm:pt>
    <dgm:pt modelId="{0C26CB78-B507-42A4-8971-8D068C01F6C6}" type="sibTrans" cxnId="{06C3C5AC-A1D0-44DD-9C38-1CB9E79A57A1}">
      <dgm:prSet/>
      <dgm:spPr/>
      <dgm:t>
        <a:bodyPr/>
        <a:lstStyle/>
        <a:p>
          <a:endParaRPr lang="en-US"/>
        </a:p>
      </dgm:t>
    </dgm:pt>
    <dgm:pt modelId="{5A3B9198-572A-4BBA-9178-351F72F7DAC8}">
      <dgm:prSet/>
      <dgm:spPr/>
      <dgm:t>
        <a:bodyPr/>
        <a:lstStyle/>
        <a:p>
          <a:r>
            <a:rPr lang="nl-NL"/>
            <a:t>3 tenen naar voren 1 naar achter</a:t>
          </a:r>
          <a:endParaRPr lang="en-US"/>
        </a:p>
      </dgm:t>
    </dgm:pt>
    <dgm:pt modelId="{B4DDA2EB-73DF-49F1-A9D5-B274C8EC8046}" type="parTrans" cxnId="{C1A6A701-31C9-457C-BCF5-67C919ED18A2}">
      <dgm:prSet/>
      <dgm:spPr/>
      <dgm:t>
        <a:bodyPr/>
        <a:lstStyle/>
        <a:p>
          <a:endParaRPr lang="en-US"/>
        </a:p>
      </dgm:t>
    </dgm:pt>
    <dgm:pt modelId="{03448288-013F-43C4-BF2D-F7D860225CC1}" type="sibTrans" cxnId="{C1A6A701-31C9-457C-BCF5-67C919ED18A2}">
      <dgm:prSet/>
      <dgm:spPr/>
      <dgm:t>
        <a:bodyPr/>
        <a:lstStyle/>
        <a:p>
          <a:endParaRPr lang="en-US"/>
        </a:p>
      </dgm:t>
    </dgm:pt>
    <dgm:pt modelId="{BB47C635-8AF4-495C-96D8-D35F9C3BC79E}">
      <dgm:prSet/>
      <dgm:spPr/>
      <dgm:t>
        <a:bodyPr/>
        <a:lstStyle/>
        <a:p>
          <a:r>
            <a:rPr lang="nl-NL"/>
            <a:t>Omnivoren </a:t>
          </a:r>
          <a:endParaRPr lang="en-US"/>
        </a:p>
      </dgm:t>
    </dgm:pt>
    <dgm:pt modelId="{F14683E3-924D-467A-A1D1-F329F2FA359E}" type="parTrans" cxnId="{E0D028FF-856B-4094-B2D8-63A0520E0C0C}">
      <dgm:prSet/>
      <dgm:spPr/>
      <dgm:t>
        <a:bodyPr/>
        <a:lstStyle/>
        <a:p>
          <a:endParaRPr lang="en-US"/>
        </a:p>
      </dgm:t>
    </dgm:pt>
    <dgm:pt modelId="{2B80EB0E-29CF-4CCF-9670-D8371979A434}" type="sibTrans" cxnId="{E0D028FF-856B-4094-B2D8-63A0520E0C0C}">
      <dgm:prSet/>
      <dgm:spPr/>
      <dgm:t>
        <a:bodyPr/>
        <a:lstStyle/>
        <a:p>
          <a:endParaRPr lang="en-US"/>
        </a:p>
      </dgm:t>
    </dgm:pt>
    <dgm:pt modelId="{F2B66B27-5BFD-4657-A4E8-2E4193A891EE}" type="pres">
      <dgm:prSet presAssocID="{6B884CD0-2C39-468A-B0E6-24D2CE9DFB14}" presName="vert0" presStyleCnt="0">
        <dgm:presLayoutVars>
          <dgm:dir/>
          <dgm:animOne val="branch"/>
          <dgm:animLvl val="lvl"/>
        </dgm:presLayoutVars>
      </dgm:prSet>
      <dgm:spPr/>
    </dgm:pt>
    <dgm:pt modelId="{8784C822-43DB-4498-A02C-031DA541F7E1}" type="pres">
      <dgm:prSet presAssocID="{41E4B5BC-4CBF-4243-9EF4-F8AD6137EB3B}" presName="thickLine" presStyleLbl="alignNode1" presStyleIdx="0" presStyleCnt="15"/>
      <dgm:spPr/>
    </dgm:pt>
    <dgm:pt modelId="{932C99D5-B094-4C1F-96D7-3397BB3DAEE5}" type="pres">
      <dgm:prSet presAssocID="{41E4B5BC-4CBF-4243-9EF4-F8AD6137EB3B}" presName="horz1" presStyleCnt="0"/>
      <dgm:spPr/>
    </dgm:pt>
    <dgm:pt modelId="{E4D022FD-6876-409C-A335-B6B3A21B13E7}" type="pres">
      <dgm:prSet presAssocID="{41E4B5BC-4CBF-4243-9EF4-F8AD6137EB3B}" presName="tx1" presStyleLbl="revTx" presStyleIdx="0" presStyleCnt="15"/>
      <dgm:spPr/>
    </dgm:pt>
    <dgm:pt modelId="{8B9BE286-940C-4A27-934E-81111A0BA0B2}" type="pres">
      <dgm:prSet presAssocID="{41E4B5BC-4CBF-4243-9EF4-F8AD6137EB3B}" presName="vert1" presStyleCnt="0"/>
      <dgm:spPr/>
    </dgm:pt>
    <dgm:pt modelId="{FA5512A3-2E24-4782-9255-4589E46C54FB}" type="pres">
      <dgm:prSet presAssocID="{686F4CDB-B452-432E-82D0-F5169A9231C5}" presName="thickLine" presStyleLbl="alignNode1" presStyleIdx="1" presStyleCnt="15"/>
      <dgm:spPr/>
    </dgm:pt>
    <dgm:pt modelId="{E93FD5DA-02FF-40EB-AE16-64DAAFAA9A69}" type="pres">
      <dgm:prSet presAssocID="{686F4CDB-B452-432E-82D0-F5169A9231C5}" presName="horz1" presStyleCnt="0"/>
      <dgm:spPr/>
    </dgm:pt>
    <dgm:pt modelId="{62381D96-6B85-43FD-A7BF-A13420203351}" type="pres">
      <dgm:prSet presAssocID="{686F4CDB-B452-432E-82D0-F5169A9231C5}" presName="tx1" presStyleLbl="revTx" presStyleIdx="1" presStyleCnt="15"/>
      <dgm:spPr/>
    </dgm:pt>
    <dgm:pt modelId="{C32D437B-3012-44C8-859A-394993968633}" type="pres">
      <dgm:prSet presAssocID="{686F4CDB-B452-432E-82D0-F5169A9231C5}" presName="vert1" presStyleCnt="0"/>
      <dgm:spPr/>
    </dgm:pt>
    <dgm:pt modelId="{FF1FE32C-8385-447B-B6EE-DAED5B0CEDC4}" type="pres">
      <dgm:prSet presAssocID="{DDEE2519-1723-46D0-A9DE-497E81A8464A}" presName="thickLine" presStyleLbl="alignNode1" presStyleIdx="2" presStyleCnt="15"/>
      <dgm:spPr/>
    </dgm:pt>
    <dgm:pt modelId="{313907AF-7F89-4AC7-9D76-D653D0B9032C}" type="pres">
      <dgm:prSet presAssocID="{DDEE2519-1723-46D0-A9DE-497E81A8464A}" presName="horz1" presStyleCnt="0"/>
      <dgm:spPr/>
    </dgm:pt>
    <dgm:pt modelId="{9EF601DA-D702-4532-B631-CF032B77A60B}" type="pres">
      <dgm:prSet presAssocID="{DDEE2519-1723-46D0-A9DE-497E81A8464A}" presName="tx1" presStyleLbl="revTx" presStyleIdx="2" presStyleCnt="15"/>
      <dgm:spPr/>
    </dgm:pt>
    <dgm:pt modelId="{6B074471-28D7-4CF9-B740-DE447CF7236B}" type="pres">
      <dgm:prSet presAssocID="{DDEE2519-1723-46D0-A9DE-497E81A8464A}" presName="vert1" presStyleCnt="0"/>
      <dgm:spPr/>
    </dgm:pt>
    <dgm:pt modelId="{03F1FCA4-E5EC-4D3A-85D2-2912A4F1C411}" type="pres">
      <dgm:prSet presAssocID="{7BB8F234-735B-4108-95C8-D126AC5BC6C1}" presName="thickLine" presStyleLbl="alignNode1" presStyleIdx="3" presStyleCnt="15"/>
      <dgm:spPr/>
    </dgm:pt>
    <dgm:pt modelId="{2AF23E6A-C2DE-412D-8ABE-73714ABCADCD}" type="pres">
      <dgm:prSet presAssocID="{7BB8F234-735B-4108-95C8-D126AC5BC6C1}" presName="horz1" presStyleCnt="0"/>
      <dgm:spPr/>
    </dgm:pt>
    <dgm:pt modelId="{EDB72CB7-3A52-4178-A74F-27F6F6E4587E}" type="pres">
      <dgm:prSet presAssocID="{7BB8F234-735B-4108-95C8-D126AC5BC6C1}" presName="tx1" presStyleLbl="revTx" presStyleIdx="3" presStyleCnt="15"/>
      <dgm:spPr/>
    </dgm:pt>
    <dgm:pt modelId="{B7F8611D-B686-4824-AB10-927237FA9DB3}" type="pres">
      <dgm:prSet presAssocID="{7BB8F234-735B-4108-95C8-D126AC5BC6C1}" presName="vert1" presStyleCnt="0"/>
      <dgm:spPr/>
    </dgm:pt>
    <dgm:pt modelId="{4ECD6E5B-866F-48D3-BA60-4140EDC7C900}" type="pres">
      <dgm:prSet presAssocID="{2C4714D6-83DD-4086-AB06-F01DB38BB8F5}" presName="thickLine" presStyleLbl="alignNode1" presStyleIdx="4" presStyleCnt="15"/>
      <dgm:spPr/>
    </dgm:pt>
    <dgm:pt modelId="{37D50AE4-7DD6-48E0-BF57-908FE7244A1E}" type="pres">
      <dgm:prSet presAssocID="{2C4714D6-83DD-4086-AB06-F01DB38BB8F5}" presName="horz1" presStyleCnt="0"/>
      <dgm:spPr/>
    </dgm:pt>
    <dgm:pt modelId="{ED0CE439-53F8-4E04-8F0A-2DBA8881944F}" type="pres">
      <dgm:prSet presAssocID="{2C4714D6-83DD-4086-AB06-F01DB38BB8F5}" presName="tx1" presStyleLbl="revTx" presStyleIdx="4" presStyleCnt="15"/>
      <dgm:spPr/>
    </dgm:pt>
    <dgm:pt modelId="{8B93AFE9-E1C9-409E-B7D0-3857D57D7D63}" type="pres">
      <dgm:prSet presAssocID="{2C4714D6-83DD-4086-AB06-F01DB38BB8F5}" presName="vert1" presStyleCnt="0"/>
      <dgm:spPr/>
    </dgm:pt>
    <dgm:pt modelId="{30654843-60BB-4701-9508-95ECC704471E}" type="pres">
      <dgm:prSet presAssocID="{373FEC1B-051A-4442-9A8A-BB5E6DCEC0D4}" presName="thickLine" presStyleLbl="alignNode1" presStyleIdx="5" presStyleCnt="15"/>
      <dgm:spPr/>
    </dgm:pt>
    <dgm:pt modelId="{A5D36EB4-AC5A-4C3E-8294-22D908BCFF41}" type="pres">
      <dgm:prSet presAssocID="{373FEC1B-051A-4442-9A8A-BB5E6DCEC0D4}" presName="horz1" presStyleCnt="0"/>
      <dgm:spPr/>
    </dgm:pt>
    <dgm:pt modelId="{C9D0AD33-FA79-47CD-944F-649BF67EF05C}" type="pres">
      <dgm:prSet presAssocID="{373FEC1B-051A-4442-9A8A-BB5E6DCEC0D4}" presName="tx1" presStyleLbl="revTx" presStyleIdx="5" presStyleCnt="15"/>
      <dgm:spPr/>
    </dgm:pt>
    <dgm:pt modelId="{46EC158B-2897-490E-A9F7-772FAC0879AD}" type="pres">
      <dgm:prSet presAssocID="{373FEC1B-051A-4442-9A8A-BB5E6DCEC0D4}" presName="vert1" presStyleCnt="0"/>
      <dgm:spPr/>
    </dgm:pt>
    <dgm:pt modelId="{A01ED0A8-D982-4188-BE9F-630BEFAB8381}" type="pres">
      <dgm:prSet presAssocID="{E3A998BD-11A8-47E6-B576-0749D3CFB73C}" presName="thickLine" presStyleLbl="alignNode1" presStyleIdx="6" presStyleCnt="15"/>
      <dgm:spPr/>
    </dgm:pt>
    <dgm:pt modelId="{73C7790B-AB26-4404-85F8-C9C2FEDA89C7}" type="pres">
      <dgm:prSet presAssocID="{E3A998BD-11A8-47E6-B576-0749D3CFB73C}" presName="horz1" presStyleCnt="0"/>
      <dgm:spPr/>
    </dgm:pt>
    <dgm:pt modelId="{C88933D8-DAAA-4012-AFBC-0C790F5075D9}" type="pres">
      <dgm:prSet presAssocID="{E3A998BD-11A8-47E6-B576-0749D3CFB73C}" presName="tx1" presStyleLbl="revTx" presStyleIdx="6" presStyleCnt="15"/>
      <dgm:spPr/>
    </dgm:pt>
    <dgm:pt modelId="{1103A79C-8619-4B30-BDD8-D91DF1B91DB7}" type="pres">
      <dgm:prSet presAssocID="{E3A998BD-11A8-47E6-B576-0749D3CFB73C}" presName="vert1" presStyleCnt="0"/>
      <dgm:spPr/>
    </dgm:pt>
    <dgm:pt modelId="{82D6ACC0-9946-4DE0-A8AE-DF4FC6C04C3B}" type="pres">
      <dgm:prSet presAssocID="{42EA224C-82A0-4133-8B56-3DAB02DBEFF0}" presName="thickLine" presStyleLbl="alignNode1" presStyleIdx="7" presStyleCnt="15"/>
      <dgm:spPr/>
    </dgm:pt>
    <dgm:pt modelId="{C4488C91-91C9-42CB-9342-76ED5C0C17EC}" type="pres">
      <dgm:prSet presAssocID="{42EA224C-82A0-4133-8B56-3DAB02DBEFF0}" presName="horz1" presStyleCnt="0"/>
      <dgm:spPr/>
    </dgm:pt>
    <dgm:pt modelId="{8E578100-1F73-4830-9D18-D34F5CF6D8AA}" type="pres">
      <dgm:prSet presAssocID="{42EA224C-82A0-4133-8B56-3DAB02DBEFF0}" presName="tx1" presStyleLbl="revTx" presStyleIdx="7" presStyleCnt="15"/>
      <dgm:spPr/>
    </dgm:pt>
    <dgm:pt modelId="{AF5D30F3-4BE9-43C9-B38D-4E63F1B0EBAC}" type="pres">
      <dgm:prSet presAssocID="{42EA224C-82A0-4133-8B56-3DAB02DBEFF0}" presName="vert1" presStyleCnt="0"/>
      <dgm:spPr/>
    </dgm:pt>
    <dgm:pt modelId="{73F7FA66-CAEB-4CB7-8361-41D2A7257551}" type="pres">
      <dgm:prSet presAssocID="{0BB472CB-0724-4BAC-9BE2-7573A593BD33}" presName="thickLine" presStyleLbl="alignNode1" presStyleIdx="8" presStyleCnt="15"/>
      <dgm:spPr/>
    </dgm:pt>
    <dgm:pt modelId="{1C441E0B-ED3A-4DB3-9C00-371A8E878692}" type="pres">
      <dgm:prSet presAssocID="{0BB472CB-0724-4BAC-9BE2-7573A593BD33}" presName="horz1" presStyleCnt="0"/>
      <dgm:spPr/>
    </dgm:pt>
    <dgm:pt modelId="{2567EEEA-1B89-45ED-9C15-B04B55B2F603}" type="pres">
      <dgm:prSet presAssocID="{0BB472CB-0724-4BAC-9BE2-7573A593BD33}" presName="tx1" presStyleLbl="revTx" presStyleIdx="8" presStyleCnt="15"/>
      <dgm:spPr/>
    </dgm:pt>
    <dgm:pt modelId="{2F5004BF-E987-4DF7-951F-7F0F28195DB3}" type="pres">
      <dgm:prSet presAssocID="{0BB472CB-0724-4BAC-9BE2-7573A593BD33}" presName="vert1" presStyleCnt="0"/>
      <dgm:spPr/>
    </dgm:pt>
    <dgm:pt modelId="{DED97E26-2DA3-4D31-AACE-2624AADF2FF0}" type="pres">
      <dgm:prSet presAssocID="{91956360-FDD8-4863-9BA1-F1F69392E2AE}" presName="thickLine" presStyleLbl="alignNode1" presStyleIdx="9" presStyleCnt="15"/>
      <dgm:spPr/>
    </dgm:pt>
    <dgm:pt modelId="{6BA3391B-F366-4868-9E81-F0B0D17A4411}" type="pres">
      <dgm:prSet presAssocID="{91956360-FDD8-4863-9BA1-F1F69392E2AE}" presName="horz1" presStyleCnt="0"/>
      <dgm:spPr/>
    </dgm:pt>
    <dgm:pt modelId="{7189CDA3-6851-4510-B309-D19B0C69EB3E}" type="pres">
      <dgm:prSet presAssocID="{91956360-FDD8-4863-9BA1-F1F69392E2AE}" presName="tx1" presStyleLbl="revTx" presStyleIdx="9" presStyleCnt="15"/>
      <dgm:spPr/>
    </dgm:pt>
    <dgm:pt modelId="{8A6C6CB1-38B7-4DCA-B04F-D647FAF44049}" type="pres">
      <dgm:prSet presAssocID="{91956360-FDD8-4863-9BA1-F1F69392E2AE}" presName="vert1" presStyleCnt="0"/>
      <dgm:spPr/>
    </dgm:pt>
    <dgm:pt modelId="{9B38AF9F-E8D4-4CD7-AF2A-3CD63CB1825F}" type="pres">
      <dgm:prSet presAssocID="{2FC215AC-87D2-4982-8560-9178015C384F}" presName="thickLine" presStyleLbl="alignNode1" presStyleIdx="10" presStyleCnt="15"/>
      <dgm:spPr/>
    </dgm:pt>
    <dgm:pt modelId="{555903FE-8629-4037-A964-18D1BAFB8AB2}" type="pres">
      <dgm:prSet presAssocID="{2FC215AC-87D2-4982-8560-9178015C384F}" presName="horz1" presStyleCnt="0"/>
      <dgm:spPr/>
    </dgm:pt>
    <dgm:pt modelId="{F592AB0D-A3AC-48EC-BE12-0679E93669B2}" type="pres">
      <dgm:prSet presAssocID="{2FC215AC-87D2-4982-8560-9178015C384F}" presName="tx1" presStyleLbl="revTx" presStyleIdx="10" presStyleCnt="15"/>
      <dgm:spPr/>
    </dgm:pt>
    <dgm:pt modelId="{6CF6D1E1-1249-43DA-B4D8-957953932909}" type="pres">
      <dgm:prSet presAssocID="{2FC215AC-87D2-4982-8560-9178015C384F}" presName="vert1" presStyleCnt="0"/>
      <dgm:spPr/>
    </dgm:pt>
    <dgm:pt modelId="{66D5321B-C6F2-4006-9226-21F0C6596316}" type="pres">
      <dgm:prSet presAssocID="{1C2A5D32-D31D-4D47-A789-4976152A352D}" presName="thickLine" presStyleLbl="alignNode1" presStyleIdx="11" presStyleCnt="15"/>
      <dgm:spPr/>
    </dgm:pt>
    <dgm:pt modelId="{0A6AF18C-CCF2-4882-8B90-738920235F98}" type="pres">
      <dgm:prSet presAssocID="{1C2A5D32-D31D-4D47-A789-4976152A352D}" presName="horz1" presStyleCnt="0"/>
      <dgm:spPr/>
    </dgm:pt>
    <dgm:pt modelId="{24C425AE-AF2D-4979-9B6E-5E062A63874B}" type="pres">
      <dgm:prSet presAssocID="{1C2A5D32-D31D-4D47-A789-4976152A352D}" presName="tx1" presStyleLbl="revTx" presStyleIdx="11" presStyleCnt="15"/>
      <dgm:spPr/>
    </dgm:pt>
    <dgm:pt modelId="{D8800D97-A3AE-44F1-BBC3-C3FF5D62ECC7}" type="pres">
      <dgm:prSet presAssocID="{1C2A5D32-D31D-4D47-A789-4976152A352D}" presName="vert1" presStyleCnt="0"/>
      <dgm:spPr/>
    </dgm:pt>
    <dgm:pt modelId="{907F1C5C-63B0-45F0-8332-05C3B5460809}" type="pres">
      <dgm:prSet presAssocID="{A13DC3A9-D0B0-45C6-BECE-902EA9495A8D}" presName="thickLine" presStyleLbl="alignNode1" presStyleIdx="12" presStyleCnt="15"/>
      <dgm:spPr/>
    </dgm:pt>
    <dgm:pt modelId="{84011BE9-3D3B-4B7A-9677-D609F60BA0E4}" type="pres">
      <dgm:prSet presAssocID="{A13DC3A9-D0B0-45C6-BECE-902EA9495A8D}" presName="horz1" presStyleCnt="0"/>
      <dgm:spPr/>
    </dgm:pt>
    <dgm:pt modelId="{71B3AE6A-99DD-40C2-89E8-4C5F7C095C8F}" type="pres">
      <dgm:prSet presAssocID="{A13DC3A9-D0B0-45C6-BECE-902EA9495A8D}" presName="tx1" presStyleLbl="revTx" presStyleIdx="12" presStyleCnt="15"/>
      <dgm:spPr/>
    </dgm:pt>
    <dgm:pt modelId="{51FC4A28-9DE0-4E59-89CE-615396B0CD7C}" type="pres">
      <dgm:prSet presAssocID="{A13DC3A9-D0B0-45C6-BECE-902EA9495A8D}" presName="vert1" presStyleCnt="0"/>
      <dgm:spPr/>
    </dgm:pt>
    <dgm:pt modelId="{ABC72881-71F5-4F86-94F4-D86D2CEF018A}" type="pres">
      <dgm:prSet presAssocID="{5A3B9198-572A-4BBA-9178-351F72F7DAC8}" presName="thickLine" presStyleLbl="alignNode1" presStyleIdx="13" presStyleCnt="15"/>
      <dgm:spPr/>
    </dgm:pt>
    <dgm:pt modelId="{BD966EF7-5750-45CB-B4A6-60C0B66BD3B0}" type="pres">
      <dgm:prSet presAssocID="{5A3B9198-572A-4BBA-9178-351F72F7DAC8}" presName="horz1" presStyleCnt="0"/>
      <dgm:spPr/>
    </dgm:pt>
    <dgm:pt modelId="{91805F81-902D-439F-B665-38DBAB098D51}" type="pres">
      <dgm:prSet presAssocID="{5A3B9198-572A-4BBA-9178-351F72F7DAC8}" presName="tx1" presStyleLbl="revTx" presStyleIdx="13" presStyleCnt="15"/>
      <dgm:spPr/>
    </dgm:pt>
    <dgm:pt modelId="{A2B8AB7A-5E9A-462D-89A4-A7BE75353BFC}" type="pres">
      <dgm:prSet presAssocID="{5A3B9198-572A-4BBA-9178-351F72F7DAC8}" presName="vert1" presStyleCnt="0"/>
      <dgm:spPr/>
    </dgm:pt>
    <dgm:pt modelId="{8DF28CEB-E5B6-4979-B551-807D23B28B57}" type="pres">
      <dgm:prSet presAssocID="{BB47C635-8AF4-495C-96D8-D35F9C3BC79E}" presName="thickLine" presStyleLbl="alignNode1" presStyleIdx="14" presStyleCnt="15"/>
      <dgm:spPr/>
    </dgm:pt>
    <dgm:pt modelId="{1249D66E-DFA2-4C89-9732-BF6ADEE35643}" type="pres">
      <dgm:prSet presAssocID="{BB47C635-8AF4-495C-96D8-D35F9C3BC79E}" presName="horz1" presStyleCnt="0"/>
      <dgm:spPr/>
    </dgm:pt>
    <dgm:pt modelId="{0961A2CC-95F6-4575-99FB-21AB0047757D}" type="pres">
      <dgm:prSet presAssocID="{BB47C635-8AF4-495C-96D8-D35F9C3BC79E}" presName="tx1" presStyleLbl="revTx" presStyleIdx="14" presStyleCnt="15"/>
      <dgm:spPr/>
    </dgm:pt>
    <dgm:pt modelId="{6E0716A5-F958-494A-B2C6-33679057D703}" type="pres">
      <dgm:prSet presAssocID="{BB47C635-8AF4-495C-96D8-D35F9C3BC79E}" presName="vert1" presStyleCnt="0"/>
      <dgm:spPr/>
    </dgm:pt>
  </dgm:ptLst>
  <dgm:cxnLst>
    <dgm:cxn modelId="{DEB88000-7491-4261-8D8F-7620B5D5EE01}" srcId="{6B884CD0-2C39-468A-B0E6-24D2CE9DFB14}" destId="{1C2A5D32-D31D-4D47-A789-4976152A352D}" srcOrd="11" destOrd="0" parTransId="{7B12BD66-E52E-46A2-B0CB-A4AE68604ACB}" sibTransId="{BF23AA78-4D0F-4210-831E-AA11375ABD34}"/>
    <dgm:cxn modelId="{C1A6A701-31C9-457C-BCF5-67C919ED18A2}" srcId="{6B884CD0-2C39-468A-B0E6-24D2CE9DFB14}" destId="{5A3B9198-572A-4BBA-9178-351F72F7DAC8}" srcOrd="13" destOrd="0" parTransId="{B4DDA2EB-73DF-49F1-A9D5-B274C8EC8046}" sibTransId="{03448288-013F-43C4-BF2D-F7D860225CC1}"/>
    <dgm:cxn modelId="{0AC06F07-DFAD-4E68-B958-ABF88C54FD3A}" type="presOf" srcId="{373FEC1B-051A-4442-9A8A-BB5E6DCEC0D4}" destId="{C9D0AD33-FA79-47CD-944F-649BF67EF05C}" srcOrd="0" destOrd="0" presId="urn:microsoft.com/office/officeart/2008/layout/LinedList"/>
    <dgm:cxn modelId="{931D5421-6151-4C68-88DB-5079A448D3A0}" srcId="{6B884CD0-2C39-468A-B0E6-24D2CE9DFB14}" destId="{373FEC1B-051A-4442-9A8A-BB5E6DCEC0D4}" srcOrd="5" destOrd="0" parTransId="{FCD0575D-F91B-4596-B113-2A4C79460922}" sibTransId="{878C1AA7-12A8-4F95-82D0-A1BE4024C160}"/>
    <dgm:cxn modelId="{4FC8DD61-A654-4E28-A904-A90E1A3186F5}" srcId="{6B884CD0-2C39-468A-B0E6-24D2CE9DFB14}" destId="{91956360-FDD8-4863-9BA1-F1F69392E2AE}" srcOrd="9" destOrd="0" parTransId="{ED19D7B6-A18F-43D9-85ED-874D9794BA15}" sibTransId="{3A518985-F57B-452B-B163-29D5915A98A0}"/>
    <dgm:cxn modelId="{E31B4344-5105-4CEB-BECB-824728782143}" type="presOf" srcId="{E3A998BD-11A8-47E6-B576-0749D3CFB73C}" destId="{C88933D8-DAAA-4012-AFBC-0C790F5075D9}" srcOrd="0" destOrd="0" presId="urn:microsoft.com/office/officeart/2008/layout/LinedList"/>
    <dgm:cxn modelId="{31FAAE64-C20F-41D4-9BB2-8C5EAB7BA5E0}" type="presOf" srcId="{42EA224C-82A0-4133-8B56-3DAB02DBEFF0}" destId="{8E578100-1F73-4830-9D18-D34F5CF6D8AA}" srcOrd="0" destOrd="0" presId="urn:microsoft.com/office/officeart/2008/layout/LinedList"/>
    <dgm:cxn modelId="{3B117273-69C0-4F0A-B640-16D9C2B07F8A}" srcId="{6B884CD0-2C39-468A-B0E6-24D2CE9DFB14}" destId="{DDEE2519-1723-46D0-A9DE-497E81A8464A}" srcOrd="2" destOrd="0" parTransId="{AECD7592-51E5-49C4-A279-4874CE283D36}" sibTransId="{D9B79B00-E0C1-4409-820F-F086CA5435CB}"/>
    <dgm:cxn modelId="{6A6B9453-4ADC-4F13-98F0-CB02B4D207FB}" srcId="{6B884CD0-2C39-468A-B0E6-24D2CE9DFB14}" destId="{0BB472CB-0724-4BAC-9BE2-7573A593BD33}" srcOrd="8" destOrd="0" parTransId="{925405C0-692F-42C5-B0E4-49276FED8376}" sibTransId="{B3705A0B-7E4E-4319-BE29-F88CA0F2E660}"/>
    <dgm:cxn modelId="{90E3D179-7124-4AFD-82A1-CEE9303F330B}" type="presOf" srcId="{BB47C635-8AF4-495C-96D8-D35F9C3BC79E}" destId="{0961A2CC-95F6-4575-99FB-21AB0047757D}" srcOrd="0" destOrd="0" presId="urn:microsoft.com/office/officeart/2008/layout/LinedList"/>
    <dgm:cxn modelId="{AAA0CF80-2170-44A5-AE0F-8BE70BF9FD12}" srcId="{6B884CD0-2C39-468A-B0E6-24D2CE9DFB14}" destId="{E3A998BD-11A8-47E6-B576-0749D3CFB73C}" srcOrd="6" destOrd="0" parTransId="{6FCCF1ED-564A-4FA0-B746-5A996A9EFD69}" sibTransId="{E0177985-7F30-4695-9401-7D0F3FB64A75}"/>
    <dgm:cxn modelId="{9680A884-D3E4-419C-8B22-B1F9A87CA238}" type="presOf" srcId="{DDEE2519-1723-46D0-A9DE-497E81A8464A}" destId="{9EF601DA-D702-4532-B631-CF032B77A60B}" srcOrd="0" destOrd="0" presId="urn:microsoft.com/office/officeart/2008/layout/LinedList"/>
    <dgm:cxn modelId="{9C143C86-1804-45A7-9342-3222DA68A5E4}" type="presOf" srcId="{1C2A5D32-D31D-4D47-A789-4976152A352D}" destId="{24C425AE-AF2D-4979-9B6E-5E062A63874B}" srcOrd="0" destOrd="0" presId="urn:microsoft.com/office/officeart/2008/layout/LinedList"/>
    <dgm:cxn modelId="{2902BF94-2E66-4A9C-8E39-061956C19770}" type="presOf" srcId="{7BB8F234-735B-4108-95C8-D126AC5BC6C1}" destId="{EDB72CB7-3A52-4178-A74F-27F6F6E4587E}" srcOrd="0" destOrd="0" presId="urn:microsoft.com/office/officeart/2008/layout/LinedList"/>
    <dgm:cxn modelId="{04202597-B7DA-47B9-8FD0-6025F667AC26}" type="presOf" srcId="{2C4714D6-83DD-4086-AB06-F01DB38BB8F5}" destId="{ED0CE439-53F8-4E04-8F0A-2DBA8881944F}" srcOrd="0" destOrd="0" presId="urn:microsoft.com/office/officeart/2008/layout/LinedList"/>
    <dgm:cxn modelId="{1B62C29E-FE8F-4D81-8559-67457A471953}" type="presOf" srcId="{5A3B9198-572A-4BBA-9178-351F72F7DAC8}" destId="{91805F81-902D-439F-B665-38DBAB098D51}" srcOrd="0" destOrd="0" presId="urn:microsoft.com/office/officeart/2008/layout/LinedList"/>
    <dgm:cxn modelId="{9615CC9F-7082-4185-8A25-99A96DA363F7}" type="presOf" srcId="{A13DC3A9-D0B0-45C6-BECE-902EA9495A8D}" destId="{71B3AE6A-99DD-40C2-89E8-4C5F7C095C8F}" srcOrd="0" destOrd="0" presId="urn:microsoft.com/office/officeart/2008/layout/LinedList"/>
    <dgm:cxn modelId="{847A6CA8-9FAB-408F-B9D3-B12F1D11CFBC}" type="presOf" srcId="{6B884CD0-2C39-468A-B0E6-24D2CE9DFB14}" destId="{F2B66B27-5BFD-4657-A4E8-2E4193A891EE}" srcOrd="0" destOrd="0" presId="urn:microsoft.com/office/officeart/2008/layout/LinedList"/>
    <dgm:cxn modelId="{B9C42AA9-9A84-48CB-8133-BA4826CA0EE0}" srcId="{6B884CD0-2C39-468A-B0E6-24D2CE9DFB14}" destId="{7BB8F234-735B-4108-95C8-D126AC5BC6C1}" srcOrd="3" destOrd="0" parTransId="{2A6B1783-CECB-4FE6-BA80-2CB1582AD941}" sibTransId="{3FF19ADF-3311-43FD-9286-76090634339F}"/>
    <dgm:cxn modelId="{CCFBC9AA-F50C-4BDD-B570-854AB801F1BC}" srcId="{6B884CD0-2C39-468A-B0E6-24D2CE9DFB14}" destId="{42EA224C-82A0-4133-8B56-3DAB02DBEFF0}" srcOrd="7" destOrd="0" parTransId="{763E3B73-3709-408C-ABC5-CED04F3AC360}" sibTransId="{4391075F-D075-47DD-A3E1-5C763A38EDB1}"/>
    <dgm:cxn modelId="{06C3C5AC-A1D0-44DD-9C38-1CB9E79A57A1}" srcId="{6B884CD0-2C39-468A-B0E6-24D2CE9DFB14}" destId="{A13DC3A9-D0B0-45C6-BECE-902EA9495A8D}" srcOrd="12" destOrd="0" parTransId="{5EF6B567-854A-4879-AFB4-A436B2B3AE6C}" sibTransId="{0C26CB78-B507-42A4-8971-8D068C01F6C6}"/>
    <dgm:cxn modelId="{0F479EB2-E0D0-4FD2-9AC9-8CB41BC6412F}" type="presOf" srcId="{686F4CDB-B452-432E-82D0-F5169A9231C5}" destId="{62381D96-6B85-43FD-A7BF-A13420203351}" srcOrd="0" destOrd="0" presId="urn:microsoft.com/office/officeart/2008/layout/LinedList"/>
    <dgm:cxn modelId="{07119AC1-A715-4AD8-BE4A-5FCA3D4D3456}" type="presOf" srcId="{0BB472CB-0724-4BAC-9BE2-7573A593BD33}" destId="{2567EEEA-1B89-45ED-9C15-B04B55B2F603}" srcOrd="0" destOrd="0" presId="urn:microsoft.com/office/officeart/2008/layout/LinedList"/>
    <dgm:cxn modelId="{3C4EFDCA-8C69-4BF3-816F-D003B704CDFF}" type="presOf" srcId="{2FC215AC-87D2-4982-8560-9178015C384F}" destId="{F592AB0D-A3AC-48EC-BE12-0679E93669B2}" srcOrd="0" destOrd="0" presId="urn:microsoft.com/office/officeart/2008/layout/LinedList"/>
    <dgm:cxn modelId="{E2AB99D8-67F6-4CAC-8EE7-6AE557D94FE1}" type="presOf" srcId="{91956360-FDD8-4863-9BA1-F1F69392E2AE}" destId="{7189CDA3-6851-4510-B309-D19B0C69EB3E}" srcOrd="0" destOrd="0" presId="urn:microsoft.com/office/officeart/2008/layout/LinedList"/>
    <dgm:cxn modelId="{18B8DED9-3F43-4A8C-BF5E-56A8AD4802D2}" srcId="{6B884CD0-2C39-468A-B0E6-24D2CE9DFB14}" destId="{2FC215AC-87D2-4982-8560-9178015C384F}" srcOrd="10" destOrd="0" parTransId="{4EF90CD1-DC40-4B42-B5DA-BC20198A6305}" sibTransId="{7CFB466A-342F-4C2E-8068-4E8ADC79D22A}"/>
    <dgm:cxn modelId="{91B576DA-296D-4B22-830A-27E31102C418}" srcId="{6B884CD0-2C39-468A-B0E6-24D2CE9DFB14}" destId="{686F4CDB-B452-432E-82D0-F5169A9231C5}" srcOrd="1" destOrd="0" parTransId="{D75794F8-A878-4070-B583-0A47FFE65640}" sibTransId="{41303D79-45C1-4918-9CB1-A2B630FF5060}"/>
    <dgm:cxn modelId="{EE0161DD-D60D-4D97-8C70-B6DFD799BA97}" type="presOf" srcId="{41E4B5BC-4CBF-4243-9EF4-F8AD6137EB3B}" destId="{E4D022FD-6876-409C-A335-B6B3A21B13E7}" srcOrd="0" destOrd="0" presId="urn:microsoft.com/office/officeart/2008/layout/LinedList"/>
    <dgm:cxn modelId="{D32028DE-F2FB-4A87-AAA8-F348AE69AB21}" srcId="{6B884CD0-2C39-468A-B0E6-24D2CE9DFB14}" destId="{2C4714D6-83DD-4086-AB06-F01DB38BB8F5}" srcOrd="4" destOrd="0" parTransId="{8E8F37CF-EEAE-474F-883A-63E4B8AB48E6}" sibTransId="{3D946165-2088-4D33-81C7-2D4FC69B1796}"/>
    <dgm:cxn modelId="{E0D028FF-856B-4094-B2D8-63A0520E0C0C}" srcId="{6B884CD0-2C39-468A-B0E6-24D2CE9DFB14}" destId="{BB47C635-8AF4-495C-96D8-D35F9C3BC79E}" srcOrd="14" destOrd="0" parTransId="{F14683E3-924D-467A-A1D1-F329F2FA359E}" sibTransId="{2B80EB0E-29CF-4CCF-9670-D8371979A434}"/>
    <dgm:cxn modelId="{35A7D9FF-4DA1-414E-8BDA-C5C01958B43C}" srcId="{6B884CD0-2C39-468A-B0E6-24D2CE9DFB14}" destId="{41E4B5BC-4CBF-4243-9EF4-F8AD6137EB3B}" srcOrd="0" destOrd="0" parTransId="{F2FF0C44-57A5-4B17-892E-2F5F267459C3}" sibTransId="{3DC7381E-F977-4DA4-AAC7-F129B906557A}"/>
    <dgm:cxn modelId="{39C38719-96D2-45B3-8B16-4F1450D2F149}" type="presParOf" srcId="{F2B66B27-5BFD-4657-A4E8-2E4193A891EE}" destId="{8784C822-43DB-4498-A02C-031DA541F7E1}" srcOrd="0" destOrd="0" presId="urn:microsoft.com/office/officeart/2008/layout/LinedList"/>
    <dgm:cxn modelId="{2AAC1C99-7C80-4CBF-AF77-D9AF6A6B03BE}" type="presParOf" srcId="{F2B66B27-5BFD-4657-A4E8-2E4193A891EE}" destId="{932C99D5-B094-4C1F-96D7-3397BB3DAEE5}" srcOrd="1" destOrd="0" presId="urn:microsoft.com/office/officeart/2008/layout/LinedList"/>
    <dgm:cxn modelId="{ACCA7C9F-BF65-4D9A-9B10-1AADF7E745A7}" type="presParOf" srcId="{932C99D5-B094-4C1F-96D7-3397BB3DAEE5}" destId="{E4D022FD-6876-409C-A335-B6B3A21B13E7}" srcOrd="0" destOrd="0" presId="urn:microsoft.com/office/officeart/2008/layout/LinedList"/>
    <dgm:cxn modelId="{648866AF-95CB-4623-B368-40E430130C85}" type="presParOf" srcId="{932C99D5-B094-4C1F-96D7-3397BB3DAEE5}" destId="{8B9BE286-940C-4A27-934E-81111A0BA0B2}" srcOrd="1" destOrd="0" presId="urn:microsoft.com/office/officeart/2008/layout/LinedList"/>
    <dgm:cxn modelId="{C4846D76-A057-42DA-8437-FE674F4C61F0}" type="presParOf" srcId="{F2B66B27-5BFD-4657-A4E8-2E4193A891EE}" destId="{FA5512A3-2E24-4782-9255-4589E46C54FB}" srcOrd="2" destOrd="0" presId="urn:microsoft.com/office/officeart/2008/layout/LinedList"/>
    <dgm:cxn modelId="{6DB5CB66-0E25-44A1-AB82-61C69835F361}" type="presParOf" srcId="{F2B66B27-5BFD-4657-A4E8-2E4193A891EE}" destId="{E93FD5DA-02FF-40EB-AE16-64DAAFAA9A69}" srcOrd="3" destOrd="0" presId="urn:microsoft.com/office/officeart/2008/layout/LinedList"/>
    <dgm:cxn modelId="{7EE01E50-B5A7-426F-BFA2-72AFD187C0F7}" type="presParOf" srcId="{E93FD5DA-02FF-40EB-AE16-64DAAFAA9A69}" destId="{62381D96-6B85-43FD-A7BF-A13420203351}" srcOrd="0" destOrd="0" presId="urn:microsoft.com/office/officeart/2008/layout/LinedList"/>
    <dgm:cxn modelId="{1CA2792D-B456-4888-B9E2-B7E450418D8C}" type="presParOf" srcId="{E93FD5DA-02FF-40EB-AE16-64DAAFAA9A69}" destId="{C32D437B-3012-44C8-859A-394993968633}" srcOrd="1" destOrd="0" presId="urn:microsoft.com/office/officeart/2008/layout/LinedList"/>
    <dgm:cxn modelId="{3E09A964-8EEF-4E22-9977-61D4D7F1A873}" type="presParOf" srcId="{F2B66B27-5BFD-4657-A4E8-2E4193A891EE}" destId="{FF1FE32C-8385-447B-B6EE-DAED5B0CEDC4}" srcOrd="4" destOrd="0" presId="urn:microsoft.com/office/officeart/2008/layout/LinedList"/>
    <dgm:cxn modelId="{A5BD78CA-DD6E-4F88-803D-EC23B82CF960}" type="presParOf" srcId="{F2B66B27-5BFD-4657-A4E8-2E4193A891EE}" destId="{313907AF-7F89-4AC7-9D76-D653D0B9032C}" srcOrd="5" destOrd="0" presId="urn:microsoft.com/office/officeart/2008/layout/LinedList"/>
    <dgm:cxn modelId="{B827A1F2-E3E9-4FEF-8B22-E7FEBF6C18F7}" type="presParOf" srcId="{313907AF-7F89-4AC7-9D76-D653D0B9032C}" destId="{9EF601DA-D702-4532-B631-CF032B77A60B}" srcOrd="0" destOrd="0" presId="urn:microsoft.com/office/officeart/2008/layout/LinedList"/>
    <dgm:cxn modelId="{C670FFD3-8933-406D-8503-0D1B3BF00566}" type="presParOf" srcId="{313907AF-7F89-4AC7-9D76-D653D0B9032C}" destId="{6B074471-28D7-4CF9-B740-DE447CF7236B}" srcOrd="1" destOrd="0" presId="urn:microsoft.com/office/officeart/2008/layout/LinedList"/>
    <dgm:cxn modelId="{421AE8A6-E097-4415-8EB8-F0561D24AC76}" type="presParOf" srcId="{F2B66B27-5BFD-4657-A4E8-2E4193A891EE}" destId="{03F1FCA4-E5EC-4D3A-85D2-2912A4F1C411}" srcOrd="6" destOrd="0" presId="urn:microsoft.com/office/officeart/2008/layout/LinedList"/>
    <dgm:cxn modelId="{2EC212CC-64AB-4AC0-B1FE-7AD548BDE57D}" type="presParOf" srcId="{F2B66B27-5BFD-4657-A4E8-2E4193A891EE}" destId="{2AF23E6A-C2DE-412D-8ABE-73714ABCADCD}" srcOrd="7" destOrd="0" presId="urn:microsoft.com/office/officeart/2008/layout/LinedList"/>
    <dgm:cxn modelId="{D1C6450B-23A4-42C5-9B01-34E1C88D7553}" type="presParOf" srcId="{2AF23E6A-C2DE-412D-8ABE-73714ABCADCD}" destId="{EDB72CB7-3A52-4178-A74F-27F6F6E4587E}" srcOrd="0" destOrd="0" presId="urn:microsoft.com/office/officeart/2008/layout/LinedList"/>
    <dgm:cxn modelId="{3A118169-D48C-4480-9A52-498B57C90233}" type="presParOf" srcId="{2AF23E6A-C2DE-412D-8ABE-73714ABCADCD}" destId="{B7F8611D-B686-4824-AB10-927237FA9DB3}" srcOrd="1" destOrd="0" presId="urn:microsoft.com/office/officeart/2008/layout/LinedList"/>
    <dgm:cxn modelId="{3098D55D-4E1D-4A4F-BF62-8F81A483E9D1}" type="presParOf" srcId="{F2B66B27-5BFD-4657-A4E8-2E4193A891EE}" destId="{4ECD6E5B-866F-48D3-BA60-4140EDC7C900}" srcOrd="8" destOrd="0" presId="urn:microsoft.com/office/officeart/2008/layout/LinedList"/>
    <dgm:cxn modelId="{03FD7DFE-F4B4-4E71-94E6-ACB7024EE08E}" type="presParOf" srcId="{F2B66B27-5BFD-4657-A4E8-2E4193A891EE}" destId="{37D50AE4-7DD6-48E0-BF57-908FE7244A1E}" srcOrd="9" destOrd="0" presId="urn:microsoft.com/office/officeart/2008/layout/LinedList"/>
    <dgm:cxn modelId="{942614F6-6C4D-4DE1-90B4-CEDC11E5D78E}" type="presParOf" srcId="{37D50AE4-7DD6-48E0-BF57-908FE7244A1E}" destId="{ED0CE439-53F8-4E04-8F0A-2DBA8881944F}" srcOrd="0" destOrd="0" presId="urn:microsoft.com/office/officeart/2008/layout/LinedList"/>
    <dgm:cxn modelId="{85397A93-7C69-48A5-A1BD-2D9E7A06A604}" type="presParOf" srcId="{37D50AE4-7DD6-48E0-BF57-908FE7244A1E}" destId="{8B93AFE9-E1C9-409E-B7D0-3857D57D7D63}" srcOrd="1" destOrd="0" presId="urn:microsoft.com/office/officeart/2008/layout/LinedList"/>
    <dgm:cxn modelId="{736E905F-5D71-42E3-BE5A-9977AA251160}" type="presParOf" srcId="{F2B66B27-5BFD-4657-A4E8-2E4193A891EE}" destId="{30654843-60BB-4701-9508-95ECC704471E}" srcOrd="10" destOrd="0" presId="urn:microsoft.com/office/officeart/2008/layout/LinedList"/>
    <dgm:cxn modelId="{D6013940-16E4-43F6-A3FF-47E46D22F795}" type="presParOf" srcId="{F2B66B27-5BFD-4657-A4E8-2E4193A891EE}" destId="{A5D36EB4-AC5A-4C3E-8294-22D908BCFF41}" srcOrd="11" destOrd="0" presId="urn:microsoft.com/office/officeart/2008/layout/LinedList"/>
    <dgm:cxn modelId="{98F40308-7349-4BAA-9325-CC76A0C25329}" type="presParOf" srcId="{A5D36EB4-AC5A-4C3E-8294-22D908BCFF41}" destId="{C9D0AD33-FA79-47CD-944F-649BF67EF05C}" srcOrd="0" destOrd="0" presId="urn:microsoft.com/office/officeart/2008/layout/LinedList"/>
    <dgm:cxn modelId="{95F9039D-79A7-4D38-8846-B916C290540F}" type="presParOf" srcId="{A5D36EB4-AC5A-4C3E-8294-22D908BCFF41}" destId="{46EC158B-2897-490E-A9F7-772FAC0879AD}" srcOrd="1" destOrd="0" presId="urn:microsoft.com/office/officeart/2008/layout/LinedList"/>
    <dgm:cxn modelId="{CE8860A8-AD6F-46E6-B762-D859737D342B}" type="presParOf" srcId="{F2B66B27-5BFD-4657-A4E8-2E4193A891EE}" destId="{A01ED0A8-D982-4188-BE9F-630BEFAB8381}" srcOrd="12" destOrd="0" presId="urn:microsoft.com/office/officeart/2008/layout/LinedList"/>
    <dgm:cxn modelId="{793F2D2A-0733-4EE1-B41F-8FF56DF89B13}" type="presParOf" srcId="{F2B66B27-5BFD-4657-A4E8-2E4193A891EE}" destId="{73C7790B-AB26-4404-85F8-C9C2FEDA89C7}" srcOrd="13" destOrd="0" presId="urn:microsoft.com/office/officeart/2008/layout/LinedList"/>
    <dgm:cxn modelId="{F3F8B22B-EB92-4B66-AAE9-0D6D27C21342}" type="presParOf" srcId="{73C7790B-AB26-4404-85F8-C9C2FEDA89C7}" destId="{C88933D8-DAAA-4012-AFBC-0C790F5075D9}" srcOrd="0" destOrd="0" presId="urn:microsoft.com/office/officeart/2008/layout/LinedList"/>
    <dgm:cxn modelId="{EB9E303B-250E-4C8E-A1FC-E751C41E45C9}" type="presParOf" srcId="{73C7790B-AB26-4404-85F8-C9C2FEDA89C7}" destId="{1103A79C-8619-4B30-BDD8-D91DF1B91DB7}" srcOrd="1" destOrd="0" presId="urn:microsoft.com/office/officeart/2008/layout/LinedList"/>
    <dgm:cxn modelId="{F99D0B4C-D3DA-4329-8E9E-FE82A46E15A6}" type="presParOf" srcId="{F2B66B27-5BFD-4657-A4E8-2E4193A891EE}" destId="{82D6ACC0-9946-4DE0-A8AE-DF4FC6C04C3B}" srcOrd="14" destOrd="0" presId="urn:microsoft.com/office/officeart/2008/layout/LinedList"/>
    <dgm:cxn modelId="{4F2A8345-FFFC-478D-8F1D-6E4C5B87C550}" type="presParOf" srcId="{F2B66B27-5BFD-4657-A4E8-2E4193A891EE}" destId="{C4488C91-91C9-42CB-9342-76ED5C0C17EC}" srcOrd="15" destOrd="0" presId="urn:microsoft.com/office/officeart/2008/layout/LinedList"/>
    <dgm:cxn modelId="{3A6AD92E-5F45-4048-93A1-5046BB7EFFBC}" type="presParOf" srcId="{C4488C91-91C9-42CB-9342-76ED5C0C17EC}" destId="{8E578100-1F73-4830-9D18-D34F5CF6D8AA}" srcOrd="0" destOrd="0" presId="urn:microsoft.com/office/officeart/2008/layout/LinedList"/>
    <dgm:cxn modelId="{5EC0D536-B391-45DE-B6B6-A706A91F6E33}" type="presParOf" srcId="{C4488C91-91C9-42CB-9342-76ED5C0C17EC}" destId="{AF5D30F3-4BE9-43C9-B38D-4E63F1B0EBAC}" srcOrd="1" destOrd="0" presId="urn:microsoft.com/office/officeart/2008/layout/LinedList"/>
    <dgm:cxn modelId="{E2883606-91B3-4177-AD0F-F6F48BAD45DE}" type="presParOf" srcId="{F2B66B27-5BFD-4657-A4E8-2E4193A891EE}" destId="{73F7FA66-CAEB-4CB7-8361-41D2A7257551}" srcOrd="16" destOrd="0" presId="urn:microsoft.com/office/officeart/2008/layout/LinedList"/>
    <dgm:cxn modelId="{97BEA243-6063-467C-833E-534ABCBC4BAF}" type="presParOf" srcId="{F2B66B27-5BFD-4657-A4E8-2E4193A891EE}" destId="{1C441E0B-ED3A-4DB3-9C00-371A8E878692}" srcOrd="17" destOrd="0" presId="urn:microsoft.com/office/officeart/2008/layout/LinedList"/>
    <dgm:cxn modelId="{263FFFEE-7678-456D-9BF2-16872554EEC7}" type="presParOf" srcId="{1C441E0B-ED3A-4DB3-9C00-371A8E878692}" destId="{2567EEEA-1B89-45ED-9C15-B04B55B2F603}" srcOrd="0" destOrd="0" presId="urn:microsoft.com/office/officeart/2008/layout/LinedList"/>
    <dgm:cxn modelId="{936D3123-ADF9-4FE7-8F7B-40EC73281300}" type="presParOf" srcId="{1C441E0B-ED3A-4DB3-9C00-371A8E878692}" destId="{2F5004BF-E987-4DF7-951F-7F0F28195DB3}" srcOrd="1" destOrd="0" presId="urn:microsoft.com/office/officeart/2008/layout/LinedList"/>
    <dgm:cxn modelId="{9521798F-B1FA-4E6D-9E35-E56695CCECCA}" type="presParOf" srcId="{F2B66B27-5BFD-4657-A4E8-2E4193A891EE}" destId="{DED97E26-2DA3-4D31-AACE-2624AADF2FF0}" srcOrd="18" destOrd="0" presId="urn:microsoft.com/office/officeart/2008/layout/LinedList"/>
    <dgm:cxn modelId="{5D3F746A-00EC-43F2-9054-4F16C3E6C8A6}" type="presParOf" srcId="{F2B66B27-5BFD-4657-A4E8-2E4193A891EE}" destId="{6BA3391B-F366-4868-9E81-F0B0D17A4411}" srcOrd="19" destOrd="0" presId="urn:microsoft.com/office/officeart/2008/layout/LinedList"/>
    <dgm:cxn modelId="{E41BFDF2-E2B7-497D-A6B0-715540A4F029}" type="presParOf" srcId="{6BA3391B-F366-4868-9E81-F0B0D17A4411}" destId="{7189CDA3-6851-4510-B309-D19B0C69EB3E}" srcOrd="0" destOrd="0" presId="urn:microsoft.com/office/officeart/2008/layout/LinedList"/>
    <dgm:cxn modelId="{DB6D03D2-ED11-4763-A012-C545080F75B3}" type="presParOf" srcId="{6BA3391B-F366-4868-9E81-F0B0D17A4411}" destId="{8A6C6CB1-38B7-4DCA-B04F-D647FAF44049}" srcOrd="1" destOrd="0" presId="urn:microsoft.com/office/officeart/2008/layout/LinedList"/>
    <dgm:cxn modelId="{4E16249F-3051-4F26-8CE4-8E6048D39D73}" type="presParOf" srcId="{F2B66B27-5BFD-4657-A4E8-2E4193A891EE}" destId="{9B38AF9F-E8D4-4CD7-AF2A-3CD63CB1825F}" srcOrd="20" destOrd="0" presId="urn:microsoft.com/office/officeart/2008/layout/LinedList"/>
    <dgm:cxn modelId="{C9F2302A-89D5-4A9E-AF3E-5B0A17845D39}" type="presParOf" srcId="{F2B66B27-5BFD-4657-A4E8-2E4193A891EE}" destId="{555903FE-8629-4037-A964-18D1BAFB8AB2}" srcOrd="21" destOrd="0" presId="urn:microsoft.com/office/officeart/2008/layout/LinedList"/>
    <dgm:cxn modelId="{CE05C5B1-77F2-4C60-BC65-2D18E3BA53CF}" type="presParOf" srcId="{555903FE-8629-4037-A964-18D1BAFB8AB2}" destId="{F592AB0D-A3AC-48EC-BE12-0679E93669B2}" srcOrd="0" destOrd="0" presId="urn:microsoft.com/office/officeart/2008/layout/LinedList"/>
    <dgm:cxn modelId="{73D1D3CC-5133-4C3A-AD2F-4091A5D3DC15}" type="presParOf" srcId="{555903FE-8629-4037-A964-18D1BAFB8AB2}" destId="{6CF6D1E1-1249-43DA-B4D8-957953932909}" srcOrd="1" destOrd="0" presId="urn:microsoft.com/office/officeart/2008/layout/LinedList"/>
    <dgm:cxn modelId="{4467FC80-EA9D-490A-A29C-38C0439D2E54}" type="presParOf" srcId="{F2B66B27-5BFD-4657-A4E8-2E4193A891EE}" destId="{66D5321B-C6F2-4006-9226-21F0C6596316}" srcOrd="22" destOrd="0" presId="urn:microsoft.com/office/officeart/2008/layout/LinedList"/>
    <dgm:cxn modelId="{8B833C23-9602-4090-9176-E0ED497DAD26}" type="presParOf" srcId="{F2B66B27-5BFD-4657-A4E8-2E4193A891EE}" destId="{0A6AF18C-CCF2-4882-8B90-738920235F98}" srcOrd="23" destOrd="0" presId="urn:microsoft.com/office/officeart/2008/layout/LinedList"/>
    <dgm:cxn modelId="{3F9E043F-80D4-4331-8E01-A15ECDFFEA0E}" type="presParOf" srcId="{0A6AF18C-CCF2-4882-8B90-738920235F98}" destId="{24C425AE-AF2D-4979-9B6E-5E062A63874B}" srcOrd="0" destOrd="0" presId="urn:microsoft.com/office/officeart/2008/layout/LinedList"/>
    <dgm:cxn modelId="{AA557CB7-4524-4BB7-86DB-6600E9048806}" type="presParOf" srcId="{0A6AF18C-CCF2-4882-8B90-738920235F98}" destId="{D8800D97-A3AE-44F1-BBC3-C3FF5D62ECC7}" srcOrd="1" destOrd="0" presId="urn:microsoft.com/office/officeart/2008/layout/LinedList"/>
    <dgm:cxn modelId="{B478DE38-859D-48C0-8BB7-AD295478F7E8}" type="presParOf" srcId="{F2B66B27-5BFD-4657-A4E8-2E4193A891EE}" destId="{907F1C5C-63B0-45F0-8332-05C3B5460809}" srcOrd="24" destOrd="0" presId="urn:microsoft.com/office/officeart/2008/layout/LinedList"/>
    <dgm:cxn modelId="{D9EE2D60-2D09-454F-9B82-8A45AFC2307D}" type="presParOf" srcId="{F2B66B27-5BFD-4657-A4E8-2E4193A891EE}" destId="{84011BE9-3D3B-4B7A-9677-D609F60BA0E4}" srcOrd="25" destOrd="0" presId="urn:microsoft.com/office/officeart/2008/layout/LinedList"/>
    <dgm:cxn modelId="{B3888447-0C8D-43FD-AA1C-97A48910CD1F}" type="presParOf" srcId="{84011BE9-3D3B-4B7A-9677-D609F60BA0E4}" destId="{71B3AE6A-99DD-40C2-89E8-4C5F7C095C8F}" srcOrd="0" destOrd="0" presId="urn:microsoft.com/office/officeart/2008/layout/LinedList"/>
    <dgm:cxn modelId="{59E1A2BC-20DA-4908-9B21-D8599D274E63}" type="presParOf" srcId="{84011BE9-3D3B-4B7A-9677-D609F60BA0E4}" destId="{51FC4A28-9DE0-4E59-89CE-615396B0CD7C}" srcOrd="1" destOrd="0" presId="urn:microsoft.com/office/officeart/2008/layout/LinedList"/>
    <dgm:cxn modelId="{AB1155F8-6EE5-43E8-B4E5-54B42ECD61F0}" type="presParOf" srcId="{F2B66B27-5BFD-4657-A4E8-2E4193A891EE}" destId="{ABC72881-71F5-4F86-94F4-D86D2CEF018A}" srcOrd="26" destOrd="0" presId="urn:microsoft.com/office/officeart/2008/layout/LinedList"/>
    <dgm:cxn modelId="{87F0C129-E1C8-43D8-85C8-BC6C1C70923B}" type="presParOf" srcId="{F2B66B27-5BFD-4657-A4E8-2E4193A891EE}" destId="{BD966EF7-5750-45CB-B4A6-60C0B66BD3B0}" srcOrd="27" destOrd="0" presId="urn:microsoft.com/office/officeart/2008/layout/LinedList"/>
    <dgm:cxn modelId="{97B32AF4-855A-4914-A42A-8AA46406AE53}" type="presParOf" srcId="{BD966EF7-5750-45CB-B4A6-60C0B66BD3B0}" destId="{91805F81-902D-439F-B665-38DBAB098D51}" srcOrd="0" destOrd="0" presId="urn:microsoft.com/office/officeart/2008/layout/LinedList"/>
    <dgm:cxn modelId="{3C6116AB-5E89-40AF-B8EF-7141EEBC7480}" type="presParOf" srcId="{BD966EF7-5750-45CB-B4A6-60C0B66BD3B0}" destId="{A2B8AB7A-5E9A-462D-89A4-A7BE75353BFC}" srcOrd="1" destOrd="0" presId="urn:microsoft.com/office/officeart/2008/layout/LinedList"/>
    <dgm:cxn modelId="{711CF217-E130-449F-AE6F-CE4E9C3F1225}" type="presParOf" srcId="{F2B66B27-5BFD-4657-A4E8-2E4193A891EE}" destId="{8DF28CEB-E5B6-4979-B551-807D23B28B57}" srcOrd="28" destOrd="0" presId="urn:microsoft.com/office/officeart/2008/layout/LinedList"/>
    <dgm:cxn modelId="{34C4EFD4-6181-44BB-91C0-0B588E2C5FA3}" type="presParOf" srcId="{F2B66B27-5BFD-4657-A4E8-2E4193A891EE}" destId="{1249D66E-DFA2-4C89-9732-BF6ADEE35643}" srcOrd="29" destOrd="0" presId="urn:microsoft.com/office/officeart/2008/layout/LinedList"/>
    <dgm:cxn modelId="{9A100A91-9282-4994-A22B-1CFA57408511}" type="presParOf" srcId="{1249D66E-DFA2-4C89-9732-BF6ADEE35643}" destId="{0961A2CC-95F6-4575-99FB-21AB0047757D}" srcOrd="0" destOrd="0" presId="urn:microsoft.com/office/officeart/2008/layout/LinedList"/>
    <dgm:cxn modelId="{3ACCBC9A-421E-40DB-A8AC-6DF15B7BE762}" type="presParOf" srcId="{1249D66E-DFA2-4C89-9732-BF6ADEE35643}" destId="{6E0716A5-F958-494A-B2C6-33679057D70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4E9E751-40A5-4379-9475-2C3F564C6A7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AAEB1D9-338C-48B0-91C2-F11B1AC8865D}">
      <dgm:prSet/>
      <dgm:spPr/>
      <dgm:t>
        <a:bodyPr/>
        <a:lstStyle/>
        <a:p>
          <a:r>
            <a:rPr lang="nl-NL"/>
            <a:t>Meestal carnivoor </a:t>
          </a:r>
          <a:endParaRPr lang="en-US"/>
        </a:p>
      </dgm:t>
    </dgm:pt>
    <dgm:pt modelId="{FF214032-8AC6-410B-A408-A14D51DFF77C}" type="parTrans" cxnId="{40B79D7D-4E61-4750-8E05-F57F4992CE50}">
      <dgm:prSet/>
      <dgm:spPr/>
      <dgm:t>
        <a:bodyPr/>
        <a:lstStyle/>
        <a:p>
          <a:endParaRPr lang="en-US"/>
        </a:p>
      </dgm:t>
    </dgm:pt>
    <dgm:pt modelId="{F3B1346C-6BD4-4040-94EB-3A2F96464BC8}" type="sibTrans" cxnId="{40B79D7D-4E61-4750-8E05-F57F4992CE50}">
      <dgm:prSet/>
      <dgm:spPr/>
      <dgm:t>
        <a:bodyPr/>
        <a:lstStyle/>
        <a:p>
          <a:endParaRPr lang="en-US"/>
        </a:p>
      </dgm:t>
    </dgm:pt>
    <dgm:pt modelId="{C9A1DCF4-4699-4761-ADE2-5EE9CF11702C}">
      <dgm:prSet/>
      <dgm:spPr/>
      <dgm:t>
        <a:bodyPr/>
        <a:lstStyle/>
        <a:p>
          <a:r>
            <a:rPr lang="nl-NL"/>
            <a:t>Gevoelig voor chemische bestrijdingsmiddelen  </a:t>
          </a:r>
          <a:endParaRPr lang="en-US"/>
        </a:p>
      </dgm:t>
    </dgm:pt>
    <dgm:pt modelId="{0599EF1E-5FF5-4E9B-97BE-87F3F97F996E}" type="parTrans" cxnId="{D4D087A4-22DE-430C-9F6A-C95F0B2DD9E4}">
      <dgm:prSet/>
      <dgm:spPr/>
      <dgm:t>
        <a:bodyPr/>
        <a:lstStyle/>
        <a:p>
          <a:endParaRPr lang="en-US"/>
        </a:p>
      </dgm:t>
    </dgm:pt>
    <dgm:pt modelId="{96E2833A-1102-4D99-B508-6F05304E738E}" type="sibTrans" cxnId="{D4D087A4-22DE-430C-9F6A-C95F0B2DD9E4}">
      <dgm:prSet/>
      <dgm:spPr/>
      <dgm:t>
        <a:bodyPr/>
        <a:lstStyle/>
        <a:p>
          <a:endParaRPr lang="en-US"/>
        </a:p>
      </dgm:t>
    </dgm:pt>
    <dgm:pt modelId="{152635DD-75B2-4AB5-A24F-1E8DB39F0D28}">
      <dgm:prSet/>
      <dgm:spPr/>
      <dgm:t>
        <a:bodyPr/>
        <a:lstStyle/>
        <a:p>
          <a:r>
            <a:rPr lang="nl-NL"/>
            <a:t>Grote ronde ogen</a:t>
          </a:r>
          <a:endParaRPr lang="en-US"/>
        </a:p>
      </dgm:t>
    </dgm:pt>
    <dgm:pt modelId="{A81B0A8D-48C8-4BF5-94D6-464741873FBF}" type="parTrans" cxnId="{0311A506-C8D1-472F-B159-FA2CA2E20FE9}">
      <dgm:prSet/>
      <dgm:spPr/>
      <dgm:t>
        <a:bodyPr/>
        <a:lstStyle/>
        <a:p>
          <a:endParaRPr lang="en-US"/>
        </a:p>
      </dgm:t>
    </dgm:pt>
    <dgm:pt modelId="{9605B622-EFB0-4F42-B265-1D322E85E3C4}" type="sibTrans" cxnId="{0311A506-C8D1-472F-B159-FA2CA2E20FE9}">
      <dgm:prSet/>
      <dgm:spPr/>
      <dgm:t>
        <a:bodyPr/>
        <a:lstStyle/>
        <a:p>
          <a:endParaRPr lang="en-US"/>
        </a:p>
      </dgm:t>
    </dgm:pt>
    <dgm:pt modelId="{BAAE2BDB-F89B-4158-ADB0-D2028366799F}">
      <dgm:prSet/>
      <dgm:spPr/>
      <dgm:t>
        <a:bodyPr/>
        <a:lstStyle/>
        <a:p>
          <a:r>
            <a:rPr lang="nl-NL"/>
            <a:t>Sterke, kromme snavel</a:t>
          </a:r>
          <a:endParaRPr lang="en-US"/>
        </a:p>
      </dgm:t>
    </dgm:pt>
    <dgm:pt modelId="{0AC0C62F-D9B1-4804-99C8-5F2744D35ACC}" type="parTrans" cxnId="{FD820370-DC56-4D94-BF77-43609A6DE57D}">
      <dgm:prSet/>
      <dgm:spPr/>
      <dgm:t>
        <a:bodyPr/>
        <a:lstStyle/>
        <a:p>
          <a:endParaRPr lang="en-US"/>
        </a:p>
      </dgm:t>
    </dgm:pt>
    <dgm:pt modelId="{350EF1A3-9CB3-482A-83AE-CF4D3FCB07A0}" type="sibTrans" cxnId="{FD820370-DC56-4D94-BF77-43609A6DE57D}">
      <dgm:prSet/>
      <dgm:spPr/>
      <dgm:t>
        <a:bodyPr/>
        <a:lstStyle/>
        <a:p>
          <a:endParaRPr lang="en-US"/>
        </a:p>
      </dgm:t>
    </dgm:pt>
    <dgm:pt modelId="{2D926BDB-96C6-4D02-90C1-D0C9B37E50BB}">
      <dgm:prSet/>
      <dgm:spPr/>
      <dgm:t>
        <a:bodyPr/>
        <a:lstStyle/>
        <a:p>
          <a:r>
            <a:rPr lang="nl-NL"/>
            <a:t>Doden prooi met klauwen </a:t>
          </a:r>
          <a:endParaRPr lang="en-US"/>
        </a:p>
      </dgm:t>
    </dgm:pt>
    <dgm:pt modelId="{C22654C7-A54C-4E18-8917-7EADBC513EDC}" type="parTrans" cxnId="{E15CDBDD-5540-41F3-B7B7-DF40659178A2}">
      <dgm:prSet/>
      <dgm:spPr/>
      <dgm:t>
        <a:bodyPr/>
        <a:lstStyle/>
        <a:p>
          <a:endParaRPr lang="en-US"/>
        </a:p>
      </dgm:t>
    </dgm:pt>
    <dgm:pt modelId="{0604C968-5461-49B9-83FD-BBB8EC3AE000}" type="sibTrans" cxnId="{E15CDBDD-5540-41F3-B7B7-DF40659178A2}">
      <dgm:prSet/>
      <dgm:spPr/>
      <dgm:t>
        <a:bodyPr/>
        <a:lstStyle/>
        <a:p>
          <a:endParaRPr lang="en-US"/>
        </a:p>
      </dgm:t>
    </dgm:pt>
    <dgm:pt modelId="{0A32F914-10A8-4675-84DF-610D83C65DF7}">
      <dgm:prSet/>
      <dgm:spPr/>
      <dgm:t>
        <a:bodyPr/>
        <a:lstStyle/>
        <a:p>
          <a:r>
            <a:rPr lang="nl-NL"/>
            <a:t>Sterke, lange klauwen</a:t>
          </a:r>
          <a:endParaRPr lang="en-US"/>
        </a:p>
      </dgm:t>
    </dgm:pt>
    <dgm:pt modelId="{5313E5FB-3AD4-41C1-82F1-9DA8D11E736E}" type="parTrans" cxnId="{1AB704D3-21DF-48E2-9C74-19D645748164}">
      <dgm:prSet/>
      <dgm:spPr/>
      <dgm:t>
        <a:bodyPr/>
        <a:lstStyle/>
        <a:p>
          <a:endParaRPr lang="en-US"/>
        </a:p>
      </dgm:t>
    </dgm:pt>
    <dgm:pt modelId="{6A54C68F-7F56-433D-BDD7-C22C8EB4210E}" type="sibTrans" cxnId="{1AB704D3-21DF-48E2-9C74-19D645748164}">
      <dgm:prSet/>
      <dgm:spPr/>
      <dgm:t>
        <a:bodyPr/>
        <a:lstStyle/>
        <a:p>
          <a:endParaRPr lang="en-US"/>
        </a:p>
      </dgm:t>
    </dgm:pt>
    <dgm:pt modelId="{DA475C54-97F1-44D7-AEA2-89F8BE908AD9}">
      <dgm:prSet/>
      <dgm:spPr/>
      <dgm:t>
        <a:bodyPr/>
        <a:lstStyle/>
        <a:p>
          <a:r>
            <a:rPr lang="nl-NL"/>
            <a:t>Jagers en/of aaseters</a:t>
          </a:r>
          <a:endParaRPr lang="en-US"/>
        </a:p>
      </dgm:t>
    </dgm:pt>
    <dgm:pt modelId="{170E1F72-79A5-4358-A00F-231DBF46052F}" type="parTrans" cxnId="{4CC951D7-3EE7-4CC0-9A6E-737447F36777}">
      <dgm:prSet/>
      <dgm:spPr/>
      <dgm:t>
        <a:bodyPr/>
        <a:lstStyle/>
        <a:p>
          <a:endParaRPr lang="en-US"/>
        </a:p>
      </dgm:t>
    </dgm:pt>
    <dgm:pt modelId="{0A6BCD4E-FC83-4125-9050-6656C2BB035F}" type="sibTrans" cxnId="{4CC951D7-3EE7-4CC0-9A6E-737447F36777}">
      <dgm:prSet/>
      <dgm:spPr/>
      <dgm:t>
        <a:bodyPr/>
        <a:lstStyle/>
        <a:p>
          <a:endParaRPr lang="en-US"/>
        </a:p>
      </dgm:t>
    </dgm:pt>
    <dgm:pt modelId="{0C00E8F9-57BA-4BD1-B6A8-7CB8098C4709}">
      <dgm:prSet/>
      <dgm:spPr/>
      <dgm:t>
        <a:bodyPr/>
        <a:lstStyle/>
        <a:p>
          <a:r>
            <a:rPr lang="nl-NL"/>
            <a:t>Tersel of tarsel kleiner dan het vrouwtje</a:t>
          </a:r>
          <a:endParaRPr lang="en-US"/>
        </a:p>
      </dgm:t>
    </dgm:pt>
    <dgm:pt modelId="{7119D7C4-E3BE-42FA-89B3-8FC77D9BC368}" type="parTrans" cxnId="{EF1A552E-A635-4D9A-8B9E-671B6B4EEED6}">
      <dgm:prSet/>
      <dgm:spPr/>
      <dgm:t>
        <a:bodyPr/>
        <a:lstStyle/>
        <a:p>
          <a:endParaRPr lang="en-US"/>
        </a:p>
      </dgm:t>
    </dgm:pt>
    <dgm:pt modelId="{59B4774D-5CD3-4CCA-B8A5-08B83BB14F79}" type="sibTrans" cxnId="{EF1A552E-A635-4D9A-8B9E-671B6B4EEED6}">
      <dgm:prSet/>
      <dgm:spPr/>
      <dgm:t>
        <a:bodyPr/>
        <a:lstStyle/>
        <a:p>
          <a:endParaRPr lang="en-US"/>
        </a:p>
      </dgm:t>
    </dgm:pt>
    <dgm:pt modelId="{1CE20CF1-00EB-428D-A211-EF47AF063F62}">
      <dgm:prSet/>
      <dgm:spPr/>
      <dgm:t>
        <a:bodyPr/>
        <a:lstStyle/>
        <a:p>
          <a:r>
            <a:rPr lang="nl-NL"/>
            <a:t>Extreem sterke poten met 1 naar achter, 3 naar voor</a:t>
          </a:r>
          <a:endParaRPr lang="en-US"/>
        </a:p>
      </dgm:t>
    </dgm:pt>
    <dgm:pt modelId="{ADD9D006-1DD0-4D5A-A186-5E5629C3CAC1}" type="parTrans" cxnId="{A2EC61B6-D32C-49F2-AB48-C90E36440627}">
      <dgm:prSet/>
      <dgm:spPr/>
      <dgm:t>
        <a:bodyPr/>
        <a:lstStyle/>
        <a:p>
          <a:endParaRPr lang="en-US"/>
        </a:p>
      </dgm:t>
    </dgm:pt>
    <dgm:pt modelId="{B602174A-071E-4CCF-B313-850A379425B6}" type="sibTrans" cxnId="{A2EC61B6-D32C-49F2-AB48-C90E36440627}">
      <dgm:prSet/>
      <dgm:spPr/>
      <dgm:t>
        <a:bodyPr/>
        <a:lstStyle/>
        <a:p>
          <a:endParaRPr lang="en-US"/>
        </a:p>
      </dgm:t>
    </dgm:pt>
    <dgm:pt modelId="{28652ACC-FE20-45AD-BF78-510C9FF1D4AE}">
      <dgm:prSet/>
      <dgm:spPr/>
      <dgm:t>
        <a:bodyPr/>
        <a:lstStyle/>
        <a:p>
          <a:r>
            <a:rPr lang="nl-NL"/>
            <a:t>Zintuigen goed (geur en zicht)</a:t>
          </a:r>
          <a:endParaRPr lang="en-US"/>
        </a:p>
      </dgm:t>
    </dgm:pt>
    <dgm:pt modelId="{15157A38-5E7F-431D-B3E3-C6982CD266F5}" type="parTrans" cxnId="{A2964BE1-664A-47C0-B27A-7FA415CC069E}">
      <dgm:prSet/>
      <dgm:spPr/>
      <dgm:t>
        <a:bodyPr/>
        <a:lstStyle/>
        <a:p>
          <a:endParaRPr lang="en-US"/>
        </a:p>
      </dgm:t>
    </dgm:pt>
    <dgm:pt modelId="{6DD8E444-FCE8-4F2C-8413-2F88EFDFBD44}" type="sibTrans" cxnId="{A2964BE1-664A-47C0-B27A-7FA415CC069E}">
      <dgm:prSet/>
      <dgm:spPr/>
      <dgm:t>
        <a:bodyPr/>
        <a:lstStyle/>
        <a:p>
          <a:endParaRPr lang="en-US"/>
        </a:p>
      </dgm:t>
    </dgm:pt>
    <dgm:pt modelId="{27973F8E-5296-421E-893D-31C412DAF00A}">
      <dgm:prSet/>
      <dgm:spPr/>
      <dgm:t>
        <a:bodyPr/>
        <a:lstStyle/>
        <a:p>
          <a:r>
            <a:rPr lang="nl-NL"/>
            <a:t>Apart vlieggedrag tijdens de jacht</a:t>
          </a:r>
          <a:endParaRPr lang="en-US"/>
        </a:p>
      </dgm:t>
    </dgm:pt>
    <dgm:pt modelId="{50732642-2CAE-476C-85D5-B99A2E80C1BB}" type="parTrans" cxnId="{9CDE0269-D610-470E-B2D4-C165C9DAB9F5}">
      <dgm:prSet/>
      <dgm:spPr/>
      <dgm:t>
        <a:bodyPr/>
        <a:lstStyle/>
        <a:p>
          <a:endParaRPr lang="en-US"/>
        </a:p>
      </dgm:t>
    </dgm:pt>
    <dgm:pt modelId="{2B2D692A-1A97-480E-A4CD-1284A2C4AF52}" type="sibTrans" cxnId="{9CDE0269-D610-470E-B2D4-C165C9DAB9F5}">
      <dgm:prSet/>
      <dgm:spPr/>
      <dgm:t>
        <a:bodyPr/>
        <a:lstStyle/>
        <a:p>
          <a:endParaRPr lang="en-US"/>
        </a:p>
      </dgm:t>
    </dgm:pt>
    <dgm:pt modelId="{04478E6F-EB4A-4675-8DAE-866F85C5123C}">
      <dgm:prSet/>
      <dgm:spPr/>
      <dgm:t>
        <a:bodyPr/>
        <a:lstStyle/>
        <a:p>
          <a:r>
            <a:rPr lang="nl-NL"/>
            <a:t>Overdag meestal actief </a:t>
          </a:r>
          <a:endParaRPr lang="en-US"/>
        </a:p>
      </dgm:t>
    </dgm:pt>
    <dgm:pt modelId="{1BDD789C-BF42-400F-BC9C-9BD0242B0F65}" type="parTrans" cxnId="{182782D5-9F9E-44C0-A11F-B397E0815A1B}">
      <dgm:prSet/>
      <dgm:spPr/>
      <dgm:t>
        <a:bodyPr/>
        <a:lstStyle/>
        <a:p>
          <a:endParaRPr lang="en-US"/>
        </a:p>
      </dgm:t>
    </dgm:pt>
    <dgm:pt modelId="{86293117-3A57-4A67-AEEC-EF537618EAAF}" type="sibTrans" cxnId="{182782D5-9F9E-44C0-A11F-B397E0815A1B}">
      <dgm:prSet/>
      <dgm:spPr/>
      <dgm:t>
        <a:bodyPr/>
        <a:lstStyle/>
        <a:p>
          <a:endParaRPr lang="en-US"/>
        </a:p>
      </dgm:t>
    </dgm:pt>
    <dgm:pt modelId="{D56AE6C2-57BC-4F3B-9227-3DA9847E3994}">
      <dgm:prSet/>
      <dgm:spPr/>
      <dgm:t>
        <a:bodyPr/>
        <a:lstStyle/>
        <a:p>
          <a:r>
            <a:rPr lang="nl-NL"/>
            <a:t>Behalve Antarctica</a:t>
          </a:r>
          <a:endParaRPr lang="en-US"/>
        </a:p>
      </dgm:t>
    </dgm:pt>
    <dgm:pt modelId="{C6B9A7CA-6CC1-480C-9458-38352DE54512}" type="parTrans" cxnId="{D792341A-4F53-48D0-827E-22FF95222171}">
      <dgm:prSet/>
      <dgm:spPr/>
      <dgm:t>
        <a:bodyPr/>
        <a:lstStyle/>
        <a:p>
          <a:endParaRPr lang="en-US"/>
        </a:p>
      </dgm:t>
    </dgm:pt>
    <dgm:pt modelId="{E67C21FD-AA65-4D6B-9090-1CC03F0DDE4B}" type="sibTrans" cxnId="{D792341A-4F53-48D0-827E-22FF95222171}">
      <dgm:prSet/>
      <dgm:spPr/>
      <dgm:t>
        <a:bodyPr/>
        <a:lstStyle/>
        <a:p>
          <a:endParaRPr lang="en-US"/>
        </a:p>
      </dgm:t>
    </dgm:pt>
    <dgm:pt modelId="{FF2FDEA6-0A3E-4D09-87B4-0540ED651B4F}" type="pres">
      <dgm:prSet presAssocID="{34E9E751-40A5-4379-9475-2C3F564C6A72}" presName="vert0" presStyleCnt="0">
        <dgm:presLayoutVars>
          <dgm:dir/>
          <dgm:animOne val="branch"/>
          <dgm:animLvl val="lvl"/>
        </dgm:presLayoutVars>
      </dgm:prSet>
      <dgm:spPr/>
    </dgm:pt>
    <dgm:pt modelId="{99122F76-35B4-4124-82DD-34FEE2E2EDD5}" type="pres">
      <dgm:prSet presAssocID="{3AAEB1D9-338C-48B0-91C2-F11B1AC8865D}" presName="thickLine" presStyleLbl="alignNode1" presStyleIdx="0" presStyleCnt="13"/>
      <dgm:spPr/>
    </dgm:pt>
    <dgm:pt modelId="{8D2CBD0F-E21E-4DBF-9641-9D09B96AA979}" type="pres">
      <dgm:prSet presAssocID="{3AAEB1D9-338C-48B0-91C2-F11B1AC8865D}" presName="horz1" presStyleCnt="0"/>
      <dgm:spPr/>
    </dgm:pt>
    <dgm:pt modelId="{F7538DAC-E6E8-40DB-8EDD-DFDCDC2CD67F}" type="pres">
      <dgm:prSet presAssocID="{3AAEB1D9-338C-48B0-91C2-F11B1AC8865D}" presName="tx1" presStyleLbl="revTx" presStyleIdx="0" presStyleCnt="13"/>
      <dgm:spPr/>
    </dgm:pt>
    <dgm:pt modelId="{28B32C2A-10D8-45DB-8136-AD5C6E66AEFC}" type="pres">
      <dgm:prSet presAssocID="{3AAEB1D9-338C-48B0-91C2-F11B1AC8865D}" presName="vert1" presStyleCnt="0"/>
      <dgm:spPr/>
    </dgm:pt>
    <dgm:pt modelId="{BFAD403A-605F-41B0-A433-BA2747799910}" type="pres">
      <dgm:prSet presAssocID="{C9A1DCF4-4699-4761-ADE2-5EE9CF11702C}" presName="thickLine" presStyleLbl="alignNode1" presStyleIdx="1" presStyleCnt="13"/>
      <dgm:spPr/>
    </dgm:pt>
    <dgm:pt modelId="{32655128-8F59-4114-B126-0A1E439407C6}" type="pres">
      <dgm:prSet presAssocID="{C9A1DCF4-4699-4761-ADE2-5EE9CF11702C}" presName="horz1" presStyleCnt="0"/>
      <dgm:spPr/>
    </dgm:pt>
    <dgm:pt modelId="{15E58930-4157-4807-BD3B-D67CB517F748}" type="pres">
      <dgm:prSet presAssocID="{C9A1DCF4-4699-4761-ADE2-5EE9CF11702C}" presName="tx1" presStyleLbl="revTx" presStyleIdx="1" presStyleCnt="13"/>
      <dgm:spPr/>
    </dgm:pt>
    <dgm:pt modelId="{B842FE4D-8BE4-4590-99B5-997CB1A77CFD}" type="pres">
      <dgm:prSet presAssocID="{C9A1DCF4-4699-4761-ADE2-5EE9CF11702C}" presName="vert1" presStyleCnt="0"/>
      <dgm:spPr/>
    </dgm:pt>
    <dgm:pt modelId="{5E8AC3C1-7DC0-426B-964F-29E6C9521E0E}" type="pres">
      <dgm:prSet presAssocID="{152635DD-75B2-4AB5-A24F-1E8DB39F0D28}" presName="thickLine" presStyleLbl="alignNode1" presStyleIdx="2" presStyleCnt="13"/>
      <dgm:spPr/>
    </dgm:pt>
    <dgm:pt modelId="{4152E2EA-1211-4F79-8911-F101309D49CB}" type="pres">
      <dgm:prSet presAssocID="{152635DD-75B2-4AB5-A24F-1E8DB39F0D28}" presName="horz1" presStyleCnt="0"/>
      <dgm:spPr/>
    </dgm:pt>
    <dgm:pt modelId="{5C9DE5D1-6C42-433C-BB8A-7EF55066A5B8}" type="pres">
      <dgm:prSet presAssocID="{152635DD-75B2-4AB5-A24F-1E8DB39F0D28}" presName="tx1" presStyleLbl="revTx" presStyleIdx="2" presStyleCnt="13"/>
      <dgm:spPr/>
    </dgm:pt>
    <dgm:pt modelId="{629862B3-0C96-4A50-AAEA-7ADD442FF85E}" type="pres">
      <dgm:prSet presAssocID="{152635DD-75B2-4AB5-A24F-1E8DB39F0D28}" presName="vert1" presStyleCnt="0"/>
      <dgm:spPr/>
    </dgm:pt>
    <dgm:pt modelId="{04FAC576-BC84-43F4-BE99-8BD8D07D1215}" type="pres">
      <dgm:prSet presAssocID="{BAAE2BDB-F89B-4158-ADB0-D2028366799F}" presName="thickLine" presStyleLbl="alignNode1" presStyleIdx="3" presStyleCnt="13"/>
      <dgm:spPr/>
    </dgm:pt>
    <dgm:pt modelId="{89A6531E-5FA9-4D84-807C-E48CFE2D0FFE}" type="pres">
      <dgm:prSet presAssocID="{BAAE2BDB-F89B-4158-ADB0-D2028366799F}" presName="horz1" presStyleCnt="0"/>
      <dgm:spPr/>
    </dgm:pt>
    <dgm:pt modelId="{A674D5D3-D6B6-4370-B7E1-61F822E8E16B}" type="pres">
      <dgm:prSet presAssocID="{BAAE2BDB-F89B-4158-ADB0-D2028366799F}" presName="tx1" presStyleLbl="revTx" presStyleIdx="3" presStyleCnt="13"/>
      <dgm:spPr/>
    </dgm:pt>
    <dgm:pt modelId="{D1A071BB-5D83-4AC2-A9D9-A3A21D7B5400}" type="pres">
      <dgm:prSet presAssocID="{BAAE2BDB-F89B-4158-ADB0-D2028366799F}" presName="vert1" presStyleCnt="0"/>
      <dgm:spPr/>
    </dgm:pt>
    <dgm:pt modelId="{2AC7E358-6C67-4B12-A8AE-ABE2F2EE4725}" type="pres">
      <dgm:prSet presAssocID="{2D926BDB-96C6-4D02-90C1-D0C9B37E50BB}" presName="thickLine" presStyleLbl="alignNode1" presStyleIdx="4" presStyleCnt="13"/>
      <dgm:spPr/>
    </dgm:pt>
    <dgm:pt modelId="{90882BCB-8B6E-4903-9D75-45B86A250B22}" type="pres">
      <dgm:prSet presAssocID="{2D926BDB-96C6-4D02-90C1-D0C9B37E50BB}" presName="horz1" presStyleCnt="0"/>
      <dgm:spPr/>
    </dgm:pt>
    <dgm:pt modelId="{2777EA33-D9D3-472D-AB3B-65CBC4346576}" type="pres">
      <dgm:prSet presAssocID="{2D926BDB-96C6-4D02-90C1-D0C9B37E50BB}" presName="tx1" presStyleLbl="revTx" presStyleIdx="4" presStyleCnt="13"/>
      <dgm:spPr/>
    </dgm:pt>
    <dgm:pt modelId="{F0F136B5-C0C5-4C1C-9ADE-11E151212FB8}" type="pres">
      <dgm:prSet presAssocID="{2D926BDB-96C6-4D02-90C1-D0C9B37E50BB}" presName="vert1" presStyleCnt="0"/>
      <dgm:spPr/>
    </dgm:pt>
    <dgm:pt modelId="{86D9C072-5F60-4FD3-870C-759460AF5847}" type="pres">
      <dgm:prSet presAssocID="{0A32F914-10A8-4675-84DF-610D83C65DF7}" presName="thickLine" presStyleLbl="alignNode1" presStyleIdx="5" presStyleCnt="13"/>
      <dgm:spPr/>
    </dgm:pt>
    <dgm:pt modelId="{BBABEA66-B5E0-47F2-BE40-A5CF2C0727C2}" type="pres">
      <dgm:prSet presAssocID="{0A32F914-10A8-4675-84DF-610D83C65DF7}" presName="horz1" presStyleCnt="0"/>
      <dgm:spPr/>
    </dgm:pt>
    <dgm:pt modelId="{578214E0-E464-4F96-8727-562FE8158DB4}" type="pres">
      <dgm:prSet presAssocID="{0A32F914-10A8-4675-84DF-610D83C65DF7}" presName="tx1" presStyleLbl="revTx" presStyleIdx="5" presStyleCnt="13"/>
      <dgm:spPr/>
    </dgm:pt>
    <dgm:pt modelId="{59FEC40B-ACB4-4F0C-9F2F-948B54D71606}" type="pres">
      <dgm:prSet presAssocID="{0A32F914-10A8-4675-84DF-610D83C65DF7}" presName="vert1" presStyleCnt="0"/>
      <dgm:spPr/>
    </dgm:pt>
    <dgm:pt modelId="{FA58BAAF-0FDD-4CBB-B93D-4BCB8D517009}" type="pres">
      <dgm:prSet presAssocID="{DA475C54-97F1-44D7-AEA2-89F8BE908AD9}" presName="thickLine" presStyleLbl="alignNode1" presStyleIdx="6" presStyleCnt="13"/>
      <dgm:spPr/>
    </dgm:pt>
    <dgm:pt modelId="{79EEC3A5-E95D-433F-90BE-422114191140}" type="pres">
      <dgm:prSet presAssocID="{DA475C54-97F1-44D7-AEA2-89F8BE908AD9}" presName="horz1" presStyleCnt="0"/>
      <dgm:spPr/>
    </dgm:pt>
    <dgm:pt modelId="{8F799888-4660-436C-ACB3-E24DC0FD42E4}" type="pres">
      <dgm:prSet presAssocID="{DA475C54-97F1-44D7-AEA2-89F8BE908AD9}" presName="tx1" presStyleLbl="revTx" presStyleIdx="6" presStyleCnt="13"/>
      <dgm:spPr/>
    </dgm:pt>
    <dgm:pt modelId="{AC3A8DA2-6D35-49AF-B8FF-FEA0CAFCF1EA}" type="pres">
      <dgm:prSet presAssocID="{DA475C54-97F1-44D7-AEA2-89F8BE908AD9}" presName="vert1" presStyleCnt="0"/>
      <dgm:spPr/>
    </dgm:pt>
    <dgm:pt modelId="{941522BE-7567-4BD6-8F54-9516A0938681}" type="pres">
      <dgm:prSet presAssocID="{0C00E8F9-57BA-4BD1-B6A8-7CB8098C4709}" presName="thickLine" presStyleLbl="alignNode1" presStyleIdx="7" presStyleCnt="13"/>
      <dgm:spPr/>
    </dgm:pt>
    <dgm:pt modelId="{02AFE1C0-CC89-41C7-B954-EDB1CAE7A302}" type="pres">
      <dgm:prSet presAssocID="{0C00E8F9-57BA-4BD1-B6A8-7CB8098C4709}" presName="horz1" presStyleCnt="0"/>
      <dgm:spPr/>
    </dgm:pt>
    <dgm:pt modelId="{7326C3D5-9B56-4046-96A2-0B0A7DD6C304}" type="pres">
      <dgm:prSet presAssocID="{0C00E8F9-57BA-4BD1-B6A8-7CB8098C4709}" presName="tx1" presStyleLbl="revTx" presStyleIdx="7" presStyleCnt="13"/>
      <dgm:spPr/>
    </dgm:pt>
    <dgm:pt modelId="{791BEEB7-CF0B-4E93-911E-0FD961BA2999}" type="pres">
      <dgm:prSet presAssocID="{0C00E8F9-57BA-4BD1-B6A8-7CB8098C4709}" presName="vert1" presStyleCnt="0"/>
      <dgm:spPr/>
    </dgm:pt>
    <dgm:pt modelId="{061F2CD6-5EBA-486B-BC7C-B47738B9FCF5}" type="pres">
      <dgm:prSet presAssocID="{1CE20CF1-00EB-428D-A211-EF47AF063F62}" presName="thickLine" presStyleLbl="alignNode1" presStyleIdx="8" presStyleCnt="13"/>
      <dgm:spPr/>
    </dgm:pt>
    <dgm:pt modelId="{3BC7EDCB-76D7-48F4-BDA1-304D718263AE}" type="pres">
      <dgm:prSet presAssocID="{1CE20CF1-00EB-428D-A211-EF47AF063F62}" presName="horz1" presStyleCnt="0"/>
      <dgm:spPr/>
    </dgm:pt>
    <dgm:pt modelId="{2D3CF72E-C54A-4C9C-A7AE-A34B5B4058A3}" type="pres">
      <dgm:prSet presAssocID="{1CE20CF1-00EB-428D-A211-EF47AF063F62}" presName="tx1" presStyleLbl="revTx" presStyleIdx="8" presStyleCnt="13"/>
      <dgm:spPr/>
    </dgm:pt>
    <dgm:pt modelId="{2D948A53-1745-415B-82E1-83DDD2EEB0AD}" type="pres">
      <dgm:prSet presAssocID="{1CE20CF1-00EB-428D-A211-EF47AF063F62}" presName="vert1" presStyleCnt="0"/>
      <dgm:spPr/>
    </dgm:pt>
    <dgm:pt modelId="{21AA0DDD-0A55-4763-98B9-F59E1ADF90A2}" type="pres">
      <dgm:prSet presAssocID="{28652ACC-FE20-45AD-BF78-510C9FF1D4AE}" presName="thickLine" presStyleLbl="alignNode1" presStyleIdx="9" presStyleCnt="13"/>
      <dgm:spPr/>
    </dgm:pt>
    <dgm:pt modelId="{DFADBFED-4164-4327-8C7C-C37363005A8F}" type="pres">
      <dgm:prSet presAssocID="{28652ACC-FE20-45AD-BF78-510C9FF1D4AE}" presName="horz1" presStyleCnt="0"/>
      <dgm:spPr/>
    </dgm:pt>
    <dgm:pt modelId="{0AD7E292-A1CF-49A6-82E5-39B2B01A2391}" type="pres">
      <dgm:prSet presAssocID="{28652ACC-FE20-45AD-BF78-510C9FF1D4AE}" presName="tx1" presStyleLbl="revTx" presStyleIdx="9" presStyleCnt="13"/>
      <dgm:spPr/>
    </dgm:pt>
    <dgm:pt modelId="{7966AC48-555A-47E4-993F-09379B3F321F}" type="pres">
      <dgm:prSet presAssocID="{28652ACC-FE20-45AD-BF78-510C9FF1D4AE}" presName="vert1" presStyleCnt="0"/>
      <dgm:spPr/>
    </dgm:pt>
    <dgm:pt modelId="{6A2E9A35-AC78-48BC-B389-F0EEBD090F1A}" type="pres">
      <dgm:prSet presAssocID="{27973F8E-5296-421E-893D-31C412DAF00A}" presName="thickLine" presStyleLbl="alignNode1" presStyleIdx="10" presStyleCnt="13"/>
      <dgm:spPr/>
    </dgm:pt>
    <dgm:pt modelId="{943F539D-AD81-4C6A-B56D-67056E6D0840}" type="pres">
      <dgm:prSet presAssocID="{27973F8E-5296-421E-893D-31C412DAF00A}" presName="horz1" presStyleCnt="0"/>
      <dgm:spPr/>
    </dgm:pt>
    <dgm:pt modelId="{87927C58-6E70-4538-B382-8A7D934E542B}" type="pres">
      <dgm:prSet presAssocID="{27973F8E-5296-421E-893D-31C412DAF00A}" presName="tx1" presStyleLbl="revTx" presStyleIdx="10" presStyleCnt="13"/>
      <dgm:spPr/>
    </dgm:pt>
    <dgm:pt modelId="{7EB2A82D-F499-4DF2-A920-21C07FB0AE80}" type="pres">
      <dgm:prSet presAssocID="{27973F8E-5296-421E-893D-31C412DAF00A}" presName="vert1" presStyleCnt="0"/>
      <dgm:spPr/>
    </dgm:pt>
    <dgm:pt modelId="{CA0D5312-B2CE-4555-9263-A40AC0F1FA36}" type="pres">
      <dgm:prSet presAssocID="{04478E6F-EB4A-4675-8DAE-866F85C5123C}" presName="thickLine" presStyleLbl="alignNode1" presStyleIdx="11" presStyleCnt="13"/>
      <dgm:spPr/>
    </dgm:pt>
    <dgm:pt modelId="{779D5F73-C1E9-4A45-9F3C-35E6B932D6F0}" type="pres">
      <dgm:prSet presAssocID="{04478E6F-EB4A-4675-8DAE-866F85C5123C}" presName="horz1" presStyleCnt="0"/>
      <dgm:spPr/>
    </dgm:pt>
    <dgm:pt modelId="{1B44CBEA-BB22-40A4-ACA6-63170BAE810B}" type="pres">
      <dgm:prSet presAssocID="{04478E6F-EB4A-4675-8DAE-866F85C5123C}" presName="tx1" presStyleLbl="revTx" presStyleIdx="11" presStyleCnt="13"/>
      <dgm:spPr/>
    </dgm:pt>
    <dgm:pt modelId="{344AB979-D7C1-4281-874D-B430CA0AE2E3}" type="pres">
      <dgm:prSet presAssocID="{04478E6F-EB4A-4675-8DAE-866F85C5123C}" presName="vert1" presStyleCnt="0"/>
      <dgm:spPr/>
    </dgm:pt>
    <dgm:pt modelId="{75F46BE7-3481-4BD3-9A41-E1CE06C5F833}" type="pres">
      <dgm:prSet presAssocID="{D56AE6C2-57BC-4F3B-9227-3DA9847E3994}" presName="thickLine" presStyleLbl="alignNode1" presStyleIdx="12" presStyleCnt="13"/>
      <dgm:spPr/>
    </dgm:pt>
    <dgm:pt modelId="{C4422239-71EE-430A-A0B5-53C55D438CA1}" type="pres">
      <dgm:prSet presAssocID="{D56AE6C2-57BC-4F3B-9227-3DA9847E3994}" presName="horz1" presStyleCnt="0"/>
      <dgm:spPr/>
    </dgm:pt>
    <dgm:pt modelId="{2EA04459-D11F-4263-9C76-5120F6331224}" type="pres">
      <dgm:prSet presAssocID="{D56AE6C2-57BC-4F3B-9227-3DA9847E3994}" presName="tx1" presStyleLbl="revTx" presStyleIdx="12" presStyleCnt="13"/>
      <dgm:spPr/>
    </dgm:pt>
    <dgm:pt modelId="{905A47CA-3661-4C19-8D29-1B98AC115668}" type="pres">
      <dgm:prSet presAssocID="{D56AE6C2-57BC-4F3B-9227-3DA9847E3994}" presName="vert1" presStyleCnt="0"/>
      <dgm:spPr/>
    </dgm:pt>
  </dgm:ptLst>
  <dgm:cxnLst>
    <dgm:cxn modelId="{0311A506-C8D1-472F-B159-FA2CA2E20FE9}" srcId="{34E9E751-40A5-4379-9475-2C3F564C6A72}" destId="{152635DD-75B2-4AB5-A24F-1E8DB39F0D28}" srcOrd="2" destOrd="0" parTransId="{A81B0A8D-48C8-4BF5-94D6-464741873FBF}" sibTransId="{9605B622-EFB0-4F42-B265-1D322E85E3C4}"/>
    <dgm:cxn modelId="{82A9BE06-37BF-4ADB-A04E-0EE85CEF179B}" type="presOf" srcId="{28652ACC-FE20-45AD-BF78-510C9FF1D4AE}" destId="{0AD7E292-A1CF-49A6-82E5-39B2B01A2391}" srcOrd="0" destOrd="0" presId="urn:microsoft.com/office/officeart/2008/layout/LinedList"/>
    <dgm:cxn modelId="{D792341A-4F53-48D0-827E-22FF95222171}" srcId="{34E9E751-40A5-4379-9475-2C3F564C6A72}" destId="{D56AE6C2-57BC-4F3B-9227-3DA9847E3994}" srcOrd="12" destOrd="0" parTransId="{C6B9A7CA-6CC1-480C-9458-38352DE54512}" sibTransId="{E67C21FD-AA65-4D6B-9090-1CC03F0DDE4B}"/>
    <dgm:cxn modelId="{538A451D-9AEA-4873-B5D4-26881D9036F7}" type="presOf" srcId="{04478E6F-EB4A-4675-8DAE-866F85C5123C}" destId="{1B44CBEA-BB22-40A4-ACA6-63170BAE810B}" srcOrd="0" destOrd="0" presId="urn:microsoft.com/office/officeart/2008/layout/LinedList"/>
    <dgm:cxn modelId="{624B922B-6F5D-4AAB-B916-BA96A040DFF8}" type="presOf" srcId="{C9A1DCF4-4699-4761-ADE2-5EE9CF11702C}" destId="{15E58930-4157-4807-BD3B-D67CB517F748}" srcOrd="0" destOrd="0" presId="urn:microsoft.com/office/officeart/2008/layout/LinedList"/>
    <dgm:cxn modelId="{EF1A552E-A635-4D9A-8B9E-671B6B4EEED6}" srcId="{34E9E751-40A5-4379-9475-2C3F564C6A72}" destId="{0C00E8F9-57BA-4BD1-B6A8-7CB8098C4709}" srcOrd="7" destOrd="0" parTransId="{7119D7C4-E3BE-42FA-89B3-8FC77D9BC368}" sibTransId="{59B4774D-5CD3-4CCA-B8A5-08B83BB14F79}"/>
    <dgm:cxn modelId="{EF727D42-7FBD-4CFB-898F-43872FF0C136}" type="presOf" srcId="{BAAE2BDB-F89B-4158-ADB0-D2028366799F}" destId="{A674D5D3-D6B6-4370-B7E1-61F822E8E16B}" srcOrd="0" destOrd="0" presId="urn:microsoft.com/office/officeart/2008/layout/LinedList"/>
    <dgm:cxn modelId="{8C656163-0364-4222-AA68-AA0F3C643AB7}" type="presOf" srcId="{DA475C54-97F1-44D7-AEA2-89F8BE908AD9}" destId="{8F799888-4660-436C-ACB3-E24DC0FD42E4}" srcOrd="0" destOrd="0" presId="urn:microsoft.com/office/officeart/2008/layout/LinedList"/>
    <dgm:cxn modelId="{9CDE0269-D610-470E-B2D4-C165C9DAB9F5}" srcId="{34E9E751-40A5-4379-9475-2C3F564C6A72}" destId="{27973F8E-5296-421E-893D-31C412DAF00A}" srcOrd="10" destOrd="0" parTransId="{50732642-2CAE-476C-85D5-B99A2E80C1BB}" sibTransId="{2B2D692A-1A97-480E-A4CD-1284A2C4AF52}"/>
    <dgm:cxn modelId="{FD820370-DC56-4D94-BF77-43609A6DE57D}" srcId="{34E9E751-40A5-4379-9475-2C3F564C6A72}" destId="{BAAE2BDB-F89B-4158-ADB0-D2028366799F}" srcOrd="3" destOrd="0" parTransId="{0AC0C62F-D9B1-4804-99C8-5F2744D35ACC}" sibTransId="{350EF1A3-9CB3-482A-83AE-CF4D3FCB07A0}"/>
    <dgm:cxn modelId="{A188DA71-3B15-425A-AC15-251A873B70AA}" type="presOf" srcId="{D56AE6C2-57BC-4F3B-9227-3DA9847E3994}" destId="{2EA04459-D11F-4263-9C76-5120F6331224}" srcOrd="0" destOrd="0" presId="urn:microsoft.com/office/officeart/2008/layout/LinedList"/>
    <dgm:cxn modelId="{224CA574-AD5E-450C-8D8A-70179D1E1979}" type="presOf" srcId="{152635DD-75B2-4AB5-A24F-1E8DB39F0D28}" destId="{5C9DE5D1-6C42-433C-BB8A-7EF55066A5B8}" srcOrd="0" destOrd="0" presId="urn:microsoft.com/office/officeart/2008/layout/LinedList"/>
    <dgm:cxn modelId="{40B79D7D-4E61-4750-8E05-F57F4992CE50}" srcId="{34E9E751-40A5-4379-9475-2C3F564C6A72}" destId="{3AAEB1D9-338C-48B0-91C2-F11B1AC8865D}" srcOrd="0" destOrd="0" parTransId="{FF214032-8AC6-410B-A408-A14D51DFF77C}" sibTransId="{F3B1346C-6BD4-4040-94EB-3A2F96464BC8}"/>
    <dgm:cxn modelId="{3FECDE88-0F2C-48C7-8520-68CA059626EF}" type="presOf" srcId="{3AAEB1D9-338C-48B0-91C2-F11B1AC8865D}" destId="{F7538DAC-E6E8-40DB-8EDD-DFDCDC2CD67F}" srcOrd="0" destOrd="0" presId="urn:microsoft.com/office/officeart/2008/layout/LinedList"/>
    <dgm:cxn modelId="{8F8B758F-04FF-43DF-A0CE-E1BDDB7C8078}" type="presOf" srcId="{2D926BDB-96C6-4D02-90C1-D0C9B37E50BB}" destId="{2777EA33-D9D3-472D-AB3B-65CBC4346576}" srcOrd="0" destOrd="0" presId="urn:microsoft.com/office/officeart/2008/layout/LinedList"/>
    <dgm:cxn modelId="{22CDD893-3772-4490-8AEC-183C9E2FDDBA}" type="presOf" srcId="{34E9E751-40A5-4379-9475-2C3F564C6A72}" destId="{FF2FDEA6-0A3E-4D09-87B4-0540ED651B4F}" srcOrd="0" destOrd="0" presId="urn:microsoft.com/office/officeart/2008/layout/LinedList"/>
    <dgm:cxn modelId="{D4D087A4-22DE-430C-9F6A-C95F0B2DD9E4}" srcId="{34E9E751-40A5-4379-9475-2C3F564C6A72}" destId="{C9A1DCF4-4699-4761-ADE2-5EE9CF11702C}" srcOrd="1" destOrd="0" parTransId="{0599EF1E-5FF5-4E9B-97BE-87F3F97F996E}" sibTransId="{96E2833A-1102-4D99-B508-6F05304E738E}"/>
    <dgm:cxn modelId="{A2EC61B6-D32C-49F2-AB48-C90E36440627}" srcId="{34E9E751-40A5-4379-9475-2C3F564C6A72}" destId="{1CE20CF1-00EB-428D-A211-EF47AF063F62}" srcOrd="8" destOrd="0" parTransId="{ADD9D006-1DD0-4D5A-A186-5E5629C3CAC1}" sibTransId="{B602174A-071E-4CCF-B313-850A379425B6}"/>
    <dgm:cxn modelId="{24975DCB-9C2C-4CDB-81BC-F905C20AD2CD}" type="presOf" srcId="{0A32F914-10A8-4675-84DF-610D83C65DF7}" destId="{578214E0-E464-4F96-8727-562FE8158DB4}" srcOrd="0" destOrd="0" presId="urn:microsoft.com/office/officeart/2008/layout/LinedList"/>
    <dgm:cxn modelId="{344012CF-2DFF-442E-BBB6-8E8774D9FB13}" type="presOf" srcId="{1CE20CF1-00EB-428D-A211-EF47AF063F62}" destId="{2D3CF72E-C54A-4C9C-A7AE-A34B5B4058A3}" srcOrd="0" destOrd="0" presId="urn:microsoft.com/office/officeart/2008/layout/LinedList"/>
    <dgm:cxn modelId="{1AB704D3-21DF-48E2-9C74-19D645748164}" srcId="{34E9E751-40A5-4379-9475-2C3F564C6A72}" destId="{0A32F914-10A8-4675-84DF-610D83C65DF7}" srcOrd="5" destOrd="0" parTransId="{5313E5FB-3AD4-41C1-82F1-9DA8D11E736E}" sibTransId="{6A54C68F-7F56-433D-BDD7-C22C8EB4210E}"/>
    <dgm:cxn modelId="{182782D5-9F9E-44C0-A11F-B397E0815A1B}" srcId="{34E9E751-40A5-4379-9475-2C3F564C6A72}" destId="{04478E6F-EB4A-4675-8DAE-866F85C5123C}" srcOrd="11" destOrd="0" parTransId="{1BDD789C-BF42-400F-BC9C-9BD0242B0F65}" sibTransId="{86293117-3A57-4A67-AEEC-EF537618EAAF}"/>
    <dgm:cxn modelId="{4CC951D7-3EE7-4CC0-9A6E-737447F36777}" srcId="{34E9E751-40A5-4379-9475-2C3F564C6A72}" destId="{DA475C54-97F1-44D7-AEA2-89F8BE908AD9}" srcOrd="6" destOrd="0" parTransId="{170E1F72-79A5-4358-A00F-231DBF46052F}" sibTransId="{0A6BCD4E-FC83-4125-9050-6656C2BB035F}"/>
    <dgm:cxn modelId="{E15CDBDD-5540-41F3-B7B7-DF40659178A2}" srcId="{34E9E751-40A5-4379-9475-2C3F564C6A72}" destId="{2D926BDB-96C6-4D02-90C1-D0C9B37E50BB}" srcOrd="4" destOrd="0" parTransId="{C22654C7-A54C-4E18-8917-7EADBC513EDC}" sibTransId="{0604C968-5461-49B9-83FD-BBB8EC3AE000}"/>
    <dgm:cxn modelId="{A2964BE1-664A-47C0-B27A-7FA415CC069E}" srcId="{34E9E751-40A5-4379-9475-2C3F564C6A72}" destId="{28652ACC-FE20-45AD-BF78-510C9FF1D4AE}" srcOrd="9" destOrd="0" parTransId="{15157A38-5E7F-431D-B3E3-C6982CD266F5}" sibTransId="{6DD8E444-FCE8-4F2C-8413-2F88EFDFBD44}"/>
    <dgm:cxn modelId="{016F59F4-1586-46BE-A733-58A75CF2D350}" type="presOf" srcId="{0C00E8F9-57BA-4BD1-B6A8-7CB8098C4709}" destId="{7326C3D5-9B56-4046-96A2-0B0A7DD6C304}" srcOrd="0" destOrd="0" presId="urn:microsoft.com/office/officeart/2008/layout/LinedList"/>
    <dgm:cxn modelId="{A32E8AF8-CEB3-4780-B5C9-AF890582EFAB}" type="presOf" srcId="{27973F8E-5296-421E-893D-31C412DAF00A}" destId="{87927C58-6E70-4538-B382-8A7D934E542B}" srcOrd="0" destOrd="0" presId="urn:microsoft.com/office/officeart/2008/layout/LinedList"/>
    <dgm:cxn modelId="{CF800068-0DAB-4A79-ACA3-4EFA8479F672}" type="presParOf" srcId="{FF2FDEA6-0A3E-4D09-87B4-0540ED651B4F}" destId="{99122F76-35B4-4124-82DD-34FEE2E2EDD5}" srcOrd="0" destOrd="0" presId="urn:microsoft.com/office/officeart/2008/layout/LinedList"/>
    <dgm:cxn modelId="{8DA5F69D-5B45-43A2-8D62-3AC5009E5746}" type="presParOf" srcId="{FF2FDEA6-0A3E-4D09-87B4-0540ED651B4F}" destId="{8D2CBD0F-E21E-4DBF-9641-9D09B96AA979}" srcOrd="1" destOrd="0" presId="urn:microsoft.com/office/officeart/2008/layout/LinedList"/>
    <dgm:cxn modelId="{C0CC2743-22C3-4CE7-9F64-241FBCAA1829}" type="presParOf" srcId="{8D2CBD0F-E21E-4DBF-9641-9D09B96AA979}" destId="{F7538DAC-E6E8-40DB-8EDD-DFDCDC2CD67F}" srcOrd="0" destOrd="0" presId="urn:microsoft.com/office/officeart/2008/layout/LinedList"/>
    <dgm:cxn modelId="{F1994553-939D-4450-9277-7C20439316CF}" type="presParOf" srcId="{8D2CBD0F-E21E-4DBF-9641-9D09B96AA979}" destId="{28B32C2A-10D8-45DB-8136-AD5C6E66AEFC}" srcOrd="1" destOrd="0" presId="urn:microsoft.com/office/officeart/2008/layout/LinedList"/>
    <dgm:cxn modelId="{A537866F-0877-465C-971A-296CE7A9BDA3}" type="presParOf" srcId="{FF2FDEA6-0A3E-4D09-87B4-0540ED651B4F}" destId="{BFAD403A-605F-41B0-A433-BA2747799910}" srcOrd="2" destOrd="0" presId="urn:microsoft.com/office/officeart/2008/layout/LinedList"/>
    <dgm:cxn modelId="{60B000BC-66B1-48FE-9068-36E52F00183A}" type="presParOf" srcId="{FF2FDEA6-0A3E-4D09-87B4-0540ED651B4F}" destId="{32655128-8F59-4114-B126-0A1E439407C6}" srcOrd="3" destOrd="0" presId="urn:microsoft.com/office/officeart/2008/layout/LinedList"/>
    <dgm:cxn modelId="{6D005A88-9232-47B9-83DD-E93A8CFED53A}" type="presParOf" srcId="{32655128-8F59-4114-B126-0A1E439407C6}" destId="{15E58930-4157-4807-BD3B-D67CB517F748}" srcOrd="0" destOrd="0" presId="urn:microsoft.com/office/officeart/2008/layout/LinedList"/>
    <dgm:cxn modelId="{2A28EEC3-E97B-4BC5-9B26-70C2EFD7E0AC}" type="presParOf" srcId="{32655128-8F59-4114-B126-0A1E439407C6}" destId="{B842FE4D-8BE4-4590-99B5-997CB1A77CFD}" srcOrd="1" destOrd="0" presId="urn:microsoft.com/office/officeart/2008/layout/LinedList"/>
    <dgm:cxn modelId="{926E1AFE-759E-46E3-A030-3FE75851E807}" type="presParOf" srcId="{FF2FDEA6-0A3E-4D09-87B4-0540ED651B4F}" destId="{5E8AC3C1-7DC0-426B-964F-29E6C9521E0E}" srcOrd="4" destOrd="0" presId="urn:microsoft.com/office/officeart/2008/layout/LinedList"/>
    <dgm:cxn modelId="{AE321EB4-C8F8-42E8-A0E0-F5ED023B5A24}" type="presParOf" srcId="{FF2FDEA6-0A3E-4D09-87B4-0540ED651B4F}" destId="{4152E2EA-1211-4F79-8911-F101309D49CB}" srcOrd="5" destOrd="0" presId="urn:microsoft.com/office/officeart/2008/layout/LinedList"/>
    <dgm:cxn modelId="{F1CCE006-0A74-4906-A149-78F696BCCCDA}" type="presParOf" srcId="{4152E2EA-1211-4F79-8911-F101309D49CB}" destId="{5C9DE5D1-6C42-433C-BB8A-7EF55066A5B8}" srcOrd="0" destOrd="0" presId="urn:microsoft.com/office/officeart/2008/layout/LinedList"/>
    <dgm:cxn modelId="{B89B3B26-FEFF-48D7-A56A-5439DE2FEDB4}" type="presParOf" srcId="{4152E2EA-1211-4F79-8911-F101309D49CB}" destId="{629862B3-0C96-4A50-AAEA-7ADD442FF85E}" srcOrd="1" destOrd="0" presId="urn:microsoft.com/office/officeart/2008/layout/LinedList"/>
    <dgm:cxn modelId="{D156DABE-1D31-45E6-96BC-1FD87F587CE0}" type="presParOf" srcId="{FF2FDEA6-0A3E-4D09-87B4-0540ED651B4F}" destId="{04FAC576-BC84-43F4-BE99-8BD8D07D1215}" srcOrd="6" destOrd="0" presId="urn:microsoft.com/office/officeart/2008/layout/LinedList"/>
    <dgm:cxn modelId="{BA0F3647-ADF8-4FDE-ABE2-147267D2FF5E}" type="presParOf" srcId="{FF2FDEA6-0A3E-4D09-87B4-0540ED651B4F}" destId="{89A6531E-5FA9-4D84-807C-E48CFE2D0FFE}" srcOrd="7" destOrd="0" presId="urn:microsoft.com/office/officeart/2008/layout/LinedList"/>
    <dgm:cxn modelId="{528E6451-ED3D-4E9B-9343-D7B5521AD1C5}" type="presParOf" srcId="{89A6531E-5FA9-4D84-807C-E48CFE2D0FFE}" destId="{A674D5D3-D6B6-4370-B7E1-61F822E8E16B}" srcOrd="0" destOrd="0" presId="urn:microsoft.com/office/officeart/2008/layout/LinedList"/>
    <dgm:cxn modelId="{5D3DEF42-21F4-4058-A67F-104EDB3544A1}" type="presParOf" srcId="{89A6531E-5FA9-4D84-807C-E48CFE2D0FFE}" destId="{D1A071BB-5D83-4AC2-A9D9-A3A21D7B5400}" srcOrd="1" destOrd="0" presId="urn:microsoft.com/office/officeart/2008/layout/LinedList"/>
    <dgm:cxn modelId="{3562DB69-2EE9-4B70-8F4B-EDA86F6DEF43}" type="presParOf" srcId="{FF2FDEA6-0A3E-4D09-87B4-0540ED651B4F}" destId="{2AC7E358-6C67-4B12-A8AE-ABE2F2EE4725}" srcOrd="8" destOrd="0" presId="urn:microsoft.com/office/officeart/2008/layout/LinedList"/>
    <dgm:cxn modelId="{541C7170-14A2-4DC1-9360-23BC821DA04E}" type="presParOf" srcId="{FF2FDEA6-0A3E-4D09-87B4-0540ED651B4F}" destId="{90882BCB-8B6E-4903-9D75-45B86A250B22}" srcOrd="9" destOrd="0" presId="urn:microsoft.com/office/officeart/2008/layout/LinedList"/>
    <dgm:cxn modelId="{E5BC6467-E7F6-4056-98A4-59C71BA7B76D}" type="presParOf" srcId="{90882BCB-8B6E-4903-9D75-45B86A250B22}" destId="{2777EA33-D9D3-472D-AB3B-65CBC4346576}" srcOrd="0" destOrd="0" presId="urn:microsoft.com/office/officeart/2008/layout/LinedList"/>
    <dgm:cxn modelId="{FFF6FF34-B3AB-4858-8CA7-FD3E1D71E449}" type="presParOf" srcId="{90882BCB-8B6E-4903-9D75-45B86A250B22}" destId="{F0F136B5-C0C5-4C1C-9ADE-11E151212FB8}" srcOrd="1" destOrd="0" presId="urn:microsoft.com/office/officeart/2008/layout/LinedList"/>
    <dgm:cxn modelId="{5C3923B5-757C-4173-877D-BBC07732F435}" type="presParOf" srcId="{FF2FDEA6-0A3E-4D09-87B4-0540ED651B4F}" destId="{86D9C072-5F60-4FD3-870C-759460AF5847}" srcOrd="10" destOrd="0" presId="urn:microsoft.com/office/officeart/2008/layout/LinedList"/>
    <dgm:cxn modelId="{D508626F-B6E2-43FE-AB77-DB5A4AAA2721}" type="presParOf" srcId="{FF2FDEA6-0A3E-4D09-87B4-0540ED651B4F}" destId="{BBABEA66-B5E0-47F2-BE40-A5CF2C0727C2}" srcOrd="11" destOrd="0" presId="urn:microsoft.com/office/officeart/2008/layout/LinedList"/>
    <dgm:cxn modelId="{3DF8224C-2BE4-44CE-8E60-C1B307357E54}" type="presParOf" srcId="{BBABEA66-B5E0-47F2-BE40-A5CF2C0727C2}" destId="{578214E0-E464-4F96-8727-562FE8158DB4}" srcOrd="0" destOrd="0" presId="urn:microsoft.com/office/officeart/2008/layout/LinedList"/>
    <dgm:cxn modelId="{E2038BD6-8135-41DD-94FE-6AA325BC8F18}" type="presParOf" srcId="{BBABEA66-B5E0-47F2-BE40-A5CF2C0727C2}" destId="{59FEC40B-ACB4-4F0C-9F2F-948B54D71606}" srcOrd="1" destOrd="0" presId="urn:microsoft.com/office/officeart/2008/layout/LinedList"/>
    <dgm:cxn modelId="{F4DCC675-C555-4459-976D-F5440995984D}" type="presParOf" srcId="{FF2FDEA6-0A3E-4D09-87B4-0540ED651B4F}" destId="{FA58BAAF-0FDD-4CBB-B93D-4BCB8D517009}" srcOrd="12" destOrd="0" presId="urn:microsoft.com/office/officeart/2008/layout/LinedList"/>
    <dgm:cxn modelId="{57D5F77B-FF8E-4890-90FC-1598003EFA48}" type="presParOf" srcId="{FF2FDEA6-0A3E-4D09-87B4-0540ED651B4F}" destId="{79EEC3A5-E95D-433F-90BE-422114191140}" srcOrd="13" destOrd="0" presId="urn:microsoft.com/office/officeart/2008/layout/LinedList"/>
    <dgm:cxn modelId="{D229327C-F63E-4223-A7D7-332895FC4CE9}" type="presParOf" srcId="{79EEC3A5-E95D-433F-90BE-422114191140}" destId="{8F799888-4660-436C-ACB3-E24DC0FD42E4}" srcOrd="0" destOrd="0" presId="urn:microsoft.com/office/officeart/2008/layout/LinedList"/>
    <dgm:cxn modelId="{618297A5-43FB-40C7-9BFF-F5026D9CB300}" type="presParOf" srcId="{79EEC3A5-E95D-433F-90BE-422114191140}" destId="{AC3A8DA2-6D35-49AF-B8FF-FEA0CAFCF1EA}" srcOrd="1" destOrd="0" presId="urn:microsoft.com/office/officeart/2008/layout/LinedList"/>
    <dgm:cxn modelId="{9167E3DA-ECAF-48EE-AEE2-851E2497A18F}" type="presParOf" srcId="{FF2FDEA6-0A3E-4D09-87B4-0540ED651B4F}" destId="{941522BE-7567-4BD6-8F54-9516A0938681}" srcOrd="14" destOrd="0" presId="urn:microsoft.com/office/officeart/2008/layout/LinedList"/>
    <dgm:cxn modelId="{12E699CB-A52E-45F0-BE70-24000122D9F0}" type="presParOf" srcId="{FF2FDEA6-0A3E-4D09-87B4-0540ED651B4F}" destId="{02AFE1C0-CC89-41C7-B954-EDB1CAE7A302}" srcOrd="15" destOrd="0" presId="urn:microsoft.com/office/officeart/2008/layout/LinedList"/>
    <dgm:cxn modelId="{D3930004-DD9A-44B8-860E-3D007D8A8512}" type="presParOf" srcId="{02AFE1C0-CC89-41C7-B954-EDB1CAE7A302}" destId="{7326C3D5-9B56-4046-96A2-0B0A7DD6C304}" srcOrd="0" destOrd="0" presId="urn:microsoft.com/office/officeart/2008/layout/LinedList"/>
    <dgm:cxn modelId="{5B823E49-682D-41FA-AB28-40D5634BE3A3}" type="presParOf" srcId="{02AFE1C0-CC89-41C7-B954-EDB1CAE7A302}" destId="{791BEEB7-CF0B-4E93-911E-0FD961BA2999}" srcOrd="1" destOrd="0" presId="urn:microsoft.com/office/officeart/2008/layout/LinedList"/>
    <dgm:cxn modelId="{D163C757-6463-4B6F-A406-A216B5D534B6}" type="presParOf" srcId="{FF2FDEA6-0A3E-4D09-87B4-0540ED651B4F}" destId="{061F2CD6-5EBA-486B-BC7C-B47738B9FCF5}" srcOrd="16" destOrd="0" presId="urn:microsoft.com/office/officeart/2008/layout/LinedList"/>
    <dgm:cxn modelId="{1D02A293-62B5-480E-935F-CDCAB1182717}" type="presParOf" srcId="{FF2FDEA6-0A3E-4D09-87B4-0540ED651B4F}" destId="{3BC7EDCB-76D7-48F4-BDA1-304D718263AE}" srcOrd="17" destOrd="0" presId="urn:microsoft.com/office/officeart/2008/layout/LinedList"/>
    <dgm:cxn modelId="{67C8F0D5-76D6-4AA2-8CA0-DFBA2E162192}" type="presParOf" srcId="{3BC7EDCB-76D7-48F4-BDA1-304D718263AE}" destId="{2D3CF72E-C54A-4C9C-A7AE-A34B5B4058A3}" srcOrd="0" destOrd="0" presId="urn:microsoft.com/office/officeart/2008/layout/LinedList"/>
    <dgm:cxn modelId="{1FEB8939-26FA-486C-BA8A-972782866CD4}" type="presParOf" srcId="{3BC7EDCB-76D7-48F4-BDA1-304D718263AE}" destId="{2D948A53-1745-415B-82E1-83DDD2EEB0AD}" srcOrd="1" destOrd="0" presId="urn:microsoft.com/office/officeart/2008/layout/LinedList"/>
    <dgm:cxn modelId="{8BC3F010-CCA6-4A2C-B9D3-41767A1619D6}" type="presParOf" srcId="{FF2FDEA6-0A3E-4D09-87B4-0540ED651B4F}" destId="{21AA0DDD-0A55-4763-98B9-F59E1ADF90A2}" srcOrd="18" destOrd="0" presId="urn:microsoft.com/office/officeart/2008/layout/LinedList"/>
    <dgm:cxn modelId="{6BFE6189-6C32-4BE1-BD85-1BF42FFFEFC1}" type="presParOf" srcId="{FF2FDEA6-0A3E-4D09-87B4-0540ED651B4F}" destId="{DFADBFED-4164-4327-8C7C-C37363005A8F}" srcOrd="19" destOrd="0" presId="urn:microsoft.com/office/officeart/2008/layout/LinedList"/>
    <dgm:cxn modelId="{11460043-F6F4-4C35-83DD-992923CFA7BD}" type="presParOf" srcId="{DFADBFED-4164-4327-8C7C-C37363005A8F}" destId="{0AD7E292-A1CF-49A6-82E5-39B2B01A2391}" srcOrd="0" destOrd="0" presId="urn:microsoft.com/office/officeart/2008/layout/LinedList"/>
    <dgm:cxn modelId="{F67C43B5-A035-4A9F-81B5-7C7B2613D680}" type="presParOf" srcId="{DFADBFED-4164-4327-8C7C-C37363005A8F}" destId="{7966AC48-555A-47E4-993F-09379B3F321F}" srcOrd="1" destOrd="0" presId="urn:microsoft.com/office/officeart/2008/layout/LinedList"/>
    <dgm:cxn modelId="{88640A6E-47ED-48E6-A3EB-502FD9F7E02F}" type="presParOf" srcId="{FF2FDEA6-0A3E-4D09-87B4-0540ED651B4F}" destId="{6A2E9A35-AC78-48BC-B389-F0EEBD090F1A}" srcOrd="20" destOrd="0" presId="urn:microsoft.com/office/officeart/2008/layout/LinedList"/>
    <dgm:cxn modelId="{D6DBF333-8E12-4F99-896A-A283E6E63A8E}" type="presParOf" srcId="{FF2FDEA6-0A3E-4D09-87B4-0540ED651B4F}" destId="{943F539D-AD81-4C6A-B56D-67056E6D0840}" srcOrd="21" destOrd="0" presId="urn:microsoft.com/office/officeart/2008/layout/LinedList"/>
    <dgm:cxn modelId="{0FC668C0-B924-4B04-B476-326B530AF582}" type="presParOf" srcId="{943F539D-AD81-4C6A-B56D-67056E6D0840}" destId="{87927C58-6E70-4538-B382-8A7D934E542B}" srcOrd="0" destOrd="0" presId="urn:microsoft.com/office/officeart/2008/layout/LinedList"/>
    <dgm:cxn modelId="{F3377ECC-9311-4B1F-8197-11506FA3CA82}" type="presParOf" srcId="{943F539D-AD81-4C6A-B56D-67056E6D0840}" destId="{7EB2A82D-F499-4DF2-A920-21C07FB0AE80}" srcOrd="1" destOrd="0" presId="urn:microsoft.com/office/officeart/2008/layout/LinedList"/>
    <dgm:cxn modelId="{20487783-1CBE-412A-A4E1-6F498ECBD74E}" type="presParOf" srcId="{FF2FDEA6-0A3E-4D09-87B4-0540ED651B4F}" destId="{CA0D5312-B2CE-4555-9263-A40AC0F1FA36}" srcOrd="22" destOrd="0" presId="urn:microsoft.com/office/officeart/2008/layout/LinedList"/>
    <dgm:cxn modelId="{C5C624AB-5331-49BB-81F9-4AA9369EDAA1}" type="presParOf" srcId="{FF2FDEA6-0A3E-4D09-87B4-0540ED651B4F}" destId="{779D5F73-C1E9-4A45-9F3C-35E6B932D6F0}" srcOrd="23" destOrd="0" presId="urn:microsoft.com/office/officeart/2008/layout/LinedList"/>
    <dgm:cxn modelId="{7EBAD43E-F4AC-43A5-89C4-57D5B24F17EA}" type="presParOf" srcId="{779D5F73-C1E9-4A45-9F3C-35E6B932D6F0}" destId="{1B44CBEA-BB22-40A4-ACA6-63170BAE810B}" srcOrd="0" destOrd="0" presId="urn:microsoft.com/office/officeart/2008/layout/LinedList"/>
    <dgm:cxn modelId="{F5C4B78C-A13D-4C1D-8415-E3151D25DD82}" type="presParOf" srcId="{779D5F73-C1E9-4A45-9F3C-35E6B932D6F0}" destId="{344AB979-D7C1-4281-874D-B430CA0AE2E3}" srcOrd="1" destOrd="0" presId="urn:microsoft.com/office/officeart/2008/layout/LinedList"/>
    <dgm:cxn modelId="{C3629C05-7622-4F0F-AA1E-51E1DA0CD033}" type="presParOf" srcId="{FF2FDEA6-0A3E-4D09-87B4-0540ED651B4F}" destId="{75F46BE7-3481-4BD3-9A41-E1CE06C5F833}" srcOrd="24" destOrd="0" presId="urn:microsoft.com/office/officeart/2008/layout/LinedList"/>
    <dgm:cxn modelId="{65D23D08-C4C5-4E79-8008-012B78FB056F}" type="presParOf" srcId="{FF2FDEA6-0A3E-4D09-87B4-0540ED651B4F}" destId="{C4422239-71EE-430A-A0B5-53C55D438CA1}" srcOrd="25" destOrd="0" presId="urn:microsoft.com/office/officeart/2008/layout/LinedList"/>
    <dgm:cxn modelId="{39DD070A-5284-4DE3-A340-B6937D0DA47F}" type="presParOf" srcId="{C4422239-71EE-430A-A0B5-53C55D438CA1}" destId="{2EA04459-D11F-4263-9C76-5120F6331224}" srcOrd="0" destOrd="0" presId="urn:microsoft.com/office/officeart/2008/layout/LinedList"/>
    <dgm:cxn modelId="{23285542-EE74-443B-B703-352EEF99C4A9}" type="presParOf" srcId="{C4422239-71EE-430A-A0B5-53C55D438CA1}" destId="{905A47CA-3661-4C19-8D29-1B98AC11566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46A44CF-8B9D-4FD2-9404-0D2BBAA7677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CE5571B-5992-4AB7-A9B1-5CBC2B912CD6}">
      <dgm:prSet/>
      <dgm:spPr/>
      <dgm:t>
        <a:bodyPr/>
        <a:lstStyle/>
        <a:p>
          <a:r>
            <a:rPr lang="nl-NL"/>
            <a:t>Kleine poten, meestal 3 kleine voortenen die aan elkaar vast zitten. </a:t>
          </a:r>
          <a:endParaRPr lang="en-US"/>
        </a:p>
      </dgm:t>
    </dgm:pt>
    <dgm:pt modelId="{BB088E55-0B42-410E-A68E-601DED4EC5B8}" type="parTrans" cxnId="{0ED0ECA0-45AE-46E2-9C58-59A4A3FBA29A}">
      <dgm:prSet/>
      <dgm:spPr/>
      <dgm:t>
        <a:bodyPr/>
        <a:lstStyle/>
        <a:p>
          <a:endParaRPr lang="en-US"/>
        </a:p>
      </dgm:t>
    </dgm:pt>
    <dgm:pt modelId="{46C4BD34-00E8-48F1-8EC3-E381C51106EE}" type="sibTrans" cxnId="{0ED0ECA0-45AE-46E2-9C58-59A4A3FBA29A}">
      <dgm:prSet/>
      <dgm:spPr/>
      <dgm:t>
        <a:bodyPr/>
        <a:lstStyle/>
        <a:p>
          <a:endParaRPr lang="en-US"/>
        </a:p>
      </dgm:t>
    </dgm:pt>
    <dgm:pt modelId="{564144FE-1F3E-494A-8850-C49EF352D167}">
      <dgm:prSet/>
      <dgm:spPr/>
      <dgm:t>
        <a:bodyPr/>
        <a:lstStyle/>
        <a:p>
          <a:r>
            <a:rPr lang="nl-NL"/>
            <a:t>Kleurrijk  </a:t>
          </a:r>
          <a:endParaRPr lang="en-US"/>
        </a:p>
      </dgm:t>
    </dgm:pt>
    <dgm:pt modelId="{319318C8-112D-496A-ABC2-03383BC7CB44}" type="parTrans" cxnId="{2D29794C-6ECA-406F-8E61-336DFCA3DF9F}">
      <dgm:prSet/>
      <dgm:spPr/>
      <dgm:t>
        <a:bodyPr/>
        <a:lstStyle/>
        <a:p>
          <a:endParaRPr lang="en-US"/>
        </a:p>
      </dgm:t>
    </dgm:pt>
    <dgm:pt modelId="{7B15C1CD-12E8-4EC2-8379-771D65657929}" type="sibTrans" cxnId="{2D29794C-6ECA-406F-8E61-336DFCA3DF9F}">
      <dgm:prSet/>
      <dgm:spPr/>
      <dgm:t>
        <a:bodyPr/>
        <a:lstStyle/>
        <a:p>
          <a:endParaRPr lang="en-US"/>
        </a:p>
      </dgm:t>
    </dgm:pt>
    <dgm:pt modelId="{04952E47-8790-4B57-BE94-57D81C7E0E63}">
      <dgm:prSet/>
      <dgm:spPr/>
      <dgm:t>
        <a:bodyPr/>
        <a:lstStyle/>
        <a:p>
          <a:r>
            <a:rPr lang="nl-NL"/>
            <a:t>Grote pitse lange snavels, Grote kop, korte nek in vergelijking met rest van lichaam</a:t>
          </a:r>
          <a:endParaRPr lang="en-US"/>
        </a:p>
      </dgm:t>
    </dgm:pt>
    <dgm:pt modelId="{E8ED38D9-8382-40C8-BA4C-755B19B143CE}" type="parTrans" cxnId="{E65C4862-2E64-4BF3-ABCB-D4D6E44FAA27}">
      <dgm:prSet/>
      <dgm:spPr/>
      <dgm:t>
        <a:bodyPr/>
        <a:lstStyle/>
        <a:p>
          <a:endParaRPr lang="en-US"/>
        </a:p>
      </dgm:t>
    </dgm:pt>
    <dgm:pt modelId="{202B8D8B-950A-4C60-A196-952AE48EED34}" type="sibTrans" cxnId="{E65C4862-2E64-4BF3-ABCB-D4D6E44FAA27}">
      <dgm:prSet/>
      <dgm:spPr/>
      <dgm:t>
        <a:bodyPr/>
        <a:lstStyle/>
        <a:p>
          <a:endParaRPr lang="en-US"/>
        </a:p>
      </dgm:t>
    </dgm:pt>
    <dgm:pt modelId="{90F1F15D-601F-4570-A7AB-6AE4A8866FE0}">
      <dgm:prSet/>
      <dgm:spPr/>
      <dgm:t>
        <a:bodyPr/>
        <a:lstStyle/>
        <a:p>
          <a:r>
            <a:rPr lang="nl-NL"/>
            <a:t>Eten kleine diersoorten (bijen, vis, wormen)</a:t>
          </a:r>
          <a:endParaRPr lang="en-US"/>
        </a:p>
      </dgm:t>
    </dgm:pt>
    <dgm:pt modelId="{30327671-004E-47F3-B257-2EA86E1484BB}" type="parTrans" cxnId="{8480F612-ED3D-478E-9AEB-CFB980FB196B}">
      <dgm:prSet/>
      <dgm:spPr/>
      <dgm:t>
        <a:bodyPr/>
        <a:lstStyle/>
        <a:p>
          <a:endParaRPr lang="en-US"/>
        </a:p>
      </dgm:t>
    </dgm:pt>
    <dgm:pt modelId="{1BA68DDA-E0CF-450B-8EB8-47B5170E0293}" type="sibTrans" cxnId="{8480F612-ED3D-478E-9AEB-CFB980FB196B}">
      <dgm:prSet/>
      <dgm:spPr/>
      <dgm:t>
        <a:bodyPr/>
        <a:lstStyle/>
        <a:p>
          <a:endParaRPr lang="en-US"/>
        </a:p>
      </dgm:t>
    </dgm:pt>
    <dgm:pt modelId="{C7A61980-9FF7-4631-BF2E-6F368134478F}">
      <dgm:prSet/>
      <dgm:spPr/>
      <dgm:t>
        <a:bodyPr/>
        <a:lstStyle/>
        <a:p>
          <a:r>
            <a:rPr lang="nl-NL"/>
            <a:t>Maken vaak hun hol in een boom, rotswand e.d.</a:t>
          </a:r>
          <a:endParaRPr lang="en-US"/>
        </a:p>
      </dgm:t>
    </dgm:pt>
    <dgm:pt modelId="{296B903B-31AE-408A-A78B-C63679565FCF}" type="parTrans" cxnId="{85356FAF-CDB0-4A8E-AC3B-8F6B773787C0}">
      <dgm:prSet/>
      <dgm:spPr/>
      <dgm:t>
        <a:bodyPr/>
        <a:lstStyle/>
        <a:p>
          <a:endParaRPr lang="en-US"/>
        </a:p>
      </dgm:t>
    </dgm:pt>
    <dgm:pt modelId="{8943D303-E465-448A-8343-C9253422EA18}" type="sibTrans" cxnId="{85356FAF-CDB0-4A8E-AC3B-8F6B773787C0}">
      <dgm:prSet/>
      <dgm:spPr/>
      <dgm:t>
        <a:bodyPr/>
        <a:lstStyle/>
        <a:p>
          <a:endParaRPr lang="en-US"/>
        </a:p>
      </dgm:t>
    </dgm:pt>
    <dgm:pt modelId="{82F10570-C4AC-4B44-93A8-88C179A8536F}">
      <dgm:prSet/>
      <dgm:spPr/>
      <dgm:t>
        <a:bodyPr/>
        <a:lstStyle/>
        <a:p>
          <a:r>
            <a:rPr lang="nl-NL"/>
            <a:t>vleugels hebben 10 primaire veren </a:t>
          </a:r>
          <a:endParaRPr lang="en-US"/>
        </a:p>
      </dgm:t>
    </dgm:pt>
    <dgm:pt modelId="{C2D95A82-4349-4B4C-92C2-3309235AF010}" type="parTrans" cxnId="{21090C7A-3364-4C17-ACAC-1B4251A00717}">
      <dgm:prSet/>
      <dgm:spPr/>
      <dgm:t>
        <a:bodyPr/>
        <a:lstStyle/>
        <a:p>
          <a:endParaRPr lang="en-US"/>
        </a:p>
      </dgm:t>
    </dgm:pt>
    <dgm:pt modelId="{4873D5C0-CEC3-498C-939C-9466B6415DD5}" type="sibTrans" cxnId="{21090C7A-3364-4C17-ACAC-1B4251A00717}">
      <dgm:prSet/>
      <dgm:spPr/>
      <dgm:t>
        <a:bodyPr/>
        <a:lstStyle/>
        <a:p>
          <a:endParaRPr lang="en-US"/>
        </a:p>
      </dgm:t>
    </dgm:pt>
    <dgm:pt modelId="{3FA6C883-C7AD-4266-8AAC-6BFA92BFB84E}">
      <dgm:prSet/>
      <dgm:spPr/>
      <dgm:t>
        <a:bodyPr/>
        <a:lstStyle/>
        <a:p>
          <a:r>
            <a:rPr lang="nl-NL"/>
            <a:t>staart heeft 12 veren behalve hoppen, neushoorvogels, motmots.</a:t>
          </a:r>
          <a:endParaRPr lang="en-US"/>
        </a:p>
      </dgm:t>
    </dgm:pt>
    <dgm:pt modelId="{7B86E47B-D086-4A71-B0DA-70A236811951}" type="parTrans" cxnId="{48AFBDBA-08FA-46C7-9EAF-84C2E0FDCC5C}">
      <dgm:prSet/>
      <dgm:spPr/>
      <dgm:t>
        <a:bodyPr/>
        <a:lstStyle/>
        <a:p>
          <a:endParaRPr lang="en-US"/>
        </a:p>
      </dgm:t>
    </dgm:pt>
    <dgm:pt modelId="{75E31E8E-4EBF-4749-9D3C-104479E004DE}" type="sibTrans" cxnId="{48AFBDBA-08FA-46C7-9EAF-84C2E0FDCC5C}">
      <dgm:prSet/>
      <dgm:spPr/>
      <dgm:t>
        <a:bodyPr/>
        <a:lstStyle/>
        <a:p>
          <a:endParaRPr lang="en-US"/>
        </a:p>
      </dgm:t>
    </dgm:pt>
    <dgm:pt modelId="{FAC12851-4043-429E-9AA4-EF4EB547280B}">
      <dgm:prSet/>
      <dgm:spPr/>
      <dgm:t>
        <a:bodyPr/>
        <a:lstStyle/>
        <a:p>
          <a:r>
            <a:rPr lang="nl-NL"/>
            <a:t>Carnivoor </a:t>
          </a:r>
          <a:endParaRPr lang="en-US"/>
        </a:p>
      </dgm:t>
    </dgm:pt>
    <dgm:pt modelId="{B2DBB8D3-26FA-4A88-9B32-CB03E20B0F8A}" type="parTrans" cxnId="{C702F732-0515-41E0-AB7B-960625C52A45}">
      <dgm:prSet/>
      <dgm:spPr/>
      <dgm:t>
        <a:bodyPr/>
        <a:lstStyle/>
        <a:p>
          <a:endParaRPr lang="en-US"/>
        </a:p>
      </dgm:t>
    </dgm:pt>
    <dgm:pt modelId="{1FC6E6EB-DCF3-4F8F-814D-40D03C2C61FF}" type="sibTrans" cxnId="{C702F732-0515-41E0-AB7B-960625C52A45}">
      <dgm:prSet/>
      <dgm:spPr/>
      <dgm:t>
        <a:bodyPr/>
        <a:lstStyle/>
        <a:p>
          <a:endParaRPr lang="en-US"/>
        </a:p>
      </dgm:t>
    </dgm:pt>
    <dgm:pt modelId="{BA1C0544-D920-4309-B628-6E88F4B278E1}">
      <dgm:prSet/>
      <dgm:spPr/>
      <dgm:t>
        <a:bodyPr/>
        <a:lstStyle/>
        <a:p>
          <a:r>
            <a:rPr lang="nl-NL"/>
            <a:t>Bosrijke gebieden met water </a:t>
          </a:r>
          <a:endParaRPr lang="en-US"/>
        </a:p>
      </dgm:t>
    </dgm:pt>
    <dgm:pt modelId="{D0557587-14E0-4BD0-B547-6E41284831EB}" type="parTrans" cxnId="{FFFE3CFB-8C66-47C1-A49A-5699059B5CD5}">
      <dgm:prSet/>
      <dgm:spPr/>
      <dgm:t>
        <a:bodyPr/>
        <a:lstStyle/>
        <a:p>
          <a:endParaRPr lang="en-US"/>
        </a:p>
      </dgm:t>
    </dgm:pt>
    <dgm:pt modelId="{0ED8D0A5-3C96-452B-A29A-C1B5064D92DB}" type="sibTrans" cxnId="{FFFE3CFB-8C66-47C1-A49A-5699059B5CD5}">
      <dgm:prSet/>
      <dgm:spPr/>
      <dgm:t>
        <a:bodyPr/>
        <a:lstStyle/>
        <a:p>
          <a:endParaRPr lang="en-US"/>
        </a:p>
      </dgm:t>
    </dgm:pt>
    <dgm:pt modelId="{86B7CD52-6A17-400D-AE14-EAC31C9D746B}" type="pres">
      <dgm:prSet presAssocID="{246A44CF-8B9D-4FD2-9404-0D2BBAA76775}" presName="vert0" presStyleCnt="0">
        <dgm:presLayoutVars>
          <dgm:dir/>
          <dgm:animOne val="branch"/>
          <dgm:animLvl val="lvl"/>
        </dgm:presLayoutVars>
      </dgm:prSet>
      <dgm:spPr/>
    </dgm:pt>
    <dgm:pt modelId="{AE9637BB-B266-4980-90AF-345F19B4F339}" type="pres">
      <dgm:prSet presAssocID="{0CE5571B-5992-4AB7-A9B1-5CBC2B912CD6}" presName="thickLine" presStyleLbl="alignNode1" presStyleIdx="0" presStyleCnt="9"/>
      <dgm:spPr/>
    </dgm:pt>
    <dgm:pt modelId="{D5B0E725-9514-4163-A395-E2BBA506F4A8}" type="pres">
      <dgm:prSet presAssocID="{0CE5571B-5992-4AB7-A9B1-5CBC2B912CD6}" presName="horz1" presStyleCnt="0"/>
      <dgm:spPr/>
    </dgm:pt>
    <dgm:pt modelId="{DDFCCB30-C8CB-457A-81EB-B51309139877}" type="pres">
      <dgm:prSet presAssocID="{0CE5571B-5992-4AB7-A9B1-5CBC2B912CD6}" presName="tx1" presStyleLbl="revTx" presStyleIdx="0" presStyleCnt="9"/>
      <dgm:spPr/>
    </dgm:pt>
    <dgm:pt modelId="{6EAD39B0-5AF5-4400-B507-3A3E2DA16812}" type="pres">
      <dgm:prSet presAssocID="{0CE5571B-5992-4AB7-A9B1-5CBC2B912CD6}" presName="vert1" presStyleCnt="0"/>
      <dgm:spPr/>
    </dgm:pt>
    <dgm:pt modelId="{01504484-E97D-4C74-BA9D-782B9236F8BB}" type="pres">
      <dgm:prSet presAssocID="{564144FE-1F3E-494A-8850-C49EF352D167}" presName="thickLine" presStyleLbl="alignNode1" presStyleIdx="1" presStyleCnt="9"/>
      <dgm:spPr/>
    </dgm:pt>
    <dgm:pt modelId="{330103F0-EA6D-4F69-9FCC-9A8B709AD351}" type="pres">
      <dgm:prSet presAssocID="{564144FE-1F3E-494A-8850-C49EF352D167}" presName="horz1" presStyleCnt="0"/>
      <dgm:spPr/>
    </dgm:pt>
    <dgm:pt modelId="{50AF0C3B-56C6-471A-B6AC-281D8C73D5C4}" type="pres">
      <dgm:prSet presAssocID="{564144FE-1F3E-494A-8850-C49EF352D167}" presName="tx1" presStyleLbl="revTx" presStyleIdx="1" presStyleCnt="9"/>
      <dgm:spPr/>
    </dgm:pt>
    <dgm:pt modelId="{38B5FDDE-BB1A-4AA7-8C42-6AAB4772976C}" type="pres">
      <dgm:prSet presAssocID="{564144FE-1F3E-494A-8850-C49EF352D167}" presName="vert1" presStyleCnt="0"/>
      <dgm:spPr/>
    </dgm:pt>
    <dgm:pt modelId="{7B41A7ED-01B9-47EE-988B-D7620F1E1027}" type="pres">
      <dgm:prSet presAssocID="{04952E47-8790-4B57-BE94-57D81C7E0E63}" presName="thickLine" presStyleLbl="alignNode1" presStyleIdx="2" presStyleCnt="9"/>
      <dgm:spPr/>
    </dgm:pt>
    <dgm:pt modelId="{5628EAF7-DE43-4ED1-A0F2-26DEA673A196}" type="pres">
      <dgm:prSet presAssocID="{04952E47-8790-4B57-BE94-57D81C7E0E63}" presName="horz1" presStyleCnt="0"/>
      <dgm:spPr/>
    </dgm:pt>
    <dgm:pt modelId="{D9833912-C9E5-4DC2-915C-CA7E93625786}" type="pres">
      <dgm:prSet presAssocID="{04952E47-8790-4B57-BE94-57D81C7E0E63}" presName="tx1" presStyleLbl="revTx" presStyleIdx="2" presStyleCnt="9"/>
      <dgm:spPr/>
    </dgm:pt>
    <dgm:pt modelId="{22CD5679-58DD-464A-8F80-FC223919E5DD}" type="pres">
      <dgm:prSet presAssocID="{04952E47-8790-4B57-BE94-57D81C7E0E63}" presName="vert1" presStyleCnt="0"/>
      <dgm:spPr/>
    </dgm:pt>
    <dgm:pt modelId="{4CDFFE01-09BB-43C7-AA3D-EE1301644741}" type="pres">
      <dgm:prSet presAssocID="{90F1F15D-601F-4570-A7AB-6AE4A8866FE0}" presName="thickLine" presStyleLbl="alignNode1" presStyleIdx="3" presStyleCnt="9"/>
      <dgm:spPr/>
    </dgm:pt>
    <dgm:pt modelId="{E205BFB9-03C8-4530-AC59-A59B52A95412}" type="pres">
      <dgm:prSet presAssocID="{90F1F15D-601F-4570-A7AB-6AE4A8866FE0}" presName="horz1" presStyleCnt="0"/>
      <dgm:spPr/>
    </dgm:pt>
    <dgm:pt modelId="{020E0074-1C98-4BBA-9BDB-FA2C2134F57D}" type="pres">
      <dgm:prSet presAssocID="{90F1F15D-601F-4570-A7AB-6AE4A8866FE0}" presName="tx1" presStyleLbl="revTx" presStyleIdx="3" presStyleCnt="9"/>
      <dgm:spPr/>
    </dgm:pt>
    <dgm:pt modelId="{C0FEBCA7-2FA2-41FA-A4BF-41B016869161}" type="pres">
      <dgm:prSet presAssocID="{90F1F15D-601F-4570-A7AB-6AE4A8866FE0}" presName="vert1" presStyleCnt="0"/>
      <dgm:spPr/>
    </dgm:pt>
    <dgm:pt modelId="{92DE239B-4821-4F26-A52A-15B9DABFC241}" type="pres">
      <dgm:prSet presAssocID="{C7A61980-9FF7-4631-BF2E-6F368134478F}" presName="thickLine" presStyleLbl="alignNode1" presStyleIdx="4" presStyleCnt="9"/>
      <dgm:spPr/>
    </dgm:pt>
    <dgm:pt modelId="{E320A3EB-F34F-44B6-9F34-1DC8DE5E747C}" type="pres">
      <dgm:prSet presAssocID="{C7A61980-9FF7-4631-BF2E-6F368134478F}" presName="horz1" presStyleCnt="0"/>
      <dgm:spPr/>
    </dgm:pt>
    <dgm:pt modelId="{840D7936-372A-4B55-A8BB-F636F2B7A52D}" type="pres">
      <dgm:prSet presAssocID="{C7A61980-9FF7-4631-BF2E-6F368134478F}" presName="tx1" presStyleLbl="revTx" presStyleIdx="4" presStyleCnt="9"/>
      <dgm:spPr/>
    </dgm:pt>
    <dgm:pt modelId="{9908210A-FDA8-4BE6-B9BC-D3CF7AF92D77}" type="pres">
      <dgm:prSet presAssocID="{C7A61980-9FF7-4631-BF2E-6F368134478F}" presName="vert1" presStyleCnt="0"/>
      <dgm:spPr/>
    </dgm:pt>
    <dgm:pt modelId="{7DE83A48-D300-40A1-A056-92680FB2565F}" type="pres">
      <dgm:prSet presAssocID="{82F10570-C4AC-4B44-93A8-88C179A8536F}" presName="thickLine" presStyleLbl="alignNode1" presStyleIdx="5" presStyleCnt="9"/>
      <dgm:spPr/>
    </dgm:pt>
    <dgm:pt modelId="{95BDD175-4F95-4405-A5E6-8358A3B49F18}" type="pres">
      <dgm:prSet presAssocID="{82F10570-C4AC-4B44-93A8-88C179A8536F}" presName="horz1" presStyleCnt="0"/>
      <dgm:spPr/>
    </dgm:pt>
    <dgm:pt modelId="{79726EE8-E1B8-4E59-9323-FAF93F9DE09A}" type="pres">
      <dgm:prSet presAssocID="{82F10570-C4AC-4B44-93A8-88C179A8536F}" presName="tx1" presStyleLbl="revTx" presStyleIdx="5" presStyleCnt="9"/>
      <dgm:spPr/>
    </dgm:pt>
    <dgm:pt modelId="{34D4A008-ED1B-40B2-A7A9-10122F10BFAA}" type="pres">
      <dgm:prSet presAssocID="{82F10570-C4AC-4B44-93A8-88C179A8536F}" presName="vert1" presStyleCnt="0"/>
      <dgm:spPr/>
    </dgm:pt>
    <dgm:pt modelId="{1CC2BFAF-F0FC-4F22-9749-5FE63DCF5E17}" type="pres">
      <dgm:prSet presAssocID="{3FA6C883-C7AD-4266-8AAC-6BFA92BFB84E}" presName="thickLine" presStyleLbl="alignNode1" presStyleIdx="6" presStyleCnt="9"/>
      <dgm:spPr/>
    </dgm:pt>
    <dgm:pt modelId="{6566C074-41A0-4B92-8D5D-4271D85D6FBC}" type="pres">
      <dgm:prSet presAssocID="{3FA6C883-C7AD-4266-8AAC-6BFA92BFB84E}" presName="horz1" presStyleCnt="0"/>
      <dgm:spPr/>
    </dgm:pt>
    <dgm:pt modelId="{7D109B7D-37F7-4C49-AB65-9B7E7F7AAC3D}" type="pres">
      <dgm:prSet presAssocID="{3FA6C883-C7AD-4266-8AAC-6BFA92BFB84E}" presName="tx1" presStyleLbl="revTx" presStyleIdx="6" presStyleCnt="9"/>
      <dgm:spPr/>
    </dgm:pt>
    <dgm:pt modelId="{B88A3DF8-AB47-43DF-BD10-575248D1CAA5}" type="pres">
      <dgm:prSet presAssocID="{3FA6C883-C7AD-4266-8AAC-6BFA92BFB84E}" presName="vert1" presStyleCnt="0"/>
      <dgm:spPr/>
    </dgm:pt>
    <dgm:pt modelId="{B757D98D-68F6-468F-A11C-6C9B282F1568}" type="pres">
      <dgm:prSet presAssocID="{FAC12851-4043-429E-9AA4-EF4EB547280B}" presName="thickLine" presStyleLbl="alignNode1" presStyleIdx="7" presStyleCnt="9"/>
      <dgm:spPr/>
    </dgm:pt>
    <dgm:pt modelId="{7E319609-C78A-4074-9D7E-47B501CCC76E}" type="pres">
      <dgm:prSet presAssocID="{FAC12851-4043-429E-9AA4-EF4EB547280B}" presName="horz1" presStyleCnt="0"/>
      <dgm:spPr/>
    </dgm:pt>
    <dgm:pt modelId="{F1BCE770-CDC7-435C-BA9B-A28390B333FE}" type="pres">
      <dgm:prSet presAssocID="{FAC12851-4043-429E-9AA4-EF4EB547280B}" presName="tx1" presStyleLbl="revTx" presStyleIdx="7" presStyleCnt="9"/>
      <dgm:spPr/>
    </dgm:pt>
    <dgm:pt modelId="{CD2A6CFA-E3E6-49E1-918D-0296F7029387}" type="pres">
      <dgm:prSet presAssocID="{FAC12851-4043-429E-9AA4-EF4EB547280B}" presName="vert1" presStyleCnt="0"/>
      <dgm:spPr/>
    </dgm:pt>
    <dgm:pt modelId="{A34D132A-FBA9-4903-9AFF-8FA34412865C}" type="pres">
      <dgm:prSet presAssocID="{BA1C0544-D920-4309-B628-6E88F4B278E1}" presName="thickLine" presStyleLbl="alignNode1" presStyleIdx="8" presStyleCnt="9"/>
      <dgm:spPr/>
    </dgm:pt>
    <dgm:pt modelId="{C5F7F7AE-6E5C-48A7-9DEC-A8294A5EA309}" type="pres">
      <dgm:prSet presAssocID="{BA1C0544-D920-4309-B628-6E88F4B278E1}" presName="horz1" presStyleCnt="0"/>
      <dgm:spPr/>
    </dgm:pt>
    <dgm:pt modelId="{631E5C4C-A2FC-4C03-BE26-B6D4D3E78197}" type="pres">
      <dgm:prSet presAssocID="{BA1C0544-D920-4309-B628-6E88F4B278E1}" presName="tx1" presStyleLbl="revTx" presStyleIdx="8" presStyleCnt="9"/>
      <dgm:spPr/>
    </dgm:pt>
    <dgm:pt modelId="{B7987E9D-0770-4B46-9586-E86FD66C2ECC}" type="pres">
      <dgm:prSet presAssocID="{BA1C0544-D920-4309-B628-6E88F4B278E1}" presName="vert1" presStyleCnt="0"/>
      <dgm:spPr/>
    </dgm:pt>
  </dgm:ptLst>
  <dgm:cxnLst>
    <dgm:cxn modelId="{E61F3B10-2E7B-4935-A2F9-0B9639885CCF}" type="presOf" srcId="{C7A61980-9FF7-4631-BF2E-6F368134478F}" destId="{840D7936-372A-4B55-A8BB-F636F2B7A52D}" srcOrd="0" destOrd="0" presId="urn:microsoft.com/office/officeart/2008/layout/LinedList"/>
    <dgm:cxn modelId="{8480F612-ED3D-478E-9AEB-CFB980FB196B}" srcId="{246A44CF-8B9D-4FD2-9404-0D2BBAA76775}" destId="{90F1F15D-601F-4570-A7AB-6AE4A8866FE0}" srcOrd="3" destOrd="0" parTransId="{30327671-004E-47F3-B257-2EA86E1484BB}" sibTransId="{1BA68DDA-E0CF-450B-8EB8-47B5170E0293}"/>
    <dgm:cxn modelId="{C702F732-0515-41E0-AB7B-960625C52A45}" srcId="{246A44CF-8B9D-4FD2-9404-0D2BBAA76775}" destId="{FAC12851-4043-429E-9AA4-EF4EB547280B}" srcOrd="7" destOrd="0" parTransId="{B2DBB8D3-26FA-4A88-9B32-CB03E20B0F8A}" sibTransId="{1FC6E6EB-DCF3-4F8F-814D-40D03C2C61FF}"/>
    <dgm:cxn modelId="{E65C4862-2E64-4BF3-ABCB-D4D6E44FAA27}" srcId="{246A44CF-8B9D-4FD2-9404-0D2BBAA76775}" destId="{04952E47-8790-4B57-BE94-57D81C7E0E63}" srcOrd="2" destOrd="0" parTransId="{E8ED38D9-8382-40C8-BA4C-755B19B143CE}" sibTransId="{202B8D8B-950A-4C60-A196-952AE48EED34}"/>
    <dgm:cxn modelId="{C9757765-6BFC-4565-9743-3568FFA30644}" type="presOf" srcId="{564144FE-1F3E-494A-8850-C49EF352D167}" destId="{50AF0C3B-56C6-471A-B6AC-281D8C73D5C4}" srcOrd="0" destOrd="0" presId="urn:microsoft.com/office/officeart/2008/layout/LinedList"/>
    <dgm:cxn modelId="{2D29794C-6ECA-406F-8E61-336DFCA3DF9F}" srcId="{246A44CF-8B9D-4FD2-9404-0D2BBAA76775}" destId="{564144FE-1F3E-494A-8850-C49EF352D167}" srcOrd="1" destOrd="0" parTransId="{319318C8-112D-496A-ABC2-03383BC7CB44}" sibTransId="{7B15C1CD-12E8-4EC2-8379-771D65657929}"/>
    <dgm:cxn modelId="{93DCBF53-E6AF-4E39-BD74-665E5CD05809}" type="presOf" srcId="{0CE5571B-5992-4AB7-A9B1-5CBC2B912CD6}" destId="{DDFCCB30-C8CB-457A-81EB-B51309139877}" srcOrd="0" destOrd="0" presId="urn:microsoft.com/office/officeart/2008/layout/LinedList"/>
    <dgm:cxn modelId="{21090C7A-3364-4C17-ACAC-1B4251A00717}" srcId="{246A44CF-8B9D-4FD2-9404-0D2BBAA76775}" destId="{82F10570-C4AC-4B44-93A8-88C179A8536F}" srcOrd="5" destOrd="0" parTransId="{C2D95A82-4349-4B4C-92C2-3309235AF010}" sibTransId="{4873D5C0-CEC3-498C-939C-9466B6415DD5}"/>
    <dgm:cxn modelId="{015D8487-EC91-4CBA-9FBD-DD98814D3D5D}" type="presOf" srcId="{FAC12851-4043-429E-9AA4-EF4EB547280B}" destId="{F1BCE770-CDC7-435C-BA9B-A28390B333FE}" srcOrd="0" destOrd="0" presId="urn:microsoft.com/office/officeart/2008/layout/LinedList"/>
    <dgm:cxn modelId="{179C4296-CAAB-471F-A4F2-397B2040D9A1}" type="presOf" srcId="{04952E47-8790-4B57-BE94-57D81C7E0E63}" destId="{D9833912-C9E5-4DC2-915C-CA7E93625786}" srcOrd="0" destOrd="0" presId="urn:microsoft.com/office/officeart/2008/layout/LinedList"/>
    <dgm:cxn modelId="{0ED0ECA0-45AE-46E2-9C58-59A4A3FBA29A}" srcId="{246A44CF-8B9D-4FD2-9404-0D2BBAA76775}" destId="{0CE5571B-5992-4AB7-A9B1-5CBC2B912CD6}" srcOrd="0" destOrd="0" parTransId="{BB088E55-0B42-410E-A68E-601DED4EC5B8}" sibTransId="{46C4BD34-00E8-48F1-8EC3-E381C51106EE}"/>
    <dgm:cxn modelId="{1F0B7CA1-AC47-471A-8AE2-11B873E79A4A}" type="presOf" srcId="{BA1C0544-D920-4309-B628-6E88F4B278E1}" destId="{631E5C4C-A2FC-4C03-BE26-B6D4D3E78197}" srcOrd="0" destOrd="0" presId="urn:microsoft.com/office/officeart/2008/layout/LinedList"/>
    <dgm:cxn modelId="{85356FAF-CDB0-4A8E-AC3B-8F6B773787C0}" srcId="{246A44CF-8B9D-4FD2-9404-0D2BBAA76775}" destId="{C7A61980-9FF7-4631-BF2E-6F368134478F}" srcOrd="4" destOrd="0" parTransId="{296B903B-31AE-408A-A78B-C63679565FCF}" sibTransId="{8943D303-E465-448A-8343-C9253422EA18}"/>
    <dgm:cxn modelId="{48AFBDBA-08FA-46C7-9EAF-84C2E0FDCC5C}" srcId="{246A44CF-8B9D-4FD2-9404-0D2BBAA76775}" destId="{3FA6C883-C7AD-4266-8AAC-6BFA92BFB84E}" srcOrd="6" destOrd="0" parTransId="{7B86E47B-D086-4A71-B0DA-70A236811951}" sibTransId="{75E31E8E-4EBF-4749-9D3C-104479E004DE}"/>
    <dgm:cxn modelId="{C489D0CC-2C26-4001-AD45-D65E7BAA3C24}" type="presOf" srcId="{3FA6C883-C7AD-4266-8AAC-6BFA92BFB84E}" destId="{7D109B7D-37F7-4C49-AB65-9B7E7F7AAC3D}" srcOrd="0" destOrd="0" presId="urn:microsoft.com/office/officeart/2008/layout/LinedList"/>
    <dgm:cxn modelId="{79260CD2-C659-4F0C-A7C8-79855792BA5D}" type="presOf" srcId="{90F1F15D-601F-4570-A7AB-6AE4A8866FE0}" destId="{020E0074-1C98-4BBA-9BDB-FA2C2134F57D}" srcOrd="0" destOrd="0" presId="urn:microsoft.com/office/officeart/2008/layout/LinedList"/>
    <dgm:cxn modelId="{904183DB-0640-4572-9EC8-E702345BABA8}" type="presOf" srcId="{82F10570-C4AC-4B44-93A8-88C179A8536F}" destId="{79726EE8-E1B8-4E59-9323-FAF93F9DE09A}" srcOrd="0" destOrd="0" presId="urn:microsoft.com/office/officeart/2008/layout/LinedList"/>
    <dgm:cxn modelId="{E0690CEA-6F1C-4279-A64F-EAEE1FE093A3}" type="presOf" srcId="{246A44CF-8B9D-4FD2-9404-0D2BBAA76775}" destId="{86B7CD52-6A17-400D-AE14-EAC31C9D746B}" srcOrd="0" destOrd="0" presId="urn:microsoft.com/office/officeart/2008/layout/LinedList"/>
    <dgm:cxn modelId="{FFFE3CFB-8C66-47C1-A49A-5699059B5CD5}" srcId="{246A44CF-8B9D-4FD2-9404-0D2BBAA76775}" destId="{BA1C0544-D920-4309-B628-6E88F4B278E1}" srcOrd="8" destOrd="0" parTransId="{D0557587-14E0-4BD0-B547-6E41284831EB}" sibTransId="{0ED8D0A5-3C96-452B-A29A-C1B5064D92DB}"/>
    <dgm:cxn modelId="{EBCA0FB6-771E-47E5-8679-D61166D312E8}" type="presParOf" srcId="{86B7CD52-6A17-400D-AE14-EAC31C9D746B}" destId="{AE9637BB-B266-4980-90AF-345F19B4F339}" srcOrd="0" destOrd="0" presId="urn:microsoft.com/office/officeart/2008/layout/LinedList"/>
    <dgm:cxn modelId="{8545A43F-7D0B-4B5D-AFA8-1D734AE88C67}" type="presParOf" srcId="{86B7CD52-6A17-400D-AE14-EAC31C9D746B}" destId="{D5B0E725-9514-4163-A395-E2BBA506F4A8}" srcOrd="1" destOrd="0" presId="urn:microsoft.com/office/officeart/2008/layout/LinedList"/>
    <dgm:cxn modelId="{2FDC1C1E-E1D6-407E-B308-6F4B96CC3CE6}" type="presParOf" srcId="{D5B0E725-9514-4163-A395-E2BBA506F4A8}" destId="{DDFCCB30-C8CB-457A-81EB-B51309139877}" srcOrd="0" destOrd="0" presId="urn:microsoft.com/office/officeart/2008/layout/LinedList"/>
    <dgm:cxn modelId="{768416C4-B80B-4525-AF09-9371771ADD00}" type="presParOf" srcId="{D5B0E725-9514-4163-A395-E2BBA506F4A8}" destId="{6EAD39B0-5AF5-4400-B507-3A3E2DA16812}" srcOrd="1" destOrd="0" presId="urn:microsoft.com/office/officeart/2008/layout/LinedList"/>
    <dgm:cxn modelId="{3EFE783D-9C54-40A3-A30B-F33E218F9D9B}" type="presParOf" srcId="{86B7CD52-6A17-400D-AE14-EAC31C9D746B}" destId="{01504484-E97D-4C74-BA9D-782B9236F8BB}" srcOrd="2" destOrd="0" presId="urn:microsoft.com/office/officeart/2008/layout/LinedList"/>
    <dgm:cxn modelId="{65E48063-D28C-40DF-B437-B6D14B471612}" type="presParOf" srcId="{86B7CD52-6A17-400D-AE14-EAC31C9D746B}" destId="{330103F0-EA6D-4F69-9FCC-9A8B709AD351}" srcOrd="3" destOrd="0" presId="urn:microsoft.com/office/officeart/2008/layout/LinedList"/>
    <dgm:cxn modelId="{25AB71D7-8D45-4C45-B983-009A105FC7E0}" type="presParOf" srcId="{330103F0-EA6D-4F69-9FCC-9A8B709AD351}" destId="{50AF0C3B-56C6-471A-B6AC-281D8C73D5C4}" srcOrd="0" destOrd="0" presId="urn:microsoft.com/office/officeart/2008/layout/LinedList"/>
    <dgm:cxn modelId="{BDBFC42D-6709-493B-8009-CCB485E656BC}" type="presParOf" srcId="{330103F0-EA6D-4F69-9FCC-9A8B709AD351}" destId="{38B5FDDE-BB1A-4AA7-8C42-6AAB4772976C}" srcOrd="1" destOrd="0" presId="urn:microsoft.com/office/officeart/2008/layout/LinedList"/>
    <dgm:cxn modelId="{49AB8B99-1A0D-41EA-A286-C036C4A9202F}" type="presParOf" srcId="{86B7CD52-6A17-400D-AE14-EAC31C9D746B}" destId="{7B41A7ED-01B9-47EE-988B-D7620F1E1027}" srcOrd="4" destOrd="0" presId="urn:microsoft.com/office/officeart/2008/layout/LinedList"/>
    <dgm:cxn modelId="{2825F295-C8EB-47B6-B999-160959FFAB6C}" type="presParOf" srcId="{86B7CD52-6A17-400D-AE14-EAC31C9D746B}" destId="{5628EAF7-DE43-4ED1-A0F2-26DEA673A196}" srcOrd="5" destOrd="0" presId="urn:microsoft.com/office/officeart/2008/layout/LinedList"/>
    <dgm:cxn modelId="{8AB999AE-453D-46BE-A575-973DA99DC7AB}" type="presParOf" srcId="{5628EAF7-DE43-4ED1-A0F2-26DEA673A196}" destId="{D9833912-C9E5-4DC2-915C-CA7E93625786}" srcOrd="0" destOrd="0" presId="urn:microsoft.com/office/officeart/2008/layout/LinedList"/>
    <dgm:cxn modelId="{04AB70A3-3F7A-4098-B03D-7EF054746CBB}" type="presParOf" srcId="{5628EAF7-DE43-4ED1-A0F2-26DEA673A196}" destId="{22CD5679-58DD-464A-8F80-FC223919E5DD}" srcOrd="1" destOrd="0" presId="urn:microsoft.com/office/officeart/2008/layout/LinedList"/>
    <dgm:cxn modelId="{BF1A2AE9-A2F0-412E-8C5A-D3BFDB92060D}" type="presParOf" srcId="{86B7CD52-6A17-400D-AE14-EAC31C9D746B}" destId="{4CDFFE01-09BB-43C7-AA3D-EE1301644741}" srcOrd="6" destOrd="0" presId="urn:microsoft.com/office/officeart/2008/layout/LinedList"/>
    <dgm:cxn modelId="{289D3A91-7658-4B28-ACE7-AAE9CBD0B91B}" type="presParOf" srcId="{86B7CD52-6A17-400D-AE14-EAC31C9D746B}" destId="{E205BFB9-03C8-4530-AC59-A59B52A95412}" srcOrd="7" destOrd="0" presId="urn:microsoft.com/office/officeart/2008/layout/LinedList"/>
    <dgm:cxn modelId="{3F2A0F13-7EF9-40C8-8D93-1753388EE135}" type="presParOf" srcId="{E205BFB9-03C8-4530-AC59-A59B52A95412}" destId="{020E0074-1C98-4BBA-9BDB-FA2C2134F57D}" srcOrd="0" destOrd="0" presId="urn:microsoft.com/office/officeart/2008/layout/LinedList"/>
    <dgm:cxn modelId="{C67CB60A-D63F-47C7-9AA2-486828ED5E6A}" type="presParOf" srcId="{E205BFB9-03C8-4530-AC59-A59B52A95412}" destId="{C0FEBCA7-2FA2-41FA-A4BF-41B016869161}" srcOrd="1" destOrd="0" presId="urn:microsoft.com/office/officeart/2008/layout/LinedList"/>
    <dgm:cxn modelId="{8FC08C2C-BA2B-4ADB-B39F-5E1E2532AAF5}" type="presParOf" srcId="{86B7CD52-6A17-400D-AE14-EAC31C9D746B}" destId="{92DE239B-4821-4F26-A52A-15B9DABFC241}" srcOrd="8" destOrd="0" presId="urn:microsoft.com/office/officeart/2008/layout/LinedList"/>
    <dgm:cxn modelId="{FC9C6D0C-803F-46F1-8937-2228F81240D2}" type="presParOf" srcId="{86B7CD52-6A17-400D-AE14-EAC31C9D746B}" destId="{E320A3EB-F34F-44B6-9F34-1DC8DE5E747C}" srcOrd="9" destOrd="0" presId="urn:microsoft.com/office/officeart/2008/layout/LinedList"/>
    <dgm:cxn modelId="{F5BDE701-FEBB-49ED-A984-45581E725007}" type="presParOf" srcId="{E320A3EB-F34F-44B6-9F34-1DC8DE5E747C}" destId="{840D7936-372A-4B55-A8BB-F636F2B7A52D}" srcOrd="0" destOrd="0" presId="urn:microsoft.com/office/officeart/2008/layout/LinedList"/>
    <dgm:cxn modelId="{DD571279-97A3-4EB9-99E0-553F8FF8BC38}" type="presParOf" srcId="{E320A3EB-F34F-44B6-9F34-1DC8DE5E747C}" destId="{9908210A-FDA8-4BE6-B9BC-D3CF7AF92D77}" srcOrd="1" destOrd="0" presId="urn:microsoft.com/office/officeart/2008/layout/LinedList"/>
    <dgm:cxn modelId="{7ED1DC83-50F9-46D5-BC46-5E7A356495F5}" type="presParOf" srcId="{86B7CD52-6A17-400D-AE14-EAC31C9D746B}" destId="{7DE83A48-D300-40A1-A056-92680FB2565F}" srcOrd="10" destOrd="0" presId="urn:microsoft.com/office/officeart/2008/layout/LinedList"/>
    <dgm:cxn modelId="{D8642B5A-F89D-44DE-BACD-C884C2B71DEE}" type="presParOf" srcId="{86B7CD52-6A17-400D-AE14-EAC31C9D746B}" destId="{95BDD175-4F95-4405-A5E6-8358A3B49F18}" srcOrd="11" destOrd="0" presId="urn:microsoft.com/office/officeart/2008/layout/LinedList"/>
    <dgm:cxn modelId="{8ADCB72A-315D-4936-A936-F8AD4B8A1767}" type="presParOf" srcId="{95BDD175-4F95-4405-A5E6-8358A3B49F18}" destId="{79726EE8-E1B8-4E59-9323-FAF93F9DE09A}" srcOrd="0" destOrd="0" presId="urn:microsoft.com/office/officeart/2008/layout/LinedList"/>
    <dgm:cxn modelId="{0CB5A3E4-93E3-47CB-80A0-EC3265E83046}" type="presParOf" srcId="{95BDD175-4F95-4405-A5E6-8358A3B49F18}" destId="{34D4A008-ED1B-40B2-A7A9-10122F10BFAA}" srcOrd="1" destOrd="0" presId="urn:microsoft.com/office/officeart/2008/layout/LinedList"/>
    <dgm:cxn modelId="{C289FE01-0197-4972-AFD4-18DA7F8678D5}" type="presParOf" srcId="{86B7CD52-6A17-400D-AE14-EAC31C9D746B}" destId="{1CC2BFAF-F0FC-4F22-9749-5FE63DCF5E17}" srcOrd="12" destOrd="0" presId="urn:microsoft.com/office/officeart/2008/layout/LinedList"/>
    <dgm:cxn modelId="{2EF8104E-3C16-4DD6-BE7D-04A6293A60AF}" type="presParOf" srcId="{86B7CD52-6A17-400D-AE14-EAC31C9D746B}" destId="{6566C074-41A0-4B92-8D5D-4271D85D6FBC}" srcOrd="13" destOrd="0" presId="urn:microsoft.com/office/officeart/2008/layout/LinedList"/>
    <dgm:cxn modelId="{5EA0DB9A-1B8D-4974-9EDE-8CCDC86E8FF9}" type="presParOf" srcId="{6566C074-41A0-4B92-8D5D-4271D85D6FBC}" destId="{7D109B7D-37F7-4C49-AB65-9B7E7F7AAC3D}" srcOrd="0" destOrd="0" presId="urn:microsoft.com/office/officeart/2008/layout/LinedList"/>
    <dgm:cxn modelId="{16B7F773-57A6-4C52-9D2A-424E3C801D92}" type="presParOf" srcId="{6566C074-41A0-4B92-8D5D-4271D85D6FBC}" destId="{B88A3DF8-AB47-43DF-BD10-575248D1CAA5}" srcOrd="1" destOrd="0" presId="urn:microsoft.com/office/officeart/2008/layout/LinedList"/>
    <dgm:cxn modelId="{E69CD57C-C43F-4389-A871-D3C142B0A26D}" type="presParOf" srcId="{86B7CD52-6A17-400D-AE14-EAC31C9D746B}" destId="{B757D98D-68F6-468F-A11C-6C9B282F1568}" srcOrd="14" destOrd="0" presId="urn:microsoft.com/office/officeart/2008/layout/LinedList"/>
    <dgm:cxn modelId="{5F44BB22-6685-44ED-8C9C-72A6DC0AD26B}" type="presParOf" srcId="{86B7CD52-6A17-400D-AE14-EAC31C9D746B}" destId="{7E319609-C78A-4074-9D7E-47B501CCC76E}" srcOrd="15" destOrd="0" presId="urn:microsoft.com/office/officeart/2008/layout/LinedList"/>
    <dgm:cxn modelId="{5B08E202-E3DF-4715-833C-425E4B072F9F}" type="presParOf" srcId="{7E319609-C78A-4074-9D7E-47B501CCC76E}" destId="{F1BCE770-CDC7-435C-BA9B-A28390B333FE}" srcOrd="0" destOrd="0" presId="urn:microsoft.com/office/officeart/2008/layout/LinedList"/>
    <dgm:cxn modelId="{B04AAB63-BA62-4E74-B1E5-2109538F56DD}" type="presParOf" srcId="{7E319609-C78A-4074-9D7E-47B501CCC76E}" destId="{CD2A6CFA-E3E6-49E1-918D-0296F7029387}" srcOrd="1" destOrd="0" presId="urn:microsoft.com/office/officeart/2008/layout/LinedList"/>
    <dgm:cxn modelId="{62A30498-6235-41D5-B09E-828688A05078}" type="presParOf" srcId="{86B7CD52-6A17-400D-AE14-EAC31C9D746B}" destId="{A34D132A-FBA9-4903-9AFF-8FA34412865C}" srcOrd="16" destOrd="0" presId="urn:microsoft.com/office/officeart/2008/layout/LinedList"/>
    <dgm:cxn modelId="{1049A926-2E1E-449B-86BF-F777DE958D31}" type="presParOf" srcId="{86B7CD52-6A17-400D-AE14-EAC31C9D746B}" destId="{C5F7F7AE-6E5C-48A7-9DEC-A8294A5EA309}" srcOrd="17" destOrd="0" presId="urn:microsoft.com/office/officeart/2008/layout/LinedList"/>
    <dgm:cxn modelId="{F552DEFB-1050-498E-9F0E-F418C3EAA3F7}" type="presParOf" srcId="{C5F7F7AE-6E5C-48A7-9DEC-A8294A5EA309}" destId="{631E5C4C-A2FC-4C03-BE26-B6D4D3E78197}" srcOrd="0" destOrd="0" presId="urn:microsoft.com/office/officeart/2008/layout/LinedList"/>
    <dgm:cxn modelId="{924AE0E2-9120-421A-9946-76D8ED57EF20}" type="presParOf" srcId="{C5F7F7AE-6E5C-48A7-9DEC-A8294A5EA309}" destId="{B7987E9D-0770-4B46-9586-E86FD66C2EC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8BE37BF-58CB-40CF-9E62-8BA62C73EC9A}" type="doc">
      <dgm:prSet loTypeId="urn:microsoft.com/office/officeart/2005/8/layout/process4" loCatId="process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8FC68B0-78E8-4D02-BD09-F52D4377C8B4}">
      <dgm:prSet/>
      <dgm:spPr/>
      <dgm:t>
        <a:bodyPr/>
        <a:lstStyle/>
        <a:p>
          <a:r>
            <a:rPr lang="nl-NL" dirty="0"/>
            <a:t>Kies 2 van de 15 ordes van vogels</a:t>
          </a:r>
          <a:endParaRPr lang="en-US" dirty="0"/>
        </a:p>
      </dgm:t>
    </dgm:pt>
    <dgm:pt modelId="{E8340622-C8A7-4E5A-B834-A1205FE1F625}" type="parTrans" cxnId="{296AD848-E6E1-4A29-AC3F-E461537CE63F}">
      <dgm:prSet/>
      <dgm:spPr/>
      <dgm:t>
        <a:bodyPr/>
        <a:lstStyle/>
        <a:p>
          <a:endParaRPr lang="en-US"/>
        </a:p>
      </dgm:t>
    </dgm:pt>
    <dgm:pt modelId="{B4E754C2-004F-4F41-BBF4-6F5BDDC74251}" type="sibTrans" cxnId="{296AD848-E6E1-4A29-AC3F-E461537CE63F}">
      <dgm:prSet/>
      <dgm:spPr/>
      <dgm:t>
        <a:bodyPr/>
        <a:lstStyle/>
        <a:p>
          <a:endParaRPr lang="en-US"/>
        </a:p>
      </dgm:t>
    </dgm:pt>
    <dgm:pt modelId="{135380D7-9DED-4DD9-B72B-F867C383DBD4}">
      <dgm:prSet/>
      <dgm:spPr/>
      <dgm:t>
        <a:bodyPr/>
        <a:lstStyle/>
        <a:p>
          <a:r>
            <a:rPr lang="nl-NL"/>
            <a:t>Zoek minimaal 5 vogelsoorten uit deze orde uit en benoem de volgende onderdelen:</a:t>
          </a:r>
          <a:endParaRPr lang="en-US"/>
        </a:p>
      </dgm:t>
    </dgm:pt>
    <dgm:pt modelId="{8EE9BF12-28A6-4AB7-B466-7E4B3F9D2325}" type="parTrans" cxnId="{067146F6-F428-43A2-B6DA-D21BB32B7A61}">
      <dgm:prSet/>
      <dgm:spPr/>
      <dgm:t>
        <a:bodyPr/>
        <a:lstStyle/>
        <a:p>
          <a:endParaRPr lang="en-US"/>
        </a:p>
      </dgm:t>
    </dgm:pt>
    <dgm:pt modelId="{01DA291A-B5D1-4841-8E63-F17FA3A596C2}" type="sibTrans" cxnId="{067146F6-F428-43A2-B6DA-D21BB32B7A61}">
      <dgm:prSet/>
      <dgm:spPr/>
      <dgm:t>
        <a:bodyPr/>
        <a:lstStyle/>
        <a:p>
          <a:endParaRPr lang="en-US"/>
        </a:p>
      </dgm:t>
    </dgm:pt>
    <dgm:pt modelId="{5C6D1D2A-CECD-4F53-909D-3365FB04AF80}">
      <dgm:prSet/>
      <dgm:spPr/>
      <dgm:t>
        <a:bodyPr/>
        <a:lstStyle/>
        <a:p>
          <a:r>
            <a:rPr lang="nl-NL"/>
            <a:t>Een afbeelding van de vogels (man en vrouw) </a:t>
          </a:r>
          <a:endParaRPr lang="en-US"/>
        </a:p>
      </dgm:t>
    </dgm:pt>
    <dgm:pt modelId="{1137BFC0-941A-4540-962F-A1F68277F67E}" type="parTrans" cxnId="{95162B31-29BF-4FFE-A91F-FD804CFE6048}">
      <dgm:prSet/>
      <dgm:spPr/>
      <dgm:t>
        <a:bodyPr/>
        <a:lstStyle/>
        <a:p>
          <a:endParaRPr lang="en-US"/>
        </a:p>
      </dgm:t>
    </dgm:pt>
    <dgm:pt modelId="{4583D734-3F3E-4515-8082-2C5710BEF809}" type="sibTrans" cxnId="{95162B31-29BF-4FFE-A91F-FD804CFE6048}">
      <dgm:prSet/>
      <dgm:spPr/>
      <dgm:t>
        <a:bodyPr/>
        <a:lstStyle/>
        <a:p>
          <a:endParaRPr lang="en-US"/>
        </a:p>
      </dgm:t>
    </dgm:pt>
    <dgm:pt modelId="{AE2A219F-5AF6-474C-86BF-30049BE4E2B2}">
      <dgm:prSet/>
      <dgm:spPr/>
      <dgm:t>
        <a:bodyPr/>
        <a:lstStyle/>
        <a:p>
          <a:r>
            <a:rPr lang="nl-NL"/>
            <a:t>Snavelvorm, grootte, gewicht, kleur</a:t>
          </a:r>
          <a:endParaRPr lang="en-US"/>
        </a:p>
      </dgm:t>
    </dgm:pt>
    <dgm:pt modelId="{8580BE10-E965-4275-811B-586B422C493E}" type="parTrans" cxnId="{C9C280BC-E733-4EDD-B1F4-C26C5AB27ECB}">
      <dgm:prSet/>
      <dgm:spPr/>
      <dgm:t>
        <a:bodyPr/>
        <a:lstStyle/>
        <a:p>
          <a:endParaRPr lang="en-US"/>
        </a:p>
      </dgm:t>
    </dgm:pt>
    <dgm:pt modelId="{AA35C2F1-F916-472B-BAD1-04CE77FA4EFD}" type="sibTrans" cxnId="{C9C280BC-E733-4EDD-B1F4-C26C5AB27ECB}">
      <dgm:prSet/>
      <dgm:spPr/>
      <dgm:t>
        <a:bodyPr/>
        <a:lstStyle/>
        <a:p>
          <a:endParaRPr lang="en-US"/>
        </a:p>
      </dgm:t>
    </dgm:pt>
    <dgm:pt modelId="{E69EFC07-85DF-4732-8C60-4B3C9AA50710}">
      <dgm:prSet/>
      <dgm:spPr/>
      <dgm:t>
        <a:bodyPr/>
        <a:lstStyle/>
        <a:p>
          <a:r>
            <a:rPr lang="nl-NL"/>
            <a:t>Beschrijving leefomgeving/waar komen ze voor?</a:t>
          </a:r>
          <a:endParaRPr lang="en-US"/>
        </a:p>
      </dgm:t>
    </dgm:pt>
    <dgm:pt modelId="{A0864F9E-C6BF-4D2B-B21D-962B662F71AF}" type="parTrans" cxnId="{B8693F1A-8CE4-472A-8037-6C83E2CC8851}">
      <dgm:prSet/>
      <dgm:spPr/>
      <dgm:t>
        <a:bodyPr/>
        <a:lstStyle/>
        <a:p>
          <a:endParaRPr lang="en-US"/>
        </a:p>
      </dgm:t>
    </dgm:pt>
    <dgm:pt modelId="{63A80B0C-3149-4CFA-93C0-5220F4056D6C}" type="sibTrans" cxnId="{B8693F1A-8CE4-472A-8037-6C83E2CC8851}">
      <dgm:prSet/>
      <dgm:spPr/>
      <dgm:t>
        <a:bodyPr/>
        <a:lstStyle/>
        <a:p>
          <a:endParaRPr lang="en-US"/>
        </a:p>
      </dgm:t>
    </dgm:pt>
    <dgm:pt modelId="{8E1B9058-58AF-42BD-A992-FC3FCC7E03FB}">
      <dgm:prSet/>
      <dgm:spPr/>
      <dgm:t>
        <a:bodyPr/>
        <a:lstStyle/>
        <a:p>
          <a:r>
            <a:rPr lang="nl-NL"/>
            <a:t>Voedsel</a:t>
          </a:r>
          <a:endParaRPr lang="en-US"/>
        </a:p>
      </dgm:t>
    </dgm:pt>
    <dgm:pt modelId="{26F9715D-F338-40F2-AC39-352DFE7D74F3}" type="parTrans" cxnId="{28C378DF-FD9D-4863-B83D-2F614A136A12}">
      <dgm:prSet/>
      <dgm:spPr/>
      <dgm:t>
        <a:bodyPr/>
        <a:lstStyle/>
        <a:p>
          <a:endParaRPr lang="en-US"/>
        </a:p>
      </dgm:t>
    </dgm:pt>
    <dgm:pt modelId="{A7F0AC79-7096-4C15-B482-F5029E9AAEBB}" type="sibTrans" cxnId="{28C378DF-FD9D-4863-B83D-2F614A136A12}">
      <dgm:prSet/>
      <dgm:spPr/>
      <dgm:t>
        <a:bodyPr/>
        <a:lstStyle/>
        <a:p>
          <a:endParaRPr lang="en-US"/>
        </a:p>
      </dgm:t>
    </dgm:pt>
    <dgm:pt modelId="{144C2DDE-57CA-4005-AF55-3D0DFE15E34D}">
      <dgm:prSet/>
      <dgm:spPr/>
      <dgm:t>
        <a:bodyPr/>
        <a:lstStyle/>
        <a:p>
          <a:r>
            <a:rPr lang="nl-NL"/>
            <a:t>Samenlevingsvorm: (solitair, paarsgewijs, groepsvogels, wel/niet monogaam?</a:t>
          </a:r>
          <a:endParaRPr lang="en-US"/>
        </a:p>
      </dgm:t>
    </dgm:pt>
    <dgm:pt modelId="{78E57895-29E6-457A-B31A-2F7F898F4A28}" type="parTrans" cxnId="{8C152E28-5493-435A-886A-EC73226C341F}">
      <dgm:prSet/>
      <dgm:spPr/>
      <dgm:t>
        <a:bodyPr/>
        <a:lstStyle/>
        <a:p>
          <a:endParaRPr lang="en-US"/>
        </a:p>
      </dgm:t>
    </dgm:pt>
    <dgm:pt modelId="{2E8AFD38-B6DC-4B04-A23A-F14D989A98BC}" type="sibTrans" cxnId="{8C152E28-5493-435A-886A-EC73226C341F}">
      <dgm:prSet/>
      <dgm:spPr/>
      <dgm:t>
        <a:bodyPr/>
        <a:lstStyle/>
        <a:p>
          <a:endParaRPr lang="en-US"/>
        </a:p>
      </dgm:t>
    </dgm:pt>
    <dgm:pt modelId="{07E00EE3-3D6C-4D11-97CD-BD7DFBAAEC0A}" type="pres">
      <dgm:prSet presAssocID="{78BE37BF-58CB-40CF-9E62-8BA62C73EC9A}" presName="Name0" presStyleCnt="0">
        <dgm:presLayoutVars>
          <dgm:dir/>
          <dgm:animLvl val="lvl"/>
          <dgm:resizeHandles val="exact"/>
        </dgm:presLayoutVars>
      </dgm:prSet>
      <dgm:spPr/>
    </dgm:pt>
    <dgm:pt modelId="{8EDE225E-EDA2-4CDC-B9ED-1547284CEDCE}" type="pres">
      <dgm:prSet presAssocID="{135380D7-9DED-4DD9-B72B-F867C383DBD4}" presName="boxAndChildren" presStyleCnt="0"/>
      <dgm:spPr/>
    </dgm:pt>
    <dgm:pt modelId="{F485EBA9-E73D-47F2-B141-119C07C03CB6}" type="pres">
      <dgm:prSet presAssocID="{135380D7-9DED-4DD9-B72B-F867C383DBD4}" presName="parentTextBox" presStyleLbl="node1" presStyleIdx="0" presStyleCnt="2"/>
      <dgm:spPr/>
    </dgm:pt>
    <dgm:pt modelId="{6F25E213-A3CA-47BF-9C2A-680C941661CB}" type="pres">
      <dgm:prSet presAssocID="{135380D7-9DED-4DD9-B72B-F867C383DBD4}" presName="entireBox" presStyleLbl="node1" presStyleIdx="0" presStyleCnt="2"/>
      <dgm:spPr/>
    </dgm:pt>
    <dgm:pt modelId="{F6A42757-8392-4C1C-8166-E13C49133A96}" type="pres">
      <dgm:prSet presAssocID="{135380D7-9DED-4DD9-B72B-F867C383DBD4}" presName="descendantBox" presStyleCnt="0"/>
      <dgm:spPr/>
    </dgm:pt>
    <dgm:pt modelId="{52273852-468F-4FEF-B5B8-D9183629E2C1}" type="pres">
      <dgm:prSet presAssocID="{5C6D1D2A-CECD-4F53-909D-3365FB04AF80}" presName="childTextBox" presStyleLbl="fgAccFollowNode1" presStyleIdx="0" presStyleCnt="5">
        <dgm:presLayoutVars>
          <dgm:bulletEnabled val="1"/>
        </dgm:presLayoutVars>
      </dgm:prSet>
      <dgm:spPr/>
    </dgm:pt>
    <dgm:pt modelId="{A22D2115-31F8-4AE1-92DF-E1BA48684A53}" type="pres">
      <dgm:prSet presAssocID="{AE2A219F-5AF6-474C-86BF-30049BE4E2B2}" presName="childTextBox" presStyleLbl="fgAccFollowNode1" presStyleIdx="1" presStyleCnt="5">
        <dgm:presLayoutVars>
          <dgm:bulletEnabled val="1"/>
        </dgm:presLayoutVars>
      </dgm:prSet>
      <dgm:spPr/>
    </dgm:pt>
    <dgm:pt modelId="{999E56A7-E3E5-48AE-97B7-7700BAE44476}" type="pres">
      <dgm:prSet presAssocID="{E69EFC07-85DF-4732-8C60-4B3C9AA50710}" presName="childTextBox" presStyleLbl="fgAccFollowNode1" presStyleIdx="2" presStyleCnt="5">
        <dgm:presLayoutVars>
          <dgm:bulletEnabled val="1"/>
        </dgm:presLayoutVars>
      </dgm:prSet>
      <dgm:spPr/>
    </dgm:pt>
    <dgm:pt modelId="{41C4F257-18DC-4910-AB2A-46ED3770F771}" type="pres">
      <dgm:prSet presAssocID="{8E1B9058-58AF-42BD-A992-FC3FCC7E03FB}" presName="childTextBox" presStyleLbl="fgAccFollowNode1" presStyleIdx="3" presStyleCnt="5">
        <dgm:presLayoutVars>
          <dgm:bulletEnabled val="1"/>
        </dgm:presLayoutVars>
      </dgm:prSet>
      <dgm:spPr/>
    </dgm:pt>
    <dgm:pt modelId="{82C7A079-6B89-4216-AE85-C495B0F63E3C}" type="pres">
      <dgm:prSet presAssocID="{144C2DDE-57CA-4005-AF55-3D0DFE15E34D}" presName="childTextBox" presStyleLbl="fgAccFollowNode1" presStyleIdx="4" presStyleCnt="5">
        <dgm:presLayoutVars>
          <dgm:bulletEnabled val="1"/>
        </dgm:presLayoutVars>
      </dgm:prSet>
      <dgm:spPr/>
    </dgm:pt>
    <dgm:pt modelId="{4D0C56AA-58D9-46DC-A0BF-BB1514A9F22B}" type="pres">
      <dgm:prSet presAssocID="{B4E754C2-004F-4F41-BBF4-6F5BDDC74251}" presName="sp" presStyleCnt="0"/>
      <dgm:spPr/>
    </dgm:pt>
    <dgm:pt modelId="{9B668EF3-D185-484F-AC39-D4348E5FBA15}" type="pres">
      <dgm:prSet presAssocID="{68FC68B0-78E8-4D02-BD09-F52D4377C8B4}" presName="arrowAndChildren" presStyleCnt="0"/>
      <dgm:spPr/>
    </dgm:pt>
    <dgm:pt modelId="{A917CEBE-F0C0-4843-91C9-941DBB79CC07}" type="pres">
      <dgm:prSet presAssocID="{68FC68B0-78E8-4D02-BD09-F52D4377C8B4}" presName="parentTextArrow" presStyleLbl="node1" presStyleIdx="1" presStyleCnt="2"/>
      <dgm:spPr/>
    </dgm:pt>
  </dgm:ptLst>
  <dgm:cxnLst>
    <dgm:cxn modelId="{F94E3817-06E1-4969-9F54-630300B550DA}" type="presOf" srcId="{78BE37BF-58CB-40CF-9E62-8BA62C73EC9A}" destId="{07E00EE3-3D6C-4D11-97CD-BD7DFBAAEC0A}" srcOrd="0" destOrd="0" presId="urn:microsoft.com/office/officeart/2005/8/layout/process4"/>
    <dgm:cxn modelId="{B8693F1A-8CE4-472A-8037-6C83E2CC8851}" srcId="{135380D7-9DED-4DD9-B72B-F867C383DBD4}" destId="{E69EFC07-85DF-4732-8C60-4B3C9AA50710}" srcOrd="2" destOrd="0" parTransId="{A0864F9E-C6BF-4D2B-B21D-962B662F71AF}" sibTransId="{63A80B0C-3149-4CFA-93C0-5220F4056D6C}"/>
    <dgm:cxn modelId="{EB51FD1D-346B-4055-933B-15D4FC14195C}" type="presOf" srcId="{AE2A219F-5AF6-474C-86BF-30049BE4E2B2}" destId="{A22D2115-31F8-4AE1-92DF-E1BA48684A53}" srcOrd="0" destOrd="0" presId="urn:microsoft.com/office/officeart/2005/8/layout/process4"/>
    <dgm:cxn modelId="{C19AFB26-F68C-4492-80F8-55B897257D3F}" type="presOf" srcId="{135380D7-9DED-4DD9-B72B-F867C383DBD4}" destId="{6F25E213-A3CA-47BF-9C2A-680C941661CB}" srcOrd="1" destOrd="0" presId="urn:microsoft.com/office/officeart/2005/8/layout/process4"/>
    <dgm:cxn modelId="{8C152E28-5493-435A-886A-EC73226C341F}" srcId="{135380D7-9DED-4DD9-B72B-F867C383DBD4}" destId="{144C2DDE-57CA-4005-AF55-3D0DFE15E34D}" srcOrd="4" destOrd="0" parTransId="{78E57895-29E6-457A-B31A-2F7F898F4A28}" sibTransId="{2E8AFD38-B6DC-4B04-A23A-F14D989A98BC}"/>
    <dgm:cxn modelId="{95162B31-29BF-4FFE-A91F-FD804CFE6048}" srcId="{135380D7-9DED-4DD9-B72B-F867C383DBD4}" destId="{5C6D1D2A-CECD-4F53-909D-3365FB04AF80}" srcOrd="0" destOrd="0" parTransId="{1137BFC0-941A-4540-962F-A1F68277F67E}" sibTransId="{4583D734-3F3E-4515-8082-2C5710BEF809}"/>
    <dgm:cxn modelId="{6E43E063-59A6-43D1-AFD1-E27949F84826}" type="presOf" srcId="{8E1B9058-58AF-42BD-A992-FC3FCC7E03FB}" destId="{41C4F257-18DC-4910-AB2A-46ED3770F771}" srcOrd="0" destOrd="0" presId="urn:microsoft.com/office/officeart/2005/8/layout/process4"/>
    <dgm:cxn modelId="{296AD848-E6E1-4A29-AC3F-E461537CE63F}" srcId="{78BE37BF-58CB-40CF-9E62-8BA62C73EC9A}" destId="{68FC68B0-78E8-4D02-BD09-F52D4377C8B4}" srcOrd="0" destOrd="0" parTransId="{E8340622-C8A7-4E5A-B834-A1205FE1F625}" sibTransId="{B4E754C2-004F-4F41-BBF4-6F5BDDC74251}"/>
    <dgm:cxn modelId="{14308E4A-4C5A-4FE5-B527-38E2161EFB53}" type="presOf" srcId="{144C2DDE-57CA-4005-AF55-3D0DFE15E34D}" destId="{82C7A079-6B89-4216-AE85-C495B0F63E3C}" srcOrd="0" destOrd="0" presId="urn:microsoft.com/office/officeart/2005/8/layout/process4"/>
    <dgm:cxn modelId="{0BA6B59A-69EB-4004-9748-01A8026BFB21}" type="presOf" srcId="{E69EFC07-85DF-4732-8C60-4B3C9AA50710}" destId="{999E56A7-E3E5-48AE-97B7-7700BAE44476}" srcOrd="0" destOrd="0" presId="urn:microsoft.com/office/officeart/2005/8/layout/process4"/>
    <dgm:cxn modelId="{8BBA759F-7C24-432E-8CE7-DA451F4F2C49}" type="presOf" srcId="{5C6D1D2A-CECD-4F53-909D-3365FB04AF80}" destId="{52273852-468F-4FEF-B5B8-D9183629E2C1}" srcOrd="0" destOrd="0" presId="urn:microsoft.com/office/officeart/2005/8/layout/process4"/>
    <dgm:cxn modelId="{1028EEA5-5D69-4196-9C73-7CD660E4ECEB}" type="presOf" srcId="{68FC68B0-78E8-4D02-BD09-F52D4377C8B4}" destId="{A917CEBE-F0C0-4843-91C9-941DBB79CC07}" srcOrd="0" destOrd="0" presId="urn:microsoft.com/office/officeart/2005/8/layout/process4"/>
    <dgm:cxn modelId="{C9C280BC-E733-4EDD-B1F4-C26C5AB27ECB}" srcId="{135380D7-9DED-4DD9-B72B-F867C383DBD4}" destId="{AE2A219F-5AF6-474C-86BF-30049BE4E2B2}" srcOrd="1" destOrd="0" parTransId="{8580BE10-E965-4275-811B-586B422C493E}" sibTransId="{AA35C2F1-F916-472B-BAD1-04CE77FA4EFD}"/>
    <dgm:cxn modelId="{640C08CA-5696-4D15-8F5E-B8D2C7FFA4D1}" type="presOf" srcId="{135380D7-9DED-4DD9-B72B-F867C383DBD4}" destId="{F485EBA9-E73D-47F2-B141-119C07C03CB6}" srcOrd="0" destOrd="0" presId="urn:microsoft.com/office/officeart/2005/8/layout/process4"/>
    <dgm:cxn modelId="{28C378DF-FD9D-4863-B83D-2F614A136A12}" srcId="{135380D7-9DED-4DD9-B72B-F867C383DBD4}" destId="{8E1B9058-58AF-42BD-A992-FC3FCC7E03FB}" srcOrd="3" destOrd="0" parTransId="{26F9715D-F338-40F2-AC39-352DFE7D74F3}" sibTransId="{A7F0AC79-7096-4C15-B482-F5029E9AAEBB}"/>
    <dgm:cxn modelId="{067146F6-F428-43A2-B6DA-D21BB32B7A61}" srcId="{78BE37BF-58CB-40CF-9E62-8BA62C73EC9A}" destId="{135380D7-9DED-4DD9-B72B-F867C383DBD4}" srcOrd="1" destOrd="0" parTransId="{8EE9BF12-28A6-4AB7-B466-7E4B3F9D2325}" sibTransId="{01DA291A-B5D1-4841-8E63-F17FA3A596C2}"/>
    <dgm:cxn modelId="{9678C43B-FEF4-4BB0-99E2-567FD0056433}" type="presParOf" srcId="{07E00EE3-3D6C-4D11-97CD-BD7DFBAAEC0A}" destId="{8EDE225E-EDA2-4CDC-B9ED-1547284CEDCE}" srcOrd="0" destOrd="0" presId="urn:microsoft.com/office/officeart/2005/8/layout/process4"/>
    <dgm:cxn modelId="{00C009E8-0460-436D-9685-F468E8A67799}" type="presParOf" srcId="{8EDE225E-EDA2-4CDC-B9ED-1547284CEDCE}" destId="{F485EBA9-E73D-47F2-B141-119C07C03CB6}" srcOrd="0" destOrd="0" presId="urn:microsoft.com/office/officeart/2005/8/layout/process4"/>
    <dgm:cxn modelId="{84BAD7FC-0C45-4687-A42F-73BB04663D50}" type="presParOf" srcId="{8EDE225E-EDA2-4CDC-B9ED-1547284CEDCE}" destId="{6F25E213-A3CA-47BF-9C2A-680C941661CB}" srcOrd="1" destOrd="0" presId="urn:microsoft.com/office/officeart/2005/8/layout/process4"/>
    <dgm:cxn modelId="{947A99DE-CD6E-4AC0-B04E-526F86D95AF0}" type="presParOf" srcId="{8EDE225E-EDA2-4CDC-B9ED-1547284CEDCE}" destId="{F6A42757-8392-4C1C-8166-E13C49133A96}" srcOrd="2" destOrd="0" presId="urn:microsoft.com/office/officeart/2005/8/layout/process4"/>
    <dgm:cxn modelId="{46E80521-9FB9-4E2C-88AE-9C1E56D65795}" type="presParOf" srcId="{F6A42757-8392-4C1C-8166-E13C49133A96}" destId="{52273852-468F-4FEF-B5B8-D9183629E2C1}" srcOrd="0" destOrd="0" presId="urn:microsoft.com/office/officeart/2005/8/layout/process4"/>
    <dgm:cxn modelId="{7143DCB3-A37B-4D79-94E4-961DFDA92184}" type="presParOf" srcId="{F6A42757-8392-4C1C-8166-E13C49133A96}" destId="{A22D2115-31F8-4AE1-92DF-E1BA48684A53}" srcOrd="1" destOrd="0" presId="urn:microsoft.com/office/officeart/2005/8/layout/process4"/>
    <dgm:cxn modelId="{0F0BCA30-453D-4CEE-AA77-DCDB4F2CE554}" type="presParOf" srcId="{F6A42757-8392-4C1C-8166-E13C49133A96}" destId="{999E56A7-E3E5-48AE-97B7-7700BAE44476}" srcOrd="2" destOrd="0" presId="urn:microsoft.com/office/officeart/2005/8/layout/process4"/>
    <dgm:cxn modelId="{4A2790DB-25DE-43E5-951C-D9225FF7FDD3}" type="presParOf" srcId="{F6A42757-8392-4C1C-8166-E13C49133A96}" destId="{41C4F257-18DC-4910-AB2A-46ED3770F771}" srcOrd="3" destOrd="0" presId="urn:microsoft.com/office/officeart/2005/8/layout/process4"/>
    <dgm:cxn modelId="{443BCE91-5D13-4D14-8AC6-18A1D3EDC507}" type="presParOf" srcId="{F6A42757-8392-4C1C-8166-E13C49133A96}" destId="{82C7A079-6B89-4216-AE85-C495B0F63E3C}" srcOrd="4" destOrd="0" presId="urn:microsoft.com/office/officeart/2005/8/layout/process4"/>
    <dgm:cxn modelId="{45AC7339-795E-4ABC-A6E1-63CF19D12BB9}" type="presParOf" srcId="{07E00EE3-3D6C-4D11-97CD-BD7DFBAAEC0A}" destId="{4D0C56AA-58D9-46DC-A0BF-BB1514A9F22B}" srcOrd="1" destOrd="0" presId="urn:microsoft.com/office/officeart/2005/8/layout/process4"/>
    <dgm:cxn modelId="{EEDFEBEE-40A7-472C-87F2-65173F7A2817}" type="presParOf" srcId="{07E00EE3-3D6C-4D11-97CD-BD7DFBAAEC0A}" destId="{9B668EF3-D185-484F-AC39-D4348E5FBA15}" srcOrd="2" destOrd="0" presId="urn:microsoft.com/office/officeart/2005/8/layout/process4"/>
    <dgm:cxn modelId="{35A81286-7ED0-443F-85D5-E8D3CCFFB47D}" type="presParOf" srcId="{9B668EF3-D185-484F-AC39-D4348E5FBA15}" destId="{A917CEBE-F0C0-4843-91C9-941DBB79CC0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761AD9-A705-4468-B37D-2A73166981B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BC192475-54C0-46E5-B2E0-7CB3941CE32B}">
      <dgm:prSet/>
      <dgm:spPr/>
      <dgm:t>
        <a:bodyPr/>
        <a:lstStyle/>
        <a:p>
          <a:r>
            <a:rPr lang="nl-NL"/>
            <a:t>Twee families </a:t>
          </a:r>
          <a:endParaRPr lang="en-US"/>
        </a:p>
      </dgm:t>
    </dgm:pt>
    <dgm:pt modelId="{2FA15330-E339-4C5E-858B-E6D1D97C5900}" type="parTrans" cxnId="{934CDF6D-EFBF-4EA6-891B-BA37420FD716}">
      <dgm:prSet/>
      <dgm:spPr/>
      <dgm:t>
        <a:bodyPr/>
        <a:lstStyle/>
        <a:p>
          <a:endParaRPr lang="en-US"/>
        </a:p>
      </dgm:t>
    </dgm:pt>
    <dgm:pt modelId="{43EB3AC9-1E5B-4734-95CC-6CC1B4855693}" type="sibTrans" cxnId="{934CDF6D-EFBF-4EA6-891B-BA37420FD716}">
      <dgm:prSet/>
      <dgm:spPr/>
      <dgm:t>
        <a:bodyPr/>
        <a:lstStyle/>
        <a:p>
          <a:endParaRPr lang="en-US"/>
        </a:p>
      </dgm:t>
    </dgm:pt>
    <dgm:pt modelId="{B4A06F6C-AD54-4138-A34B-07232612A9C5}">
      <dgm:prSet/>
      <dgm:spPr/>
      <dgm:t>
        <a:bodyPr/>
        <a:lstStyle/>
        <a:p>
          <a:r>
            <a:rPr lang="nl-NL"/>
            <a:t>Papegaaien van oude wereld (psittaculidae)</a:t>
          </a:r>
          <a:endParaRPr lang="en-US"/>
        </a:p>
      </dgm:t>
    </dgm:pt>
    <dgm:pt modelId="{77AD9D90-3ACC-4456-970C-527EA4C6D974}" type="parTrans" cxnId="{0DBB24B3-A4B0-43E1-BFF0-990637E1DCB0}">
      <dgm:prSet/>
      <dgm:spPr/>
      <dgm:t>
        <a:bodyPr/>
        <a:lstStyle/>
        <a:p>
          <a:endParaRPr lang="en-US"/>
        </a:p>
      </dgm:t>
    </dgm:pt>
    <dgm:pt modelId="{B2E66710-379D-40DE-8CEC-63CF7DF0DE3B}" type="sibTrans" cxnId="{0DBB24B3-A4B0-43E1-BFF0-990637E1DCB0}">
      <dgm:prSet/>
      <dgm:spPr/>
      <dgm:t>
        <a:bodyPr/>
        <a:lstStyle/>
        <a:p>
          <a:endParaRPr lang="en-US"/>
        </a:p>
      </dgm:t>
    </dgm:pt>
    <dgm:pt modelId="{63984FA4-AFC6-41AB-AE15-50B231A1F8E9}">
      <dgm:prSet/>
      <dgm:spPr/>
      <dgm:t>
        <a:bodyPr/>
        <a:lstStyle/>
        <a:p>
          <a:r>
            <a:rPr lang="nl-NL"/>
            <a:t>Papegaaien van Afrika en de nieuwe wereld (psittacidae)</a:t>
          </a:r>
          <a:endParaRPr lang="en-US"/>
        </a:p>
      </dgm:t>
    </dgm:pt>
    <dgm:pt modelId="{998D29F9-78C8-4CF1-95D1-422D15683984}" type="parTrans" cxnId="{7C5066F4-748E-44CA-BCD8-0FD8022103F8}">
      <dgm:prSet/>
      <dgm:spPr/>
      <dgm:t>
        <a:bodyPr/>
        <a:lstStyle/>
        <a:p>
          <a:endParaRPr lang="en-US"/>
        </a:p>
      </dgm:t>
    </dgm:pt>
    <dgm:pt modelId="{30902506-1A6D-43E1-98CB-20749CFB3511}" type="sibTrans" cxnId="{7C5066F4-748E-44CA-BCD8-0FD8022103F8}">
      <dgm:prSet/>
      <dgm:spPr/>
      <dgm:t>
        <a:bodyPr/>
        <a:lstStyle/>
        <a:p>
          <a:endParaRPr lang="en-US"/>
        </a:p>
      </dgm:t>
    </dgm:pt>
    <dgm:pt modelId="{F65E65FB-BDDB-4CEC-8932-3D1E5804433F}">
      <dgm:prSet/>
      <dgm:spPr/>
      <dgm:t>
        <a:bodyPr/>
        <a:lstStyle/>
        <a:p>
          <a:r>
            <a:rPr lang="nl-NL"/>
            <a:t>Zeer grote groep </a:t>
          </a:r>
          <a:endParaRPr lang="en-US"/>
        </a:p>
      </dgm:t>
    </dgm:pt>
    <dgm:pt modelId="{7A1963B6-9A9D-4D4D-A99B-95914C9E9BF3}" type="parTrans" cxnId="{748D0218-BE02-4AA8-AD3E-383E023DACE3}">
      <dgm:prSet/>
      <dgm:spPr/>
      <dgm:t>
        <a:bodyPr/>
        <a:lstStyle/>
        <a:p>
          <a:endParaRPr lang="en-US"/>
        </a:p>
      </dgm:t>
    </dgm:pt>
    <dgm:pt modelId="{C0F10F7F-57E2-4540-B6F9-49224B5956CC}" type="sibTrans" cxnId="{748D0218-BE02-4AA8-AD3E-383E023DACE3}">
      <dgm:prSet/>
      <dgm:spPr/>
      <dgm:t>
        <a:bodyPr/>
        <a:lstStyle/>
        <a:p>
          <a:endParaRPr lang="en-US"/>
        </a:p>
      </dgm:t>
    </dgm:pt>
    <dgm:pt modelId="{21E05242-9425-4AB8-9C58-49DD0C4E71E4}">
      <dgm:prSet/>
      <dgm:spPr/>
      <dgm:t>
        <a:bodyPr/>
        <a:lstStyle/>
        <a:p>
          <a:r>
            <a:rPr lang="nl-NL"/>
            <a:t>Nieuw-zeelandse papegaaien (strigopidae)</a:t>
          </a:r>
          <a:endParaRPr lang="en-US"/>
        </a:p>
      </dgm:t>
    </dgm:pt>
    <dgm:pt modelId="{DD06DD70-97CB-4368-A3CE-BD7FA7126824}" type="parTrans" cxnId="{672BC236-22AA-4A99-AD8A-30BCD6B12B71}">
      <dgm:prSet/>
      <dgm:spPr/>
      <dgm:t>
        <a:bodyPr/>
        <a:lstStyle/>
        <a:p>
          <a:endParaRPr lang="en-US"/>
        </a:p>
      </dgm:t>
    </dgm:pt>
    <dgm:pt modelId="{BEB2A849-1C0D-4BC7-8E89-AC52E828A4B5}" type="sibTrans" cxnId="{672BC236-22AA-4A99-AD8A-30BCD6B12B71}">
      <dgm:prSet/>
      <dgm:spPr/>
      <dgm:t>
        <a:bodyPr/>
        <a:lstStyle/>
        <a:p>
          <a:endParaRPr lang="en-US"/>
        </a:p>
      </dgm:t>
    </dgm:pt>
    <dgm:pt modelId="{64D1B9B1-4C18-47D7-BA41-0A929A116A05}">
      <dgm:prSet/>
      <dgm:spPr/>
      <dgm:t>
        <a:bodyPr/>
        <a:lstStyle/>
        <a:p>
          <a:r>
            <a:rPr lang="nl-NL"/>
            <a:t>Sterke korte kromme snavel, kraken van zaden en noten. Snaveldelen kunnen ze apart van elkaar bewegen. </a:t>
          </a:r>
          <a:endParaRPr lang="en-US"/>
        </a:p>
      </dgm:t>
    </dgm:pt>
    <dgm:pt modelId="{F427102B-E408-4727-A796-E808065C10F0}" type="parTrans" cxnId="{A3E659E7-A3F3-4AED-AC93-E7FFBCB585B0}">
      <dgm:prSet/>
      <dgm:spPr/>
      <dgm:t>
        <a:bodyPr/>
        <a:lstStyle/>
        <a:p>
          <a:endParaRPr lang="en-US"/>
        </a:p>
      </dgm:t>
    </dgm:pt>
    <dgm:pt modelId="{E9CA725F-E316-480A-A92F-E84C0FBF4C6C}" type="sibTrans" cxnId="{A3E659E7-A3F3-4AED-AC93-E7FFBCB585B0}">
      <dgm:prSet/>
      <dgm:spPr/>
      <dgm:t>
        <a:bodyPr/>
        <a:lstStyle/>
        <a:p>
          <a:endParaRPr lang="en-US"/>
        </a:p>
      </dgm:t>
    </dgm:pt>
    <dgm:pt modelId="{4BBDB381-FD7E-46D1-A19B-9C776DD6344B}">
      <dgm:prSet/>
      <dgm:spPr/>
      <dgm:t>
        <a:bodyPr/>
        <a:lstStyle/>
        <a:p>
          <a:r>
            <a:rPr lang="nl-NL"/>
            <a:t>Korte hals</a:t>
          </a:r>
          <a:endParaRPr lang="en-US"/>
        </a:p>
      </dgm:t>
    </dgm:pt>
    <dgm:pt modelId="{FCF82A6D-F401-4FAA-9E52-657161567D13}" type="parTrans" cxnId="{D8F2F273-F199-45F3-8943-0D49DF2A9264}">
      <dgm:prSet/>
      <dgm:spPr/>
      <dgm:t>
        <a:bodyPr/>
        <a:lstStyle/>
        <a:p>
          <a:endParaRPr lang="en-US"/>
        </a:p>
      </dgm:t>
    </dgm:pt>
    <dgm:pt modelId="{EE412A8D-151D-488D-B331-F5C5A5A875F6}" type="sibTrans" cxnId="{D8F2F273-F199-45F3-8943-0D49DF2A9264}">
      <dgm:prSet/>
      <dgm:spPr/>
      <dgm:t>
        <a:bodyPr/>
        <a:lstStyle/>
        <a:p>
          <a:endParaRPr lang="en-US"/>
        </a:p>
      </dgm:t>
    </dgm:pt>
    <dgm:pt modelId="{5051095D-4C2D-4DCD-830B-766A2F4B14A7}">
      <dgm:prSet/>
      <dgm:spPr/>
      <dgm:t>
        <a:bodyPr/>
        <a:lstStyle/>
        <a:p>
          <a:r>
            <a:rPr lang="nl-NL"/>
            <a:t>Vier tenen. Twee naar voren, twee naar achter. </a:t>
          </a:r>
          <a:endParaRPr lang="en-US"/>
        </a:p>
      </dgm:t>
    </dgm:pt>
    <dgm:pt modelId="{835E1BE9-6F19-42AC-98A6-C91568D369B6}" type="parTrans" cxnId="{3AD352CD-935C-4194-A7BB-674B86E8AAF1}">
      <dgm:prSet/>
      <dgm:spPr/>
      <dgm:t>
        <a:bodyPr/>
        <a:lstStyle/>
        <a:p>
          <a:endParaRPr lang="en-US"/>
        </a:p>
      </dgm:t>
    </dgm:pt>
    <dgm:pt modelId="{9487B8D9-30EF-4976-8D1F-A9F8D2B66332}" type="sibTrans" cxnId="{3AD352CD-935C-4194-A7BB-674B86E8AAF1}">
      <dgm:prSet/>
      <dgm:spPr/>
      <dgm:t>
        <a:bodyPr/>
        <a:lstStyle/>
        <a:p>
          <a:endParaRPr lang="en-US"/>
        </a:p>
      </dgm:t>
    </dgm:pt>
    <dgm:pt modelId="{50A98D18-CB19-42FF-91B2-81305AAEFDFA}">
      <dgm:prSet/>
      <dgm:spPr/>
      <dgm:t>
        <a:bodyPr/>
        <a:lstStyle/>
        <a:p>
          <a:r>
            <a:rPr lang="nl-NL"/>
            <a:t>Klimmers. </a:t>
          </a:r>
          <a:endParaRPr lang="en-US"/>
        </a:p>
      </dgm:t>
    </dgm:pt>
    <dgm:pt modelId="{FF97CBD3-5F66-4864-9A3E-C27164169BF3}" type="parTrans" cxnId="{D214CAD1-403C-4E11-BB61-6D37E39A5D0B}">
      <dgm:prSet/>
      <dgm:spPr/>
      <dgm:t>
        <a:bodyPr/>
        <a:lstStyle/>
        <a:p>
          <a:endParaRPr lang="en-US"/>
        </a:p>
      </dgm:t>
    </dgm:pt>
    <dgm:pt modelId="{43E2D45F-086A-4AD0-ABE0-AA1313E71710}" type="sibTrans" cxnId="{D214CAD1-403C-4E11-BB61-6D37E39A5D0B}">
      <dgm:prSet/>
      <dgm:spPr/>
      <dgm:t>
        <a:bodyPr/>
        <a:lstStyle/>
        <a:p>
          <a:endParaRPr lang="en-US"/>
        </a:p>
      </dgm:t>
    </dgm:pt>
    <dgm:pt modelId="{D98DFDEE-ADA7-42C1-A726-862115E5D7AE}">
      <dgm:prSet/>
      <dgm:spPr/>
      <dgm:t>
        <a:bodyPr/>
        <a:lstStyle/>
        <a:p>
          <a:r>
            <a:rPr lang="nl-NL"/>
            <a:t>Kleurrijke vogels </a:t>
          </a:r>
          <a:endParaRPr lang="en-US"/>
        </a:p>
      </dgm:t>
    </dgm:pt>
    <dgm:pt modelId="{0ACD361A-4669-4E35-887F-80F2BA4A05DE}" type="parTrans" cxnId="{4619E598-AAEC-423E-85B6-D7F4BEC17CF1}">
      <dgm:prSet/>
      <dgm:spPr/>
      <dgm:t>
        <a:bodyPr/>
        <a:lstStyle/>
        <a:p>
          <a:endParaRPr lang="en-US"/>
        </a:p>
      </dgm:t>
    </dgm:pt>
    <dgm:pt modelId="{DCD2EBB3-CFB9-4BFC-BFFE-13B4AD94C3F3}" type="sibTrans" cxnId="{4619E598-AAEC-423E-85B6-D7F4BEC17CF1}">
      <dgm:prSet/>
      <dgm:spPr/>
      <dgm:t>
        <a:bodyPr/>
        <a:lstStyle/>
        <a:p>
          <a:endParaRPr lang="en-US"/>
        </a:p>
      </dgm:t>
    </dgm:pt>
    <dgm:pt modelId="{8E4113EF-906A-4B70-8A87-16A77F54CE8C}">
      <dgm:prSet/>
      <dgm:spPr/>
      <dgm:t>
        <a:bodyPr/>
        <a:lstStyle/>
        <a:p>
          <a:r>
            <a:rPr lang="nl-NL"/>
            <a:t>Goed te trainen/ slim</a:t>
          </a:r>
          <a:endParaRPr lang="en-US"/>
        </a:p>
      </dgm:t>
    </dgm:pt>
    <dgm:pt modelId="{90513398-CD70-4102-A7C4-6811EE321CFA}" type="parTrans" cxnId="{74EB809E-E91E-40B0-97D4-B3F142BAEE08}">
      <dgm:prSet/>
      <dgm:spPr/>
      <dgm:t>
        <a:bodyPr/>
        <a:lstStyle/>
        <a:p>
          <a:endParaRPr lang="en-US"/>
        </a:p>
      </dgm:t>
    </dgm:pt>
    <dgm:pt modelId="{B444E6CA-2C0E-408F-9B26-07F93A63DE72}" type="sibTrans" cxnId="{74EB809E-E91E-40B0-97D4-B3F142BAEE08}">
      <dgm:prSet/>
      <dgm:spPr/>
      <dgm:t>
        <a:bodyPr/>
        <a:lstStyle/>
        <a:p>
          <a:endParaRPr lang="en-US"/>
        </a:p>
      </dgm:t>
    </dgm:pt>
    <dgm:pt modelId="{9EC4B1DC-A554-42E2-A1C8-52FC223D2E80}">
      <dgm:prSet/>
      <dgm:spPr/>
      <dgm:t>
        <a:bodyPr/>
        <a:lstStyle/>
        <a:p>
          <a:r>
            <a:rPr lang="nl-NL"/>
            <a:t>Voorkeur rechts of links </a:t>
          </a:r>
          <a:endParaRPr lang="en-US"/>
        </a:p>
      </dgm:t>
    </dgm:pt>
    <dgm:pt modelId="{43F4413E-F723-4203-BF63-F642BCAA7988}" type="parTrans" cxnId="{717689FE-A073-4F32-9F0A-2B7ADB550953}">
      <dgm:prSet/>
      <dgm:spPr/>
      <dgm:t>
        <a:bodyPr/>
        <a:lstStyle/>
        <a:p>
          <a:endParaRPr lang="en-US"/>
        </a:p>
      </dgm:t>
    </dgm:pt>
    <dgm:pt modelId="{E5EC1B24-BC70-4473-9B63-092EABE031B1}" type="sibTrans" cxnId="{717689FE-A073-4F32-9F0A-2B7ADB550953}">
      <dgm:prSet/>
      <dgm:spPr/>
      <dgm:t>
        <a:bodyPr/>
        <a:lstStyle/>
        <a:p>
          <a:endParaRPr lang="en-US"/>
        </a:p>
      </dgm:t>
    </dgm:pt>
    <dgm:pt modelId="{09EB2ED2-CCFA-4B89-B992-A86A2C1EA083}">
      <dgm:prSet/>
      <dgm:spPr/>
      <dgm:t>
        <a:bodyPr/>
        <a:lstStyle/>
        <a:p>
          <a:r>
            <a:rPr lang="nl-NL"/>
            <a:t>Pop is baas in relatie</a:t>
          </a:r>
          <a:endParaRPr lang="en-US"/>
        </a:p>
      </dgm:t>
    </dgm:pt>
    <dgm:pt modelId="{15407D58-D0BC-4CC5-90C5-A3016B9625DE}" type="parTrans" cxnId="{BF946FBE-CB2C-42F5-A814-0C610E6B111F}">
      <dgm:prSet/>
      <dgm:spPr/>
      <dgm:t>
        <a:bodyPr/>
        <a:lstStyle/>
        <a:p>
          <a:endParaRPr lang="en-US"/>
        </a:p>
      </dgm:t>
    </dgm:pt>
    <dgm:pt modelId="{0C1D5078-C243-4851-A538-4F906DE180DC}" type="sibTrans" cxnId="{BF946FBE-CB2C-42F5-A814-0C610E6B111F}">
      <dgm:prSet/>
      <dgm:spPr/>
      <dgm:t>
        <a:bodyPr/>
        <a:lstStyle/>
        <a:p>
          <a:endParaRPr lang="en-US"/>
        </a:p>
      </dgm:t>
    </dgm:pt>
    <dgm:pt modelId="{45DAC653-9307-4803-979C-D0786DFF7CC5}">
      <dgm:prSet/>
      <dgm:spPr/>
      <dgm:t>
        <a:bodyPr/>
        <a:lstStyle/>
        <a:p>
          <a:r>
            <a:rPr lang="nl-NL"/>
            <a:t>Een hard/luid stemgeluid </a:t>
          </a:r>
          <a:endParaRPr lang="en-US"/>
        </a:p>
      </dgm:t>
    </dgm:pt>
    <dgm:pt modelId="{AD51F392-FCC6-4235-803D-4C6246B37F2E}" type="parTrans" cxnId="{D8172571-21B6-44E5-A870-8654B3572E55}">
      <dgm:prSet/>
      <dgm:spPr/>
      <dgm:t>
        <a:bodyPr/>
        <a:lstStyle/>
        <a:p>
          <a:endParaRPr lang="en-US"/>
        </a:p>
      </dgm:t>
    </dgm:pt>
    <dgm:pt modelId="{DB6FB257-1D39-4B76-91D2-C94B2034F1F2}" type="sibTrans" cxnId="{D8172571-21B6-44E5-A870-8654B3572E55}">
      <dgm:prSet/>
      <dgm:spPr/>
      <dgm:t>
        <a:bodyPr/>
        <a:lstStyle/>
        <a:p>
          <a:endParaRPr lang="en-US"/>
        </a:p>
      </dgm:t>
    </dgm:pt>
    <dgm:pt modelId="{AC30033F-C8E9-432C-BE60-7679BC4DED9E}">
      <dgm:prSet/>
      <dgm:spPr/>
      <dgm:t>
        <a:bodyPr/>
        <a:lstStyle/>
        <a:p>
          <a:r>
            <a:rPr lang="nl-NL"/>
            <a:t>Ze zijn sociaal </a:t>
          </a:r>
          <a:endParaRPr lang="en-US"/>
        </a:p>
      </dgm:t>
    </dgm:pt>
    <dgm:pt modelId="{35BD09C4-5E91-48B0-B440-551D415E43B3}" type="parTrans" cxnId="{395FD1D0-BC1F-46DE-9D5A-D3BCC4F2130A}">
      <dgm:prSet/>
      <dgm:spPr/>
      <dgm:t>
        <a:bodyPr/>
        <a:lstStyle/>
        <a:p>
          <a:endParaRPr lang="en-US"/>
        </a:p>
      </dgm:t>
    </dgm:pt>
    <dgm:pt modelId="{3C6EC5B5-45F3-4094-80A1-E1792DB94A81}" type="sibTrans" cxnId="{395FD1D0-BC1F-46DE-9D5A-D3BCC4F2130A}">
      <dgm:prSet/>
      <dgm:spPr/>
      <dgm:t>
        <a:bodyPr/>
        <a:lstStyle/>
        <a:p>
          <a:endParaRPr lang="en-US"/>
        </a:p>
      </dgm:t>
    </dgm:pt>
    <dgm:pt modelId="{33FD801F-5BAD-417E-B5A3-0E70EDB2136B}" type="pres">
      <dgm:prSet presAssocID="{84761AD9-A705-4468-B37D-2A73166981B7}" presName="linear" presStyleCnt="0">
        <dgm:presLayoutVars>
          <dgm:animLvl val="lvl"/>
          <dgm:resizeHandles val="exact"/>
        </dgm:presLayoutVars>
      </dgm:prSet>
      <dgm:spPr/>
    </dgm:pt>
    <dgm:pt modelId="{308507D8-0FE1-4CF1-8471-9B062A7F6583}" type="pres">
      <dgm:prSet presAssocID="{BC192475-54C0-46E5-B2E0-7CB3941CE32B}" presName="parentText" presStyleLbl="node1" presStyleIdx="0" presStyleCnt="13">
        <dgm:presLayoutVars>
          <dgm:chMax val="0"/>
          <dgm:bulletEnabled val="1"/>
        </dgm:presLayoutVars>
      </dgm:prSet>
      <dgm:spPr/>
    </dgm:pt>
    <dgm:pt modelId="{CB6CAA76-DED5-4FA7-86F3-81E4597359E0}" type="pres">
      <dgm:prSet presAssocID="{BC192475-54C0-46E5-B2E0-7CB3941CE32B}" presName="childText" presStyleLbl="revTx" presStyleIdx="0" presStyleCnt="1">
        <dgm:presLayoutVars>
          <dgm:bulletEnabled val="1"/>
        </dgm:presLayoutVars>
      </dgm:prSet>
      <dgm:spPr/>
    </dgm:pt>
    <dgm:pt modelId="{BA741C6A-8E32-491F-AB6F-5100892221FD}" type="pres">
      <dgm:prSet presAssocID="{F65E65FB-BDDB-4CEC-8932-3D1E5804433F}" presName="parentText" presStyleLbl="node1" presStyleIdx="1" presStyleCnt="13">
        <dgm:presLayoutVars>
          <dgm:chMax val="0"/>
          <dgm:bulletEnabled val="1"/>
        </dgm:presLayoutVars>
      </dgm:prSet>
      <dgm:spPr/>
    </dgm:pt>
    <dgm:pt modelId="{567AA532-728F-4089-A7A2-7C9658D2FDB8}" type="pres">
      <dgm:prSet presAssocID="{C0F10F7F-57E2-4540-B6F9-49224B5956CC}" presName="spacer" presStyleCnt="0"/>
      <dgm:spPr/>
    </dgm:pt>
    <dgm:pt modelId="{9BACAB4A-3194-4D90-9D1D-DB8DAF8EA409}" type="pres">
      <dgm:prSet presAssocID="{21E05242-9425-4AB8-9C58-49DD0C4E71E4}" presName="parentText" presStyleLbl="node1" presStyleIdx="2" presStyleCnt="13">
        <dgm:presLayoutVars>
          <dgm:chMax val="0"/>
          <dgm:bulletEnabled val="1"/>
        </dgm:presLayoutVars>
      </dgm:prSet>
      <dgm:spPr/>
    </dgm:pt>
    <dgm:pt modelId="{EC168422-DD2E-46B3-AD58-03B84E07DF9F}" type="pres">
      <dgm:prSet presAssocID="{BEB2A849-1C0D-4BC7-8E89-AC52E828A4B5}" presName="spacer" presStyleCnt="0"/>
      <dgm:spPr/>
    </dgm:pt>
    <dgm:pt modelId="{9256B55E-4AC9-477C-83EF-76273BF450CB}" type="pres">
      <dgm:prSet presAssocID="{64D1B9B1-4C18-47D7-BA41-0A929A116A05}" presName="parentText" presStyleLbl="node1" presStyleIdx="3" presStyleCnt="13">
        <dgm:presLayoutVars>
          <dgm:chMax val="0"/>
          <dgm:bulletEnabled val="1"/>
        </dgm:presLayoutVars>
      </dgm:prSet>
      <dgm:spPr/>
    </dgm:pt>
    <dgm:pt modelId="{35C5E4AD-2136-463B-85E9-553411FAC3E0}" type="pres">
      <dgm:prSet presAssocID="{E9CA725F-E316-480A-A92F-E84C0FBF4C6C}" presName="spacer" presStyleCnt="0"/>
      <dgm:spPr/>
    </dgm:pt>
    <dgm:pt modelId="{F77D9D6E-1507-481C-9028-E8C429F71698}" type="pres">
      <dgm:prSet presAssocID="{4BBDB381-FD7E-46D1-A19B-9C776DD6344B}" presName="parentText" presStyleLbl="node1" presStyleIdx="4" presStyleCnt="13">
        <dgm:presLayoutVars>
          <dgm:chMax val="0"/>
          <dgm:bulletEnabled val="1"/>
        </dgm:presLayoutVars>
      </dgm:prSet>
      <dgm:spPr/>
    </dgm:pt>
    <dgm:pt modelId="{0A042335-BEF7-4D19-9077-519FA7166510}" type="pres">
      <dgm:prSet presAssocID="{EE412A8D-151D-488D-B331-F5C5A5A875F6}" presName="spacer" presStyleCnt="0"/>
      <dgm:spPr/>
    </dgm:pt>
    <dgm:pt modelId="{6F1D275C-C769-42C2-B421-9717C28A5734}" type="pres">
      <dgm:prSet presAssocID="{5051095D-4C2D-4DCD-830B-766A2F4B14A7}" presName="parentText" presStyleLbl="node1" presStyleIdx="5" presStyleCnt="13">
        <dgm:presLayoutVars>
          <dgm:chMax val="0"/>
          <dgm:bulletEnabled val="1"/>
        </dgm:presLayoutVars>
      </dgm:prSet>
      <dgm:spPr/>
    </dgm:pt>
    <dgm:pt modelId="{58866D83-2931-4F71-8A28-A9656AF04C5D}" type="pres">
      <dgm:prSet presAssocID="{9487B8D9-30EF-4976-8D1F-A9F8D2B66332}" presName="spacer" presStyleCnt="0"/>
      <dgm:spPr/>
    </dgm:pt>
    <dgm:pt modelId="{F0E8B614-2215-4996-9412-BED18389E5ED}" type="pres">
      <dgm:prSet presAssocID="{50A98D18-CB19-42FF-91B2-81305AAEFDFA}" presName="parentText" presStyleLbl="node1" presStyleIdx="6" presStyleCnt="13">
        <dgm:presLayoutVars>
          <dgm:chMax val="0"/>
          <dgm:bulletEnabled val="1"/>
        </dgm:presLayoutVars>
      </dgm:prSet>
      <dgm:spPr/>
    </dgm:pt>
    <dgm:pt modelId="{1ECA4B55-6B94-4968-8FC2-3A9D8591E645}" type="pres">
      <dgm:prSet presAssocID="{43E2D45F-086A-4AD0-ABE0-AA1313E71710}" presName="spacer" presStyleCnt="0"/>
      <dgm:spPr/>
    </dgm:pt>
    <dgm:pt modelId="{342A4447-35CD-4712-B878-C0B9AECFA71F}" type="pres">
      <dgm:prSet presAssocID="{D98DFDEE-ADA7-42C1-A726-862115E5D7AE}" presName="parentText" presStyleLbl="node1" presStyleIdx="7" presStyleCnt="13">
        <dgm:presLayoutVars>
          <dgm:chMax val="0"/>
          <dgm:bulletEnabled val="1"/>
        </dgm:presLayoutVars>
      </dgm:prSet>
      <dgm:spPr/>
    </dgm:pt>
    <dgm:pt modelId="{8EAEBF50-8E60-43F6-BB6C-006C790B6C46}" type="pres">
      <dgm:prSet presAssocID="{DCD2EBB3-CFB9-4BFC-BFFE-13B4AD94C3F3}" presName="spacer" presStyleCnt="0"/>
      <dgm:spPr/>
    </dgm:pt>
    <dgm:pt modelId="{4D7EFDF2-6855-49E9-B5B2-EAD12C7E8D17}" type="pres">
      <dgm:prSet presAssocID="{8E4113EF-906A-4B70-8A87-16A77F54CE8C}" presName="parentText" presStyleLbl="node1" presStyleIdx="8" presStyleCnt="13">
        <dgm:presLayoutVars>
          <dgm:chMax val="0"/>
          <dgm:bulletEnabled val="1"/>
        </dgm:presLayoutVars>
      </dgm:prSet>
      <dgm:spPr/>
    </dgm:pt>
    <dgm:pt modelId="{89CB5D06-CA01-406E-86C6-25A7DC91BEB5}" type="pres">
      <dgm:prSet presAssocID="{B444E6CA-2C0E-408F-9B26-07F93A63DE72}" presName="spacer" presStyleCnt="0"/>
      <dgm:spPr/>
    </dgm:pt>
    <dgm:pt modelId="{EBEF9FF8-6C8A-4438-95E2-9E5A414DA3F1}" type="pres">
      <dgm:prSet presAssocID="{9EC4B1DC-A554-42E2-A1C8-52FC223D2E80}" presName="parentText" presStyleLbl="node1" presStyleIdx="9" presStyleCnt="13">
        <dgm:presLayoutVars>
          <dgm:chMax val="0"/>
          <dgm:bulletEnabled val="1"/>
        </dgm:presLayoutVars>
      </dgm:prSet>
      <dgm:spPr/>
    </dgm:pt>
    <dgm:pt modelId="{EAB0A95C-3D48-4174-826A-FF5CFB4CE126}" type="pres">
      <dgm:prSet presAssocID="{E5EC1B24-BC70-4473-9B63-092EABE031B1}" presName="spacer" presStyleCnt="0"/>
      <dgm:spPr/>
    </dgm:pt>
    <dgm:pt modelId="{50FF4BA3-DC38-4508-9F82-9E1845625DC1}" type="pres">
      <dgm:prSet presAssocID="{09EB2ED2-CCFA-4B89-B992-A86A2C1EA083}" presName="parentText" presStyleLbl="node1" presStyleIdx="10" presStyleCnt="13">
        <dgm:presLayoutVars>
          <dgm:chMax val="0"/>
          <dgm:bulletEnabled val="1"/>
        </dgm:presLayoutVars>
      </dgm:prSet>
      <dgm:spPr/>
    </dgm:pt>
    <dgm:pt modelId="{A845135D-5889-4C91-82A6-AA1A26B74D92}" type="pres">
      <dgm:prSet presAssocID="{0C1D5078-C243-4851-A538-4F906DE180DC}" presName="spacer" presStyleCnt="0"/>
      <dgm:spPr/>
    </dgm:pt>
    <dgm:pt modelId="{6244F6E8-FE8D-4A20-BD5C-07AFCAA2E6B6}" type="pres">
      <dgm:prSet presAssocID="{45DAC653-9307-4803-979C-D0786DFF7CC5}" presName="parentText" presStyleLbl="node1" presStyleIdx="11" presStyleCnt="13">
        <dgm:presLayoutVars>
          <dgm:chMax val="0"/>
          <dgm:bulletEnabled val="1"/>
        </dgm:presLayoutVars>
      </dgm:prSet>
      <dgm:spPr/>
    </dgm:pt>
    <dgm:pt modelId="{13E802BD-9F59-417D-8885-C58587E444C1}" type="pres">
      <dgm:prSet presAssocID="{DB6FB257-1D39-4B76-91D2-C94B2034F1F2}" presName="spacer" presStyleCnt="0"/>
      <dgm:spPr/>
    </dgm:pt>
    <dgm:pt modelId="{2F1B149A-6140-4770-AD91-9993C01A0F34}" type="pres">
      <dgm:prSet presAssocID="{AC30033F-C8E9-432C-BE60-7679BC4DED9E}" presName="parentText" presStyleLbl="node1" presStyleIdx="12" presStyleCnt="13">
        <dgm:presLayoutVars>
          <dgm:chMax val="0"/>
          <dgm:bulletEnabled val="1"/>
        </dgm:presLayoutVars>
      </dgm:prSet>
      <dgm:spPr/>
    </dgm:pt>
  </dgm:ptLst>
  <dgm:cxnLst>
    <dgm:cxn modelId="{6E2B5B11-C5A9-48DA-B63C-7749FE10DC07}" type="presOf" srcId="{45DAC653-9307-4803-979C-D0786DFF7CC5}" destId="{6244F6E8-FE8D-4A20-BD5C-07AFCAA2E6B6}" srcOrd="0" destOrd="0" presId="urn:microsoft.com/office/officeart/2005/8/layout/vList2"/>
    <dgm:cxn modelId="{748D0218-BE02-4AA8-AD3E-383E023DACE3}" srcId="{84761AD9-A705-4468-B37D-2A73166981B7}" destId="{F65E65FB-BDDB-4CEC-8932-3D1E5804433F}" srcOrd="1" destOrd="0" parTransId="{7A1963B6-9A9D-4D4D-A99B-95914C9E9BF3}" sibTransId="{C0F10F7F-57E2-4540-B6F9-49224B5956CC}"/>
    <dgm:cxn modelId="{C44F3621-B58C-4139-A92A-F6460EAD08AA}" type="presOf" srcId="{4BBDB381-FD7E-46D1-A19B-9C776DD6344B}" destId="{F77D9D6E-1507-481C-9028-E8C429F71698}" srcOrd="0" destOrd="0" presId="urn:microsoft.com/office/officeart/2005/8/layout/vList2"/>
    <dgm:cxn modelId="{672BC236-22AA-4A99-AD8A-30BCD6B12B71}" srcId="{84761AD9-A705-4468-B37D-2A73166981B7}" destId="{21E05242-9425-4AB8-9C58-49DD0C4E71E4}" srcOrd="2" destOrd="0" parTransId="{DD06DD70-97CB-4368-A3CE-BD7FA7126824}" sibTransId="{BEB2A849-1C0D-4BC7-8E89-AC52E828A4B5}"/>
    <dgm:cxn modelId="{2F41A63E-AB1B-49B2-9F94-6CE7CBF228E0}" type="presOf" srcId="{50A98D18-CB19-42FF-91B2-81305AAEFDFA}" destId="{F0E8B614-2215-4996-9412-BED18389E5ED}" srcOrd="0" destOrd="0" presId="urn:microsoft.com/office/officeart/2005/8/layout/vList2"/>
    <dgm:cxn modelId="{7F259A46-52C0-4A1A-8393-65EB192D77E0}" type="presOf" srcId="{63984FA4-AFC6-41AB-AE15-50B231A1F8E9}" destId="{CB6CAA76-DED5-4FA7-86F3-81E4597359E0}" srcOrd="0" destOrd="1" presId="urn:microsoft.com/office/officeart/2005/8/layout/vList2"/>
    <dgm:cxn modelId="{8AAA5768-32C5-4C41-AB41-48AD81E1F1A7}" type="presOf" srcId="{09EB2ED2-CCFA-4B89-B992-A86A2C1EA083}" destId="{50FF4BA3-DC38-4508-9F82-9E1845625DC1}" srcOrd="0" destOrd="0" presId="urn:microsoft.com/office/officeart/2005/8/layout/vList2"/>
    <dgm:cxn modelId="{AB59F24A-77D1-4371-8761-9B94EAB7E452}" type="presOf" srcId="{BC192475-54C0-46E5-B2E0-7CB3941CE32B}" destId="{308507D8-0FE1-4CF1-8471-9B062A7F6583}" srcOrd="0" destOrd="0" presId="urn:microsoft.com/office/officeart/2005/8/layout/vList2"/>
    <dgm:cxn modelId="{630D7C6C-04FC-487F-B7C4-B0AED3A69E34}" type="presOf" srcId="{D98DFDEE-ADA7-42C1-A726-862115E5D7AE}" destId="{342A4447-35CD-4712-B878-C0B9AECFA71F}" srcOrd="0" destOrd="0" presId="urn:microsoft.com/office/officeart/2005/8/layout/vList2"/>
    <dgm:cxn modelId="{934CDF6D-EFBF-4EA6-891B-BA37420FD716}" srcId="{84761AD9-A705-4468-B37D-2A73166981B7}" destId="{BC192475-54C0-46E5-B2E0-7CB3941CE32B}" srcOrd="0" destOrd="0" parTransId="{2FA15330-E339-4C5E-858B-E6D1D97C5900}" sibTransId="{43EB3AC9-1E5B-4734-95CC-6CC1B4855693}"/>
    <dgm:cxn modelId="{D8172571-21B6-44E5-A870-8654B3572E55}" srcId="{84761AD9-A705-4468-B37D-2A73166981B7}" destId="{45DAC653-9307-4803-979C-D0786DFF7CC5}" srcOrd="11" destOrd="0" parTransId="{AD51F392-FCC6-4235-803D-4C6246B37F2E}" sibTransId="{DB6FB257-1D39-4B76-91D2-C94B2034F1F2}"/>
    <dgm:cxn modelId="{496CB172-0FF8-49D3-A80A-FB59C9E876C0}" type="presOf" srcId="{84761AD9-A705-4468-B37D-2A73166981B7}" destId="{33FD801F-5BAD-417E-B5A3-0E70EDB2136B}" srcOrd="0" destOrd="0" presId="urn:microsoft.com/office/officeart/2005/8/layout/vList2"/>
    <dgm:cxn modelId="{D8F2F273-F199-45F3-8943-0D49DF2A9264}" srcId="{84761AD9-A705-4468-B37D-2A73166981B7}" destId="{4BBDB381-FD7E-46D1-A19B-9C776DD6344B}" srcOrd="4" destOrd="0" parTransId="{FCF82A6D-F401-4FAA-9E52-657161567D13}" sibTransId="{EE412A8D-151D-488D-B331-F5C5A5A875F6}"/>
    <dgm:cxn modelId="{C7345191-624A-49DA-92D0-EABACCAA2638}" type="presOf" srcId="{8E4113EF-906A-4B70-8A87-16A77F54CE8C}" destId="{4D7EFDF2-6855-49E9-B5B2-EAD12C7E8D17}" srcOrd="0" destOrd="0" presId="urn:microsoft.com/office/officeart/2005/8/layout/vList2"/>
    <dgm:cxn modelId="{7AAA5694-0052-4380-89B5-A2684347C19D}" type="presOf" srcId="{B4A06F6C-AD54-4138-A34B-07232612A9C5}" destId="{CB6CAA76-DED5-4FA7-86F3-81E4597359E0}" srcOrd="0" destOrd="0" presId="urn:microsoft.com/office/officeart/2005/8/layout/vList2"/>
    <dgm:cxn modelId="{4619E598-AAEC-423E-85B6-D7F4BEC17CF1}" srcId="{84761AD9-A705-4468-B37D-2A73166981B7}" destId="{D98DFDEE-ADA7-42C1-A726-862115E5D7AE}" srcOrd="7" destOrd="0" parTransId="{0ACD361A-4669-4E35-887F-80F2BA4A05DE}" sibTransId="{DCD2EBB3-CFB9-4BFC-BFFE-13B4AD94C3F3}"/>
    <dgm:cxn modelId="{74EB809E-E91E-40B0-97D4-B3F142BAEE08}" srcId="{84761AD9-A705-4468-B37D-2A73166981B7}" destId="{8E4113EF-906A-4B70-8A87-16A77F54CE8C}" srcOrd="8" destOrd="0" parTransId="{90513398-CD70-4102-A7C4-6811EE321CFA}" sibTransId="{B444E6CA-2C0E-408F-9B26-07F93A63DE72}"/>
    <dgm:cxn modelId="{DAAD7BA0-4025-4241-9D6D-821BE0923C64}" type="presOf" srcId="{AC30033F-C8E9-432C-BE60-7679BC4DED9E}" destId="{2F1B149A-6140-4770-AD91-9993C01A0F34}" srcOrd="0" destOrd="0" presId="urn:microsoft.com/office/officeart/2005/8/layout/vList2"/>
    <dgm:cxn modelId="{9EF8F8AE-CB9D-463A-8D97-83B7BF9B7087}" type="presOf" srcId="{9EC4B1DC-A554-42E2-A1C8-52FC223D2E80}" destId="{EBEF9FF8-6C8A-4438-95E2-9E5A414DA3F1}" srcOrd="0" destOrd="0" presId="urn:microsoft.com/office/officeart/2005/8/layout/vList2"/>
    <dgm:cxn modelId="{B335E1B2-0CAB-4DDF-AFE7-86E8622CDD60}" type="presOf" srcId="{5051095D-4C2D-4DCD-830B-766A2F4B14A7}" destId="{6F1D275C-C769-42C2-B421-9717C28A5734}" srcOrd="0" destOrd="0" presId="urn:microsoft.com/office/officeart/2005/8/layout/vList2"/>
    <dgm:cxn modelId="{0DBB24B3-A4B0-43E1-BFF0-990637E1DCB0}" srcId="{BC192475-54C0-46E5-B2E0-7CB3941CE32B}" destId="{B4A06F6C-AD54-4138-A34B-07232612A9C5}" srcOrd="0" destOrd="0" parTransId="{77AD9D90-3ACC-4456-970C-527EA4C6D974}" sibTransId="{B2E66710-379D-40DE-8CEC-63CF7DF0DE3B}"/>
    <dgm:cxn modelId="{BF946FBE-CB2C-42F5-A814-0C610E6B111F}" srcId="{84761AD9-A705-4468-B37D-2A73166981B7}" destId="{09EB2ED2-CCFA-4B89-B992-A86A2C1EA083}" srcOrd="10" destOrd="0" parTransId="{15407D58-D0BC-4CC5-90C5-A3016B9625DE}" sibTransId="{0C1D5078-C243-4851-A538-4F906DE180DC}"/>
    <dgm:cxn modelId="{3AD352CD-935C-4194-A7BB-674B86E8AAF1}" srcId="{84761AD9-A705-4468-B37D-2A73166981B7}" destId="{5051095D-4C2D-4DCD-830B-766A2F4B14A7}" srcOrd="5" destOrd="0" parTransId="{835E1BE9-6F19-42AC-98A6-C91568D369B6}" sibTransId="{9487B8D9-30EF-4976-8D1F-A9F8D2B66332}"/>
    <dgm:cxn modelId="{395FD1D0-BC1F-46DE-9D5A-D3BCC4F2130A}" srcId="{84761AD9-A705-4468-B37D-2A73166981B7}" destId="{AC30033F-C8E9-432C-BE60-7679BC4DED9E}" srcOrd="12" destOrd="0" parTransId="{35BD09C4-5E91-48B0-B440-551D415E43B3}" sibTransId="{3C6EC5B5-45F3-4094-80A1-E1792DB94A81}"/>
    <dgm:cxn modelId="{7B2421D1-D1D7-4311-836B-A2A80A64FD2E}" type="presOf" srcId="{64D1B9B1-4C18-47D7-BA41-0A929A116A05}" destId="{9256B55E-4AC9-477C-83EF-76273BF450CB}" srcOrd="0" destOrd="0" presId="urn:microsoft.com/office/officeart/2005/8/layout/vList2"/>
    <dgm:cxn modelId="{D214CAD1-403C-4E11-BB61-6D37E39A5D0B}" srcId="{84761AD9-A705-4468-B37D-2A73166981B7}" destId="{50A98D18-CB19-42FF-91B2-81305AAEFDFA}" srcOrd="6" destOrd="0" parTransId="{FF97CBD3-5F66-4864-9A3E-C27164169BF3}" sibTransId="{43E2D45F-086A-4AD0-ABE0-AA1313E71710}"/>
    <dgm:cxn modelId="{A3E659E7-A3F3-4AED-AC93-E7FFBCB585B0}" srcId="{84761AD9-A705-4468-B37D-2A73166981B7}" destId="{64D1B9B1-4C18-47D7-BA41-0A929A116A05}" srcOrd="3" destOrd="0" parTransId="{F427102B-E408-4727-A796-E808065C10F0}" sibTransId="{E9CA725F-E316-480A-A92F-E84C0FBF4C6C}"/>
    <dgm:cxn modelId="{330DA6E8-926B-491C-A9A9-1B12A2952ECD}" type="presOf" srcId="{F65E65FB-BDDB-4CEC-8932-3D1E5804433F}" destId="{BA741C6A-8E32-491F-AB6F-5100892221FD}" srcOrd="0" destOrd="0" presId="urn:microsoft.com/office/officeart/2005/8/layout/vList2"/>
    <dgm:cxn modelId="{7C5066F4-748E-44CA-BCD8-0FD8022103F8}" srcId="{BC192475-54C0-46E5-B2E0-7CB3941CE32B}" destId="{63984FA4-AFC6-41AB-AE15-50B231A1F8E9}" srcOrd="1" destOrd="0" parTransId="{998D29F9-78C8-4CF1-95D1-422D15683984}" sibTransId="{30902506-1A6D-43E1-98CB-20749CFB3511}"/>
    <dgm:cxn modelId="{459B3FF8-0F26-44BC-9E15-541498929FA0}" type="presOf" srcId="{21E05242-9425-4AB8-9C58-49DD0C4E71E4}" destId="{9BACAB4A-3194-4D90-9D1D-DB8DAF8EA409}" srcOrd="0" destOrd="0" presId="urn:microsoft.com/office/officeart/2005/8/layout/vList2"/>
    <dgm:cxn modelId="{717689FE-A073-4F32-9F0A-2B7ADB550953}" srcId="{84761AD9-A705-4468-B37D-2A73166981B7}" destId="{9EC4B1DC-A554-42E2-A1C8-52FC223D2E80}" srcOrd="9" destOrd="0" parTransId="{43F4413E-F723-4203-BF63-F642BCAA7988}" sibTransId="{E5EC1B24-BC70-4473-9B63-092EABE031B1}"/>
    <dgm:cxn modelId="{6F564351-9C15-4C3D-B0A0-2E7618D95F6E}" type="presParOf" srcId="{33FD801F-5BAD-417E-B5A3-0E70EDB2136B}" destId="{308507D8-0FE1-4CF1-8471-9B062A7F6583}" srcOrd="0" destOrd="0" presId="urn:microsoft.com/office/officeart/2005/8/layout/vList2"/>
    <dgm:cxn modelId="{87BD0A79-1777-41B5-B865-03FDDF8EA6BE}" type="presParOf" srcId="{33FD801F-5BAD-417E-B5A3-0E70EDB2136B}" destId="{CB6CAA76-DED5-4FA7-86F3-81E4597359E0}" srcOrd="1" destOrd="0" presId="urn:microsoft.com/office/officeart/2005/8/layout/vList2"/>
    <dgm:cxn modelId="{81660CA1-3963-4B8D-9D34-04795A73AD47}" type="presParOf" srcId="{33FD801F-5BAD-417E-B5A3-0E70EDB2136B}" destId="{BA741C6A-8E32-491F-AB6F-5100892221FD}" srcOrd="2" destOrd="0" presId="urn:microsoft.com/office/officeart/2005/8/layout/vList2"/>
    <dgm:cxn modelId="{CBCF9B7F-8C78-4A08-BA97-B12C1C85CE33}" type="presParOf" srcId="{33FD801F-5BAD-417E-B5A3-0E70EDB2136B}" destId="{567AA532-728F-4089-A7A2-7C9658D2FDB8}" srcOrd="3" destOrd="0" presId="urn:microsoft.com/office/officeart/2005/8/layout/vList2"/>
    <dgm:cxn modelId="{B1B5B234-8AF1-4344-9F2D-71CDB0ED471B}" type="presParOf" srcId="{33FD801F-5BAD-417E-B5A3-0E70EDB2136B}" destId="{9BACAB4A-3194-4D90-9D1D-DB8DAF8EA409}" srcOrd="4" destOrd="0" presId="urn:microsoft.com/office/officeart/2005/8/layout/vList2"/>
    <dgm:cxn modelId="{211E838C-56A5-4055-BE65-9A6EB498A3D1}" type="presParOf" srcId="{33FD801F-5BAD-417E-B5A3-0E70EDB2136B}" destId="{EC168422-DD2E-46B3-AD58-03B84E07DF9F}" srcOrd="5" destOrd="0" presId="urn:microsoft.com/office/officeart/2005/8/layout/vList2"/>
    <dgm:cxn modelId="{94D7A692-2C60-439A-8589-842D4468CF44}" type="presParOf" srcId="{33FD801F-5BAD-417E-B5A3-0E70EDB2136B}" destId="{9256B55E-4AC9-477C-83EF-76273BF450CB}" srcOrd="6" destOrd="0" presId="urn:microsoft.com/office/officeart/2005/8/layout/vList2"/>
    <dgm:cxn modelId="{8E0FAD72-02B4-4605-816C-B2BDA85E1F2C}" type="presParOf" srcId="{33FD801F-5BAD-417E-B5A3-0E70EDB2136B}" destId="{35C5E4AD-2136-463B-85E9-553411FAC3E0}" srcOrd="7" destOrd="0" presId="urn:microsoft.com/office/officeart/2005/8/layout/vList2"/>
    <dgm:cxn modelId="{113058BF-CC70-4010-939C-4AE7A1A2ECAD}" type="presParOf" srcId="{33FD801F-5BAD-417E-B5A3-0E70EDB2136B}" destId="{F77D9D6E-1507-481C-9028-E8C429F71698}" srcOrd="8" destOrd="0" presId="urn:microsoft.com/office/officeart/2005/8/layout/vList2"/>
    <dgm:cxn modelId="{BA407D5C-17C2-4F95-A752-8DF136104AFD}" type="presParOf" srcId="{33FD801F-5BAD-417E-B5A3-0E70EDB2136B}" destId="{0A042335-BEF7-4D19-9077-519FA7166510}" srcOrd="9" destOrd="0" presId="urn:microsoft.com/office/officeart/2005/8/layout/vList2"/>
    <dgm:cxn modelId="{151AA26C-E5CA-4259-9E78-F1704A16C521}" type="presParOf" srcId="{33FD801F-5BAD-417E-B5A3-0E70EDB2136B}" destId="{6F1D275C-C769-42C2-B421-9717C28A5734}" srcOrd="10" destOrd="0" presId="urn:microsoft.com/office/officeart/2005/8/layout/vList2"/>
    <dgm:cxn modelId="{FE604D88-7C2D-4FDC-AB4C-D629CF7CB3DD}" type="presParOf" srcId="{33FD801F-5BAD-417E-B5A3-0E70EDB2136B}" destId="{58866D83-2931-4F71-8A28-A9656AF04C5D}" srcOrd="11" destOrd="0" presId="urn:microsoft.com/office/officeart/2005/8/layout/vList2"/>
    <dgm:cxn modelId="{4C9AA2E5-D70C-41DC-B309-A965DD4F5AE3}" type="presParOf" srcId="{33FD801F-5BAD-417E-B5A3-0E70EDB2136B}" destId="{F0E8B614-2215-4996-9412-BED18389E5ED}" srcOrd="12" destOrd="0" presId="urn:microsoft.com/office/officeart/2005/8/layout/vList2"/>
    <dgm:cxn modelId="{109E9282-9796-4668-B3F7-0295875F4C97}" type="presParOf" srcId="{33FD801F-5BAD-417E-B5A3-0E70EDB2136B}" destId="{1ECA4B55-6B94-4968-8FC2-3A9D8591E645}" srcOrd="13" destOrd="0" presId="urn:microsoft.com/office/officeart/2005/8/layout/vList2"/>
    <dgm:cxn modelId="{12DB720C-C4EB-4D28-8821-559FCDFBBD4B}" type="presParOf" srcId="{33FD801F-5BAD-417E-B5A3-0E70EDB2136B}" destId="{342A4447-35CD-4712-B878-C0B9AECFA71F}" srcOrd="14" destOrd="0" presId="urn:microsoft.com/office/officeart/2005/8/layout/vList2"/>
    <dgm:cxn modelId="{7654E272-A32A-402A-A7D7-B5FD2E9B2E2E}" type="presParOf" srcId="{33FD801F-5BAD-417E-B5A3-0E70EDB2136B}" destId="{8EAEBF50-8E60-43F6-BB6C-006C790B6C46}" srcOrd="15" destOrd="0" presId="urn:microsoft.com/office/officeart/2005/8/layout/vList2"/>
    <dgm:cxn modelId="{87FC9E49-024E-412C-AD01-DF12BD362FA9}" type="presParOf" srcId="{33FD801F-5BAD-417E-B5A3-0E70EDB2136B}" destId="{4D7EFDF2-6855-49E9-B5B2-EAD12C7E8D17}" srcOrd="16" destOrd="0" presId="urn:microsoft.com/office/officeart/2005/8/layout/vList2"/>
    <dgm:cxn modelId="{E0C5FE46-B5FB-479B-80A3-F17BCCA8633B}" type="presParOf" srcId="{33FD801F-5BAD-417E-B5A3-0E70EDB2136B}" destId="{89CB5D06-CA01-406E-86C6-25A7DC91BEB5}" srcOrd="17" destOrd="0" presId="urn:microsoft.com/office/officeart/2005/8/layout/vList2"/>
    <dgm:cxn modelId="{D4F67AFD-F483-48A3-9C6A-A261F22DB632}" type="presParOf" srcId="{33FD801F-5BAD-417E-B5A3-0E70EDB2136B}" destId="{EBEF9FF8-6C8A-4438-95E2-9E5A414DA3F1}" srcOrd="18" destOrd="0" presId="urn:microsoft.com/office/officeart/2005/8/layout/vList2"/>
    <dgm:cxn modelId="{C7771F96-4199-4449-96E0-BB6FB92930FD}" type="presParOf" srcId="{33FD801F-5BAD-417E-B5A3-0E70EDB2136B}" destId="{EAB0A95C-3D48-4174-826A-FF5CFB4CE126}" srcOrd="19" destOrd="0" presId="urn:microsoft.com/office/officeart/2005/8/layout/vList2"/>
    <dgm:cxn modelId="{9AB0D9EC-D98D-40A0-B6F3-D5C3EB5E24C5}" type="presParOf" srcId="{33FD801F-5BAD-417E-B5A3-0E70EDB2136B}" destId="{50FF4BA3-DC38-4508-9F82-9E1845625DC1}" srcOrd="20" destOrd="0" presId="urn:microsoft.com/office/officeart/2005/8/layout/vList2"/>
    <dgm:cxn modelId="{5665B3C0-5A01-4A57-8A42-C97B4F89206C}" type="presParOf" srcId="{33FD801F-5BAD-417E-B5A3-0E70EDB2136B}" destId="{A845135D-5889-4C91-82A6-AA1A26B74D92}" srcOrd="21" destOrd="0" presId="urn:microsoft.com/office/officeart/2005/8/layout/vList2"/>
    <dgm:cxn modelId="{DF3F2D50-360B-4B8D-8A6B-0BA951B51E7D}" type="presParOf" srcId="{33FD801F-5BAD-417E-B5A3-0E70EDB2136B}" destId="{6244F6E8-FE8D-4A20-BD5C-07AFCAA2E6B6}" srcOrd="22" destOrd="0" presId="urn:microsoft.com/office/officeart/2005/8/layout/vList2"/>
    <dgm:cxn modelId="{A590B666-3AB3-4BAC-B081-C8B9BB18B411}" type="presParOf" srcId="{33FD801F-5BAD-417E-B5A3-0E70EDB2136B}" destId="{13E802BD-9F59-417D-8885-C58587E444C1}" srcOrd="23" destOrd="0" presId="urn:microsoft.com/office/officeart/2005/8/layout/vList2"/>
    <dgm:cxn modelId="{FF4D0562-5250-44AB-89DE-3633841BF7A0}" type="presParOf" srcId="{33FD801F-5BAD-417E-B5A3-0E70EDB2136B}" destId="{2F1B149A-6140-4770-AD91-9993C01A0F34}" srcOrd="2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78B36C-6A82-4BC5-B34F-DCD68116682B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399E730D-FA01-452F-9769-53B3EA42F8D4}">
      <dgm:prSet/>
      <dgm:spPr/>
      <dgm:t>
        <a:bodyPr/>
        <a:lstStyle/>
        <a:p>
          <a:r>
            <a:rPr lang="nl-NL"/>
            <a:t>Klein tot middel roofvogels</a:t>
          </a:r>
          <a:endParaRPr lang="en-US"/>
        </a:p>
      </dgm:t>
    </dgm:pt>
    <dgm:pt modelId="{E9B54173-3508-43AF-A3D9-D8EDC02C32DB}" type="parTrans" cxnId="{AD887F2A-0AC6-43B4-92C4-BD156FFA7F6C}">
      <dgm:prSet/>
      <dgm:spPr/>
      <dgm:t>
        <a:bodyPr/>
        <a:lstStyle/>
        <a:p>
          <a:endParaRPr lang="en-US"/>
        </a:p>
      </dgm:t>
    </dgm:pt>
    <dgm:pt modelId="{EDBF69A1-2FBA-4C04-866F-33A8ECE0A3AF}" type="sibTrans" cxnId="{AD887F2A-0AC6-43B4-92C4-BD156FFA7F6C}">
      <dgm:prSet/>
      <dgm:spPr/>
      <dgm:t>
        <a:bodyPr/>
        <a:lstStyle/>
        <a:p>
          <a:endParaRPr lang="en-US"/>
        </a:p>
      </dgm:t>
    </dgm:pt>
    <dgm:pt modelId="{8C744AFA-BC3A-4EBC-A919-4DAA15C50175}">
      <dgm:prSet/>
      <dgm:spPr/>
      <dgm:t>
        <a:bodyPr/>
        <a:lstStyle/>
        <a:p>
          <a:r>
            <a:rPr lang="nl-NL"/>
            <a:t>35g-1,7k </a:t>
          </a:r>
          <a:endParaRPr lang="en-US"/>
        </a:p>
      </dgm:t>
    </dgm:pt>
    <dgm:pt modelId="{4E832CC9-C013-4833-9E92-DC1A85E071D2}" type="parTrans" cxnId="{5A5FC0FB-783B-4CAB-ACEB-C66C027AB593}">
      <dgm:prSet/>
      <dgm:spPr/>
      <dgm:t>
        <a:bodyPr/>
        <a:lstStyle/>
        <a:p>
          <a:endParaRPr lang="en-US"/>
        </a:p>
      </dgm:t>
    </dgm:pt>
    <dgm:pt modelId="{2E2E78A0-E54D-4906-9066-43467EC897D1}" type="sibTrans" cxnId="{5A5FC0FB-783B-4CAB-ACEB-C66C027AB593}">
      <dgm:prSet/>
      <dgm:spPr/>
      <dgm:t>
        <a:bodyPr/>
        <a:lstStyle/>
        <a:p>
          <a:endParaRPr lang="en-US"/>
        </a:p>
      </dgm:t>
    </dgm:pt>
    <dgm:pt modelId="{E2B22C7B-3A18-482A-BE0A-7322706215A6}">
      <dgm:prSet/>
      <dgm:spPr/>
      <dgm:t>
        <a:bodyPr/>
        <a:lstStyle/>
        <a:p>
          <a:r>
            <a:rPr lang="nl-NL"/>
            <a:t>Scherp gebogen klauwen</a:t>
          </a:r>
          <a:endParaRPr lang="en-US"/>
        </a:p>
      </dgm:t>
    </dgm:pt>
    <dgm:pt modelId="{610F3211-5498-451E-9220-459F522D3B53}" type="parTrans" cxnId="{1812EA22-3C7B-44D8-A9DA-5C1C3D8D6464}">
      <dgm:prSet/>
      <dgm:spPr/>
      <dgm:t>
        <a:bodyPr/>
        <a:lstStyle/>
        <a:p>
          <a:endParaRPr lang="en-US"/>
        </a:p>
      </dgm:t>
    </dgm:pt>
    <dgm:pt modelId="{A9487A53-16C6-446A-9CD9-B3AD716D92D8}" type="sibTrans" cxnId="{1812EA22-3C7B-44D8-A9DA-5C1C3D8D6464}">
      <dgm:prSet/>
      <dgm:spPr/>
      <dgm:t>
        <a:bodyPr/>
        <a:lstStyle/>
        <a:p>
          <a:endParaRPr lang="en-US"/>
        </a:p>
      </dgm:t>
    </dgm:pt>
    <dgm:pt modelId="{D4220EC4-17CA-42F8-BA4E-7BC9082B05C0}">
      <dgm:prSet/>
      <dgm:spPr/>
      <dgm:t>
        <a:bodyPr/>
        <a:lstStyle/>
        <a:p>
          <a:r>
            <a:rPr lang="nl-NL"/>
            <a:t>Uitstekend zicht </a:t>
          </a:r>
          <a:endParaRPr lang="en-US"/>
        </a:p>
      </dgm:t>
    </dgm:pt>
    <dgm:pt modelId="{5AF8D622-0955-4F17-BACA-DBF4A6848DBA}" type="parTrans" cxnId="{5593EBEC-3F61-4745-A86C-6BED792A167A}">
      <dgm:prSet/>
      <dgm:spPr/>
      <dgm:t>
        <a:bodyPr/>
        <a:lstStyle/>
        <a:p>
          <a:endParaRPr lang="en-US"/>
        </a:p>
      </dgm:t>
    </dgm:pt>
    <dgm:pt modelId="{490303E1-6DF8-4E0A-B4D5-033BA96FE566}" type="sibTrans" cxnId="{5593EBEC-3F61-4745-A86C-6BED792A167A}">
      <dgm:prSet/>
      <dgm:spPr/>
      <dgm:t>
        <a:bodyPr/>
        <a:lstStyle/>
        <a:p>
          <a:endParaRPr lang="en-US"/>
        </a:p>
      </dgm:t>
    </dgm:pt>
    <dgm:pt modelId="{1E2FC1DF-5C87-4502-9109-09E6FB145442}">
      <dgm:prSet/>
      <dgm:spPr/>
      <dgm:t>
        <a:bodyPr/>
        <a:lstStyle/>
        <a:p>
          <a:r>
            <a:rPr lang="nl-NL"/>
            <a:t>3 tenen naar voren en 1 naar achter </a:t>
          </a:r>
          <a:endParaRPr lang="en-US"/>
        </a:p>
      </dgm:t>
    </dgm:pt>
    <dgm:pt modelId="{4C79C0B7-FCF3-4673-9E40-15E0646FDE4D}" type="parTrans" cxnId="{803A1BC7-3C3D-4B44-88AF-48C510AF3AEF}">
      <dgm:prSet/>
      <dgm:spPr/>
      <dgm:t>
        <a:bodyPr/>
        <a:lstStyle/>
        <a:p>
          <a:endParaRPr lang="en-US"/>
        </a:p>
      </dgm:t>
    </dgm:pt>
    <dgm:pt modelId="{A70405A8-C33F-4337-8018-5D3E52BB5AAA}" type="sibTrans" cxnId="{803A1BC7-3C3D-4B44-88AF-48C510AF3AEF}">
      <dgm:prSet/>
      <dgm:spPr/>
      <dgm:t>
        <a:bodyPr/>
        <a:lstStyle/>
        <a:p>
          <a:endParaRPr lang="en-US"/>
        </a:p>
      </dgm:t>
    </dgm:pt>
    <dgm:pt modelId="{7EE60223-E1B4-4C91-8C1D-FEBF1D5F98F9}">
      <dgm:prSet/>
      <dgm:spPr/>
      <dgm:t>
        <a:bodyPr/>
        <a:lstStyle/>
        <a:p>
          <a:r>
            <a:rPr lang="nl-NL"/>
            <a:t>“Bidden”</a:t>
          </a:r>
          <a:endParaRPr lang="en-US"/>
        </a:p>
      </dgm:t>
    </dgm:pt>
    <dgm:pt modelId="{492A98DC-8D5F-4BD4-AD08-2983BD896ACA}" type="parTrans" cxnId="{BB1C7ECA-0307-4B80-BD30-60C162601C67}">
      <dgm:prSet/>
      <dgm:spPr/>
      <dgm:t>
        <a:bodyPr/>
        <a:lstStyle/>
        <a:p>
          <a:endParaRPr lang="en-US"/>
        </a:p>
      </dgm:t>
    </dgm:pt>
    <dgm:pt modelId="{82160D6A-4422-47DC-B699-205928633B5E}" type="sibTrans" cxnId="{BB1C7ECA-0307-4B80-BD30-60C162601C67}">
      <dgm:prSet/>
      <dgm:spPr/>
      <dgm:t>
        <a:bodyPr/>
        <a:lstStyle/>
        <a:p>
          <a:endParaRPr lang="en-US"/>
        </a:p>
      </dgm:t>
    </dgm:pt>
    <dgm:pt modelId="{DEE0BB8B-7C29-4A7E-BB22-4CF147032678}">
      <dgm:prSet/>
      <dgm:spPr/>
      <dgm:t>
        <a:bodyPr/>
        <a:lstStyle/>
        <a:p>
          <a:r>
            <a:rPr lang="nl-NL"/>
            <a:t>Verenkleed: bruin, wit, kastanje, zwart en grijs</a:t>
          </a:r>
          <a:endParaRPr lang="en-US"/>
        </a:p>
      </dgm:t>
    </dgm:pt>
    <dgm:pt modelId="{1F1442BB-A473-4300-94BF-49154B30E596}" type="parTrans" cxnId="{B0231301-4B0C-4F83-9A17-946128E03432}">
      <dgm:prSet/>
      <dgm:spPr/>
      <dgm:t>
        <a:bodyPr/>
        <a:lstStyle/>
        <a:p>
          <a:endParaRPr lang="en-US"/>
        </a:p>
      </dgm:t>
    </dgm:pt>
    <dgm:pt modelId="{0439EC98-48E8-4E06-839F-5DA661745B0E}" type="sibTrans" cxnId="{B0231301-4B0C-4F83-9A17-946128E03432}">
      <dgm:prSet/>
      <dgm:spPr/>
      <dgm:t>
        <a:bodyPr/>
        <a:lstStyle/>
        <a:p>
          <a:endParaRPr lang="en-US"/>
        </a:p>
      </dgm:t>
    </dgm:pt>
    <dgm:pt modelId="{C22F6588-5870-47E5-B1C7-C42C8D917B58}">
      <dgm:prSet/>
      <dgm:spPr/>
      <dgm:t>
        <a:bodyPr/>
        <a:lstStyle/>
        <a:p>
          <a:r>
            <a:rPr lang="nl-NL"/>
            <a:t>Valkentand (behalve torenvalk)</a:t>
          </a:r>
          <a:endParaRPr lang="en-US"/>
        </a:p>
      </dgm:t>
    </dgm:pt>
    <dgm:pt modelId="{7BEE19A0-3DC2-4795-8415-A77A56AE7089}" type="parTrans" cxnId="{B13C044F-05B5-45CC-AF43-69955DA1AFC6}">
      <dgm:prSet/>
      <dgm:spPr/>
      <dgm:t>
        <a:bodyPr/>
        <a:lstStyle/>
        <a:p>
          <a:endParaRPr lang="en-US"/>
        </a:p>
      </dgm:t>
    </dgm:pt>
    <dgm:pt modelId="{51A75864-C0FB-4875-83B2-6C9F1115BF8F}" type="sibTrans" cxnId="{B13C044F-05B5-45CC-AF43-69955DA1AFC6}">
      <dgm:prSet/>
      <dgm:spPr/>
      <dgm:t>
        <a:bodyPr/>
        <a:lstStyle/>
        <a:p>
          <a:endParaRPr lang="en-US"/>
        </a:p>
      </dgm:t>
    </dgm:pt>
    <dgm:pt modelId="{B98B984E-B3BB-4822-81D6-1D1859DC7969}">
      <dgm:prSet/>
      <dgm:spPr/>
      <dgm:t>
        <a:bodyPr/>
        <a:lstStyle/>
        <a:p>
          <a:r>
            <a:rPr lang="nl-NL"/>
            <a:t>Wijven 1/3</a:t>
          </a:r>
          <a:r>
            <a:rPr lang="nl-NL" baseline="30000"/>
            <a:t>de</a:t>
          </a:r>
          <a:r>
            <a:rPr lang="nl-NL"/>
            <a:t> groter dan tarsels </a:t>
          </a:r>
          <a:endParaRPr lang="en-US"/>
        </a:p>
      </dgm:t>
    </dgm:pt>
    <dgm:pt modelId="{5ACC35FB-27FC-4DC0-8485-63D9BD079C3C}" type="parTrans" cxnId="{E6256FFA-783F-4A4D-B5DB-2B79101C78FA}">
      <dgm:prSet/>
      <dgm:spPr/>
      <dgm:t>
        <a:bodyPr/>
        <a:lstStyle/>
        <a:p>
          <a:endParaRPr lang="en-US"/>
        </a:p>
      </dgm:t>
    </dgm:pt>
    <dgm:pt modelId="{A36FB212-CC5C-400F-9C8E-BC4F294CE240}" type="sibTrans" cxnId="{E6256FFA-783F-4A4D-B5DB-2B79101C78FA}">
      <dgm:prSet/>
      <dgm:spPr/>
      <dgm:t>
        <a:bodyPr/>
        <a:lstStyle/>
        <a:p>
          <a:endParaRPr lang="en-US"/>
        </a:p>
      </dgm:t>
    </dgm:pt>
    <dgm:pt modelId="{8F212F00-BC64-4218-AC5A-050E19F1EB18}">
      <dgm:prSet/>
      <dgm:spPr/>
      <dgm:t>
        <a:bodyPr/>
        <a:lstStyle/>
        <a:p>
          <a:r>
            <a:rPr lang="nl-NL"/>
            <a:t>Valken: spitse vleugels. Caracara breed. </a:t>
          </a:r>
          <a:endParaRPr lang="en-US"/>
        </a:p>
      </dgm:t>
    </dgm:pt>
    <dgm:pt modelId="{EBDB91C4-BBCC-43EA-94EA-ABE439AA8C59}" type="parTrans" cxnId="{BA8B4E89-66EF-4B1E-8C39-56DAC628071D}">
      <dgm:prSet/>
      <dgm:spPr/>
      <dgm:t>
        <a:bodyPr/>
        <a:lstStyle/>
        <a:p>
          <a:endParaRPr lang="en-US"/>
        </a:p>
      </dgm:t>
    </dgm:pt>
    <dgm:pt modelId="{A8135CA7-D772-4FEB-9C98-9FD55B886674}" type="sibTrans" cxnId="{BA8B4E89-66EF-4B1E-8C39-56DAC628071D}">
      <dgm:prSet/>
      <dgm:spPr/>
      <dgm:t>
        <a:bodyPr/>
        <a:lstStyle/>
        <a:p>
          <a:endParaRPr lang="en-US"/>
        </a:p>
      </dgm:t>
    </dgm:pt>
    <dgm:pt modelId="{C09C3BB2-51EE-4637-94FF-6BBF0F68B276}">
      <dgm:prSet/>
      <dgm:spPr/>
      <dgm:t>
        <a:bodyPr/>
        <a:lstStyle/>
        <a:p>
          <a:r>
            <a:rPr lang="nl-NL"/>
            <a:t>Neusgat is rond met in het midden een uitsteekseltje terwijl bij de overige roofvogels het neusgat ovaal of spleetvormig is</a:t>
          </a:r>
          <a:endParaRPr lang="en-US"/>
        </a:p>
      </dgm:t>
    </dgm:pt>
    <dgm:pt modelId="{502224DA-D553-45BD-B9DB-B279EC0E3D7E}" type="parTrans" cxnId="{6C5FB8FD-E73F-4490-8217-846470E0EABF}">
      <dgm:prSet/>
      <dgm:spPr/>
      <dgm:t>
        <a:bodyPr/>
        <a:lstStyle/>
        <a:p>
          <a:endParaRPr lang="en-US"/>
        </a:p>
      </dgm:t>
    </dgm:pt>
    <dgm:pt modelId="{99FB1DD7-D449-4216-A8F4-1EFA650ACAE0}" type="sibTrans" cxnId="{6C5FB8FD-E73F-4490-8217-846470E0EABF}">
      <dgm:prSet/>
      <dgm:spPr/>
      <dgm:t>
        <a:bodyPr/>
        <a:lstStyle/>
        <a:p>
          <a:endParaRPr lang="en-US"/>
        </a:p>
      </dgm:t>
    </dgm:pt>
    <dgm:pt modelId="{B65895C0-6446-411F-8454-911FBFF456C7}">
      <dgm:prSet/>
      <dgm:spPr/>
      <dgm:t>
        <a:bodyPr/>
        <a:lstStyle/>
        <a:p>
          <a:r>
            <a:rPr lang="nl-NL"/>
            <a:t>Valken bouwen doorgaans geen nesten maar leggen hun eieren op de grond, in een oud nest of rotsrichel of uitholling</a:t>
          </a:r>
          <a:endParaRPr lang="en-US"/>
        </a:p>
      </dgm:t>
    </dgm:pt>
    <dgm:pt modelId="{3AE9699D-08DA-42C3-97C3-8479276B5185}" type="parTrans" cxnId="{BFA572E1-B9F2-4A2A-9B9C-4129590F34CC}">
      <dgm:prSet/>
      <dgm:spPr/>
      <dgm:t>
        <a:bodyPr/>
        <a:lstStyle/>
        <a:p>
          <a:endParaRPr lang="en-US"/>
        </a:p>
      </dgm:t>
    </dgm:pt>
    <dgm:pt modelId="{A7E1C070-6169-46FA-9209-52EC707841CD}" type="sibTrans" cxnId="{BFA572E1-B9F2-4A2A-9B9C-4129590F34CC}">
      <dgm:prSet/>
      <dgm:spPr/>
      <dgm:t>
        <a:bodyPr/>
        <a:lstStyle/>
        <a:p>
          <a:endParaRPr lang="en-US"/>
        </a:p>
      </dgm:t>
    </dgm:pt>
    <dgm:pt modelId="{00EFF0A9-A468-41C1-93A3-BEBD0E16D4C4}">
      <dgm:prSet/>
      <dgm:spPr/>
      <dgm:t>
        <a:bodyPr/>
        <a:lstStyle/>
        <a:p>
          <a:r>
            <a:rPr lang="nl-NL"/>
            <a:t>Actief jagende vogels </a:t>
          </a:r>
          <a:endParaRPr lang="en-US"/>
        </a:p>
      </dgm:t>
    </dgm:pt>
    <dgm:pt modelId="{5A6AAE89-641E-49FE-9569-D7284C79AFDD}" type="parTrans" cxnId="{61F4794F-8CDB-4878-8B2F-065662DCBCB4}">
      <dgm:prSet/>
      <dgm:spPr/>
      <dgm:t>
        <a:bodyPr/>
        <a:lstStyle/>
        <a:p>
          <a:endParaRPr lang="en-US"/>
        </a:p>
      </dgm:t>
    </dgm:pt>
    <dgm:pt modelId="{E7353388-81DF-4BE4-B2C0-B26F35F5CA50}" type="sibTrans" cxnId="{61F4794F-8CDB-4878-8B2F-065662DCBCB4}">
      <dgm:prSet/>
      <dgm:spPr/>
      <dgm:t>
        <a:bodyPr/>
        <a:lstStyle/>
        <a:p>
          <a:endParaRPr lang="en-US"/>
        </a:p>
      </dgm:t>
    </dgm:pt>
    <dgm:pt modelId="{147FF831-23D8-491F-9D95-3F547E85CFDE}" type="pres">
      <dgm:prSet presAssocID="{0D78B36C-6A82-4BC5-B34F-DCD68116682B}" presName="linear" presStyleCnt="0">
        <dgm:presLayoutVars>
          <dgm:animLvl val="lvl"/>
          <dgm:resizeHandles val="exact"/>
        </dgm:presLayoutVars>
      </dgm:prSet>
      <dgm:spPr/>
    </dgm:pt>
    <dgm:pt modelId="{C3A2882C-DC6A-4631-9DFD-66C3E11EDA6F}" type="pres">
      <dgm:prSet presAssocID="{399E730D-FA01-452F-9769-53B3EA42F8D4}" presName="parentText" presStyleLbl="node1" presStyleIdx="0" presStyleCnt="13">
        <dgm:presLayoutVars>
          <dgm:chMax val="0"/>
          <dgm:bulletEnabled val="1"/>
        </dgm:presLayoutVars>
      </dgm:prSet>
      <dgm:spPr/>
    </dgm:pt>
    <dgm:pt modelId="{C212D84D-767B-4E59-B657-1951169BEA64}" type="pres">
      <dgm:prSet presAssocID="{EDBF69A1-2FBA-4C04-866F-33A8ECE0A3AF}" presName="spacer" presStyleCnt="0"/>
      <dgm:spPr/>
    </dgm:pt>
    <dgm:pt modelId="{123884FA-4B27-411D-9920-762216053984}" type="pres">
      <dgm:prSet presAssocID="{8C744AFA-BC3A-4EBC-A919-4DAA15C50175}" presName="parentText" presStyleLbl="node1" presStyleIdx="1" presStyleCnt="13">
        <dgm:presLayoutVars>
          <dgm:chMax val="0"/>
          <dgm:bulletEnabled val="1"/>
        </dgm:presLayoutVars>
      </dgm:prSet>
      <dgm:spPr/>
    </dgm:pt>
    <dgm:pt modelId="{C33EFEEA-44FA-4EAC-82A2-C574FC75AA71}" type="pres">
      <dgm:prSet presAssocID="{2E2E78A0-E54D-4906-9066-43467EC897D1}" presName="spacer" presStyleCnt="0"/>
      <dgm:spPr/>
    </dgm:pt>
    <dgm:pt modelId="{B4DA195D-290C-48B4-97E9-625748C979D5}" type="pres">
      <dgm:prSet presAssocID="{E2B22C7B-3A18-482A-BE0A-7322706215A6}" presName="parentText" presStyleLbl="node1" presStyleIdx="2" presStyleCnt="13">
        <dgm:presLayoutVars>
          <dgm:chMax val="0"/>
          <dgm:bulletEnabled val="1"/>
        </dgm:presLayoutVars>
      </dgm:prSet>
      <dgm:spPr/>
    </dgm:pt>
    <dgm:pt modelId="{2BE21E04-2F93-468C-A672-4596921809CD}" type="pres">
      <dgm:prSet presAssocID="{A9487A53-16C6-446A-9CD9-B3AD716D92D8}" presName="spacer" presStyleCnt="0"/>
      <dgm:spPr/>
    </dgm:pt>
    <dgm:pt modelId="{AC496758-B732-4913-A4D0-6EEFD8AFBAE7}" type="pres">
      <dgm:prSet presAssocID="{D4220EC4-17CA-42F8-BA4E-7BC9082B05C0}" presName="parentText" presStyleLbl="node1" presStyleIdx="3" presStyleCnt="13">
        <dgm:presLayoutVars>
          <dgm:chMax val="0"/>
          <dgm:bulletEnabled val="1"/>
        </dgm:presLayoutVars>
      </dgm:prSet>
      <dgm:spPr/>
    </dgm:pt>
    <dgm:pt modelId="{6CB68EFD-E786-4DEE-9CA2-D7545F674CF4}" type="pres">
      <dgm:prSet presAssocID="{490303E1-6DF8-4E0A-B4D5-033BA96FE566}" presName="spacer" presStyleCnt="0"/>
      <dgm:spPr/>
    </dgm:pt>
    <dgm:pt modelId="{729A32D2-94E3-49C0-9B05-D709C6815E76}" type="pres">
      <dgm:prSet presAssocID="{1E2FC1DF-5C87-4502-9109-09E6FB145442}" presName="parentText" presStyleLbl="node1" presStyleIdx="4" presStyleCnt="13">
        <dgm:presLayoutVars>
          <dgm:chMax val="0"/>
          <dgm:bulletEnabled val="1"/>
        </dgm:presLayoutVars>
      </dgm:prSet>
      <dgm:spPr/>
    </dgm:pt>
    <dgm:pt modelId="{3D41C774-36B9-4509-BC69-EDBDBCDF1449}" type="pres">
      <dgm:prSet presAssocID="{A70405A8-C33F-4337-8018-5D3E52BB5AAA}" presName="spacer" presStyleCnt="0"/>
      <dgm:spPr/>
    </dgm:pt>
    <dgm:pt modelId="{51BDF5BE-17A9-4CD7-B0F5-17D693D8F4A8}" type="pres">
      <dgm:prSet presAssocID="{7EE60223-E1B4-4C91-8C1D-FEBF1D5F98F9}" presName="parentText" presStyleLbl="node1" presStyleIdx="5" presStyleCnt="13">
        <dgm:presLayoutVars>
          <dgm:chMax val="0"/>
          <dgm:bulletEnabled val="1"/>
        </dgm:presLayoutVars>
      </dgm:prSet>
      <dgm:spPr/>
    </dgm:pt>
    <dgm:pt modelId="{A9E620D8-CC3A-4943-AFC5-372AA66CCDB4}" type="pres">
      <dgm:prSet presAssocID="{82160D6A-4422-47DC-B699-205928633B5E}" presName="spacer" presStyleCnt="0"/>
      <dgm:spPr/>
    </dgm:pt>
    <dgm:pt modelId="{8746CB95-243C-400F-8235-2DA933B7D0F6}" type="pres">
      <dgm:prSet presAssocID="{DEE0BB8B-7C29-4A7E-BB22-4CF147032678}" presName="parentText" presStyleLbl="node1" presStyleIdx="6" presStyleCnt="13">
        <dgm:presLayoutVars>
          <dgm:chMax val="0"/>
          <dgm:bulletEnabled val="1"/>
        </dgm:presLayoutVars>
      </dgm:prSet>
      <dgm:spPr/>
    </dgm:pt>
    <dgm:pt modelId="{5C52F055-5D5B-4359-9034-D1AE35E19A5A}" type="pres">
      <dgm:prSet presAssocID="{0439EC98-48E8-4E06-839F-5DA661745B0E}" presName="spacer" presStyleCnt="0"/>
      <dgm:spPr/>
    </dgm:pt>
    <dgm:pt modelId="{5632E6E8-93AA-4AA4-AF39-0164F0B47D09}" type="pres">
      <dgm:prSet presAssocID="{C22F6588-5870-47E5-B1C7-C42C8D917B58}" presName="parentText" presStyleLbl="node1" presStyleIdx="7" presStyleCnt="13">
        <dgm:presLayoutVars>
          <dgm:chMax val="0"/>
          <dgm:bulletEnabled val="1"/>
        </dgm:presLayoutVars>
      </dgm:prSet>
      <dgm:spPr/>
    </dgm:pt>
    <dgm:pt modelId="{30B27C35-C1B6-488A-9075-A631BAD1A290}" type="pres">
      <dgm:prSet presAssocID="{51A75864-C0FB-4875-83B2-6C9F1115BF8F}" presName="spacer" presStyleCnt="0"/>
      <dgm:spPr/>
    </dgm:pt>
    <dgm:pt modelId="{CAEF63F8-C7A4-4669-B3BD-E28AC2220A14}" type="pres">
      <dgm:prSet presAssocID="{B98B984E-B3BB-4822-81D6-1D1859DC7969}" presName="parentText" presStyleLbl="node1" presStyleIdx="8" presStyleCnt="13">
        <dgm:presLayoutVars>
          <dgm:chMax val="0"/>
          <dgm:bulletEnabled val="1"/>
        </dgm:presLayoutVars>
      </dgm:prSet>
      <dgm:spPr/>
    </dgm:pt>
    <dgm:pt modelId="{9FC46D91-5DDE-4C02-8395-FFEBD23A89DA}" type="pres">
      <dgm:prSet presAssocID="{A36FB212-CC5C-400F-9C8E-BC4F294CE240}" presName="spacer" presStyleCnt="0"/>
      <dgm:spPr/>
    </dgm:pt>
    <dgm:pt modelId="{BE04CBE8-C55E-4BD9-A242-02B83B7221DF}" type="pres">
      <dgm:prSet presAssocID="{8F212F00-BC64-4218-AC5A-050E19F1EB18}" presName="parentText" presStyleLbl="node1" presStyleIdx="9" presStyleCnt="13">
        <dgm:presLayoutVars>
          <dgm:chMax val="0"/>
          <dgm:bulletEnabled val="1"/>
        </dgm:presLayoutVars>
      </dgm:prSet>
      <dgm:spPr/>
    </dgm:pt>
    <dgm:pt modelId="{41455D60-CC54-4A97-A720-E26629F02B86}" type="pres">
      <dgm:prSet presAssocID="{A8135CA7-D772-4FEB-9C98-9FD55B886674}" presName="spacer" presStyleCnt="0"/>
      <dgm:spPr/>
    </dgm:pt>
    <dgm:pt modelId="{76F94407-52D3-4CD2-B9C6-65D9F9B4F8B1}" type="pres">
      <dgm:prSet presAssocID="{C09C3BB2-51EE-4637-94FF-6BBF0F68B276}" presName="parentText" presStyleLbl="node1" presStyleIdx="10" presStyleCnt="13">
        <dgm:presLayoutVars>
          <dgm:chMax val="0"/>
          <dgm:bulletEnabled val="1"/>
        </dgm:presLayoutVars>
      </dgm:prSet>
      <dgm:spPr/>
    </dgm:pt>
    <dgm:pt modelId="{685B9E53-59CC-4414-AF47-1859C1BD249B}" type="pres">
      <dgm:prSet presAssocID="{99FB1DD7-D449-4216-A8F4-1EFA650ACAE0}" presName="spacer" presStyleCnt="0"/>
      <dgm:spPr/>
    </dgm:pt>
    <dgm:pt modelId="{7ED6AE14-39E3-43DC-933E-5D58C60148E1}" type="pres">
      <dgm:prSet presAssocID="{B65895C0-6446-411F-8454-911FBFF456C7}" presName="parentText" presStyleLbl="node1" presStyleIdx="11" presStyleCnt="13">
        <dgm:presLayoutVars>
          <dgm:chMax val="0"/>
          <dgm:bulletEnabled val="1"/>
        </dgm:presLayoutVars>
      </dgm:prSet>
      <dgm:spPr/>
    </dgm:pt>
    <dgm:pt modelId="{A4B51712-8CD7-449B-836D-A6150D0A0F3F}" type="pres">
      <dgm:prSet presAssocID="{A7E1C070-6169-46FA-9209-52EC707841CD}" presName="spacer" presStyleCnt="0"/>
      <dgm:spPr/>
    </dgm:pt>
    <dgm:pt modelId="{59887F2E-B89C-4304-9489-40C662F27149}" type="pres">
      <dgm:prSet presAssocID="{00EFF0A9-A468-41C1-93A3-BEBD0E16D4C4}" presName="parentText" presStyleLbl="node1" presStyleIdx="12" presStyleCnt="13">
        <dgm:presLayoutVars>
          <dgm:chMax val="0"/>
          <dgm:bulletEnabled val="1"/>
        </dgm:presLayoutVars>
      </dgm:prSet>
      <dgm:spPr/>
    </dgm:pt>
  </dgm:ptLst>
  <dgm:cxnLst>
    <dgm:cxn modelId="{6DA89200-FB09-4B5C-96E2-AB34A5A5A5B6}" type="presOf" srcId="{0D78B36C-6A82-4BC5-B34F-DCD68116682B}" destId="{147FF831-23D8-491F-9D95-3F547E85CFDE}" srcOrd="0" destOrd="0" presId="urn:microsoft.com/office/officeart/2005/8/layout/vList2"/>
    <dgm:cxn modelId="{B0231301-4B0C-4F83-9A17-946128E03432}" srcId="{0D78B36C-6A82-4BC5-B34F-DCD68116682B}" destId="{DEE0BB8B-7C29-4A7E-BB22-4CF147032678}" srcOrd="6" destOrd="0" parTransId="{1F1442BB-A473-4300-94BF-49154B30E596}" sibTransId="{0439EC98-48E8-4E06-839F-5DA661745B0E}"/>
    <dgm:cxn modelId="{7A062210-1700-4A30-99A5-54D5A4D7214D}" type="presOf" srcId="{399E730D-FA01-452F-9769-53B3EA42F8D4}" destId="{C3A2882C-DC6A-4631-9DFD-66C3E11EDA6F}" srcOrd="0" destOrd="0" presId="urn:microsoft.com/office/officeart/2005/8/layout/vList2"/>
    <dgm:cxn modelId="{0EE18711-F844-4282-827F-6418DA34CC7F}" type="presOf" srcId="{00EFF0A9-A468-41C1-93A3-BEBD0E16D4C4}" destId="{59887F2E-B89C-4304-9489-40C662F27149}" srcOrd="0" destOrd="0" presId="urn:microsoft.com/office/officeart/2005/8/layout/vList2"/>
    <dgm:cxn modelId="{1812EA22-3C7B-44D8-A9DA-5C1C3D8D6464}" srcId="{0D78B36C-6A82-4BC5-B34F-DCD68116682B}" destId="{E2B22C7B-3A18-482A-BE0A-7322706215A6}" srcOrd="2" destOrd="0" parTransId="{610F3211-5498-451E-9220-459F522D3B53}" sibTransId="{A9487A53-16C6-446A-9CD9-B3AD716D92D8}"/>
    <dgm:cxn modelId="{AD887F2A-0AC6-43B4-92C4-BD156FFA7F6C}" srcId="{0D78B36C-6A82-4BC5-B34F-DCD68116682B}" destId="{399E730D-FA01-452F-9769-53B3EA42F8D4}" srcOrd="0" destOrd="0" parTransId="{E9B54173-3508-43AF-A3D9-D8EDC02C32DB}" sibTransId="{EDBF69A1-2FBA-4C04-866F-33A8ECE0A3AF}"/>
    <dgm:cxn modelId="{8B94885C-C6CC-4F7D-A3B7-2090C410A73C}" type="presOf" srcId="{B98B984E-B3BB-4822-81D6-1D1859DC7969}" destId="{CAEF63F8-C7A4-4669-B3BD-E28AC2220A14}" srcOrd="0" destOrd="0" presId="urn:microsoft.com/office/officeart/2005/8/layout/vList2"/>
    <dgm:cxn modelId="{7C683469-2290-4ED4-8CFB-73B455EF7119}" type="presOf" srcId="{DEE0BB8B-7C29-4A7E-BB22-4CF147032678}" destId="{8746CB95-243C-400F-8235-2DA933B7D0F6}" srcOrd="0" destOrd="0" presId="urn:microsoft.com/office/officeart/2005/8/layout/vList2"/>
    <dgm:cxn modelId="{B13C044F-05B5-45CC-AF43-69955DA1AFC6}" srcId="{0D78B36C-6A82-4BC5-B34F-DCD68116682B}" destId="{C22F6588-5870-47E5-B1C7-C42C8D917B58}" srcOrd="7" destOrd="0" parTransId="{7BEE19A0-3DC2-4795-8415-A77A56AE7089}" sibTransId="{51A75864-C0FB-4875-83B2-6C9F1115BF8F}"/>
    <dgm:cxn modelId="{61F4794F-8CDB-4878-8B2F-065662DCBCB4}" srcId="{0D78B36C-6A82-4BC5-B34F-DCD68116682B}" destId="{00EFF0A9-A468-41C1-93A3-BEBD0E16D4C4}" srcOrd="12" destOrd="0" parTransId="{5A6AAE89-641E-49FE-9569-D7284C79AFDD}" sibTransId="{E7353388-81DF-4BE4-B2C0-B26F35F5CA50}"/>
    <dgm:cxn modelId="{1088876F-6910-4ADC-9A6F-83748254749F}" type="presOf" srcId="{E2B22C7B-3A18-482A-BE0A-7322706215A6}" destId="{B4DA195D-290C-48B4-97E9-625748C979D5}" srcOrd="0" destOrd="0" presId="urn:microsoft.com/office/officeart/2005/8/layout/vList2"/>
    <dgm:cxn modelId="{2840F16F-C99C-4261-82E4-C6F511A19A58}" type="presOf" srcId="{8F212F00-BC64-4218-AC5A-050E19F1EB18}" destId="{BE04CBE8-C55E-4BD9-A242-02B83B7221DF}" srcOrd="0" destOrd="0" presId="urn:microsoft.com/office/officeart/2005/8/layout/vList2"/>
    <dgm:cxn modelId="{A904E587-B173-4015-99B6-2C2416D92B4C}" type="presOf" srcId="{7EE60223-E1B4-4C91-8C1D-FEBF1D5F98F9}" destId="{51BDF5BE-17A9-4CD7-B0F5-17D693D8F4A8}" srcOrd="0" destOrd="0" presId="urn:microsoft.com/office/officeart/2005/8/layout/vList2"/>
    <dgm:cxn modelId="{BA8B4E89-66EF-4B1E-8C39-56DAC628071D}" srcId="{0D78B36C-6A82-4BC5-B34F-DCD68116682B}" destId="{8F212F00-BC64-4218-AC5A-050E19F1EB18}" srcOrd="9" destOrd="0" parTransId="{EBDB91C4-BBCC-43EA-94EA-ABE439AA8C59}" sibTransId="{A8135CA7-D772-4FEB-9C98-9FD55B886674}"/>
    <dgm:cxn modelId="{39A33AA5-B21D-44DD-8EF1-B865A978BAB6}" type="presOf" srcId="{C22F6588-5870-47E5-B1C7-C42C8D917B58}" destId="{5632E6E8-93AA-4AA4-AF39-0164F0B47D09}" srcOrd="0" destOrd="0" presId="urn:microsoft.com/office/officeart/2005/8/layout/vList2"/>
    <dgm:cxn modelId="{803A1BC7-3C3D-4B44-88AF-48C510AF3AEF}" srcId="{0D78B36C-6A82-4BC5-B34F-DCD68116682B}" destId="{1E2FC1DF-5C87-4502-9109-09E6FB145442}" srcOrd="4" destOrd="0" parTransId="{4C79C0B7-FCF3-4673-9E40-15E0646FDE4D}" sibTransId="{A70405A8-C33F-4337-8018-5D3E52BB5AAA}"/>
    <dgm:cxn modelId="{BB1C7ECA-0307-4B80-BD30-60C162601C67}" srcId="{0D78B36C-6A82-4BC5-B34F-DCD68116682B}" destId="{7EE60223-E1B4-4C91-8C1D-FEBF1D5F98F9}" srcOrd="5" destOrd="0" parTransId="{492A98DC-8D5F-4BD4-AD08-2983BD896ACA}" sibTransId="{82160D6A-4422-47DC-B699-205928633B5E}"/>
    <dgm:cxn modelId="{4EB385CF-F90C-41C3-A4B2-10D1041F422E}" type="presOf" srcId="{1E2FC1DF-5C87-4502-9109-09E6FB145442}" destId="{729A32D2-94E3-49C0-9B05-D709C6815E76}" srcOrd="0" destOrd="0" presId="urn:microsoft.com/office/officeart/2005/8/layout/vList2"/>
    <dgm:cxn modelId="{5B7F57D0-3659-46D0-A9D7-6C418B414EA8}" type="presOf" srcId="{8C744AFA-BC3A-4EBC-A919-4DAA15C50175}" destId="{123884FA-4B27-411D-9920-762216053984}" srcOrd="0" destOrd="0" presId="urn:microsoft.com/office/officeart/2005/8/layout/vList2"/>
    <dgm:cxn modelId="{FA5905DF-88C1-4511-89DC-54366C69131F}" type="presOf" srcId="{D4220EC4-17CA-42F8-BA4E-7BC9082B05C0}" destId="{AC496758-B732-4913-A4D0-6EEFD8AFBAE7}" srcOrd="0" destOrd="0" presId="urn:microsoft.com/office/officeart/2005/8/layout/vList2"/>
    <dgm:cxn modelId="{DBEF7CDF-D8A7-46C6-A1FE-D3C3F5E1CACC}" type="presOf" srcId="{C09C3BB2-51EE-4637-94FF-6BBF0F68B276}" destId="{76F94407-52D3-4CD2-B9C6-65D9F9B4F8B1}" srcOrd="0" destOrd="0" presId="urn:microsoft.com/office/officeart/2005/8/layout/vList2"/>
    <dgm:cxn modelId="{BFA572E1-B9F2-4A2A-9B9C-4129590F34CC}" srcId="{0D78B36C-6A82-4BC5-B34F-DCD68116682B}" destId="{B65895C0-6446-411F-8454-911FBFF456C7}" srcOrd="11" destOrd="0" parTransId="{3AE9699D-08DA-42C3-97C3-8479276B5185}" sibTransId="{A7E1C070-6169-46FA-9209-52EC707841CD}"/>
    <dgm:cxn modelId="{5593EBEC-3F61-4745-A86C-6BED792A167A}" srcId="{0D78B36C-6A82-4BC5-B34F-DCD68116682B}" destId="{D4220EC4-17CA-42F8-BA4E-7BC9082B05C0}" srcOrd="3" destOrd="0" parTransId="{5AF8D622-0955-4F17-BACA-DBF4A6848DBA}" sibTransId="{490303E1-6DF8-4E0A-B4D5-033BA96FE566}"/>
    <dgm:cxn modelId="{3888FBF6-870C-4178-857F-285264E65C74}" type="presOf" srcId="{B65895C0-6446-411F-8454-911FBFF456C7}" destId="{7ED6AE14-39E3-43DC-933E-5D58C60148E1}" srcOrd="0" destOrd="0" presId="urn:microsoft.com/office/officeart/2005/8/layout/vList2"/>
    <dgm:cxn modelId="{E6256FFA-783F-4A4D-B5DB-2B79101C78FA}" srcId="{0D78B36C-6A82-4BC5-B34F-DCD68116682B}" destId="{B98B984E-B3BB-4822-81D6-1D1859DC7969}" srcOrd="8" destOrd="0" parTransId="{5ACC35FB-27FC-4DC0-8485-63D9BD079C3C}" sibTransId="{A36FB212-CC5C-400F-9C8E-BC4F294CE240}"/>
    <dgm:cxn modelId="{5A5FC0FB-783B-4CAB-ACEB-C66C027AB593}" srcId="{0D78B36C-6A82-4BC5-B34F-DCD68116682B}" destId="{8C744AFA-BC3A-4EBC-A919-4DAA15C50175}" srcOrd="1" destOrd="0" parTransId="{4E832CC9-C013-4833-9E92-DC1A85E071D2}" sibTransId="{2E2E78A0-E54D-4906-9066-43467EC897D1}"/>
    <dgm:cxn modelId="{6C5FB8FD-E73F-4490-8217-846470E0EABF}" srcId="{0D78B36C-6A82-4BC5-B34F-DCD68116682B}" destId="{C09C3BB2-51EE-4637-94FF-6BBF0F68B276}" srcOrd="10" destOrd="0" parTransId="{502224DA-D553-45BD-B9DB-B279EC0E3D7E}" sibTransId="{99FB1DD7-D449-4216-A8F4-1EFA650ACAE0}"/>
    <dgm:cxn modelId="{55725446-7D92-40D0-94F0-759731C43536}" type="presParOf" srcId="{147FF831-23D8-491F-9D95-3F547E85CFDE}" destId="{C3A2882C-DC6A-4631-9DFD-66C3E11EDA6F}" srcOrd="0" destOrd="0" presId="urn:microsoft.com/office/officeart/2005/8/layout/vList2"/>
    <dgm:cxn modelId="{5218B333-721D-451D-B39A-ECFB9DD43347}" type="presParOf" srcId="{147FF831-23D8-491F-9D95-3F547E85CFDE}" destId="{C212D84D-767B-4E59-B657-1951169BEA64}" srcOrd="1" destOrd="0" presId="urn:microsoft.com/office/officeart/2005/8/layout/vList2"/>
    <dgm:cxn modelId="{49FFF877-562E-4467-A5F9-C720982B877F}" type="presParOf" srcId="{147FF831-23D8-491F-9D95-3F547E85CFDE}" destId="{123884FA-4B27-411D-9920-762216053984}" srcOrd="2" destOrd="0" presId="urn:microsoft.com/office/officeart/2005/8/layout/vList2"/>
    <dgm:cxn modelId="{1E8460C3-C63D-4D3B-A996-E229AB51D348}" type="presParOf" srcId="{147FF831-23D8-491F-9D95-3F547E85CFDE}" destId="{C33EFEEA-44FA-4EAC-82A2-C574FC75AA71}" srcOrd="3" destOrd="0" presId="urn:microsoft.com/office/officeart/2005/8/layout/vList2"/>
    <dgm:cxn modelId="{AA72A8C6-A8A1-4C44-BDFB-7D11D0BCB367}" type="presParOf" srcId="{147FF831-23D8-491F-9D95-3F547E85CFDE}" destId="{B4DA195D-290C-48B4-97E9-625748C979D5}" srcOrd="4" destOrd="0" presId="urn:microsoft.com/office/officeart/2005/8/layout/vList2"/>
    <dgm:cxn modelId="{A4C5E747-10F5-4592-8E1D-0C2EF8306AC1}" type="presParOf" srcId="{147FF831-23D8-491F-9D95-3F547E85CFDE}" destId="{2BE21E04-2F93-468C-A672-4596921809CD}" srcOrd="5" destOrd="0" presId="urn:microsoft.com/office/officeart/2005/8/layout/vList2"/>
    <dgm:cxn modelId="{477D06B8-ED67-4035-9B9E-574445E2F2EB}" type="presParOf" srcId="{147FF831-23D8-491F-9D95-3F547E85CFDE}" destId="{AC496758-B732-4913-A4D0-6EEFD8AFBAE7}" srcOrd="6" destOrd="0" presId="urn:microsoft.com/office/officeart/2005/8/layout/vList2"/>
    <dgm:cxn modelId="{F07515A3-C309-48E5-B4F8-06300A334267}" type="presParOf" srcId="{147FF831-23D8-491F-9D95-3F547E85CFDE}" destId="{6CB68EFD-E786-4DEE-9CA2-D7545F674CF4}" srcOrd="7" destOrd="0" presId="urn:microsoft.com/office/officeart/2005/8/layout/vList2"/>
    <dgm:cxn modelId="{ABB2C574-4D26-4B1A-A45E-D480B1AF0198}" type="presParOf" srcId="{147FF831-23D8-491F-9D95-3F547E85CFDE}" destId="{729A32D2-94E3-49C0-9B05-D709C6815E76}" srcOrd="8" destOrd="0" presId="urn:microsoft.com/office/officeart/2005/8/layout/vList2"/>
    <dgm:cxn modelId="{94655025-FD5D-47CE-80A4-040504A051A5}" type="presParOf" srcId="{147FF831-23D8-491F-9D95-3F547E85CFDE}" destId="{3D41C774-36B9-4509-BC69-EDBDBCDF1449}" srcOrd="9" destOrd="0" presId="urn:microsoft.com/office/officeart/2005/8/layout/vList2"/>
    <dgm:cxn modelId="{6424D549-BDAF-4601-9CA6-258F62139E6F}" type="presParOf" srcId="{147FF831-23D8-491F-9D95-3F547E85CFDE}" destId="{51BDF5BE-17A9-4CD7-B0F5-17D693D8F4A8}" srcOrd="10" destOrd="0" presId="urn:microsoft.com/office/officeart/2005/8/layout/vList2"/>
    <dgm:cxn modelId="{0FC64CDF-C2B7-4347-B56B-0CF08CE2C4DF}" type="presParOf" srcId="{147FF831-23D8-491F-9D95-3F547E85CFDE}" destId="{A9E620D8-CC3A-4943-AFC5-372AA66CCDB4}" srcOrd="11" destOrd="0" presId="urn:microsoft.com/office/officeart/2005/8/layout/vList2"/>
    <dgm:cxn modelId="{46C1A2A8-DB8E-4964-9176-B2245ED4B514}" type="presParOf" srcId="{147FF831-23D8-491F-9D95-3F547E85CFDE}" destId="{8746CB95-243C-400F-8235-2DA933B7D0F6}" srcOrd="12" destOrd="0" presId="urn:microsoft.com/office/officeart/2005/8/layout/vList2"/>
    <dgm:cxn modelId="{488B7A57-58AB-4970-8017-C7D1D4C7D97C}" type="presParOf" srcId="{147FF831-23D8-491F-9D95-3F547E85CFDE}" destId="{5C52F055-5D5B-4359-9034-D1AE35E19A5A}" srcOrd="13" destOrd="0" presId="urn:microsoft.com/office/officeart/2005/8/layout/vList2"/>
    <dgm:cxn modelId="{E12B1B11-AFEE-491B-9400-32B7DBD2BA1C}" type="presParOf" srcId="{147FF831-23D8-491F-9D95-3F547E85CFDE}" destId="{5632E6E8-93AA-4AA4-AF39-0164F0B47D09}" srcOrd="14" destOrd="0" presId="urn:microsoft.com/office/officeart/2005/8/layout/vList2"/>
    <dgm:cxn modelId="{6B103CB1-1E99-4BA2-85BC-1E6CB9218FAA}" type="presParOf" srcId="{147FF831-23D8-491F-9D95-3F547E85CFDE}" destId="{30B27C35-C1B6-488A-9075-A631BAD1A290}" srcOrd="15" destOrd="0" presId="urn:microsoft.com/office/officeart/2005/8/layout/vList2"/>
    <dgm:cxn modelId="{BB02F9DD-D43F-4B13-A1B9-22630B68EF5A}" type="presParOf" srcId="{147FF831-23D8-491F-9D95-3F547E85CFDE}" destId="{CAEF63F8-C7A4-4669-B3BD-E28AC2220A14}" srcOrd="16" destOrd="0" presId="urn:microsoft.com/office/officeart/2005/8/layout/vList2"/>
    <dgm:cxn modelId="{356B5768-56AA-41EE-8199-CD205A9982DB}" type="presParOf" srcId="{147FF831-23D8-491F-9D95-3F547E85CFDE}" destId="{9FC46D91-5DDE-4C02-8395-FFEBD23A89DA}" srcOrd="17" destOrd="0" presId="urn:microsoft.com/office/officeart/2005/8/layout/vList2"/>
    <dgm:cxn modelId="{D7012CAC-DCBC-4757-8637-EB81D8783147}" type="presParOf" srcId="{147FF831-23D8-491F-9D95-3F547E85CFDE}" destId="{BE04CBE8-C55E-4BD9-A242-02B83B7221DF}" srcOrd="18" destOrd="0" presId="urn:microsoft.com/office/officeart/2005/8/layout/vList2"/>
    <dgm:cxn modelId="{10341530-952D-4A7B-ADB5-DB2D3A1C0492}" type="presParOf" srcId="{147FF831-23D8-491F-9D95-3F547E85CFDE}" destId="{41455D60-CC54-4A97-A720-E26629F02B86}" srcOrd="19" destOrd="0" presId="urn:microsoft.com/office/officeart/2005/8/layout/vList2"/>
    <dgm:cxn modelId="{218B7C0E-D566-438A-AFBF-FC61BD40456F}" type="presParOf" srcId="{147FF831-23D8-491F-9D95-3F547E85CFDE}" destId="{76F94407-52D3-4CD2-B9C6-65D9F9B4F8B1}" srcOrd="20" destOrd="0" presId="urn:microsoft.com/office/officeart/2005/8/layout/vList2"/>
    <dgm:cxn modelId="{A34DD685-7637-4AD6-AA9C-3C52C2DFBAAC}" type="presParOf" srcId="{147FF831-23D8-491F-9D95-3F547E85CFDE}" destId="{685B9E53-59CC-4414-AF47-1859C1BD249B}" srcOrd="21" destOrd="0" presId="urn:microsoft.com/office/officeart/2005/8/layout/vList2"/>
    <dgm:cxn modelId="{26902AF1-D224-4287-BB7A-121F028CDDA8}" type="presParOf" srcId="{147FF831-23D8-491F-9D95-3F547E85CFDE}" destId="{7ED6AE14-39E3-43DC-933E-5D58C60148E1}" srcOrd="22" destOrd="0" presId="urn:microsoft.com/office/officeart/2005/8/layout/vList2"/>
    <dgm:cxn modelId="{3C279F00-DE84-4498-93AF-1EC93EFA0021}" type="presParOf" srcId="{147FF831-23D8-491F-9D95-3F547E85CFDE}" destId="{A4B51712-8CD7-449B-836D-A6150D0A0F3F}" srcOrd="23" destOrd="0" presId="urn:microsoft.com/office/officeart/2005/8/layout/vList2"/>
    <dgm:cxn modelId="{514E633B-ED1D-4653-93DC-8D7FF07F0BAA}" type="presParOf" srcId="{147FF831-23D8-491F-9D95-3F547E85CFDE}" destId="{59887F2E-B89C-4304-9489-40C662F27149}" srcOrd="2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9F867BC-3726-4208-86E9-71A621D2CC7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485C730-36FA-44F8-9DF8-09C624BC3BBD}">
      <dgm:prSet/>
      <dgm:spPr/>
      <dgm:t>
        <a:bodyPr/>
        <a:lstStyle/>
        <a:p>
          <a:r>
            <a:rPr lang="nl-NL"/>
            <a:t>‘s nachts  of schemering (over het algemeen) </a:t>
          </a:r>
          <a:endParaRPr lang="en-US"/>
        </a:p>
      </dgm:t>
    </dgm:pt>
    <dgm:pt modelId="{E9DF05E5-FE14-4738-B954-748F492C6EAB}" type="parTrans" cxnId="{64E314F0-EB1D-4D7A-9996-D81D480F2D90}">
      <dgm:prSet/>
      <dgm:spPr/>
      <dgm:t>
        <a:bodyPr/>
        <a:lstStyle/>
        <a:p>
          <a:endParaRPr lang="en-US"/>
        </a:p>
      </dgm:t>
    </dgm:pt>
    <dgm:pt modelId="{6044258E-72D9-4366-A9E3-C052990A8DEC}" type="sibTrans" cxnId="{64E314F0-EB1D-4D7A-9996-D81D480F2D90}">
      <dgm:prSet/>
      <dgm:spPr/>
      <dgm:t>
        <a:bodyPr/>
        <a:lstStyle/>
        <a:p>
          <a:endParaRPr lang="en-US"/>
        </a:p>
      </dgm:t>
    </dgm:pt>
    <dgm:pt modelId="{F068DAE6-E59A-41BA-846D-C524EBD48675}">
      <dgm:prSet/>
      <dgm:spPr/>
      <dgm:t>
        <a:bodyPr/>
        <a:lstStyle/>
        <a:p>
          <a:r>
            <a:rPr lang="nl-NL"/>
            <a:t>Grote naar voren gerichte ogen, diepte kunnen zien, groot gezichtsveld </a:t>
          </a:r>
          <a:endParaRPr lang="en-US"/>
        </a:p>
      </dgm:t>
    </dgm:pt>
    <dgm:pt modelId="{CA3CA72A-62D4-4061-8698-5CE3CFEE978F}" type="parTrans" cxnId="{D5AD0086-73EA-4694-835B-D15450FD36C1}">
      <dgm:prSet/>
      <dgm:spPr/>
      <dgm:t>
        <a:bodyPr/>
        <a:lstStyle/>
        <a:p>
          <a:endParaRPr lang="en-US"/>
        </a:p>
      </dgm:t>
    </dgm:pt>
    <dgm:pt modelId="{FAD95721-D6AB-47BD-B392-CF3EC13EFB33}" type="sibTrans" cxnId="{D5AD0086-73EA-4694-835B-D15450FD36C1}">
      <dgm:prSet/>
      <dgm:spPr/>
      <dgm:t>
        <a:bodyPr/>
        <a:lstStyle/>
        <a:p>
          <a:endParaRPr lang="en-US"/>
        </a:p>
      </dgm:t>
    </dgm:pt>
    <dgm:pt modelId="{7397004F-BE10-40C7-817E-5AA5BFE493C2}">
      <dgm:prSet/>
      <dgm:spPr/>
      <dgm:t>
        <a:bodyPr/>
        <a:lstStyle/>
        <a:p>
          <a:r>
            <a:rPr lang="nl-NL"/>
            <a:t>Goed ontwikkelde oren, staan ver uit elkaar, niet symmetrisch richting van geluid bepalen</a:t>
          </a:r>
          <a:endParaRPr lang="en-US"/>
        </a:p>
      </dgm:t>
    </dgm:pt>
    <dgm:pt modelId="{C56E2245-60DA-49A8-A9AD-A216881FAB1F}" type="parTrans" cxnId="{DE2F621E-3493-45A7-9A4F-C054D96E8520}">
      <dgm:prSet/>
      <dgm:spPr/>
      <dgm:t>
        <a:bodyPr/>
        <a:lstStyle/>
        <a:p>
          <a:endParaRPr lang="en-US"/>
        </a:p>
      </dgm:t>
    </dgm:pt>
    <dgm:pt modelId="{E54869FB-7306-4D6C-BC1C-E6F8F6EB9C04}" type="sibTrans" cxnId="{DE2F621E-3493-45A7-9A4F-C054D96E8520}">
      <dgm:prSet/>
      <dgm:spPr/>
      <dgm:t>
        <a:bodyPr/>
        <a:lstStyle/>
        <a:p>
          <a:endParaRPr lang="en-US"/>
        </a:p>
      </dgm:t>
    </dgm:pt>
    <dgm:pt modelId="{769429BE-A393-40D4-8712-C7CCF9164A1D}">
      <dgm:prSet/>
      <dgm:spPr/>
      <dgm:t>
        <a:bodyPr/>
        <a:lstStyle/>
        <a:p>
          <a:r>
            <a:rPr lang="nl-NL"/>
            <a:t>Typische voorkant kop, 270 graden</a:t>
          </a:r>
          <a:endParaRPr lang="en-US"/>
        </a:p>
      </dgm:t>
    </dgm:pt>
    <dgm:pt modelId="{BF0710A7-54D3-402E-A7C9-47E99C65E374}" type="parTrans" cxnId="{F16F180C-AF19-4755-B4E8-077EE0C16F82}">
      <dgm:prSet/>
      <dgm:spPr/>
      <dgm:t>
        <a:bodyPr/>
        <a:lstStyle/>
        <a:p>
          <a:endParaRPr lang="en-US"/>
        </a:p>
      </dgm:t>
    </dgm:pt>
    <dgm:pt modelId="{0A0CCDBE-BD40-4865-BE8D-E801C201D23B}" type="sibTrans" cxnId="{F16F180C-AF19-4755-B4E8-077EE0C16F82}">
      <dgm:prSet/>
      <dgm:spPr/>
      <dgm:t>
        <a:bodyPr/>
        <a:lstStyle/>
        <a:p>
          <a:endParaRPr lang="en-US"/>
        </a:p>
      </dgm:t>
    </dgm:pt>
    <dgm:pt modelId="{959A99D1-12BA-48D2-BDD2-C7442C01FC44}">
      <dgm:prSet/>
      <dgm:spPr/>
      <dgm:t>
        <a:bodyPr/>
        <a:lstStyle/>
        <a:p>
          <a:r>
            <a:rPr lang="nl-NL"/>
            <a:t>Broeden in holen of oude nesten </a:t>
          </a:r>
          <a:endParaRPr lang="en-US"/>
        </a:p>
      </dgm:t>
    </dgm:pt>
    <dgm:pt modelId="{587AFC0F-6511-4203-B811-E61F49811C32}" type="parTrans" cxnId="{F00E3C02-08D0-4074-B4CA-E39B6F97CF63}">
      <dgm:prSet/>
      <dgm:spPr/>
      <dgm:t>
        <a:bodyPr/>
        <a:lstStyle/>
        <a:p>
          <a:endParaRPr lang="en-US"/>
        </a:p>
      </dgm:t>
    </dgm:pt>
    <dgm:pt modelId="{08A4A94C-AD73-4A72-B889-5FF218B251FC}" type="sibTrans" cxnId="{F00E3C02-08D0-4074-B4CA-E39B6F97CF63}">
      <dgm:prSet/>
      <dgm:spPr/>
      <dgm:t>
        <a:bodyPr/>
        <a:lstStyle/>
        <a:p>
          <a:endParaRPr lang="en-US"/>
        </a:p>
      </dgm:t>
    </dgm:pt>
    <dgm:pt modelId="{D9647601-1D69-4ECE-9439-004959E03749}">
      <dgm:prSet/>
      <dgm:spPr/>
      <dgm:t>
        <a:bodyPr/>
        <a:lstStyle/>
        <a:p>
          <a:r>
            <a:rPr lang="nl-NL"/>
            <a:t>Goede jagers </a:t>
          </a:r>
          <a:endParaRPr lang="en-US"/>
        </a:p>
      </dgm:t>
    </dgm:pt>
    <dgm:pt modelId="{D4834023-5A17-4C84-9957-CCC226D4AC23}" type="parTrans" cxnId="{41523BD4-94CA-44FA-B822-B1396D7AF20B}">
      <dgm:prSet/>
      <dgm:spPr/>
      <dgm:t>
        <a:bodyPr/>
        <a:lstStyle/>
        <a:p>
          <a:endParaRPr lang="en-US"/>
        </a:p>
      </dgm:t>
    </dgm:pt>
    <dgm:pt modelId="{EA79CF3A-3F51-4A7D-9CA3-157F9B139DA6}" type="sibTrans" cxnId="{41523BD4-94CA-44FA-B822-B1396D7AF20B}">
      <dgm:prSet/>
      <dgm:spPr/>
      <dgm:t>
        <a:bodyPr/>
        <a:lstStyle/>
        <a:p>
          <a:endParaRPr lang="en-US"/>
        </a:p>
      </dgm:t>
    </dgm:pt>
    <dgm:pt modelId="{51669FEA-3CF4-4844-90DF-FD84E035B8F0}">
      <dgm:prSet/>
      <dgm:spPr/>
      <dgm:t>
        <a:bodyPr/>
        <a:lstStyle/>
        <a:p>
          <a:r>
            <a:rPr lang="nl-NL"/>
            <a:t>Muizen en ratten</a:t>
          </a:r>
          <a:endParaRPr lang="en-US"/>
        </a:p>
      </dgm:t>
    </dgm:pt>
    <dgm:pt modelId="{F30CCA2E-4CBB-4409-9B7E-CA0E665A471C}" type="parTrans" cxnId="{85D73B67-07DD-4724-A976-7EDE7B2C0444}">
      <dgm:prSet/>
      <dgm:spPr/>
      <dgm:t>
        <a:bodyPr/>
        <a:lstStyle/>
        <a:p>
          <a:endParaRPr lang="en-US"/>
        </a:p>
      </dgm:t>
    </dgm:pt>
    <dgm:pt modelId="{335E3C26-D536-460D-B2F9-DE6737E67CBA}" type="sibTrans" cxnId="{85D73B67-07DD-4724-A976-7EDE7B2C0444}">
      <dgm:prSet/>
      <dgm:spPr/>
      <dgm:t>
        <a:bodyPr/>
        <a:lstStyle/>
        <a:p>
          <a:endParaRPr lang="en-US"/>
        </a:p>
      </dgm:t>
    </dgm:pt>
    <dgm:pt modelId="{13D71EFD-11B7-4F98-BE1D-E037F21F6A67}">
      <dgm:prSet/>
      <dgm:spPr/>
      <dgm:t>
        <a:bodyPr/>
        <a:lstStyle/>
        <a:p>
          <a:r>
            <a:rPr lang="nl-NL"/>
            <a:t>Sommige soorten insecten</a:t>
          </a:r>
          <a:endParaRPr lang="en-US"/>
        </a:p>
      </dgm:t>
    </dgm:pt>
    <dgm:pt modelId="{813EA68E-F783-445E-AB67-A3A0CC5B0C86}" type="parTrans" cxnId="{9C26EB08-15D5-468E-BAA2-FDA801886BCD}">
      <dgm:prSet/>
      <dgm:spPr/>
      <dgm:t>
        <a:bodyPr/>
        <a:lstStyle/>
        <a:p>
          <a:endParaRPr lang="en-US"/>
        </a:p>
      </dgm:t>
    </dgm:pt>
    <dgm:pt modelId="{A707BCBE-37C7-46FC-AA90-EC858149D24D}" type="sibTrans" cxnId="{9C26EB08-15D5-468E-BAA2-FDA801886BCD}">
      <dgm:prSet/>
      <dgm:spPr/>
      <dgm:t>
        <a:bodyPr/>
        <a:lstStyle/>
        <a:p>
          <a:endParaRPr lang="en-US"/>
        </a:p>
      </dgm:t>
    </dgm:pt>
    <dgm:pt modelId="{B8DCD188-E2FB-4498-A0D4-2C147BBA01DB}">
      <dgm:prSet/>
      <dgm:spPr/>
      <dgm:t>
        <a:bodyPr/>
        <a:lstStyle/>
        <a:p>
          <a:r>
            <a:rPr lang="nl-NL"/>
            <a:t>Verteren niet alles </a:t>
          </a:r>
          <a:r>
            <a:rPr lang="nl-NL">
              <a:sym typeface="Wingdings" panose="05000000000000000000" pitchFamily="2" charset="2"/>
            </a:rPr>
            <a:t></a:t>
          </a:r>
          <a:r>
            <a:rPr lang="nl-NL"/>
            <a:t> uilenballen</a:t>
          </a:r>
          <a:endParaRPr lang="en-US"/>
        </a:p>
      </dgm:t>
    </dgm:pt>
    <dgm:pt modelId="{56433EBA-97B0-4A42-9B90-283C7B0AE609}" type="parTrans" cxnId="{9AAEEC88-E156-4990-A2F6-F21DA59D2FFE}">
      <dgm:prSet/>
      <dgm:spPr/>
      <dgm:t>
        <a:bodyPr/>
        <a:lstStyle/>
        <a:p>
          <a:endParaRPr lang="en-US"/>
        </a:p>
      </dgm:t>
    </dgm:pt>
    <dgm:pt modelId="{5B3AE35C-CE60-4F2B-AABA-A1F715A8ADE9}" type="sibTrans" cxnId="{9AAEEC88-E156-4990-A2F6-F21DA59D2FFE}">
      <dgm:prSet/>
      <dgm:spPr/>
      <dgm:t>
        <a:bodyPr/>
        <a:lstStyle/>
        <a:p>
          <a:endParaRPr lang="en-US"/>
        </a:p>
      </dgm:t>
    </dgm:pt>
    <dgm:pt modelId="{26B07B30-B2E1-49D4-A0D2-36DD560E35AE}">
      <dgm:prSet/>
      <dgm:spPr/>
      <dgm:t>
        <a:bodyPr/>
        <a:lstStyle/>
        <a:p>
          <a:r>
            <a:rPr lang="nl-NL"/>
            <a:t>Kop draaien </a:t>
          </a:r>
          <a:endParaRPr lang="en-US"/>
        </a:p>
      </dgm:t>
    </dgm:pt>
    <dgm:pt modelId="{8623A1FD-015D-4136-B550-BEF4066ECD39}" type="parTrans" cxnId="{7E807BA9-C7CD-40B7-BB3C-BEA56053C38A}">
      <dgm:prSet/>
      <dgm:spPr/>
      <dgm:t>
        <a:bodyPr/>
        <a:lstStyle/>
        <a:p>
          <a:endParaRPr lang="en-US"/>
        </a:p>
      </dgm:t>
    </dgm:pt>
    <dgm:pt modelId="{3AD62451-D45D-4010-B582-772FBD29E40C}" type="sibTrans" cxnId="{7E807BA9-C7CD-40B7-BB3C-BEA56053C38A}">
      <dgm:prSet/>
      <dgm:spPr/>
      <dgm:t>
        <a:bodyPr/>
        <a:lstStyle/>
        <a:p>
          <a:endParaRPr lang="en-US"/>
        </a:p>
      </dgm:t>
    </dgm:pt>
    <dgm:pt modelId="{37E970E9-429C-4CF7-99C9-28355DFD66FF}">
      <dgm:prSet/>
      <dgm:spPr/>
      <dgm:t>
        <a:bodyPr/>
        <a:lstStyle/>
        <a:p>
          <a:r>
            <a:rPr lang="nl-NL"/>
            <a:t>Haaksnavel</a:t>
          </a:r>
          <a:endParaRPr lang="en-US"/>
        </a:p>
      </dgm:t>
    </dgm:pt>
    <dgm:pt modelId="{9A4EE437-BF62-4791-BB30-4B5B9142D0D4}" type="parTrans" cxnId="{B55DC0A4-9CA0-42BF-85FA-E9CDEAEB52BD}">
      <dgm:prSet/>
      <dgm:spPr/>
      <dgm:t>
        <a:bodyPr/>
        <a:lstStyle/>
        <a:p>
          <a:endParaRPr lang="en-US"/>
        </a:p>
      </dgm:t>
    </dgm:pt>
    <dgm:pt modelId="{184FB6BA-0ACB-4E15-9A7B-C31D1EDB5FAF}" type="sibTrans" cxnId="{B55DC0A4-9CA0-42BF-85FA-E9CDEAEB52BD}">
      <dgm:prSet/>
      <dgm:spPr/>
      <dgm:t>
        <a:bodyPr/>
        <a:lstStyle/>
        <a:p>
          <a:endParaRPr lang="en-US"/>
        </a:p>
      </dgm:t>
    </dgm:pt>
    <dgm:pt modelId="{5679D2D3-857B-477B-A64C-6E7C3171942D}">
      <dgm:prSet/>
      <dgm:spPr/>
      <dgm:t>
        <a:bodyPr/>
        <a:lstStyle/>
        <a:p>
          <a:r>
            <a:rPr lang="nl-NL"/>
            <a:t>Krachtige klauwen </a:t>
          </a:r>
          <a:endParaRPr lang="en-US"/>
        </a:p>
      </dgm:t>
    </dgm:pt>
    <dgm:pt modelId="{A5D4DA7E-4B2B-410D-B011-45E427D41735}" type="parTrans" cxnId="{35CACE3A-93C4-44AF-B059-5E5C605B3150}">
      <dgm:prSet/>
      <dgm:spPr/>
      <dgm:t>
        <a:bodyPr/>
        <a:lstStyle/>
        <a:p>
          <a:endParaRPr lang="en-US"/>
        </a:p>
      </dgm:t>
    </dgm:pt>
    <dgm:pt modelId="{0D922E5D-E669-4870-9A71-26DB888AEE92}" type="sibTrans" cxnId="{35CACE3A-93C4-44AF-B059-5E5C605B3150}">
      <dgm:prSet/>
      <dgm:spPr/>
      <dgm:t>
        <a:bodyPr/>
        <a:lstStyle/>
        <a:p>
          <a:endParaRPr lang="en-US"/>
        </a:p>
      </dgm:t>
    </dgm:pt>
    <dgm:pt modelId="{45F22ABF-65E4-491D-B49B-FCBAC4E4CB0E}">
      <dgm:prSet/>
      <dgm:spPr/>
      <dgm:t>
        <a:bodyPr/>
        <a:lstStyle/>
        <a:p>
          <a:r>
            <a:rPr lang="nl-NL"/>
            <a:t>Geluidloze vleugels door franje dons</a:t>
          </a:r>
          <a:endParaRPr lang="en-US"/>
        </a:p>
      </dgm:t>
    </dgm:pt>
    <dgm:pt modelId="{1B4E9EFA-BB73-4514-A531-E9DDB2DA03D5}" type="parTrans" cxnId="{432649B0-63A9-4414-814D-078CC4FFB58B}">
      <dgm:prSet/>
      <dgm:spPr/>
      <dgm:t>
        <a:bodyPr/>
        <a:lstStyle/>
        <a:p>
          <a:endParaRPr lang="en-US"/>
        </a:p>
      </dgm:t>
    </dgm:pt>
    <dgm:pt modelId="{E7A7AE8C-D596-485F-8665-1AD0671ADF69}" type="sibTrans" cxnId="{432649B0-63A9-4414-814D-078CC4FFB58B}">
      <dgm:prSet/>
      <dgm:spPr/>
      <dgm:t>
        <a:bodyPr/>
        <a:lstStyle/>
        <a:p>
          <a:endParaRPr lang="en-US"/>
        </a:p>
      </dgm:t>
    </dgm:pt>
    <dgm:pt modelId="{8ED71D14-5DF4-49D7-8095-ECA549717980}">
      <dgm:prSet/>
      <dgm:spPr/>
      <dgm:t>
        <a:bodyPr/>
        <a:lstStyle/>
        <a:p>
          <a:r>
            <a:rPr lang="nl-NL"/>
            <a:t>Goede schutkleur </a:t>
          </a:r>
          <a:endParaRPr lang="en-US"/>
        </a:p>
      </dgm:t>
    </dgm:pt>
    <dgm:pt modelId="{EC9A76B0-812B-402E-BBF8-2D77FFDC488C}" type="parTrans" cxnId="{4D345A97-966E-4138-B395-0EE1D614D20B}">
      <dgm:prSet/>
      <dgm:spPr/>
      <dgm:t>
        <a:bodyPr/>
        <a:lstStyle/>
        <a:p>
          <a:endParaRPr lang="en-US"/>
        </a:p>
      </dgm:t>
    </dgm:pt>
    <dgm:pt modelId="{CA9FE8B8-5127-442B-95F7-50F865D169E5}" type="sibTrans" cxnId="{4D345A97-966E-4138-B395-0EE1D614D20B}">
      <dgm:prSet/>
      <dgm:spPr/>
      <dgm:t>
        <a:bodyPr/>
        <a:lstStyle/>
        <a:p>
          <a:endParaRPr lang="en-US"/>
        </a:p>
      </dgm:t>
    </dgm:pt>
    <dgm:pt modelId="{DA5626C5-9B0B-42BC-8161-BF9DAFF5612D}">
      <dgm:prSet/>
      <dgm:spPr/>
      <dgm:t>
        <a:bodyPr/>
        <a:lstStyle/>
        <a:p>
          <a:r>
            <a:rPr lang="nl-NL"/>
            <a:t>Geen krop</a:t>
          </a:r>
          <a:endParaRPr lang="en-US"/>
        </a:p>
      </dgm:t>
    </dgm:pt>
    <dgm:pt modelId="{8EA94F33-D39C-41CF-854A-6B3A2DCDFCCB}" type="parTrans" cxnId="{CD76C0A8-8A62-44FE-B0DC-8F9F1FBF448B}">
      <dgm:prSet/>
      <dgm:spPr/>
      <dgm:t>
        <a:bodyPr/>
        <a:lstStyle/>
        <a:p>
          <a:endParaRPr lang="en-US"/>
        </a:p>
      </dgm:t>
    </dgm:pt>
    <dgm:pt modelId="{87C21760-B4A6-432C-97A1-1F3C0811E379}" type="sibTrans" cxnId="{CD76C0A8-8A62-44FE-B0DC-8F9F1FBF448B}">
      <dgm:prSet/>
      <dgm:spPr/>
      <dgm:t>
        <a:bodyPr/>
        <a:lstStyle/>
        <a:p>
          <a:endParaRPr lang="en-US"/>
        </a:p>
      </dgm:t>
    </dgm:pt>
    <dgm:pt modelId="{C9DB23A6-7336-42F8-AF1B-A4EE2F09551B}" type="pres">
      <dgm:prSet presAssocID="{39F867BC-3726-4208-86E9-71A621D2CC7E}" presName="linear" presStyleCnt="0">
        <dgm:presLayoutVars>
          <dgm:animLvl val="lvl"/>
          <dgm:resizeHandles val="exact"/>
        </dgm:presLayoutVars>
      </dgm:prSet>
      <dgm:spPr/>
    </dgm:pt>
    <dgm:pt modelId="{B7EF22FF-8127-40F4-AF99-AE77CB255C2D}" type="pres">
      <dgm:prSet presAssocID="{2485C730-36FA-44F8-9DF8-09C624BC3BBD}" presName="parentText" presStyleLbl="node1" presStyleIdx="0" presStyleCnt="12">
        <dgm:presLayoutVars>
          <dgm:chMax val="0"/>
          <dgm:bulletEnabled val="1"/>
        </dgm:presLayoutVars>
      </dgm:prSet>
      <dgm:spPr/>
    </dgm:pt>
    <dgm:pt modelId="{0B5F7402-B78C-4176-88C7-A3FBFCD0E447}" type="pres">
      <dgm:prSet presAssocID="{6044258E-72D9-4366-A9E3-C052990A8DEC}" presName="spacer" presStyleCnt="0"/>
      <dgm:spPr/>
    </dgm:pt>
    <dgm:pt modelId="{5E55AF86-8A38-49C5-B789-84E1E2C3D37E}" type="pres">
      <dgm:prSet presAssocID="{F068DAE6-E59A-41BA-846D-C524EBD48675}" presName="parentText" presStyleLbl="node1" presStyleIdx="1" presStyleCnt="12">
        <dgm:presLayoutVars>
          <dgm:chMax val="0"/>
          <dgm:bulletEnabled val="1"/>
        </dgm:presLayoutVars>
      </dgm:prSet>
      <dgm:spPr/>
    </dgm:pt>
    <dgm:pt modelId="{90B6F4CB-1BD2-41B6-B836-7D434707AE68}" type="pres">
      <dgm:prSet presAssocID="{FAD95721-D6AB-47BD-B392-CF3EC13EFB33}" presName="spacer" presStyleCnt="0"/>
      <dgm:spPr/>
    </dgm:pt>
    <dgm:pt modelId="{2222BC3A-082F-4081-B1A8-E8A596D6CC2E}" type="pres">
      <dgm:prSet presAssocID="{7397004F-BE10-40C7-817E-5AA5BFE493C2}" presName="parentText" presStyleLbl="node1" presStyleIdx="2" presStyleCnt="12">
        <dgm:presLayoutVars>
          <dgm:chMax val="0"/>
          <dgm:bulletEnabled val="1"/>
        </dgm:presLayoutVars>
      </dgm:prSet>
      <dgm:spPr/>
    </dgm:pt>
    <dgm:pt modelId="{B31852BD-9B74-4561-9EF5-2F545C6F17CB}" type="pres">
      <dgm:prSet presAssocID="{E54869FB-7306-4D6C-BC1C-E6F8F6EB9C04}" presName="spacer" presStyleCnt="0"/>
      <dgm:spPr/>
    </dgm:pt>
    <dgm:pt modelId="{011AB9D1-FD71-4375-AE0E-3135E801D293}" type="pres">
      <dgm:prSet presAssocID="{769429BE-A393-40D4-8712-C7CCF9164A1D}" presName="parentText" presStyleLbl="node1" presStyleIdx="3" presStyleCnt="12">
        <dgm:presLayoutVars>
          <dgm:chMax val="0"/>
          <dgm:bulletEnabled val="1"/>
        </dgm:presLayoutVars>
      </dgm:prSet>
      <dgm:spPr/>
    </dgm:pt>
    <dgm:pt modelId="{D6BF9CC7-EA1D-4148-BB31-308313669772}" type="pres">
      <dgm:prSet presAssocID="{0A0CCDBE-BD40-4865-BE8D-E801C201D23B}" presName="spacer" presStyleCnt="0"/>
      <dgm:spPr/>
    </dgm:pt>
    <dgm:pt modelId="{555B99CC-69EC-4DF6-9DCD-CC6B51A1542B}" type="pres">
      <dgm:prSet presAssocID="{959A99D1-12BA-48D2-BDD2-C7442C01FC44}" presName="parentText" presStyleLbl="node1" presStyleIdx="4" presStyleCnt="12">
        <dgm:presLayoutVars>
          <dgm:chMax val="0"/>
          <dgm:bulletEnabled val="1"/>
        </dgm:presLayoutVars>
      </dgm:prSet>
      <dgm:spPr/>
    </dgm:pt>
    <dgm:pt modelId="{596AA519-0C5D-4CD2-A6D5-709E7E0A168E}" type="pres">
      <dgm:prSet presAssocID="{08A4A94C-AD73-4A72-B889-5FF218B251FC}" presName="spacer" presStyleCnt="0"/>
      <dgm:spPr/>
    </dgm:pt>
    <dgm:pt modelId="{11B28F4D-BA7F-4837-943F-1D9FA108EBE8}" type="pres">
      <dgm:prSet presAssocID="{D9647601-1D69-4ECE-9439-004959E03749}" presName="parentText" presStyleLbl="node1" presStyleIdx="5" presStyleCnt="12">
        <dgm:presLayoutVars>
          <dgm:chMax val="0"/>
          <dgm:bulletEnabled val="1"/>
        </dgm:presLayoutVars>
      </dgm:prSet>
      <dgm:spPr/>
    </dgm:pt>
    <dgm:pt modelId="{9758E7DE-3380-4B27-844A-8FAA2B0A52CB}" type="pres">
      <dgm:prSet presAssocID="{D9647601-1D69-4ECE-9439-004959E03749}" presName="childText" presStyleLbl="revTx" presStyleIdx="0" presStyleCnt="1">
        <dgm:presLayoutVars>
          <dgm:bulletEnabled val="1"/>
        </dgm:presLayoutVars>
      </dgm:prSet>
      <dgm:spPr/>
    </dgm:pt>
    <dgm:pt modelId="{6D961998-46B1-4CB3-B62D-2CAC7BE40A20}" type="pres">
      <dgm:prSet presAssocID="{26B07B30-B2E1-49D4-A0D2-36DD560E35AE}" presName="parentText" presStyleLbl="node1" presStyleIdx="6" presStyleCnt="12">
        <dgm:presLayoutVars>
          <dgm:chMax val="0"/>
          <dgm:bulletEnabled val="1"/>
        </dgm:presLayoutVars>
      </dgm:prSet>
      <dgm:spPr/>
    </dgm:pt>
    <dgm:pt modelId="{5015F80B-EC36-4A13-AAC1-6D893A01532B}" type="pres">
      <dgm:prSet presAssocID="{3AD62451-D45D-4010-B582-772FBD29E40C}" presName="spacer" presStyleCnt="0"/>
      <dgm:spPr/>
    </dgm:pt>
    <dgm:pt modelId="{F90769C2-9830-4469-811C-2FCCE284D318}" type="pres">
      <dgm:prSet presAssocID="{37E970E9-429C-4CF7-99C9-28355DFD66FF}" presName="parentText" presStyleLbl="node1" presStyleIdx="7" presStyleCnt="12">
        <dgm:presLayoutVars>
          <dgm:chMax val="0"/>
          <dgm:bulletEnabled val="1"/>
        </dgm:presLayoutVars>
      </dgm:prSet>
      <dgm:spPr/>
    </dgm:pt>
    <dgm:pt modelId="{CDB1AF79-C0D4-4F2F-AEEF-606A6CB5F5AC}" type="pres">
      <dgm:prSet presAssocID="{184FB6BA-0ACB-4E15-9A7B-C31D1EDB5FAF}" presName="spacer" presStyleCnt="0"/>
      <dgm:spPr/>
    </dgm:pt>
    <dgm:pt modelId="{3ACDF9C6-7183-428C-BD89-903947041F55}" type="pres">
      <dgm:prSet presAssocID="{5679D2D3-857B-477B-A64C-6E7C3171942D}" presName="parentText" presStyleLbl="node1" presStyleIdx="8" presStyleCnt="12">
        <dgm:presLayoutVars>
          <dgm:chMax val="0"/>
          <dgm:bulletEnabled val="1"/>
        </dgm:presLayoutVars>
      </dgm:prSet>
      <dgm:spPr/>
    </dgm:pt>
    <dgm:pt modelId="{903B1BDB-0DAD-4C88-B6AA-012C1B538A88}" type="pres">
      <dgm:prSet presAssocID="{0D922E5D-E669-4870-9A71-26DB888AEE92}" presName="spacer" presStyleCnt="0"/>
      <dgm:spPr/>
    </dgm:pt>
    <dgm:pt modelId="{38DC2C0D-426A-4BB6-9435-EE8B41CEA262}" type="pres">
      <dgm:prSet presAssocID="{45F22ABF-65E4-491D-B49B-FCBAC4E4CB0E}" presName="parentText" presStyleLbl="node1" presStyleIdx="9" presStyleCnt="12">
        <dgm:presLayoutVars>
          <dgm:chMax val="0"/>
          <dgm:bulletEnabled val="1"/>
        </dgm:presLayoutVars>
      </dgm:prSet>
      <dgm:spPr/>
    </dgm:pt>
    <dgm:pt modelId="{EBB46441-BCD3-487B-9904-8A32381D2B8D}" type="pres">
      <dgm:prSet presAssocID="{E7A7AE8C-D596-485F-8665-1AD0671ADF69}" presName="spacer" presStyleCnt="0"/>
      <dgm:spPr/>
    </dgm:pt>
    <dgm:pt modelId="{72190FC1-87E5-4BA9-A316-DD55EA0DD7B9}" type="pres">
      <dgm:prSet presAssocID="{8ED71D14-5DF4-49D7-8095-ECA549717980}" presName="parentText" presStyleLbl="node1" presStyleIdx="10" presStyleCnt="12">
        <dgm:presLayoutVars>
          <dgm:chMax val="0"/>
          <dgm:bulletEnabled val="1"/>
        </dgm:presLayoutVars>
      </dgm:prSet>
      <dgm:spPr/>
    </dgm:pt>
    <dgm:pt modelId="{F80DFC6E-82AD-43C3-89F2-68959B93FF11}" type="pres">
      <dgm:prSet presAssocID="{CA9FE8B8-5127-442B-95F7-50F865D169E5}" presName="spacer" presStyleCnt="0"/>
      <dgm:spPr/>
    </dgm:pt>
    <dgm:pt modelId="{37B12F9A-F408-452D-9D5B-344AED00C1B0}" type="pres">
      <dgm:prSet presAssocID="{DA5626C5-9B0B-42BC-8161-BF9DAFF5612D}" presName="parentText" presStyleLbl="node1" presStyleIdx="11" presStyleCnt="12">
        <dgm:presLayoutVars>
          <dgm:chMax val="0"/>
          <dgm:bulletEnabled val="1"/>
        </dgm:presLayoutVars>
      </dgm:prSet>
      <dgm:spPr/>
    </dgm:pt>
  </dgm:ptLst>
  <dgm:cxnLst>
    <dgm:cxn modelId="{F00E3C02-08D0-4074-B4CA-E39B6F97CF63}" srcId="{39F867BC-3726-4208-86E9-71A621D2CC7E}" destId="{959A99D1-12BA-48D2-BDD2-C7442C01FC44}" srcOrd="4" destOrd="0" parTransId="{587AFC0F-6511-4203-B811-E61F49811C32}" sibTransId="{08A4A94C-AD73-4A72-B889-5FF218B251FC}"/>
    <dgm:cxn modelId="{47E79803-D916-4110-B5ED-C379767855AA}" type="presOf" srcId="{F068DAE6-E59A-41BA-846D-C524EBD48675}" destId="{5E55AF86-8A38-49C5-B789-84E1E2C3D37E}" srcOrd="0" destOrd="0" presId="urn:microsoft.com/office/officeart/2005/8/layout/vList2"/>
    <dgm:cxn modelId="{9C26EB08-15D5-468E-BAA2-FDA801886BCD}" srcId="{D9647601-1D69-4ECE-9439-004959E03749}" destId="{13D71EFD-11B7-4F98-BE1D-E037F21F6A67}" srcOrd="1" destOrd="0" parTransId="{813EA68E-F783-445E-AB67-A3A0CC5B0C86}" sibTransId="{A707BCBE-37C7-46FC-AA90-EC858149D24D}"/>
    <dgm:cxn modelId="{F16F180C-AF19-4755-B4E8-077EE0C16F82}" srcId="{39F867BC-3726-4208-86E9-71A621D2CC7E}" destId="{769429BE-A393-40D4-8712-C7CCF9164A1D}" srcOrd="3" destOrd="0" parTransId="{BF0710A7-54D3-402E-A7C9-47E99C65E374}" sibTransId="{0A0CCDBE-BD40-4865-BE8D-E801C201D23B}"/>
    <dgm:cxn modelId="{8325911A-73D7-459A-95E0-0A5A391B3B95}" type="presOf" srcId="{7397004F-BE10-40C7-817E-5AA5BFE493C2}" destId="{2222BC3A-082F-4081-B1A8-E8A596D6CC2E}" srcOrd="0" destOrd="0" presId="urn:microsoft.com/office/officeart/2005/8/layout/vList2"/>
    <dgm:cxn modelId="{DE2F621E-3493-45A7-9A4F-C054D96E8520}" srcId="{39F867BC-3726-4208-86E9-71A621D2CC7E}" destId="{7397004F-BE10-40C7-817E-5AA5BFE493C2}" srcOrd="2" destOrd="0" parTransId="{C56E2245-60DA-49A8-A9AD-A216881FAB1F}" sibTransId="{E54869FB-7306-4D6C-BC1C-E6F8F6EB9C04}"/>
    <dgm:cxn modelId="{81836C29-6DD5-436B-87F8-BD06388023E7}" type="presOf" srcId="{D9647601-1D69-4ECE-9439-004959E03749}" destId="{11B28F4D-BA7F-4837-943F-1D9FA108EBE8}" srcOrd="0" destOrd="0" presId="urn:microsoft.com/office/officeart/2005/8/layout/vList2"/>
    <dgm:cxn modelId="{7D1FC235-E0F9-48D0-8A51-F02A7277D2D7}" type="presOf" srcId="{26B07B30-B2E1-49D4-A0D2-36DD560E35AE}" destId="{6D961998-46B1-4CB3-B62D-2CAC7BE40A20}" srcOrd="0" destOrd="0" presId="urn:microsoft.com/office/officeart/2005/8/layout/vList2"/>
    <dgm:cxn modelId="{35CACE3A-93C4-44AF-B059-5E5C605B3150}" srcId="{39F867BC-3726-4208-86E9-71A621D2CC7E}" destId="{5679D2D3-857B-477B-A64C-6E7C3171942D}" srcOrd="8" destOrd="0" parTransId="{A5D4DA7E-4B2B-410D-B011-45E427D41735}" sibTransId="{0D922E5D-E669-4870-9A71-26DB888AEE92}"/>
    <dgm:cxn modelId="{22C34942-4334-4173-941D-0BABA6EB4447}" type="presOf" srcId="{39F867BC-3726-4208-86E9-71A621D2CC7E}" destId="{C9DB23A6-7336-42F8-AF1B-A4EE2F09551B}" srcOrd="0" destOrd="0" presId="urn:microsoft.com/office/officeart/2005/8/layout/vList2"/>
    <dgm:cxn modelId="{85D73B67-07DD-4724-A976-7EDE7B2C0444}" srcId="{D9647601-1D69-4ECE-9439-004959E03749}" destId="{51669FEA-3CF4-4844-90DF-FD84E035B8F0}" srcOrd="0" destOrd="0" parTransId="{F30CCA2E-4CBB-4409-9B7E-CA0E665A471C}" sibTransId="{335E3C26-D536-460D-B2F9-DE6737E67CBA}"/>
    <dgm:cxn modelId="{BE658654-7FB5-4AE7-8589-92FA03F3BFFC}" type="presOf" srcId="{959A99D1-12BA-48D2-BDD2-C7442C01FC44}" destId="{555B99CC-69EC-4DF6-9DCD-CC6B51A1542B}" srcOrd="0" destOrd="0" presId="urn:microsoft.com/office/officeart/2005/8/layout/vList2"/>
    <dgm:cxn modelId="{822A0956-DD66-48F5-8540-DB530810CFD3}" type="presOf" srcId="{13D71EFD-11B7-4F98-BE1D-E037F21F6A67}" destId="{9758E7DE-3380-4B27-844A-8FAA2B0A52CB}" srcOrd="0" destOrd="1" presId="urn:microsoft.com/office/officeart/2005/8/layout/vList2"/>
    <dgm:cxn modelId="{7484C156-2354-4FBD-9149-F42FC1A22F6D}" type="presOf" srcId="{37E970E9-429C-4CF7-99C9-28355DFD66FF}" destId="{F90769C2-9830-4469-811C-2FCCE284D318}" srcOrd="0" destOrd="0" presId="urn:microsoft.com/office/officeart/2005/8/layout/vList2"/>
    <dgm:cxn modelId="{B09E9C7F-87A4-4E3F-B6D9-67806890B304}" type="presOf" srcId="{DA5626C5-9B0B-42BC-8161-BF9DAFF5612D}" destId="{37B12F9A-F408-452D-9D5B-344AED00C1B0}" srcOrd="0" destOrd="0" presId="urn:microsoft.com/office/officeart/2005/8/layout/vList2"/>
    <dgm:cxn modelId="{D5AD0086-73EA-4694-835B-D15450FD36C1}" srcId="{39F867BC-3726-4208-86E9-71A621D2CC7E}" destId="{F068DAE6-E59A-41BA-846D-C524EBD48675}" srcOrd="1" destOrd="0" parTransId="{CA3CA72A-62D4-4061-8698-5CE3CFEE978F}" sibTransId="{FAD95721-D6AB-47BD-B392-CF3EC13EFB33}"/>
    <dgm:cxn modelId="{9AAEEC88-E156-4990-A2F6-F21DA59D2FFE}" srcId="{D9647601-1D69-4ECE-9439-004959E03749}" destId="{B8DCD188-E2FB-4498-A0D4-2C147BBA01DB}" srcOrd="2" destOrd="0" parTransId="{56433EBA-97B0-4A42-9B90-283C7B0AE609}" sibTransId="{5B3AE35C-CE60-4F2B-AABA-A1F715A8ADE9}"/>
    <dgm:cxn modelId="{4D345A97-966E-4138-B395-0EE1D614D20B}" srcId="{39F867BC-3726-4208-86E9-71A621D2CC7E}" destId="{8ED71D14-5DF4-49D7-8095-ECA549717980}" srcOrd="10" destOrd="0" parTransId="{EC9A76B0-812B-402E-BBF8-2D77FFDC488C}" sibTransId="{CA9FE8B8-5127-442B-95F7-50F865D169E5}"/>
    <dgm:cxn modelId="{99DB92A1-478A-461F-BBEB-B0D3FB7EB522}" type="presOf" srcId="{769429BE-A393-40D4-8712-C7CCF9164A1D}" destId="{011AB9D1-FD71-4375-AE0E-3135E801D293}" srcOrd="0" destOrd="0" presId="urn:microsoft.com/office/officeart/2005/8/layout/vList2"/>
    <dgm:cxn modelId="{B55DC0A4-9CA0-42BF-85FA-E9CDEAEB52BD}" srcId="{39F867BC-3726-4208-86E9-71A621D2CC7E}" destId="{37E970E9-429C-4CF7-99C9-28355DFD66FF}" srcOrd="7" destOrd="0" parTransId="{9A4EE437-BF62-4791-BB30-4B5B9142D0D4}" sibTransId="{184FB6BA-0ACB-4E15-9A7B-C31D1EDB5FAF}"/>
    <dgm:cxn modelId="{0F20C7A6-22FA-4C5F-87CA-5E1049EE6FDD}" type="presOf" srcId="{51669FEA-3CF4-4844-90DF-FD84E035B8F0}" destId="{9758E7DE-3380-4B27-844A-8FAA2B0A52CB}" srcOrd="0" destOrd="0" presId="urn:microsoft.com/office/officeart/2005/8/layout/vList2"/>
    <dgm:cxn modelId="{CD76C0A8-8A62-44FE-B0DC-8F9F1FBF448B}" srcId="{39F867BC-3726-4208-86E9-71A621D2CC7E}" destId="{DA5626C5-9B0B-42BC-8161-BF9DAFF5612D}" srcOrd="11" destOrd="0" parTransId="{8EA94F33-D39C-41CF-854A-6B3A2DCDFCCB}" sibTransId="{87C21760-B4A6-432C-97A1-1F3C0811E379}"/>
    <dgm:cxn modelId="{7E807BA9-C7CD-40B7-BB3C-BEA56053C38A}" srcId="{39F867BC-3726-4208-86E9-71A621D2CC7E}" destId="{26B07B30-B2E1-49D4-A0D2-36DD560E35AE}" srcOrd="6" destOrd="0" parTransId="{8623A1FD-015D-4136-B550-BEF4066ECD39}" sibTransId="{3AD62451-D45D-4010-B582-772FBD29E40C}"/>
    <dgm:cxn modelId="{432649B0-63A9-4414-814D-078CC4FFB58B}" srcId="{39F867BC-3726-4208-86E9-71A621D2CC7E}" destId="{45F22ABF-65E4-491D-B49B-FCBAC4E4CB0E}" srcOrd="9" destOrd="0" parTransId="{1B4E9EFA-BB73-4514-A531-E9DDB2DA03D5}" sibTransId="{E7A7AE8C-D596-485F-8665-1AD0671ADF69}"/>
    <dgm:cxn modelId="{60F1E9B8-C7F2-4A9D-A07D-7221CED1B798}" type="presOf" srcId="{2485C730-36FA-44F8-9DF8-09C624BC3BBD}" destId="{B7EF22FF-8127-40F4-AF99-AE77CB255C2D}" srcOrd="0" destOrd="0" presId="urn:microsoft.com/office/officeart/2005/8/layout/vList2"/>
    <dgm:cxn modelId="{1B4523BF-AE8E-46E8-B26A-DE097410C028}" type="presOf" srcId="{45F22ABF-65E4-491D-B49B-FCBAC4E4CB0E}" destId="{38DC2C0D-426A-4BB6-9435-EE8B41CEA262}" srcOrd="0" destOrd="0" presId="urn:microsoft.com/office/officeart/2005/8/layout/vList2"/>
    <dgm:cxn modelId="{558233BF-6D44-433D-8B4D-7F689CEE79BA}" type="presOf" srcId="{8ED71D14-5DF4-49D7-8095-ECA549717980}" destId="{72190FC1-87E5-4BA9-A316-DD55EA0DD7B9}" srcOrd="0" destOrd="0" presId="urn:microsoft.com/office/officeart/2005/8/layout/vList2"/>
    <dgm:cxn modelId="{19A3D6CE-7629-434D-9289-B40E59BED1EC}" type="presOf" srcId="{B8DCD188-E2FB-4498-A0D4-2C147BBA01DB}" destId="{9758E7DE-3380-4B27-844A-8FAA2B0A52CB}" srcOrd="0" destOrd="2" presId="urn:microsoft.com/office/officeart/2005/8/layout/vList2"/>
    <dgm:cxn modelId="{41523BD4-94CA-44FA-B822-B1396D7AF20B}" srcId="{39F867BC-3726-4208-86E9-71A621D2CC7E}" destId="{D9647601-1D69-4ECE-9439-004959E03749}" srcOrd="5" destOrd="0" parTransId="{D4834023-5A17-4C84-9957-CCC226D4AC23}" sibTransId="{EA79CF3A-3F51-4A7D-9CA3-157F9B139DA6}"/>
    <dgm:cxn modelId="{FC0BC9EE-37F8-4F7E-A925-5175BC0293A2}" type="presOf" srcId="{5679D2D3-857B-477B-A64C-6E7C3171942D}" destId="{3ACDF9C6-7183-428C-BD89-903947041F55}" srcOrd="0" destOrd="0" presId="urn:microsoft.com/office/officeart/2005/8/layout/vList2"/>
    <dgm:cxn modelId="{64E314F0-EB1D-4D7A-9996-D81D480F2D90}" srcId="{39F867BC-3726-4208-86E9-71A621D2CC7E}" destId="{2485C730-36FA-44F8-9DF8-09C624BC3BBD}" srcOrd="0" destOrd="0" parTransId="{E9DF05E5-FE14-4738-B954-748F492C6EAB}" sibTransId="{6044258E-72D9-4366-A9E3-C052990A8DEC}"/>
    <dgm:cxn modelId="{93486F07-58C2-4913-8F25-F12D6E2A4B32}" type="presParOf" srcId="{C9DB23A6-7336-42F8-AF1B-A4EE2F09551B}" destId="{B7EF22FF-8127-40F4-AF99-AE77CB255C2D}" srcOrd="0" destOrd="0" presId="urn:microsoft.com/office/officeart/2005/8/layout/vList2"/>
    <dgm:cxn modelId="{FF315571-4426-48C6-B363-192E36A16CE7}" type="presParOf" srcId="{C9DB23A6-7336-42F8-AF1B-A4EE2F09551B}" destId="{0B5F7402-B78C-4176-88C7-A3FBFCD0E447}" srcOrd="1" destOrd="0" presId="urn:microsoft.com/office/officeart/2005/8/layout/vList2"/>
    <dgm:cxn modelId="{C02078EC-C390-48C4-8BAE-B71CBBE0B28A}" type="presParOf" srcId="{C9DB23A6-7336-42F8-AF1B-A4EE2F09551B}" destId="{5E55AF86-8A38-49C5-B789-84E1E2C3D37E}" srcOrd="2" destOrd="0" presId="urn:microsoft.com/office/officeart/2005/8/layout/vList2"/>
    <dgm:cxn modelId="{DFCB50BA-2A9F-4759-8E78-6FCF8373F66F}" type="presParOf" srcId="{C9DB23A6-7336-42F8-AF1B-A4EE2F09551B}" destId="{90B6F4CB-1BD2-41B6-B836-7D434707AE68}" srcOrd="3" destOrd="0" presId="urn:microsoft.com/office/officeart/2005/8/layout/vList2"/>
    <dgm:cxn modelId="{CD927705-11E9-45B8-996E-90424926494C}" type="presParOf" srcId="{C9DB23A6-7336-42F8-AF1B-A4EE2F09551B}" destId="{2222BC3A-082F-4081-B1A8-E8A596D6CC2E}" srcOrd="4" destOrd="0" presId="urn:microsoft.com/office/officeart/2005/8/layout/vList2"/>
    <dgm:cxn modelId="{684A166D-E663-4943-8A42-F4E61999464D}" type="presParOf" srcId="{C9DB23A6-7336-42F8-AF1B-A4EE2F09551B}" destId="{B31852BD-9B74-4561-9EF5-2F545C6F17CB}" srcOrd="5" destOrd="0" presId="urn:microsoft.com/office/officeart/2005/8/layout/vList2"/>
    <dgm:cxn modelId="{6E12828D-7C5F-4A61-BAE3-F6C559560D2D}" type="presParOf" srcId="{C9DB23A6-7336-42F8-AF1B-A4EE2F09551B}" destId="{011AB9D1-FD71-4375-AE0E-3135E801D293}" srcOrd="6" destOrd="0" presId="urn:microsoft.com/office/officeart/2005/8/layout/vList2"/>
    <dgm:cxn modelId="{A9AD5C8F-2B79-4933-B5D8-B989B6730BC2}" type="presParOf" srcId="{C9DB23A6-7336-42F8-AF1B-A4EE2F09551B}" destId="{D6BF9CC7-EA1D-4148-BB31-308313669772}" srcOrd="7" destOrd="0" presId="urn:microsoft.com/office/officeart/2005/8/layout/vList2"/>
    <dgm:cxn modelId="{2C0BA371-CEED-497A-A72F-5A76BA247ABF}" type="presParOf" srcId="{C9DB23A6-7336-42F8-AF1B-A4EE2F09551B}" destId="{555B99CC-69EC-4DF6-9DCD-CC6B51A1542B}" srcOrd="8" destOrd="0" presId="urn:microsoft.com/office/officeart/2005/8/layout/vList2"/>
    <dgm:cxn modelId="{B116BD70-D7FE-4A73-9B28-EC5F96AD0D45}" type="presParOf" srcId="{C9DB23A6-7336-42F8-AF1B-A4EE2F09551B}" destId="{596AA519-0C5D-4CD2-A6D5-709E7E0A168E}" srcOrd="9" destOrd="0" presId="urn:microsoft.com/office/officeart/2005/8/layout/vList2"/>
    <dgm:cxn modelId="{6130C715-5909-4D4A-9B00-9B80648AF8F5}" type="presParOf" srcId="{C9DB23A6-7336-42F8-AF1B-A4EE2F09551B}" destId="{11B28F4D-BA7F-4837-943F-1D9FA108EBE8}" srcOrd="10" destOrd="0" presId="urn:microsoft.com/office/officeart/2005/8/layout/vList2"/>
    <dgm:cxn modelId="{019B3566-CCE0-46E0-804B-E1DC9FCC61D3}" type="presParOf" srcId="{C9DB23A6-7336-42F8-AF1B-A4EE2F09551B}" destId="{9758E7DE-3380-4B27-844A-8FAA2B0A52CB}" srcOrd="11" destOrd="0" presId="urn:microsoft.com/office/officeart/2005/8/layout/vList2"/>
    <dgm:cxn modelId="{82D4887E-223C-45CE-9EC6-CE6CB286CBA6}" type="presParOf" srcId="{C9DB23A6-7336-42F8-AF1B-A4EE2F09551B}" destId="{6D961998-46B1-4CB3-B62D-2CAC7BE40A20}" srcOrd="12" destOrd="0" presId="urn:microsoft.com/office/officeart/2005/8/layout/vList2"/>
    <dgm:cxn modelId="{676802E9-8206-4A94-9337-C02E46DF3782}" type="presParOf" srcId="{C9DB23A6-7336-42F8-AF1B-A4EE2F09551B}" destId="{5015F80B-EC36-4A13-AAC1-6D893A01532B}" srcOrd="13" destOrd="0" presId="urn:microsoft.com/office/officeart/2005/8/layout/vList2"/>
    <dgm:cxn modelId="{A808058B-2914-4556-B5AF-392B7B370DEB}" type="presParOf" srcId="{C9DB23A6-7336-42F8-AF1B-A4EE2F09551B}" destId="{F90769C2-9830-4469-811C-2FCCE284D318}" srcOrd="14" destOrd="0" presId="urn:microsoft.com/office/officeart/2005/8/layout/vList2"/>
    <dgm:cxn modelId="{367EB834-5526-4A91-A6BD-6681A85DB2A9}" type="presParOf" srcId="{C9DB23A6-7336-42F8-AF1B-A4EE2F09551B}" destId="{CDB1AF79-C0D4-4F2F-AEEF-606A6CB5F5AC}" srcOrd="15" destOrd="0" presId="urn:microsoft.com/office/officeart/2005/8/layout/vList2"/>
    <dgm:cxn modelId="{98D60E37-DDC0-4801-9F26-734D4498AF31}" type="presParOf" srcId="{C9DB23A6-7336-42F8-AF1B-A4EE2F09551B}" destId="{3ACDF9C6-7183-428C-BD89-903947041F55}" srcOrd="16" destOrd="0" presId="urn:microsoft.com/office/officeart/2005/8/layout/vList2"/>
    <dgm:cxn modelId="{021535DD-5CA3-4B04-A48F-9FB5E848884A}" type="presParOf" srcId="{C9DB23A6-7336-42F8-AF1B-A4EE2F09551B}" destId="{903B1BDB-0DAD-4C88-B6AA-012C1B538A88}" srcOrd="17" destOrd="0" presId="urn:microsoft.com/office/officeart/2005/8/layout/vList2"/>
    <dgm:cxn modelId="{700AC059-B992-4C75-84EF-7AA234E88FCC}" type="presParOf" srcId="{C9DB23A6-7336-42F8-AF1B-A4EE2F09551B}" destId="{38DC2C0D-426A-4BB6-9435-EE8B41CEA262}" srcOrd="18" destOrd="0" presId="urn:microsoft.com/office/officeart/2005/8/layout/vList2"/>
    <dgm:cxn modelId="{0152431B-A725-45D2-A23F-A7F44EE2117A}" type="presParOf" srcId="{C9DB23A6-7336-42F8-AF1B-A4EE2F09551B}" destId="{EBB46441-BCD3-487B-9904-8A32381D2B8D}" srcOrd="19" destOrd="0" presId="urn:microsoft.com/office/officeart/2005/8/layout/vList2"/>
    <dgm:cxn modelId="{B6883CCB-87CA-458F-A13F-96C2E62C1A0A}" type="presParOf" srcId="{C9DB23A6-7336-42F8-AF1B-A4EE2F09551B}" destId="{72190FC1-87E5-4BA9-A316-DD55EA0DD7B9}" srcOrd="20" destOrd="0" presId="urn:microsoft.com/office/officeart/2005/8/layout/vList2"/>
    <dgm:cxn modelId="{81B0E13A-6C46-458A-85CA-4A6A82A244B2}" type="presParOf" srcId="{C9DB23A6-7336-42F8-AF1B-A4EE2F09551B}" destId="{F80DFC6E-82AD-43C3-89F2-68959B93FF11}" srcOrd="21" destOrd="0" presId="urn:microsoft.com/office/officeart/2005/8/layout/vList2"/>
    <dgm:cxn modelId="{2B77A509-2BE5-454C-9EFE-C1A6B39C82EB}" type="presParOf" srcId="{C9DB23A6-7336-42F8-AF1B-A4EE2F09551B}" destId="{37B12F9A-F408-452D-9D5B-344AED00C1B0}" srcOrd="2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92EE75-FE69-4D88-85FE-1BD12774A565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72D8960F-F1F1-42EC-8AB0-00ED82A0C2E2}">
      <dgm:prSet/>
      <dgm:spPr/>
      <dgm:t>
        <a:bodyPr/>
        <a:lstStyle/>
        <a:p>
          <a:r>
            <a:rPr lang="nl-NL"/>
            <a:t>300 soorten </a:t>
          </a:r>
          <a:endParaRPr lang="en-US"/>
        </a:p>
      </dgm:t>
    </dgm:pt>
    <dgm:pt modelId="{BF5BC6B1-FAAF-4A79-BD75-A33560FBA097}" type="parTrans" cxnId="{244D5B08-A9AF-4798-88C4-9675BCA86AB7}">
      <dgm:prSet/>
      <dgm:spPr/>
      <dgm:t>
        <a:bodyPr/>
        <a:lstStyle/>
        <a:p>
          <a:endParaRPr lang="en-US"/>
        </a:p>
      </dgm:t>
    </dgm:pt>
    <dgm:pt modelId="{115E3B7C-A0C8-40B5-82A6-A1DD221F7C20}" type="sibTrans" cxnId="{244D5B08-A9AF-4798-88C4-9675BCA86AB7}">
      <dgm:prSet/>
      <dgm:spPr/>
      <dgm:t>
        <a:bodyPr/>
        <a:lstStyle/>
        <a:p>
          <a:endParaRPr lang="en-US"/>
        </a:p>
      </dgm:t>
    </dgm:pt>
    <dgm:pt modelId="{0D1A43F5-D46D-4CB1-83EB-00CFC13797C8}">
      <dgm:prSet/>
      <dgm:spPr/>
      <dgm:t>
        <a:bodyPr/>
        <a:lstStyle/>
        <a:p>
          <a:r>
            <a:rPr lang="nl-NL"/>
            <a:t>Cultuurzoekers/volgers </a:t>
          </a:r>
          <a:endParaRPr lang="en-US"/>
        </a:p>
      </dgm:t>
    </dgm:pt>
    <dgm:pt modelId="{F64F6B9E-D90A-4594-B059-33A499000154}" type="parTrans" cxnId="{47107319-9B43-4F3E-B8E6-A14E7B3B0F92}">
      <dgm:prSet/>
      <dgm:spPr/>
      <dgm:t>
        <a:bodyPr/>
        <a:lstStyle/>
        <a:p>
          <a:endParaRPr lang="en-US"/>
        </a:p>
      </dgm:t>
    </dgm:pt>
    <dgm:pt modelId="{6BA76380-9D37-471E-BA47-9C9C2E4FC9FA}" type="sibTrans" cxnId="{47107319-9B43-4F3E-B8E6-A14E7B3B0F92}">
      <dgm:prSet/>
      <dgm:spPr/>
      <dgm:t>
        <a:bodyPr/>
        <a:lstStyle/>
        <a:p>
          <a:endParaRPr lang="en-US"/>
        </a:p>
      </dgm:t>
    </dgm:pt>
    <dgm:pt modelId="{E3F5256E-3A7E-4161-BD89-D3485867B084}">
      <dgm:prSet/>
      <dgm:spPr/>
      <dgm:t>
        <a:bodyPr/>
        <a:lstStyle/>
        <a:p>
          <a:r>
            <a:rPr lang="nl-NL"/>
            <a:t>Vliegende ratten </a:t>
          </a:r>
          <a:endParaRPr lang="en-US"/>
        </a:p>
      </dgm:t>
    </dgm:pt>
    <dgm:pt modelId="{DEBD5026-9900-4570-810C-CCC4BE9D9A8B}" type="parTrans" cxnId="{17BADA50-B733-459D-9846-56FDD9F2814D}">
      <dgm:prSet/>
      <dgm:spPr/>
      <dgm:t>
        <a:bodyPr/>
        <a:lstStyle/>
        <a:p>
          <a:endParaRPr lang="en-US"/>
        </a:p>
      </dgm:t>
    </dgm:pt>
    <dgm:pt modelId="{40BB57A1-8403-4C0E-ACA5-68D4A394863A}" type="sibTrans" cxnId="{17BADA50-B733-459D-9846-56FDD9F2814D}">
      <dgm:prSet/>
      <dgm:spPr/>
      <dgm:t>
        <a:bodyPr/>
        <a:lstStyle/>
        <a:p>
          <a:endParaRPr lang="en-US"/>
        </a:p>
      </dgm:t>
    </dgm:pt>
    <dgm:pt modelId="{8C51A6BC-081C-4E37-8D62-F7725C192515}">
      <dgm:prSet/>
      <dgm:spPr/>
      <dgm:t>
        <a:bodyPr/>
        <a:lstStyle/>
        <a:p>
          <a:r>
            <a:rPr lang="nl-NL"/>
            <a:t>Slordig nestje </a:t>
          </a:r>
          <a:endParaRPr lang="en-US"/>
        </a:p>
      </dgm:t>
    </dgm:pt>
    <dgm:pt modelId="{685D4E8A-0A4F-403B-BEFD-8B4C943EF38A}" type="parTrans" cxnId="{F47F09F9-9BE2-45B0-94F4-93189B01646E}">
      <dgm:prSet/>
      <dgm:spPr/>
      <dgm:t>
        <a:bodyPr/>
        <a:lstStyle/>
        <a:p>
          <a:endParaRPr lang="en-US"/>
        </a:p>
      </dgm:t>
    </dgm:pt>
    <dgm:pt modelId="{8B9F7791-B175-48EF-88DF-C77C5013529D}" type="sibTrans" cxnId="{F47F09F9-9BE2-45B0-94F4-93189B01646E}">
      <dgm:prSet/>
      <dgm:spPr/>
      <dgm:t>
        <a:bodyPr/>
        <a:lstStyle/>
        <a:p>
          <a:endParaRPr lang="en-US"/>
        </a:p>
      </dgm:t>
    </dgm:pt>
    <dgm:pt modelId="{9681BF79-8858-46AB-9926-297D025D0DAA}">
      <dgm:prSet/>
      <dgm:spPr/>
      <dgm:t>
        <a:bodyPr/>
        <a:lstStyle/>
        <a:p>
          <a:r>
            <a:rPr lang="nl-NL"/>
            <a:t>Elk jaar een ander partner </a:t>
          </a:r>
          <a:endParaRPr lang="en-US"/>
        </a:p>
      </dgm:t>
    </dgm:pt>
    <dgm:pt modelId="{D21F98A0-3AFE-452B-BCA5-F00B36D99820}" type="parTrans" cxnId="{1DFCD2A2-27F1-4476-8533-A478EE5FB732}">
      <dgm:prSet/>
      <dgm:spPr/>
      <dgm:t>
        <a:bodyPr/>
        <a:lstStyle/>
        <a:p>
          <a:endParaRPr lang="en-US"/>
        </a:p>
      </dgm:t>
    </dgm:pt>
    <dgm:pt modelId="{DF3A646A-CD6B-4C8F-9CC7-05B55B493AB9}" type="sibTrans" cxnId="{1DFCD2A2-27F1-4476-8533-A478EE5FB732}">
      <dgm:prSet/>
      <dgm:spPr/>
      <dgm:t>
        <a:bodyPr/>
        <a:lstStyle/>
        <a:p>
          <a:endParaRPr lang="en-US"/>
        </a:p>
      </dgm:t>
    </dgm:pt>
    <dgm:pt modelId="{36DC5ACC-33BC-4893-B4FE-EA2917C67B99}">
      <dgm:prSet/>
      <dgm:spPr/>
      <dgm:t>
        <a:bodyPr/>
        <a:lstStyle/>
        <a:p>
          <a:r>
            <a:rPr lang="nl-NL"/>
            <a:t>Drinken meer dan een gemiddelde vogel</a:t>
          </a:r>
          <a:endParaRPr lang="en-US"/>
        </a:p>
      </dgm:t>
    </dgm:pt>
    <dgm:pt modelId="{9408612A-8E29-4169-BB5A-4047E2484089}" type="parTrans" cxnId="{B2E2A254-0DD1-466F-BC29-9D538CB5E36D}">
      <dgm:prSet/>
      <dgm:spPr/>
      <dgm:t>
        <a:bodyPr/>
        <a:lstStyle/>
        <a:p>
          <a:endParaRPr lang="en-US"/>
        </a:p>
      </dgm:t>
    </dgm:pt>
    <dgm:pt modelId="{B993E29D-E8A9-4117-AE58-1CD623249D60}" type="sibTrans" cxnId="{B2E2A254-0DD1-466F-BC29-9D538CB5E36D}">
      <dgm:prSet/>
      <dgm:spPr/>
      <dgm:t>
        <a:bodyPr/>
        <a:lstStyle/>
        <a:p>
          <a:endParaRPr lang="en-US"/>
        </a:p>
      </dgm:t>
    </dgm:pt>
    <dgm:pt modelId="{8F90A4A1-FC53-45C9-8001-373F83BFEF90}">
      <dgm:prSet/>
      <dgm:spPr/>
      <dgm:t>
        <a:bodyPr/>
        <a:lstStyle/>
        <a:p>
          <a:r>
            <a:rPr lang="nl-NL"/>
            <a:t>Groot hart en grote longen </a:t>
          </a:r>
          <a:r>
            <a:rPr lang="nl-NL">
              <a:sym typeface="Wingdings" panose="05000000000000000000" pitchFamily="2" charset="2"/>
            </a:rPr>
            <a:t></a:t>
          </a:r>
          <a:r>
            <a:rPr lang="nl-NL"/>
            <a:t> grote borstkast </a:t>
          </a:r>
          <a:endParaRPr lang="en-US"/>
        </a:p>
      </dgm:t>
    </dgm:pt>
    <dgm:pt modelId="{0C269858-CF06-43D6-806B-38D72AD8DB85}" type="parTrans" cxnId="{9A8818B2-1710-485C-940F-D039A08E6250}">
      <dgm:prSet/>
      <dgm:spPr/>
      <dgm:t>
        <a:bodyPr/>
        <a:lstStyle/>
        <a:p>
          <a:endParaRPr lang="en-US"/>
        </a:p>
      </dgm:t>
    </dgm:pt>
    <dgm:pt modelId="{A53AD38F-64E7-4607-8C6E-A36964B3D09A}" type="sibTrans" cxnId="{9A8818B2-1710-485C-940F-D039A08E6250}">
      <dgm:prSet/>
      <dgm:spPr/>
      <dgm:t>
        <a:bodyPr/>
        <a:lstStyle/>
        <a:p>
          <a:endParaRPr lang="en-US"/>
        </a:p>
      </dgm:t>
    </dgm:pt>
    <dgm:pt modelId="{CA689F57-6624-4D50-A6D4-EDE6ECF8C3E7}">
      <dgm:prSet/>
      <dgm:spPr/>
      <dgm:t>
        <a:bodyPr/>
        <a:lstStyle/>
        <a:p>
          <a:r>
            <a:rPr lang="nl-NL"/>
            <a:t>Lage tonen voor vogels </a:t>
          </a:r>
          <a:endParaRPr lang="en-US"/>
        </a:p>
      </dgm:t>
    </dgm:pt>
    <dgm:pt modelId="{DE554D39-63AB-4FC7-A68F-AECF2F5681BD}" type="parTrans" cxnId="{3D29610A-A3E8-4C87-A18C-08637AB04658}">
      <dgm:prSet/>
      <dgm:spPr/>
      <dgm:t>
        <a:bodyPr/>
        <a:lstStyle/>
        <a:p>
          <a:endParaRPr lang="en-US"/>
        </a:p>
      </dgm:t>
    </dgm:pt>
    <dgm:pt modelId="{D107DDCF-19C3-491D-BE02-2A61AC712857}" type="sibTrans" cxnId="{3D29610A-A3E8-4C87-A18C-08637AB04658}">
      <dgm:prSet/>
      <dgm:spPr/>
      <dgm:t>
        <a:bodyPr/>
        <a:lstStyle/>
        <a:p>
          <a:endParaRPr lang="en-US"/>
        </a:p>
      </dgm:t>
    </dgm:pt>
    <dgm:pt modelId="{604A5695-FAE9-4CCD-8263-F8D91C38227E}">
      <dgm:prSet/>
      <dgm:spPr/>
      <dgm:t>
        <a:bodyPr/>
        <a:lstStyle/>
        <a:p>
          <a:r>
            <a:rPr lang="nl-NL"/>
            <a:t>Duivenmelk uit krop</a:t>
          </a:r>
          <a:endParaRPr lang="en-US"/>
        </a:p>
      </dgm:t>
    </dgm:pt>
    <dgm:pt modelId="{2B7BB841-BC3D-4E62-9D7C-A742A25ADAF8}" type="parTrans" cxnId="{676DB061-F6C9-46A8-B1A9-5189274F5905}">
      <dgm:prSet/>
      <dgm:spPr/>
      <dgm:t>
        <a:bodyPr/>
        <a:lstStyle/>
        <a:p>
          <a:endParaRPr lang="en-US"/>
        </a:p>
      </dgm:t>
    </dgm:pt>
    <dgm:pt modelId="{DC674E0D-1064-48F8-A72B-285A12526D1D}" type="sibTrans" cxnId="{676DB061-F6C9-46A8-B1A9-5189274F5905}">
      <dgm:prSet/>
      <dgm:spPr/>
      <dgm:t>
        <a:bodyPr/>
        <a:lstStyle/>
        <a:p>
          <a:endParaRPr lang="en-US"/>
        </a:p>
      </dgm:t>
    </dgm:pt>
    <dgm:pt modelId="{19C5C042-D543-4843-84C3-026586FA5398}">
      <dgm:prSet/>
      <dgm:spPr/>
      <dgm:t>
        <a:bodyPr/>
        <a:lstStyle/>
        <a:p>
          <a:r>
            <a:rPr lang="nl-NL"/>
            <a:t>Water opzuigen met snavel</a:t>
          </a:r>
          <a:endParaRPr lang="en-US"/>
        </a:p>
      </dgm:t>
    </dgm:pt>
    <dgm:pt modelId="{610227F1-C53B-4E1B-9942-C3ACA4A41CF8}" type="parTrans" cxnId="{D7A66C5E-788A-4B3A-8D7A-F5AC25C3910D}">
      <dgm:prSet/>
      <dgm:spPr/>
      <dgm:t>
        <a:bodyPr/>
        <a:lstStyle/>
        <a:p>
          <a:endParaRPr lang="en-US"/>
        </a:p>
      </dgm:t>
    </dgm:pt>
    <dgm:pt modelId="{1910B720-D22A-467A-86E1-4BE9F993CDE5}" type="sibTrans" cxnId="{D7A66C5E-788A-4B3A-8D7A-F5AC25C3910D}">
      <dgm:prSet/>
      <dgm:spPr/>
      <dgm:t>
        <a:bodyPr/>
        <a:lstStyle/>
        <a:p>
          <a:endParaRPr lang="en-US"/>
        </a:p>
      </dgm:t>
    </dgm:pt>
    <dgm:pt modelId="{9B2730AB-2DD8-4604-9575-61F248C711A3}">
      <dgm:prSet/>
      <dgm:spPr/>
      <dgm:t>
        <a:bodyPr/>
        <a:lstStyle/>
        <a:p>
          <a:r>
            <a:rPr lang="nl-NL"/>
            <a:t>Veren laten makkelijk los</a:t>
          </a:r>
          <a:endParaRPr lang="en-US"/>
        </a:p>
      </dgm:t>
    </dgm:pt>
    <dgm:pt modelId="{E338716A-C106-4E91-9774-51616B11A7BF}" type="parTrans" cxnId="{82FDC776-DB73-4370-8131-CAFEBCEE34E1}">
      <dgm:prSet/>
      <dgm:spPr/>
      <dgm:t>
        <a:bodyPr/>
        <a:lstStyle/>
        <a:p>
          <a:endParaRPr lang="en-US"/>
        </a:p>
      </dgm:t>
    </dgm:pt>
    <dgm:pt modelId="{DA5C8155-820A-4FE9-8237-A94932B802CE}" type="sibTrans" cxnId="{82FDC776-DB73-4370-8131-CAFEBCEE34E1}">
      <dgm:prSet/>
      <dgm:spPr/>
      <dgm:t>
        <a:bodyPr/>
        <a:lstStyle/>
        <a:p>
          <a:endParaRPr lang="en-US"/>
        </a:p>
      </dgm:t>
    </dgm:pt>
    <dgm:pt modelId="{738AEDC7-6C05-48E5-B4DC-F24C89DA907B}">
      <dgm:prSet/>
      <dgm:spPr/>
      <dgm:t>
        <a:bodyPr/>
        <a:lstStyle/>
        <a:p>
          <a:r>
            <a:rPr lang="nl-NL"/>
            <a:t>Snelle rechtlijnige vlucht</a:t>
          </a:r>
          <a:endParaRPr lang="en-US"/>
        </a:p>
      </dgm:t>
    </dgm:pt>
    <dgm:pt modelId="{E41ABA7D-6846-46AE-B3A5-F75F371EB1D3}" type="parTrans" cxnId="{3AA2C84B-8C5F-408D-BDEE-669CA4BEE555}">
      <dgm:prSet/>
      <dgm:spPr/>
      <dgm:t>
        <a:bodyPr/>
        <a:lstStyle/>
        <a:p>
          <a:endParaRPr lang="en-US"/>
        </a:p>
      </dgm:t>
    </dgm:pt>
    <dgm:pt modelId="{D8D738C9-29E7-4FB4-9F5F-6E0169ED37CF}" type="sibTrans" cxnId="{3AA2C84B-8C5F-408D-BDEE-669CA4BEE555}">
      <dgm:prSet/>
      <dgm:spPr/>
      <dgm:t>
        <a:bodyPr/>
        <a:lstStyle/>
        <a:p>
          <a:endParaRPr lang="en-US"/>
        </a:p>
      </dgm:t>
    </dgm:pt>
    <dgm:pt modelId="{E6114726-20A9-464F-A489-75B3E9850546}">
      <dgm:prSet/>
      <dgm:spPr/>
      <dgm:t>
        <a:bodyPr/>
        <a:lstStyle/>
        <a:p>
          <a:r>
            <a:rPr lang="nl-NL"/>
            <a:t>Dik lijkende vogel met ronde kop</a:t>
          </a:r>
          <a:endParaRPr lang="en-US"/>
        </a:p>
      </dgm:t>
    </dgm:pt>
    <dgm:pt modelId="{C016207A-147D-4B02-AA23-B457CDF83537}" type="parTrans" cxnId="{FF5A0508-EE7C-4246-BC29-C2EA137F1AF5}">
      <dgm:prSet/>
      <dgm:spPr/>
      <dgm:t>
        <a:bodyPr/>
        <a:lstStyle/>
        <a:p>
          <a:endParaRPr lang="en-US"/>
        </a:p>
      </dgm:t>
    </dgm:pt>
    <dgm:pt modelId="{7D584406-126C-4E81-BB04-623CE1065A03}" type="sibTrans" cxnId="{FF5A0508-EE7C-4246-BC29-C2EA137F1AF5}">
      <dgm:prSet/>
      <dgm:spPr/>
      <dgm:t>
        <a:bodyPr/>
        <a:lstStyle/>
        <a:p>
          <a:endParaRPr lang="en-US"/>
        </a:p>
      </dgm:t>
    </dgm:pt>
    <dgm:pt modelId="{61B387C4-B3AE-48F5-B034-0293C40B8B8D}">
      <dgm:prSet/>
      <dgm:spPr/>
      <dgm:t>
        <a:bodyPr/>
        <a:lstStyle/>
        <a:p>
          <a:r>
            <a:rPr lang="nl-NL"/>
            <a:t>3 naar voren, 1 naar achter</a:t>
          </a:r>
          <a:endParaRPr lang="en-US"/>
        </a:p>
      </dgm:t>
    </dgm:pt>
    <dgm:pt modelId="{48BA6230-E895-44B8-93D5-33A1441E3040}" type="parTrans" cxnId="{1D479A4E-D03C-4F37-A038-56D84C1A3AF3}">
      <dgm:prSet/>
      <dgm:spPr/>
      <dgm:t>
        <a:bodyPr/>
        <a:lstStyle/>
        <a:p>
          <a:endParaRPr lang="en-US"/>
        </a:p>
      </dgm:t>
    </dgm:pt>
    <dgm:pt modelId="{F4B3439B-2583-4E2C-9F0B-55DFEC15CDB4}" type="sibTrans" cxnId="{1D479A4E-D03C-4F37-A038-56D84C1A3AF3}">
      <dgm:prSet/>
      <dgm:spPr/>
      <dgm:t>
        <a:bodyPr/>
        <a:lstStyle/>
        <a:p>
          <a:endParaRPr lang="en-US"/>
        </a:p>
      </dgm:t>
    </dgm:pt>
    <dgm:pt modelId="{AB17D395-388C-4753-A9A9-4A11FE4E792E}" type="pres">
      <dgm:prSet presAssocID="{C292EE75-FE69-4D88-85FE-1BD12774A565}" presName="linear" presStyleCnt="0">
        <dgm:presLayoutVars>
          <dgm:animLvl val="lvl"/>
          <dgm:resizeHandles val="exact"/>
        </dgm:presLayoutVars>
      </dgm:prSet>
      <dgm:spPr/>
    </dgm:pt>
    <dgm:pt modelId="{F66BC56D-AB94-44F4-9FEA-FA72528BCC3E}" type="pres">
      <dgm:prSet presAssocID="{72D8960F-F1F1-42EC-8AB0-00ED82A0C2E2}" presName="parentText" presStyleLbl="node1" presStyleIdx="0" presStyleCnt="14">
        <dgm:presLayoutVars>
          <dgm:chMax val="0"/>
          <dgm:bulletEnabled val="1"/>
        </dgm:presLayoutVars>
      </dgm:prSet>
      <dgm:spPr/>
    </dgm:pt>
    <dgm:pt modelId="{44AFA508-F514-4EDC-91AF-A7D86F46EBB0}" type="pres">
      <dgm:prSet presAssocID="{115E3B7C-A0C8-40B5-82A6-A1DD221F7C20}" presName="spacer" presStyleCnt="0"/>
      <dgm:spPr/>
    </dgm:pt>
    <dgm:pt modelId="{2414FB42-8B4C-41F0-8567-36970E1D10B2}" type="pres">
      <dgm:prSet presAssocID="{0D1A43F5-D46D-4CB1-83EB-00CFC13797C8}" presName="parentText" presStyleLbl="node1" presStyleIdx="1" presStyleCnt="14">
        <dgm:presLayoutVars>
          <dgm:chMax val="0"/>
          <dgm:bulletEnabled val="1"/>
        </dgm:presLayoutVars>
      </dgm:prSet>
      <dgm:spPr/>
    </dgm:pt>
    <dgm:pt modelId="{45A232A1-1DA7-455F-A4FE-8577DDF7B371}" type="pres">
      <dgm:prSet presAssocID="{6BA76380-9D37-471E-BA47-9C9C2E4FC9FA}" presName="spacer" presStyleCnt="0"/>
      <dgm:spPr/>
    </dgm:pt>
    <dgm:pt modelId="{53DAFE30-8397-4142-882C-72CA1AEA5406}" type="pres">
      <dgm:prSet presAssocID="{E3F5256E-3A7E-4161-BD89-D3485867B084}" presName="parentText" presStyleLbl="node1" presStyleIdx="2" presStyleCnt="14">
        <dgm:presLayoutVars>
          <dgm:chMax val="0"/>
          <dgm:bulletEnabled val="1"/>
        </dgm:presLayoutVars>
      </dgm:prSet>
      <dgm:spPr/>
    </dgm:pt>
    <dgm:pt modelId="{090B9553-8A9C-48E3-94C7-3DDC7CB1D635}" type="pres">
      <dgm:prSet presAssocID="{40BB57A1-8403-4C0E-ACA5-68D4A394863A}" presName="spacer" presStyleCnt="0"/>
      <dgm:spPr/>
    </dgm:pt>
    <dgm:pt modelId="{E77AF3E4-90A6-4D31-B544-0417038367DE}" type="pres">
      <dgm:prSet presAssocID="{8C51A6BC-081C-4E37-8D62-F7725C192515}" presName="parentText" presStyleLbl="node1" presStyleIdx="3" presStyleCnt="14">
        <dgm:presLayoutVars>
          <dgm:chMax val="0"/>
          <dgm:bulletEnabled val="1"/>
        </dgm:presLayoutVars>
      </dgm:prSet>
      <dgm:spPr/>
    </dgm:pt>
    <dgm:pt modelId="{6C02D24A-99CA-4CD2-B27B-F7E936673A02}" type="pres">
      <dgm:prSet presAssocID="{8B9F7791-B175-48EF-88DF-C77C5013529D}" presName="spacer" presStyleCnt="0"/>
      <dgm:spPr/>
    </dgm:pt>
    <dgm:pt modelId="{6C2A61AE-6EEF-47DD-9C9C-2D7F90D08812}" type="pres">
      <dgm:prSet presAssocID="{9681BF79-8858-46AB-9926-297D025D0DAA}" presName="parentText" presStyleLbl="node1" presStyleIdx="4" presStyleCnt="14">
        <dgm:presLayoutVars>
          <dgm:chMax val="0"/>
          <dgm:bulletEnabled val="1"/>
        </dgm:presLayoutVars>
      </dgm:prSet>
      <dgm:spPr/>
    </dgm:pt>
    <dgm:pt modelId="{9942DF28-3DE7-4389-8642-60D57062EC8B}" type="pres">
      <dgm:prSet presAssocID="{DF3A646A-CD6B-4C8F-9CC7-05B55B493AB9}" presName="spacer" presStyleCnt="0"/>
      <dgm:spPr/>
    </dgm:pt>
    <dgm:pt modelId="{A29F297C-6BBA-4530-9438-3C87E3E8C233}" type="pres">
      <dgm:prSet presAssocID="{36DC5ACC-33BC-4893-B4FE-EA2917C67B99}" presName="parentText" presStyleLbl="node1" presStyleIdx="5" presStyleCnt="14">
        <dgm:presLayoutVars>
          <dgm:chMax val="0"/>
          <dgm:bulletEnabled val="1"/>
        </dgm:presLayoutVars>
      </dgm:prSet>
      <dgm:spPr/>
    </dgm:pt>
    <dgm:pt modelId="{0536908D-C0AF-4D92-BF1F-77DF0CB92659}" type="pres">
      <dgm:prSet presAssocID="{B993E29D-E8A9-4117-AE58-1CD623249D60}" presName="spacer" presStyleCnt="0"/>
      <dgm:spPr/>
    </dgm:pt>
    <dgm:pt modelId="{A9E5ABDD-3C36-4B2E-AAB1-968AB18F5CEA}" type="pres">
      <dgm:prSet presAssocID="{8F90A4A1-FC53-45C9-8001-373F83BFEF90}" presName="parentText" presStyleLbl="node1" presStyleIdx="6" presStyleCnt="14">
        <dgm:presLayoutVars>
          <dgm:chMax val="0"/>
          <dgm:bulletEnabled val="1"/>
        </dgm:presLayoutVars>
      </dgm:prSet>
      <dgm:spPr/>
    </dgm:pt>
    <dgm:pt modelId="{99ED6FD1-0E0B-4AAF-8211-A551BF2E7775}" type="pres">
      <dgm:prSet presAssocID="{A53AD38F-64E7-4607-8C6E-A36964B3D09A}" presName="spacer" presStyleCnt="0"/>
      <dgm:spPr/>
    </dgm:pt>
    <dgm:pt modelId="{4A2446F8-DB8A-4F80-962E-DE3C43A46EE6}" type="pres">
      <dgm:prSet presAssocID="{CA689F57-6624-4D50-A6D4-EDE6ECF8C3E7}" presName="parentText" presStyleLbl="node1" presStyleIdx="7" presStyleCnt="14">
        <dgm:presLayoutVars>
          <dgm:chMax val="0"/>
          <dgm:bulletEnabled val="1"/>
        </dgm:presLayoutVars>
      </dgm:prSet>
      <dgm:spPr/>
    </dgm:pt>
    <dgm:pt modelId="{84077E53-C325-4168-87F2-05DE22AD7315}" type="pres">
      <dgm:prSet presAssocID="{D107DDCF-19C3-491D-BE02-2A61AC712857}" presName="spacer" presStyleCnt="0"/>
      <dgm:spPr/>
    </dgm:pt>
    <dgm:pt modelId="{71C933C7-8B49-41A9-A579-EA4E050066A1}" type="pres">
      <dgm:prSet presAssocID="{604A5695-FAE9-4CCD-8263-F8D91C38227E}" presName="parentText" presStyleLbl="node1" presStyleIdx="8" presStyleCnt="14">
        <dgm:presLayoutVars>
          <dgm:chMax val="0"/>
          <dgm:bulletEnabled val="1"/>
        </dgm:presLayoutVars>
      </dgm:prSet>
      <dgm:spPr/>
    </dgm:pt>
    <dgm:pt modelId="{6525D83D-251F-4B9C-8756-EC2D6279A656}" type="pres">
      <dgm:prSet presAssocID="{DC674E0D-1064-48F8-A72B-285A12526D1D}" presName="spacer" presStyleCnt="0"/>
      <dgm:spPr/>
    </dgm:pt>
    <dgm:pt modelId="{5FA98427-9828-4819-A4FB-E81D387D895B}" type="pres">
      <dgm:prSet presAssocID="{19C5C042-D543-4843-84C3-026586FA5398}" presName="parentText" presStyleLbl="node1" presStyleIdx="9" presStyleCnt="14">
        <dgm:presLayoutVars>
          <dgm:chMax val="0"/>
          <dgm:bulletEnabled val="1"/>
        </dgm:presLayoutVars>
      </dgm:prSet>
      <dgm:spPr/>
    </dgm:pt>
    <dgm:pt modelId="{DA5A795D-8839-4775-9D90-A53829AB1131}" type="pres">
      <dgm:prSet presAssocID="{1910B720-D22A-467A-86E1-4BE9F993CDE5}" presName="spacer" presStyleCnt="0"/>
      <dgm:spPr/>
    </dgm:pt>
    <dgm:pt modelId="{1FDBF377-F108-4EEF-9CDC-9C05B64CBCA1}" type="pres">
      <dgm:prSet presAssocID="{9B2730AB-2DD8-4604-9575-61F248C711A3}" presName="parentText" presStyleLbl="node1" presStyleIdx="10" presStyleCnt="14">
        <dgm:presLayoutVars>
          <dgm:chMax val="0"/>
          <dgm:bulletEnabled val="1"/>
        </dgm:presLayoutVars>
      </dgm:prSet>
      <dgm:spPr/>
    </dgm:pt>
    <dgm:pt modelId="{691ABC3E-01CB-41C6-A917-E392A12B81BE}" type="pres">
      <dgm:prSet presAssocID="{DA5C8155-820A-4FE9-8237-A94932B802CE}" presName="spacer" presStyleCnt="0"/>
      <dgm:spPr/>
    </dgm:pt>
    <dgm:pt modelId="{5D21F3AC-2A23-42A7-B6DC-B6356DA97190}" type="pres">
      <dgm:prSet presAssocID="{738AEDC7-6C05-48E5-B4DC-F24C89DA907B}" presName="parentText" presStyleLbl="node1" presStyleIdx="11" presStyleCnt="14">
        <dgm:presLayoutVars>
          <dgm:chMax val="0"/>
          <dgm:bulletEnabled val="1"/>
        </dgm:presLayoutVars>
      </dgm:prSet>
      <dgm:spPr/>
    </dgm:pt>
    <dgm:pt modelId="{628370FB-0B37-4033-9F08-51177F115797}" type="pres">
      <dgm:prSet presAssocID="{D8D738C9-29E7-4FB4-9F5F-6E0169ED37CF}" presName="spacer" presStyleCnt="0"/>
      <dgm:spPr/>
    </dgm:pt>
    <dgm:pt modelId="{FA7A3260-BC35-462B-8963-DAB10A0BE9F7}" type="pres">
      <dgm:prSet presAssocID="{E6114726-20A9-464F-A489-75B3E9850546}" presName="parentText" presStyleLbl="node1" presStyleIdx="12" presStyleCnt="14">
        <dgm:presLayoutVars>
          <dgm:chMax val="0"/>
          <dgm:bulletEnabled val="1"/>
        </dgm:presLayoutVars>
      </dgm:prSet>
      <dgm:spPr/>
    </dgm:pt>
    <dgm:pt modelId="{2A55104E-EAA1-45B0-81FB-A8DF9FFA1E8B}" type="pres">
      <dgm:prSet presAssocID="{7D584406-126C-4E81-BB04-623CE1065A03}" presName="spacer" presStyleCnt="0"/>
      <dgm:spPr/>
    </dgm:pt>
    <dgm:pt modelId="{6A769847-213F-479F-ADBB-C380209835DA}" type="pres">
      <dgm:prSet presAssocID="{61B387C4-B3AE-48F5-B034-0293C40B8B8D}" presName="parentText" presStyleLbl="node1" presStyleIdx="13" presStyleCnt="14">
        <dgm:presLayoutVars>
          <dgm:chMax val="0"/>
          <dgm:bulletEnabled val="1"/>
        </dgm:presLayoutVars>
      </dgm:prSet>
      <dgm:spPr/>
    </dgm:pt>
  </dgm:ptLst>
  <dgm:cxnLst>
    <dgm:cxn modelId="{65E7F106-8B7B-44CD-91E8-562BD1B292D0}" type="presOf" srcId="{604A5695-FAE9-4CCD-8263-F8D91C38227E}" destId="{71C933C7-8B49-41A9-A579-EA4E050066A1}" srcOrd="0" destOrd="0" presId="urn:microsoft.com/office/officeart/2005/8/layout/vList2"/>
    <dgm:cxn modelId="{FF5A0508-EE7C-4246-BC29-C2EA137F1AF5}" srcId="{C292EE75-FE69-4D88-85FE-1BD12774A565}" destId="{E6114726-20A9-464F-A489-75B3E9850546}" srcOrd="12" destOrd="0" parTransId="{C016207A-147D-4B02-AA23-B457CDF83537}" sibTransId="{7D584406-126C-4E81-BB04-623CE1065A03}"/>
    <dgm:cxn modelId="{244D5B08-A9AF-4798-88C4-9675BCA86AB7}" srcId="{C292EE75-FE69-4D88-85FE-1BD12774A565}" destId="{72D8960F-F1F1-42EC-8AB0-00ED82A0C2E2}" srcOrd="0" destOrd="0" parTransId="{BF5BC6B1-FAAF-4A79-BD75-A33560FBA097}" sibTransId="{115E3B7C-A0C8-40B5-82A6-A1DD221F7C20}"/>
    <dgm:cxn modelId="{3D29610A-A3E8-4C87-A18C-08637AB04658}" srcId="{C292EE75-FE69-4D88-85FE-1BD12774A565}" destId="{CA689F57-6624-4D50-A6D4-EDE6ECF8C3E7}" srcOrd="7" destOrd="0" parTransId="{DE554D39-63AB-4FC7-A68F-AECF2F5681BD}" sibTransId="{D107DDCF-19C3-491D-BE02-2A61AC712857}"/>
    <dgm:cxn modelId="{47107319-9B43-4F3E-B8E6-A14E7B3B0F92}" srcId="{C292EE75-FE69-4D88-85FE-1BD12774A565}" destId="{0D1A43F5-D46D-4CB1-83EB-00CFC13797C8}" srcOrd="1" destOrd="0" parTransId="{F64F6B9E-D90A-4594-B059-33A499000154}" sibTransId="{6BA76380-9D37-471E-BA47-9C9C2E4FC9FA}"/>
    <dgm:cxn modelId="{2EDE8F27-B262-4081-9A3B-D32DCC021CAF}" type="presOf" srcId="{19C5C042-D543-4843-84C3-026586FA5398}" destId="{5FA98427-9828-4819-A4FB-E81D387D895B}" srcOrd="0" destOrd="0" presId="urn:microsoft.com/office/officeart/2005/8/layout/vList2"/>
    <dgm:cxn modelId="{B25BDC27-8EAE-43EB-BC09-9E4D503E509E}" type="presOf" srcId="{0D1A43F5-D46D-4CB1-83EB-00CFC13797C8}" destId="{2414FB42-8B4C-41F0-8567-36970E1D10B2}" srcOrd="0" destOrd="0" presId="urn:microsoft.com/office/officeart/2005/8/layout/vList2"/>
    <dgm:cxn modelId="{B635F327-151A-4B54-BCE4-AC5F532AA227}" type="presOf" srcId="{8F90A4A1-FC53-45C9-8001-373F83BFEF90}" destId="{A9E5ABDD-3C36-4B2E-AAB1-968AB18F5CEA}" srcOrd="0" destOrd="0" presId="urn:microsoft.com/office/officeart/2005/8/layout/vList2"/>
    <dgm:cxn modelId="{9DC71332-4A42-4221-ADAA-95A4229C9882}" type="presOf" srcId="{738AEDC7-6C05-48E5-B4DC-F24C89DA907B}" destId="{5D21F3AC-2A23-42A7-B6DC-B6356DA97190}" srcOrd="0" destOrd="0" presId="urn:microsoft.com/office/officeart/2005/8/layout/vList2"/>
    <dgm:cxn modelId="{554A9A33-3A6F-4123-AD61-46FBA902D250}" type="presOf" srcId="{E6114726-20A9-464F-A489-75B3E9850546}" destId="{FA7A3260-BC35-462B-8963-DAB10A0BE9F7}" srcOrd="0" destOrd="0" presId="urn:microsoft.com/office/officeart/2005/8/layout/vList2"/>
    <dgm:cxn modelId="{D7A66C5E-788A-4B3A-8D7A-F5AC25C3910D}" srcId="{C292EE75-FE69-4D88-85FE-1BD12774A565}" destId="{19C5C042-D543-4843-84C3-026586FA5398}" srcOrd="9" destOrd="0" parTransId="{610227F1-C53B-4E1B-9942-C3ACA4A41CF8}" sibTransId="{1910B720-D22A-467A-86E1-4BE9F993CDE5}"/>
    <dgm:cxn modelId="{654E6960-151E-4ED6-B238-CB4C0E5D7786}" type="presOf" srcId="{E3F5256E-3A7E-4161-BD89-D3485867B084}" destId="{53DAFE30-8397-4142-882C-72CA1AEA5406}" srcOrd="0" destOrd="0" presId="urn:microsoft.com/office/officeart/2005/8/layout/vList2"/>
    <dgm:cxn modelId="{676DB061-F6C9-46A8-B1A9-5189274F5905}" srcId="{C292EE75-FE69-4D88-85FE-1BD12774A565}" destId="{604A5695-FAE9-4CCD-8263-F8D91C38227E}" srcOrd="8" destOrd="0" parTransId="{2B7BB841-BC3D-4E62-9D7C-A742A25ADAF8}" sibTransId="{DC674E0D-1064-48F8-A72B-285A12526D1D}"/>
    <dgm:cxn modelId="{9E67C548-4E09-4BFB-A95B-9A382A14052A}" type="presOf" srcId="{9681BF79-8858-46AB-9926-297D025D0DAA}" destId="{6C2A61AE-6EEF-47DD-9C9C-2D7F90D08812}" srcOrd="0" destOrd="0" presId="urn:microsoft.com/office/officeart/2005/8/layout/vList2"/>
    <dgm:cxn modelId="{3AA2C84B-8C5F-408D-BDEE-669CA4BEE555}" srcId="{C292EE75-FE69-4D88-85FE-1BD12774A565}" destId="{738AEDC7-6C05-48E5-B4DC-F24C89DA907B}" srcOrd="11" destOrd="0" parTransId="{E41ABA7D-6846-46AE-B3A5-F75F371EB1D3}" sibTransId="{D8D738C9-29E7-4FB4-9F5F-6E0169ED37CF}"/>
    <dgm:cxn modelId="{1D479A4E-D03C-4F37-A038-56D84C1A3AF3}" srcId="{C292EE75-FE69-4D88-85FE-1BD12774A565}" destId="{61B387C4-B3AE-48F5-B034-0293C40B8B8D}" srcOrd="13" destOrd="0" parTransId="{48BA6230-E895-44B8-93D5-33A1441E3040}" sibTransId="{F4B3439B-2583-4E2C-9F0B-55DFEC15CDB4}"/>
    <dgm:cxn modelId="{17BADA50-B733-459D-9846-56FDD9F2814D}" srcId="{C292EE75-FE69-4D88-85FE-1BD12774A565}" destId="{E3F5256E-3A7E-4161-BD89-D3485867B084}" srcOrd="2" destOrd="0" parTransId="{DEBD5026-9900-4570-810C-CCC4BE9D9A8B}" sibTransId="{40BB57A1-8403-4C0E-ACA5-68D4A394863A}"/>
    <dgm:cxn modelId="{F06AFE50-F73F-4FE6-8880-B4452DA6E608}" type="presOf" srcId="{36DC5ACC-33BC-4893-B4FE-EA2917C67B99}" destId="{A29F297C-6BBA-4530-9438-3C87E3E8C233}" srcOrd="0" destOrd="0" presId="urn:microsoft.com/office/officeart/2005/8/layout/vList2"/>
    <dgm:cxn modelId="{B2E2A254-0DD1-466F-BC29-9D538CB5E36D}" srcId="{C292EE75-FE69-4D88-85FE-1BD12774A565}" destId="{36DC5ACC-33BC-4893-B4FE-EA2917C67B99}" srcOrd="5" destOrd="0" parTransId="{9408612A-8E29-4169-BB5A-4047E2484089}" sibTransId="{B993E29D-E8A9-4117-AE58-1CD623249D60}"/>
    <dgm:cxn modelId="{82FDC776-DB73-4370-8131-CAFEBCEE34E1}" srcId="{C292EE75-FE69-4D88-85FE-1BD12774A565}" destId="{9B2730AB-2DD8-4604-9575-61F248C711A3}" srcOrd="10" destOrd="0" parTransId="{E338716A-C106-4E91-9774-51616B11A7BF}" sibTransId="{DA5C8155-820A-4FE9-8237-A94932B802CE}"/>
    <dgm:cxn modelId="{0936DC7E-3E26-4393-ADB1-6FDC7C7BB2F6}" type="presOf" srcId="{C292EE75-FE69-4D88-85FE-1BD12774A565}" destId="{AB17D395-388C-4753-A9A9-4A11FE4E792E}" srcOrd="0" destOrd="0" presId="urn:microsoft.com/office/officeart/2005/8/layout/vList2"/>
    <dgm:cxn modelId="{A1AC2A8A-7E19-415E-8E50-DBB7E56250B8}" type="presOf" srcId="{72D8960F-F1F1-42EC-8AB0-00ED82A0C2E2}" destId="{F66BC56D-AB94-44F4-9FEA-FA72528BCC3E}" srcOrd="0" destOrd="0" presId="urn:microsoft.com/office/officeart/2005/8/layout/vList2"/>
    <dgm:cxn modelId="{4342088C-9269-4427-AD5B-30FBBB51D40A}" type="presOf" srcId="{61B387C4-B3AE-48F5-B034-0293C40B8B8D}" destId="{6A769847-213F-479F-ADBB-C380209835DA}" srcOrd="0" destOrd="0" presId="urn:microsoft.com/office/officeart/2005/8/layout/vList2"/>
    <dgm:cxn modelId="{1DFCD2A2-27F1-4476-8533-A478EE5FB732}" srcId="{C292EE75-FE69-4D88-85FE-1BD12774A565}" destId="{9681BF79-8858-46AB-9926-297D025D0DAA}" srcOrd="4" destOrd="0" parTransId="{D21F98A0-3AFE-452B-BCA5-F00B36D99820}" sibTransId="{DF3A646A-CD6B-4C8F-9CC7-05B55B493AB9}"/>
    <dgm:cxn modelId="{9A8818B2-1710-485C-940F-D039A08E6250}" srcId="{C292EE75-FE69-4D88-85FE-1BD12774A565}" destId="{8F90A4A1-FC53-45C9-8001-373F83BFEF90}" srcOrd="6" destOrd="0" parTransId="{0C269858-CF06-43D6-806B-38D72AD8DB85}" sibTransId="{A53AD38F-64E7-4607-8C6E-A36964B3D09A}"/>
    <dgm:cxn modelId="{33EDC4BA-5AFE-4C41-BDA3-E039901A89BF}" type="presOf" srcId="{CA689F57-6624-4D50-A6D4-EDE6ECF8C3E7}" destId="{4A2446F8-DB8A-4F80-962E-DE3C43A46EE6}" srcOrd="0" destOrd="0" presId="urn:microsoft.com/office/officeart/2005/8/layout/vList2"/>
    <dgm:cxn modelId="{E3A226BB-81F9-4BE3-9DAF-FFF3BF21D3D6}" type="presOf" srcId="{8C51A6BC-081C-4E37-8D62-F7725C192515}" destId="{E77AF3E4-90A6-4D31-B544-0417038367DE}" srcOrd="0" destOrd="0" presId="urn:microsoft.com/office/officeart/2005/8/layout/vList2"/>
    <dgm:cxn modelId="{1E1176D5-6BFE-4CD5-B0A3-B8A68D3E6DAD}" type="presOf" srcId="{9B2730AB-2DD8-4604-9575-61F248C711A3}" destId="{1FDBF377-F108-4EEF-9CDC-9C05B64CBCA1}" srcOrd="0" destOrd="0" presId="urn:microsoft.com/office/officeart/2005/8/layout/vList2"/>
    <dgm:cxn modelId="{F47F09F9-9BE2-45B0-94F4-93189B01646E}" srcId="{C292EE75-FE69-4D88-85FE-1BD12774A565}" destId="{8C51A6BC-081C-4E37-8D62-F7725C192515}" srcOrd="3" destOrd="0" parTransId="{685D4E8A-0A4F-403B-BEFD-8B4C943EF38A}" sibTransId="{8B9F7791-B175-48EF-88DF-C77C5013529D}"/>
    <dgm:cxn modelId="{7132C104-8669-4CDD-A134-C787EE7489DF}" type="presParOf" srcId="{AB17D395-388C-4753-A9A9-4A11FE4E792E}" destId="{F66BC56D-AB94-44F4-9FEA-FA72528BCC3E}" srcOrd="0" destOrd="0" presId="urn:microsoft.com/office/officeart/2005/8/layout/vList2"/>
    <dgm:cxn modelId="{18B03987-0189-4091-A7E2-0AE76B000E43}" type="presParOf" srcId="{AB17D395-388C-4753-A9A9-4A11FE4E792E}" destId="{44AFA508-F514-4EDC-91AF-A7D86F46EBB0}" srcOrd="1" destOrd="0" presId="urn:microsoft.com/office/officeart/2005/8/layout/vList2"/>
    <dgm:cxn modelId="{1C89BDC5-68A9-4412-B8E5-ACC8E69B3903}" type="presParOf" srcId="{AB17D395-388C-4753-A9A9-4A11FE4E792E}" destId="{2414FB42-8B4C-41F0-8567-36970E1D10B2}" srcOrd="2" destOrd="0" presId="urn:microsoft.com/office/officeart/2005/8/layout/vList2"/>
    <dgm:cxn modelId="{D864572C-B9A3-4A04-BDF0-93886C4000A7}" type="presParOf" srcId="{AB17D395-388C-4753-A9A9-4A11FE4E792E}" destId="{45A232A1-1DA7-455F-A4FE-8577DDF7B371}" srcOrd="3" destOrd="0" presId="urn:microsoft.com/office/officeart/2005/8/layout/vList2"/>
    <dgm:cxn modelId="{577BEE34-C4F9-476F-8A06-BFF9794145DE}" type="presParOf" srcId="{AB17D395-388C-4753-A9A9-4A11FE4E792E}" destId="{53DAFE30-8397-4142-882C-72CA1AEA5406}" srcOrd="4" destOrd="0" presId="urn:microsoft.com/office/officeart/2005/8/layout/vList2"/>
    <dgm:cxn modelId="{50276E7C-5B73-4E4D-8033-879D4E759F49}" type="presParOf" srcId="{AB17D395-388C-4753-A9A9-4A11FE4E792E}" destId="{090B9553-8A9C-48E3-94C7-3DDC7CB1D635}" srcOrd="5" destOrd="0" presId="urn:microsoft.com/office/officeart/2005/8/layout/vList2"/>
    <dgm:cxn modelId="{8E69AE65-40F1-4A93-88F3-C5CA5FAA47E5}" type="presParOf" srcId="{AB17D395-388C-4753-A9A9-4A11FE4E792E}" destId="{E77AF3E4-90A6-4D31-B544-0417038367DE}" srcOrd="6" destOrd="0" presId="urn:microsoft.com/office/officeart/2005/8/layout/vList2"/>
    <dgm:cxn modelId="{ECC13524-38E3-482B-BB95-BB38489D424A}" type="presParOf" srcId="{AB17D395-388C-4753-A9A9-4A11FE4E792E}" destId="{6C02D24A-99CA-4CD2-B27B-F7E936673A02}" srcOrd="7" destOrd="0" presId="urn:microsoft.com/office/officeart/2005/8/layout/vList2"/>
    <dgm:cxn modelId="{9D34652C-37BE-45E5-8FBC-6BBD77DA0A9A}" type="presParOf" srcId="{AB17D395-388C-4753-A9A9-4A11FE4E792E}" destId="{6C2A61AE-6EEF-47DD-9C9C-2D7F90D08812}" srcOrd="8" destOrd="0" presId="urn:microsoft.com/office/officeart/2005/8/layout/vList2"/>
    <dgm:cxn modelId="{9DA19DC0-9AE3-4BFB-A1C7-96CBE7368A8C}" type="presParOf" srcId="{AB17D395-388C-4753-A9A9-4A11FE4E792E}" destId="{9942DF28-3DE7-4389-8642-60D57062EC8B}" srcOrd="9" destOrd="0" presId="urn:microsoft.com/office/officeart/2005/8/layout/vList2"/>
    <dgm:cxn modelId="{2A94D4C0-FE57-48CF-B553-99758BA3E961}" type="presParOf" srcId="{AB17D395-388C-4753-A9A9-4A11FE4E792E}" destId="{A29F297C-6BBA-4530-9438-3C87E3E8C233}" srcOrd="10" destOrd="0" presId="urn:microsoft.com/office/officeart/2005/8/layout/vList2"/>
    <dgm:cxn modelId="{AD34325F-6170-4AFF-AC39-DA1C14249FA3}" type="presParOf" srcId="{AB17D395-388C-4753-A9A9-4A11FE4E792E}" destId="{0536908D-C0AF-4D92-BF1F-77DF0CB92659}" srcOrd="11" destOrd="0" presId="urn:microsoft.com/office/officeart/2005/8/layout/vList2"/>
    <dgm:cxn modelId="{1DBA5DDC-4D6E-4492-A0FE-72E31D1C65B9}" type="presParOf" srcId="{AB17D395-388C-4753-A9A9-4A11FE4E792E}" destId="{A9E5ABDD-3C36-4B2E-AAB1-968AB18F5CEA}" srcOrd="12" destOrd="0" presId="urn:microsoft.com/office/officeart/2005/8/layout/vList2"/>
    <dgm:cxn modelId="{6FA2B9EF-0658-4498-B8DA-C53E304492CC}" type="presParOf" srcId="{AB17D395-388C-4753-A9A9-4A11FE4E792E}" destId="{99ED6FD1-0E0B-4AAF-8211-A551BF2E7775}" srcOrd="13" destOrd="0" presId="urn:microsoft.com/office/officeart/2005/8/layout/vList2"/>
    <dgm:cxn modelId="{ADAF3C01-1909-42F5-8207-47619DFA52ED}" type="presParOf" srcId="{AB17D395-388C-4753-A9A9-4A11FE4E792E}" destId="{4A2446F8-DB8A-4F80-962E-DE3C43A46EE6}" srcOrd="14" destOrd="0" presId="urn:microsoft.com/office/officeart/2005/8/layout/vList2"/>
    <dgm:cxn modelId="{7B4EC832-3066-435C-88A8-1774C4B68ED6}" type="presParOf" srcId="{AB17D395-388C-4753-A9A9-4A11FE4E792E}" destId="{84077E53-C325-4168-87F2-05DE22AD7315}" srcOrd="15" destOrd="0" presId="urn:microsoft.com/office/officeart/2005/8/layout/vList2"/>
    <dgm:cxn modelId="{FC11E534-AE33-473D-B010-CEE8DA727586}" type="presParOf" srcId="{AB17D395-388C-4753-A9A9-4A11FE4E792E}" destId="{71C933C7-8B49-41A9-A579-EA4E050066A1}" srcOrd="16" destOrd="0" presId="urn:microsoft.com/office/officeart/2005/8/layout/vList2"/>
    <dgm:cxn modelId="{DD0A9366-2D2D-4BB1-8B42-24176175F124}" type="presParOf" srcId="{AB17D395-388C-4753-A9A9-4A11FE4E792E}" destId="{6525D83D-251F-4B9C-8756-EC2D6279A656}" srcOrd="17" destOrd="0" presId="urn:microsoft.com/office/officeart/2005/8/layout/vList2"/>
    <dgm:cxn modelId="{6E5F003A-4BBA-4F7E-955C-8E8A2AAAA662}" type="presParOf" srcId="{AB17D395-388C-4753-A9A9-4A11FE4E792E}" destId="{5FA98427-9828-4819-A4FB-E81D387D895B}" srcOrd="18" destOrd="0" presId="urn:microsoft.com/office/officeart/2005/8/layout/vList2"/>
    <dgm:cxn modelId="{4417BE18-0FF2-4063-8FDF-A008F3901A1A}" type="presParOf" srcId="{AB17D395-388C-4753-A9A9-4A11FE4E792E}" destId="{DA5A795D-8839-4775-9D90-A53829AB1131}" srcOrd="19" destOrd="0" presId="urn:microsoft.com/office/officeart/2005/8/layout/vList2"/>
    <dgm:cxn modelId="{A0AFCF01-9839-45EE-905C-72491A6AB373}" type="presParOf" srcId="{AB17D395-388C-4753-A9A9-4A11FE4E792E}" destId="{1FDBF377-F108-4EEF-9CDC-9C05B64CBCA1}" srcOrd="20" destOrd="0" presId="urn:microsoft.com/office/officeart/2005/8/layout/vList2"/>
    <dgm:cxn modelId="{B494CDAD-0B5E-474A-9798-9010814FE27A}" type="presParOf" srcId="{AB17D395-388C-4753-A9A9-4A11FE4E792E}" destId="{691ABC3E-01CB-41C6-A917-E392A12B81BE}" srcOrd="21" destOrd="0" presId="urn:microsoft.com/office/officeart/2005/8/layout/vList2"/>
    <dgm:cxn modelId="{87CBD9CB-82B3-4D83-9B97-EFBDA49D4833}" type="presParOf" srcId="{AB17D395-388C-4753-A9A9-4A11FE4E792E}" destId="{5D21F3AC-2A23-42A7-B6DC-B6356DA97190}" srcOrd="22" destOrd="0" presId="urn:microsoft.com/office/officeart/2005/8/layout/vList2"/>
    <dgm:cxn modelId="{58E7BA4A-0C59-40FC-A161-563F45863324}" type="presParOf" srcId="{AB17D395-388C-4753-A9A9-4A11FE4E792E}" destId="{628370FB-0B37-4033-9F08-51177F115797}" srcOrd="23" destOrd="0" presId="urn:microsoft.com/office/officeart/2005/8/layout/vList2"/>
    <dgm:cxn modelId="{19395873-5094-4F67-8CA3-8E684B46F93E}" type="presParOf" srcId="{AB17D395-388C-4753-A9A9-4A11FE4E792E}" destId="{FA7A3260-BC35-462B-8963-DAB10A0BE9F7}" srcOrd="24" destOrd="0" presId="urn:microsoft.com/office/officeart/2005/8/layout/vList2"/>
    <dgm:cxn modelId="{5E7A369D-19AF-49F6-9318-CE2E75D5164B}" type="presParOf" srcId="{AB17D395-388C-4753-A9A9-4A11FE4E792E}" destId="{2A55104E-EAA1-45B0-81FB-A8DF9FFA1E8B}" srcOrd="25" destOrd="0" presId="urn:microsoft.com/office/officeart/2005/8/layout/vList2"/>
    <dgm:cxn modelId="{948CFAE1-4CAE-48F8-8453-2B73933959F2}" type="presParOf" srcId="{AB17D395-388C-4753-A9A9-4A11FE4E792E}" destId="{6A769847-213F-479F-ADBB-C380209835DA}" srcOrd="2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161934B-4261-45B3-8EC7-93373B75CA1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55240A4-CA8E-4107-8A4E-D23B5F7E97FC}">
      <dgm:prSet/>
      <dgm:spPr/>
      <dgm:t>
        <a:bodyPr/>
        <a:lstStyle/>
        <a:p>
          <a:r>
            <a:rPr lang="nl-NL"/>
            <a:t>Groot en gevarieerde orde </a:t>
          </a:r>
          <a:endParaRPr lang="en-US"/>
        </a:p>
      </dgm:t>
    </dgm:pt>
    <dgm:pt modelId="{B121418E-770C-4BF9-B6CF-E7CBC5C304FD}" type="parTrans" cxnId="{42E26AFC-F96F-4656-BB0F-BE887A8848AE}">
      <dgm:prSet/>
      <dgm:spPr/>
      <dgm:t>
        <a:bodyPr/>
        <a:lstStyle/>
        <a:p>
          <a:endParaRPr lang="en-US"/>
        </a:p>
      </dgm:t>
    </dgm:pt>
    <dgm:pt modelId="{CC592155-732D-407A-AE2C-C10A6BDB1C63}" type="sibTrans" cxnId="{42E26AFC-F96F-4656-BB0F-BE887A8848AE}">
      <dgm:prSet/>
      <dgm:spPr/>
      <dgm:t>
        <a:bodyPr/>
        <a:lstStyle/>
        <a:p>
          <a:endParaRPr lang="en-US"/>
        </a:p>
      </dgm:t>
    </dgm:pt>
    <dgm:pt modelId="{687CE99C-27D0-4950-AD98-5320BD0CABC8}">
      <dgm:prSet/>
      <dgm:spPr/>
      <dgm:t>
        <a:bodyPr/>
        <a:lstStyle/>
        <a:p>
          <a:r>
            <a:rPr lang="nl-NL"/>
            <a:t>Hoog water of drassige weiden </a:t>
          </a:r>
          <a:endParaRPr lang="en-US"/>
        </a:p>
      </dgm:t>
    </dgm:pt>
    <dgm:pt modelId="{9A7AED26-B7E7-4A32-8BF4-DF0ECBC2ABD5}" type="parTrans" cxnId="{02D9A67F-723A-4D06-95E9-62DF70B13A1B}">
      <dgm:prSet/>
      <dgm:spPr/>
      <dgm:t>
        <a:bodyPr/>
        <a:lstStyle/>
        <a:p>
          <a:endParaRPr lang="en-US"/>
        </a:p>
      </dgm:t>
    </dgm:pt>
    <dgm:pt modelId="{70E9A93A-408B-4919-9312-123A9E132032}" type="sibTrans" cxnId="{02D9A67F-723A-4D06-95E9-62DF70B13A1B}">
      <dgm:prSet/>
      <dgm:spPr/>
      <dgm:t>
        <a:bodyPr/>
        <a:lstStyle/>
        <a:p>
          <a:endParaRPr lang="en-US"/>
        </a:p>
      </dgm:t>
    </dgm:pt>
    <dgm:pt modelId="{479794CB-018C-4697-A923-58887D964E9A}">
      <dgm:prSet/>
      <dgm:spPr/>
      <dgm:t>
        <a:bodyPr/>
        <a:lstStyle/>
        <a:p>
          <a:r>
            <a:rPr lang="nl-NL"/>
            <a:t>Wormen/ insecten, soms plantaardig </a:t>
          </a:r>
          <a:endParaRPr lang="en-US"/>
        </a:p>
      </dgm:t>
    </dgm:pt>
    <dgm:pt modelId="{572CDC06-CDBE-4922-8015-F4BB441A60D8}" type="parTrans" cxnId="{D26580B3-4831-4745-93C1-96CAE968356E}">
      <dgm:prSet/>
      <dgm:spPr/>
      <dgm:t>
        <a:bodyPr/>
        <a:lstStyle/>
        <a:p>
          <a:endParaRPr lang="en-US"/>
        </a:p>
      </dgm:t>
    </dgm:pt>
    <dgm:pt modelId="{742FD207-CA56-402B-8AE6-F12B4C0AF279}" type="sibTrans" cxnId="{D26580B3-4831-4745-93C1-96CAE968356E}">
      <dgm:prSet/>
      <dgm:spPr/>
      <dgm:t>
        <a:bodyPr/>
        <a:lstStyle/>
        <a:p>
          <a:endParaRPr lang="en-US"/>
        </a:p>
      </dgm:t>
    </dgm:pt>
    <dgm:pt modelId="{0E3D112B-F540-4148-95E5-FF2F13E4B205}">
      <dgm:prSet/>
      <dgm:spPr/>
      <dgm:t>
        <a:bodyPr/>
        <a:lstStyle/>
        <a:p>
          <a:r>
            <a:rPr lang="nl-NL"/>
            <a:t>Lange poten </a:t>
          </a:r>
          <a:endParaRPr lang="en-US"/>
        </a:p>
      </dgm:t>
    </dgm:pt>
    <dgm:pt modelId="{AC3D00D6-15BB-4FFD-89B7-D3D483FEE660}" type="parTrans" cxnId="{149D9F22-87FD-4EF5-9F6F-1414B6C8085C}">
      <dgm:prSet/>
      <dgm:spPr/>
      <dgm:t>
        <a:bodyPr/>
        <a:lstStyle/>
        <a:p>
          <a:endParaRPr lang="en-US"/>
        </a:p>
      </dgm:t>
    </dgm:pt>
    <dgm:pt modelId="{D52760B1-ECCA-4924-86FB-085097BD75A7}" type="sibTrans" cxnId="{149D9F22-87FD-4EF5-9F6F-1414B6C8085C}">
      <dgm:prSet/>
      <dgm:spPr/>
      <dgm:t>
        <a:bodyPr/>
        <a:lstStyle/>
        <a:p>
          <a:endParaRPr lang="en-US"/>
        </a:p>
      </dgm:t>
    </dgm:pt>
    <dgm:pt modelId="{9DDC16E5-2723-4394-A181-9133BBCD0A95}">
      <dgm:prSet/>
      <dgm:spPr/>
      <dgm:t>
        <a:bodyPr/>
        <a:lstStyle/>
        <a:p>
          <a:r>
            <a:rPr lang="nl-NL"/>
            <a:t>Lange snavel, pincet</a:t>
          </a:r>
          <a:endParaRPr lang="en-US"/>
        </a:p>
      </dgm:t>
    </dgm:pt>
    <dgm:pt modelId="{4B3C2B23-2284-4829-B503-0D033EC95375}" type="parTrans" cxnId="{0961DB50-A39C-43A2-A4F9-654BF9563B59}">
      <dgm:prSet/>
      <dgm:spPr/>
      <dgm:t>
        <a:bodyPr/>
        <a:lstStyle/>
        <a:p>
          <a:endParaRPr lang="en-US"/>
        </a:p>
      </dgm:t>
    </dgm:pt>
    <dgm:pt modelId="{7788315A-F7F3-485A-9B12-7DB4C7FE041B}" type="sibTrans" cxnId="{0961DB50-A39C-43A2-A4F9-654BF9563B59}">
      <dgm:prSet/>
      <dgm:spPr/>
      <dgm:t>
        <a:bodyPr/>
        <a:lstStyle/>
        <a:p>
          <a:endParaRPr lang="en-US"/>
        </a:p>
      </dgm:t>
    </dgm:pt>
    <dgm:pt modelId="{CBC6BD91-FEFF-4D73-B04A-8438C24EA4C7}">
      <dgm:prSet/>
      <dgm:spPr/>
      <dgm:t>
        <a:bodyPr/>
        <a:lstStyle/>
        <a:p>
          <a:r>
            <a:rPr lang="nl-NL"/>
            <a:t>Tastlichaampjes op snavel </a:t>
          </a:r>
          <a:endParaRPr lang="en-US"/>
        </a:p>
      </dgm:t>
    </dgm:pt>
    <dgm:pt modelId="{6549AC7D-92E2-47DC-90C9-6074062DF789}" type="parTrans" cxnId="{DBFE4B1D-488A-4E0D-9009-DDDB10CDEF67}">
      <dgm:prSet/>
      <dgm:spPr/>
      <dgm:t>
        <a:bodyPr/>
        <a:lstStyle/>
        <a:p>
          <a:endParaRPr lang="en-US"/>
        </a:p>
      </dgm:t>
    </dgm:pt>
    <dgm:pt modelId="{A7F68EA8-92D0-4E28-BAE9-1F71227DEFB3}" type="sibTrans" cxnId="{DBFE4B1D-488A-4E0D-9009-DDDB10CDEF67}">
      <dgm:prSet/>
      <dgm:spPr/>
      <dgm:t>
        <a:bodyPr/>
        <a:lstStyle/>
        <a:p>
          <a:endParaRPr lang="en-US"/>
        </a:p>
      </dgm:t>
    </dgm:pt>
    <dgm:pt modelId="{3CFB0C97-6A21-48D1-9AA1-09291FABCFAB}">
      <dgm:prSet/>
      <dgm:spPr/>
      <dgm:t>
        <a:bodyPr/>
        <a:lstStyle/>
        <a:p>
          <a:r>
            <a:rPr lang="nl-NL"/>
            <a:t>Winter: dichte groepen op moddervlakte </a:t>
          </a:r>
          <a:endParaRPr lang="en-US"/>
        </a:p>
      </dgm:t>
    </dgm:pt>
    <dgm:pt modelId="{1A99EDEB-AD05-4629-83BC-99B61F6C09A2}" type="parTrans" cxnId="{C4969366-1C73-4249-A81D-FE6B97F7D71E}">
      <dgm:prSet/>
      <dgm:spPr/>
      <dgm:t>
        <a:bodyPr/>
        <a:lstStyle/>
        <a:p>
          <a:endParaRPr lang="en-US"/>
        </a:p>
      </dgm:t>
    </dgm:pt>
    <dgm:pt modelId="{C7D67269-FF10-43ED-A288-21C6DABD466F}" type="sibTrans" cxnId="{C4969366-1C73-4249-A81D-FE6B97F7D71E}">
      <dgm:prSet/>
      <dgm:spPr/>
      <dgm:t>
        <a:bodyPr/>
        <a:lstStyle/>
        <a:p>
          <a:endParaRPr lang="en-US"/>
        </a:p>
      </dgm:t>
    </dgm:pt>
    <dgm:pt modelId="{1CF39C74-1FB5-4153-8EB1-CFAF8A8E1B97}" type="pres">
      <dgm:prSet presAssocID="{D161934B-4261-45B3-8EC7-93373B75CA1A}" presName="linear" presStyleCnt="0">
        <dgm:presLayoutVars>
          <dgm:animLvl val="lvl"/>
          <dgm:resizeHandles val="exact"/>
        </dgm:presLayoutVars>
      </dgm:prSet>
      <dgm:spPr/>
    </dgm:pt>
    <dgm:pt modelId="{93FDFF10-423F-4E8F-827A-BF7481650C32}" type="pres">
      <dgm:prSet presAssocID="{755240A4-CA8E-4107-8A4E-D23B5F7E97FC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DDB87D1A-7F4D-4EAA-812D-7B45DFAEB5E6}" type="pres">
      <dgm:prSet presAssocID="{CC592155-732D-407A-AE2C-C10A6BDB1C63}" presName="spacer" presStyleCnt="0"/>
      <dgm:spPr/>
    </dgm:pt>
    <dgm:pt modelId="{97F3C7A7-298A-4B80-AC08-0214610738A8}" type="pres">
      <dgm:prSet presAssocID="{687CE99C-27D0-4950-AD98-5320BD0CABC8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AB85933A-EAA4-4AC5-816D-4F5418702B4A}" type="pres">
      <dgm:prSet presAssocID="{70E9A93A-408B-4919-9312-123A9E132032}" presName="spacer" presStyleCnt="0"/>
      <dgm:spPr/>
    </dgm:pt>
    <dgm:pt modelId="{C0B73227-80D2-4E45-A7C4-C4EDD3131509}" type="pres">
      <dgm:prSet presAssocID="{479794CB-018C-4697-A923-58887D964E9A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B544A04D-C711-4986-9884-256264F21DD2}" type="pres">
      <dgm:prSet presAssocID="{742FD207-CA56-402B-8AE6-F12B4C0AF279}" presName="spacer" presStyleCnt="0"/>
      <dgm:spPr/>
    </dgm:pt>
    <dgm:pt modelId="{8BCAB9BA-2811-4D01-86D0-1FEAD1C8053C}" type="pres">
      <dgm:prSet presAssocID="{0E3D112B-F540-4148-95E5-FF2F13E4B205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A4CD6B3B-95BC-4805-B5E2-45457D84D89A}" type="pres">
      <dgm:prSet presAssocID="{D52760B1-ECCA-4924-86FB-085097BD75A7}" presName="spacer" presStyleCnt="0"/>
      <dgm:spPr/>
    </dgm:pt>
    <dgm:pt modelId="{EFF547BE-5181-4F7B-87D1-78CD63336FDC}" type="pres">
      <dgm:prSet presAssocID="{9DDC16E5-2723-4394-A181-9133BBCD0A95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8020B233-86B3-4C7E-BAE4-41EC81D48E8C}" type="pres">
      <dgm:prSet presAssocID="{7788315A-F7F3-485A-9B12-7DB4C7FE041B}" presName="spacer" presStyleCnt="0"/>
      <dgm:spPr/>
    </dgm:pt>
    <dgm:pt modelId="{F3BFF4DA-6D26-4525-847E-83FAF69F7741}" type="pres">
      <dgm:prSet presAssocID="{CBC6BD91-FEFF-4D73-B04A-8438C24EA4C7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70F15EA9-6AAD-4101-9BEE-30C67C751852}" type="pres">
      <dgm:prSet presAssocID="{A7F68EA8-92D0-4E28-BAE9-1F71227DEFB3}" presName="spacer" presStyleCnt="0"/>
      <dgm:spPr/>
    </dgm:pt>
    <dgm:pt modelId="{79C53C9D-6533-4CC0-A801-D9C1EFCF3F25}" type="pres">
      <dgm:prSet presAssocID="{3CFB0C97-6A21-48D1-9AA1-09291FABCFAB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DBFE4B1D-488A-4E0D-9009-DDDB10CDEF67}" srcId="{D161934B-4261-45B3-8EC7-93373B75CA1A}" destId="{CBC6BD91-FEFF-4D73-B04A-8438C24EA4C7}" srcOrd="5" destOrd="0" parTransId="{6549AC7D-92E2-47DC-90C9-6074062DF789}" sibTransId="{A7F68EA8-92D0-4E28-BAE9-1F71227DEFB3}"/>
    <dgm:cxn modelId="{149D9F22-87FD-4EF5-9F6F-1414B6C8085C}" srcId="{D161934B-4261-45B3-8EC7-93373B75CA1A}" destId="{0E3D112B-F540-4148-95E5-FF2F13E4B205}" srcOrd="3" destOrd="0" parTransId="{AC3D00D6-15BB-4FFD-89B7-D3D483FEE660}" sibTransId="{D52760B1-ECCA-4924-86FB-085097BD75A7}"/>
    <dgm:cxn modelId="{B26ABE3D-B6F1-4973-9466-27D6D55D35F5}" type="presOf" srcId="{687CE99C-27D0-4950-AD98-5320BD0CABC8}" destId="{97F3C7A7-298A-4B80-AC08-0214610738A8}" srcOrd="0" destOrd="0" presId="urn:microsoft.com/office/officeart/2005/8/layout/vList2"/>
    <dgm:cxn modelId="{C4969366-1C73-4249-A81D-FE6B97F7D71E}" srcId="{D161934B-4261-45B3-8EC7-93373B75CA1A}" destId="{3CFB0C97-6A21-48D1-9AA1-09291FABCFAB}" srcOrd="6" destOrd="0" parTransId="{1A99EDEB-AD05-4629-83BC-99B61F6C09A2}" sibTransId="{C7D67269-FF10-43ED-A288-21C6DABD466F}"/>
    <dgm:cxn modelId="{7E20F64A-651A-4E95-9A1F-9FE0F077E7F1}" type="presOf" srcId="{0E3D112B-F540-4148-95E5-FF2F13E4B205}" destId="{8BCAB9BA-2811-4D01-86D0-1FEAD1C8053C}" srcOrd="0" destOrd="0" presId="urn:microsoft.com/office/officeart/2005/8/layout/vList2"/>
    <dgm:cxn modelId="{0961DB50-A39C-43A2-A4F9-654BF9563B59}" srcId="{D161934B-4261-45B3-8EC7-93373B75CA1A}" destId="{9DDC16E5-2723-4394-A181-9133BBCD0A95}" srcOrd="4" destOrd="0" parTransId="{4B3C2B23-2284-4829-B503-0D033EC95375}" sibTransId="{7788315A-F7F3-485A-9B12-7DB4C7FE041B}"/>
    <dgm:cxn modelId="{864BBF58-D621-4A71-B08E-32E6A31FE05D}" type="presOf" srcId="{3CFB0C97-6A21-48D1-9AA1-09291FABCFAB}" destId="{79C53C9D-6533-4CC0-A801-D9C1EFCF3F25}" srcOrd="0" destOrd="0" presId="urn:microsoft.com/office/officeart/2005/8/layout/vList2"/>
    <dgm:cxn modelId="{B4715879-E073-4AAD-9510-0230604E1C44}" type="presOf" srcId="{9DDC16E5-2723-4394-A181-9133BBCD0A95}" destId="{EFF547BE-5181-4F7B-87D1-78CD63336FDC}" srcOrd="0" destOrd="0" presId="urn:microsoft.com/office/officeart/2005/8/layout/vList2"/>
    <dgm:cxn modelId="{02D9A67F-723A-4D06-95E9-62DF70B13A1B}" srcId="{D161934B-4261-45B3-8EC7-93373B75CA1A}" destId="{687CE99C-27D0-4950-AD98-5320BD0CABC8}" srcOrd="1" destOrd="0" parTransId="{9A7AED26-B7E7-4A32-8BF4-DF0ECBC2ABD5}" sibTransId="{70E9A93A-408B-4919-9312-123A9E132032}"/>
    <dgm:cxn modelId="{7D0AA2A5-E8AA-42F3-95A4-C11D806CE383}" type="presOf" srcId="{479794CB-018C-4697-A923-58887D964E9A}" destId="{C0B73227-80D2-4E45-A7C4-C4EDD3131509}" srcOrd="0" destOrd="0" presId="urn:microsoft.com/office/officeart/2005/8/layout/vList2"/>
    <dgm:cxn modelId="{D26580B3-4831-4745-93C1-96CAE968356E}" srcId="{D161934B-4261-45B3-8EC7-93373B75CA1A}" destId="{479794CB-018C-4697-A923-58887D964E9A}" srcOrd="2" destOrd="0" parTransId="{572CDC06-CDBE-4922-8015-F4BB441A60D8}" sibTransId="{742FD207-CA56-402B-8AE6-F12B4C0AF279}"/>
    <dgm:cxn modelId="{807CA1BF-5ECD-4438-8F15-3E76DF200C50}" type="presOf" srcId="{D161934B-4261-45B3-8EC7-93373B75CA1A}" destId="{1CF39C74-1FB5-4153-8EB1-CFAF8A8E1B97}" srcOrd="0" destOrd="0" presId="urn:microsoft.com/office/officeart/2005/8/layout/vList2"/>
    <dgm:cxn modelId="{289221D6-8078-42F4-AEFD-42581DDFBB67}" type="presOf" srcId="{CBC6BD91-FEFF-4D73-B04A-8438C24EA4C7}" destId="{F3BFF4DA-6D26-4525-847E-83FAF69F7741}" srcOrd="0" destOrd="0" presId="urn:microsoft.com/office/officeart/2005/8/layout/vList2"/>
    <dgm:cxn modelId="{BE77A8DB-6CF3-4067-8A8A-FF095397FBE0}" type="presOf" srcId="{755240A4-CA8E-4107-8A4E-D23B5F7E97FC}" destId="{93FDFF10-423F-4E8F-827A-BF7481650C32}" srcOrd="0" destOrd="0" presId="urn:microsoft.com/office/officeart/2005/8/layout/vList2"/>
    <dgm:cxn modelId="{42E26AFC-F96F-4656-BB0F-BE887A8848AE}" srcId="{D161934B-4261-45B3-8EC7-93373B75CA1A}" destId="{755240A4-CA8E-4107-8A4E-D23B5F7E97FC}" srcOrd="0" destOrd="0" parTransId="{B121418E-770C-4BF9-B6CF-E7CBC5C304FD}" sibTransId="{CC592155-732D-407A-AE2C-C10A6BDB1C63}"/>
    <dgm:cxn modelId="{DBE1CF76-E1D2-4A8C-97B9-A1853622D9D6}" type="presParOf" srcId="{1CF39C74-1FB5-4153-8EB1-CFAF8A8E1B97}" destId="{93FDFF10-423F-4E8F-827A-BF7481650C32}" srcOrd="0" destOrd="0" presId="urn:microsoft.com/office/officeart/2005/8/layout/vList2"/>
    <dgm:cxn modelId="{995A18F1-4F1F-4B01-B7CF-BEB06F3E02BB}" type="presParOf" srcId="{1CF39C74-1FB5-4153-8EB1-CFAF8A8E1B97}" destId="{DDB87D1A-7F4D-4EAA-812D-7B45DFAEB5E6}" srcOrd="1" destOrd="0" presId="urn:microsoft.com/office/officeart/2005/8/layout/vList2"/>
    <dgm:cxn modelId="{19130907-B298-46BC-9D35-0D28A40C1BC3}" type="presParOf" srcId="{1CF39C74-1FB5-4153-8EB1-CFAF8A8E1B97}" destId="{97F3C7A7-298A-4B80-AC08-0214610738A8}" srcOrd="2" destOrd="0" presId="urn:microsoft.com/office/officeart/2005/8/layout/vList2"/>
    <dgm:cxn modelId="{81D6CBF6-5A5D-4E95-AD2A-269BAB623B03}" type="presParOf" srcId="{1CF39C74-1FB5-4153-8EB1-CFAF8A8E1B97}" destId="{AB85933A-EAA4-4AC5-816D-4F5418702B4A}" srcOrd="3" destOrd="0" presId="urn:microsoft.com/office/officeart/2005/8/layout/vList2"/>
    <dgm:cxn modelId="{B1D06996-42EF-4A49-ADEC-D66F5798336D}" type="presParOf" srcId="{1CF39C74-1FB5-4153-8EB1-CFAF8A8E1B97}" destId="{C0B73227-80D2-4E45-A7C4-C4EDD3131509}" srcOrd="4" destOrd="0" presId="urn:microsoft.com/office/officeart/2005/8/layout/vList2"/>
    <dgm:cxn modelId="{444E2E23-6F77-4648-9CC6-2522E492FF4F}" type="presParOf" srcId="{1CF39C74-1FB5-4153-8EB1-CFAF8A8E1B97}" destId="{B544A04D-C711-4986-9884-256264F21DD2}" srcOrd="5" destOrd="0" presId="urn:microsoft.com/office/officeart/2005/8/layout/vList2"/>
    <dgm:cxn modelId="{11B0B3E9-C263-4AA1-A95C-B2FAC070BE99}" type="presParOf" srcId="{1CF39C74-1FB5-4153-8EB1-CFAF8A8E1B97}" destId="{8BCAB9BA-2811-4D01-86D0-1FEAD1C8053C}" srcOrd="6" destOrd="0" presId="urn:microsoft.com/office/officeart/2005/8/layout/vList2"/>
    <dgm:cxn modelId="{893CBA68-3B6F-40D1-8578-C8C919470F8A}" type="presParOf" srcId="{1CF39C74-1FB5-4153-8EB1-CFAF8A8E1B97}" destId="{A4CD6B3B-95BC-4805-B5E2-45457D84D89A}" srcOrd="7" destOrd="0" presId="urn:microsoft.com/office/officeart/2005/8/layout/vList2"/>
    <dgm:cxn modelId="{1C99E716-5CA6-426D-A5A2-D23964E12F6F}" type="presParOf" srcId="{1CF39C74-1FB5-4153-8EB1-CFAF8A8E1B97}" destId="{EFF547BE-5181-4F7B-87D1-78CD63336FDC}" srcOrd="8" destOrd="0" presId="urn:microsoft.com/office/officeart/2005/8/layout/vList2"/>
    <dgm:cxn modelId="{08F7DBF7-3048-4D74-8A87-9F5403D154AB}" type="presParOf" srcId="{1CF39C74-1FB5-4153-8EB1-CFAF8A8E1B97}" destId="{8020B233-86B3-4C7E-BAE4-41EC81D48E8C}" srcOrd="9" destOrd="0" presId="urn:microsoft.com/office/officeart/2005/8/layout/vList2"/>
    <dgm:cxn modelId="{0FEB8E20-86DD-495F-A309-58AA25747F2B}" type="presParOf" srcId="{1CF39C74-1FB5-4153-8EB1-CFAF8A8E1B97}" destId="{F3BFF4DA-6D26-4525-847E-83FAF69F7741}" srcOrd="10" destOrd="0" presId="urn:microsoft.com/office/officeart/2005/8/layout/vList2"/>
    <dgm:cxn modelId="{7ADED3F4-865A-4F93-82F7-8688A0C4F404}" type="presParOf" srcId="{1CF39C74-1FB5-4153-8EB1-CFAF8A8E1B97}" destId="{70F15EA9-6AAD-4101-9BEE-30C67C751852}" srcOrd="11" destOrd="0" presId="urn:microsoft.com/office/officeart/2005/8/layout/vList2"/>
    <dgm:cxn modelId="{952E3660-3E18-49FC-A4E9-48B7A8D73806}" type="presParOf" srcId="{1CF39C74-1FB5-4153-8EB1-CFAF8A8E1B97}" destId="{79C53C9D-6533-4CC0-A801-D9C1EFCF3F25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2CB7CE-8ABF-4504-8434-8BEFD93828D4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CEAF72DB-6507-4685-9BC4-51ADEAC5DB4F}">
      <dgm:prSet/>
      <dgm:spPr/>
      <dgm:t>
        <a:bodyPr/>
        <a:lstStyle/>
        <a:p>
          <a:r>
            <a:rPr lang="nl-NL"/>
            <a:t>Reigers, Schoenbekooievaar, Pelikanen, Hamerkop, Ibissen en Lepelaars)</a:t>
          </a:r>
          <a:endParaRPr lang="en-US"/>
        </a:p>
      </dgm:t>
    </dgm:pt>
    <dgm:pt modelId="{D9AC4D6B-76FD-426E-80B4-81F1CF778C20}" type="parTrans" cxnId="{562A5B08-87E2-4144-9668-5541A1852078}">
      <dgm:prSet/>
      <dgm:spPr/>
      <dgm:t>
        <a:bodyPr/>
        <a:lstStyle/>
        <a:p>
          <a:endParaRPr lang="en-US"/>
        </a:p>
      </dgm:t>
    </dgm:pt>
    <dgm:pt modelId="{D42B0C07-7968-488A-A848-BF62F770E38B}" type="sibTrans" cxnId="{562A5B08-87E2-4144-9668-5541A1852078}">
      <dgm:prSet/>
      <dgm:spPr/>
      <dgm:t>
        <a:bodyPr/>
        <a:lstStyle/>
        <a:p>
          <a:endParaRPr lang="en-US"/>
        </a:p>
      </dgm:t>
    </dgm:pt>
    <dgm:pt modelId="{5EDB2DC4-AB6F-46B2-A57C-5A3539F3F49B}">
      <dgm:prSet/>
      <dgm:spPr/>
      <dgm:t>
        <a:bodyPr/>
        <a:lstStyle/>
        <a:p>
          <a:r>
            <a:rPr lang="nl-NL"/>
            <a:t>Middelgrote en grote watervogels </a:t>
          </a:r>
          <a:endParaRPr lang="en-US"/>
        </a:p>
      </dgm:t>
    </dgm:pt>
    <dgm:pt modelId="{9228AF3B-5727-4F84-95AC-6D95C13BF698}" type="parTrans" cxnId="{02B8ACC9-B98C-40D9-80DD-25EA46C88222}">
      <dgm:prSet/>
      <dgm:spPr/>
      <dgm:t>
        <a:bodyPr/>
        <a:lstStyle/>
        <a:p>
          <a:endParaRPr lang="en-US"/>
        </a:p>
      </dgm:t>
    </dgm:pt>
    <dgm:pt modelId="{195D259B-DDB8-4D39-AC5F-511196DD8AF0}" type="sibTrans" cxnId="{02B8ACC9-B98C-40D9-80DD-25EA46C88222}">
      <dgm:prSet/>
      <dgm:spPr/>
      <dgm:t>
        <a:bodyPr/>
        <a:lstStyle/>
        <a:p>
          <a:endParaRPr lang="en-US"/>
        </a:p>
      </dgm:t>
    </dgm:pt>
    <dgm:pt modelId="{34DDAB47-EC67-455A-84A4-AF5F23A6A51B}">
      <dgm:prSet/>
      <dgm:spPr/>
      <dgm:t>
        <a:bodyPr/>
        <a:lstStyle/>
        <a:p>
          <a:r>
            <a:rPr lang="nl-NL"/>
            <a:t>Hebben meestal zwemvliezen, lange poten</a:t>
          </a:r>
          <a:endParaRPr lang="en-US"/>
        </a:p>
      </dgm:t>
    </dgm:pt>
    <dgm:pt modelId="{B8E813F7-BF0E-478E-9108-36128700DC68}" type="parTrans" cxnId="{0E53C523-F204-48E4-A238-22EEB7FEC5F6}">
      <dgm:prSet/>
      <dgm:spPr/>
      <dgm:t>
        <a:bodyPr/>
        <a:lstStyle/>
        <a:p>
          <a:endParaRPr lang="en-US"/>
        </a:p>
      </dgm:t>
    </dgm:pt>
    <dgm:pt modelId="{058F6722-EC80-471C-B5BC-F7691305DDF3}" type="sibTrans" cxnId="{0E53C523-F204-48E4-A238-22EEB7FEC5F6}">
      <dgm:prSet/>
      <dgm:spPr/>
      <dgm:t>
        <a:bodyPr/>
        <a:lstStyle/>
        <a:p>
          <a:endParaRPr lang="en-US"/>
        </a:p>
      </dgm:t>
    </dgm:pt>
    <dgm:pt modelId="{C3E81D13-5E7C-4564-9F57-D29F23EC1535}">
      <dgm:prSet/>
      <dgm:spPr/>
      <dgm:t>
        <a:bodyPr/>
        <a:lstStyle/>
        <a:p>
          <a:r>
            <a:rPr lang="nl-NL"/>
            <a:t>Vooral viseters en insecten</a:t>
          </a:r>
          <a:endParaRPr lang="en-US"/>
        </a:p>
      </dgm:t>
    </dgm:pt>
    <dgm:pt modelId="{386CB6B6-2404-419F-95D9-F6DF14B11E3F}" type="parTrans" cxnId="{613D65C2-58FC-4295-A20F-84636E8B9BAA}">
      <dgm:prSet/>
      <dgm:spPr/>
      <dgm:t>
        <a:bodyPr/>
        <a:lstStyle/>
        <a:p>
          <a:endParaRPr lang="en-US"/>
        </a:p>
      </dgm:t>
    </dgm:pt>
    <dgm:pt modelId="{AFAD0E6C-69DB-4543-8527-CB52BF0D4703}" type="sibTrans" cxnId="{613D65C2-58FC-4295-A20F-84636E8B9BAA}">
      <dgm:prSet/>
      <dgm:spPr/>
      <dgm:t>
        <a:bodyPr/>
        <a:lstStyle/>
        <a:p>
          <a:endParaRPr lang="en-US"/>
        </a:p>
      </dgm:t>
    </dgm:pt>
    <dgm:pt modelId="{F4952C19-AB91-4E45-98FC-E7C6107D7F1F}">
      <dgm:prSet/>
      <dgm:spPr/>
      <dgm:t>
        <a:bodyPr/>
        <a:lstStyle/>
        <a:p>
          <a:r>
            <a:rPr lang="nl-NL"/>
            <a:t>Neusgaten werken niet, ademen door neus </a:t>
          </a:r>
          <a:endParaRPr lang="en-US"/>
        </a:p>
      </dgm:t>
    </dgm:pt>
    <dgm:pt modelId="{3832F9AF-B8B8-407D-B961-C89BCA425E92}" type="parTrans" cxnId="{55D73790-94AD-469D-9E21-B3A2777425EB}">
      <dgm:prSet/>
      <dgm:spPr/>
      <dgm:t>
        <a:bodyPr/>
        <a:lstStyle/>
        <a:p>
          <a:endParaRPr lang="en-US"/>
        </a:p>
      </dgm:t>
    </dgm:pt>
    <dgm:pt modelId="{DCD3865C-7632-486E-8302-58DA4A59F071}" type="sibTrans" cxnId="{55D73790-94AD-469D-9E21-B3A2777425EB}">
      <dgm:prSet/>
      <dgm:spPr/>
      <dgm:t>
        <a:bodyPr/>
        <a:lstStyle/>
        <a:p>
          <a:endParaRPr lang="en-US"/>
        </a:p>
      </dgm:t>
    </dgm:pt>
    <dgm:pt modelId="{62B59573-DCA2-403C-8E47-31A90BFD50E2}">
      <dgm:prSet/>
      <dgm:spPr/>
      <dgm:t>
        <a:bodyPr/>
        <a:lstStyle/>
        <a:p>
          <a:r>
            <a:rPr lang="nl-NL"/>
            <a:t>Behoren ook tot de watervogels (Clade van de watervogels)</a:t>
          </a:r>
          <a:endParaRPr lang="en-US"/>
        </a:p>
      </dgm:t>
    </dgm:pt>
    <dgm:pt modelId="{DF04701E-8496-4D3B-94ED-66665E7A1F12}" type="parTrans" cxnId="{27585FC6-5E83-4F92-A77F-433B075151A6}">
      <dgm:prSet/>
      <dgm:spPr/>
      <dgm:t>
        <a:bodyPr/>
        <a:lstStyle/>
        <a:p>
          <a:endParaRPr lang="en-US"/>
        </a:p>
      </dgm:t>
    </dgm:pt>
    <dgm:pt modelId="{FBFAEADF-D22D-4CAC-AFFD-18E1B0900E74}" type="sibTrans" cxnId="{27585FC6-5E83-4F92-A77F-433B075151A6}">
      <dgm:prSet/>
      <dgm:spPr/>
      <dgm:t>
        <a:bodyPr/>
        <a:lstStyle/>
        <a:p>
          <a:endParaRPr lang="en-US"/>
        </a:p>
      </dgm:t>
    </dgm:pt>
    <dgm:pt modelId="{F6E5604B-A8A2-4173-B0C6-B3D218E1B034}">
      <dgm:prSet/>
      <dgm:spPr/>
      <dgm:t>
        <a:bodyPr/>
        <a:lstStyle/>
        <a:p>
          <a:r>
            <a:rPr lang="nl-NL"/>
            <a:t>Kolonies, nesten </a:t>
          </a:r>
          <a:endParaRPr lang="en-US"/>
        </a:p>
      </dgm:t>
    </dgm:pt>
    <dgm:pt modelId="{6EFBCB08-D514-46AA-9DA9-FE49D2870478}" type="parTrans" cxnId="{AF31B0E0-42D4-4E16-B7A0-F4E7FEE53364}">
      <dgm:prSet/>
      <dgm:spPr/>
      <dgm:t>
        <a:bodyPr/>
        <a:lstStyle/>
        <a:p>
          <a:endParaRPr lang="en-US"/>
        </a:p>
      </dgm:t>
    </dgm:pt>
    <dgm:pt modelId="{B58B5F97-E082-44D2-A551-FBA87E9B09BA}" type="sibTrans" cxnId="{AF31B0E0-42D4-4E16-B7A0-F4E7FEE53364}">
      <dgm:prSet/>
      <dgm:spPr/>
      <dgm:t>
        <a:bodyPr/>
        <a:lstStyle/>
        <a:p>
          <a:endParaRPr lang="en-US"/>
        </a:p>
      </dgm:t>
    </dgm:pt>
    <dgm:pt modelId="{1FA962B5-0D57-47B5-AFE0-D818ED99FE17}">
      <dgm:prSet/>
      <dgm:spPr/>
      <dgm:t>
        <a:bodyPr/>
        <a:lstStyle/>
        <a:p>
          <a:r>
            <a:rPr lang="nl-NL"/>
            <a:t>Nestblijvers (algemeen)</a:t>
          </a:r>
          <a:endParaRPr lang="en-US"/>
        </a:p>
      </dgm:t>
    </dgm:pt>
    <dgm:pt modelId="{7E0AADA8-CDBF-4920-8C1A-DA7CDDD047A2}" type="parTrans" cxnId="{8DD4C9E4-6F64-4FF9-A6C7-B0D5C79C8F55}">
      <dgm:prSet/>
      <dgm:spPr/>
      <dgm:t>
        <a:bodyPr/>
        <a:lstStyle/>
        <a:p>
          <a:endParaRPr lang="en-US"/>
        </a:p>
      </dgm:t>
    </dgm:pt>
    <dgm:pt modelId="{49C21A06-6566-4507-ADAF-AF58DAB5AAA7}" type="sibTrans" cxnId="{8DD4C9E4-6F64-4FF9-A6C7-B0D5C79C8F55}">
      <dgm:prSet/>
      <dgm:spPr/>
      <dgm:t>
        <a:bodyPr/>
        <a:lstStyle/>
        <a:p>
          <a:endParaRPr lang="en-US"/>
        </a:p>
      </dgm:t>
    </dgm:pt>
    <dgm:pt modelId="{CF717D35-C404-4749-A96C-D5BF97D3854E}">
      <dgm:prSet/>
      <dgm:spPr/>
      <dgm:t>
        <a:bodyPr/>
        <a:lstStyle/>
        <a:p>
          <a:r>
            <a:rPr lang="nl-NL"/>
            <a:t>Gular skin. De huid bij de keel waaraan de snavel bevestigd is, is een stuk huid zonder veren.</a:t>
          </a:r>
          <a:endParaRPr lang="en-US"/>
        </a:p>
      </dgm:t>
    </dgm:pt>
    <dgm:pt modelId="{6DFE2A1D-88D0-4245-A411-3E7CBBB7498F}" type="parTrans" cxnId="{212BF609-92F5-492F-9FD7-62E92A85A4EE}">
      <dgm:prSet/>
      <dgm:spPr/>
      <dgm:t>
        <a:bodyPr/>
        <a:lstStyle/>
        <a:p>
          <a:endParaRPr lang="en-US"/>
        </a:p>
      </dgm:t>
    </dgm:pt>
    <dgm:pt modelId="{A521E178-28D5-4986-A6E5-7F6D3449FCF7}" type="sibTrans" cxnId="{212BF609-92F5-492F-9FD7-62E92A85A4EE}">
      <dgm:prSet/>
      <dgm:spPr/>
      <dgm:t>
        <a:bodyPr/>
        <a:lstStyle/>
        <a:p>
          <a:endParaRPr lang="en-US"/>
        </a:p>
      </dgm:t>
    </dgm:pt>
    <dgm:pt modelId="{7A3E0E0B-66D8-4F3D-9A06-740FA8CBCB5C}">
      <dgm:prSet/>
      <dgm:spPr/>
      <dgm:t>
        <a:bodyPr/>
        <a:lstStyle/>
        <a:p>
          <a:r>
            <a:rPr lang="nl-NL"/>
            <a:t>Ze hebben een pecinate nagel op de langste teen. Deze is kamvormig en wordt gebruikt voor het kammen en herstructureren van de veren.</a:t>
          </a:r>
          <a:endParaRPr lang="en-US"/>
        </a:p>
      </dgm:t>
    </dgm:pt>
    <dgm:pt modelId="{5B363E86-12E4-42BA-98B4-469B22372167}" type="parTrans" cxnId="{F66D8D0A-6F91-4A04-8AC5-F9FAA3D02CBF}">
      <dgm:prSet/>
      <dgm:spPr/>
      <dgm:t>
        <a:bodyPr/>
        <a:lstStyle/>
        <a:p>
          <a:endParaRPr lang="en-US"/>
        </a:p>
      </dgm:t>
    </dgm:pt>
    <dgm:pt modelId="{B6E3F4F9-9EB7-40EA-91E7-69A4E97DE4BE}" type="sibTrans" cxnId="{F66D8D0A-6F91-4A04-8AC5-F9FAA3D02CBF}">
      <dgm:prSet/>
      <dgm:spPr/>
      <dgm:t>
        <a:bodyPr/>
        <a:lstStyle/>
        <a:p>
          <a:endParaRPr lang="en-US"/>
        </a:p>
      </dgm:t>
    </dgm:pt>
    <dgm:pt modelId="{C061FF2E-769A-4204-9830-101D5821505D}">
      <dgm:prSet/>
      <dgm:spPr/>
      <dgm:t>
        <a:bodyPr/>
        <a:lstStyle/>
        <a:p>
          <a:r>
            <a:rPr lang="nl-NL"/>
            <a:t>Smalle vogels</a:t>
          </a:r>
          <a:endParaRPr lang="en-US"/>
        </a:p>
      </dgm:t>
    </dgm:pt>
    <dgm:pt modelId="{157E01DC-E105-4A51-8F8F-FC4FA2758FEA}" type="parTrans" cxnId="{7B1B9E00-028A-4147-B6D5-951C224E3D13}">
      <dgm:prSet/>
      <dgm:spPr/>
      <dgm:t>
        <a:bodyPr/>
        <a:lstStyle/>
        <a:p>
          <a:endParaRPr lang="en-US"/>
        </a:p>
      </dgm:t>
    </dgm:pt>
    <dgm:pt modelId="{26CDA646-F1DA-4A5F-85AD-F7688D11EF2A}" type="sibTrans" cxnId="{7B1B9E00-028A-4147-B6D5-951C224E3D13}">
      <dgm:prSet/>
      <dgm:spPr/>
      <dgm:t>
        <a:bodyPr/>
        <a:lstStyle/>
        <a:p>
          <a:endParaRPr lang="en-US"/>
        </a:p>
      </dgm:t>
    </dgm:pt>
    <dgm:pt modelId="{B687517B-E58A-4746-A1B1-7ED995938838}">
      <dgm:prSet/>
      <dgm:spPr/>
      <dgm:t>
        <a:bodyPr/>
        <a:lstStyle/>
        <a:p>
          <a:r>
            <a:rPr lang="nl-NL"/>
            <a:t>Lange snavels </a:t>
          </a:r>
          <a:endParaRPr lang="en-US"/>
        </a:p>
      </dgm:t>
    </dgm:pt>
    <dgm:pt modelId="{B2E1A84F-4FBB-4FB1-A55D-9508F3AF9553}" type="parTrans" cxnId="{A5A5E3FA-910D-4DD0-98F4-D2B3330F1B95}">
      <dgm:prSet/>
      <dgm:spPr/>
      <dgm:t>
        <a:bodyPr/>
        <a:lstStyle/>
        <a:p>
          <a:endParaRPr lang="en-US"/>
        </a:p>
      </dgm:t>
    </dgm:pt>
    <dgm:pt modelId="{49EDFF38-CC42-48E6-A370-282111C977C0}" type="sibTrans" cxnId="{A5A5E3FA-910D-4DD0-98F4-D2B3330F1B95}">
      <dgm:prSet/>
      <dgm:spPr/>
      <dgm:t>
        <a:bodyPr/>
        <a:lstStyle/>
        <a:p>
          <a:endParaRPr lang="en-US"/>
        </a:p>
      </dgm:t>
    </dgm:pt>
    <dgm:pt modelId="{CF04F023-54E8-4637-8341-0A4C7C14ECCD}" type="pres">
      <dgm:prSet presAssocID="{5B2CB7CE-8ABF-4504-8434-8BEFD93828D4}" presName="linear" presStyleCnt="0">
        <dgm:presLayoutVars>
          <dgm:animLvl val="lvl"/>
          <dgm:resizeHandles val="exact"/>
        </dgm:presLayoutVars>
      </dgm:prSet>
      <dgm:spPr/>
    </dgm:pt>
    <dgm:pt modelId="{29F77491-FC73-402D-8167-F998567D8B45}" type="pres">
      <dgm:prSet presAssocID="{CEAF72DB-6507-4685-9BC4-51ADEAC5DB4F}" presName="parentText" presStyleLbl="node1" presStyleIdx="0" presStyleCnt="12">
        <dgm:presLayoutVars>
          <dgm:chMax val="0"/>
          <dgm:bulletEnabled val="1"/>
        </dgm:presLayoutVars>
      </dgm:prSet>
      <dgm:spPr/>
    </dgm:pt>
    <dgm:pt modelId="{0C7FE64F-7632-4635-9BE4-6A9C4D055261}" type="pres">
      <dgm:prSet presAssocID="{D42B0C07-7968-488A-A848-BF62F770E38B}" presName="spacer" presStyleCnt="0"/>
      <dgm:spPr/>
    </dgm:pt>
    <dgm:pt modelId="{94BED7D8-E148-485A-BAC0-678EE35D1D7F}" type="pres">
      <dgm:prSet presAssocID="{5EDB2DC4-AB6F-46B2-A57C-5A3539F3F49B}" presName="parentText" presStyleLbl="node1" presStyleIdx="1" presStyleCnt="12">
        <dgm:presLayoutVars>
          <dgm:chMax val="0"/>
          <dgm:bulletEnabled val="1"/>
        </dgm:presLayoutVars>
      </dgm:prSet>
      <dgm:spPr/>
    </dgm:pt>
    <dgm:pt modelId="{A0CCF60C-8E3A-4D52-B6C7-B836996A0498}" type="pres">
      <dgm:prSet presAssocID="{195D259B-DDB8-4D39-AC5F-511196DD8AF0}" presName="spacer" presStyleCnt="0"/>
      <dgm:spPr/>
    </dgm:pt>
    <dgm:pt modelId="{A6531627-5F34-4700-89D7-1ADB57EB9B9E}" type="pres">
      <dgm:prSet presAssocID="{34DDAB47-EC67-455A-84A4-AF5F23A6A51B}" presName="parentText" presStyleLbl="node1" presStyleIdx="2" presStyleCnt="12">
        <dgm:presLayoutVars>
          <dgm:chMax val="0"/>
          <dgm:bulletEnabled val="1"/>
        </dgm:presLayoutVars>
      </dgm:prSet>
      <dgm:spPr/>
    </dgm:pt>
    <dgm:pt modelId="{2B0E5C36-AF40-4D0C-ABB7-2BEFC5780B2D}" type="pres">
      <dgm:prSet presAssocID="{058F6722-EC80-471C-B5BC-F7691305DDF3}" presName="spacer" presStyleCnt="0"/>
      <dgm:spPr/>
    </dgm:pt>
    <dgm:pt modelId="{7EA3C168-BD09-418D-AA63-A2E5DC8DF5DA}" type="pres">
      <dgm:prSet presAssocID="{C3E81D13-5E7C-4564-9F57-D29F23EC1535}" presName="parentText" presStyleLbl="node1" presStyleIdx="3" presStyleCnt="12">
        <dgm:presLayoutVars>
          <dgm:chMax val="0"/>
          <dgm:bulletEnabled val="1"/>
        </dgm:presLayoutVars>
      </dgm:prSet>
      <dgm:spPr/>
    </dgm:pt>
    <dgm:pt modelId="{CC5E8CF7-6AAF-481F-B8D1-0F35DA8F081A}" type="pres">
      <dgm:prSet presAssocID="{AFAD0E6C-69DB-4543-8527-CB52BF0D4703}" presName="spacer" presStyleCnt="0"/>
      <dgm:spPr/>
    </dgm:pt>
    <dgm:pt modelId="{8E1B5F76-B619-4F62-99DB-F57BBB47042C}" type="pres">
      <dgm:prSet presAssocID="{F4952C19-AB91-4E45-98FC-E7C6107D7F1F}" presName="parentText" presStyleLbl="node1" presStyleIdx="4" presStyleCnt="12">
        <dgm:presLayoutVars>
          <dgm:chMax val="0"/>
          <dgm:bulletEnabled val="1"/>
        </dgm:presLayoutVars>
      </dgm:prSet>
      <dgm:spPr/>
    </dgm:pt>
    <dgm:pt modelId="{19A158D7-1761-483C-A69D-54AE9BF4FC7D}" type="pres">
      <dgm:prSet presAssocID="{DCD3865C-7632-486E-8302-58DA4A59F071}" presName="spacer" presStyleCnt="0"/>
      <dgm:spPr/>
    </dgm:pt>
    <dgm:pt modelId="{2A87147D-8D1C-439D-AD12-41D040A4F141}" type="pres">
      <dgm:prSet presAssocID="{62B59573-DCA2-403C-8E47-31A90BFD50E2}" presName="parentText" presStyleLbl="node1" presStyleIdx="5" presStyleCnt="12">
        <dgm:presLayoutVars>
          <dgm:chMax val="0"/>
          <dgm:bulletEnabled val="1"/>
        </dgm:presLayoutVars>
      </dgm:prSet>
      <dgm:spPr/>
    </dgm:pt>
    <dgm:pt modelId="{02F43ED8-4D29-4E69-8CE0-B716238CAF2C}" type="pres">
      <dgm:prSet presAssocID="{FBFAEADF-D22D-4CAC-AFFD-18E1B0900E74}" presName="spacer" presStyleCnt="0"/>
      <dgm:spPr/>
    </dgm:pt>
    <dgm:pt modelId="{F7D86493-3B58-4545-A931-F5F77BB0E3AE}" type="pres">
      <dgm:prSet presAssocID="{F6E5604B-A8A2-4173-B0C6-B3D218E1B034}" presName="parentText" presStyleLbl="node1" presStyleIdx="6" presStyleCnt="12">
        <dgm:presLayoutVars>
          <dgm:chMax val="0"/>
          <dgm:bulletEnabled val="1"/>
        </dgm:presLayoutVars>
      </dgm:prSet>
      <dgm:spPr/>
    </dgm:pt>
    <dgm:pt modelId="{87E2850B-D20A-4E39-B5A9-58B72BC58AE8}" type="pres">
      <dgm:prSet presAssocID="{B58B5F97-E082-44D2-A551-FBA87E9B09BA}" presName="spacer" presStyleCnt="0"/>
      <dgm:spPr/>
    </dgm:pt>
    <dgm:pt modelId="{69579CC5-F011-4CD0-B471-AEA99A7C8852}" type="pres">
      <dgm:prSet presAssocID="{1FA962B5-0D57-47B5-AFE0-D818ED99FE17}" presName="parentText" presStyleLbl="node1" presStyleIdx="7" presStyleCnt="12">
        <dgm:presLayoutVars>
          <dgm:chMax val="0"/>
          <dgm:bulletEnabled val="1"/>
        </dgm:presLayoutVars>
      </dgm:prSet>
      <dgm:spPr/>
    </dgm:pt>
    <dgm:pt modelId="{E48090C1-4333-49FB-8F6B-24E70C22B295}" type="pres">
      <dgm:prSet presAssocID="{49C21A06-6566-4507-ADAF-AF58DAB5AAA7}" presName="spacer" presStyleCnt="0"/>
      <dgm:spPr/>
    </dgm:pt>
    <dgm:pt modelId="{6EFAED80-60F5-45E4-844A-9A8597800F70}" type="pres">
      <dgm:prSet presAssocID="{CF717D35-C404-4749-A96C-D5BF97D3854E}" presName="parentText" presStyleLbl="node1" presStyleIdx="8" presStyleCnt="12">
        <dgm:presLayoutVars>
          <dgm:chMax val="0"/>
          <dgm:bulletEnabled val="1"/>
        </dgm:presLayoutVars>
      </dgm:prSet>
      <dgm:spPr/>
    </dgm:pt>
    <dgm:pt modelId="{25056F63-97F4-4DAA-A185-B5D6BB255248}" type="pres">
      <dgm:prSet presAssocID="{A521E178-28D5-4986-A6E5-7F6D3449FCF7}" presName="spacer" presStyleCnt="0"/>
      <dgm:spPr/>
    </dgm:pt>
    <dgm:pt modelId="{D5B15634-02C1-4D38-A14C-DF10920DCEAE}" type="pres">
      <dgm:prSet presAssocID="{7A3E0E0B-66D8-4F3D-9A06-740FA8CBCB5C}" presName="parentText" presStyleLbl="node1" presStyleIdx="9" presStyleCnt="12">
        <dgm:presLayoutVars>
          <dgm:chMax val="0"/>
          <dgm:bulletEnabled val="1"/>
        </dgm:presLayoutVars>
      </dgm:prSet>
      <dgm:spPr/>
    </dgm:pt>
    <dgm:pt modelId="{C323DB75-37F0-41D2-BFE2-1DF45AE0A57A}" type="pres">
      <dgm:prSet presAssocID="{B6E3F4F9-9EB7-40EA-91E7-69A4E97DE4BE}" presName="spacer" presStyleCnt="0"/>
      <dgm:spPr/>
    </dgm:pt>
    <dgm:pt modelId="{EFE4C741-F5CC-482D-9786-D6F465AA0B32}" type="pres">
      <dgm:prSet presAssocID="{C061FF2E-769A-4204-9830-101D5821505D}" presName="parentText" presStyleLbl="node1" presStyleIdx="10" presStyleCnt="12">
        <dgm:presLayoutVars>
          <dgm:chMax val="0"/>
          <dgm:bulletEnabled val="1"/>
        </dgm:presLayoutVars>
      </dgm:prSet>
      <dgm:spPr/>
    </dgm:pt>
    <dgm:pt modelId="{A44FA6ED-0722-4CE8-9084-45B8B8CC5BFA}" type="pres">
      <dgm:prSet presAssocID="{26CDA646-F1DA-4A5F-85AD-F7688D11EF2A}" presName="spacer" presStyleCnt="0"/>
      <dgm:spPr/>
    </dgm:pt>
    <dgm:pt modelId="{614E9400-E239-44A4-AD12-1B3CA6499DEC}" type="pres">
      <dgm:prSet presAssocID="{B687517B-E58A-4746-A1B1-7ED995938838}" presName="parentText" presStyleLbl="node1" presStyleIdx="11" presStyleCnt="12">
        <dgm:presLayoutVars>
          <dgm:chMax val="0"/>
          <dgm:bulletEnabled val="1"/>
        </dgm:presLayoutVars>
      </dgm:prSet>
      <dgm:spPr/>
    </dgm:pt>
  </dgm:ptLst>
  <dgm:cxnLst>
    <dgm:cxn modelId="{7B1B9E00-028A-4147-B6D5-951C224E3D13}" srcId="{5B2CB7CE-8ABF-4504-8434-8BEFD93828D4}" destId="{C061FF2E-769A-4204-9830-101D5821505D}" srcOrd="10" destOrd="0" parTransId="{157E01DC-E105-4A51-8F8F-FC4FA2758FEA}" sibTransId="{26CDA646-F1DA-4A5F-85AD-F7688D11EF2A}"/>
    <dgm:cxn modelId="{562A5B08-87E2-4144-9668-5541A1852078}" srcId="{5B2CB7CE-8ABF-4504-8434-8BEFD93828D4}" destId="{CEAF72DB-6507-4685-9BC4-51ADEAC5DB4F}" srcOrd="0" destOrd="0" parTransId="{D9AC4D6B-76FD-426E-80B4-81F1CF778C20}" sibTransId="{D42B0C07-7968-488A-A848-BF62F770E38B}"/>
    <dgm:cxn modelId="{212BF609-92F5-492F-9FD7-62E92A85A4EE}" srcId="{5B2CB7CE-8ABF-4504-8434-8BEFD93828D4}" destId="{CF717D35-C404-4749-A96C-D5BF97D3854E}" srcOrd="8" destOrd="0" parTransId="{6DFE2A1D-88D0-4245-A411-3E7CBBB7498F}" sibTransId="{A521E178-28D5-4986-A6E5-7F6D3449FCF7}"/>
    <dgm:cxn modelId="{F66D8D0A-6F91-4A04-8AC5-F9FAA3D02CBF}" srcId="{5B2CB7CE-8ABF-4504-8434-8BEFD93828D4}" destId="{7A3E0E0B-66D8-4F3D-9A06-740FA8CBCB5C}" srcOrd="9" destOrd="0" parTransId="{5B363E86-12E4-42BA-98B4-469B22372167}" sibTransId="{B6E3F4F9-9EB7-40EA-91E7-69A4E97DE4BE}"/>
    <dgm:cxn modelId="{E389E510-CB79-4348-B40B-6D219F7E3998}" type="presOf" srcId="{5EDB2DC4-AB6F-46B2-A57C-5A3539F3F49B}" destId="{94BED7D8-E148-485A-BAC0-678EE35D1D7F}" srcOrd="0" destOrd="0" presId="urn:microsoft.com/office/officeart/2005/8/layout/vList2"/>
    <dgm:cxn modelId="{05CDDE12-4581-4188-BF19-38B7AB16E161}" type="presOf" srcId="{B687517B-E58A-4746-A1B1-7ED995938838}" destId="{614E9400-E239-44A4-AD12-1B3CA6499DEC}" srcOrd="0" destOrd="0" presId="urn:microsoft.com/office/officeart/2005/8/layout/vList2"/>
    <dgm:cxn modelId="{1BDD4C14-7CEC-4049-B306-19BA15528D90}" type="presOf" srcId="{34DDAB47-EC67-455A-84A4-AF5F23A6A51B}" destId="{A6531627-5F34-4700-89D7-1ADB57EB9B9E}" srcOrd="0" destOrd="0" presId="urn:microsoft.com/office/officeart/2005/8/layout/vList2"/>
    <dgm:cxn modelId="{0F47901F-A00E-4DB6-B047-0F5FA382F08E}" type="presOf" srcId="{CF717D35-C404-4749-A96C-D5BF97D3854E}" destId="{6EFAED80-60F5-45E4-844A-9A8597800F70}" srcOrd="0" destOrd="0" presId="urn:microsoft.com/office/officeart/2005/8/layout/vList2"/>
    <dgm:cxn modelId="{0E53C523-F204-48E4-A238-22EEB7FEC5F6}" srcId="{5B2CB7CE-8ABF-4504-8434-8BEFD93828D4}" destId="{34DDAB47-EC67-455A-84A4-AF5F23A6A51B}" srcOrd="2" destOrd="0" parTransId="{B8E813F7-BF0E-478E-9108-36128700DC68}" sibTransId="{058F6722-EC80-471C-B5BC-F7691305DDF3}"/>
    <dgm:cxn modelId="{81841F3D-999C-4218-87F6-B5BCD2B6244F}" type="presOf" srcId="{62B59573-DCA2-403C-8E47-31A90BFD50E2}" destId="{2A87147D-8D1C-439D-AD12-41D040A4F141}" srcOrd="0" destOrd="0" presId="urn:microsoft.com/office/officeart/2005/8/layout/vList2"/>
    <dgm:cxn modelId="{7A0B9C3F-3BD2-4B69-A2AE-4DAD62954B2A}" type="presOf" srcId="{1FA962B5-0D57-47B5-AFE0-D818ED99FE17}" destId="{69579CC5-F011-4CD0-B471-AEA99A7C8852}" srcOrd="0" destOrd="0" presId="urn:microsoft.com/office/officeart/2005/8/layout/vList2"/>
    <dgm:cxn modelId="{CCC5F05C-046C-4279-AC14-631DD0712CA0}" type="presOf" srcId="{F4952C19-AB91-4E45-98FC-E7C6107D7F1F}" destId="{8E1B5F76-B619-4F62-99DB-F57BBB47042C}" srcOrd="0" destOrd="0" presId="urn:microsoft.com/office/officeart/2005/8/layout/vList2"/>
    <dgm:cxn modelId="{EA710D83-1A7D-4718-A9F1-1C681B52611B}" type="presOf" srcId="{CEAF72DB-6507-4685-9BC4-51ADEAC5DB4F}" destId="{29F77491-FC73-402D-8167-F998567D8B45}" srcOrd="0" destOrd="0" presId="urn:microsoft.com/office/officeart/2005/8/layout/vList2"/>
    <dgm:cxn modelId="{55D73790-94AD-469D-9E21-B3A2777425EB}" srcId="{5B2CB7CE-8ABF-4504-8434-8BEFD93828D4}" destId="{F4952C19-AB91-4E45-98FC-E7C6107D7F1F}" srcOrd="4" destOrd="0" parTransId="{3832F9AF-B8B8-407D-B961-C89BCA425E92}" sibTransId="{DCD3865C-7632-486E-8302-58DA4A59F071}"/>
    <dgm:cxn modelId="{EFA0B199-AE2C-4FDE-9A3A-8EF63E25B1C2}" type="presOf" srcId="{C3E81D13-5E7C-4564-9F57-D29F23EC1535}" destId="{7EA3C168-BD09-418D-AA63-A2E5DC8DF5DA}" srcOrd="0" destOrd="0" presId="urn:microsoft.com/office/officeart/2005/8/layout/vList2"/>
    <dgm:cxn modelId="{613D65C2-58FC-4295-A20F-84636E8B9BAA}" srcId="{5B2CB7CE-8ABF-4504-8434-8BEFD93828D4}" destId="{C3E81D13-5E7C-4564-9F57-D29F23EC1535}" srcOrd="3" destOrd="0" parTransId="{386CB6B6-2404-419F-95D9-F6DF14B11E3F}" sibTransId="{AFAD0E6C-69DB-4543-8527-CB52BF0D4703}"/>
    <dgm:cxn modelId="{27585FC6-5E83-4F92-A77F-433B075151A6}" srcId="{5B2CB7CE-8ABF-4504-8434-8BEFD93828D4}" destId="{62B59573-DCA2-403C-8E47-31A90BFD50E2}" srcOrd="5" destOrd="0" parTransId="{DF04701E-8496-4D3B-94ED-66665E7A1F12}" sibTransId="{FBFAEADF-D22D-4CAC-AFFD-18E1B0900E74}"/>
    <dgm:cxn modelId="{2C2DEDC8-1CEE-4D34-9ADD-704EB546463B}" type="presOf" srcId="{F6E5604B-A8A2-4173-B0C6-B3D218E1B034}" destId="{F7D86493-3B58-4545-A931-F5F77BB0E3AE}" srcOrd="0" destOrd="0" presId="urn:microsoft.com/office/officeart/2005/8/layout/vList2"/>
    <dgm:cxn modelId="{02B8ACC9-B98C-40D9-80DD-25EA46C88222}" srcId="{5B2CB7CE-8ABF-4504-8434-8BEFD93828D4}" destId="{5EDB2DC4-AB6F-46B2-A57C-5A3539F3F49B}" srcOrd="1" destOrd="0" parTransId="{9228AF3B-5727-4F84-95AC-6D95C13BF698}" sibTransId="{195D259B-DDB8-4D39-AC5F-511196DD8AF0}"/>
    <dgm:cxn modelId="{8E9C8ED1-6CCC-40B8-8798-8E7EA6794C8C}" type="presOf" srcId="{C061FF2E-769A-4204-9830-101D5821505D}" destId="{EFE4C741-F5CC-482D-9786-D6F465AA0B32}" srcOrd="0" destOrd="0" presId="urn:microsoft.com/office/officeart/2005/8/layout/vList2"/>
    <dgm:cxn modelId="{3DB191DC-2DC2-407B-8624-5BF4C8B29B10}" type="presOf" srcId="{7A3E0E0B-66D8-4F3D-9A06-740FA8CBCB5C}" destId="{D5B15634-02C1-4D38-A14C-DF10920DCEAE}" srcOrd="0" destOrd="0" presId="urn:microsoft.com/office/officeart/2005/8/layout/vList2"/>
    <dgm:cxn modelId="{AF31B0E0-42D4-4E16-B7A0-F4E7FEE53364}" srcId="{5B2CB7CE-8ABF-4504-8434-8BEFD93828D4}" destId="{F6E5604B-A8A2-4173-B0C6-B3D218E1B034}" srcOrd="6" destOrd="0" parTransId="{6EFBCB08-D514-46AA-9DA9-FE49D2870478}" sibTransId="{B58B5F97-E082-44D2-A551-FBA87E9B09BA}"/>
    <dgm:cxn modelId="{3F72F5E0-2E5E-4C39-AE72-0661BB6A0FBD}" type="presOf" srcId="{5B2CB7CE-8ABF-4504-8434-8BEFD93828D4}" destId="{CF04F023-54E8-4637-8341-0A4C7C14ECCD}" srcOrd="0" destOrd="0" presId="urn:microsoft.com/office/officeart/2005/8/layout/vList2"/>
    <dgm:cxn modelId="{8DD4C9E4-6F64-4FF9-A6C7-B0D5C79C8F55}" srcId="{5B2CB7CE-8ABF-4504-8434-8BEFD93828D4}" destId="{1FA962B5-0D57-47B5-AFE0-D818ED99FE17}" srcOrd="7" destOrd="0" parTransId="{7E0AADA8-CDBF-4920-8C1A-DA7CDDD047A2}" sibTransId="{49C21A06-6566-4507-ADAF-AF58DAB5AAA7}"/>
    <dgm:cxn modelId="{A5A5E3FA-910D-4DD0-98F4-D2B3330F1B95}" srcId="{5B2CB7CE-8ABF-4504-8434-8BEFD93828D4}" destId="{B687517B-E58A-4746-A1B1-7ED995938838}" srcOrd="11" destOrd="0" parTransId="{B2E1A84F-4FBB-4FB1-A55D-9508F3AF9553}" sibTransId="{49EDFF38-CC42-48E6-A370-282111C977C0}"/>
    <dgm:cxn modelId="{DB85E83D-D849-4D1B-BF16-43A5917596BC}" type="presParOf" srcId="{CF04F023-54E8-4637-8341-0A4C7C14ECCD}" destId="{29F77491-FC73-402D-8167-F998567D8B45}" srcOrd="0" destOrd="0" presId="urn:microsoft.com/office/officeart/2005/8/layout/vList2"/>
    <dgm:cxn modelId="{56942AAE-950F-4596-B0CF-6A2C50978A9E}" type="presParOf" srcId="{CF04F023-54E8-4637-8341-0A4C7C14ECCD}" destId="{0C7FE64F-7632-4635-9BE4-6A9C4D055261}" srcOrd="1" destOrd="0" presId="urn:microsoft.com/office/officeart/2005/8/layout/vList2"/>
    <dgm:cxn modelId="{E635B28F-67B4-463A-BD0D-ABC9555780B1}" type="presParOf" srcId="{CF04F023-54E8-4637-8341-0A4C7C14ECCD}" destId="{94BED7D8-E148-485A-BAC0-678EE35D1D7F}" srcOrd="2" destOrd="0" presId="urn:microsoft.com/office/officeart/2005/8/layout/vList2"/>
    <dgm:cxn modelId="{8C7A42EA-AC51-4011-BEBF-E2DAF58BDBFD}" type="presParOf" srcId="{CF04F023-54E8-4637-8341-0A4C7C14ECCD}" destId="{A0CCF60C-8E3A-4D52-B6C7-B836996A0498}" srcOrd="3" destOrd="0" presId="urn:microsoft.com/office/officeart/2005/8/layout/vList2"/>
    <dgm:cxn modelId="{7453CFBA-426E-4AF9-A8A2-9377B9503412}" type="presParOf" srcId="{CF04F023-54E8-4637-8341-0A4C7C14ECCD}" destId="{A6531627-5F34-4700-89D7-1ADB57EB9B9E}" srcOrd="4" destOrd="0" presId="urn:microsoft.com/office/officeart/2005/8/layout/vList2"/>
    <dgm:cxn modelId="{B4AD11B5-CE52-4F24-AB58-DEA9D34ED2C8}" type="presParOf" srcId="{CF04F023-54E8-4637-8341-0A4C7C14ECCD}" destId="{2B0E5C36-AF40-4D0C-ABB7-2BEFC5780B2D}" srcOrd="5" destOrd="0" presId="urn:microsoft.com/office/officeart/2005/8/layout/vList2"/>
    <dgm:cxn modelId="{F6F3E2C3-FC68-4B07-9E1A-511C869D43E5}" type="presParOf" srcId="{CF04F023-54E8-4637-8341-0A4C7C14ECCD}" destId="{7EA3C168-BD09-418D-AA63-A2E5DC8DF5DA}" srcOrd="6" destOrd="0" presId="urn:microsoft.com/office/officeart/2005/8/layout/vList2"/>
    <dgm:cxn modelId="{D5AD29A2-CDD5-41ED-A2B5-742BB677F0C9}" type="presParOf" srcId="{CF04F023-54E8-4637-8341-0A4C7C14ECCD}" destId="{CC5E8CF7-6AAF-481F-B8D1-0F35DA8F081A}" srcOrd="7" destOrd="0" presId="urn:microsoft.com/office/officeart/2005/8/layout/vList2"/>
    <dgm:cxn modelId="{F11E289D-7DC5-4042-B08D-DE44CB41034C}" type="presParOf" srcId="{CF04F023-54E8-4637-8341-0A4C7C14ECCD}" destId="{8E1B5F76-B619-4F62-99DB-F57BBB47042C}" srcOrd="8" destOrd="0" presId="urn:microsoft.com/office/officeart/2005/8/layout/vList2"/>
    <dgm:cxn modelId="{899AE7C1-8850-433C-A4F6-7D0253702E7B}" type="presParOf" srcId="{CF04F023-54E8-4637-8341-0A4C7C14ECCD}" destId="{19A158D7-1761-483C-A69D-54AE9BF4FC7D}" srcOrd="9" destOrd="0" presId="urn:microsoft.com/office/officeart/2005/8/layout/vList2"/>
    <dgm:cxn modelId="{9B430D10-43AB-438A-B7FE-960236855C45}" type="presParOf" srcId="{CF04F023-54E8-4637-8341-0A4C7C14ECCD}" destId="{2A87147D-8D1C-439D-AD12-41D040A4F141}" srcOrd="10" destOrd="0" presId="urn:microsoft.com/office/officeart/2005/8/layout/vList2"/>
    <dgm:cxn modelId="{9891AD07-67E2-4F2D-9D54-4D7B2E9DE8A0}" type="presParOf" srcId="{CF04F023-54E8-4637-8341-0A4C7C14ECCD}" destId="{02F43ED8-4D29-4E69-8CE0-B716238CAF2C}" srcOrd="11" destOrd="0" presId="urn:microsoft.com/office/officeart/2005/8/layout/vList2"/>
    <dgm:cxn modelId="{DC236823-A971-44FD-A1AA-6204A8474880}" type="presParOf" srcId="{CF04F023-54E8-4637-8341-0A4C7C14ECCD}" destId="{F7D86493-3B58-4545-A931-F5F77BB0E3AE}" srcOrd="12" destOrd="0" presId="urn:microsoft.com/office/officeart/2005/8/layout/vList2"/>
    <dgm:cxn modelId="{2638705C-83A5-47F3-A68B-78EAAA0AAC32}" type="presParOf" srcId="{CF04F023-54E8-4637-8341-0A4C7C14ECCD}" destId="{87E2850B-D20A-4E39-B5A9-58B72BC58AE8}" srcOrd="13" destOrd="0" presId="urn:microsoft.com/office/officeart/2005/8/layout/vList2"/>
    <dgm:cxn modelId="{D875DCE5-6761-4776-B43E-CBC3E1D8F2D6}" type="presParOf" srcId="{CF04F023-54E8-4637-8341-0A4C7C14ECCD}" destId="{69579CC5-F011-4CD0-B471-AEA99A7C8852}" srcOrd="14" destOrd="0" presId="urn:microsoft.com/office/officeart/2005/8/layout/vList2"/>
    <dgm:cxn modelId="{8A979B45-CCCD-4B29-9F0F-372EAC695F3C}" type="presParOf" srcId="{CF04F023-54E8-4637-8341-0A4C7C14ECCD}" destId="{E48090C1-4333-49FB-8F6B-24E70C22B295}" srcOrd="15" destOrd="0" presId="urn:microsoft.com/office/officeart/2005/8/layout/vList2"/>
    <dgm:cxn modelId="{5840CAB4-7D9D-4FC2-89E9-A53450014DAE}" type="presParOf" srcId="{CF04F023-54E8-4637-8341-0A4C7C14ECCD}" destId="{6EFAED80-60F5-45E4-844A-9A8597800F70}" srcOrd="16" destOrd="0" presId="urn:microsoft.com/office/officeart/2005/8/layout/vList2"/>
    <dgm:cxn modelId="{1475E997-8A39-4414-B9EE-72ECA7513A49}" type="presParOf" srcId="{CF04F023-54E8-4637-8341-0A4C7C14ECCD}" destId="{25056F63-97F4-4DAA-A185-B5D6BB255248}" srcOrd="17" destOrd="0" presId="urn:microsoft.com/office/officeart/2005/8/layout/vList2"/>
    <dgm:cxn modelId="{4DFF4FA2-C1DF-4353-8421-D663567965D6}" type="presParOf" srcId="{CF04F023-54E8-4637-8341-0A4C7C14ECCD}" destId="{D5B15634-02C1-4D38-A14C-DF10920DCEAE}" srcOrd="18" destOrd="0" presId="urn:microsoft.com/office/officeart/2005/8/layout/vList2"/>
    <dgm:cxn modelId="{17A7FDCB-91DA-4ACE-B72E-46A49734C9D8}" type="presParOf" srcId="{CF04F023-54E8-4637-8341-0A4C7C14ECCD}" destId="{C323DB75-37F0-41D2-BFE2-1DF45AE0A57A}" srcOrd="19" destOrd="0" presId="urn:microsoft.com/office/officeart/2005/8/layout/vList2"/>
    <dgm:cxn modelId="{65D3E5ED-882D-4F69-9133-855A70C14DB8}" type="presParOf" srcId="{CF04F023-54E8-4637-8341-0A4C7C14ECCD}" destId="{EFE4C741-F5CC-482D-9786-D6F465AA0B32}" srcOrd="20" destOrd="0" presId="urn:microsoft.com/office/officeart/2005/8/layout/vList2"/>
    <dgm:cxn modelId="{0103BDE4-0B15-42C3-A561-7A79C7977041}" type="presParOf" srcId="{CF04F023-54E8-4637-8341-0A4C7C14ECCD}" destId="{A44FA6ED-0722-4CE8-9084-45B8B8CC5BFA}" srcOrd="21" destOrd="0" presId="urn:microsoft.com/office/officeart/2005/8/layout/vList2"/>
    <dgm:cxn modelId="{D0196EEE-EF38-4C9A-98E5-287868C374D2}" type="presParOf" srcId="{CF04F023-54E8-4637-8341-0A4C7C14ECCD}" destId="{614E9400-E239-44A4-AD12-1B3CA6499DEC}" srcOrd="2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ECCB186-DAA2-4BE5-8C3D-DF1745E11F89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80345FE1-3CF1-4AA6-882F-EADC6CEF4328}">
      <dgm:prSet/>
      <dgm:spPr/>
      <dgm:t>
        <a:bodyPr/>
        <a:lstStyle/>
        <a:p>
          <a:r>
            <a:rPr lang="nl-NL"/>
            <a:t>1 familie, 6 geslachten en 23 soorten </a:t>
          </a:r>
          <a:endParaRPr lang="en-US"/>
        </a:p>
      </dgm:t>
    </dgm:pt>
    <dgm:pt modelId="{992806C9-A5CA-4263-870B-204196BC9BA7}" type="parTrans" cxnId="{7DE3130E-FC8D-4ACD-B547-02C941172156}">
      <dgm:prSet/>
      <dgm:spPr/>
      <dgm:t>
        <a:bodyPr/>
        <a:lstStyle/>
        <a:p>
          <a:endParaRPr lang="en-US"/>
        </a:p>
      </dgm:t>
    </dgm:pt>
    <dgm:pt modelId="{CA041F73-1BF0-4D3F-8D03-F37B39853C9E}" type="sibTrans" cxnId="{7DE3130E-FC8D-4ACD-B547-02C941172156}">
      <dgm:prSet/>
      <dgm:spPr/>
      <dgm:t>
        <a:bodyPr/>
        <a:lstStyle/>
        <a:p>
          <a:endParaRPr lang="en-US"/>
        </a:p>
      </dgm:t>
    </dgm:pt>
    <dgm:pt modelId="{3101597A-1FFF-4259-9C3A-2DA54B7110D0}">
      <dgm:prSet/>
      <dgm:spPr/>
      <dgm:t>
        <a:bodyPr/>
        <a:lstStyle/>
        <a:p>
          <a:r>
            <a:rPr lang="nl-NL"/>
            <a:t>Kleurenpracht/ bontgekleurde vogels</a:t>
          </a:r>
          <a:endParaRPr lang="en-US"/>
        </a:p>
      </dgm:t>
    </dgm:pt>
    <dgm:pt modelId="{D7990243-6504-4843-BA44-5D3BDAA7109D}" type="parTrans" cxnId="{6F31262B-7474-40C2-A1CC-A99632D7A72F}">
      <dgm:prSet/>
      <dgm:spPr/>
      <dgm:t>
        <a:bodyPr/>
        <a:lstStyle/>
        <a:p>
          <a:endParaRPr lang="en-US"/>
        </a:p>
      </dgm:t>
    </dgm:pt>
    <dgm:pt modelId="{9B46A572-68B8-4F67-A144-D7C1998BA00E}" type="sibTrans" cxnId="{6F31262B-7474-40C2-A1CC-A99632D7A72F}">
      <dgm:prSet/>
      <dgm:spPr/>
      <dgm:t>
        <a:bodyPr/>
        <a:lstStyle/>
        <a:p>
          <a:endParaRPr lang="en-US"/>
        </a:p>
      </dgm:t>
    </dgm:pt>
    <dgm:pt modelId="{166C9D85-9C2D-408A-8162-FE8B4D83DB51}">
      <dgm:prSet/>
      <dgm:spPr/>
      <dgm:t>
        <a:bodyPr/>
        <a:lstStyle/>
        <a:p>
          <a:r>
            <a:rPr lang="nl-NL"/>
            <a:t>Sierlijke </a:t>
          </a:r>
          <a:endParaRPr lang="en-US"/>
        </a:p>
      </dgm:t>
    </dgm:pt>
    <dgm:pt modelId="{5649DDDC-AAF9-4483-80EA-D9DF78701A5B}" type="parTrans" cxnId="{B947C23D-E177-4D47-9512-466A9F8D7A9C}">
      <dgm:prSet/>
      <dgm:spPr/>
      <dgm:t>
        <a:bodyPr/>
        <a:lstStyle/>
        <a:p>
          <a:endParaRPr lang="en-US"/>
        </a:p>
      </dgm:t>
    </dgm:pt>
    <dgm:pt modelId="{695DEBEE-06CA-4BA4-919A-5D6FA447A86D}" type="sibTrans" cxnId="{B947C23D-E177-4D47-9512-466A9F8D7A9C}">
      <dgm:prSet/>
      <dgm:spPr/>
      <dgm:t>
        <a:bodyPr/>
        <a:lstStyle/>
        <a:p>
          <a:endParaRPr lang="en-US"/>
        </a:p>
      </dgm:t>
    </dgm:pt>
    <dgm:pt modelId="{28953EC9-6D61-435B-9448-4CCEA0305D03}">
      <dgm:prSet/>
      <dgm:spPr/>
      <dgm:t>
        <a:bodyPr/>
        <a:lstStyle/>
        <a:p>
          <a:r>
            <a:rPr lang="nl-NL"/>
            <a:t>Speels gedrag en nieuwsgierig </a:t>
          </a:r>
          <a:endParaRPr lang="en-US"/>
        </a:p>
      </dgm:t>
    </dgm:pt>
    <dgm:pt modelId="{08101EFC-00B9-4263-B341-A2CD5A8CFC88}" type="parTrans" cxnId="{F483964E-6757-425A-9C4B-4019686A1A1B}">
      <dgm:prSet/>
      <dgm:spPr/>
      <dgm:t>
        <a:bodyPr/>
        <a:lstStyle/>
        <a:p>
          <a:endParaRPr lang="en-US"/>
        </a:p>
      </dgm:t>
    </dgm:pt>
    <dgm:pt modelId="{A17EF616-30DD-47EB-8421-74374D0A751E}" type="sibTrans" cxnId="{F483964E-6757-425A-9C4B-4019686A1A1B}">
      <dgm:prSet/>
      <dgm:spPr/>
      <dgm:t>
        <a:bodyPr/>
        <a:lstStyle/>
        <a:p>
          <a:endParaRPr lang="en-US"/>
        </a:p>
      </dgm:t>
    </dgm:pt>
    <dgm:pt modelId="{C3F772DF-A1D3-4B6B-AD52-CD84A1E0784F}">
      <dgm:prSet/>
      <dgm:spPr/>
      <dgm:t>
        <a:bodyPr/>
        <a:lstStyle/>
        <a:p>
          <a:r>
            <a:rPr lang="nl-NL"/>
            <a:t>Afrika </a:t>
          </a:r>
          <a:endParaRPr lang="en-US"/>
        </a:p>
      </dgm:t>
    </dgm:pt>
    <dgm:pt modelId="{9122BFF6-A86D-4602-AC6A-B516FFE732FB}" type="parTrans" cxnId="{13BF700E-E2D1-4542-8569-F31BD750C9FD}">
      <dgm:prSet/>
      <dgm:spPr/>
      <dgm:t>
        <a:bodyPr/>
        <a:lstStyle/>
        <a:p>
          <a:endParaRPr lang="en-US"/>
        </a:p>
      </dgm:t>
    </dgm:pt>
    <dgm:pt modelId="{22DC15C4-3DDC-4B2E-92EF-598B065EC5DF}" type="sibTrans" cxnId="{13BF700E-E2D1-4542-8569-F31BD750C9FD}">
      <dgm:prSet/>
      <dgm:spPr/>
      <dgm:t>
        <a:bodyPr/>
        <a:lstStyle/>
        <a:p>
          <a:endParaRPr lang="en-US"/>
        </a:p>
      </dgm:t>
    </dgm:pt>
    <dgm:pt modelId="{02784CC3-AA02-4A3A-8D04-2864D72EE147}">
      <dgm:prSet/>
      <dgm:spPr/>
      <dgm:t>
        <a:bodyPr/>
        <a:lstStyle/>
        <a:p>
          <a:r>
            <a:rPr lang="nl-NL"/>
            <a:t>Opvallende kuif </a:t>
          </a:r>
          <a:endParaRPr lang="en-US"/>
        </a:p>
      </dgm:t>
    </dgm:pt>
    <dgm:pt modelId="{3B80DEEE-1689-4208-B09B-DD47E94FE3EB}" type="parTrans" cxnId="{5763BB7D-D8F9-4D8D-91FB-E4076F3AE5FD}">
      <dgm:prSet/>
      <dgm:spPr/>
      <dgm:t>
        <a:bodyPr/>
        <a:lstStyle/>
        <a:p>
          <a:endParaRPr lang="en-US"/>
        </a:p>
      </dgm:t>
    </dgm:pt>
    <dgm:pt modelId="{4CC9BDFF-D9DF-4D6C-9C8F-E2CBFC08B775}" type="sibTrans" cxnId="{5763BB7D-D8F9-4D8D-91FB-E4076F3AE5FD}">
      <dgm:prSet/>
      <dgm:spPr/>
      <dgm:t>
        <a:bodyPr/>
        <a:lstStyle/>
        <a:p>
          <a:endParaRPr lang="en-US"/>
        </a:p>
      </dgm:t>
    </dgm:pt>
    <dgm:pt modelId="{3D6654B2-A89A-4647-A5DD-DB400C01C2CB}">
      <dgm:prSet/>
      <dgm:spPr/>
      <dgm:t>
        <a:bodyPr/>
        <a:lstStyle/>
        <a:p>
          <a:r>
            <a:rPr lang="nl-NL"/>
            <a:t>Leggen gemiddeld twee eieren per legsel</a:t>
          </a:r>
          <a:endParaRPr lang="en-US"/>
        </a:p>
      </dgm:t>
    </dgm:pt>
    <dgm:pt modelId="{AF82A7F0-DB5F-4667-9662-31BBE51493C3}" type="parTrans" cxnId="{5F585230-A85A-450C-87F0-C768EB97DFF0}">
      <dgm:prSet/>
      <dgm:spPr/>
      <dgm:t>
        <a:bodyPr/>
        <a:lstStyle/>
        <a:p>
          <a:endParaRPr lang="en-US"/>
        </a:p>
      </dgm:t>
    </dgm:pt>
    <dgm:pt modelId="{95A1C870-AAC2-4732-9958-51EC996F1C78}" type="sibTrans" cxnId="{5F585230-A85A-450C-87F0-C768EB97DFF0}">
      <dgm:prSet/>
      <dgm:spPr/>
      <dgm:t>
        <a:bodyPr/>
        <a:lstStyle/>
        <a:p>
          <a:endParaRPr lang="en-US"/>
        </a:p>
      </dgm:t>
    </dgm:pt>
    <dgm:pt modelId="{843FDB24-D130-4551-9EB0-5CE7C47E324D}">
      <dgm:prSet/>
      <dgm:spPr/>
      <dgm:t>
        <a:bodyPr/>
        <a:lstStyle/>
        <a:p>
          <a:r>
            <a:rPr lang="nl-NL"/>
            <a:t>Beide ouders broeden op het nest</a:t>
          </a:r>
          <a:endParaRPr lang="en-US"/>
        </a:p>
      </dgm:t>
    </dgm:pt>
    <dgm:pt modelId="{8FA6FABA-DCCD-4236-B48B-A0CB3CA5ACFA}" type="parTrans" cxnId="{47EFAF8B-CA76-40AF-A5EB-68CD56908ACC}">
      <dgm:prSet/>
      <dgm:spPr/>
      <dgm:t>
        <a:bodyPr/>
        <a:lstStyle/>
        <a:p>
          <a:endParaRPr lang="en-US"/>
        </a:p>
      </dgm:t>
    </dgm:pt>
    <dgm:pt modelId="{A5CC1F1E-E88D-4578-95FA-7FF128EB34FE}" type="sibTrans" cxnId="{47EFAF8B-CA76-40AF-A5EB-68CD56908ACC}">
      <dgm:prSet/>
      <dgm:spPr/>
      <dgm:t>
        <a:bodyPr/>
        <a:lstStyle/>
        <a:p>
          <a:endParaRPr lang="en-US"/>
        </a:p>
      </dgm:t>
    </dgm:pt>
    <dgm:pt modelId="{1B28898E-4056-4C9E-831C-2C266C0BAC46}">
      <dgm:prSet/>
      <dgm:spPr/>
      <dgm:t>
        <a:bodyPr/>
        <a:lstStyle/>
        <a:p>
          <a:r>
            <a:rPr lang="nl-NL"/>
            <a:t>Na 22-23 dagen komen de eieren uit en na 15 dagen vliegen de kuikens uit.</a:t>
          </a:r>
          <a:endParaRPr lang="en-US"/>
        </a:p>
      </dgm:t>
    </dgm:pt>
    <dgm:pt modelId="{EDDCA892-06F0-4675-AAE4-DBFA4378872F}" type="parTrans" cxnId="{DCBAE38F-9A05-4637-9619-9502125F65A5}">
      <dgm:prSet/>
      <dgm:spPr/>
      <dgm:t>
        <a:bodyPr/>
        <a:lstStyle/>
        <a:p>
          <a:endParaRPr lang="en-US"/>
        </a:p>
      </dgm:t>
    </dgm:pt>
    <dgm:pt modelId="{3DEB92C2-2CEB-4FC4-A4C7-700CF318D706}" type="sibTrans" cxnId="{DCBAE38F-9A05-4637-9619-9502125F65A5}">
      <dgm:prSet/>
      <dgm:spPr/>
      <dgm:t>
        <a:bodyPr/>
        <a:lstStyle/>
        <a:p>
          <a:endParaRPr lang="en-US"/>
        </a:p>
      </dgm:t>
    </dgm:pt>
    <dgm:pt modelId="{56B78B4E-C16A-4345-99A1-2BEFF6C8D12D}">
      <dgm:prSet/>
      <dgm:spPr/>
      <dgm:t>
        <a:bodyPr/>
        <a:lstStyle/>
        <a:p>
          <a:r>
            <a:rPr lang="nl-NL"/>
            <a:t>De vogels maken vrij slordige nesten (zoals duiven)</a:t>
          </a:r>
          <a:endParaRPr lang="en-US"/>
        </a:p>
      </dgm:t>
    </dgm:pt>
    <dgm:pt modelId="{A1243755-C2FF-4EEA-80FE-C961FFAC6F55}" type="parTrans" cxnId="{3AA16C9F-B4E5-491A-8F31-15A9DB49FD5E}">
      <dgm:prSet/>
      <dgm:spPr/>
      <dgm:t>
        <a:bodyPr/>
        <a:lstStyle/>
        <a:p>
          <a:endParaRPr lang="en-US"/>
        </a:p>
      </dgm:t>
    </dgm:pt>
    <dgm:pt modelId="{897DF755-0622-4EB1-93AD-49D3A1E99986}" type="sibTrans" cxnId="{3AA16C9F-B4E5-491A-8F31-15A9DB49FD5E}">
      <dgm:prSet/>
      <dgm:spPr/>
      <dgm:t>
        <a:bodyPr/>
        <a:lstStyle/>
        <a:p>
          <a:endParaRPr lang="en-US"/>
        </a:p>
      </dgm:t>
    </dgm:pt>
    <dgm:pt modelId="{1EECA517-BFAF-478F-B9E0-8EB6814F92B6}">
      <dgm:prSet/>
      <dgm:spPr/>
      <dgm:t>
        <a:bodyPr/>
        <a:lstStyle/>
        <a:p>
          <a:r>
            <a:rPr lang="nl-NL"/>
            <a:t>Ze eten vooral vruchten, bloemknoppen en insecten</a:t>
          </a:r>
          <a:endParaRPr lang="en-US"/>
        </a:p>
      </dgm:t>
    </dgm:pt>
    <dgm:pt modelId="{6BB6972A-EFE9-4015-A7C7-94DB667DB7E4}" type="parTrans" cxnId="{1464906E-04E8-43BC-88FE-AB4626AA06A4}">
      <dgm:prSet/>
      <dgm:spPr/>
      <dgm:t>
        <a:bodyPr/>
        <a:lstStyle/>
        <a:p>
          <a:endParaRPr lang="en-US"/>
        </a:p>
      </dgm:t>
    </dgm:pt>
    <dgm:pt modelId="{8C5A00F6-B98A-4F25-B7C1-A57377D96121}" type="sibTrans" cxnId="{1464906E-04E8-43BC-88FE-AB4626AA06A4}">
      <dgm:prSet/>
      <dgm:spPr/>
      <dgm:t>
        <a:bodyPr/>
        <a:lstStyle/>
        <a:p>
          <a:endParaRPr lang="en-US"/>
        </a:p>
      </dgm:t>
    </dgm:pt>
    <dgm:pt modelId="{85106E0E-9B22-4BC1-B42E-403FF3A48AC5}">
      <dgm:prSet/>
      <dgm:spPr/>
      <dgm:t>
        <a:bodyPr/>
        <a:lstStyle/>
        <a:p>
          <a:r>
            <a:rPr lang="nl-NL"/>
            <a:t>Speels en nieuwsgierig</a:t>
          </a:r>
          <a:endParaRPr lang="en-US"/>
        </a:p>
      </dgm:t>
    </dgm:pt>
    <dgm:pt modelId="{048CDAB4-ED4F-49FE-A52B-D686B83BA129}" type="parTrans" cxnId="{FA547041-0B5B-43AC-877B-C450BD93D5BD}">
      <dgm:prSet/>
      <dgm:spPr/>
      <dgm:t>
        <a:bodyPr/>
        <a:lstStyle/>
        <a:p>
          <a:endParaRPr lang="en-US"/>
        </a:p>
      </dgm:t>
    </dgm:pt>
    <dgm:pt modelId="{3F8BFD84-DB34-4E7D-891F-52DB0FBD0CA5}" type="sibTrans" cxnId="{FA547041-0B5B-43AC-877B-C450BD93D5BD}">
      <dgm:prSet/>
      <dgm:spPr/>
      <dgm:t>
        <a:bodyPr/>
        <a:lstStyle/>
        <a:p>
          <a:endParaRPr lang="en-US"/>
        </a:p>
      </dgm:t>
    </dgm:pt>
    <dgm:pt modelId="{835CA4E0-FBB5-4FB2-A01E-21CC993666DB}">
      <dgm:prSet/>
      <dgm:spPr/>
      <dgm:t>
        <a:bodyPr/>
        <a:lstStyle/>
        <a:p>
          <a:r>
            <a:rPr lang="nl-NL"/>
            <a:t>50-75 cm groot</a:t>
          </a:r>
          <a:endParaRPr lang="en-US"/>
        </a:p>
      </dgm:t>
    </dgm:pt>
    <dgm:pt modelId="{61FFF2D0-95E1-4B7B-A3ED-585EE6F7BB71}" type="parTrans" cxnId="{ADEE738E-D07D-4982-B4CF-DE1E80CBBFAE}">
      <dgm:prSet/>
      <dgm:spPr/>
      <dgm:t>
        <a:bodyPr/>
        <a:lstStyle/>
        <a:p>
          <a:endParaRPr lang="en-US"/>
        </a:p>
      </dgm:t>
    </dgm:pt>
    <dgm:pt modelId="{6BA49284-5ABF-4865-84C0-0889C51C5C60}" type="sibTrans" cxnId="{ADEE738E-D07D-4982-B4CF-DE1E80CBBFAE}">
      <dgm:prSet/>
      <dgm:spPr/>
      <dgm:t>
        <a:bodyPr/>
        <a:lstStyle/>
        <a:p>
          <a:endParaRPr lang="en-US"/>
        </a:p>
      </dgm:t>
    </dgm:pt>
    <dgm:pt modelId="{C34CD1AF-BDCA-4840-8AD8-FEB840116C7D}">
      <dgm:prSet/>
      <dgm:spPr/>
      <dgm:t>
        <a:bodyPr/>
        <a:lstStyle/>
        <a:p>
          <a:r>
            <a:rPr lang="nl-NL"/>
            <a:t>Kunnen agressief zijn tegen partner </a:t>
          </a:r>
          <a:endParaRPr lang="en-US"/>
        </a:p>
      </dgm:t>
    </dgm:pt>
    <dgm:pt modelId="{7BE76831-97AA-420F-AF80-9BBAAAEB7905}" type="parTrans" cxnId="{D9B5111E-4C5D-4895-8DA4-7FE4C9566294}">
      <dgm:prSet/>
      <dgm:spPr/>
      <dgm:t>
        <a:bodyPr/>
        <a:lstStyle/>
        <a:p>
          <a:endParaRPr lang="en-US"/>
        </a:p>
      </dgm:t>
    </dgm:pt>
    <dgm:pt modelId="{AD755812-9FF3-4BCE-9C81-57A803507DAE}" type="sibTrans" cxnId="{D9B5111E-4C5D-4895-8DA4-7FE4C9566294}">
      <dgm:prSet/>
      <dgm:spPr/>
      <dgm:t>
        <a:bodyPr/>
        <a:lstStyle/>
        <a:p>
          <a:endParaRPr lang="en-US"/>
        </a:p>
      </dgm:t>
    </dgm:pt>
    <dgm:pt modelId="{DEED8C7A-A8C7-4694-A9E4-497A3890572C}" type="pres">
      <dgm:prSet presAssocID="{DECCB186-DAA2-4BE5-8C3D-DF1745E11F89}" presName="linear" presStyleCnt="0">
        <dgm:presLayoutVars>
          <dgm:animLvl val="lvl"/>
          <dgm:resizeHandles val="exact"/>
        </dgm:presLayoutVars>
      </dgm:prSet>
      <dgm:spPr/>
    </dgm:pt>
    <dgm:pt modelId="{849AB29F-E1CF-477D-8A97-68F487232C01}" type="pres">
      <dgm:prSet presAssocID="{80345FE1-3CF1-4AA6-882F-EADC6CEF4328}" presName="parentText" presStyleLbl="node1" presStyleIdx="0" presStyleCnt="14">
        <dgm:presLayoutVars>
          <dgm:chMax val="0"/>
          <dgm:bulletEnabled val="1"/>
        </dgm:presLayoutVars>
      </dgm:prSet>
      <dgm:spPr/>
    </dgm:pt>
    <dgm:pt modelId="{F6F75B35-0D31-4682-9F82-BDA6CF7BE5F1}" type="pres">
      <dgm:prSet presAssocID="{CA041F73-1BF0-4D3F-8D03-F37B39853C9E}" presName="spacer" presStyleCnt="0"/>
      <dgm:spPr/>
    </dgm:pt>
    <dgm:pt modelId="{9723AF22-28A2-4752-9121-A870FAB695EE}" type="pres">
      <dgm:prSet presAssocID="{3101597A-1FFF-4259-9C3A-2DA54B7110D0}" presName="parentText" presStyleLbl="node1" presStyleIdx="1" presStyleCnt="14">
        <dgm:presLayoutVars>
          <dgm:chMax val="0"/>
          <dgm:bulletEnabled val="1"/>
        </dgm:presLayoutVars>
      </dgm:prSet>
      <dgm:spPr/>
    </dgm:pt>
    <dgm:pt modelId="{D65DC3E9-4B1E-4AF4-98FB-D990C5A791BC}" type="pres">
      <dgm:prSet presAssocID="{9B46A572-68B8-4F67-A144-D7C1998BA00E}" presName="spacer" presStyleCnt="0"/>
      <dgm:spPr/>
    </dgm:pt>
    <dgm:pt modelId="{05F15D0B-44AB-415A-B2FB-A6A8BFDDF053}" type="pres">
      <dgm:prSet presAssocID="{166C9D85-9C2D-408A-8162-FE8B4D83DB51}" presName="parentText" presStyleLbl="node1" presStyleIdx="2" presStyleCnt="14">
        <dgm:presLayoutVars>
          <dgm:chMax val="0"/>
          <dgm:bulletEnabled val="1"/>
        </dgm:presLayoutVars>
      </dgm:prSet>
      <dgm:spPr/>
    </dgm:pt>
    <dgm:pt modelId="{CE49266D-C9E3-499C-8F2B-6642E2EA9C88}" type="pres">
      <dgm:prSet presAssocID="{695DEBEE-06CA-4BA4-919A-5D6FA447A86D}" presName="spacer" presStyleCnt="0"/>
      <dgm:spPr/>
    </dgm:pt>
    <dgm:pt modelId="{7DE68AB7-7A3E-4F8A-A354-90557D79F63D}" type="pres">
      <dgm:prSet presAssocID="{28953EC9-6D61-435B-9448-4CCEA0305D03}" presName="parentText" presStyleLbl="node1" presStyleIdx="3" presStyleCnt="14">
        <dgm:presLayoutVars>
          <dgm:chMax val="0"/>
          <dgm:bulletEnabled val="1"/>
        </dgm:presLayoutVars>
      </dgm:prSet>
      <dgm:spPr/>
    </dgm:pt>
    <dgm:pt modelId="{0000F2B8-3F1D-476D-8BD3-412D38836414}" type="pres">
      <dgm:prSet presAssocID="{A17EF616-30DD-47EB-8421-74374D0A751E}" presName="spacer" presStyleCnt="0"/>
      <dgm:spPr/>
    </dgm:pt>
    <dgm:pt modelId="{47354C89-1723-4D98-B4D3-2751B2B0F1C7}" type="pres">
      <dgm:prSet presAssocID="{C3F772DF-A1D3-4B6B-AD52-CD84A1E0784F}" presName="parentText" presStyleLbl="node1" presStyleIdx="4" presStyleCnt="14">
        <dgm:presLayoutVars>
          <dgm:chMax val="0"/>
          <dgm:bulletEnabled val="1"/>
        </dgm:presLayoutVars>
      </dgm:prSet>
      <dgm:spPr/>
    </dgm:pt>
    <dgm:pt modelId="{56776461-094D-43F7-AAF1-C36746AC0D3F}" type="pres">
      <dgm:prSet presAssocID="{22DC15C4-3DDC-4B2E-92EF-598B065EC5DF}" presName="spacer" presStyleCnt="0"/>
      <dgm:spPr/>
    </dgm:pt>
    <dgm:pt modelId="{96A9CC0F-E7C0-4E72-9746-455113F5B5CB}" type="pres">
      <dgm:prSet presAssocID="{02784CC3-AA02-4A3A-8D04-2864D72EE147}" presName="parentText" presStyleLbl="node1" presStyleIdx="5" presStyleCnt="14">
        <dgm:presLayoutVars>
          <dgm:chMax val="0"/>
          <dgm:bulletEnabled val="1"/>
        </dgm:presLayoutVars>
      </dgm:prSet>
      <dgm:spPr/>
    </dgm:pt>
    <dgm:pt modelId="{6B13D0AE-6E78-4A8A-A0E6-EDE38ED80AE2}" type="pres">
      <dgm:prSet presAssocID="{4CC9BDFF-D9DF-4D6C-9C8F-E2CBFC08B775}" presName="spacer" presStyleCnt="0"/>
      <dgm:spPr/>
    </dgm:pt>
    <dgm:pt modelId="{3E81085E-699E-4B9C-9FE9-73BA16BA0853}" type="pres">
      <dgm:prSet presAssocID="{3D6654B2-A89A-4647-A5DD-DB400C01C2CB}" presName="parentText" presStyleLbl="node1" presStyleIdx="6" presStyleCnt="14">
        <dgm:presLayoutVars>
          <dgm:chMax val="0"/>
          <dgm:bulletEnabled val="1"/>
        </dgm:presLayoutVars>
      </dgm:prSet>
      <dgm:spPr/>
    </dgm:pt>
    <dgm:pt modelId="{491ADEB3-386E-40DE-B078-7A55A53A1511}" type="pres">
      <dgm:prSet presAssocID="{95A1C870-AAC2-4732-9958-51EC996F1C78}" presName="spacer" presStyleCnt="0"/>
      <dgm:spPr/>
    </dgm:pt>
    <dgm:pt modelId="{89399BAE-5D90-44A4-A1CE-C3E7585DE515}" type="pres">
      <dgm:prSet presAssocID="{843FDB24-D130-4551-9EB0-5CE7C47E324D}" presName="parentText" presStyleLbl="node1" presStyleIdx="7" presStyleCnt="14">
        <dgm:presLayoutVars>
          <dgm:chMax val="0"/>
          <dgm:bulletEnabled val="1"/>
        </dgm:presLayoutVars>
      </dgm:prSet>
      <dgm:spPr/>
    </dgm:pt>
    <dgm:pt modelId="{A9B9004E-78EA-4345-81FB-7B92A7402BB3}" type="pres">
      <dgm:prSet presAssocID="{A5CC1F1E-E88D-4578-95FA-7FF128EB34FE}" presName="spacer" presStyleCnt="0"/>
      <dgm:spPr/>
    </dgm:pt>
    <dgm:pt modelId="{5C348ABC-8122-44EF-8AA7-77E4A1EB2FB2}" type="pres">
      <dgm:prSet presAssocID="{1B28898E-4056-4C9E-831C-2C266C0BAC46}" presName="parentText" presStyleLbl="node1" presStyleIdx="8" presStyleCnt="14">
        <dgm:presLayoutVars>
          <dgm:chMax val="0"/>
          <dgm:bulletEnabled val="1"/>
        </dgm:presLayoutVars>
      </dgm:prSet>
      <dgm:spPr/>
    </dgm:pt>
    <dgm:pt modelId="{0715B37C-64A6-4CE1-9FCC-2C4647AD2837}" type="pres">
      <dgm:prSet presAssocID="{3DEB92C2-2CEB-4FC4-A4C7-700CF318D706}" presName="spacer" presStyleCnt="0"/>
      <dgm:spPr/>
    </dgm:pt>
    <dgm:pt modelId="{E60C09DF-3550-45B0-818F-76C920CA3180}" type="pres">
      <dgm:prSet presAssocID="{56B78B4E-C16A-4345-99A1-2BEFF6C8D12D}" presName="parentText" presStyleLbl="node1" presStyleIdx="9" presStyleCnt="14">
        <dgm:presLayoutVars>
          <dgm:chMax val="0"/>
          <dgm:bulletEnabled val="1"/>
        </dgm:presLayoutVars>
      </dgm:prSet>
      <dgm:spPr/>
    </dgm:pt>
    <dgm:pt modelId="{BD63FDE6-3811-41A6-8F4B-90A52B0282D1}" type="pres">
      <dgm:prSet presAssocID="{897DF755-0622-4EB1-93AD-49D3A1E99986}" presName="spacer" presStyleCnt="0"/>
      <dgm:spPr/>
    </dgm:pt>
    <dgm:pt modelId="{D59279A9-BDA1-4BD9-9187-75007262A194}" type="pres">
      <dgm:prSet presAssocID="{1EECA517-BFAF-478F-B9E0-8EB6814F92B6}" presName="parentText" presStyleLbl="node1" presStyleIdx="10" presStyleCnt="14">
        <dgm:presLayoutVars>
          <dgm:chMax val="0"/>
          <dgm:bulletEnabled val="1"/>
        </dgm:presLayoutVars>
      </dgm:prSet>
      <dgm:spPr/>
    </dgm:pt>
    <dgm:pt modelId="{6DA7634C-B5A8-4907-92F4-A1E44304A4B6}" type="pres">
      <dgm:prSet presAssocID="{8C5A00F6-B98A-4F25-B7C1-A57377D96121}" presName="spacer" presStyleCnt="0"/>
      <dgm:spPr/>
    </dgm:pt>
    <dgm:pt modelId="{4A3AFD55-295D-4DFC-901F-CD40EAE88328}" type="pres">
      <dgm:prSet presAssocID="{85106E0E-9B22-4BC1-B42E-403FF3A48AC5}" presName="parentText" presStyleLbl="node1" presStyleIdx="11" presStyleCnt="14">
        <dgm:presLayoutVars>
          <dgm:chMax val="0"/>
          <dgm:bulletEnabled val="1"/>
        </dgm:presLayoutVars>
      </dgm:prSet>
      <dgm:spPr/>
    </dgm:pt>
    <dgm:pt modelId="{28E52DB5-81C1-493C-AD3C-7C77B2A8F7D0}" type="pres">
      <dgm:prSet presAssocID="{3F8BFD84-DB34-4E7D-891F-52DB0FBD0CA5}" presName="spacer" presStyleCnt="0"/>
      <dgm:spPr/>
    </dgm:pt>
    <dgm:pt modelId="{F0C1A7E4-ADAA-4657-B66D-722CDEE636E1}" type="pres">
      <dgm:prSet presAssocID="{835CA4E0-FBB5-4FB2-A01E-21CC993666DB}" presName="parentText" presStyleLbl="node1" presStyleIdx="12" presStyleCnt="14">
        <dgm:presLayoutVars>
          <dgm:chMax val="0"/>
          <dgm:bulletEnabled val="1"/>
        </dgm:presLayoutVars>
      </dgm:prSet>
      <dgm:spPr/>
    </dgm:pt>
    <dgm:pt modelId="{139F8F6B-06CB-4F84-81FC-39276CC8E44B}" type="pres">
      <dgm:prSet presAssocID="{6BA49284-5ABF-4865-84C0-0889C51C5C60}" presName="spacer" presStyleCnt="0"/>
      <dgm:spPr/>
    </dgm:pt>
    <dgm:pt modelId="{A8721172-89C8-44F8-ABEB-CC53683620E1}" type="pres">
      <dgm:prSet presAssocID="{C34CD1AF-BDCA-4840-8AD8-FEB840116C7D}" presName="parentText" presStyleLbl="node1" presStyleIdx="13" presStyleCnt="14">
        <dgm:presLayoutVars>
          <dgm:chMax val="0"/>
          <dgm:bulletEnabled val="1"/>
        </dgm:presLayoutVars>
      </dgm:prSet>
      <dgm:spPr/>
    </dgm:pt>
  </dgm:ptLst>
  <dgm:cxnLst>
    <dgm:cxn modelId="{7DE3130E-FC8D-4ACD-B547-02C941172156}" srcId="{DECCB186-DAA2-4BE5-8C3D-DF1745E11F89}" destId="{80345FE1-3CF1-4AA6-882F-EADC6CEF4328}" srcOrd="0" destOrd="0" parTransId="{992806C9-A5CA-4263-870B-204196BC9BA7}" sibTransId="{CA041F73-1BF0-4D3F-8D03-F37B39853C9E}"/>
    <dgm:cxn modelId="{13BF700E-E2D1-4542-8569-F31BD750C9FD}" srcId="{DECCB186-DAA2-4BE5-8C3D-DF1745E11F89}" destId="{C3F772DF-A1D3-4B6B-AD52-CD84A1E0784F}" srcOrd="4" destOrd="0" parTransId="{9122BFF6-A86D-4602-AC6A-B516FFE732FB}" sibTransId="{22DC15C4-3DDC-4B2E-92EF-598B065EC5DF}"/>
    <dgm:cxn modelId="{0DF68416-1076-4C87-9762-1A62A632DD37}" type="presOf" srcId="{843FDB24-D130-4551-9EB0-5CE7C47E324D}" destId="{89399BAE-5D90-44A4-A1CE-C3E7585DE515}" srcOrd="0" destOrd="0" presId="urn:microsoft.com/office/officeart/2005/8/layout/vList2"/>
    <dgm:cxn modelId="{D9B5111E-4C5D-4895-8DA4-7FE4C9566294}" srcId="{DECCB186-DAA2-4BE5-8C3D-DF1745E11F89}" destId="{C34CD1AF-BDCA-4840-8AD8-FEB840116C7D}" srcOrd="13" destOrd="0" parTransId="{7BE76831-97AA-420F-AF80-9BBAAAEB7905}" sibTransId="{AD755812-9FF3-4BCE-9C81-57A803507DAE}"/>
    <dgm:cxn modelId="{ACDB831E-1197-4B02-AF1D-2C3C5611A72E}" type="presOf" srcId="{80345FE1-3CF1-4AA6-882F-EADC6CEF4328}" destId="{849AB29F-E1CF-477D-8A97-68F487232C01}" srcOrd="0" destOrd="0" presId="urn:microsoft.com/office/officeart/2005/8/layout/vList2"/>
    <dgm:cxn modelId="{6F31262B-7474-40C2-A1CC-A99632D7A72F}" srcId="{DECCB186-DAA2-4BE5-8C3D-DF1745E11F89}" destId="{3101597A-1FFF-4259-9C3A-2DA54B7110D0}" srcOrd="1" destOrd="0" parTransId="{D7990243-6504-4843-BA44-5D3BDAA7109D}" sibTransId="{9B46A572-68B8-4F67-A144-D7C1998BA00E}"/>
    <dgm:cxn modelId="{5F585230-A85A-450C-87F0-C768EB97DFF0}" srcId="{DECCB186-DAA2-4BE5-8C3D-DF1745E11F89}" destId="{3D6654B2-A89A-4647-A5DD-DB400C01C2CB}" srcOrd="6" destOrd="0" parTransId="{AF82A7F0-DB5F-4667-9662-31BBE51493C3}" sibTransId="{95A1C870-AAC2-4732-9958-51EC996F1C78}"/>
    <dgm:cxn modelId="{B947C23D-E177-4D47-9512-466A9F8D7A9C}" srcId="{DECCB186-DAA2-4BE5-8C3D-DF1745E11F89}" destId="{166C9D85-9C2D-408A-8162-FE8B4D83DB51}" srcOrd="2" destOrd="0" parTransId="{5649DDDC-AAF9-4483-80EA-D9DF78701A5B}" sibTransId="{695DEBEE-06CA-4BA4-919A-5D6FA447A86D}"/>
    <dgm:cxn modelId="{F9BA7040-B937-4845-B6AA-A77E3C954057}" type="presOf" srcId="{DECCB186-DAA2-4BE5-8C3D-DF1745E11F89}" destId="{DEED8C7A-A8C7-4694-A9E4-497A3890572C}" srcOrd="0" destOrd="0" presId="urn:microsoft.com/office/officeart/2005/8/layout/vList2"/>
    <dgm:cxn modelId="{FA547041-0B5B-43AC-877B-C450BD93D5BD}" srcId="{DECCB186-DAA2-4BE5-8C3D-DF1745E11F89}" destId="{85106E0E-9B22-4BC1-B42E-403FF3A48AC5}" srcOrd="11" destOrd="0" parTransId="{048CDAB4-ED4F-49FE-A52B-D686B83BA129}" sibTransId="{3F8BFD84-DB34-4E7D-891F-52DB0FBD0CA5}"/>
    <dgm:cxn modelId="{1464906E-04E8-43BC-88FE-AB4626AA06A4}" srcId="{DECCB186-DAA2-4BE5-8C3D-DF1745E11F89}" destId="{1EECA517-BFAF-478F-B9E0-8EB6814F92B6}" srcOrd="10" destOrd="0" parTransId="{6BB6972A-EFE9-4015-A7C7-94DB667DB7E4}" sibTransId="{8C5A00F6-B98A-4F25-B7C1-A57377D96121}"/>
    <dgm:cxn modelId="{F483964E-6757-425A-9C4B-4019686A1A1B}" srcId="{DECCB186-DAA2-4BE5-8C3D-DF1745E11F89}" destId="{28953EC9-6D61-435B-9448-4CCEA0305D03}" srcOrd="3" destOrd="0" parTransId="{08101EFC-00B9-4263-B341-A2CD5A8CFC88}" sibTransId="{A17EF616-30DD-47EB-8421-74374D0A751E}"/>
    <dgm:cxn modelId="{53F4DE6E-7921-4DE0-AE6C-97BA3A5D8758}" type="presOf" srcId="{3D6654B2-A89A-4647-A5DD-DB400C01C2CB}" destId="{3E81085E-699E-4B9C-9FE9-73BA16BA0853}" srcOrd="0" destOrd="0" presId="urn:microsoft.com/office/officeart/2005/8/layout/vList2"/>
    <dgm:cxn modelId="{170BF170-E817-4A46-B636-B3E2D046E670}" type="presOf" srcId="{28953EC9-6D61-435B-9448-4CCEA0305D03}" destId="{7DE68AB7-7A3E-4F8A-A354-90557D79F63D}" srcOrd="0" destOrd="0" presId="urn:microsoft.com/office/officeart/2005/8/layout/vList2"/>
    <dgm:cxn modelId="{5763BB7D-D8F9-4D8D-91FB-E4076F3AE5FD}" srcId="{DECCB186-DAA2-4BE5-8C3D-DF1745E11F89}" destId="{02784CC3-AA02-4A3A-8D04-2864D72EE147}" srcOrd="5" destOrd="0" parTransId="{3B80DEEE-1689-4208-B09B-DD47E94FE3EB}" sibTransId="{4CC9BDFF-D9DF-4D6C-9C8F-E2CBFC08B775}"/>
    <dgm:cxn modelId="{47EFAF8B-CA76-40AF-A5EB-68CD56908ACC}" srcId="{DECCB186-DAA2-4BE5-8C3D-DF1745E11F89}" destId="{843FDB24-D130-4551-9EB0-5CE7C47E324D}" srcOrd="7" destOrd="0" parTransId="{8FA6FABA-DCCD-4236-B48B-A0CB3CA5ACFA}" sibTransId="{A5CC1F1E-E88D-4578-95FA-7FF128EB34FE}"/>
    <dgm:cxn modelId="{34104D8C-63E9-4972-950C-6504EFA826BE}" type="presOf" srcId="{85106E0E-9B22-4BC1-B42E-403FF3A48AC5}" destId="{4A3AFD55-295D-4DFC-901F-CD40EAE88328}" srcOrd="0" destOrd="0" presId="urn:microsoft.com/office/officeart/2005/8/layout/vList2"/>
    <dgm:cxn modelId="{ADEE738E-D07D-4982-B4CF-DE1E80CBBFAE}" srcId="{DECCB186-DAA2-4BE5-8C3D-DF1745E11F89}" destId="{835CA4E0-FBB5-4FB2-A01E-21CC993666DB}" srcOrd="12" destOrd="0" parTransId="{61FFF2D0-95E1-4B7B-A3ED-585EE6F7BB71}" sibTransId="{6BA49284-5ABF-4865-84C0-0889C51C5C60}"/>
    <dgm:cxn modelId="{C51CFA8E-BC8E-44D3-B53E-2FCE52E43B81}" type="presOf" srcId="{1EECA517-BFAF-478F-B9E0-8EB6814F92B6}" destId="{D59279A9-BDA1-4BD9-9187-75007262A194}" srcOrd="0" destOrd="0" presId="urn:microsoft.com/office/officeart/2005/8/layout/vList2"/>
    <dgm:cxn modelId="{DCBAE38F-9A05-4637-9619-9502125F65A5}" srcId="{DECCB186-DAA2-4BE5-8C3D-DF1745E11F89}" destId="{1B28898E-4056-4C9E-831C-2C266C0BAC46}" srcOrd="8" destOrd="0" parTransId="{EDDCA892-06F0-4675-AAE4-DBFA4378872F}" sibTransId="{3DEB92C2-2CEB-4FC4-A4C7-700CF318D706}"/>
    <dgm:cxn modelId="{3AA16C9F-B4E5-491A-8F31-15A9DB49FD5E}" srcId="{DECCB186-DAA2-4BE5-8C3D-DF1745E11F89}" destId="{56B78B4E-C16A-4345-99A1-2BEFF6C8D12D}" srcOrd="9" destOrd="0" parTransId="{A1243755-C2FF-4EEA-80FE-C961FFAC6F55}" sibTransId="{897DF755-0622-4EB1-93AD-49D3A1E99986}"/>
    <dgm:cxn modelId="{B428B09F-9CD1-4220-AD9D-37272106E713}" type="presOf" srcId="{1B28898E-4056-4C9E-831C-2C266C0BAC46}" destId="{5C348ABC-8122-44EF-8AA7-77E4A1EB2FB2}" srcOrd="0" destOrd="0" presId="urn:microsoft.com/office/officeart/2005/8/layout/vList2"/>
    <dgm:cxn modelId="{6126B1B2-528C-4D64-8597-619BBCD50339}" type="presOf" srcId="{835CA4E0-FBB5-4FB2-A01E-21CC993666DB}" destId="{F0C1A7E4-ADAA-4657-B66D-722CDEE636E1}" srcOrd="0" destOrd="0" presId="urn:microsoft.com/office/officeart/2005/8/layout/vList2"/>
    <dgm:cxn modelId="{0B7033BC-9D58-468A-A950-4E98BB02C76E}" type="presOf" srcId="{56B78B4E-C16A-4345-99A1-2BEFF6C8D12D}" destId="{E60C09DF-3550-45B0-818F-76C920CA3180}" srcOrd="0" destOrd="0" presId="urn:microsoft.com/office/officeart/2005/8/layout/vList2"/>
    <dgm:cxn modelId="{0353E2D8-E42F-40A0-A4BE-7DAAC87B8E61}" type="presOf" srcId="{3101597A-1FFF-4259-9C3A-2DA54B7110D0}" destId="{9723AF22-28A2-4752-9121-A870FAB695EE}" srcOrd="0" destOrd="0" presId="urn:microsoft.com/office/officeart/2005/8/layout/vList2"/>
    <dgm:cxn modelId="{12412DE5-E3B1-4137-B8B7-3C11D4D225DB}" type="presOf" srcId="{02784CC3-AA02-4A3A-8D04-2864D72EE147}" destId="{96A9CC0F-E7C0-4E72-9746-455113F5B5CB}" srcOrd="0" destOrd="0" presId="urn:microsoft.com/office/officeart/2005/8/layout/vList2"/>
    <dgm:cxn modelId="{D70BEEF9-7F00-4CFE-A3F8-10FE6862BBBB}" type="presOf" srcId="{166C9D85-9C2D-408A-8162-FE8B4D83DB51}" destId="{05F15D0B-44AB-415A-B2FB-A6A8BFDDF053}" srcOrd="0" destOrd="0" presId="urn:microsoft.com/office/officeart/2005/8/layout/vList2"/>
    <dgm:cxn modelId="{891983FC-F9BD-45B4-83AA-55FDCEF3AE7C}" type="presOf" srcId="{C3F772DF-A1D3-4B6B-AD52-CD84A1E0784F}" destId="{47354C89-1723-4D98-B4D3-2751B2B0F1C7}" srcOrd="0" destOrd="0" presId="urn:microsoft.com/office/officeart/2005/8/layout/vList2"/>
    <dgm:cxn modelId="{7DCA12FD-A3A0-4573-AEAA-23002D52B3B8}" type="presOf" srcId="{C34CD1AF-BDCA-4840-8AD8-FEB840116C7D}" destId="{A8721172-89C8-44F8-ABEB-CC53683620E1}" srcOrd="0" destOrd="0" presId="urn:microsoft.com/office/officeart/2005/8/layout/vList2"/>
    <dgm:cxn modelId="{C1E28EFC-6727-4D77-A963-EAE13C21BEF6}" type="presParOf" srcId="{DEED8C7A-A8C7-4694-A9E4-497A3890572C}" destId="{849AB29F-E1CF-477D-8A97-68F487232C01}" srcOrd="0" destOrd="0" presId="urn:microsoft.com/office/officeart/2005/8/layout/vList2"/>
    <dgm:cxn modelId="{B70B346E-6057-4F82-B9CA-4EA9FD551E9D}" type="presParOf" srcId="{DEED8C7A-A8C7-4694-A9E4-497A3890572C}" destId="{F6F75B35-0D31-4682-9F82-BDA6CF7BE5F1}" srcOrd="1" destOrd="0" presId="urn:microsoft.com/office/officeart/2005/8/layout/vList2"/>
    <dgm:cxn modelId="{0FEBB625-59DB-491A-8720-42F5EE957567}" type="presParOf" srcId="{DEED8C7A-A8C7-4694-A9E4-497A3890572C}" destId="{9723AF22-28A2-4752-9121-A870FAB695EE}" srcOrd="2" destOrd="0" presId="urn:microsoft.com/office/officeart/2005/8/layout/vList2"/>
    <dgm:cxn modelId="{F0344B2A-2EF8-4CED-A42D-DBBD6277D642}" type="presParOf" srcId="{DEED8C7A-A8C7-4694-A9E4-497A3890572C}" destId="{D65DC3E9-4B1E-4AF4-98FB-D990C5A791BC}" srcOrd="3" destOrd="0" presId="urn:microsoft.com/office/officeart/2005/8/layout/vList2"/>
    <dgm:cxn modelId="{96DBEC2D-73E0-4888-AA29-A8A6FC769823}" type="presParOf" srcId="{DEED8C7A-A8C7-4694-A9E4-497A3890572C}" destId="{05F15D0B-44AB-415A-B2FB-A6A8BFDDF053}" srcOrd="4" destOrd="0" presId="urn:microsoft.com/office/officeart/2005/8/layout/vList2"/>
    <dgm:cxn modelId="{DFB3A5C7-773C-41EF-B2D2-35DEBFF27051}" type="presParOf" srcId="{DEED8C7A-A8C7-4694-A9E4-497A3890572C}" destId="{CE49266D-C9E3-499C-8F2B-6642E2EA9C88}" srcOrd="5" destOrd="0" presId="urn:microsoft.com/office/officeart/2005/8/layout/vList2"/>
    <dgm:cxn modelId="{0A17C2F1-05B4-4013-B02A-E0CEA7052477}" type="presParOf" srcId="{DEED8C7A-A8C7-4694-A9E4-497A3890572C}" destId="{7DE68AB7-7A3E-4F8A-A354-90557D79F63D}" srcOrd="6" destOrd="0" presId="urn:microsoft.com/office/officeart/2005/8/layout/vList2"/>
    <dgm:cxn modelId="{2B84817E-1CA7-4417-A88F-A2422C15400E}" type="presParOf" srcId="{DEED8C7A-A8C7-4694-A9E4-497A3890572C}" destId="{0000F2B8-3F1D-476D-8BD3-412D38836414}" srcOrd="7" destOrd="0" presId="urn:microsoft.com/office/officeart/2005/8/layout/vList2"/>
    <dgm:cxn modelId="{3CBFDD39-51A7-4706-A1FD-71355730B92A}" type="presParOf" srcId="{DEED8C7A-A8C7-4694-A9E4-497A3890572C}" destId="{47354C89-1723-4D98-B4D3-2751B2B0F1C7}" srcOrd="8" destOrd="0" presId="urn:microsoft.com/office/officeart/2005/8/layout/vList2"/>
    <dgm:cxn modelId="{350A3971-CD84-4F3E-B0F3-FFFD58936F67}" type="presParOf" srcId="{DEED8C7A-A8C7-4694-A9E4-497A3890572C}" destId="{56776461-094D-43F7-AAF1-C36746AC0D3F}" srcOrd="9" destOrd="0" presId="urn:microsoft.com/office/officeart/2005/8/layout/vList2"/>
    <dgm:cxn modelId="{82772BBE-C022-4A70-9238-777D11AE8265}" type="presParOf" srcId="{DEED8C7A-A8C7-4694-A9E4-497A3890572C}" destId="{96A9CC0F-E7C0-4E72-9746-455113F5B5CB}" srcOrd="10" destOrd="0" presId="urn:microsoft.com/office/officeart/2005/8/layout/vList2"/>
    <dgm:cxn modelId="{1AA9ECAF-4297-4E41-9CA8-69C6AD1325EA}" type="presParOf" srcId="{DEED8C7A-A8C7-4694-A9E4-497A3890572C}" destId="{6B13D0AE-6E78-4A8A-A0E6-EDE38ED80AE2}" srcOrd="11" destOrd="0" presId="urn:microsoft.com/office/officeart/2005/8/layout/vList2"/>
    <dgm:cxn modelId="{742B3DF5-6EE0-4EEE-99C8-458F83992093}" type="presParOf" srcId="{DEED8C7A-A8C7-4694-A9E4-497A3890572C}" destId="{3E81085E-699E-4B9C-9FE9-73BA16BA0853}" srcOrd="12" destOrd="0" presId="urn:microsoft.com/office/officeart/2005/8/layout/vList2"/>
    <dgm:cxn modelId="{712711A9-C022-440F-9BF5-860A2B755516}" type="presParOf" srcId="{DEED8C7A-A8C7-4694-A9E4-497A3890572C}" destId="{491ADEB3-386E-40DE-B078-7A55A53A1511}" srcOrd="13" destOrd="0" presId="urn:microsoft.com/office/officeart/2005/8/layout/vList2"/>
    <dgm:cxn modelId="{476BBABF-1400-43A8-B4F0-18B990357054}" type="presParOf" srcId="{DEED8C7A-A8C7-4694-A9E4-497A3890572C}" destId="{89399BAE-5D90-44A4-A1CE-C3E7585DE515}" srcOrd="14" destOrd="0" presId="urn:microsoft.com/office/officeart/2005/8/layout/vList2"/>
    <dgm:cxn modelId="{600D9B0C-73E1-4C5A-BD1B-B3353FA6FC89}" type="presParOf" srcId="{DEED8C7A-A8C7-4694-A9E4-497A3890572C}" destId="{A9B9004E-78EA-4345-81FB-7B92A7402BB3}" srcOrd="15" destOrd="0" presId="urn:microsoft.com/office/officeart/2005/8/layout/vList2"/>
    <dgm:cxn modelId="{2BF49D50-51A0-4F59-A885-4B7B756C9571}" type="presParOf" srcId="{DEED8C7A-A8C7-4694-A9E4-497A3890572C}" destId="{5C348ABC-8122-44EF-8AA7-77E4A1EB2FB2}" srcOrd="16" destOrd="0" presId="urn:microsoft.com/office/officeart/2005/8/layout/vList2"/>
    <dgm:cxn modelId="{93B158C9-B82C-4FF7-8515-73FC62C0F31E}" type="presParOf" srcId="{DEED8C7A-A8C7-4694-A9E4-497A3890572C}" destId="{0715B37C-64A6-4CE1-9FCC-2C4647AD2837}" srcOrd="17" destOrd="0" presId="urn:microsoft.com/office/officeart/2005/8/layout/vList2"/>
    <dgm:cxn modelId="{691AFD16-FF26-4E5C-9F80-E74E02BB8B5F}" type="presParOf" srcId="{DEED8C7A-A8C7-4694-A9E4-497A3890572C}" destId="{E60C09DF-3550-45B0-818F-76C920CA3180}" srcOrd="18" destOrd="0" presId="urn:microsoft.com/office/officeart/2005/8/layout/vList2"/>
    <dgm:cxn modelId="{631AA780-7696-4BDA-8C18-8FEF8B2026CC}" type="presParOf" srcId="{DEED8C7A-A8C7-4694-A9E4-497A3890572C}" destId="{BD63FDE6-3811-41A6-8F4B-90A52B0282D1}" srcOrd="19" destOrd="0" presId="urn:microsoft.com/office/officeart/2005/8/layout/vList2"/>
    <dgm:cxn modelId="{72AEE6BA-45D9-4DE8-8A40-53E3AD034679}" type="presParOf" srcId="{DEED8C7A-A8C7-4694-A9E4-497A3890572C}" destId="{D59279A9-BDA1-4BD9-9187-75007262A194}" srcOrd="20" destOrd="0" presId="urn:microsoft.com/office/officeart/2005/8/layout/vList2"/>
    <dgm:cxn modelId="{E8D25A13-2F87-469E-87E1-4D3262DCD2D3}" type="presParOf" srcId="{DEED8C7A-A8C7-4694-A9E4-497A3890572C}" destId="{6DA7634C-B5A8-4907-92F4-A1E44304A4B6}" srcOrd="21" destOrd="0" presId="urn:microsoft.com/office/officeart/2005/8/layout/vList2"/>
    <dgm:cxn modelId="{A702E077-318B-4A68-8F76-61283D6B152D}" type="presParOf" srcId="{DEED8C7A-A8C7-4694-A9E4-497A3890572C}" destId="{4A3AFD55-295D-4DFC-901F-CD40EAE88328}" srcOrd="22" destOrd="0" presId="urn:microsoft.com/office/officeart/2005/8/layout/vList2"/>
    <dgm:cxn modelId="{C57F68FA-10C5-4866-8F6E-AF36874B5D0D}" type="presParOf" srcId="{DEED8C7A-A8C7-4694-A9E4-497A3890572C}" destId="{28E52DB5-81C1-493C-AD3C-7C77B2A8F7D0}" srcOrd="23" destOrd="0" presId="urn:microsoft.com/office/officeart/2005/8/layout/vList2"/>
    <dgm:cxn modelId="{A703DAC6-BAB0-4B6D-B9FD-9405EB238239}" type="presParOf" srcId="{DEED8C7A-A8C7-4694-A9E4-497A3890572C}" destId="{F0C1A7E4-ADAA-4657-B66D-722CDEE636E1}" srcOrd="24" destOrd="0" presId="urn:microsoft.com/office/officeart/2005/8/layout/vList2"/>
    <dgm:cxn modelId="{4929FC20-CB14-40D6-8862-4F252A25C4B5}" type="presParOf" srcId="{DEED8C7A-A8C7-4694-A9E4-497A3890572C}" destId="{139F8F6B-06CB-4F84-81FC-39276CC8E44B}" srcOrd="25" destOrd="0" presId="urn:microsoft.com/office/officeart/2005/8/layout/vList2"/>
    <dgm:cxn modelId="{32919BA6-1DAC-475B-937A-7B6D5720D1DF}" type="presParOf" srcId="{DEED8C7A-A8C7-4694-A9E4-497A3890572C}" destId="{A8721172-89C8-44F8-ABEB-CC53683620E1}" srcOrd="2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4644380-A923-4DFA-90CB-8B9F28C4C35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3BE46F5-AC90-4ABE-9A9F-1F31A0641B08}">
      <dgm:prSet/>
      <dgm:spPr/>
      <dgm:t>
        <a:bodyPr/>
        <a:lstStyle/>
        <a:p>
          <a:r>
            <a:rPr lang="nl-NL"/>
            <a:t>Gruiformes (koerlans, kraanvogel, fuutkoeten, trompetvogels, rallen, proseleinhoentjes, waterhoentjes, koeten en donsstaartrallen) </a:t>
          </a:r>
          <a:endParaRPr lang="en-US"/>
        </a:p>
      </dgm:t>
    </dgm:pt>
    <dgm:pt modelId="{9343B75A-7907-442F-97BC-16E2C6D0F9E5}" type="parTrans" cxnId="{20249AA7-93DC-4AB0-9D75-5E9CF926553B}">
      <dgm:prSet/>
      <dgm:spPr/>
      <dgm:t>
        <a:bodyPr/>
        <a:lstStyle/>
        <a:p>
          <a:endParaRPr lang="en-US"/>
        </a:p>
      </dgm:t>
    </dgm:pt>
    <dgm:pt modelId="{83FC6546-A694-4155-A790-AD15CEE2A422}" type="sibTrans" cxnId="{20249AA7-93DC-4AB0-9D75-5E9CF926553B}">
      <dgm:prSet/>
      <dgm:spPr/>
      <dgm:t>
        <a:bodyPr/>
        <a:lstStyle/>
        <a:p>
          <a:endParaRPr lang="en-US"/>
        </a:p>
      </dgm:t>
    </dgm:pt>
    <dgm:pt modelId="{9F1424D7-75B3-47B6-B336-8D1925A61EF7}">
      <dgm:prSet/>
      <dgm:spPr/>
      <dgm:t>
        <a:bodyPr/>
        <a:lstStyle/>
        <a:p>
          <a:r>
            <a:rPr lang="nl-NL"/>
            <a:t>Grote vogels</a:t>
          </a:r>
          <a:endParaRPr lang="en-US"/>
        </a:p>
      </dgm:t>
    </dgm:pt>
    <dgm:pt modelId="{49D7463C-8DF7-460B-B51D-6F773A1442B2}" type="parTrans" cxnId="{56314AF9-E3FC-4ABF-B18E-1C961E828016}">
      <dgm:prSet/>
      <dgm:spPr/>
      <dgm:t>
        <a:bodyPr/>
        <a:lstStyle/>
        <a:p>
          <a:endParaRPr lang="en-US"/>
        </a:p>
      </dgm:t>
    </dgm:pt>
    <dgm:pt modelId="{C192FA2A-60AD-4C39-A713-4BB68F4F963F}" type="sibTrans" cxnId="{56314AF9-E3FC-4ABF-B18E-1C961E828016}">
      <dgm:prSet/>
      <dgm:spPr/>
      <dgm:t>
        <a:bodyPr/>
        <a:lstStyle/>
        <a:p>
          <a:endParaRPr lang="en-US"/>
        </a:p>
      </dgm:t>
    </dgm:pt>
    <dgm:pt modelId="{B2784C7D-53A6-47D0-B1AA-B5873D0BD33A}">
      <dgm:prSet/>
      <dgm:spPr/>
      <dgm:t>
        <a:bodyPr/>
        <a:lstStyle/>
        <a:p>
          <a:r>
            <a:rPr lang="nl-NL"/>
            <a:t>Bals is apart (dans) </a:t>
          </a:r>
          <a:endParaRPr lang="en-US"/>
        </a:p>
      </dgm:t>
    </dgm:pt>
    <dgm:pt modelId="{46D0ABC6-433F-4361-A62A-7C528FE0F1D4}" type="parTrans" cxnId="{AF3E7C70-6AE9-4F1B-90BD-6EA8D08B53BF}">
      <dgm:prSet/>
      <dgm:spPr/>
      <dgm:t>
        <a:bodyPr/>
        <a:lstStyle/>
        <a:p>
          <a:endParaRPr lang="en-US"/>
        </a:p>
      </dgm:t>
    </dgm:pt>
    <dgm:pt modelId="{40D7C686-C354-4ADA-9D45-526DE9BEC0CE}" type="sibTrans" cxnId="{AF3E7C70-6AE9-4F1B-90BD-6EA8D08B53BF}">
      <dgm:prSet/>
      <dgm:spPr/>
      <dgm:t>
        <a:bodyPr/>
        <a:lstStyle/>
        <a:p>
          <a:endParaRPr lang="en-US"/>
        </a:p>
      </dgm:t>
    </dgm:pt>
    <dgm:pt modelId="{097D9B28-110E-4AA3-BCC9-6F05119FEA16}">
      <dgm:prSet/>
      <dgm:spPr/>
      <dgm:t>
        <a:bodyPr/>
        <a:lstStyle/>
        <a:p>
          <a:r>
            <a:rPr lang="nl-NL"/>
            <a:t>Jong verlaat nest voordat het kan vliegen </a:t>
          </a:r>
          <a:endParaRPr lang="en-US"/>
        </a:p>
      </dgm:t>
    </dgm:pt>
    <dgm:pt modelId="{28A6E659-2068-448C-8BE4-9E3DAA051C1F}" type="parTrans" cxnId="{64072A89-4A68-40E5-B1AC-D6EC2179BF6A}">
      <dgm:prSet/>
      <dgm:spPr/>
      <dgm:t>
        <a:bodyPr/>
        <a:lstStyle/>
        <a:p>
          <a:endParaRPr lang="en-US"/>
        </a:p>
      </dgm:t>
    </dgm:pt>
    <dgm:pt modelId="{C5FB25E8-5587-40CD-AD9A-5F7189299668}" type="sibTrans" cxnId="{64072A89-4A68-40E5-B1AC-D6EC2179BF6A}">
      <dgm:prSet/>
      <dgm:spPr/>
      <dgm:t>
        <a:bodyPr/>
        <a:lstStyle/>
        <a:p>
          <a:endParaRPr lang="en-US"/>
        </a:p>
      </dgm:t>
    </dgm:pt>
    <dgm:pt modelId="{E163E25F-86C9-45BB-A49E-93AB68D0F510}">
      <dgm:prSet/>
      <dgm:spPr/>
      <dgm:t>
        <a:bodyPr/>
        <a:lstStyle/>
        <a:p>
          <a:r>
            <a:rPr lang="nl-NL"/>
            <a:t>Eten graag grote dieren (vissen, konijnen) </a:t>
          </a:r>
          <a:endParaRPr lang="en-US"/>
        </a:p>
      </dgm:t>
    </dgm:pt>
    <dgm:pt modelId="{B3CFE1A3-F530-4A7C-8B7C-1F821764F3A3}" type="parTrans" cxnId="{CA77470A-4EDE-4AD4-8153-7E1EDCEEB223}">
      <dgm:prSet/>
      <dgm:spPr/>
      <dgm:t>
        <a:bodyPr/>
        <a:lstStyle/>
        <a:p>
          <a:endParaRPr lang="en-US"/>
        </a:p>
      </dgm:t>
    </dgm:pt>
    <dgm:pt modelId="{B9E7F185-7E0B-4372-A757-E84A0D8626AA}" type="sibTrans" cxnId="{CA77470A-4EDE-4AD4-8153-7E1EDCEEB223}">
      <dgm:prSet/>
      <dgm:spPr/>
      <dgm:t>
        <a:bodyPr/>
        <a:lstStyle/>
        <a:p>
          <a:endParaRPr lang="en-US"/>
        </a:p>
      </dgm:t>
    </dgm:pt>
    <dgm:pt modelId="{AEA29F60-4EBD-4FD0-BC67-B18E0020F9FA}">
      <dgm:prSet/>
      <dgm:spPr/>
      <dgm:t>
        <a:bodyPr/>
        <a:lstStyle/>
        <a:p>
          <a:r>
            <a:rPr lang="nl-NL"/>
            <a:t>Grote spanwijdte </a:t>
          </a:r>
          <a:endParaRPr lang="en-US"/>
        </a:p>
      </dgm:t>
    </dgm:pt>
    <dgm:pt modelId="{A0DBBAB7-50EC-4302-B309-6A4C4F566EA0}" type="parTrans" cxnId="{91A8F21C-8F98-4E1D-89D8-A0376E004ACB}">
      <dgm:prSet/>
      <dgm:spPr/>
      <dgm:t>
        <a:bodyPr/>
        <a:lstStyle/>
        <a:p>
          <a:endParaRPr lang="en-US"/>
        </a:p>
      </dgm:t>
    </dgm:pt>
    <dgm:pt modelId="{9A04775F-B817-4BF3-8820-60C03393DC22}" type="sibTrans" cxnId="{91A8F21C-8F98-4E1D-89D8-A0376E004ACB}">
      <dgm:prSet/>
      <dgm:spPr/>
      <dgm:t>
        <a:bodyPr/>
        <a:lstStyle/>
        <a:p>
          <a:endParaRPr lang="en-US"/>
        </a:p>
      </dgm:t>
    </dgm:pt>
    <dgm:pt modelId="{CA3D5F9A-48DC-4F04-B520-28F65BE04770}">
      <dgm:prSet/>
      <dgm:spPr/>
      <dgm:t>
        <a:bodyPr/>
        <a:lstStyle/>
        <a:p>
          <a:r>
            <a:rPr lang="nl-NL"/>
            <a:t>Luiden roep en trompetterende roep</a:t>
          </a:r>
          <a:endParaRPr lang="en-US"/>
        </a:p>
      </dgm:t>
    </dgm:pt>
    <dgm:pt modelId="{DA31C646-E06F-4CE0-9728-B47F298E7D23}" type="parTrans" cxnId="{9A97C669-23E8-48E9-B242-657D88C099A6}">
      <dgm:prSet/>
      <dgm:spPr/>
      <dgm:t>
        <a:bodyPr/>
        <a:lstStyle/>
        <a:p>
          <a:endParaRPr lang="en-US"/>
        </a:p>
      </dgm:t>
    </dgm:pt>
    <dgm:pt modelId="{7DC929BB-052D-449F-BE6B-2835162CCA0B}" type="sibTrans" cxnId="{9A97C669-23E8-48E9-B242-657D88C099A6}">
      <dgm:prSet/>
      <dgm:spPr/>
      <dgm:t>
        <a:bodyPr/>
        <a:lstStyle/>
        <a:p>
          <a:endParaRPr lang="en-US"/>
        </a:p>
      </dgm:t>
    </dgm:pt>
    <dgm:pt modelId="{76907DE8-E28C-4BAA-965D-620FE50E7CDB}">
      <dgm:prSet/>
      <dgm:spPr/>
      <dgm:t>
        <a:bodyPr/>
        <a:lstStyle/>
        <a:p>
          <a:r>
            <a:rPr lang="nl-NL"/>
            <a:t>Lange poten en lange nekken </a:t>
          </a:r>
          <a:endParaRPr lang="en-US"/>
        </a:p>
      </dgm:t>
    </dgm:pt>
    <dgm:pt modelId="{F20CED51-0752-4480-B3DC-38E5D7FC62AD}" type="parTrans" cxnId="{23CD9B67-B5AF-42A8-85A1-402CBEDA9FB2}">
      <dgm:prSet/>
      <dgm:spPr/>
      <dgm:t>
        <a:bodyPr/>
        <a:lstStyle/>
        <a:p>
          <a:endParaRPr lang="en-US"/>
        </a:p>
      </dgm:t>
    </dgm:pt>
    <dgm:pt modelId="{E1D3A41D-E078-4169-BFCC-260F054BB74C}" type="sibTrans" cxnId="{23CD9B67-B5AF-42A8-85A1-402CBEDA9FB2}">
      <dgm:prSet/>
      <dgm:spPr/>
      <dgm:t>
        <a:bodyPr/>
        <a:lstStyle/>
        <a:p>
          <a:endParaRPr lang="en-US"/>
        </a:p>
      </dgm:t>
    </dgm:pt>
    <dgm:pt modelId="{CA035B66-7C6D-490D-BF5F-EBB017C73221}">
      <dgm:prSet/>
      <dgm:spPr/>
      <dgm:t>
        <a:bodyPr/>
        <a:lstStyle/>
        <a:p>
          <a:r>
            <a:rPr lang="nl-NL"/>
            <a:t>Vliegen met gestrekte nek </a:t>
          </a:r>
          <a:endParaRPr lang="en-US"/>
        </a:p>
      </dgm:t>
    </dgm:pt>
    <dgm:pt modelId="{15BEB547-75BD-4179-B9A4-C261E15A4B55}" type="parTrans" cxnId="{A198C3F0-61A1-46E2-A70E-519F7B26CB3F}">
      <dgm:prSet/>
      <dgm:spPr/>
      <dgm:t>
        <a:bodyPr/>
        <a:lstStyle/>
        <a:p>
          <a:endParaRPr lang="en-US"/>
        </a:p>
      </dgm:t>
    </dgm:pt>
    <dgm:pt modelId="{14278B41-02B9-4E73-A95C-79207D03B540}" type="sibTrans" cxnId="{A198C3F0-61A1-46E2-A70E-519F7B26CB3F}">
      <dgm:prSet/>
      <dgm:spPr/>
      <dgm:t>
        <a:bodyPr/>
        <a:lstStyle/>
        <a:p>
          <a:endParaRPr lang="en-US"/>
        </a:p>
      </dgm:t>
    </dgm:pt>
    <dgm:pt modelId="{54237C41-1459-4F16-93BA-EC3A7729A6AA}">
      <dgm:prSet/>
      <dgm:spPr/>
      <dgm:t>
        <a:bodyPr/>
        <a:lstStyle/>
        <a:p>
          <a:r>
            <a:rPr lang="nl-NL"/>
            <a:t>Voedselpatroon varieert </a:t>
          </a:r>
          <a:endParaRPr lang="en-US"/>
        </a:p>
      </dgm:t>
    </dgm:pt>
    <dgm:pt modelId="{E44C1EB6-26F3-4FA5-A426-EF38F5BE3689}" type="parTrans" cxnId="{8E8B5F6B-78F2-4224-85C2-45AB91328063}">
      <dgm:prSet/>
      <dgm:spPr/>
      <dgm:t>
        <a:bodyPr/>
        <a:lstStyle/>
        <a:p>
          <a:endParaRPr lang="en-US"/>
        </a:p>
      </dgm:t>
    </dgm:pt>
    <dgm:pt modelId="{211C5945-0A35-43C9-804A-E3142E8E0F4E}" type="sibTrans" cxnId="{8E8B5F6B-78F2-4224-85C2-45AB91328063}">
      <dgm:prSet/>
      <dgm:spPr/>
      <dgm:t>
        <a:bodyPr/>
        <a:lstStyle/>
        <a:p>
          <a:endParaRPr lang="en-US"/>
        </a:p>
      </dgm:t>
    </dgm:pt>
    <dgm:pt modelId="{13CA7E2F-19B0-4A76-81FA-E21E27D73C47}" type="pres">
      <dgm:prSet presAssocID="{44644380-A923-4DFA-90CB-8B9F28C4C352}" presName="linear" presStyleCnt="0">
        <dgm:presLayoutVars>
          <dgm:animLvl val="lvl"/>
          <dgm:resizeHandles val="exact"/>
        </dgm:presLayoutVars>
      </dgm:prSet>
      <dgm:spPr/>
    </dgm:pt>
    <dgm:pt modelId="{D1B186E8-242D-457C-9D87-6ADDED766931}" type="pres">
      <dgm:prSet presAssocID="{93BE46F5-AC90-4ABE-9A9F-1F31A0641B08}" presName="parentText" presStyleLbl="node1" presStyleIdx="0" presStyleCnt="10">
        <dgm:presLayoutVars>
          <dgm:chMax val="0"/>
          <dgm:bulletEnabled val="1"/>
        </dgm:presLayoutVars>
      </dgm:prSet>
      <dgm:spPr/>
    </dgm:pt>
    <dgm:pt modelId="{BD6EFDEA-DF6F-4267-B36E-00DEC6C082BF}" type="pres">
      <dgm:prSet presAssocID="{83FC6546-A694-4155-A790-AD15CEE2A422}" presName="spacer" presStyleCnt="0"/>
      <dgm:spPr/>
    </dgm:pt>
    <dgm:pt modelId="{01A5BA3A-4108-4C4E-B277-702B5273743F}" type="pres">
      <dgm:prSet presAssocID="{9F1424D7-75B3-47B6-B336-8D1925A61EF7}" presName="parentText" presStyleLbl="node1" presStyleIdx="1" presStyleCnt="10">
        <dgm:presLayoutVars>
          <dgm:chMax val="0"/>
          <dgm:bulletEnabled val="1"/>
        </dgm:presLayoutVars>
      </dgm:prSet>
      <dgm:spPr/>
    </dgm:pt>
    <dgm:pt modelId="{1AC39603-7443-4EB1-B355-0E818144BA50}" type="pres">
      <dgm:prSet presAssocID="{C192FA2A-60AD-4C39-A713-4BB68F4F963F}" presName="spacer" presStyleCnt="0"/>
      <dgm:spPr/>
    </dgm:pt>
    <dgm:pt modelId="{A642B625-B871-477D-92E2-8D854F70AE71}" type="pres">
      <dgm:prSet presAssocID="{B2784C7D-53A6-47D0-B1AA-B5873D0BD33A}" presName="parentText" presStyleLbl="node1" presStyleIdx="2" presStyleCnt="10">
        <dgm:presLayoutVars>
          <dgm:chMax val="0"/>
          <dgm:bulletEnabled val="1"/>
        </dgm:presLayoutVars>
      </dgm:prSet>
      <dgm:spPr/>
    </dgm:pt>
    <dgm:pt modelId="{47DBFAB6-59E0-4A6D-B59D-7925CAD22E5C}" type="pres">
      <dgm:prSet presAssocID="{40D7C686-C354-4ADA-9D45-526DE9BEC0CE}" presName="spacer" presStyleCnt="0"/>
      <dgm:spPr/>
    </dgm:pt>
    <dgm:pt modelId="{4BCAE71F-90C5-47D8-BA14-8725D333E0DE}" type="pres">
      <dgm:prSet presAssocID="{097D9B28-110E-4AA3-BCC9-6F05119FEA16}" presName="parentText" presStyleLbl="node1" presStyleIdx="3" presStyleCnt="10">
        <dgm:presLayoutVars>
          <dgm:chMax val="0"/>
          <dgm:bulletEnabled val="1"/>
        </dgm:presLayoutVars>
      </dgm:prSet>
      <dgm:spPr/>
    </dgm:pt>
    <dgm:pt modelId="{19112214-E4D7-405F-BA3D-57AD8713E0D3}" type="pres">
      <dgm:prSet presAssocID="{C5FB25E8-5587-40CD-AD9A-5F7189299668}" presName="spacer" presStyleCnt="0"/>
      <dgm:spPr/>
    </dgm:pt>
    <dgm:pt modelId="{22B8485A-8BA0-4E6B-8010-6A090D953F82}" type="pres">
      <dgm:prSet presAssocID="{E163E25F-86C9-45BB-A49E-93AB68D0F510}" presName="parentText" presStyleLbl="node1" presStyleIdx="4" presStyleCnt="10">
        <dgm:presLayoutVars>
          <dgm:chMax val="0"/>
          <dgm:bulletEnabled val="1"/>
        </dgm:presLayoutVars>
      </dgm:prSet>
      <dgm:spPr/>
    </dgm:pt>
    <dgm:pt modelId="{2B5FA10D-B13A-414E-BE75-D8B84D29A933}" type="pres">
      <dgm:prSet presAssocID="{B9E7F185-7E0B-4372-A757-E84A0D8626AA}" presName="spacer" presStyleCnt="0"/>
      <dgm:spPr/>
    </dgm:pt>
    <dgm:pt modelId="{7D70C2A6-E0E3-4025-B04D-8BFD4FA4762A}" type="pres">
      <dgm:prSet presAssocID="{AEA29F60-4EBD-4FD0-BC67-B18E0020F9FA}" presName="parentText" presStyleLbl="node1" presStyleIdx="5" presStyleCnt="10">
        <dgm:presLayoutVars>
          <dgm:chMax val="0"/>
          <dgm:bulletEnabled val="1"/>
        </dgm:presLayoutVars>
      </dgm:prSet>
      <dgm:spPr/>
    </dgm:pt>
    <dgm:pt modelId="{C1E97704-9746-4538-B69C-A306E39A7BF3}" type="pres">
      <dgm:prSet presAssocID="{9A04775F-B817-4BF3-8820-60C03393DC22}" presName="spacer" presStyleCnt="0"/>
      <dgm:spPr/>
    </dgm:pt>
    <dgm:pt modelId="{5ADE42AA-60B3-4D49-8207-5FDA86E4ECD4}" type="pres">
      <dgm:prSet presAssocID="{CA3D5F9A-48DC-4F04-B520-28F65BE04770}" presName="parentText" presStyleLbl="node1" presStyleIdx="6" presStyleCnt="10">
        <dgm:presLayoutVars>
          <dgm:chMax val="0"/>
          <dgm:bulletEnabled val="1"/>
        </dgm:presLayoutVars>
      </dgm:prSet>
      <dgm:spPr/>
    </dgm:pt>
    <dgm:pt modelId="{101CD67B-4F18-4ACD-B6C3-C1909FB19014}" type="pres">
      <dgm:prSet presAssocID="{7DC929BB-052D-449F-BE6B-2835162CCA0B}" presName="spacer" presStyleCnt="0"/>
      <dgm:spPr/>
    </dgm:pt>
    <dgm:pt modelId="{BAB7B588-9453-4623-AE9D-CDF59244D09E}" type="pres">
      <dgm:prSet presAssocID="{76907DE8-E28C-4BAA-965D-620FE50E7CDB}" presName="parentText" presStyleLbl="node1" presStyleIdx="7" presStyleCnt="10">
        <dgm:presLayoutVars>
          <dgm:chMax val="0"/>
          <dgm:bulletEnabled val="1"/>
        </dgm:presLayoutVars>
      </dgm:prSet>
      <dgm:spPr/>
    </dgm:pt>
    <dgm:pt modelId="{24901180-436C-49DE-993A-13E5031C7A91}" type="pres">
      <dgm:prSet presAssocID="{E1D3A41D-E078-4169-BFCC-260F054BB74C}" presName="spacer" presStyleCnt="0"/>
      <dgm:spPr/>
    </dgm:pt>
    <dgm:pt modelId="{BD2D4C20-D8F5-46EC-B4E9-020FC75FE413}" type="pres">
      <dgm:prSet presAssocID="{CA035B66-7C6D-490D-BF5F-EBB017C73221}" presName="parentText" presStyleLbl="node1" presStyleIdx="8" presStyleCnt="10">
        <dgm:presLayoutVars>
          <dgm:chMax val="0"/>
          <dgm:bulletEnabled val="1"/>
        </dgm:presLayoutVars>
      </dgm:prSet>
      <dgm:spPr/>
    </dgm:pt>
    <dgm:pt modelId="{940F7EA6-D076-4517-885E-BA34C6BE413F}" type="pres">
      <dgm:prSet presAssocID="{14278B41-02B9-4E73-A95C-79207D03B540}" presName="spacer" presStyleCnt="0"/>
      <dgm:spPr/>
    </dgm:pt>
    <dgm:pt modelId="{EF21F0D3-DBD9-4A28-A648-C7BB46C19254}" type="pres">
      <dgm:prSet presAssocID="{54237C41-1459-4F16-93BA-EC3A7729A6AA}" presName="parentText" presStyleLbl="node1" presStyleIdx="9" presStyleCnt="10">
        <dgm:presLayoutVars>
          <dgm:chMax val="0"/>
          <dgm:bulletEnabled val="1"/>
        </dgm:presLayoutVars>
      </dgm:prSet>
      <dgm:spPr/>
    </dgm:pt>
  </dgm:ptLst>
  <dgm:cxnLst>
    <dgm:cxn modelId="{CA77470A-4EDE-4AD4-8153-7E1EDCEEB223}" srcId="{44644380-A923-4DFA-90CB-8B9F28C4C352}" destId="{E163E25F-86C9-45BB-A49E-93AB68D0F510}" srcOrd="4" destOrd="0" parTransId="{B3CFE1A3-F530-4A7C-8B7C-1F821764F3A3}" sibTransId="{B9E7F185-7E0B-4372-A757-E84A0D8626AA}"/>
    <dgm:cxn modelId="{91A8F21C-8F98-4E1D-89D8-A0376E004ACB}" srcId="{44644380-A923-4DFA-90CB-8B9F28C4C352}" destId="{AEA29F60-4EBD-4FD0-BC67-B18E0020F9FA}" srcOrd="5" destOrd="0" parTransId="{A0DBBAB7-50EC-4302-B309-6A4C4F566EA0}" sibTransId="{9A04775F-B817-4BF3-8820-60C03393DC22}"/>
    <dgm:cxn modelId="{5F948D1D-639E-471F-AC8F-8E132D6B5A86}" type="presOf" srcId="{44644380-A923-4DFA-90CB-8B9F28C4C352}" destId="{13CA7E2F-19B0-4A76-81FA-E21E27D73C47}" srcOrd="0" destOrd="0" presId="urn:microsoft.com/office/officeart/2005/8/layout/vList2"/>
    <dgm:cxn modelId="{83C8132B-C23F-46A7-97A1-03E0B4C1AA13}" type="presOf" srcId="{CA035B66-7C6D-490D-BF5F-EBB017C73221}" destId="{BD2D4C20-D8F5-46EC-B4E9-020FC75FE413}" srcOrd="0" destOrd="0" presId="urn:microsoft.com/office/officeart/2005/8/layout/vList2"/>
    <dgm:cxn modelId="{17FD052C-620D-40EB-9A46-B18FEBED5C5E}" type="presOf" srcId="{93BE46F5-AC90-4ABE-9A9F-1F31A0641B08}" destId="{D1B186E8-242D-457C-9D87-6ADDED766931}" srcOrd="0" destOrd="0" presId="urn:microsoft.com/office/officeart/2005/8/layout/vList2"/>
    <dgm:cxn modelId="{5B88F338-B81E-4211-859E-ADE1943219B7}" type="presOf" srcId="{AEA29F60-4EBD-4FD0-BC67-B18E0020F9FA}" destId="{7D70C2A6-E0E3-4025-B04D-8BFD4FA4762A}" srcOrd="0" destOrd="0" presId="urn:microsoft.com/office/officeart/2005/8/layout/vList2"/>
    <dgm:cxn modelId="{AF3D0B65-2086-4377-BDC1-9644FF708BAA}" type="presOf" srcId="{E163E25F-86C9-45BB-A49E-93AB68D0F510}" destId="{22B8485A-8BA0-4E6B-8010-6A090D953F82}" srcOrd="0" destOrd="0" presId="urn:microsoft.com/office/officeart/2005/8/layout/vList2"/>
    <dgm:cxn modelId="{23CD9B67-B5AF-42A8-85A1-402CBEDA9FB2}" srcId="{44644380-A923-4DFA-90CB-8B9F28C4C352}" destId="{76907DE8-E28C-4BAA-965D-620FE50E7CDB}" srcOrd="7" destOrd="0" parTransId="{F20CED51-0752-4480-B3DC-38E5D7FC62AD}" sibTransId="{E1D3A41D-E078-4169-BFCC-260F054BB74C}"/>
    <dgm:cxn modelId="{25BD7648-F65F-47AF-9139-E993917E8AF3}" type="presOf" srcId="{76907DE8-E28C-4BAA-965D-620FE50E7CDB}" destId="{BAB7B588-9453-4623-AE9D-CDF59244D09E}" srcOrd="0" destOrd="0" presId="urn:microsoft.com/office/officeart/2005/8/layout/vList2"/>
    <dgm:cxn modelId="{9A97C669-23E8-48E9-B242-657D88C099A6}" srcId="{44644380-A923-4DFA-90CB-8B9F28C4C352}" destId="{CA3D5F9A-48DC-4F04-B520-28F65BE04770}" srcOrd="6" destOrd="0" parTransId="{DA31C646-E06F-4CE0-9728-B47F298E7D23}" sibTransId="{7DC929BB-052D-449F-BE6B-2835162CCA0B}"/>
    <dgm:cxn modelId="{8E8B5F6B-78F2-4224-85C2-45AB91328063}" srcId="{44644380-A923-4DFA-90CB-8B9F28C4C352}" destId="{54237C41-1459-4F16-93BA-EC3A7729A6AA}" srcOrd="9" destOrd="0" parTransId="{E44C1EB6-26F3-4FA5-A426-EF38F5BE3689}" sibTransId="{211C5945-0A35-43C9-804A-E3142E8E0F4E}"/>
    <dgm:cxn modelId="{B7D96950-1E10-47E7-9777-F7B54026554A}" type="presOf" srcId="{54237C41-1459-4F16-93BA-EC3A7729A6AA}" destId="{EF21F0D3-DBD9-4A28-A648-C7BB46C19254}" srcOrd="0" destOrd="0" presId="urn:microsoft.com/office/officeart/2005/8/layout/vList2"/>
    <dgm:cxn modelId="{AF3E7C70-6AE9-4F1B-90BD-6EA8D08B53BF}" srcId="{44644380-A923-4DFA-90CB-8B9F28C4C352}" destId="{B2784C7D-53A6-47D0-B1AA-B5873D0BD33A}" srcOrd="2" destOrd="0" parTransId="{46D0ABC6-433F-4361-A62A-7C528FE0F1D4}" sibTransId="{40D7C686-C354-4ADA-9D45-526DE9BEC0CE}"/>
    <dgm:cxn modelId="{CF64AF83-EE70-44D7-BC8D-4F03872EA573}" type="presOf" srcId="{9F1424D7-75B3-47B6-B336-8D1925A61EF7}" destId="{01A5BA3A-4108-4C4E-B277-702B5273743F}" srcOrd="0" destOrd="0" presId="urn:microsoft.com/office/officeart/2005/8/layout/vList2"/>
    <dgm:cxn modelId="{64072A89-4A68-40E5-B1AC-D6EC2179BF6A}" srcId="{44644380-A923-4DFA-90CB-8B9F28C4C352}" destId="{097D9B28-110E-4AA3-BCC9-6F05119FEA16}" srcOrd="3" destOrd="0" parTransId="{28A6E659-2068-448C-8BE4-9E3DAA051C1F}" sibTransId="{C5FB25E8-5587-40CD-AD9A-5F7189299668}"/>
    <dgm:cxn modelId="{20249AA7-93DC-4AB0-9D75-5E9CF926553B}" srcId="{44644380-A923-4DFA-90CB-8B9F28C4C352}" destId="{93BE46F5-AC90-4ABE-9A9F-1F31A0641B08}" srcOrd="0" destOrd="0" parTransId="{9343B75A-7907-442F-97BC-16E2C6D0F9E5}" sibTransId="{83FC6546-A694-4155-A790-AD15CEE2A422}"/>
    <dgm:cxn modelId="{F2FC66E9-17AA-4970-82D1-54FCCEBE6A2D}" type="presOf" srcId="{B2784C7D-53A6-47D0-B1AA-B5873D0BD33A}" destId="{A642B625-B871-477D-92E2-8D854F70AE71}" srcOrd="0" destOrd="0" presId="urn:microsoft.com/office/officeart/2005/8/layout/vList2"/>
    <dgm:cxn modelId="{B47BD3EC-7B16-4D0C-AF31-36919EB9B024}" type="presOf" srcId="{CA3D5F9A-48DC-4F04-B520-28F65BE04770}" destId="{5ADE42AA-60B3-4D49-8207-5FDA86E4ECD4}" srcOrd="0" destOrd="0" presId="urn:microsoft.com/office/officeart/2005/8/layout/vList2"/>
    <dgm:cxn modelId="{2FCED5ED-C149-47B2-98CB-60049DA87FE5}" type="presOf" srcId="{097D9B28-110E-4AA3-BCC9-6F05119FEA16}" destId="{4BCAE71F-90C5-47D8-BA14-8725D333E0DE}" srcOrd="0" destOrd="0" presId="urn:microsoft.com/office/officeart/2005/8/layout/vList2"/>
    <dgm:cxn modelId="{A198C3F0-61A1-46E2-A70E-519F7B26CB3F}" srcId="{44644380-A923-4DFA-90CB-8B9F28C4C352}" destId="{CA035B66-7C6D-490D-BF5F-EBB017C73221}" srcOrd="8" destOrd="0" parTransId="{15BEB547-75BD-4179-B9A4-C261E15A4B55}" sibTransId="{14278B41-02B9-4E73-A95C-79207D03B540}"/>
    <dgm:cxn modelId="{56314AF9-E3FC-4ABF-B18E-1C961E828016}" srcId="{44644380-A923-4DFA-90CB-8B9F28C4C352}" destId="{9F1424D7-75B3-47B6-B336-8D1925A61EF7}" srcOrd="1" destOrd="0" parTransId="{49D7463C-8DF7-460B-B51D-6F773A1442B2}" sibTransId="{C192FA2A-60AD-4C39-A713-4BB68F4F963F}"/>
    <dgm:cxn modelId="{988A2FDA-0FD0-41B7-B25A-641C07D51313}" type="presParOf" srcId="{13CA7E2F-19B0-4A76-81FA-E21E27D73C47}" destId="{D1B186E8-242D-457C-9D87-6ADDED766931}" srcOrd="0" destOrd="0" presId="urn:microsoft.com/office/officeart/2005/8/layout/vList2"/>
    <dgm:cxn modelId="{B404EA0D-40DD-482B-A2F3-4DFB3920AA23}" type="presParOf" srcId="{13CA7E2F-19B0-4A76-81FA-E21E27D73C47}" destId="{BD6EFDEA-DF6F-4267-B36E-00DEC6C082BF}" srcOrd="1" destOrd="0" presId="urn:microsoft.com/office/officeart/2005/8/layout/vList2"/>
    <dgm:cxn modelId="{73ED01C7-AE68-4FAB-9E61-9CA48B5CDEBC}" type="presParOf" srcId="{13CA7E2F-19B0-4A76-81FA-E21E27D73C47}" destId="{01A5BA3A-4108-4C4E-B277-702B5273743F}" srcOrd="2" destOrd="0" presId="urn:microsoft.com/office/officeart/2005/8/layout/vList2"/>
    <dgm:cxn modelId="{E8928AA8-1FBB-45FB-B0AE-0D3E52B7B951}" type="presParOf" srcId="{13CA7E2F-19B0-4A76-81FA-E21E27D73C47}" destId="{1AC39603-7443-4EB1-B355-0E818144BA50}" srcOrd="3" destOrd="0" presId="urn:microsoft.com/office/officeart/2005/8/layout/vList2"/>
    <dgm:cxn modelId="{35184815-FE10-4DD7-948B-6FD5C10A6ECF}" type="presParOf" srcId="{13CA7E2F-19B0-4A76-81FA-E21E27D73C47}" destId="{A642B625-B871-477D-92E2-8D854F70AE71}" srcOrd="4" destOrd="0" presId="urn:microsoft.com/office/officeart/2005/8/layout/vList2"/>
    <dgm:cxn modelId="{85A25ADF-E7D5-4B55-A5B1-4F5721B959DA}" type="presParOf" srcId="{13CA7E2F-19B0-4A76-81FA-E21E27D73C47}" destId="{47DBFAB6-59E0-4A6D-B59D-7925CAD22E5C}" srcOrd="5" destOrd="0" presId="urn:microsoft.com/office/officeart/2005/8/layout/vList2"/>
    <dgm:cxn modelId="{C952CFE5-8BC2-4E47-9751-F62E3A5C48A5}" type="presParOf" srcId="{13CA7E2F-19B0-4A76-81FA-E21E27D73C47}" destId="{4BCAE71F-90C5-47D8-BA14-8725D333E0DE}" srcOrd="6" destOrd="0" presId="urn:microsoft.com/office/officeart/2005/8/layout/vList2"/>
    <dgm:cxn modelId="{8634F56A-FAAF-4FBD-9876-19E84353FE49}" type="presParOf" srcId="{13CA7E2F-19B0-4A76-81FA-E21E27D73C47}" destId="{19112214-E4D7-405F-BA3D-57AD8713E0D3}" srcOrd="7" destOrd="0" presId="urn:microsoft.com/office/officeart/2005/8/layout/vList2"/>
    <dgm:cxn modelId="{C1DF9BC8-6B38-47F0-B716-B0E19779FFCC}" type="presParOf" srcId="{13CA7E2F-19B0-4A76-81FA-E21E27D73C47}" destId="{22B8485A-8BA0-4E6B-8010-6A090D953F82}" srcOrd="8" destOrd="0" presId="urn:microsoft.com/office/officeart/2005/8/layout/vList2"/>
    <dgm:cxn modelId="{8E5615CA-B428-4E9A-BAFC-FD019E73995E}" type="presParOf" srcId="{13CA7E2F-19B0-4A76-81FA-E21E27D73C47}" destId="{2B5FA10D-B13A-414E-BE75-D8B84D29A933}" srcOrd="9" destOrd="0" presId="urn:microsoft.com/office/officeart/2005/8/layout/vList2"/>
    <dgm:cxn modelId="{4C3D38B0-85D5-4816-A793-68EAD8A6118E}" type="presParOf" srcId="{13CA7E2F-19B0-4A76-81FA-E21E27D73C47}" destId="{7D70C2A6-E0E3-4025-B04D-8BFD4FA4762A}" srcOrd="10" destOrd="0" presId="urn:microsoft.com/office/officeart/2005/8/layout/vList2"/>
    <dgm:cxn modelId="{6384D89F-B3B8-446E-A2AE-C9E93BE73615}" type="presParOf" srcId="{13CA7E2F-19B0-4A76-81FA-E21E27D73C47}" destId="{C1E97704-9746-4538-B69C-A306E39A7BF3}" srcOrd="11" destOrd="0" presId="urn:microsoft.com/office/officeart/2005/8/layout/vList2"/>
    <dgm:cxn modelId="{59BCA096-1EF9-4ECF-8672-0A069F944C8C}" type="presParOf" srcId="{13CA7E2F-19B0-4A76-81FA-E21E27D73C47}" destId="{5ADE42AA-60B3-4D49-8207-5FDA86E4ECD4}" srcOrd="12" destOrd="0" presId="urn:microsoft.com/office/officeart/2005/8/layout/vList2"/>
    <dgm:cxn modelId="{C5EABC74-A8FE-4762-9CAB-E1668518F4F1}" type="presParOf" srcId="{13CA7E2F-19B0-4A76-81FA-E21E27D73C47}" destId="{101CD67B-4F18-4ACD-B6C3-C1909FB19014}" srcOrd="13" destOrd="0" presId="urn:microsoft.com/office/officeart/2005/8/layout/vList2"/>
    <dgm:cxn modelId="{87E0D36C-499B-45D5-A332-17B69633C24F}" type="presParOf" srcId="{13CA7E2F-19B0-4A76-81FA-E21E27D73C47}" destId="{BAB7B588-9453-4623-AE9D-CDF59244D09E}" srcOrd="14" destOrd="0" presId="urn:microsoft.com/office/officeart/2005/8/layout/vList2"/>
    <dgm:cxn modelId="{52872B91-84FE-400D-B7C2-B5C77E167949}" type="presParOf" srcId="{13CA7E2F-19B0-4A76-81FA-E21E27D73C47}" destId="{24901180-436C-49DE-993A-13E5031C7A91}" srcOrd="15" destOrd="0" presId="urn:microsoft.com/office/officeart/2005/8/layout/vList2"/>
    <dgm:cxn modelId="{BB8BA060-EDA5-49CE-87C1-68D83129F89E}" type="presParOf" srcId="{13CA7E2F-19B0-4A76-81FA-E21E27D73C47}" destId="{BD2D4C20-D8F5-46EC-B4E9-020FC75FE413}" srcOrd="16" destOrd="0" presId="urn:microsoft.com/office/officeart/2005/8/layout/vList2"/>
    <dgm:cxn modelId="{88E64484-63C1-4A0C-A505-4F47452C4CFB}" type="presParOf" srcId="{13CA7E2F-19B0-4A76-81FA-E21E27D73C47}" destId="{940F7EA6-D076-4517-885E-BA34C6BE413F}" srcOrd="17" destOrd="0" presId="urn:microsoft.com/office/officeart/2005/8/layout/vList2"/>
    <dgm:cxn modelId="{BDC83B95-5683-4A9B-A7FD-EF1A071F6491}" type="presParOf" srcId="{13CA7E2F-19B0-4A76-81FA-E21E27D73C47}" destId="{EF21F0D3-DBD9-4A28-A648-C7BB46C19254}" srcOrd="1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874332-4CF3-4637-82CF-748FF6E37C1D}">
      <dsp:nvSpPr>
        <dsp:cNvPr id="0" name=""/>
        <dsp:cNvSpPr/>
      </dsp:nvSpPr>
      <dsp:spPr>
        <a:xfrm>
          <a:off x="0" y="70892"/>
          <a:ext cx="4629150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Zangvogels zijn een grote orde van de moderne vogels. </a:t>
          </a:r>
          <a:endParaRPr lang="en-US" sz="1600" kern="1200"/>
        </a:p>
      </dsp:txBody>
      <dsp:txXfrm>
        <a:off x="31070" y="101962"/>
        <a:ext cx="4567010" cy="574340"/>
      </dsp:txXfrm>
    </dsp:sp>
    <dsp:sp modelId="{3CA6F0F5-91D8-4384-B825-BF0C52998FEE}">
      <dsp:nvSpPr>
        <dsp:cNvPr id="0" name=""/>
        <dsp:cNvSpPr/>
      </dsp:nvSpPr>
      <dsp:spPr>
        <a:xfrm>
          <a:off x="0" y="753452"/>
          <a:ext cx="4629150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Ze vormen de grootste soortenrijke groep vogels, met zo'n 60% van alle soorten.</a:t>
          </a:r>
          <a:endParaRPr lang="en-US" sz="1600" kern="1200"/>
        </a:p>
      </dsp:txBody>
      <dsp:txXfrm>
        <a:off x="31070" y="784522"/>
        <a:ext cx="4567010" cy="574340"/>
      </dsp:txXfrm>
    </dsp:sp>
    <dsp:sp modelId="{E98D7034-8150-4A84-82F2-532B18708A45}">
      <dsp:nvSpPr>
        <dsp:cNvPr id="0" name=""/>
        <dsp:cNvSpPr/>
      </dsp:nvSpPr>
      <dsp:spPr>
        <a:xfrm>
          <a:off x="0" y="1436012"/>
          <a:ext cx="4629150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Waarschijnlijk de jongste orde van de vogels en stammen uit het Oligoceen of misschien het Eoceen.</a:t>
          </a:r>
          <a:endParaRPr lang="en-US" sz="1600" kern="1200"/>
        </a:p>
      </dsp:txBody>
      <dsp:txXfrm>
        <a:off x="31070" y="1467082"/>
        <a:ext cx="4567010" cy="574340"/>
      </dsp:txXfrm>
    </dsp:sp>
    <dsp:sp modelId="{EFB5B5CC-712F-4730-A9A8-48902F9F054B}">
      <dsp:nvSpPr>
        <dsp:cNvPr id="0" name=""/>
        <dsp:cNvSpPr/>
      </dsp:nvSpPr>
      <dsp:spPr>
        <a:xfrm>
          <a:off x="0" y="2118572"/>
          <a:ext cx="4629150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Bekende diermuzikanten. Vooral mannen (vrouwtjes en territorium) </a:t>
          </a:r>
          <a:endParaRPr lang="en-US" sz="1600" kern="1200"/>
        </a:p>
      </dsp:txBody>
      <dsp:txXfrm>
        <a:off x="31070" y="2149642"/>
        <a:ext cx="4567010" cy="574340"/>
      </dsp:txXfrm>
    </dsp:sp>
    <dsp:sp modelId="{F0A65AF6-4256-4D64-B74E-E1591E88BE7B}">
      <dsp:nvSpPr>
        <dsp:cNvPr id="0" name=""/>
        <dsp:cNvSpPr/>
      </dsp:nvSpPr>
      <dsp:spPr>
        <a:xfrm>
          <a:off x="0" y="2801132"/>
          <a:ext cx="4629150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Zij onderscheiden zich op muzikaal gebied van andere vogels, door de ver ontwikkelde syrinx. </a:t>
          </a:r>
          <a:endParaRPr lang="en-US" sz="1600" kern="1200"/>
        </a:p>
      </dsp:txBody>
      <dsp:txXfrm>
        <a:off x="31070" y="2832202"/>
        <a:ext cx="4567010" cy="574340"/>
      </dsp:txXfrm>
    </dsp:sp>
    <dsp:sp modelId="{AA250CB9-B057-4F67-B184-C1290C62892B}">
      <dsp:nvSpPr>
        <dsp:cNvPr id="0" name=""/>
        <dsp:cNvSpPr/>
      </dsp:nvSpPr>
      <dsp:spPr>
        <a:xfrm>
          <a:off x="0" y="3483692"/>
          <a:ext cx="4629150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De zangvogels hebben zeven spieren om muziek te produceren.</a:t>
          </a:r>
          <a:endParaRPr lang="en-US" sz="1600" kern="1200"/>
        </a:p>
      </dsp:txBody>
      <dsp:txXfrm>
        <a:off x="31070" y="3514762"/>
        <a:ext cx="4567010" cy="574340"/>
      </dsp:txXfrm>
    </dsp:sp>
    <dsp:sp modelId="{782E2582-6BE6-47EB-83AF-29D455AE71B6}">
      <dsp:nvSpPr>
        <dsp:cNvPr id="0" name=""/>
        <dsp:cNvSpPr/>
      </dsp:nvSpPr>
      <dsp:spPr>
        <a:xfrm>
          <a:off x="0" y="4166252"/>
          <a:ext cx="4629150" cy="63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600" kern="1200"/>
            <a:t>Drie tenen naar voren en 1 naar achter </a:t>
          </a:r>
          <a:endParaRPr lang="en-US" sz="1600" kern="1200"/>
        </a:p>
      </dsp:txBody>
      <dsp:txXfrm>
        <a:off x="31070" y="4197322"/>
        <a:ext cx="4567010" cy="57434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A3A2ED-69B0-48E6-95DE-FBD8621FAB21}">
      <dsp:nvSpPr>
        <dsp:cNvPr id="0" name=""/>
        <dsp:cNvSpPr/>
      </dsp:nvSpPr>
      <dsp:spPr>
        <a:xfrm>
          <a:off x="0" y="5937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Dit zijn vogels die in het skelet (kaak en borstbeen) en in hun DNA kenmerken vertonen die bij alle andere vogels ontbreken.</a:t>
          </a:r>
          <a:endParaRPr lang="en-US" sz="800" kern="1200"/>
        </a:p>
      </dsp:txBody>
      <dsp:txXfrm>
        <a:off x="15535" y="74907"/>
        <a:ext cx="4598080" cy="287170"/>
      </dsp:txXfrm>
    </dsp:sp>
    <dsp:sp modelId="{D17EFC30-E87D-476F-9D02-C220D365BE11}">
      <dsp:nvSpPr>
        <dsp:cNvPr id="0" name=""/>
        <dsp:cNvSpPr/>
      </dsp:nvSpPr>
      <dsp:spPr>
        <a:xfrm>
          <a:off x="0" y="40065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Lijken op struisvogels </a:t>
          </a:r>
          <a:endParaRPr lang="en-US" sz="800" kern="1200"/>
        </a:p>
      </dsp:txBody>
      <dsp:txXfrm>
        <a:off x="15535" y="416187"/>
        <a:ext cx="4598080" cy="287170"/>
      </dsp:txXfrm>
    </dsp:sp>
    <dsp:sp modelId="{3511821E-9FC8-4B0D-BB3A-5B5B735F109B}">
      <dsp:nvSpPr>
        <dsp:cNvPr id="0" name=""/>
        <dsp:cNvSpPr/>
      </dsp:nvSpPr>
      <dsp:spPr>
        <a:xfrm>
          <a:off x="0" y="74193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Zuid-Amerikaanse vogels </a:t>
          </a:r>
          <a:endParaRPr lang="en-US" sz="800" kern="1200"/>
        </a:p>
      </dsp:txBody>
      <dsp:txXfrm>
        <a:off x="15535" y="757467"/>
        <a:ext cx="4598080" cy="287170"/>
      </dsp:txXfrm>
    </dsp:sp>
    <dsp:sp modelId="{163A3637-AA92-40C6-A43B-737CFA4E064A}">
      <dsp:nvSpPr>
        <dsp:cNvPr id="0" name=""/>
        <dsp:cNvSpPr/>
      </dsp:nvSpPr>
      <dsp:spPr>
        <a:xfrm>
          <a:off x="0" y="108321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Kleine staart </a:t>
          </a:r>
          <a:endParaRPr lang="en-US" sz="800" kern="1200"/>
        </a:p>
      </dsp:txBody>
      <dsp:txXfrm>
        <a:off x="15535" y="1098747"/>
        <a:ext cx="4598080" cy="287170"/>
      </dsp:txXfrm>
    </dsp:sp>
    <dsp:sp modelId="{CD563512-32AE-4044-9AA6-AA1FB7F7C5BA}">
      <dsp:nvSpPr>
        <dsp:cNvPr id="0" name=""/>
        <dsp:cNvSpPr/>
      </dsp:nvSpPr>
      <dsp:spPr>
        <a:xfrm>
          <a:off x="0" y="142449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Erg verwant aan nauw verwant zijn aan de struisvogels, met als zustergroep de </a:t>
          </a:r>
          <a:r>
            <a:rPr lang="nl-NL" sz="800" kern="1200">
              <a:hlinkClick xmlns:r="http://schemas.openxmlformats.org/officeDocument/2006/relationships" r:id="rId1"/>
            </a:rPr>
            <a:t>emoes</a:t>
          </a:r>
          <a:r>
            <a:rPr lang="nl-NL" sz="800" kern="1200"/>
            <a:t> en </a:t>
          </a:r>
          <a:r>
            <a:rPr lang="nl-NL" sz="800" kern="1200">
              <a:hlinkClick xmlns:r="http://schemas.openxmlformats.org/officeDocument/2006/relationships" r:id="rId2"/>
            </a:rPr>
            <a:t>kasuarissen</a:t>
          </a:r>
          <a:r>
            <a:rPr lang="nl-NL" sz="800" kern="1200"/>
            <a:t>. </a:t>
          </a:r>
          <a:endParaRPr lang="en-US" sz="800" kern="1200"/>
        </a:p>
      </dsp:txBody>
      <dsp:txXfrm>
        <a:off x="15535" y="1440027"/>
        <a:ext cx="4598080" cy="287170"/>
      </dsp:txXfrm>
    </dsp:sp>
    <dsp:sp modelId="{7BFD1B0F-AFD0-43BF-A8DE-9EE06AFC3DA0}">
      <dsp:nvSpPr>
        <dsp:cNvPr id="0" name=""/>
        <dsp:cNvSpPr/>
      </dsp:nvSpPr>
      <dsp:spPr>
        <a:xfrm>
          <a:off x="0" y="176577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Kunnen niet vliegen (zwaar en soort veren)</a:t>
          </a:r>
          <a:endParaRPr lang="en-US" sz="800" kern="1200"/>
        </a:p>
      </dsp:txBody>
      <dsp:txXfrm>
        <a:off x="15535" y="1781307"/>
        <a:ext cx="4598080" cy="287170"/>
      </dsp:txXfrm>
    </dsp:sp>
    <dsp:sp modelId="{70E377F6-A458-4610-A0A7-5FD666419976}">
      <dsp:nvSpPr>
        <dsp:cNvPr id="0" name=""/>
        <dsp:cNvSpPr/>
      </dsp:nvSpPr>
      <dsp:spPr>
        <a:xfrm>
          <a:off x="0" y="210705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Botten zijn niet hol</a:t>
          </a:r>
          <a:endParaRPr lang="en-US" sz="800" kern="1200"/>
        </a:p>
      </dsp:txBody>
      <dsp:txXfrm>
        <a:off x="15535" y="2122587"/>
        <a:ext cx="4598080" cy="287170"/>
      </dsp:txXfrm>
    </dsp:sp>
    <dsp:sp modelId="{4054FF01-D296-4C67-9FB4-61397DE6F40E}">
      <dsp:nvSpPr>
        <dsp:cNvPr id="0" name=""/>
        <dsp:cNvSpPr/>
      </dsp:nvSpPr>
      <dsp:spPr>
        <a:xfrm>
          <a:off x="0" y="244833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Grootte vleugels zorgen voor balans/evenwicht tijdens het rennen (60km/p.u.)</a:t>
          </a:r>
          <a:endParaRPr lang="en-US" sz="800" kern="1200"/>
        </a:p>
      </dsp:txBody>
      <dsp:txXfrm>
        <a:off x="15535" y="2463867"/>
        <a:ext cx="4598080" cy="287170"/>
      </dsp:txXfrm>
    </dsp:sp>
    <dsp:sp modelId="{6EF9663A-4850-4C70-B33E-4DDB71E1E615}">
      <dsp:nvSpPr>
        <dsp:cNvPr id="0" name=""/>
        <dsp:cNvSpPr/>
      </dsp:nvSpPr>
      <dsp:spPr>
        <a:xfrm>
          <a:off x="0" y="278961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Omnivoor</a:t>
          </a:r>
          <a:endParaRPr lang="en-US" sz="800" kern="1200"/>
        </a:p>
      </dsp:txBody>
      <dsp:txXfrm>
        <a:off x="15535" y="2805147"/>
        <a:ext cx="4598080" cy="287170"/>
      </dsp:txXfrm>
    </dsp:sp>
    <dsp:sp modelId="{D59B5BCF-9814-4B67-ADF1-BD5CADD6E7CE}">
      <dsp:nvSpPr>
        <dsp:cNvPr id="0" name=""/>
        <dsp:cNvSpPr/>
      </dsp:nvSpPr>
      <dsp:spPr>
        <a:xfrm>
          <a:off x="0" y="313089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Polygamie </a:t>
          </a:r>
          <a:endParaRPr lang="en-US" sz="800" kern="1200"/>
        </a:p>
      </dsp:txBody>
      <dsp:txXfrm>
        <a:off x="15535" y="3146427"/>
        <a:ext cx="4598080" cy="287170"/>
      </dsp:txXfrm>
    </dsp:sp>
    <dsp:sp modelId="{C746884C-30FC-4174-9317-016A0A6BF4DE}">
      <dsp:nvSpPr>
        <dsp:cNvPr id="0" name=""/>
        <dsp:cNvSpPr/>
      </dsp:nvSpPr>
      <dsp:spPr>
        <a:xfrm>
          <a:off x="0" y="347217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Veren zijn slap en slagpennen ontbreken</a:t>
          </a:r>
          <a:endParaRPr lang="en-US" sz="800" kern="1200"/>
        </a:p>
      </dsp:txBody>
      <dsp:txXfrm>
        <a:off x="15535" y="3487707"/>
        <a:ext cx="4598080" cy="287170"/>
      </dsp:txXfrm>
    </dsp:sp>
    <dsp:sp modelId="{F2308299-36F4-44CB-B99C-8D02A53B3A5F}">
      <dsp:nvSpPr>
        <dsp:cNvPr id="0" name=""/>
        <dsp:cNvSpPr/>
      </dsp:nvSpPr>
      <dsp:spPr>
        <a:xfrm>
          <a:off x="0" y="381345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Lange, krachtige poten met 3 tenen</a:t>
          </a:r>
          <a:endParaRPr lang="en-US" sz="800" kern="1200"/>
        </a:p>
      </dsp:txBody>
      <dsp:txXfrm>
        <a:off x="15535" y="3828987"/>
        <a:ext cx="4598080" cy="287170"/>
      </dsp:txXfrm>
    </dsp:sp>
    <dsp:sp modelId="{A0B8243D-7CEA-4ED8-A2F5-9FC5051716A9}">
      <dsp:nvSpPr>
        <dsp:cNvPr id="0" name=""/>
        <dsp:cNvSpPr/>
      </dsp:nvSpPr>
      <dsp:spPr>
        <a:xfrm>
          <a:off x="0" y="415473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Lange nek </a:t>
          </a:r>
          <a:endParaRPr lang="en-US" sz="800" kern="1200"/>
        </a:p>
      </dsp:txBody>
      <dsp:txXfrm>
        <a:off x="15535" y="4170267"/>
        <a:ext cx="4598080" cy="287170"/>
      </dsp:txXfrm>
    </dsp:sp>
    <dsp:sp modelId="{A5D62DDB-1E25-4BAF-8FCD-F37584EB2BB8}">
      <dsp:nvSpPr>
        <dsp:cNvPr id="0" name=""/>
        <dsp:cNvSpPr/>
      </dsp:nvSpPr>
      <dsp:spPr>
        <a:xfrm>
          <a:off x="0" y="4496012"/>
          <a:ext cx="4629150" cy="3182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90-130 cm </a:t>
          </a:r>
          <a:endParaRPr lang="en-US" sz="800" kern="1200"/>
        </a:p>
      </dsp:txBody>
      <dsp:txXfrm>
        <a:off x="15535" y="4511547"/>
        <a:ext cx="4598080" cy="28717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DC08FB-9988-4480-904A-5C0441F3D917}">
      <dsp:nvSpPr>
        <dsp:cNvPr id="0" name=""/>
        <dsp:cNvSpPr/>
      </dsp:nvSpPr>
      <dsp:spPr>
        <a:xfrm>
          <a:off x="0" y="59811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Grote loopvogels met grote sterke poten, grote stappen</a:t>
          </a:r>
          <a:endParaRPr lang="en-US" sz="1000" kern="1200"/>
        </a:p>
      </dsp:txBody>
      <dsp:txXfrm>
        <a:off x="19392" y="79203"/>
        <a:ext cx="3847416" cy="358467"/>
      </dsp:txXfrm>
    </dsp:sp>
    <dsp:sp modelId="{2A832D46-98A8-475A-BA79-53CDD1934990}">
      <dsp:nvSpPr>
        <dsp:cNvPr id="0" name=""/>
        <dsp:cNvSpPr/>
      </dsp:nvSpPr>
      <dsp:spPr>
        <a:xfrm>
          <a:off x="0" y="485862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Kale nek of kleine haartjes op de nek</a:t>
          </a:r>
          <a:endParaRPr lang="en-US" sz="1000" kern="1200"/>
        </a:p>
      </dsp:txBody>
      <dsp:txXfrm>
        <a:off x="19392" y="505254"/>
        <a:ext cx="3847416" cy="358467"/>
      </dsp:txXfrm>
    </dsp:sp>
    <dsp:sp modelId="{C5573478-4D12-46F0-A9B0-75961EDEE709}">
      <dsp:nvSpPr>
        <dsp:cNvPr id="0" name=""/>
        <dsp:cNvSpPr/>
      </dsp:nvSpPr>
      <dsp:spPr>
        <a:xfrm>
          <a:off x="0" y="911914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Lichtbruin of grijs van kleur</a:t>
          </a:r>
          <a:endParaRPr lang="en-US" sz="1000" kern="1200"/>
        </a:p>
      </dsp:txBody>
      <dsp:txXfrm>
        <a:off x="19392" y="931306"/>
        <a:ext cx="3847416" cy="358467"/>
      </dsp:txXfrm>
    </dsp:sp>
    <dsp:sp modelId="{BAE2B565-CE6E-498B-8EFB-74F320EF5B25}">
      <dsp:nvSpPr>
        <dsp:cNvPr id="0" name=""/>
        <dsp:cNvSpPr/>
      </dsp:nvSpPr>
      <dsp:spPr>
        <a:xfrm>
          <a:off x="0" y="1337965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Hele kleine vleugels, niet vliegen</a:t>
          </a:r>
          <a:endParaRPr lang="en-US" sz="1000" kern="1200"/>
        </a:p>
      </dsp:txBody>
      <dsp:txXfrm>
        <a:off x="19392" y="1357357"/>
        <a:ext cx="3847416" cy="358467"/>
      </dsp:txXfrm>
    </dsp:sp>
    <dsp:sp modelId="{0A003617-5246-49C7-A75C-3E965425F57E}">
      <dsp:nvSpPr>
        <dsp:cNvPr id="0" name=""/>
        <dsp:cNvSpPr/>
      </dsp:nvSpPr>
      <dsp:spPr>
        <a:xfrm>
          <a:off x="0" y="1764017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(Man broedt eieren uit)</a:t>
          </a:r>
          <a:endParaRPr lang="en-US" sz="1000" kern="1200"/>
        </a:p>
      </dsp:txBody>
      <dsp:txXfrm>
        <a:off x="19392" y="1783409"/>
        <a:ext cx="3847416" cy="358467"/>
      </dsp:txXfrm>
    </dsp:sp>
    <dsp:sp modelId="{CDF2DC78-2DE1-4043-B31C-B35E66300216}">
      <dsp:nvSpPr>
        <dsp:cNvPr id="0" name=""/>
        <dsp:cNvSpPr/>
      </dsp:nvSpPr>
      <dsp:spPr>
        <a:xfrm>
          <a:off x="0" y="2190069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Omnivoor </a:t>
          </a:r>
          <a:endParaRPr lang="en-US" sz="1000" kern="1200"/>
        </a:p>
      </dsp:txBody>
      <dsp:txXfrm>
        <a:off x="19392" y="2209461"/>
        <a:ext cx="3847416" cy="358467"/>
      </dsp:txXfrm>
    </dsp:sp>
    <dsp:sp modelId="{3883543B-6950-450D-B4FA-E92E0194F181}">
      <dsp:nvSpPr>
        <dsp:cNvPr id="0" name=""/>
        <dsp:cNvSpPr/>
      </dsp:nvSpPr>
      <dsp:spPr>
        <a:xfrm>
          <a:off x="0" y="2616120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Drie tenen </a:t>
          </a:r>
          <a:endParaRPr lang="en-US" sz="1000" kern="1200"/>
        </a:p>
      </dsp:txBody>
      <dsp:txXfrm>
        <a:off x="19392" y="2635512"/>
        <a:ext cx="3847416" cy="358467"/>
      </dsp:txXfrm>
    </dsp:sp>
    <dsp:sp modelId="{A1572C8C-95AA-46FA-BFA7-AAB239F6D0FD}">
      <dsp:nvSpPr>
        <dsp:cNvPr id="0" name=""/>
        <dsp:cNvSpPr/>
      </dsp:nvSpPr>
      <dsp:spPr>
        <a:xfrm>
          <a:off x="0" y="3042172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In het skelet en DNA kenmerken die bij andere vogels ontbreken</a:t>
          </a:r>
          <a:endParaRPr lang="en-US" sz="1000" kern="1200"/>
        </a:p>
      </dsp:txBody>
      <dsp:txXfrm>
        <a:off x="19392" y="3061564"/>
        <a:ext cx="3847416" cy="358467"/>
      </dsp:txXfrm>
    </dsp:sp>
    <dsp:sp modelId="{406AD12C-9162-4368-BE4F-F99E67ADA272}">
      <dsp:nvSpPr>
        <dsp:cNvPr id="0" name=""/>
        <dsp:cNvSpPr/>
      </dsp:nvSpPr>
      <dsp:spPr>
        <a:xfrm>
          <a:off x="0" y="3468223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2 soorten oogleden. 1 om te knipperen en de andere om zand weg te houden uit het oog</a:t>
          </a:r>
          <a:endParaRPr lang="en-US" sz="1000" kern="1200"/>
        </a:p>
      </dsp:txBody>
      <dsp:txXfrm>
        <a:off x="19392" y="3487615"/>
        <a:ext cx="3847416" cy="358467"/>
      </dsp:txXfrm>
    </dsp:sp>
    <dsp:sp modelId="{B5FE07C7-5B16-432D-A855-32FA763436F0}">
      <dsp:nvSpPr>
        <dsp:cNvPr id="0" name=""/>
        <dsp:cNvSpPr/>
      </dsp:nvSpPr>
      <dsp:spPr>
        <a:xfrm>
          <a:off x="0" y="3894275"/>
          <a:ext cx="3886200" cy="39725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Australië en nieuw Guinea</a:t>
          </a:r>
          <a:endParaRPr lang="en-US" sz="1000" kern="1200"/>
        </a:p>
      </dsp:txBody>
      <dsp:txXfrm>
        <a:off x="19392" y="3913667"/>
        <a:ext cx="3847416" cy="35846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A7B6B5-CEA2-4BD8-BF3A-78149D90D196}">
      <dsp:nvSpPr>
        <dsp:cNvPr id="0" name=""/>
        <dsp:cNvSpPr/>
      </dsp:nvSpPr>
      <dsp:spPr>
        <a:xfrm>
          <a:off x="0" y="691389"/>
          <a:ext cx="3886200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Middelgroot tot grote watervogels </a:t>
          </a:r>
          <a:endParaRPr lang="en-US" sz="1400" kern="1200"/>
        </a:p>
      </dsp:txBody>
      <dsp:txXfrm>
        <a:off x="16392" y="707781"/>
        <a:ext cx="3853416" cy="303006"/>
      </dsp:txXfrm>
    </dsp:sp>
    <dsp:sp modelId="{DF8D0C0C-6F12-44D2-8B4C-1A637164051B}">
      <dsp:nvSpPr>
        <dsp:cNvPr id="0" name=""/>
        <dsp:cNvSpPr/>
      </dsp:nvSpPr>
      <dsp:spPr>
        <a:xfrm>
          <a:off x="0" y="1067499"/>
          <a:ext cx="3886200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Plomp uiterlijk</a:t>
          </a:r>
          <a:endParaRPr lang="en-US" sz="1400" kern="1200"/>
        </a:p>
      </dsp:txBody>
      <dsp:txXfrm>
        <a:off x="16392" y="1083891"/>
        <a:ext cx="3853416" cy="303006"/>
      </dsp:txXfrm>
    </dsp:sp>
    <dsp:sp modelId="{CBCBF793-448E-4178-9E32-A89CE4DA0BE3}">
      <dsp:nvSpPr>
        <dsp:cNvPr id="0" name=""/>
        <dsp:cNvSpPr/>
      </dsp:nvSpPr>
      <dsp:spPr>
        <a:xfrm>
          <a:off x="0" y="1443609"/>
          <a:ext cx="3886200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Sommige lange hals </a:t>
          </a:r>
          <a:endParaRPr lang="en-US" sz="1400" kern="1200"/>
        </a:p>
      </dsp:txBody>
      <dsp:txXfrm>
        <a:off x="16392" y="1460001"/>
        <a:ext cx="3853416" cy="303006"/>
      </dsp:txXfrm>
    </dsp:sp>
    <dsp:sp modelId="{870116EC-7671-4D89-A21F-0C883F473867}">
      <dsp:nvSpPr>
        <dsp:cNvPr id="0" name=""/>
        <dsp:cNvSpPr/>
      </dsp:nvSpPr>
      <dsp:spPr>
        <a:xfrm>
          <a:off x="0" y="1819719"/>
          <a:ext cx="3886200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Plantaardig voedsel (algemeen)</a:t>
          </a:r>
          <a:endParaRPr lang="en-US" sz="1400" kern="1200"/>
        </a:p>
      </dsp:txBody>
      <dsp:txXfrm>
        <a:off x="16392" y="1836111"/>
        <a:ext cx="3853416" cy="303006"/>
      </dsp:txXfrm>
    </dsp:sp>
    <dsp:sp modelId="{EB18844C-B984-4E6C-A3EE-92AFE4C41CE5}">
      <dsp:nvSpPr>
        <dsp:cNvPr id="0" name=""/>
        <dsp:cNvSpPr/>
      </dsp:nvSpPr>
      <dsp:spPr>
        <a:xfrm>
          <a:off x="0" y="2195829"/>
          <a:ext cx="3886200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Afgeplatte snavel, zeefsnavel, lamellen op de snavel</a:t>
          </a:r>
          <a:endParaRPr lang="en-US" sz="1400" kern="1200"/>
        </a:p>
      </dsp:txBody>
      <dsp:txXfrm>
        <a:off x="16392" y="2212221"/>
        <a:ext cx="3853416" cy="303006"/>
      </dsp:txXfrm>
    </dsp:sp>
    <dsp:sp modelId="{E9E27CF2-87F6-4BD2-B197-53F365DCD159}">
      <dsp:nvSpPr>
        <dsp:cNvPr id="0" name=""/>
        <dsp:cNvSpPr/>
      </dsp:nvSpPr>
      <dsp:spPr>
        <a:xfrm>
          <a:off x="0" y="2571939"/>
          <a:ext cx="3886200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Zwemvliezen (behalve hoederkoeten)</a:t>
          </a:r>
          <a:endParaRPr lang="en-US" sz="1400" kern="1200"/>
        </a:p>
      </dsp:txBody>
      <dsp:txXfrm>
        <a:off x="16392" y="2588331"/>
        <a:ext cx="3853416" cy="303006"/>
      </dsp:txXfrm>
    </dsp:sp>
    <dsp:sp modelId="{FA37DDBF-E24C-48E5-8177-C28E0AB37481}">
      <dsp:nvSpPr>
        <dsp:cNvPr id="0" name=""/>
        <dsp:cNvSpPr/>
      </dsp:nvSpPr>
      <dsp:spPr>
        <a:xfrm>
          <a:off x="0" y="2948049"/>
          <a:ext cx="3886200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In of bij het water</a:t>
          </a:r>
          <a:endParaRPr lang="en-US" sz="1400" kern="1200"/>
        </a:p>
      </dsp:txBody>
      <dsp:txXfrm>
        <a:off x="16392" y="2964441"/>
        <a:ext cx="3853416" cy="303006"/>
      </dsp:txXfrm>
    </dsp:sp>
    <dsp:sp modelId="{9260C981-6F7D-48E3-B3AE-C68576680F0D}">
      <dsp:nvSpPr>
        <dsp:cNvPr id="0" name=""/>
        <dsp:cNvSpPr/>
      </dsp:nvSpPr>
      <dsp:spPr>
        <a:xfrm>
          <a:off x="0" y="3324159"/>
          <a:ext cx="3886200" cy="335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Waterafstotende veren door vetklier</a:t>
          </a:r>
          <a:endParaRPr lang="en-US" sz="1400" kern="1200"/>
        </a:p>
      </dsp:txBody>
      <dsp:txXfrm>
        <a:off x="16392" y="3340551"/>
        <a:ext cx="3853416" cy="30300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84C822-43DB-4498-A02C-031DA541F7E1}">
      <dsp:nvSpPr>
        <dsp:cNvPr id="0" name=""/>
        <dsp:cNvSpPr/>
      </dsp:nvSpPr>
      <dsp:spPr>
        <a:xfrm>
          <a:off x="0" y="531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D022FD-6876-409C-A335-B6B3A21B13E7}">
      <dsp:nvSpPr>
        <dsp:cNvPr id="0" name=""/>
        <dsp:cNvSpPr/>
      </dsp:nvSpPr>
      <dsp:spPr>
        <a:xfrm>
          <a:off x="0" y="531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Afhankelijk van mensen en de ontginningen van grond  </a:t>
          </a:r>
          <a:endParaRPr lang="en-US" sz="1000" kern="1200"/>
        </a:p>
      </dsp:txBody>
      <dsp:txXfrm>
        <a:off x="0" y="531"/>
        <a:ext cx="3886200" cy="290018"/>
      </dsp:txXfrm>
    </dsp:sp>
    <dsp:sp modelId="{FA5512A3-2E24-4782-9255-4589E46C54FB}">
      <dsp:nvSpPr>
        <dsp:cNvPr id="0" name=""/>
        <dsp:cNvSpPr/>
      </dsp:nvSpPr>
      <dsp:spPr>
        <a:xfrm>
          <a:off x="0" y="290549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381D96-6B85-43FD-A7BF-A13420203351}">
      <dsp:nvSpPr>
        <dsp:cNvPr id="0" name=""/>
        <dsp:cNvSpPr/>
      </dsp:nvSpPr>
      <dsp:spPr>
        <a:xfrm>
          <a:off x="0" y="290549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Nestvlieders</a:t>
          </a:r>
          <a:endParaRPr lang="en-US" sz="1000" kern="1200"/>
        </a:p>
      </dsp:txBody>
      <dsp:txXfrm>
        <a:off x="0" y="290549"/>
        <a:ext cx="3886200" cy="290018"/>
      </dsp:txXfrm>
    </dsp:sp>
    <dsp:sp modelId="{FF1FE32C-8385-447B-B6EE-DAED5B0CEDC4}">
      <dsp:nvSpPr>
        <dsp:cNvPr id="0" name=""/>
        <dsp:cNvSpPr/>
      </dsp:nvSpPr>
      <dsp:spPr>
        <a:xfrm>
          <a:off x="0" y="580567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F601DA-D702-4532-B631-CF032B77A60B}">
      <dsp:nvSpPr>
        <dsp:cNvPr id="0" name=""/>
        <dsp:cNvSpPr/>
      </dsp:nvSpPr>
      <dsp:spPr>
        <a:xfrm>
          <a:off x="0" y="580567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Prooidieren </a:t>
          </a:r>
          <a:endParaRPr lang="en-US" sz="1000" kern="1200"/>
        </a:p>
      </dsp:txBody>
      <dsp:txXfrm>
        <a:off x="0" y="580567"/>
        <a:ext cx="3886200" cy="290018"/>
      </dsp:txXfrm>
    </dsp:sp>
    <dsp:sp modelId="{03F1FCA4-E5EC-4D3A-85D2-2912A4F1C411}">
      <dsp:nvSpPr>
        <dsp:cNvPr id="0" name=""/>
        <dsp:cNvSpPr/>
      </dsp:nvSpPr>
      <dsp:spPr>
        <a:xfrm>
          <a:off x="0" y="870586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B72CB7-3A52-4178-A74F-27F6F6E4587E}">
      <dsp:nvSpPr>
        <dsp:cNvPr id="0" name=""/>
        <dsp:cNvSpPr/>
      </dsp:nvSpPr>
      <dsp:spPr>
        <a:xfrm>
          <a:off x="0" y="870586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Hannen en hennen</a:t>
          </a:r>
          <a:endParaRPr lang="en-US" sz="1000" kern="1200"/>
        </a:p>
      </dsp:txBody>
      <dsp:txXfrm>
        <a:off x="0" y="870586"/>
        <a:ext cx="3886200" cy="290018"/>
      </dsp:txXfrm>
    </dsp:sp>
    <dsp:sp modelId="{4ECD6E5B-866F-48D3-BA60-4140EDC7C900}">
      <dsp:nvSpPr>
        <dsp:cNvPr id="0" name=""/>
        <dsp:cNvSpPr/>
      </dsp:nvSpPr>
      <dsp:spPr>
        <a:xfrm>
          <a:off x="0" y="1160604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0CE439-53F8-4E04-8F0A-2DBA8881944F}">
      <dsp:nvSpPr>
        <dsp:cNvPr id="0" name=""/>
        <dsp:cNvSpPr/>
      </dsp:nvSpPr>
      <dsp:spPr>
        <a:xfrm>
          <a:off x="0" y="1160604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Grondvogels </a:t>
          </a:r>
          <a:endParaRPr lang="en-US" sz="1000" kern="1200"/>
        </a:p>
      </dsp:txBody>
      <dsp:txXfrm>
        <a:off x="0" y="1160604"/>
        <a:ext cx="3886200" cy="290018"/>
      </dsp:txXfrm>
    </dsp:sp>
    <dsp:sp modelId="{30654843-60BB-4701-9508-95ECC704471E}">
      <dsp:nvSpPr>
        <dsp:cNvPr id="0" name=""/>
        <dsp:cNvSpPr/>
      </dsp:nvSpPr>
      <dsp:spPr>
        <a:xfrm>
          <a:off x="0" y="1450623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D0AD33-FA79-47CD-944F-649BF67EF05C}">
      <dsp:nvSpPr>
        <dsp:cNvPr id="0" name=""/>
        <dsp:cNvSpPr/>
      </dsp:nvSpPr>
      <dsp:spPr>
        <a:xfrm>
          <a:off x="0" y="1450623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Vliegen niet ver en hoog </a:t>
          </a:r>
          <a:endParaRPr lang="en-US" sz="1000" kern="1200"/>
        </a:p>
      </dsp:txBody>
      <dsp:txXfrm>
        <a:off x="0" y="1450623"/>
        <a:ext cx="3886200" cy="290018"/>
      </dsp:txXfrm>
    </dsp:sp>
    <dsp:sp modelId="{A01ED0A8-D982-4188-BE9F-630BEFAB8381}">
      <dsp:nvSpPr>
        <dsp:cNvPr id="0" name=""/>
        <dsp:cNvSpPr/>
      </dsp:nvSpPr>
      <dsp:spPr>
        <a:xfrm>
          <a:off x="0" y="1740641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8933D8-DAAA-4012-AFBC-0C790F5075D9}">
      <dsp:nvSpPr>
        <dsp:cNvPr id="0" name=""/>
        <dsp:cNvSpPr/>
      </dsp:nvSpPr>
      <dsp:spPr>
        <a:xfrm>
          <a:off x="0" y="1740641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Broeden op de grond </a:t>
          </a:r>
          <a:endParaRPr lang="en-US" sz="1000" kern="1200"/>
        </a:p>
      </dsp:txBody>
      <dsp:txXfrm>
        <a:off x="0" y="1740641"/>
        <a:ext cx="3886200" cy="290018"/>
      </dsp:txXfrm>
    </dsp:sp>
    <dsp:sp modelId="{82D6ACC0-9946-4DE0-A8AE-DF4FC6C04C3B}">
      <dsp:nvSpPr>
        <dsp:cNvPr id="0" name=""/>
        <dsp:cNvSpPr/>
      </dsp:nvSpPr>
      <dsp:spPr>
        <a:xfrm>
          <a:off x="0" y="2030659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78100-1F73-4830-9D18-D34F5CF6D8AA}">
      <dsp:nvSpPr>
        <dsp:cNvPr id="0" name=""/>
        <dsp:cNvSpPr/>
      </dsp:nvSpPr>
      <dsp:spPr>
        <a:xfrm>
          <a:off x="0" y="2030659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Plompe lichaamsbouw</a:t>
          </a:r>
          <a:endParaRPr lang="en-US" sz="1000" kern="1200"/>
        </a:p>
      </dsp:txBody>
      <dsp:txXfrm>
        <a:off x="0" y="2030659"/>
        <a:ext cx="3886200" cy="290018"/>
      </dsp:txXfrm>
    </dsp:sp>
    <dsp:sp modelId="{73F7FA66-CAEB-4CB7-8361-41D2A7257551}">
      <dsp:nvSpPr>
        <dsp:cNvPr id="0" name=""/>
        <dsp:cNvSpPr/>
      </dsp:nvSpPr>
      <dsp:spPr>
        <a:xfrm>
          <a:off x="0" y="2320678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67EEEA-1B89-45ED-9C15-B04B55B2F603}">
      <dsp:nvSpPr>
        <dsp:cNvPr id="0" name=""/>
        <dsp:cNvSpPr/>
      </dsp:nvSpPr>
      <dsp:spPr>
        <a:xfrm>
          <a:off x="0" y="2320678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Grondvogels</a:t>
          </a:r>
          <a:endParaRPr lang="en-US" sz="1000" kern="1200"/>
        </a:p>
      </dsp:txBody>
      <dsp:txXfrm>
        <a:off x="0" y="2320678"/>
        <a:ext cx="3886200" cy="290018"/>
      </dsp:txXfrm>
    </dsp:sp>
    <dsp:sp modelId="{DED97E26-2DA3-4D31-AACE-2624AADF2FF0}">
      <dsp:nvSpPr>
        <dsp:cNvPr id="0" name=""/>
        <dsp:cNvSpPr/>
      </dsp:nvSpPr>
      <dsp:spPr>
        <a:xfrm>
          <a:off x="0" y="2610696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89CDA3-6851-4510-B309-D19B0C69EB3E}">
      <dsp:nvSpPr>
        <dsp:cNvPr id="0" name=""/>
        <dsp:cNvSpPr/>
      </dsp:nvSpPr>
      <dsp:spPr>
        <a:xfrm>
          <a:off x="0" y="2610696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Jongen zijn afhankelijk van insecten en kunnen slecht tegen slecht weer</a:t>
          </a:r>
          <a:endParaRPr lang="en-US" sz="1000" kern="1200"/>
        </a:p>
      </dsp:txBody>
      <dsp:txXfrm>
        <a:off x="0" y="2610696"/>
        <a:ext cx="3886200" cy="290018"/>
      </dsp:txXfrm>
    </dsp:sp>
    <dsp:sp modelId="{9B38AF9F-E8D4-4CD7-AF2A-3CD63CB1825F}">
      <dsp:nvSpPr>
        <dsp:cNvPr id="0" name=""/>
        <dsp:cNvSpPr/>
      </dsp:nvSpPr>
      <dsp:spPr>
        <a:xfrm>
          <a:off x="0" y="2900714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92AB0D-A3AC-48EC-BE12-0679E93669B2}">
      <dsp:nvSpPr>
        <dsp:cNvPr id="0" name=""/>
        <dsp:cNvSpPr/>
      </dsp:nvSpPr>
      <dsp:spPr>
        <a:xfrm>
          <a:off x="0" y="2900714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Nuttig voor de mens (vlees en eieren)</a:t>
          </a:r>
          <a:endParaRPr lang="en-US" sz="1000" kern="1200"/>
        </a:p>
      </dsp:txBody>
      <dsp:txXfrm>
        <a:off x="0" y="2900714"/>
        <a:ext cx="3886200" cy="290018"/>
      </dsp:txXfrm>
    </dsp:sp>
    <dsp:sp modelId="{66D5321B-C6F2-4006-9226-21F0C6596316}">
      <dsp:nvSpPr>
        <dsp:cNvPr id="0" name=""/>
        <dsp:cNvSpPr/>
      </dsp:nvSpPr>
      <dsp:spPr>
        <a:xfrm>
          <a:off x="0" y="3190733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C425AE-AF2D-4979-9B6E-5E062A63874B}">
      <dsp:nvSpPr>
        <dsp:cNvPr id="0" name=""/>
        <dsp:cNvSpPr/>
      </dsp:nvSpPr>
      <dsp:spPr>
        <a:xfrm>
          <a:off x="0" y="3190733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Komen over de hele wereld voor</a:t>
          </a:r>
          <a:endParaRPr lang="en-US" sz="1000" kern="1200"/>
        </a:p>
      </dsp:txBody>
      <dsp:txXfrm>
        <a:off x="0" y="3190733"/>
        <a:ext cx="3886200" cy="290018"/>
      </dsp:txXfrm>
    </dsp:sp>
    <dsp:sp modelId="{907F1C5C-63B0-45F0-8332-05C3B5460809}">
      <dsp:nvSpPr>
        <dsp:cNvPr id="0" name=""/>
        <dsp:cNvSpPr/>
      </dsp:nvSpPr>
      <dsp:spPr>
        <a:xfrm>
          <a:off x="0" y="3480751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B3AE6A-99DD-40C2-89E8-4C5F7C095C8F}">
      <dsp:nvSpPr>
        <dsp:cNvPr id="0" name=""/>
        <dsp:cNvSpPr/>
      </dsp:nvSpPr>
      <dsp:spPr>
        <a:xfrm>
          <a:off x="0" y="3480751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Haan fel gekleurd</a:t>
          </a:r>
          <a:endParaRPr lang="en-US" sz="1000" kern="1200"/>
        </a:p>
      </dsp:txBody>
      <dsp:txXfrm>
        <a:off x="0" y="3480751"/>
        <a:ext cx="3886200" cy="290018"/>
      </dsp:txXfrm>
    </dsp:sp>
    <dsp:sp modelId="{ABC72881-71F5-4F86-94F4-D86D2CEF018A}">
      <dsp:nvSpPr>
        <dsp:cNvPr id="0" name=""/>
        <dsp:cNvSpPr/>
      </dsp:nvSpPr>
      <dsp:spPr>
        <a:xfrm>
          <a:off x="0" y="3770770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805F81-902D-439F-B665-38DBAB098D51}">
      <dsp:nvSpPr>
        <dsp:cNvPr id="0" name=""/>
        <dsp:cNvSpPr/>
      </dsp:nvSpPr>
      <dsp:spPr>
        <a:xfrm>
          <a:off x="0" y="3770770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3 tenen naar voren 1 naar achter</a:t>
          </a:r>
          <a:endParaRPr lang="en-US" sz="1000" kern="1200"/>
        </a:p>
      </dsp:txBody>
      <dsp:txXfrm>
        <a:off x="0" y="3770770"/>
        <a:ext cx="3886200" cy="290018"/>
      </dsp:txXfrm>
    </dsp:sp>
    <dsp:sp modelId="{8DF28CEB-E5B6-4979-B551-807D23B28B57}">
      <dsp:nvSpPr>
        <dsp:cNvPr id="0" name=""/>
        <dsp:cNvSpPr/>
      </dsp:nvSpPr>
      <dsp:spPr>
        <a:xfrm>
          <a:off x="0" y="4060788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61A2CC-95F6-4575-99FB-21AB0047757D}">
      <dsp:nvSpPr>
        <dsp:cNvPr id="0" name=""/>
        <dsp:cNvSpPr/>
      </dsp:nvSpPr>
      <dsp:spPr>
        <a:xfrm>
          <a:off x="0" y="4060788"/>
          <a:ext cx="3886200" cy="290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000" kern="1200"/>
            <a:t>Omnivoren </a:t>
          </a:r>
          <a:endParaRPr lang="en-US" sz="1000" kern="1200"/>
        </a:p>
      </dsp:txBody>
      <dsp:txXfrm>
        <a:off x="0" y="4060788"/>
        <a:ext cx="3886200" cy="29001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122F76-35B4-4124-82DD-34FEE2E2EDD5}">
      <dsp:nvSpPr>
        <dsp:cNvPr id="0" name=""/>
        <dsp:cNvSpPr/>
      </dsp:nvSpPr>
      <dsp:spPr>
        <a:xfrm>
          <a:off x="0" y="531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538DAC-E6E8-40DB-8EDD-DFDCDC2CD67F}">
      <dsp:nvSpPr>
        <dsp:cNvPr id="0" name=""/>
        <dsp:cNvSpPr/>
      </dsp:nvSpPr>
      <dsp:spPr>
        <a:xfrm>
          <a:off x="0" y="531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Meestal carnivoor </a:t>
          </a:r>
          <a:endParaRPr lang="en-US" sz="1400" kern="1200"/>
        </a:p>
      </dsp:txBody>
      <dsp:txXfrm>
        <a:off x="0" y="531"/>
        <a:ext cx="3886200" cy="334636"/>
      </dsp:txXfrm>
    </dsp:sp>
    <dsp:sp modelId="{BFAD403A-605F-41B0-A433-BA2747799910}">
      <dsp:nvSpPr>
        <dsp:cNvPr id="0" name=""/>
        <dsp:cNvSpPr/>
      </dsp:nvSpPr>
      <dsp:spPr>
        <a:xfrm>
          <a:off x="0" y="335167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E58930-4157-4807-BD3B-D67CB517F748}">
      <dsp:nvSpPr>
        <dsp:cNvPr id="0" name=""/>
        <dsp:cNvSpPr/>
      </dsp:nvSpPr>
      <dsp:spPr>
        <a:xfrm>
          <a:off x="0" y="335167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Gevoelig voor chemische bestrijdingsmiddelen  </a:t>
          </a:r>
          <a:endParaRPr lang="en-US" sz="1400" kern="1200"/>
        </a:p>
      </dsp:txBody>
      <dsp:txXfrm>
        <a:off x="0" y="335167"/>
        <a:ext cx="3886200" cy="334636"/>
      </dsp:txXfrm>
    </dsp:sp>
    <dsp:sp modelId="{5E8AC3C1-7DC0-426B-964F-29E6C9521E0E}">
      <dsp:nvSpPr>
        <dsp:cNvPr id="0" name=""/>
        <dsp:cNvSpPr/>
      </dsp:nvSpPr>
      <dsp:spPr>
        <a:xfrm>
          <a:off x="0" y="669804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9DE5D1-6C42-433C-BB8A-7EF55066A5B8}">
      <dsp:nvSpPr>
        <dsp:cNvPr id="0" name=""/>
        <dsp:cNvSpPr/>
      </dsp:nvSpPr>
      <dsp:spPr>
        <a:xfrm>
          <a:off x="0" y="669804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Grote ronde ogen</a:t>
          </a:r>
          <a:endParaRPr lang="en-US" sz="1400" kern="1200"/>
        </a:p>
      </dsp:txBody>
      <dsp:txXfrm>
        <a:off x="0" y="669804"/>
        <a:ext cx="3886200" cy="334636"/>
      </dsp:txXfrm>
    </dsp:sp>
    <dsp:sp modelId="{04FAC576-BC84-43F4-BE99-8BD8D07D1215}">
      <dsp:nvSpPr>
        <dsp:cNvPr id="0" name=""/>
        <dsp:cNvSpPr/>
      </dsp:nvSpPr>
      <dsp:spPr>
        <a:xfrm>
          <a:off x="0" y="1004440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74D5D3-D6B6-4370-B7E1-61F822E8E16B}">
      <dsp:nvSpPr>
        <dsp:cNvPr id="0" name=""/>
        <dsp:cNvSpPr/>
      </dsp:nvSpPr>
      <dsp:spPr>
        <a:xfrm>
          <a:off x="0" y="1004440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Sterke, kromme snavel</a:t>
          </a:r>
          <a:endParaRPr lang="en-US" sz="1400" kern="1200"/>
        </a:p>
      </dsp:txBody>
      <dsp:txXfrm>
        <a:off x="0" y="1004440"/>
        <a:ext cx="3886200" cy="334636"/>
      </dsp:txXfrm>
    </dsp:sp>
    <dsp:sp modelId="{2AC7E358-6C67-4B12-A8AE-ABE2F2EE4725}">
      <dsp:nvSpPr>
        <dsp:cNvPr id="0" name=""/>
        <dsp:cNvSpPr/>
      </dsp:nvSpPr>
      <dsp:spPr>
        <a:xfrm>
          <a:off x="0" y="1339077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77EA33-D9D3-472D-AB3B-65CBC4346576}">
      <dsp:nvSpPr>
        <dsp:cNvPr id="0" name=""/>
        <dsp:cNvSpPr/>
      </dsp:nvSpPr>
      <dsp:spPr>
        <a:xfrm>
          <a:off x="0" y="1339077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Doden prooi met klauwen </a:t>
          </a:r>
          <a:endParaRPr lang="en-US" sz="1400" kern="1200"/>
        </a:p>
      </dsp:txBody>
      <dsp:txXfrm>
        <a:off x="0" y="1339077"/>
        <a:ext cx="3886200" cy="334636"/>
      </dsp:txXfrm>
    </dsp:sp>
    <dsp:sp modelId="{86D9C072-5F60-4FD3-870C-759460AF5847}">
      <dsp:nvSpPr>
        <dsp:cNvPr id="0" name=""/>
        <dsp:cNvSpPr/>
      </dsp:nvSpPr>
      <dsp:spPr>
        <a:xfrm>
          <a:off x="0" y="1673714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8214E0-E464-4F96-8727-562FE8158DB4}">
      <dsp:nvSpPr>
        <dsp:cNvPr id="0" name=""/>
        <dsp:cNvSpPr/>
      </dsp:nvSpPr>
      <dsp:spPr>
        <a:xfrm>
          <a:off x="0" y="1673714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Sterke, lange klauwen</a:t>
          </a:r>
          <a:endParaRPr lang="en-US" sz="1400" kern="1200"/>
        </a:p>
      </dsp:txBody>
      <dsp:txXfrm>
        <a:off x="0" y="1673714"/>
        <a:ext cx="3886200" cy="334636"/>
      </dsp:txXfrm>
    </dsp:sp>
    <dsp:sp modelId="{FA58BAAF-0FDD-4CBB-B93D-4BCB8D517009}">
      <dsp:nvSpPr>
        <dsp:cNvPr id="0" name=""/>
        <dsp:cNvSpPr/>
      </dsp:nvSpPr>
      <dsp:spPr>
        <a:xfrm>
          <a:off x="0" y="2008350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99888-4660-436C-ACB3-E24DC0FD42E4}">
      <dsp:nvSpPr>
        <dsp:cNvPr id="0" name=""/>
        <dsp:cNvSpPr/>
      </dsp:nvSpPr>
      <dsp:spPr>
        <a:xfrm>
          <a:off x="0" y="2008350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Jagers en/of aaseters</a:t>
          </a:r>
          <a:endParaRPr lang="en-US" sz="1400" kern="1200"/>
        </a:p>
      </dsp:txBody>
      <dsp:txXfrm>
        <a:off x="0" y="2008350"/>
        <a:ext cx="3886200" cy="334636"/>
      </dsp:txXfrm>
    </dsp:sp>
    <dsp:sp modelId="{941522BE-7567-4BD6-8F54-9516A0938681}">
      <dsp:nvSpPr>
        <dsp:cNvPr id="0" name=""/>
        <dsp:cNvSpPr/>
      </dsp:nvSpPr>
      <dsp:spPr>
        <a:xfrm>
          <a:off x="0" y="2342987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26C3D5-9B56-4046-96A2-0B0A7DD6C304}">
      <dsp:nvSpPr>
        <dsp:cNvPr id="0" name=""/>
        <dsp:cNvSpPr/>
      </dsp:nvSpPr>
      <dsp:spPr>
        <a:xfrm>
          <a:off x="0" y="2342987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Tersel of tarsel kleiner dan het vrouwtje</a:t>
          </a:r>
          <a:endParaRPr lang="en-US" sz="1400" kern="1200"/>
        </a:p>
      </dsp:txBody>
      <dsp:txXfrm>
        <a:off x="0" y="2342987"/>
        <a:ext cx="3886200" cy="334636"/>
      </dsp:txXfrm>
    </dsp:sp>
    <dsp:sp modelId="{061F2CD6-5EBA-486B-BC7C-B47738B9FCF5}">
      <dsp:nvSpPr>
        <dsp:cNvPr id="0" name=""/>
        <dsp:cNvSpPr/>
      </dsp:nvSpPr>
      <dsp:spPr>
        <a:xfrm>
          <a:off x="0" y="2677623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3CF72E-C54A-4C9C-A7AE-A34B5B4058A3}">
      <dsp:nvSpPr>
        <dsp:cNvPr id="0" name=""/>
        <dsp:cNvSpPr/>
      </dsp:nvSpPr>
      <dsp:spPr>
        <a:xfrm>
          <a:off x="0" y="2677623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Extreem sterke poten met 1 naar achter, 3 naar voor</a:t>
          </a:r>
          <a:endParaRPr lang="en-US" sz="1400" kern="1200"/>
        </a:p>
      </dsp:txBody>
      <dsp:txXfrm>
        <a:off x="0" y="2677623"/>
        <a:ext cx="3886200" cy="334636"/>
      </dsp:txXfrm>
    </dsp:sp>
    <dsp:sp modelId="{21AA0DDD-0A55-4763-98B9-F59E1ADF90A2}">
      <dsp:nvSpPr>
        <dsp:cNvPr id="0" name=""/>
        <dsp:cNvSpPr/>
      </dsp:nvSpPr>
      <dsp:spPr>
        <a:xfrm>
          <a:off x="0" y="3012260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D7E292-A1CF-49A6-82E5-39B2B01A2391}">
      <dsp:nvSpPr>
        <dsp:cNvPr id="0" name=""/>
        <dsp:cNvSpPr/>
      </dsp:nvSpPr>
      <dsp:spPr>
        <a:xfrm>
          <a:off x="0" y="3012260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Zintuigen goed (geur en zicht)</a:t>
          </a:r>
          <a:endParaRPr lang="en-US" sz="1400" kern="1200"/>
        </a:p>
      </dsp:txBody>
      <dsp:txXfrm>
        <a:off x="0" y="3012260"/>
        <a:ext cx="3886200" cy="334636"/>
      </dsp:txXfrm>
    </dsp:sp>
    <dsp:sp modelId="{6A2E9A35-AC78-48BC-B389-F0EEBD090F1A}">
      <dsp:nvSpPr>
        <dsp:cNvPr id="0" name=""/>
        <dsp:cNvSpPr/>
      </dsp:nvSpPr>
      <dsp:spPr>
        <a:xfrm>
          <a:off x="0" y="3346897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927C58-6E70-4538-B382-8A7D934E542B}">
      <dsp:nvSpPr>
        <dsp:cNvPr id="0" name=""/>
        <dsp:cNvSpPr/>
      </dsp:nvSpPr>
      <dsp:spPr>
        <a:xfrm>
          <a:off x="0" y="3346897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Apart vlieggedrag tijdens de jacht</a:t>
          </a:r>
          <a:endParaRPr lang="en-US" sz="1400" kern="1200"/>
        </a:p>
      </dsp:txBody>
      <dsp:txXfrm>
        <a:off x="0" y="3346897"/>
        <a:ext cx="3886200" cy="334636"/>
      </dsp:txXfrm>
    </dsp:sp>
    <dsp:sp modelId="{CA0D5312-B2CE-4555-9263-A40AC0F1FA36}">
      <dsp:nvSpPr>
        <dsp:cNvPr id="0" name=""/>
        <dsp:cNvSpPr/>
      </dsp:nvSpPr>
      <dsp:spPr>
        <a:xfrm>
          <a:off x="0" y="3681533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44CBEA-BB22-40A4-ACA6-63170BAE810B}">
      <dsp:nvSpPr>
        <dsp:cNvPr id="0" name=""/>
        <dsp:cNvSpPr/>
      </dsp:nvSpPr>
      <dsp:spPr>
        <a:xfrm>
          <a:off x="0" y="3681533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Overdag meestal actief </a:t>
          </a:r>
          <a:endParaRPr lang="en-US" sz="1400" kern="1200"/>
        </a:p>
      </dsp:txBody>
      <dsp:txXfrm>
        <a:off x="0" y="3681533"/>
        <a:ext cx="3886200" cy="334636"/>
      </dsp:txXfrm>
    </dsp:sp>
    <dsp:sp modelId="{75F46BE7-3481-4BD3-9A41-E1CE06C5F833}">
      <dsp:nvSpPr>
        <dsp:cNvPr id="0" name=""/>
        <dsp:cNvSpPr/>
      </dsp:nvSpPr>
      <dsp:spPr>
        <a:xfrm>
          <a:off x="0" y="4016170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A04459-D11F-4263-9C76-5120F6331224}">
      <dsp:nvSpPr>
        <dsp:cNvPr id="0" name=""/>
        <dsp:cNvSpPr/>
      </dsp:nvSpPr>
      <dsp:spPr>
        <a:xfrm>
          <a:off x="0" y="4016170"/>
          <a:ext cx="3886200" cy="334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400" kern="1200"/>
            <a:t>Behalve Antarctica</a:t>
          </a:r>
          <a:endParaRPr lang="en-US" sz="1400" kern="1200"/>
        </a:p>
      </dsp:txBody>
      <dsp:txXfrm>
        <a:off x="0" y="4016170"/>
        <a:ext cx="3886200" cy="33463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9637BB-B266-4980-90AF-345F19B4F339}">
      <dsp:nvSpPr>
        <dsp:cNvPr id="0" name=""/>
        <dsp:cNvSpPr/>
      </dsp:nvSpPr>
      <dsp:spPr>
        <a:xfrm>
          <a:off x="0" y="531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FCCB30-C8CB-457A-81EB-B51309139877}">
      <dsp:nvSpPr>
        <dsp:cNvPr id="0" name=""/>
        <dsp:cNvSpPr/>
      </dsp:nvSpPr>
      <dsp:spPr>
        <a:xfrm>
          <a:off x="0" y="531"/>
          <a:ext cx="3886200" cy="483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Kleine poten, meestal 3 kleine voortenen die aan elkaar vast zitten. </a:t>
          </a:r>
          <a:endParaRPr lang="en-US" sz="1300" kern="1200"/>
        </a:p>
      </dsp:txBody>
      <dsp:txXfrm>
        <a:off x="0" y="531"/>
        <a:ext cx="3886200" cy="483363"/>
      </dsp:txXfrm>
    </dsp:sp>
    <dsp:sp modelId="{01504484-E97D-4C74-BA9D-782B9236F8BB}">
      <dsp:nvSpPr>
        <dsp:cNvPr id="0" name=""/>
        <dsp:cNvSpPr/>
      </dsp:nvSpPr>
      <dsp:spPr>
        <a:xfrm>
          <a:off x="0" y="483895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AF0C3B-56C6-471A-B6AC-281D8C73D5C4}">
      <dsp:nvSpPr>
        <dsp:cNvPr id="0" name=""/>
        <dsp:cNvSpPr/>
      </dsp:nvSpPr>
      <dsp:spPr>
        <a:xfrm>
          <a:off x="0" y="483895"/>
          <a:ext cx="3886200" cy="483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Kleurrijk  </a:t>
          </a:r>
          <a:endParaRPr lang="en-US" sz="1300" kern="1200"/>
        </a:p>
      </dsp:txBody>
      <dsp:txXfrm>
        <a:off x="0" y="483895"/>
        <a:ext cx="3886200" cy="483363"/>
      </dsp:txXfrm>
    </dsp:sp>
    <dsp:sp modelId="{7B41A7ED-01B9-47EE-988B-D7620F1E1027}">
      <dsp:nvSpPr>
        <dsp:cNvPr id="0" name=""/>
        <dsp:cNvSpPr/>
      </dsp:nvSpPr>
      <dsp:spPr>
        <a:xfrm>
          <a:off x="0" y="967259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833912-C9E5-4DC2-915C-CA7E93625786}">
      <dsp:nvSpPr>
        <dsp:cNvPr id="0" name=""/>
        <dsp:cNvSpPr/>
      </dsp:nvSpPr>
      <dsp:spPr>
        <a:xfrm>
          <a:off x="0" y="967259"/>
          <a:ext cx="3886200" cy="483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Grote pitse lange snavels, Grote kop, korte nek in vergelijking met rest van lichaam</a:t>
          </a:r>
          <a:endParaRPr lang="en-US" sz="1300" kern="1200"/>
        </a:p>
      </dsp:txBody>
      <dsp:txXfrm>
        <a:off x="0" y="967259"/>
        <a:ext cx="3886200" cy="483363"/>
      </dsp:txXfrm>
    </dsp:sp>
    <dsp:sp modelId="{4CDFFE01-09BB-43C7-AA3D-EE1301644741}">
      <dsp:nvSpPr>
        <dsp:cNvPr id="0" name=""/>
        <dsp:cNvSpPr/>
      </dsp:nvSpPr>
      <dsp:spPr>
        <a:xfrm>
          <a:off x="0" y="1450623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0E0074-1C98-4BBA-9BDB-FA2C2134F57D}">
      <dsp:nvSpPr>
        <dsp:cNvPr id="0" name=""/>
        <dsp:cNvSpPr/>
      </dsp:nvSpPr>
      <dsp:spPr>
        <a:xfrm>
          <a:off x="0" y="1450623"/>
          <a:ext cx="3886200" cy="483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Eten kleine diersoorten (bijen, vis, wormen)</a:t>
          </a:r>
          <a:endParaRPr lang="en-US" sz="1300" kern="1200"/>
        </a:p>
      </dsp:txBody>
      <dsp:txXfrm>
        <a:off x="0" y="1450623"/>
        <a:ext cx="3886200" cy="483363"/>
      </dsp:txXfrm>
    </dsp:sp>
    <dsp:sp modelId="{92DE239B-4821-4F26-A52A-15B9DABFC241}">
      <dsp:nvSpPr>
        <dsp:cNvPr id="0" name=""/>
        <dsp:cNvSpPr/>
      </dsp:nvSpPr>
      <dsp:spPr>
        <a:xfrm>
          <a:off x="0" y="1933987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0D7936-372A-4B55-A8BB-F636F2B7A52D}">
      <dsp:nvSpPr>
        <dsp:cNvPr id="0" name=""/>
        <dsp:cNvSpPr/>
      </dsp:nvSpPr>
      <dsp:spPr>
        <a:xfrm>
          <a:off x="0" y="1933987"/>
          <a:ext cx="3886200" cy="483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Maken vaak hun hol in een boom, rotswand e.d.</a:t>
          </a:r>
          <a:endParaRPr lang="en-US" sz="1300" kern="1200"/>
        </a:p>
      </dsp:txBody>
      <dsp:txXfrm>
        <a:off x="0" y="1933987"/>
        <a:ext cx="3886200" cy="483363"/>
      </dsp:txXfrm>
    </dsp:sp>
    <dsp:sp modelId="{7DE83A48-D300-40A1-A056-92680FB2565F}">
      <dsp:nvSpPr>
        <dsp:cNvPr id="0" name=""/>
        <dsp:cNvSpPr/>
      </dsp:nvSpPr>
      <dsp:spPr>
        <a:xfrm>
          <a:off x="0" y="2417350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726EE8-E1B8-4E59-9323-FAF93F9DE09A}">
      <dsp:nvSpPr>
        <dsp:cNvPr id="0" name=""/>
        <dsp:cNvSpPr/>
      </dsp:nvSpPr>
      <dsp:spPr>
        <a:xfrm>
          <a:off x="0" y="2417350"/>
          <a:ext cx="3886200" cy="483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vleugels hebben 10 primaire veren </a:t>
          </a:r>
          <a:endParaRPr lang="en-US" sz="1300" kern="1200"/>
        </a:p>
      </dsp:txBody>
      <dsp:txXfrm>
        <a:off x="0" y="2417350"/>
        <a:ext cx="3886200" cy="483363"/>
      </dsp:txXfrm>
    </dsp:sp>
    <dsp:sp modelId="{1CC2BFAF-F0FC-4F22-9749-5FE63DCF5E17}">
      <dsp:nvSpPr>
        <dsp:cNvPr id="0" name=""/>
        <dsp:cNvSpPr/>
      </dsp:nvSpPr>
      <dsp:spPr>
        <a:xfrm>
          <a:off x="0" y="2900714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109B7D-37F7-4C49-AB65-9B7E7F7AAC3D}">
      <dsp:nvSpPr>
        <dsp:cNvPr id="0" name=""/>
        <dsp:cNvSpPr/>
      </dsp:nvSpPr>
      <dsp:spPr>
        <a:xfrm>
          <a:off x="0" y="2900714"/>
          <a:ext cx="3886200" cy="483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staart heeft 12 veren behalve hoppen, neushoorvogels, motmots.</a:t>
          </a:r>
          <a:endParaRPr lang="en-US" sz="1300" kern="1200"/>
        </a:p>
      </dsp:txBody>
      <dsp:txXfrm>
        <a:off x="0" y="2900714"/>
        <a:ext cx="3886200" cy="483363"/>
      </dsp:txXfrm>
    </dsp:sp>
    <dsp:sp modelId="{B757D98D-68F6-468F-A11C-6C9B282F1568}">
      <dsp:nvSpPr>
        <dsp:cNvPr id="0" name=""/>
        <dsp:cNvSpPr/>
      </dsp:nvSpPr>
      <dsp:spPr>
        <a:xfrm>
          <a:off x="0" y="3384078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BCE770-CDC7-435C-BA9B-A28390B333FE}">
      <dsp:nvSpPr>
        <dsp:cNvPr id="0" name=""/>
        <dsp:cNvSpPr/>
      </dsp:nvSpPr>
      <dsp:spPr>
        <a:xfrm>
          <a:off x="0" y="3384078"/>
          <a:ext cx="3886200" cy="483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Carnivoor </a:t>
          </a:r>
          <a:endParaRPr lang="en-US" sz="1300" kern="1200"/>
        </a:p>
      </dsp:txBody>
      <dsp:txXfrm>
        <a:off x="0" y="3384078"/>
        <a:ext cx="3886200" cy="483363"/>
      </dsp:txXfrm>
    </dsp:sp>
    <dsp:sp modelId="{A34D132A-FBA9-4903-9AFF-8FA34412865C}">
      <dsp:nvSpPr>
        <dsp:cNvPr id="0" name=""/>
        <dsp:cNvSpPr/>
      </dsp:nvSpPr>
      <dsp:spPr>
        <a:xfrm>
          <a:off x="0" y="3867442"/>
          <a:ext cx="38862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1E5C4C-A2FC-4C03-BE26-B6D4D3E78197}">
      <dsp:nvSpPr>
        <dsp:cNvPr id="0" name=""/>
        <dsp:cNvSpPr/>
      </dsp:nvSpPr>
      <dsp:spPr>
        <a:xfrm>
          <a:off x="0" y="3867442"/>
          <a:ext cx="3886200" cy="483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Bosrijke gebieden met water </a:t>
          </a:r>
          <a:endParaRPr lang="en-US" sz="1300" kern="1200"/>
        </a:p>
      </dsp:txBody>
      <dsp:txXfrm>
        <a:off x="0" y="3867442"/>
        <a:ext cx="3886200" cy="48336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25E213-A3CA-47BF-9C2A-680C941661CB}">
      <dsp:nvSpPr>
        <dsp:cNvPr id="0" name=""/>
        <dsp:cNvSpPr/>
      </dsp:nvSpPr>
      <dsp:spPr>
        <a:xfrm>
          <a:off x="0" y="2941490"/>
          <a:ext cx="4629150" cy="19299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Zoek minimaal 5 vogelsoorten uit deze orde uit en benoem de volgende onderdelen:</a:t>
          </a:r>
          <a:endParaRPr lang="en-US" sz="1900" kern="1200"/>
        </a:p>
      </dsp:txBody>
      <dsp:txXfrm>
        <a:off x="0" y="2941490"/>
        <a:ext cx="4629150" cy="1042165"/>
      </dsp:txXfrm>
    </dsp:sp>
    <dsp:sp modelId="{52273852-468F-4FEF-B5B8-D9183629E2C1}">
      <dsp:nvSpPr>
        <dsp:cNvPr id="0" name=""/>
        <dsp:cNvSpPr/>
      </dsp:nvSpPr>
      <dsp:spPr>
        <a:xfrm>
          <a:off x="565" y="3945057"/>
          <a:ext cx="925603" cy="8877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Een afbeelding van de vogels (man en vrouw) </a:t>
          </a:r>
          <a:endParaRPr lang="en-US" sz="800" kern="1200"/>
        </a:p>
      </dsp:txBody>
      <dsp:txXfrm>
        <a:off x="565" y="3945057"/>
        <a:ext cx="925603" cy="887770"/>
      </dsp:txXfrm>
    </dsp:sp>
    <dsp:sp modelId="{A22D2115-31F8-4AE1-92DF-E1BA48684A53}">
      <dsp:nvSpPr>
        <dsp:cNvPr id="0" name=""/>
        <dsp:cNvSpPr/>
      </dsp:nvSpPr>
      <dsp:spPr>
        <a:xfrm>
          <a:off x="926169" y="3945057"/>
          <a:ext cx="925603" cy="8877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Snavelvorm, grootte, gewicht, kleur</a:t>
          </a:r>
          <a:endParaRPr lang="en-US" sz="800" kern="1200"/>
        </a:p>
      </dsp:txBody>
      <dsp:txXfrm>
        <a:off x="926169" y="3945057"/>
        <a:ext cx="925603" cy="887770"/>
      </dsp:txXfrm>
    </dsp:sp>
    <dsp:sp modelId="{999E56A7-E3E5-48AE-97B7-7700BAE44476}">
      <dsp:nvSpPr>
        <dsp:cNvPr id="0" name=""/>
        <dsp:cNvSpPr/>
      </dsp:nvSpPr>
      <dsp:spPr>
        <a:xfrm>
          <a:off x="1851773" y="3945057"/>
          <a:ext cx="925603" cy="8877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Beschrijving leefomgeving/waar komen ze voor?</a:t>
          </a:r>
          <a:endParaRPr lang="en-US" sz="800" kern="1200"/>
        </a:p>
      </dsp:txBody>
      <dsp:txXfrm>
        <a:off x="1851773" y="3945057"/>
        <a:ext cx="925603" cy="887770"/>
      </dsp:txXfrm>
    </dsp:sp>
    <dsp:sp modelId="{41C4F257-18DC-4910-AB2A-46ED3770F771}">
      <dsp:nvSpPr>
        <dsp:cNvPr id="0" name=""/>
        <dsp:cNvSpPr/>
      </dsp:nvSpPr>
      <dsp:spPr>
        <a:xfrm>
          <a:off x="2777376" y="3945057"/>
          <a:ext cx="925603" cy="8877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Voedsel</a:t>
          </a:r>
          <a:endParaRPr lang="en-US" sz="800" kern="1200"/>
        </a:p>
      </dsp:txBody>
      <dsp:txXfrm>
        <a:off x="2777376" y="3945057"/>
        <a:ext cx="925603" cy="887770"/>
      </dsp:txXfrm>
    </dsp:sp>
    <dsp:sp modelId="{82C7A079-6B89-4216-AE85-C495B0F63E3C}">
      <dsp:nvSpPr>
        <dsp:cNvPr id="0" name=""/>
        <dsp:cNvSpPr/>
      </dsp:nvSpPr>
      <dsp:spPr>
        <a:xfrm>
          <a:off x="3702980" y="3945057"/>
          <a:ext cx="925603" cy="88777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10160" rIns="56896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Samenlevingsvorm: (solitair, paarsgewijs, groepsvogels, wel/niet monogaam?</a:t>
          </a:r>
          <a:endParaRPr lang="en-US" sz="800" kern="1200"/>
        </a:p>
      </dsp:txBody>
      <dsp:txXfrm>
        <a:off x="3702980" y="3945057"/>
        <a:ext cx="925603" cy="887770"/>
      </dsp:txXfrm>
    </dsp:sp>
    <dsp:sp modelId="{A917CEBE-F0C0-4843-91C9-941DBB79CC07}">
      <dsp:nvSpPr>
        <dsp:cNvPr id="0" name=""/>
        <dsp:cNvSpPr/>
      </dsp:nvSpPr>
      <dsp:spPr>
        <a:xfrm rot="10800000">
          <a:off x="0" y="2197"/>
          <a:ext cx="4629150" cy="2968242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Kies 2 van de 15 ordes van vogels</a:t>
          </a:r>
          <a:endParaRPr lang="en-US" sz="1900" kern="1200" dirty="0"/>
        </a:p>
      </dsp:txBody>
      <dsp:txXfrm rot="10800000">
        <a:off x="0" y="2197"/>
        <a:ext cx="4629150" cy="19286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507D8-0FE1-4CF1-8471-9B062A7F6583}">
      <dsp:nvSpPr>
        <dsp:cNvPr id="0" name=""/>
        <dsp:cNvSpPr/>
      </dsp:nvSpPr>
      <dsp:spPr>
        <a:xfrm>
          <a:off x="0" y="95937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Twee families </a:t>
          </a:r>
          <a:endParaRPr lang="en-US" sz="800" kern="1200"/>
        </a:p>
      </dsp:txBody>
      <dsp:txXfrm>
        <a:off x="9367" y="968739"/>
        <a:ext cx="4610416" cy="173146"/>
      </dsp:txXfrm>
    </dsp:sp>
    <dsp:sp modelId="{CB6CAA76-DED5-4FA7-86F3-81E4597359E0}">
      <dsp:nvSpPr>
        <dsp:cNvPr id="0" name=""/>
        <dsp:cNvSpPr/>
      </dsp:nvSpPr>
      <dsp:spPr>
        <a:xfrm>
          <a:off x="0" y="1151252"/>
          <a:ext cx="4629150" cy="207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976" tIns="10160" rIns="56896" bIns="10160" numCol="1" spcCol="1270" anchor="t" anchorCtr="0">
          <a:noAutofit/>
        </a:bodyPr>
        <a:lstStyle/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600" kern="1200"/>
            <a:t>Papegaaien van oude wereld (psittaculidae)</a:t>
          </a:r>
          <a:endParaRPr lang="en-US" sz="600" kern="1200"/>
        </a:p>
        <a:p>
          <a:pPr marL="57150" lvl="1" indent="-57150" algn="l" defTabSz="266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600" kern="1200"/>
            <a:t>Papegaaien van Afrika en de nieuwe wereld (psittacidae)</a:t>
          </a:r>
          <a:endParaRPr lang="en-US" sz="600" kern="1200"/>
        </a:p>
      </dsp:txBody>
      <dsp:txXfrm>
        <a:off x="0" y="1151252"/>
        <a:ext cx="4629150" cy="207000"/>
      </dsp:txXfrm>
    </dsp:sp>
    <dsp:sp modelId="{BA741C6A-8E32-491F-AB6F-5100892221FD}">
      <dsp:nvSpPr>
        <dsp:cNvPr id="0" name=""/>
        <dsp:cNvSpPr/>
      </dsp:nvSpPr>
      <dsp:spPr>
        <a:xfrm>
          <a:off x="0" y="135825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Zeer grote groep </a:t>
          </a:r>
          <a:endParaRPr lang="en-US" sz="800" kern="1200"/>
        </a:p>
      </dsp:txBody>
      <dsp:txXfrm>
        <a:off x="9367" y="1367619"/>
        <a:ext cx="4610416" cy="173146"/>
      </dsp:txXfrm>
    </dsp:sp>
    <dsp:sp modelId="{9BACAB4A-3194-4D90-9D1D-DB8DAF8EA409}">
      <dsp:nvSpPr>
        <dsp:cNvPr id="0" name=""/>
        <dsp:cNvSpPr/>
      </dsp:nvSpPr>
      <dsp:spPr>
        <a:xfrm>
          <a:off x="0" y="157317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Nieuw-zeelandse papegaaien (strigopidae)</a:t>
          </a:r>
          <a:endParaRPr lang="en-US" sz="800" kern="1200"/>
        </a:p>
      </dsp:txBody>
      <dsp:txXfrm>
        <a:off x="9367" y="1582539"/>
        <a:ext cx="4610416" cy="173146"/>
      </dsp:txXfrm>
    </dsp:sp>
    <dsp:sp modelId="{9256B55E-4AC9-477C-83EF-76273BF450CB}">
      <dsp:nvSpPr>
        <dsp:cNvPr id="0" name=""/>
        <dsp:cNvSpPr/>
      </dsp:nvSpPr>
      <dsp:spPr>
        <a:xfrm>
          <a:off x="0" y="178809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Sterke korte kromme snavel, kraken van zaden en noten. Snaveldelen kunnen ze apart van elkaar bewegen. </a:t>
          </a:r>
          <a:endParaRPr lang="en-US" sz="800" kern="1200"/>
        </a:p>
      </dsp:txBody>
      <dsp:txXfrm>
        <a:off x="9367" y="1797459"/>
        <a:ext cx="4610416" cy="173146"/>
      </dsp:txXfrm>
    </dsp:sp>
    <dsp:sp modelId="{F77D9D6E-1507-481C-9028-E8C429F71698}">
      <dsp:nvSpPr>
        <dsp:cNvPr id="0" name=""/>
        <dsp:cNvSpPr/>
      </dsp:nvSpPr>
      <dsp:spPr>
        <a:xfrm>
          <a:off x="0" y="200301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Korte hals</a:t>
          </a:r>
          <a:endParaRPr lang="en-US" sz="800" kern="1200"/>
        </a:p>
      </dsp:txBody>
      <dsp:txXfrm>
        <a:off x="9367" y="2012379"/>
        <a:ext cx="4610416" cy="173146"/>
      </dsp:txXfrm>
    </dsp:sp>
    <dsp:sp modelId="{6F1D275C-C769-42C2-B421-9717C28A5734}">
      <dsp:nvSpPr>
        <dsp:cNvPr id="0" name=""/>
        <dsp:cNvSpPr/>
      </dsp:nvSpPr>
      <dsp:spPr>
        <a:xfrm>
          <a:off x="0" y="221793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Vier tenen. Twee naar voren, twee naar achter. </a:t>
          </a:r>
          <a:endParaRPr lang="en-US" sz="800" kern="1200"/>
        </a:p>
      </dsp:txBody>
      <dsp:txXfrm>
        <a:off x="9367" y="2227299"/>
        <a:ext cx="4610416" cy="173146"/>
      </dsp:txXfrm>
    </dsp:sp>
    <dsp:sp modelId="{F0E8B614-2215-4996-9412-BED18389E5ED}">
      <dsp:nvSpPr>
        <dsp:cNvPr id="0" name=""/>
        <dsp:cNvSpPr/>
      </dsp:nvSpPr>
      <dsp:spPr>
        <a:xfrm>
          <a:off x="0" y="243285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Klimmers. </a:t>
          </a:r>
          <a:endParaRPr lang="en-US" sz="800" kern="1200"/>
        </a:p>
      </dsp:txBody>
      <dsp:txXfrm>
        <a:off x="9367" y="2442219"/>
        <a:ext cx="4610416" cy="173146"/>
      </dsp:txXfrm>
    </dsp:sp>
    <dsp:sp modelId="{342A4447-35CD-4712-B878-C0B9AECFA71F}">
      <dsp:nvSpPr>
        <dsp:cNvPr id="0" name=""/>
        <dsp:cNvSpPr/>
      </dsp:nvSpPr>
      <dsp:spPr>
        <a:xfrm>
          <a:off x="0" y="264777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Kleurrijke vogels </a:t>
          </a:r>
          <a:endParaRPr lang="en-US" sz="800" kern="1200"/>
        </a:p>
      </dsp:txBody>
      <dsp:txXfrm>
        <a:off x="9367" y="2657139"/>
        <a:ext cx="4610416" cy="173146"/>
      </dsp:txXfrm>
    </dsp:sp>
    <dsp:sp modelId="{4D7EFDF2-6855-49E9-B5B2-EAD12C7E8D17}">
      <dsp:nvSpPr>
        <dsp:cNvPr id="0" name=""/>
        <dsp:cNvSpPr/>
      </dsp:nvSpPr>
      <dsp:spPr>
        <a:xfrm>
          <a:off x="0" y="286269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Goed te trainen/ slim</a:t>
          </a:r>
          <a:endParaRPr lang="en-US" sz="800" kern="1200"/>
        </a:p>
      </dsp:txBody>
      <dsp:txXfrm>
        <a:off x="9367" y="2872059"/>
        <a:ext cx="4610416" cy="173146"/>
      </dsp:txXfrm>
    </dsp:sp>
    <dsp:sp modelId="{EBEF9FF8-6C8A-4438-95E2-9E5A414DA3F1}">
      <dsp:nvSpPr>
        <dsp:cNvPr id="0" name=""/>
        <dsp:cNvSpPr/>
      </dsp:nvSpPr>
      <dsp:spPr>
        <a:xfrm>
          <a:off x="0" y="307761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Voorkeur rechts of links </a:t>
          </a:r>
          <a:endParaRPr lang="en-US" sz="800" kern="1200"/>
        </a:p>
      </dsp:txBody>
      <dsp:txXfrm>
        <a:off x="9367" y="3086979"/>
        <a:ext cx="4610416" cy="173146"/>
      </dsp:txXfrm>
    </dsp:sp>
    <dsp:sp modelId="{50FF4BA3-DC38-4508-9F82-9E1845625DC1}">
      <dsp:nvSpPr>
        <dsp:cNvPr id="0" name=""/>
        <dsp:cNvSpPr/>
      </dsp:nvSpPr>
      <dsp:spPr>
        <a:xfrm>
          <a:off x="0" y="329253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Pop is baas in relatie</a:t>
          </a:r>
          <a:endParaRPr lang="en-US" sz="800" kern="1200"/>
        </a:p>
      </dsp:txBody>
      <dsp:txXfrm>
        <a:off x="9367" y="3301899"/>
        <a:ext cx="4610416" cy="173146"/>
      </dsp:txXfrm>
    </dsp:sp>
    <dsp:sp modelId="{6244F6E8-FE8D-4A20-BD5C-07AFCAA2E6B6}">
      <dsp:nvSpPr>
        <dsp:cNvPr id="0" name=""/>
        <dsp:cNvSpPr/>
      </dsp:nvSpPr>
      <dsp:spPr>
        <a:xfrm>
          <a:off x="0" y="350745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Een hard/luid stemgeluid </a:t>
          </a:r>
          <a:endParaRPr lang="en-US" sz="800" kern="1200"/>
        </a:p>
      </dsp:txBody>
      <dsp:txXfrm>
        <a:off x="9367" y="3516819"/>
        <a:ext cx="4610416" cy="173146"/>
      </dsp:txXfrm>
    </dsp:sp>
    <dsp:sp modelId="{2F1B149A-6140-4770-AD91-9993C01A0F34}">
      <dsp:nvSpPr>
        <dsp:cNvPr id="0" name=""/>
        <dsp:cNvSpPr/>
      </dsp:nvSpPr>
      <dsp:spPr>
        <a:xfrm>
          <a:off x="0" y="3722372"/>
          <a:ext cx="4629150" cy="191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Ze zijn sociaal </a:t>
          </a:r>
          <a:endParaRPr lang="en-US" sz="800" kern="1200"/>
        </a:p>
      </dsp:txBody>
      <dsp:txXfrm>
        <a:off x="9367" y="3731739"/>
        <a:ext cx="4610416" cy="1731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A2882C-DC6A-4631-9DFD-66C3E11EDA6F}">
      <dsp:nvSpPr>
        <dsp:cNvPr id="0" name=""/>
        <dsp:cNvSpPr/>
      </dsp:nvSpPr>
      <dsp:spPr>
        <a:xfrm>
          <a:off x="0" y="232864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Klein tot middel roofvogels</a:t>
          </a:r>
          <a:endParaRPr lang="en-US" sz="800" kern="1200"/>
        </a:p>
      </dsp:txBody>
      <dsp:txXfrm>
        <a:off x="15514" y="248378"/>
        <a:ext cx="4598122" cy="286773"/>
      </dsp:txXfrm>
    </dsp:sp>
    <dsp:sp modelId="{123884FA-4B27-411D-9920-762216053984}">
      <dsp:nvSpPr>
        <dsp:cNvPr id="0" name=""/>
        <dsp:cNvSpPr/>
      </dsp:nvSpPr>
      <dsp:spPr>
        <a:xfrm>
          <a:off x="0" y="573705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35g-1,7k </a:t>
          </a:r>
          <a:endParaRPr lang="en-US" sz="800" kern="1200"/>
        </a:p>
      </dsp:txBody>
      <dsp:txXfrm>
        <a:off x="15514" y="589219"/>
        <a:ext cx="4598122" cy="286773"/>
      </dsp:txXfrm>
    </dsp:sp>
    <dsp:sp modelId="{B4DA195D-290C-48B4-97E9-625748C979D5}">
      <dsp:nvSpPr>
        <dsp:cNvPr id="0" name=""/>
        <dsp:cNvSpPr/>
      </dsp:nvSpPr>
      <dsp:spPr>
        <a:xfrm>
          <a:off x="0" y="914546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Scherp gebogen klauwen</a:t>
          </a:r>
          <a:endParaRPr lang="en-US" sz="800" kern="1200"/>
        </a:p>
      </dsp:txBody>
      <dsp:txXfrm>
        <a:off x="15514" y="930060"/>
        <a:ext cx="4598122" cy="286773"/>
      </dsp:txXfrm>
    </dsp:sp>
    <dsp:sp modelId="{AC496758-B732-4913-A4D0-6EEFD8AFBAE7}">
      <dsp:nvSpPr>
        <dsp:cNvPr id="0" name=""/>
        <dsp:cNvSpPr/>
      </dsp:nvSpPr>
      <dsp:spPr>
        <a:xfrm>
          <a:off x="0" y="1255388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Uitstekend zicht </a:t>
          </a:r>
          <a:endParaRPr lang="en-US" sz="800" kern="1200"/>
        </a:p>
      </dsp:txBody>
      <dsp:txXfrm>
        <a:off x="15514" y="1270902"/>
        <a:ext cx="4598122" cy="286773"/>
      </dsp:txXfrm>
    </dsp:sp>
    <dsp:sp modelId="{729A32D2-94E3-49C0-9B05-D709C6815E76}">
      <dsp:nvSpPr>
        <dsp:cNvPr id="0" name=""/>
        <dsp:cNvSpPr/>
      </dsp:nvSpPr>
      <dsp:spPr>
        <a:xfrm>
          <a:off x="0" y="1596229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3 tenen naar voren en 1 naar achter </a:t>
          </a:r>
          <a:endParaRPr lang="en-US" sz="800" kern="1200"/>
        </a:p>
      </dsp:txBody>
      <dsp:txXfrm>
        <a:off x="15514" y="1611743"/>
        <a:ext cx="4598122" cy="286773"/>
      </dsp:txXfrm>
    </dsp:sp>
    <dsp:sp modelId="{51BDF5BE-17A9-4CD7-B0F5-17D693D8F4A8}">
      <dsp:nvSpPr>
        <dsp:cNvPr id="0" name=""/>
        <dsp:cNvSpPr/>
      </dsp:nvSpPr>
      <dsp:spPr>
        <a:xfrm>
          <a:off x="0" y="1937070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“Bidden”</a:t>
          </a:r>
          <a:endParaRPr lang="en-US" sz="800" kern="1200"/>
        </a:p>
      </dsp:txBody>
      <dsp:txXfrm>
        <a:off x="15514" y="1952584"/>
        <a:ext cx="4598122" cy="286773"/>
      </dsp:txXfrm>
    </dsp:sp>
    <dsp:sp modelId="{8746CB95-243C-400F-8235-2DA933B7D0F6}">
      <dsp:nvSpPr>
        <dsp:cNvPr id="0" name=""/>
        <dsp:cNvSpPr/>
      </dsp:nvSpPr>
      <dsp:spPr>
        <a:xfrm>
          <a:off x="0" y="2277911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Verenkleed: bruin, wit, kastanje, zwart en grijs</a:t>
          </a:r>
          <a:endParaRPr lang="en-US" sz="800" kern="1200"/>
        </a:p>
      </dsp:txBody>
      <dsp:txXfrm>
        <a:off x="15514" y="2293425"/>
        <a:ext cx="4598122" cy="286773"/>
      </dsp:txXfrm>
    </dsp:sp>
    <dsp:sp modelId="{5632E6E8-93AA-4AA4-AF39-0164F0B47D09}">
      <dsp:nvSpPr>
        <dsp:cNvPr id="0" name=""/>
        <dsp:cNvSpPr/>
      </dsp:nvSpPr>
      <dsp:spPr>
        <a:xfrm>
          <a:off x="0" y="2618753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Valkentand (behalve torenvalk)</a:t>
          </a:r>
          <a:endParaRPr lang="en-US" sz="800" kern="1200"/>
        </a:p>
      </dsp:txBody>
      <dsp:txXfrm>
        <a:off x="15514" y="2634267"/>
        <a:ext cx="4598122" cy="286773"/>
      </dsp:txXfrm>
    </dsp:sp>
    <dsp:sp modelId="{CAEF63F8-C7A4-4669-B3BD-E28AC2220A14}">
      <dsp:nvSpPr>
        <dsp:cNvPr id="0" name=""/>
        <dsp:cNvSpPr/>
      </dsp:nvSpPr>
      <dsp:spPr>
        <a:xfrm>
          <a:off x="0" y="2959594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Wijven 1/3</a:t>
          </a:r>
          <a:r>
            <a:rPr lang="nl-NL" sz="800" kern="1200" baseline="30000"/>
            <a:t>de</a:t>
          </a:r>
          <a:r>
            <a:rPr lang="nl-NL" sz="800" kern="1200"/>
            <a:t> groter dan tarsels </a:t>
          </a:r>
          <a:endParaRPr lang="en-US" sz="800" kern="1200"/>
        </a:p>
      </dsp:txBody>
      <dsp:txXfrm>
        <a:off x="15514" y="2975108"/>
        <a:ext cx="4598122" cy="286773"/>
      </dsp:txXfrm>
    </dsp:sp>
    <dsp:sp modelId="{BE04CBE8-C55E-4BD9-A242-02B83B7221DF}">
      <dsp:nvSpPr>
        <dsp:cNvPr id="0" name=""/>
        <dsp:cNvSpPr/>
      </dsp:nvSpPr>
      <dsp:spPr>
        <a:xfrm>
          <a:off x="0" y="3300435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Valken: spitse vleugels. Caracara breed. </a:t>
          </a:r>
          <a:endParaRPr lang="en-US" sz="800" kern="1200"/>
        </a:p>
      </dsp:txBody>
      <dsp:txXfrm>
        <a:off x="15514" y="3315949"/>
        <a:ext cx="4598122" cy="286773"/>
      </dsp:txXfrm>
    </dsp:sp>
    <dsp:sp modelId="{76F94407-52D3-4CD2-B9C6-65D9F9B4F8B1}">
      <dsp:nvSpPr>
        <dsp:cNvPr id="0" name=""/>
        <dsp:cNvSpPr/>
      </dsp:nvSpPr>
      <dsp:spPr>
        <a:xfrm>
          <a:off x="0" y="3641276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Neusgat is rond met in het midden een uitsteekseltje terwijl bij de overige roofvogels het neusgat ovaal of spleetvormig is</a:t>
          </a:r>
          <a:endParaRPr lang="en-US" sz="800" kern="1200"/>
        </a:p>
      </dsp:txBody>
      <dsp:txXfrm>
        <a:off x="15514" y="3656790"/>
        <a:ext cx="4598122" cy="286773"/>
      </dsp:txXfrm>
    </dsp:sp>
    <dsp:sp modelId="{7ED6AE14-39E3-43DC-933E-5D58C60148E1}">
      <dsp:nvSpPr>
        <dsp:cNvPr id="0" name=""/>
        <dsp:cNvSpPr/>
      </dsp:nvSpPr>
      <dsp:spPr>
        <a:xfrm>
          <a:off x="0" y="3982118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Valken bouwen doorgaans geen nesten maar leggen hun eieren op de grond, in een oud nest of rotsrichel of uitholling</a:t>
          </a:r>
          <a:endParaRPr lang="en-US" sz="800" kern="1200"/>
        </a:p>
      </dsp:txBody>
      <dsp:txXfrm>
        <a:off x="15514" y="3997632"/>
        <a:ext cx="4598122" cy="286773"/>
      </dsp:txXfrm>
    </dsp:sp>
    <dsp:sp modelId="{59887F2E-B89C-4304-9489-40C662F27149}">
      <dsp:nvSpPr>
        <dsp:cNvPr id="0" name=""/>
        <dsp:cNvSpPr/>
      </dsp:nvSpPr>
      <dsp:spPr>
        <a:xfrm>
          <a:off x="0" y="4322959"/>
          <a:ext cx="4629150" cy="3178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800" kern="1200"/>
            <a:t>Actief jagende vogels </a:t>
          </a:r>
          <a:endParaRPr lang="en-US" sz="800" kern="1200"/>
        </a:p>
      </dsp:txBody>
      <dsp:txXfrm>
        <a:off x="15514" y="4338473"/>
        <a:ext cx="4598122" cy="2867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F22FF-8127-40F4-AF99-AE77CB255C2D}">
      <dsp:nvSpPr>
        <dsp:cNvPr id="0" name=""/>
        <dsp:cNvSpPr/>
      </dsp:nvSpPr>
      <dsp:spPr>
        <a:xfrm>
          <a:off x="0" y="830379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‘s nachts  of schemering (over het algemeen) </a:t>
          </a:r>
          <a:endParaRPr lang="en-US" sz="900" kern="1200"/>
        </a:p>
      </dsp:txBody>
      <dsp:txXfrm>
        <a:off x="10538" y="840917"/>
        <a:ext cx="4608074" cy="194789"/>
      </dsp:txXfrm>
    </dsp:sp>
    <dsp:sp modelId="{5E55AF86-8A38-49C5-B789-84E1E2C3D37E}">
      <dsp:nvSpPr>
        <dsp:cNvPr id="0" name=""/>
        <dsp:cNvSpPr/>
      </dsp:nvSpPr>
      <dsp:spPr>
        <a:xfrm>
          <a:off x="0" y="1072164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Grote naar voren gerichte ogen, diepte kunnen zien, groot gezichtsveld </a:t>
          </a:r>
          <a:endParaRPr lang="en-US" sz="900" kern="1200"/>
        </a:p>
      </dsp:txBody>
      <dsp:txXfrm>
        <a:off x="10538" y="1082702"/>
        <a:ext cx="4608074" cy="194789"/>
      </dsp:txXfrm>
    </dsp:sp>
    <dsp:sp modelId="{2222BC3A-082F-4081-B1A8-E8A596D6CC2E}">
      <dsp:nvSpPr>
        <dsp:cNvPr id="0" name=""/>
        <dsp:cNvSpPr/>
      </dsp:nvSpPr>
      <dsp:spPr>
        <a:xfrm>
          <a:off x="0" y="1313949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Goed ontwikkelde oren, staan ver uit elkaar, niet symmetrisch richting van geluid bepalen</a:t>
          </a:r>
          <a:endParaRPr lang="en-US" sz="900" kern="1200"/>
        </a:p>
      </dsp:txBody>
      <dsp:txXfrm>
        <a:off x="10538" y="1324487"/>
        <a:ext cx="4608074" cy="194789"/>
      </dsp:txXfrm>
    </dsp:sp>
    <dsp:sp modelId="{011AB9D1-FD71-4375-AE0E-3135E801D293}">
      <dsp:nvSpPr>
        <dsp:cNvPr id="0" name=""/>
        <dsp:cNvSpPr/>
      </dsp:nvSpPr>
      <dsp:spPr>
        <a:xfrm>
          <a:off x="0" y="1555734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Typische voorkant kop, 270 graden</a:t>
          </a:r>
          <a:endParaRPr lang="en-US" sz="900" kern="1200"/>
        </a:p>
      </dsp:txBody>
      <dsp:txXfrm>
        <a:off x="10538" y="1566272"/>
        <a:ext cx="4608074" cy="194789"/>
      </dsp:txXfrm>
    </dsp:sp>
    <dsp:sp modelId="{555B99CC-69EC-4DF6-9DCD-CC6B51A1542B}">
      <dsp:nvSpPr>
        <dsp:cNvPr id="0" name=""/>
        <dsp:cNvSpPr/>
      </dsp:nvSpPr>
      <dsp:spPr>
        <a:xfrm>
          <a:off x="0" y="1797520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Broeden in holen of oude nesten </a:t>
          </a:r>
          <a:endParaRPr lang="en-US" sz="900" kern="1200"/>
        </a:p>
      </dsp:txBody>
      <dsp:txXfrm>
        <a:off x="10538" y="1808058"/>
        <a:ext cx="4608074" cy="194789"/>
      </dsp:txXfrm>
    </dsp:sp>
    <dsp:sp modelId="{11B28F4D-BA7F-4837-943F-1D9FA108EBE8}">
      <dsp:nvSpPr>
        <dsp:cNvPr id="0" name=""/>
        <dsp:cNvSpPr/>
      </dsp:nvSpPr>
      <dsp:spPr>
        <a:xfrm>
          <a:off x="0" y="2039304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Goede jagers </a:t>
          </a:r>
          <a:endParaRPr lang="en-US" sz="900" kern="1200"/>
        </a:p>
      </dsp:txBody>
      <dsp:txXfrm>
        <a:off x="10538" y="2049842"/>
        <a:ext cx="4608074" cy="194789"/>
      </dsp:txXfrm>
    </dsp:sp>
    <dsp:sp modelId="{9758E7DE-3380-4B27-844A-8FAA2B0A52CB}">
      <dsp:nvSpPr>
        <dsp:cNvPr id="0" name=""/>
        <dsp:cNvSpPr/>
      </dsp:nvSpPr>
      <dsp:spPr>
        <a:xfrm>
          <a:off x="0" y="2255170"/>
          <a:ext cx="4629150" cy="3632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976" tIns="11430" rIns="64008" bIns="11430" numCol="1" spcCol="1270" anchor="t" anchorCtr="0">
          <a:noAutofit/>
        </a:bodyPr>
        <a:lstStyle/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700" kern="1200"/>
            <a:t>Muizen en ratten</a:t>
          </a:r>
          <a:endParaRPr lang="en-US" sz="700" kern="120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700" kern="1200"/>
            <a:t>Sommige soorten insecten</a:t>
          </a:r>
          <a:endParaRPr lang="en-US" sz="700" kern="120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700" kern="1200"/>
            <a:t>Verteren niet alles </a:t>
          </a:r>
          <a:r>
            <a:rPr lang="nl-NL" sz="700" kern="1200">
              <a:sym typeface="Wingdings" panose="05000000000000000000" pitchFamily="2" charset="2"/>
            </a:rPr>
            <a:t></a:t>
          </a:r>
          <a:r>
            <a:rPr lang="nl-NL" sz="700" kern="1200"/>
            <a:t> uilenballen</a:t>
          </a:r>
          <a:endParaRPr lang="en-US" sz="700" kern="1200"/>
        </a:p>
      </dsp:txBody>
      <dsp:txXfrm>
        <a:off x="0" y="2255170"/>
        <a:ext cx="4629150" cy="363285"/>
      </dsp:txXfrm>
    </dsp:sp>
    <dsp:sp modelId="{6D961998-46B1-4CB3-B62D-2CAC7BE40A20}">
      <dsp:nvSpPr>
        <dsp:cNvPr id="0" name=""/>
        <dsp:cNvSpPr/>
      </dsp:nvSpPr>
      <dsp:spPr>
        <a:xfrm>
          <a:off x="0" y="2618455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Kop draaien </a:t>
          </a:r>
          <a:endParaRPr lang="en-US" sz="900" kern="1200"/>
        </a:p>
      </dsp:txBody>
      <dsp:txXfrm>
        <a:off x="10538" y="2628993"/>
        <a:ext cx="4608074" cy="194789"/>
      </dsp:txXfrm>
    </dsp:sp>
    <dsp:sp modelId="{F90769C2-9830-4469-811C-2FCCE284D318}">
      <dsp:nvSpPr>
        <dsp:cNvPr id="0" name=""/>
        <dsp:cNvSpPr/>
      </dsp:nvSpPr>
      <dsp:spPr>
        <a:xfrm>
          <a:off x="0" y="2860240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Haaksnavel</a:t>
          </a:r>
          <a:endParaRPr lang="en-US" sz="900" kern="1200"/>
        </a:p>
      </dsp:txBody>
      <dsp:txXfrm>
        <a:off x="10538" y="2870778"/>
        <a:ext cx="4608074" cy="194789"/>
      </dsp:txXfrm>
    </dsp:sp>
    <dsp:sp modelId="{3ACDF9C6-7183-428C-BD89-903947041F55}">
      <dsp:nvSpPr>
        <dsp:cNvPr id="0" name=""/>
        <dsp:cNvSpPr/>
      </dsp:nvSpPr>
      <dsp:spPr>
        <a:xfrm>
          <a:off x="0" y="3102025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Krachtige klauwen </a:t>
          </a:r>
          <a:endParaRPr lang="en-US" sz="900" kern="1200"/>
        </a:p>
      </dsp:txBody>
      <dsp:txXfrm>
        <a:off x="10538" y="3112563"/>
        <a:ext cx="4608074" cy="194789"/>
      </dsp:txXfrm>
    </dsp:sp>
    <dsp:sp modelId="{38DC2C0D-426A-4BB6-9435-EE8B41CEA262}">
      <dsp:nvSpPr>
        <dsp:cNvPr id="0" name=""/>
        <dsp:cNvSpPr/>
      </dsp:nvSpPr>
      <dsp:spPr>
        <a:xfrm>
          <a:off x="0" y="3343810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Geluidloze vleugels door franje dons</a:t>
          </a:r>
          <a:endParaRPr lang="en-US" sz="900" kern="1200"/>
        </a:p>
      </dsp:txBody>
      <dsp:txXfrm>
        <a:off x="10538" y="3354348"/>
        <a:ext cx="4608074" cy="194789"/>
      </dsp:txXfrm>
    </dsp:sp>
    <dsp:sp modelId="{72190FC1-87E5-4BA9-A316-DD55EA0DD7B9}">
      <dsp:nvSpPr>
        <dsp:cNvPr id="0" name=""/>
        <dsp:cNvSpPr/>
      </dsp:nvSpPr>
      <dsp:spPr>
        <a:xfrm>
          <a:off x="0" y="3585595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Goede schutkleur </a:t>
          </a:r>
          <a:endParaRPr lang="en-US" sz="900" kern="1200"/>
        </a:p>
      </dsp:txBody>
      <dsp:txXfrm>
        <a:off x="10538" y="3596133"/>
        <a:ext cx="4608074" cy="194789"/>
      </dsp:txXfrm>
    </dsp:sp>
    <dsp:sp modelId="{37B12F9A-F408-452D-9D5B-344AED00C1B0}">
      <dsp:nvSpPr>
        <dsp:cNvPr id="0" name=""/>
        <dsp:cNvSpPr/>
      </dsp:nvSpPr>
      <dsp:spPr>
        <a:xfrm>
          <a:off x="0" y="3827380"/>
          <a:ext cx="4629150" cy="2158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Geen krop</a:t>
          </a:r>
          <a:endParaRPr lang="en-US" sz="900" kern="1200"/>
        </a:p>
      </dsp:txBody>
      <dsp:txXfrm>
        <a:off x="10538" y="3837918"/>
        <a:ext cx="4608074" cy="19478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6BC56D-AB94-44F4-9FEA-FA72528BCC3E}">
      <dsp:nvSpPr>
        <dsp:cNvPr id="0" name=""/>
        <dsp:cNvSpPr/>
      </dsp:nvSpPr>
      <dsp:spPr>
        <a:xfrm>
          <a:off x="0" y="10817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300 soorten </a:t>
          </a:r>
          <a:endParaRPr lang="en-US" sz="1300" kern="1200"/>
        </a:p>
      </dsp:txBody>
      <dsp:txXfrm>
        <a:off x="15221" y="26038"/>
        <a:ext cx="4598708" cy="281363"/>
      </dsp:txXfrm>
    </dsp:sp>
    <dsp:sp modelId="{2414FB42-8B4C-41F0-8567-36970E1D10B2}">
      <dsp:nvSpPr>
        <dsp:cNvPr id="0" name=""/>
        <dsp:cNvSpPr/>
      </dsp:nvSpPr>
      <dsp:spPr>
        <a:xfrm>
          <a:off x="0" y="360062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Cultuurzoekers/volgers </a:t>
          </a:r>
          <a:endParaRPr lang="en-US" sz="1300" kern="1200"/>
        </a:p>
      </dsp:txBody>
      <dsp:txXfrm>
        <a:off x="15221" y="375283"/>
        <a:ext cx="4598708" cy="281363"/>
      </dsp:txXfrm>
    </dsp:sp>
    <dsp:sp modelId="{53DAFE30-8397-4142-882C-72CA1AEA5406}">
      <dsp:nvSpPr>
        <dsp:cNvPr id="0" name=""/>
        <dsp:cNvSpPr/>
      </dsp:nvSpPr>
      <dsp:spPr>
        <a:xfrm>
          <a:off x="0" y="709307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Vliegende ratten </a:t>
          </a:r>
          <a:endParaRPr lang="en-US" sz="1300" kern="1200"/>
        </a:p>
      </dsp:txBody>
      <dsp:txXfrm>
        <a:off x="15221" y="724528"/>
        <a:ext cx="4598708" cy="281363"/>
      </dsp:txXfrm>
    </dsp:sp>
    <dsp:sp modelId="{E77AF3E4-90A6-4D31-B544-0417038367DE}">
      <dsp:nvSpPr>
        <dsp:cNvPr id="0" name=""/>
        <dsp:cNvSpPr/>
      </dsp:nvSpPr>
      <dsp:spPr>
        <a:xfrm>
          <a:off x="0" y="1058552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Slordig nestje </a:t>
          </a:r>
          <a:endParaRPr lang="en-US" sz="1300" kern="1200"/>
        </a:p>
      </dsp:txBody>
      <dsp:txXfrm>
        <a:off x="15221" y="1073773"/>
        <a:ext cx="4598708" cy="281363"/>
      </dsp:txXfrm>
    </dsp:sp>
    <dsp:sp modelId="{6C2A61AE-6EEF-47DD-9C9C-2D7F90D08812}">
      <dsp:nvSpPr>
        <dsp:cNvPr id="0" name=""/>
        <dsp:cNvSpPr/>
      </dsp:nvSpPr>
      <dsp:spPr>
        <a:xfrm>
          <a:off x="0" y="1407797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Elk jaar een ander partner </a:t>
          </a:r>
          <a:endParaRPr lang="en-US" sz="1300" kern="1200"/>
        </a:p>
      </dsp:txBody>
      <dsp:txXfrm>
        <a:off x="15221" y="1423018"/>
        <a:ext cx="4598708" cy="281363"/>
      </dsp:txXfrm>
    </dsp:sp>
    <dsp:sp modelId="{A29F297C-6BBA-4530-9438-3C87E3E8C233}">
      <dsp:nvSpPr>
        <dsp:cNvPr id="0" name=""/>
        <dsp:cNvSpPr/>
      </dsp:nvSpPr>
      <dsp:spPr>
        <a:xfrm>
          <a:off x="0" y="1757042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Drinken meer dan een gemiddelde vogel</a:t>
          </a:r>
          <a:endParaRPr lang="en-US" sz="1300" kern="1200"/>
        </a:p>
      </dsp:txBody>
      <dsp:txXfrm>
        <a:off x="15221" y="1772263"/>
        <a:ext cx="4598708" cy="281363"/>
      </dsp:txXfrm>
    </dsp:sp>
    <dsp:sp modelId="{A9E5ABDD-3C36-4B2E-AAB1-968AB18F5CEA}">
      <dsp:nvSpPr>
        <dsp:cNvPr id="0" name=""/>
        <dsp:cNvSpPr/>
      </dsp:nvSpPr>
      <dsp:spPr>
        <a:xfrm>
          <a:off x="0" y="2106287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Groot hart en grote longen </a:t>
          </a:r>
          <a:r>
            <a:rPr lang="nl-NL" sz="1300" kern="1200">
              <a:sym typeface="Wingdings" panose="05000000000000000000" pitchFamily="2" charset="2"/>
            </a:rPr>
            <a:t></a:t>
          </a:r>
          <a:r>
            <a:rPr lang="nl-NL" sz="1300" kern="1200"/>
            <a:t> grote borstkast </a:t>
          </a:r>
          <a:endParaRPr lang="en-US" sz="1300" kern="1200"/>
        </a:p>
      </dsp:txBody>
      <dsp:txXfrm>
        <a:off x="15221" y="2121508"/>
        <a:ext cx="4598708" cy="281363"/>
      </dsp:txXfrm>
    </dsp:sp>
    <dsp:sp modelId="{4A2446F8-DB8A-4F80-962E-DE3C43A46EE6}">
      <dsp:nvSpPr>
        <dsp:cNvPr id="0" name=""/>
        <dsp:cNvSpPr/>
      </dsp:nvSpPr>
      <dsp:spPr>
        <a:xfrm>
          <a:off x="0" y="2455532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Lage tonen voor vogels </a:t>
          </a:r>
          <a:endParaRPr lang="en-US" sz="1300" kern="1200"/>
        </a:p>
      </dsp:txBody>
      <dsp:txXfrm>
        <a:off x="15221" y="2470753"/>
        <a:ext cx="4598708" cy="281363"/>
      </dsp:txXfrm>
    </dsp:sp>
    <dsp:sp modelId="{71C933C7-8B49-41A9-A579-EA4E050066A1}">
      <dsp:nvSpPr>
        <dsp:cNvPr id="0" name=""/>
        <dsp:cNvSpPr/>
      </dsp:nvSpPr>
      <dsp:spPr>
        <a:xfrm>
          <a:off x="0" y="2804777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Duivenmelk uit krop</a:t>
          </a:r>
          <a:endParaRPr lang="en-US" sz="1300" kern="1200"/>
        </a:p>
      </dsp:txBody>
      <dsp:txXfrm>
        <a:off x="15221" y="2819998"/>
        <a:ext cx="4598708" cy="281363"/>
      </dsp:txXfrm>
    </dsp:sp>
    <dsp:sp modelId="{5FA98427-9828-4819-A4FB-E81D387D895B}">
      <dsp:nvSpPr>
        <dsp:cNvPr id="0" name=""/>
        <dsp:cNvSpPr/>
      </dsp:nvSpPr>
      <dsp:spPr>
        <a:xfrm>
          <a:off x="0" y="3154022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Water opzuigen met snavel</a:t>
          </a:r>
          <a:endParaRPr lang="en-US" sz="1300" kern="1200"/>
        </a:p>
      </dsp:txBody>
      <dsp:txXfrm>
        <a:off x="15221" y="3169243"/>
        <a:ext cx="4598708" cy="281363"/>
      </dsp:txXfrm>
    </dsp:sp>
    <dsp:sp modelId="{1FDBF377-F108-4EEF-9CDC-9C05B64CBCA1}">
      <dsp:nvSpPr>
        <dsp:cNvPr id="0" name=""/>
        <dsp:cNvSpPr/>
      </dsp:nvSpPr>
      <dsp:spPr>
        <a:xfrm>
          <a:off x="0" y="3503267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Veren laten makkelijk los</a:t>
          </a:r>
          <a:endParaRPr lang="en-US" sz="1300" kern="1200"/>
        </a:p>
      </dsp:txBody>
      <dsp:txXfrm>
        <a:off x="15221" y="3518488"/>
        <a:ext cx="4598708" cy="281363"/>
      </dsp:txXfrm>
    </dsp:sp>
    <dsp:sp modelId="{5D21F3AC-2A23-42A7-B6DC-B6356DA97190}">
      <dsp:nvSpPr>
        <dsp:cNvPr id="0" name=""/>
        <dsp:cNvSpPr/>
      </dsp:nvSpPr>
      <dsp:spPr>
        <a:xfrm>
          <a:off x="0" y="3852512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Snelle rechtlijnige vlucht</a:t>
          </a:r>
          <a:endParaRPr lang="en-US" sz="1300" kern="1200"/>
        </a:p>
      </dsp:txBody>
      <dsp:txXfrm>
        <a:off x="15221" y="3867733"/>
        <a:ext cx="4598708" cy="281363"/>
      </dsp:txXfrm>
    </dsp:sp>
    <dsp:sp modelId="{FA7A3260-BC35-462B-8963-DAB10A0BE9F7}">
      <dsp:nvSpPr>
        <dsp:cNvPr id="0" name=""/>
        <dsp:cNvSpPr/>
      </dsp:nvSpPr>
      <dsp:spPr>
        <a:xfrm>
          <a:off x="0" y="4201757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Dik lijkende vogel met ronde kop</a:t>
          </a:r>
          <a:endParaRPr lang="en-US" sz="1300" kern="1200"/>
        </a:p>
      </dsp:txBody>
      <dsp:txXfrm>
        <a:off x="15221" y="4216978"/>
        <a:ext cx="4598708" cy="281363"/>
      </dsp:txXfrm>
    </dsp:sp>
    <dsp:sp modelId="{6A769847-213F-479F-ADBB-C380209835DA}">
      <dsp:nvSpPr>
        <dsp:cNvPr id="0" name=""/>
        <dsp:cNvSpPr/>
      </dsp:nvSpPr>
      <dsp:spPr>
        <a:xfrm>
          <a:off x="0" y="4551002"/>
          <a:ext cx="4629150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/>
            <a:t>3 naar voren, 1 naar achter</a:t>
          </a:r>
          <a:endParaRPr lang="en-US" sz="1300" kern="1200"/>
        </a:p>
      </dsp:txBody>
      <dsp:txXfrm>
        <a:off x="15221" y="4566223"/>
        <a:ext cx="4598708" cy="2813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DFF10-423F-4E8F-827A-BF7481650C32}">
      <dsp:nvSpPr>
        <dsp:cNvPr id="0" name=""/>
        <dsp:cNvSpPr/>
      </dsp:nvSpPr>
      <dsp:spPr>
        <a:xfrm>
          <a:off x="0" y="585062"/>
          <a:ext cx="462915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Groot en gevarieerde orde </a:t>
          </a:r>
          <a:endParaRPr lang="en-US" sz="2000" kern="1200"/>
        </a:p>
      </dsp:txBody>
      <dsp:txXfrm>
        <a:off x="23417" y="608479"/>
        <a:ext cx="4582316" cy="432866"/>
      </dsp:txXfrm>
    </dsp:sp>
    <dsp:sp modelId="{97F3C7A7-298A-4B80-AC08-0214610738A8}">
      <dsp:nvSpPr>
        <dsp:cNvPr id="0" name=""/>
        <dsp:cNvSpPr/>
      </dsp:nvSpPr>
      <dsp:spPr>
        <a:xfrm>
          <a:off x="0" y="1122362"/>
          <a:ext cx="462915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Hoog water of drassige weiden </a:t>
          </a:r>
          <a:endParaRPr lang="en-US" sz="2000" kern="1200"/>
        </a:p>
      </dsp:txBody>
      <dsp:txXfrm>
        <a:off x="23417" y="1145779"/>
        <a:ext cx="4582316" cy="432866"/>
      </dsp:txXfrm>
    </dsp:sp>
    <dsp:sp modelId="{C0B73227-80D2-4E45-A7C4-C4EDD3131509}">
      <dsp:nvSpPr>
        <dsp:cNvPr id="0" name=""/>
        <dsp:cNvSpPr/>
      </dsp:nvSpPr>
      <dsp:spPr>
        <a:xfrm>
          <a:off x="0" y="1659662"/>
          <a:ext cx="462915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Wormen/ insecten, soms plantaardig </a:t>
          </a:r>
          <a:endParaRPr lang="en-US" sz="2000" kern="1200"/>
        </a:p>
      </dsp:txBody>
      <dsp:txXfrm>
        <a:off x="23417" y="1683079"/>
        <a:ext cx="4582316" cy="432866"/>
      </dsp:txXfrm>
    </dsp:sp>
    <dsp:sp modelId="{8BCAB9BA-2811-4D01-86D0-1FEAD1C8053C}">
      <dsp:nvSpPr>
        <dsp:cNvPr id="0" name=""/>
        <dsp:cNvSpPr/>
      </dsp:nvSpPr>
      <dsp:spPr>
        <a:xfrm>
          <a:off x="0" y="2196962"/>
          <a:ext cx="462915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Lange poten </a:t>
          </a:r>
          <a:endParaRPr lang="en-US" sz="2000" kern="1200"/>
        </a:p>
      </dsp:txBody>
      <dsp:txXfrm>
        <a:off x="23417" y="2220379"/>
        <a:ext cx="4582316" cy="432866"/>
      </dsp:txXfrm>
    </dsp:sp>
    <dsp:sp modelId="{EFF547BE-5181-4F7B-87D1-78CD63336FDC}">
      <dsp:nvSpPr>
        <dsp:cNvPr id="0" name=""/>
        <dsp:cNvSpPr/>
      </dsp:nvSpPr>
      <dsp:spPr>
        <a:xfrm>
          <a:off x="0" y="2734262"/>
          <a:ext cx="462915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Lange snavel, pincet</a:t>
          </a:r>
          <a:endParaRPr lang="en-US" sz="2000" kern="1200"/>
        </a:p>
      </dsp:txBody>
      <dsp:txXfrm>
        <a:off x="23417" y="2757679"/>
        <a:ext cx="4582316" cy="432866"/>
      </dsp:txXfrm>
    </dsp:sp>
    <dsp:sp modelId="{F3BFF4DA-6D26-4525-847E-83FAF69F7741}">
      <dsp:nvSpPr>
        <dsp:cNvPr id="0" name=""/>
        <dsp:cNvSpPr/>
      </dsp:nvSpPr>
      <dsp:spPr>
        <a:xfrm>
          <a:off x="0" y="3271562"/>
          <a:ext cx="462915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Tastlichaampjes op snavel </a:t>
          </a:r>
          <a:endParaRPr lang="en-US" sz="2000" kern="1200"/>
        </a:p>
      </dsp:txBody>
      <dsp:txXfrm>
        <a:off x="23417" y="3294979"/>
        <a:ext cx="4582316" cy="432866"/>
      </dsp:txXfrm>
    </dsp:sp>
    <dsp:sp modelId="{79C53C9D-6533-4CC0-A801-D9C1EFCF3F25}">
      <dsp:nvSpPr>
        <dsp:cNvPr id="0" name=""/>
        <dsp:cNvSpPr/>
      </dsp:nvSpPr>
      <dsp:spPr>
        <a:xfrm>
          <a:off x="0" y="3808862"/>
          <a:ext cx="4629150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/>
            <a:t>Winter: dichte groepen op moddervlakte </a:t>
          </a:r>
          <a:endParaRPr lang="en-US" sz="2000" kern="1200"/>
        </a:p>
      </dsp:txBody>
      <dsp:txXfrm>
        <a:off x="23417" y="3832279"/>
        <a:ext cx="4582316" cy="43286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77491-FC73-402D-8167-F998567D8B45}">
      <dsp:nvSpPr>
        <dsp:cNvPr id="0" name=""/>
        <dsp:cNvSpPr/>
      </dsp:nvSpPr>
      <dsp:spPr>
        <a:xfrm>
          <a:off x="0" y="149094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Reigers, Schoenbekooievaar, Pelikanen, Hamerkop, Ibissen en Lepelaars)</a:t>
          </a:r>
          <a:endParaRPr lang="en-US" sz="900" kern="1200"/>
        </a:p>
      </dsp:txBody>
      <dsp:txXfrm>
        <a:off x="17453" y="166547"/>
        <a:ext cx="4594244" cy="322620"/>
      </dsp:txXfrm>
    </dsp:sp>
    <dsp:sp modelId="{94BED7D8-E148-485A-BAC0-678EE35D1D7F}">
      <dsp:nvSpPr>
        <dsp:cNvPr id="0" name=""/>
        <dsp:cNvSpPr/>
      </dsp:nvSpPr>
      <dsp:spPr>
        <a:xfrm>
          <a:off x="0" y="532540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Middelgrote en grote watervogels </a:t>
          </a:r>
          <a:endParaRPr lang="en-US" sz="900" kern="1200"/>
        </a:p>
      </dsp:txBody>
      <dsp:txXfrm>
        <a:off x="17453" y="549993"/>
        <a:ext cx="4594244" cy="322620"/>
      </dsp:txXfrm>
    </dsp:sp>
    <dsp:sp modelId="{A6531627-5F34-4700-89D7-1ADB57EB9B9E}">
      <dsp:nvSpPr>
        <dsp:cNvPr id="0" name=""/>
        <dsp:cNvSpPr/>
      </dsp:nvSpPr>
      <dsp:spPr>
        <a:xfrm>
          <a:off x="0" y="915986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Hebben meestal zwemvliezen, lange poten</a:t>
          </a:r>
          <a:endParaRPr lang="en-US" sz="900" kern="1200"/>
        </a:p>
      </dsp:txBody>
      <dsp:txXfrm>
        <a:off x="17453" y="933439"/>
        <a:ext cx="4594244" cy="322620"/>
      </dsp:txXfrm>
    </dsp:sp>
    <dsp:sp modelId="{7EA3C168-BD09-418D-AA63-A2E5DC8DF5DA}">
      <dsp:nvSpPr>
        <dsp:cNvPr id="0" name=""/>
        <dsp:cNvSpPr/>
      </dsp:nvSpPr>
      <dsp:spPr>
        <a:xfrm>
          <a:off x="0" y="1299433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Vooral viseters en insecten</a:t>
          </a:r>
          <a:endParaRPr lang="en-US" sz="900" kern="1200"/>
        </a:p>
      </dsp:txBody>
      <dsp:txXfrm>
        <a:off x="17453" y="1316886"/>
        <a:ext cx="4594244" cy="322620"/>
      </dsp:txXfrm>
    </dsp:sp>
    <dsp:sp modelId="{8E1B5F76-B619-4F62-99DB-F57BBB47042C}">
      <dsp:nvSpPr>
        <dsp:cNvPr id="0" name=""/>
        <dsp:cNvSpPr/>
      </dsp:nvSpPr>
      <dsp:spPr>
        <a:xfrm>
          <a:off x="0" y="1682879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Neusgaten werken niet, ademen door neus </a:t>
          </a:r>
          <a:endParaRPr lang="en-US" sz="900" kern="1200"/>
        </a:p>
      </dsp:txBody>
      <dsp:txXfrm>
        <a:off x="17453" y="1700332"/>
        <a:ext cx="4594244" cy="322620"/>
      </dsp:txXfrm>
    </dsp:sp>
    <dsp:sp modelId="{2A87147D-8D1C-439D-AD12-41D040A4F141}">
      <dsp:nvSpPr>
        <dsp:cNvPr id="0" name=""/>
        <dsp:cNvSpPr/>
      </dsp:nvSpPr>
      <dsp:spPr>
        <a:xfrm>
          <a:off x="0" y="2066326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Behoren ook tot de watervogels (Clade van de watervogels)</a:t>
          </a:r>
          <a:endParaRPr lang="en-US" sz="900" kern="1200"/>
        </a:p>
      </dsp:txBody>
      <dsp:txXfrm>
        <a:off x="17453" y="2083779"/>
        <a:ext cx="4594244" cy="322620"/>
      </dsp:txXfrm>
    </dsp:sp>
    <dsp:sp modelId="{F7D86493-3B58-4545-A931-F5F77BB0E3AE}">
      <dsp:nvSpPr>
        <dsp:cNvPr id="0" name=""/>
        <dsp:cNvSpPr/>
      </dsp:nvSpPr>
      <dsp:spPr>
        <a:xfrm>
          <a:off x="0" y="2449772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Kolonies, nesten </a:t>
          </a:r>
          <a:endParaRPr lang="en-US" sz="900" kern="1200"/>
        </a:p>
      </dsp:txBody>
      <dsp:txXfrm>
        <a:off x="17453" y="2467225"/>
        <a:ext cx="4594244" cy="322620"/>
      </dsp:txXfrm>
    </dsp:sp>
    <dsp:sp modelId="{69579CC5-F011-4CD0-B471-AEA99A7C8852}">
      <dsp:nvSpPr>
        <dsp:cNvPr id="0" name=""/>
        <dsp:cNvSpPr/>
      </dsp:nvSpPr>
      <dsp:spPr>
        <a:xfrm>
          <a:off x="0" y="2833218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Nestblijvers (algemeen)</a:t>
          </a:r>
          <a:endParaRPr lang="en-US" sz="900" kern="1200"/>
        </a:p>
      </dsp:txBody>
      <dsp:txXfrm>
        <a:off x="17453" y="2850671"/>
        <a:ext cx="4594244" cy="322620"/>
      </dsp:txXfrm>
    </dsp:sp>
    <dsp:sp modelId="{6EFAED80-60F5-45E4-844A-9A8597800F70}">
      <dsp:nvSpPr>
        <dsp:cNvPr id="0" name=""/>
        <dsp:cNvSpPr/>
      </dsp:nvSpPr>
      <dsp:spPr>
        <a:xfrm>
          <a:off x="0" y="3216665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Gular skin. De huid bij de keel waaraan de snavel bevestigd is, is een stuk huid zonder veren.</a:t>
          </a:r>
          <a:endParaRPr lang="en-US" sz="900" kern="1200"/>
        </a:p>
      </dsp:txBody>
      <dsp:txXfrm>
        <a:off x="17453" y="3234118"/>
        <a:ext cx="4594244" cy="322620"/>
      </dsp:txXfrm>
    </dsp:sp>
    <dsp:sp modelId="{D5B15634-02C1-4D38-A14C-DF10920DCEAE}">
      <dsp:nvSpPr>
        <dsp:cNvPr id="0" name=""/>
        <dsp:cNvSpPr/>
      </dsp:nvSpPr>
      <dsp:spPr>
        <a:xfrm>
          <a:off x="0" y="3600111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Ze hebben een pecinate nagel op de langste teen. Deze is kamvormig en wordt gebruikt voor het kammen en herstructureren van de veren.</a:t>
          </a:r>
          <a:endParaRPr lang="en-US" sz="900" kern="1200"/>
        </a:p>
      </dsp:txBody>
      <dsp:txXfrm>
        <a:off x="17453" y="3617564"/>
        <a:ext cx="4594244" cy="322620"/>
      </dsp:txXfrm>
    </dsp:sp>
    <dsp:sp modelId="{EFE4C741-F5CC-482D-9786-D6F465AA0B32}">
      <dsp:nvSpPr>
        <dsp:cNvPr id="0" name=""/>
        <dsp:cNvSpPr/>
      </dsp:nvSpPr>
      <dsp:spPr>
        <a:xfrm>
          <a:off x="0" y="3983558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Smalle vogels</a:t>
          </a:r>
          <a:endParaRPr lang="en-US" sz="900" kern="1200"/>
        </a:p>
      </dsp:txBody>
      <dsp:txXfrm>
        <a:off x="17453" y="4001011"/>
        <a:ext cx="4594244" cy="322620"/>
      </dsp:txXfrm>
    </dsp:sp>
    <dsp:sp modelId="{614E9400-E239-44A4-AD12-1B3CA6499DEC}">
      <dsp:nvSpPr>
        <dsp:cNvPr id="0" name=""/>
        <dsp:cNvSpPr/>
      </dsp:nvSpPr>
      <dsp:spPr>
        <a:xfrm>
          <a:off x="0" y="4367004"/>
          <a:ext cx="4629150" cy="35752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900" kern="1200"/>
            <a:t>Lange snavels </a:t>
          </a:r>
          <a:endParaRPr lang="en-US" sz="900" kern="1200"/>
        </a:p>
      </dsp:txBody>
      <dsp:txXfrm>
        <a:off x="17453" y="4384457"/>
        <a:ext cx="4594244" cy="3226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9AB29F-E1CF-477D-8A97-68F487232C01}">
      <dsp:nvSpPr>
        <dsp:cNvPr id="0" name=""/>
        <dsp:cNvSpPr/>
      </dsp:nvSpPr>
      <dsp:spPr>
        <a:xfrm>
          <a:off x="0" y="384047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1 familie, 6 geslachten en 23 soorten </a:t>
          </a:r>
          <a:endParaRPr lang="en-US" sz="1100" kern="1200"/>
        </a:p>
      </dsp:txBody>
      <dsp:txXfrm>
        <a:off x="12879" y="396926"/>
        <a:ext cx="4603392" cy="238077"/>
      </dsp:txXfrm>
    </dsp:sp>
    <dsp:sp modelId="{9723AF22-28A2-4752-9121-A870FAB695EE}">
      <dsp:nvSpPr>
        <dsp:cNvPr id="0" name=""/>
        <dsp:cNvSpPr/>
      </dsp:nvSpPr>
      <dsp:spPr>
        <a:xfrm>
          <a:off x="0" y="679562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Kleurenpracht/ bontgekleurde vogels</a:t>
          </a:r>
          <a:endParaRPr lang="en-US" sz="1100" kern="1200"/>
        </a:p>
      </dsp:txBody>
      <dsp:txXfrm>
        <a:off x="12879" y="692441"/>
        <a:ext cx="4603392" cy="238077"/>
      </dsp:txXfrm>
    </dsp:sp>
    <dsp:sp modelId="{05F15D0B-44AB-415A-B2FB-A6A8BFDDF053}">
      <dsp:nvSpPr>
        <dsp:cNvPr id="0" name=""/>
        <dsp:cNvSpPr/>
      </dsp:nvSpPr>
      <dsp:spPr>
        <a:xfrm>
          <a:off x="0" y="975077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Sierlijke </a:t>
          </a:r>
          <a:endParaRPr lang="en-US" sz="1100" kern="1200"/>
        </a:p>
      </dsp:txBody>
      <dsp:txXfrm>
        <a:off x="12879" y="987956"/>
        <a:ext cx="4603392" cy="238077"/>
      </dsp:txXfrm>
    </dsp:sp>
    <dsp:sp modelId="{7DE68AB7-7A3E-4F8A-A354-90557D79F63D}">
      <dsp:nvSpPr>
        <dsp:cNvPr id="0" name=""/>
        <dsp:cNvSpPr/>
      </dsp:nvSpPr>
      <dsp:spPr>
        <a:xfrm>
          <a:off x="0" y="1270592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Speels gedrag en nieuwsgierig </a:t>
          </a:r>
          <a:endParaRPr lang="en-US" sz="1100" kern="1200"/>
        </a:p>
      </dsp:txBody>
      <dsp:txXfrm>
        <a:off x="12879" y="1283471"/>
        <a:ext cx="4603392" cy="238077"/>
      </dsp:txXfrm>
    </dsp:sp>
    <dsp:sp modelId="{47354C89-1723-4D98-B4D3-2751B2B0F1C7}">
      <dsp:nvSpPr>
        <dsp:cNvPr id="0" name=""/>
        <dsp:cNvSpPr/>
      </dsp:nvSpPr>
      <dsp:spPr>
        <a:xfrm>
          <a:off x="0" y="1566107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Afrika </a:t>
          </a:r>
          <a:endParaRPr lang="en-US" sz="1100" kern="1200"/>
        </a:p>
      </dsp:txBody>
      <dsp:txXfrm>
        <a:off x="12879" y="1578986"/>
        <a:ext cx="4603392" cy="238077"/>
      </dsp:txXfrm>
    </dsp:sp>
    <dsp:sp modelId="{96A9CC0F-E7C0-4E72-9746-455113F5B5CB}">
      <dsp:nvSpPr>
        <dsp:cNvPr id="0" name=""/>
        <dsp:cNvSpPr/>
      </dsp:nvSpPr>
      <dsp:spPr>
        <a:xfrm>
          <a:off x="0" y="1861622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Opvallende kuif </a:t>
          </a:r>
          <a:endParaRPr lang="en-US" sz="1100" kern="1200"/>
        </a:p>
      </dsp:txBody>
      <dsp:txXfrm>
        <a:off x="12879" y="1874501"/>
        <a:ext cx="4603392" cy="238077"/>
      </dsp:txXfrm>
    </dsp:sp>
    <dsp:sp modelId="{3E81085E-699E-4B9C-9FE9-73BA16BA0853}">
      <dsp:nvSpPr>
        <dsp:cNvPr id="0" name=""/>
        <dsp:cNvSpPr/>
      </dsp:nvSpPr>
      <dsp:spPr>
        <a:xfrm>
          <a:off x="0" y="2157137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Leggen gemiddeld twee eieren per legsel</a:t>
          </a:r>
          <a:endParaRPr lang="en-US" sz="1100" kern="1200"/>
        </a:p>
      </dsp:txBody>
      <dsp:txXfrm>
        <a:off x="12879" y="2170016"/>
        <a:ext cx="4603392" cy="238077"/>
      </dsp:txXfrm>
    </dsp:sp>
    <dsp:sp modelId="{89399BAE-5D90-44A4-A1CE-C3E7585DE515}">
      <dsp:nvSpPr>
        <dsp:cNvPr id="0" name=""/>
        <dsp:cNvSpPr/>
      </dsp:nvSpPr>
      <dsp:spPr>
        <a:xfrm>
          <a:off x="0" y="2452652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Beide ouders broeden op het nest</a:t>
          </a:r>
          <a:endParaRPr lang="en-US" sz="1100" kern="1200"/>
        </a:p>
      </dsp:txBody>
      <dsp:txXfrm>
        <a:off x="12879" y="2465531"/>
        <a:ext cx="4603392" cy="238077"/>
      </dsp:txXfrm>
    </dsp:sp>
    <dsp:sp modelId="{5C348ABC-8122-44EF-8AA7-77E4A1EB2FB2}">
      <dsp:nvSpPr>
        <dsp:cNvPr id="0" name=""/>
        <dsp:cNvSpPr/>
      </dsp:nvSpPr>
      <dsp:spPr>
        <a:xfrm>
          <a:off x="0" y="2748167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Na 22-23 dagen komen de eieren uit en na 15 dagen vliegen de kuikens uit.</a:t>
          </a:r>
          <a:endParaRPr lang="en-US" sz="1100" kern="1200"/>
        </a:p>
      </dsp:txBody>
      <dsp:txXfrm>
        <a:off x="12879" y="2761046"/>
        <a:ext cx="4603392" cy="238077"/>
      </dsp:txXfrm>
    </dsp:sp>
    <dsp:sp modelId="{E60C09DF-3550-45B0-818F-76C920CA3180}">
      <dsp:nvSpPr>
        <dsp:cNvPr id="0" name=""/>
        <dsp:cNvSpPr/>
      </dsp:nvSpPr>
      <dsp:spPr>
        <a:xfrm>
          <a:off x="0" y="3043682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De vogels maken vrij slordige nesten (zoals duiven)</a:t>
          </a:r>
          <a:endParaRPr lang="en-US" sz="1100" kern="1200"/>
        </a:p>
      </dsp:txBody>
      <dsp:txXfrm>
        <a:off x="12879" y="3056561"/>
        <a:ext cx="4603392" cy="238077"/>
      </dsp:txXfrm>
    </dsp:sp>
    <dsp:sp modelId="{D59279A9-BDA1-4BD9-9187-75007262A194}">
      <dsp:nvSpPr>
        <dsp:cNvPr id="0" name=""/>
        <dsp:cNvSpPr/>
      </dsp:nvSpPr>
      <dsp:spPr>
        <a:xfrm>
          <a:off x="0" y="3339197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Ze eten vooral vruchten, bloemknoppen en insecten</a:t>
          </a:r>
          <a:endParaRPr lang="en-US" sz="1100" kern="1200"/>
        </a:p>
      </dsp:txBody>
      <dsp:txXfrm>
        <a:off x="12879" y="3352076"/>
        <a:ext cx="4603392" cy="238077"/>
      </dsp:txXfrm>
    </dsp:sp>
    <dsp:sp modelId="{4A3AFD55-295D-4DFC-901F-CD40EAE88328}">
      <dsp:nvSpPr>
        <dsp:cNvPr id="0" name=""/>
        <dsp:cNvSpPr/>
      </dsp:nvSpPr>
      <dsp:spPr>
        <a:xfrm>
          <a:off x="0" y="3634712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Speels en nieuwsgierig</a:t>
          </a:r>
          <a:endParaRPr lang="en-US" sz="1100" kern="1200"/>
        </a:p>
      </dsp:txBody>
      <dsp:txXfrm>
        <a:off x="12879" y="3647591"/>
        <a:ext cx="4603392" cy="238077"/>
      </dsp:txXfrm>
    </dsp:sp>
    <dsp:sp modelId="{F0C1A7E4-ADAA-4657-B66D-722CDEE636E1}">
      <dsp:nvSpPr>
        <dsp:cNvPr id="0" name=""/>
        <dsp:cNvSpPr/>
      </dsp:nvSpPr>
      <dsp:spPr>
        <a:xfrm>
          <a:off x="0" y="3930227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50-75 cm groot</a:t>
          </a:r>
          <a:endParaRPr lang="en-US" sz="1100" kern="1200"/>
        </a:p>
      </dsp:txBody>
      <dsp:txXfrm>
        <a:off x="12879" y="3943106"/>
        <a:ext cx="4603392" cy="238077"/>
      </dsp:txXfrm>
    </dsp:sp>
    <dsp:sp modelId="{A8721172-89C8-44F8-ABEB-CC53683620E1}">
      <dsp:nvSpPr>
        <dsp:cNvPr id="0" name=""/>
        <dsp:cNvSpPr/>
      </dsp:nvSpPr>
      <dsp:spPr>
        <a:xfrm>
          <a:off x="0" y="4225742"/>
          <a:ext cx="4629150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Kunnen agressief zijn tegen partner </a:t>
          </a:r>
          <a:endParaRPr lang="en-US" sz="1100" kern="1200"/>
        </a:p>
      </dsp:txBody>
      <dsp:txXfrm>
        <a:off x="12879" y="4238621"/>
        <a:ext cx="4603392" cy="23807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B186E8-242D-457C-9D87-6ADDED766931}">
      <dsp:nvSpPr>
        <dsp:cNvPr id="0" name=""/>
        <dsp:cNvSpPr/>
      </dsp:nvSpPr>
      <dsp:spPr>
        <a:xfrm>
          <a:off x="0" y="10635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Gruiformes (koerlans, kraanvogel, fuutkoeten, trompetvogels, rallen, proseleinhoentjes, waterhoentjes, koeten en donsstaartrallen) </a:t>
          </a:r>
          <a:endParaRPr lang="en-US" sz="1100" kern="1200"/>
        </a:p>
      </dsp:txBody>
      <dsp:txXfrm>
        <a:off x="21361" y="127713"/>
        <a:ext cx="4586428" cy="394858"/>
      </dsp:txXfrm>
    </dsp:sp>
    <dsp:sp modelId="{01A5BA3A-4108-4C4E-B277-702B5273743F}">
      <dsp:nvSpPr>
        <dsp:cNvPr id="0" name=""/>
        <dsp:cNvSpPr/>
      </dsp:nvSpPr>
      <dsp:spPr>
        <a:xfrm>
          <a:off x="0" y="57561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Grote vogels</a:t>
          </a:r>
          <a:endParaRPr lang="en-US" sz="1100" kern="1200"/>
        </a:p>
      </dsp:txBody>
      <dsp:txXfrm>
        <a:off x="21361" y="596973"/>
        <a:ext cx="4586428" cy="394858"/>
      </dsp:txXfrm>
    </dsp:sp>
    <dsp:sp modelId="{A642B625-B871-477D-92E2-8D854F70AE71}">
      <dsp:nvSpPr>
        <dsp:cNvPr id="0" name=""/>
        <dsp:cNvSpPr/>
      </dsp:nvSpPr>
      <dsp:spPr>
        <a:xfrm>
          <a:off x="0" y="104487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Bals is apart (dans) </a:t>
          </a:r>
          <a:endParaRPr lang="en-US" sz="1100" kern="1200"/>
        </a:p>
      </dsp:txBody>
      <dsp:txXfrm>
        <a:off x="21361" y="1066233"/>
        <a:ext cx="4586428" cy="394858"/>
      </dsp:txXfrm>
    </dsp:sp>
    <dsp:sp modelId="{4BCAE71F-90C5-47D8-BA14-8725D333E0DE}">
      <dsp:nvSpPr>
        <dsp:cNvPr id="0" name=""/>
        <dsp:cNvSpPr/>
      </dsp:nvSpPr>
      <dsp:spPr>
        <a:xfrm>
          <a:off x="0" y="151413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Jong verlaat nest voordat het kan vliegen </a:t>
          </a:r>
          <a:endParaRPr lang="en-US" sz="1100" kern="1200"/>
        </a:p>
      </dsp:txBody>
      <dsp:txXfrm>
        <a:off x="21361" y="1535493"/>
        <a:ext cx="4586428" cy="394858"/>
      </dsp:txXfrm>
    </dsp:sp>
    <dsp:sp modelId="{22B8485A-8BA0-4E6B-8010-6A090D953F82}">
      <dsp:nvSpPr>
        <dsp:cNvPr id="0" name=""/>
        <dsp:cNvSpPr/>
      </dsp:nvSpPr>
      <dsp:spPr>
        <a:xfrm>
          <a:off x="0" y="198339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Eten graag grote dieren (vissen, konijnen) </a:t>
          </a:r>
          <a:endParaRPr lang="en-US" sz="1100" kern="1200"/>
        </a:p>
      </dsp:txBody>
      <dsp:txXfrm>
        <a:off x="21361" y="2004753"/>
        <a:ext cx="4586428" cy="394858"/>
      </dsp:txXfrm>
    </dsp:sp>
    <dsp:sp modelId="{7D70C2A6-E0E3-4025-B04D-8BFD4FA4762A}">
      <dsp:nvSpPr>
        <dsp:cNvPr id="0" name=""/>
        <dsp:cNvSpPr/>
      </dsp:nvSpPr>
      <dsp:spPr>
        <a:xfrm>
          <a:off x="0" y="245265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Grote spanwijdte </a:t>
          </a:r>
          <a:endParaRPr lang="en-US" sz="1100" kern="1200"/>
        </a:p>
      </dsp:txBody>
      <dsp:txXfrm>
        <a:off x="21361" y="2474013"/>
        <a:ext cx="4586428" cy="394858"/>
      </dsp:txXfrm>
    </dsp:sp>
    <dsp:sp modelId="{5ADE42AA-60B3-4D49-8207-5FDA86E4ECD4}">
      <dsp:nvSpPr>
        <dsp:cNvPr id="0" name=""/>
        <dsp:cNvSpPr/>
      </dsp:nvSpPr>
      <dsp:spPr>
        <a:xfrm>
          <a:off x="0" y="292191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Luiden roep en trompetterende roep</a:t>
          </a:r>
          <a:endParaRPr lang="en-US" sz="1100" kern="1200"/>
        </a:p>
      </dsp:txBody>
      <dsp:txXfrm>
        <a:off x="21361" y="2943273"/>
        <a:ext cx="4586428" cy="394858"/>
      </dsp:txXfrm>
    </dsp:sp>
    <dsp:sp modelId="{BAB7B588-9453-4623-AE9D-CDF59244D09E}">
      <dsp:nvSpPr>
        <dsp:cNvPr id="0" name=""/>
        <dsp:cNvSpPr/>
      </dsp:nvSpPr>
      <dsp:spPr>
        <a:xfrm>
          <a:off x="0" y="339117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Lange poten en lange nekken </a:t>
          </a:r>
          <a:endParaRPr lang="en-US" sz="1100" kern="1200"/>
        </a:p>
      </dsp:txBody>
      <dsp:txXfrm>
        <a:off x="21361" y="3412533"/>
        <a:ext cx="4586428" cy="394858"/>
      </dsp:txXfrm>
    </dsp:sp>
    <dsp:sp modelId="{BD2D4C20-D8F5-46EC-B4E9-020FC75FE413}">
      <dsp:nvSpPr>
        <dsp:cNvPr id="0" name=""/>
        <dsp:cNvSpPr/>
      </dsp:nvSpPr>
      <dsp:spPr>
        <a:xfrm>
          <a:off x="0" y="386043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Vliegen met gestrekte nek </a:t>
          </a:r>
          <a:endParaRPr lang="en-US" sz="1100" kern="1200"/>
        </a:p>
      </dsp:txBody>
      <dsp:txXfrm>
        <a:off x="21361" y="3881793"/>
        <a:ext cx="4586428" cy="394858"/>
      </dsp:txXfrm>
    </dsp:sp>
    <dsp:sp modelId="{EF21F0D3-DBD9-4A28-A648-C7BB46C19254}">
      <dsp:nvSpPr>
        <dsp:cNvPr id="0" name=""/>
        <dsp:cNvSpPr/>
      </dsp:nvSpPr>
      <dsp:spPr>
        <a:xfrm>
          <a:off x="0" y="4329692"/>
          <a:ext cx="4629150" cy="4375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Voedselpatroon varieert </a:t>
          </a:r>
          <a:endParaRPr lang="en-US" sz="1100" kern="1200"/>
        </a:p>
      </dsp:txBody>
      <dsp:txXfrm>
        <a:off x="21361" y="4351053"/>
        <a:ext cx="4586428" cy="3948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FBBB7-7F8C-4035-90BE-0DFA58E73D1F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7FBF1-AD57-4CAE-ADAB-C79A0BAD9F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789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Domein: Eukaryoten</a:t>
            </a:r>
          </a:p>
          <a:p>
            <a:r>
              <a:rPr lang="nl-NL" dirty="0"/>
              <a:t>Rijk: Dieren</a:t>
            </a:r>
          </a:p>
          <a:p>
            <a:r>
              <a:rPr lang="nl-NL" dirty="0"/>
              <a:t>Stam: Gewervelden</a:t>
            </a:r>
          </a:p>
          <a:p>
            <a:r>
              <a:rPr lang="nl-NL" dirty="0"/>
              <a:t>Klasse: Vogels</a:t>
            </a:r>
          </a:p>
          <a:p>
            <a:r>
              <a:rPr lang="nl-NL" dirty="0"/>
              <a:t>Orde: 15 ordes van vogels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F7FBF1-AD57-4CAE-ADAB-C79A0BAD9FFA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1751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Syrinx</a:t>
            </a:r>
            <a:r>
              <a:rPr lang="nl-NL" baseline="0" dirty="0"/>
              <a:t> = </a:t>
            </a:r>
            <a:r>
              <a:rPr lang="nl-NL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</a:t>
            </a:r>
            <a:r>
              <a:rPr lang="nl-NL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syrinx</a:t>
            </a:r>
            <a:r>
              <a:rPr lang="nl-NL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het '</a:t>
            </a:r>
            <a:r>
              <a:rPr lang="nl-NL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spraak'orgaan</a:t>
            </a:r>
            <a:r>
              <a:rPr lang="nl-NL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van een vogel. De </a:t>
            </a:r>
            <a:r>
              <a:rPr lang="nl-NL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syrinx</a:t>
            </a:r>
            <a:r>
              <a:rPr lang="nl-NL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bevindt zich aan het eind van de luchtpijp, waar deze zich opsplitst naar de bronchiën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7FBF1-AD57-4CAE-ADAB-C79A0BAD9FFA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4146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0916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4327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8081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444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3"/>
              </a:buBlip>
              <a:defRPr/>
            </a:lvl1pPr>
            <a:lvl2pPr marL="685800" indent="-228600">
              <a:buFontTx/>
              <a:buBlip>
                <a:blip r:embed="rId3"/>
              </a:buBlip>
              <a:defRPr/>
            </a:lvl2pPr>
            <a:lvl3pPr marL="1143000" indent="-228600">
              <a:buFontTx/>
              <a:buBlip>
                <a:blip r:embed="rId3"/>
              </a:buBlip>
              <a:defRPr/>
            </a:lvl3pPr>
            <a:lvl4pPr marL="1600200" indent="-228600">
              <a:buFontTx/>
              <a:buBlip>
                <a:blip r:embed="rId3"/>
              </a:buBlip>
              <a:defRPr/>
            </a:lvl4pPr>
            <a:lvl5pPr marL="2057400" indent="-228600"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040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7197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2pPr marL="685800" indent="-228600">
              <a:buFont typeface="Wingdings" panose="05000000000000000000" pitchFamily="2" charset="2"/>
              <a:buChar char="Ø"/>
              <a:defRPr/>
            </a:lvl2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191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705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4295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g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>
          <a:xfrm>
            <a:off x="778669" y="989014"/>
            <a:ext cx="7561660" cy="4941887"/>
          </a:xfrm>
          <a:noFill/>
        </p:spPr>
        <p:txBody>
          <a:bodyPr>
            <a:normAutofit/>
          </a:bodyPr>
          <a:lstStyle>
            <a:lvl1pPr marL="0" indent="0">
              <a:buNone/>
              <a:defRPr sz="6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607704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559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451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6E7BF-1B43-4560-9C11-4E36536E79C0}" type="datetimeFigureOut">
              <a:rPr lang="nl-NL" smtClean="0"/>
              <a:t>10-2-2023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BEDD1-4FC0-4651-8894-C55E6A89B3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0003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nl.wikipedia.org/wiki/Toekans" TargetMode="External"/><Relationship Id="rId13" Type="http://schemas.openxmlformats.org/officeDocument/2006/relationships/hyperlink" Target="https://nl.wikipedia.org/wiki/Ibissnavel" TargetMode="External"/><Relationship Id="rId18" Type="http://schemas.openxmlformats.org/officeDocument/2006/relationships/hyperlink" Target="https://nl.wikipedia.org/wiki/Gieren_van_de_Nieuwe_Wereld" TargetMode="External"/><Relationship Id="rId3" Type="http://schemas.openxmlformats.org/officeDocument/2006/relationships/hyperlink" Target="https://nl.wikipedia.org/wiki/Huiskraai" TargetMode="External"/><Relationship Id="rId7" Type="http://schemas.openxmlformats.org/officeDocument/2006/relationships/hyperlink" Target="https://nl.wikipedia.org/wiki/Honingzuigers" TargetMode="External"/><Relationship Id="rId12" Type="http://schemas.openxmlformats.org/officeDocument/2006/relationships/hyperlink" Target="https://nl.wikipedia.org/wiki/Kluut" TargetMode="External"/><Relationship Id="rId17" Type="http://schemas.openxmlformats.org/officeDocument/2006/relationships/hyperlink" Target="https://nl.wikipedia.org/wiki/Aaseter" TargetMode="External"/><Relationship Id="rId2" Type="http://schemas.openxmlformats.org/officeDocument/2006/relationships/image" Target="../media/image8.png"/><Relationship Id="rId16" Type="http://schemas.openxmlformats.org/officeDocument/2006/relationships/hyperlink" Target="https://nl.wikipedia.org/wiki/Middelste_zaagbek" TargetMode="External"/><Relationship Id="rId20" Type="http://schemas.openxmlformats.org/officeDocument/2006/relationships/hyperlink" Target="https://nl.wikipedia.org/wiki/Accipiter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nl.wikipedia.org/wiki/Kruisbek" TargetMode="External"/><Relationship Id="rId11" Type="http://schemas.openxmlformats.org/officeDocument/2006/relationships/hyperlink" Target="https://nl.wikipedia.org/wiki/Schaarbekken" TargetMode="External"/><Relationship Id="rId5" Type="http://schemas.openxmlformats.org/officeDocument/2006/relationships/hyperlink" Target="https://nl.wikipedia.org/wiki/Goudvink" TargetMode="External"/><Relationship Id="rId15" Type="http://schemas.openxmlformats.org/officeDocument/2006/relationships/hyperlink" Target="https://nl.wikipedia.org/wiki/IJsvogel" TargetMode="External"/><Relationship Id="rId10" Type="http://schemas.openxmlformats.org/officeDocument/2006/relationships/hyperlink" Target="https://nl.wikipedia.org/wiki/Pelikanen" TargetMode="External"/><Relationship Id="rId19" Type="http://schemas.openxmlformats.org/officeDocument/2006/relationships/hyperlink" Target="https://nl.wikipedia.org/wiki/Roofvogels" TargetMode="External"/><Relationship Id="rId4" Type="http://schemas.openxmlformats.org/officeDocument/2006/relationships/hyperlink" Target="https://nl.wikipedia.org/wiki/Vliegenvangers_(vogelfamilie)" TargetMode="External"/><Relationship Id="rId9" Type="http://schemas.openxmlformats.org/officeDocument/2006/relationships/hyperlink" Target="https://nl.wikipedia.org/wiki/Spechten" TargetMode="External"/><Relationship Id="rId14" Type="http://schemas.openxmlformats.org/officeDocument/2006/relationships/hyperlink" Target="https://nl.wikipedia.org/wiki/Flamingo%27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7179" y="4453800"/>
            <a:ext cx="5249637" cy="1325563"/>
          </a:xfrm>
        </p:spPr>
        <p:txBody>
          <a:bodyPr>
            <a:normAutofit/>
          </a:bodyPr>
          <a:lstStyle/>
          <a:p>
            <a:pPr algn="ctr"/>
            <a:r>
              <a:rPr lang="nl-NL" dirty="0"/>
              <a:t>Vogels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7704" y="1425053"/>
            <a:ext cx="5928589" cy="1344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736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b="1" err="1"/>
              <a:t>Falconiformes</a:t>
            </a:r>
            <a:r>
              <a:rPr lang="nl-NL" b="1"/>
              <a:t> (valken en </a:t>
            </a:r>
            <a:r>
              <a:rPr lang="nl-NL" b="1" err="1"/>
              <a:t>caracara’s</a:t>
            </a:r>
            <a:r>
              <a:rPr lang="nl-NL" b="1"/>
              <a:t>)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EA19087-F22B-97BB-95A1-860AC3128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642" y="2777331"/>
            <a:ext cx="1933575" cy="237172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851F13D-4924-7896-370F-2CBED7D537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F16D9317-A826-C49C-9300-64359293E1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290251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5583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b="1" err="1"/>
              <a:t>Strigiformes</a:t>
            </a:r>
            <a:r>
              <a:rPr lang="nl-NL" b="1"/>
              <a:t> (uilen)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29CCB34-85AA-0154-04B9-D5396A4D7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42" y="3039269"/>
            <a:ext cx="2466975" cy="184785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557B6A6-9792-30DF-B011-A482446741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3B55AC8B-86E7-F6B4-C268-A9122CCC1C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3633484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66367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b="1" err="1"/>
              <a:t>Columbiformes</a:t>
            </a:r>
            <a:r>
              <a:rPr lang="nl-NL" b="1"/>
              <a:t> (duiven)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8CFA269-C766-45DC-4330-E3C717F31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42" y="3091656"/>
            <a:ext cx="2619375" cy="174307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5CB173A-6F39-7BB7-DE4D-19EF222660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8A0304C4-7541-F143-9303-4E84C7DA4F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0953583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45517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b="1" err="1"/>
              <a:t>Charadriiformes</a:t>
            </a:r>
            <a:r>
              <a:rPr lang="nl-NL" b="1"/>
              <a:t> (steltvogels)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B67D1DAE-212F-C5C5-1E1B-64437A3B8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642" y="3115469"/>
            <a:ext cx="2695575" cy="169545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8AC58959-C60D-048C-5E6B-18E3207A6E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D1406FB8-A3FB-BC08-43E2-72F98B0731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6757936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82003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sz="3000" b="1" err="1"/>
              <a:t>Pelecaniformes</a:t>
            </a:r>
            <a:r>
              <a:rPr lang="nl-NL" sz="3000" b="1"/>
              <a:t> (pelikanen, lepelaars, ibissen)</a:t>
            </a:r>
            <a:endParaRPr lang="nl-NL" sz="300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FEC1130-A5E1-BD6B-DE07-8A06D0061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42" y="3091656"/>
            <a:ext cx="2619375" cy="174307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05B0903-5ABC-2FBF-540A-EB6F033702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2D26E86E-EC82-44A5-0AEE-133D5C9B15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3934551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5851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sz="3000" b="1" err="1"/>
              <a:t>Musophagiformes</a:t>
            </a:r>
            <a:r>
              <a:rPr lang="nl-NL" sz="3000" b="1"/>
              <a:t> (</a:t>
            </a:r>
            <a:r>
              <a:rPr lang="nl-NL" sz="3000" b="1" err="1"/>
              <a:t>toerako’s</a:t>
            </a:r>
            <a:r>
              <a:rPr lang="nl-NL" sz="3000" b="1"/>
              <a:t>)</a:t>
            </a:r>
            <a:endParaRPr lang="nl-NL" sz="300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14E2689-F9AC-9398-322A-AFDC4092D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42" y="3039269"/>
            <a:ext cx="2466975" cy="184785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1CB17BF-7290-EF5E-8F21-6B6F09B16F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4C64D7F6-AD6A-B7F7-6B40-E87FA7E835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5363803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75524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b="1" err="1"/>
              <a:t>Gruiformes</a:t>
            </a:r>
            <a:r>
              <a:rPr lang="nl-NL" b="1"/>
              <a:t> (kraanvogels en rallen)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41C561B-DFDE-A4FE-5233-179FB1F89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305" y="2315368"/>
            <a:ext cx="2762250" cy="16478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3CF9959-3C8C-D447-C22F-9EED1A754D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642" y="4068365"/>
            <a:ext cx="2695575" cy="169545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F05013D-7FBD-F29A-5836-E9C842352C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8AEEAC1C-2D76-2978-DDBD-7AC8583BD6F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5310890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16929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b="1" err="1"/>
              <a:t>Rheiformes</a:t>
            </a:r>
            <a:r>
              <a:rPr lang="nl-NL" b="1"/>
              <a:t> (</a:t>
            </a:r>
            <a:r>
              <a:rPr lang="nl-NL" b="1" err="1"/>
              <a:t>nandoes</a:t>
            </a:r>
            <a:r>
              <a:rPr lang="nl-NL" b="1"/>
              <a:t>)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B271422-154A-3569-FC8B-C9A86D7A8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42" y="3091656"/>
            <a:ext cx="2619375" cy="174307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4D86F9B-FC67-838F-37AD-D2CDCF0065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ABFE87B2-EDD9-0A0E-9042-4698D796AB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7341293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9354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 anchor="ctr">
            <a:normAutofit/>
          </a:bodyPr>
          <a:lstStyle/>
          <a:p>
            <a:r>
              <a:rPr lang="nl-NL" b="1" err="1"/>
              <a:t>Casuariiformes</a:t>
            </a:r>
            <a:r>
              <a:rPr lang="nl-NL" b="1"/>
              <a:t> (kasuarissen en emoes)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6CBDC8A-7712-1880-EBCE-0053B9FB5E2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13036" y="1825625"/>
            <a:ext cx="3886200" cy="2589787"/>
          </a:xfrm>
          <a:prstGeom prst="rect">
            <a:avLst/>
          </a:prstGeom>
        </p:spPr>
      </p:pic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3184DC56-4FBD-FBED-B60A-D2338E96FF4D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66043460"/>
              </p:ext>
            </p:extLst>
          </p:nvPr>
        </p:nvGraphicFramePr>
        <p:xfrm>
          <a:off x="4629150" y="1825625"/>
          <a:ext cx="38862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Afbeelding 5">
            <a:extLst>
              <a:ext uri="{FF2B5EF4-FFF2-40B4-BE49-F238E27FC236}">
                <a16:creationId xmlns:a16="http://schemas.microsoft.com/office/drawing/2014/main" id="{774B8FFA-C006-6B6B-2EB9-88134FC092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6448" y="4550348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586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 anchor="ctr">
            <a:normAutofit/>
          </a:bodyPr>
          <a:lstStyle/>
          <a:p>
            <a:r>
              <a:rPr lang="nl-NL" sz="2800" b="1" dirty="0" err="1"/>
              <a:t>Anseriformes</a:t>
            </a:r>
            <a:r>
              <a:rPr lang="nl-NL" sz="2800" b="1" dirty="0"/>
              <a:t> (Watervogels zoals eenden, ganzen en zwanen</a:t>
            </a:r>
            <a:br>
              <a:rPr lang="nl-NL" sz="2800" dirty="0"/>
            </a:br>
            <a:endParaRPr lang="nl-NL" sz="2800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8B90701A-C404-60BC-0E8F-166F1FB40D7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45426" y="2230821"/>
            <a:ext cx="2590800" cy="1762125"/>
          </a:xfrm>
          <a:prstGeom prst="rect">
            <a:avLst/>
          </a:prstGeom>
        </p:spPr>
      </p:pic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BD316CDD-043A-3DEF-BEF2-79D3CBEB5AA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57833529"/>
              </p:ext>
            </p:extLst>
          </p:nvPr>
        </p:nvGraphicFramePr>
        <p:xfrm>
          <a:off x="4629150" y="1825625"/>
          <a:ext cx="38862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Afbeelding 5">
            <a:extLst>
              <a:ext uri="{FF2B5EF4-FFF2-40B4-BE49-F238E27FC236}">
                <a16:creationId xmlns:a16="http://schemas.microsoft.com/office/drawing/2014/main" id="{492126DF-C59B-83EE-7A2E-98CB752031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9263" y="425981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17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Inleiding vogelwereld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 Al jaren gehouden door de mens </a:t>
            </a:r>
          </a:p>
          <a:p>
            <a:pPr lvl="1"/>
            <a:r>
              <a:rPr lang="nl-NL" dirty="0"/>
              <a:t>Wildvang </a:t>
            </a:r>
          </a:p>
          <a:p>
            <a:pPr lvl="1"/>
            <a:r>
              <a:rPr lang="nl-NL" dirty="0"/>
              <a:t>Kweken </a:t>
            </a:r>
          </a:p>
          <a:p>
            <a:r>
              <a:rPr lang="nl-NL" dirty="0"/>
              <a:t> Verschillende redenen</a:t>
            </a:r>
          </a:p>
          <a:p>
            <a:pPr lvl="1"/>
            <a:r>
              <a:rPr lang="nl-NL" dirty="0"/>
              <a:t>Voedsel</a:t>
            </a:r>
          </a:p>
          <a:p>
            <a:pPr lvl="1"/>
            <a:r>
              <a:rPr lang="nl-NL" dirty="0"/>
              <a:t>Bijproducten zoals veren en bijgeloof</a:t>
            </a:r>
          </a:p>
          <a:p>
            <a:pPr lvl="1"/>
            <a:r>
              <a:rPr lang="nl-NL" dirty="0"/>
              <a:t>Zang </a:t>
            </a:r>
          </a:p>
          <a:p>
            <a:pPr lvl="1"/>
            <a:r>
              <a:rPr lang="nl-NL" dirty="0"/>
              <a:t>Prachtige kleuren</a:t>
            </a:r>
          </a:p>
        </p:txBody>
      </p:sp>
    </p:spTree>
    <p:extLst>
      <p:ext uri="{BB962C8B-B14F-4D97-AF65-F5344CB8AC3E}">
        <p14:creationId xmlns:p14="http://schemas.microsoft.com/office/powerpoint/2010/main" val="484501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 anchor="ctr">
            <a:normAutofit/>
          </a:bodyPr>
          <a:lstStyle/>
          <a:p>
            <a:r>
              <a:rPr lang="nl-NL" b="1" err="1"/>
              <a:t>Galliformes</a:t>
            </a:r>
            <a:r>
              <a:rPr lang="nl-NL" b="1"/>
              <a:t> (Hoenderachtigen)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D99BD25-FA7A-AA70-F071-0C94905F8CE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28650" y="1825625"/>
            <a:ext cx="2619375" cy="1743075"/>
          </a:xfrm>
          <a:prstGeom prst="rect">
            <a:avLst/>
          </a:prstGeom>
        </p:spPr>
      </p:pic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5F0BF566-BAF7-3142-0209-D6BECCA2566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5182831"/>
              </p:ext>
            </p:extLst>
          </p:nvPr>
        </p:nvGraphicFramePr>
        <p:xfrm>
          <a:off x="4629150" y="1825625"/>
          <a:ext cx="38862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Afbeelding 5">
            <a:extLst>
              <a:ext uri="{FF2B5EF4-FFF2-40B4-BE49-F238E27FC236}">
                <a16:creationId xmlns:a16="http://schemas.microsoft.com/office/drawing/2014/main" id="{878F24BB-F113-C50E-9890-88349E8ADF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248" y="3808193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34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 anchor="ctr">
            <a:normAutofit/>
          </a:bodyPr>
          <a:lstStyle/>
          <a:p>
            <a:r>
              <a:rPr lang="nl-NL" b="1" err="1"/>
              <a:t>Accipitriformes</a:t>
            </a:r>
            <a:r>
              <a:rPr lang="nl-NL" b="1"/>
              <a:t> (roofvogels en gieren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E5B7A0CA-AF83-6DEE-917D-D146005E682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1512" y="2101056"/>
            <a:ext cx="3322419" cy="3322419"/>
          </a:xfrm>
          <a:prstGeom prst="rect">
            <a:avLst/>
          </a:prstGeom>
        </p:spPr>
      </p:pic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B6641BDA-789B-04B9-C1FA-4D2FF90A9EE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83253689"/>
              </p:ext>
            </p:extLst>
          </p:nvPr>
        </p:nvGraphicFramePr>
        <p:xfrm>
          <a:off x="4629150" y="1825625"/>
          <a:ext cx="38862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587302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 anchor="ctr">
            <a:normAutofit/>
          </a:bodyPr>
          <a:lstStyle/>
          <a:p>
            <a:r>
              <a:rPr lang="nl-NL" b="1" err="1"/>
              <a:t>Coraciiformes</a:t>
            </a:r>
            <a:r>
              <a:rPr lang="nl-NL" b="1"/>
              <a:t> (ijsvogels, bijeneters, scharrelaars)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0603E95D-4015-2E67-E783-503AFFC4AE5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28650" y="1825625"/>
            <a:ext cx="1771650" cy="1771650"/>
          </a:xfrm>
          <a:prstGeom prst="rect">
            <a:avLst/>
          </a:prstGeom>
        </p:spPr>
      </p:pic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14966B12-17E3-DA1C-E6F6-AA521BD78A9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30796140"/>
              </p:ext>
            </p:extLst>
          </p:nvPr>
        </p:nvGraphicFramePr>
        <p:xfrm>
          <a:off x="4629150" y="1825625"/>
          <a:ext cx="38862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Afbeelding 5">
            <a:extLst>
              <a:ext uri="{FF2B5EF4-FFF2-40B4-BE49-F238E27FC236}">
                <a16:creationId xmlns:a16="http://schemas.microsoft.com/office/drawing/2014/main" id="{1FBC0B29-182D-A275-7634-82087B8824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50" y="4632323"/>
            <a:ext cx="2619375" cy="174307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A3CE359F-553C-DFF0-8F75-C4C1297BF1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35116" y="2919249"/>
            <a:ext cx="2049517" cy="153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0367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7452614" cy="656897"/>
          </a:xfrm>
        </p:spPr>
        <p:txBody>
          <a:bodyPr anchor="b">
            <a:normAutofit/>
          </a:bodyPr>
          <a:lstStyle/>
          <a:p>
            <a:pPr algn="ctr"/>
            <a:r>
              <a:rPr lang="nl-NL" b="1" dirty="0"/>
              <a:t>Opdracht soortenbundel Vogels </a:t>
            </a:r>
          </a:p>
        </p:txBody>
      </p:sp>
      <p:graphicFrame>
        <p:nvGraphicFramePr>
          <p:cNvPr id="11" name="Tijdelijke aanduiding voor inhoud 2">
            <a:extLst>
              <a:ext uri="{FF2B5EF4-FFF2-40B4-BE49-F238E27FC236}">
                <a16:creationId xmlns:a16="http://schemas.microsoft.com/office/drawing/2014/main" id="{BD8B9CBF-8E72-FBA3-FBA2-B363BA22BD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917554"/>
              </p:ext>
            </p:extLst>
          </p:nvPr>
        </p:nvGraphicFramePr>
        <p:xfrm>
          <a:off x="2062388" y="1114097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kstvak 3">
            <a:extLst>
              <a:ext uri="{FF2B5EF4-FFF2-40B4-BE49-F238E27FC236}">
                <a16:creationId xmlns:a16="http://schemas.microsoft.com/office/drawing/2014/main" id="{5BAD41E1-6B76-EE00-D229-F51F5EDE6CD9}"/>
              </a:ext>
            </a:extLst>
          </p:cNvPr>
          <p:cNvSpPr txBox="1"/>
          <p:nvPr/>
        </p:nvSpPr>
        <p:spPr>
          <a:xfrm>
            <a:off x="767255" y="6379779"/>
            <a:ext cx="7966842" cy="378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Voeg de opdracht toe aan je </a:t>
            </a:r>
            <a:r>
              <a:rPr lang="nl-NL"/>
              <a:t>dossier Dierkunde!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5889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Algemene bijzonderheden aan een vogel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40935"/>
          </a:xfrm>
        </p:spPr>
        <p:txBody>
          <a:bodyPr>
            <a:normAutofit fontScale="47500" lnSpcReduction="20000"/>
          </a:bodyPr>
          <a:lstStyle/>
          <a:p>
            <a:r>
              <a:rPr lang="nl-NL" dirty="0"/>
              <a:t> Snavel, hoorn</a:t>
            </a:r>
          </a:p>
          <a:p>
            <a:r>
              <a:rPr lang="nl-NL" dirty="0"/>
              <a:t> Vorm poten en bouw poten </a:t>
            </a:r>
          </a:p>
          <a:p>
            <a:r>
              <a:rPr lang="nl-NL" dirty="0"/>
              <a:t> Geen gebit: krop, en twee magen</a:t>
            </a:r>
          </a:p>
          <a:p>
            <a:r>
              <a:rPr lang="nl-NL" dirty="0"/>
              <a:t> Veren: waterafstotend, schutkleur, isolatie, vliegen</a:t>
            </a:r>
          </a:p>
          <a:p>
            <a:r>
              <a:rPr lang="nl-NL" dirty="0"/>
              <a:t> Zang </a:t>
            </a:r>
          </a:p>
          <a:p>
            <a:r>
              <a:rPr lang="nl-NL" dirty="0"/>
              <a:t> Vliegen (gebouwd om te vliegen)</a:t>
            </a:r>
          </a:p>
          <a:p>
            <a:r>
              <a:rPr lang="nl-NL" dirty="0"/>
              <a:t> Eieren </a:t>
            </a:r>
          </a:p>
          <a:p>
            <a:r>
              <a:rPr lang="nl-NL" dirty="0"/>
              <a:t> Nestbouw </a:t>
            </a:r>
          </a:p>
          <a:p>
            <a:r>
              <a:rPr lang="nl-NL" dirty="0"/>
              <a:t> Cloaca </a:t>
            </a:r>
          </a:p>
          <a:p>
            <a:r>
              <a:rPr lang="nl-NL" dirty="0"/>
              <a:t> Warmbloedig, 40 graden</a:t>
            </a:r>
          </a:p>
          <a:p>
            <a:r>
              <a:rPr lang="nl-NL" dirty="0"/>
              <a:t> Ontlasting </a:t>
            </a:r>
          </a:p>
          <a:p>
            <a:r>
              <a:rPr lang="nl-NL" dirty="0"/>
              <a:t> Geen uitwendige oren </a:t>
            </a:r>
          </a:p>
          <a:p>
            <a:r>
              <a:rPr lang="nl-NL" dirty="0"/>
              <a:t> Borstbeen </a:t>
            </a:r>
          </a:p>
          <a:p>
            <a:r>
              <a:rPr lang="nl-NL" dirty="0"/>
              <a:t>Holle boten </a:t>
            </a:r>
          </a:p>
          <a:p>
            <a:r>
              <a:rPr lang="nl-NL" dirty="0"/>
              <a:t>Wervelkolom met twee gepaarde ledematen</a:t>
            </a:r>
          </a:p>
          <a:p>
            <a:r>
              <a:rPr lang="nl-NL" dirty="0"/>
              <a:t>Werking pootspieren is omgedraaid</a:t>
            </a:r>
          </a:p>
          <a:p>
            <a:r>
              <a:rPr lang="nl-NL" dirty="0"/>
              <a:t>Ademhaling (longen en longzakken</a:t>
            </a:r>
          </a:p>
          <a:p>
            <a:r>
              <a:rPr lang="nl-NL" dirty="0"/>
              <a:t>Vrouwelijk dier bepaald het geslacht van de nakomelingen.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1525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8339C30-B162-C36D-F763-C9480A35B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dirty="0" err="1"/>
              <a:t>Snavelvormen</a:t>
            </a:r>
            <a:endParaRPr lang="en-US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7FAB8F74-61D6-4872-CFE8-E07E947454B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34207" y="1825624"/>
            <a:ext cx="1560953" cy="4694595"/>
          </a:xfrm>
          <a:prstGeom prst="rect">
            <a:avLst/>
          </a:prstGeom>
          <a:noFill/>
        </p:spPr>
      </p:pic>
      <p:graphicFrame>
        <p:nvGraphicFramePr>
          <p:cNvPr id="5" name="Tijdelijke aanduiding voor inhoud 4">
            <a:extLst>
              <a:ext uri="{FF2B5EF4-FFF2-40B4-BE49-F238E27FC236}">
                <a16:creationId xmlns:a16="http://schemas.microsoft.com/office/drawing/2014/main" id="{F0C0D84B-D6A3-9509-1873-F926060A1614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629150" y="3272422"/>
          <a:ext cx="3886200" cy="1457744"/>
        </p:xfrm>
        <a:graphic>
          <a:graphicData uri="http://schemas.openxmlformats.org/drawingml/2006/table">
            <a:tbl>
              <a:tblPr/>
              <a:tblGrid>
                <a:gridCol w="1943100">
                  <a:extLst>
                    <a:ext uri="{9D8B030D-6E8A-4147-A177-3AD203B41FA5}">
                      <a16:colId xmlns:a16="http://schemas.microsoft.com/office/drawing/2014/main" val="1327695318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471740985"/>
                    </a:ext>
                  </a:extLst>
                </a:gridCol>
              </a:tblGrid>
              <a:tr h="180230"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Generalist: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3" tooltip="Huiskraai"/>
                        </a:rPr>
                        <a:t>Huiskraai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Insecteneter: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4" tooltip="Vliegenvangers (vogelfamilie)"/>
                        </a:rPr>
                        <a:t>Vliegenvanger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036739"/>
                  </a:ext>
                </a:extLst>
              </a:tr>
              <a:tr h="180230"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Zaadeter: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5" tooltip="Goudvink"/>
                        </a:rPr>
                        <a:t>Goudvink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Gespecialiseerde zaadeter: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6" tooltip="Kruisbek"/>
                        </a:rPr>
                        <a:t>Kruisbek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6639593"/>
                  </a:ext>
                </a:extLst>
              </a:tr>
              <a:tr h="180230"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Nectareter: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7" tooltip="Honingzuigers"/>
                        </a:rPr>
                        <a:t>Honingzuiger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Fruiteter: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8" tooltip="Toekans"/>
                        </a:rPr>
                        <a:t>Toekan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811839"/>
                  </a:ext>
                </a:extLst>
              </a:tr>
              <a:tr h="180230"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Beitelaar: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9" tooltip="Spechten"/>
                        </a:rPr>
                        <a:t>Specht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Netvisser: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10" tooltip="Pelikanen"/>
                        </a:rPr>
                        <a:t>Pelikaan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799433"/>
                  </a:ext>
                </a:extLst>
              </a:tr>
              <a:tr h="180230"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Oppervlakafromer: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11" tooltip="Schaarbekken"/>
                        </a:rPr>
                        <a:t>Schaarbek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Oppervlakaftaster: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12" tooltip="Kluut"/>
                        </a:rPr>
                        <a:t>Kluut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2571970"/>
                  </a:ext>
                </a:extLst>
              </a:tr>
              <a:tr h="180230"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Taster: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13" tooltip="Ibissnavel"/>
                        </a:rPr>
                        <a:t>Ibissnavel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Filtervoeder: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14" tooltip="Flamingo's"/>
                        </a:rPr>
                        <a:t>Flamingo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488522"/>
                  </a:ext>
                </a:extLst>
              </a:tr>
              <a:tr h="180230"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Luchtvisser: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15" tooltip="IJsvogel"/>
                        </a:rPr>
                        <a:t>IJsvogel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900">
                          <a:effectLst/>
                        </a:rPr>
                        <a:t>Oppervlakvisser: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16" tooltip="Middelste zaagbek"/>
                        </a:rPr>
                        <a:t>Middelste zaagbek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528796"/>
                  </a:ext>
                </a:extLst>
              </a:tr>
              <a:tr h="180230">
                <a:tc>
                  <a:txBody>
                    <a:bodyPr/>
                    <a:lstStyle/>
                    <a:p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17" tooltip="Aaseter"/>
                        </a:rPr>
                        <a:t>Aaseter</a:t>
                      </a:r>
                      <a:r>
                        <a:rPr lang="nl-NL" sz="900">
                          <a:effectLst/>
                        </a:rPr>
                        <a:t>: </a:t>
                      </a:r>
                      <a:r>
                        <a:rPr lang="nl-NL" sz="900" u="none" strike="noStrike">
                          <a:solidFill>
                            <a:srgbClr val="0645AD"/>
                          </a:solidFill>
                          <a:effectLst/>
                          <a:hlinkClick r:id="rId18" tooltip="Gieren van de Nieuwe Wereld"/>
                        </a:rPr>
                        <a:t>Gieren van de Nieuwe Wereld</a:t>
                      </a:r>
                      <a:endParaRPr lang="nl-NL" sz="90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900" u="none" strike="noStrike" dirty="0">
                          <a:solidFill>
                            <a:srgbClr val="0645AD"/>
                          </a:solidFill>
                          <a:effectLst/>
                          <a:hlinkClick r:id="rId19" tooltip="Roofvogels"/>
                        </a:rPr>
                        <a:t>Roofvogel</a:t>
                      </a:r>
                      <a:r>
                        <a:rPr lang="nl-NL" sz="900" dirty="0">
                          <a:effectLst/>
                        </a:rPr>
                        <a:t>: </a:t>
                      </a:r>
                      <a:r>
                        <a:rPr lang="nl-NL" sz="900" u="sng" dirty="0">
                          <a:solidFill>
                            <a:srgbClr val="0645AD"/>
                          </a:solidFill>
                          <a:effectLst/>
                          <a:hlinkClick r:id="rId20"/>
                        </a:rPr>
                        <a:t>Havikachtige</a:t>
                      </a:r>
                      <a:endParaRPr lang="nl-NL" sz="900" dirty="0">
                        <a:effectLst/>
                      </a:endParaRPr>
                    </a:p>
                  </a:txBody>
                  <a:tcPr marL="45057" marR="45057" marT="22529" marB="22529" anchor="ctr">
                    <a:lnL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609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8800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8359C3-2C42-F3C6-E3F7-73EE5DEF1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Taxonomie</a:t>
            </a:r>
          </a:p>
        </p:txBody>
      </p:sp>
      <p:pic>
        <p:nvPicPr>
          <p:cNvPr id="7" name="Tijdelijke aanduiding voor inhoud 6" descr="Afbeelding met tekst&#10;&#10;Automatisch gegenereerde beschrijving">
            <a:extLst>
              <a:ext uri="{FF2B5EF4-FFF2-40B4-BE49-F238E27FC236}">
                <a16:creationId xmlns:a16="http://schemas.microsoft.com/office/drawing/2014/main" id="{40450B74-3C3A-2CD2-9A33-49F6410E1C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30" y="1383836"/>
            <a:ext cx="1696795" cy="4351338"/>
          </a:xfr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ADB4DF4A-883A-7AB1-0E1F-44E2CE14BE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762" y="1613043"/>
            <a:ext cx="4827142" cy="434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24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7A6D9F-229B-68C5-9E1B-A391B274B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Oorsprong Vogels</a:t>
            </a:r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D3C906B8-BC6B-52BC-73EE-7D12FDFC3B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12" y="1825625"/>
            <a:ext cx="7078176" cy="4351338"/>
          </a:xfrm>
        </p:spPr>
      </p:pic>
    </p:spTree>
    <p:extLst>
      <p:ext uri="{BB962C8B-B14F-4D97-AF65-F5344CB8AC3E}">
        <p14:creationId xmlns:p14="http://schemas.microsoft.com/office/powerpoint/2010/main" val="4225308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Ordes (15)</a:t>
            </a:r>
          </a:p>
        </p:txBody>
      </p:sp>
      <p:graphicFrame>
        <p:nvGraphicFramePr>
          <p:cNvPr id="5" name="Tijdelijke aanduiding voor inhoud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8462771"/>
              </p:ext>
            </p:extLst>
          </p:nvPr>
        </p:nvGraphicFramePr>
        <p:xfrm>
          <a:off x="222250" y="1547811"/>
          <a:ext cx="8839200" cy="4625723"/>
        </p:xfrm>
        <a:graphic>
          <a:graphicData uri="http://schemas.openxmlformats.org/drawingml/2006/table">
            <a:tbl>
              <a:tblPr firstRow="1" firstCol="1" bandRow="1"/>
              <a:tblGrid>
                <a:gridCol w="2865079">
                  <a:extLst>
                    <a:ext uri="{9D8B030D-6E8A-4147-A177-3AD203B41FA5}">
                      <a16:colId xmlns:a16="http://schemas.microsoft.com/office/drawing/2014/main" val="2816877105"/>
                    </a:ext>
                  </a:extLst>
                </a:gridCol>
                <a:gridCol w="3027396">
                  <a:extLst>
                    <a:ext uri="{9D8B030D-6E8A-4147-A177-3AD203B41FA5}">
                      <a16:colId xmlns:a16="http://schemas.microsoft.com/office/drawing/2014/main" val="3295487817"/>
                    </a:ext>
                  </a:extLst>
                </a:gridCol>
                <a:gridCol w="2946725">
                  <a:extLst>
                    <a:ext uri="{9D8B030D-6E8A-4147-A177-3AD203B41FA5}">
                      <a16:colId xmlns:a16="http://schemas.microsoft.com/office/drawing/2014/main" val="4247727099"/>
                    </a:ext>
                  </a:extLst>
                </a:gridCol>
              </a:tblGrid>
              <a:tr h="871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Rheiformes</a:t>
                      </a: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nl-NL" sz="12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nandoes</a:t>
                      </a: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Coraciiformes</a:t>
                      </a:r>
                      <a:r>
                        <a:rPr lang="nl-NL" sz="1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(ijsvogels, bijeneters, scharrelaars)</a:t>
                      </a: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Columbiformes</a:t>
                      </a: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(duiven)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l-NL" sz="1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115198"/>
                  </a:ext>
                </a:extLst>
              </a:tr>
              <a:tr h="9076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Casuariiformes</a:t>
                      </a: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(kasuarissen en emoes)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Gruiformes</a:t>
                      </a: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(kraanvogels en rallen)</a:t>
                      </a: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Strigiformes</a:t>
                      </a: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(uilen)</a:t>
                      </a: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960408"/>
                  </a:ext>
                </a:extLst>
              </a:tr>
              <a:tr h="10622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Anseriformes</a:t>
                      </a: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(Watervogels zoals eenden, ganzen en zwanen</a:t>
                      </a: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Musophagiformes</a:t>
                      </a: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nl-NL" sz="12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toerako’s</a:t>
                      </a: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l-NL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Falconiformes</a:t>
                      </a:r>
                      <a:r>
                        <a:rPr lang="nl-NL" sz="1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(valken en </a:t>
                      </a:r>
                      <a:r>
                        <a:rPr lang="nl-NL" sz="1200" b="1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caracara’s</a:t>
                      </a: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  <a:b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endParaRPr lang="nl-NL" sz="12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686204"/>
                  </a:ext>
                </a:extLst>
              </a:tr>
              <a:tr h="9198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Galliformes</a:t>
                      </a: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(Hoenderachtigen)</a:t>
                      </a:r>
                      <a:b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</a:b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Pelecaniformes</a:t>
                      </a: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(pelikanen, lepelaars, ibissen) </a:t>
                      </a: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Psittaciformes</a:t>
                      </a: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nl-NL" sz="12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papegaaiachtigen</a:t>
                      </a: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795808"/>
                  </a:ext>
                </a:extLst>
              </a:tr>
              <a:tr h="8640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Accipitriformes</a:t>
                      </a: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(roofvogels en gieren)</a:t>
                      </a: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Charadriiformes</a:t>
                      </a:r>
                      <a:r>
                        <a:rPr lang="nl-NL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(steltvogels)</a:t>
                      </a: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nl-NL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b="1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Passeriformes</a:t>
                      </a:r>
                      <a:r>
                        <a:rPr lang="nl-NL" sz="1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(zangvogels)</a:t>
                      </a:r>
                    </a:p>
                  </a:txBody>
                  <a:tcPr marL="21829" marR="218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452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578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b="1" err="1"/>
              <a:t>Passeriformes</a:t>
            </a:r>
            <a:r>
              <a:rPr lang="nl-NL" b="1"/>
              <a:t> (zangvogels)</a:t>
            </a: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5A79AFF-09F2-DEC3-D2BD-138074433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617" y="3177381"/>
            <a:ext cx="1571625" cy="157162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EC4C342-825B-8E5A-1F44-773F44F13E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6D39B1BD-C14A-1488-6E02-BBFBAE95A6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403594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380187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>
            <a:normAutofit/>
          </a:bodyPr>
          <a:lstStyle/>
          <a:p>
            <a:r>
              <a:rPr lang="nl-NL" sz="2700" b="1" err="1"/>
              <a:t>Psittaciformes</a:t>
            </a:r>
            <a:r>
              <a:rPr lang="nl-NL" sz="2700" b="1"/>
              <a:t> (</a:t>
            </a:r>
            <a:r>
              <a:rPr lang="nl-NL" sz="2700" b="1" err="1"/>
              <a:t>papegaaiachtigen</a:t>
            </a:r>
            <a:r>
              <a:rPr lang="nl-NL" sz="2700" b="1"/>
              <a:t>)</a:t>
            </a:r>
            <a:endParaRPr lang="nl-NL" sz="270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864129D-D9F6-08D3-A6EA-8B706B4B8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050" y="2688814"/>
            <a:ext cx="2548759" cy="2548759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C99340D-8FB8-DEE8-AC4B-A0DCF8F7B3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CDB54ED1-7B92-C095-E9B2-C76AD8FEC7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838077"/>
              </p:ext>
            </p:extLst>
          </p:nvPr>
        </p:nvGraphicFramePr>
        <p:xfrm>
          <a:off x="3887391" y="987426"/>
          <a:ext cx="462915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47299107"/>
      </p:ext>
    </p:extLst>
  </p:cSld>
  <p:clrMapOvr>
    <a:masterClrMapping/>
  </p:clrMapOvr>
</p:sld>
</file>

<file path=ppt/theme/theme1.xml><?xml version="1.0" encoding="utf-8"?>
<a:theme xmlns:a="http://schemas.openxmlformats.org/drawingml/2006/main" name="GroeneWelle_v2015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oeneWelle_v2015" id="{32262DFA-C85B-4B70-8416-EB8247F98055}" vid="{2D1EB2D9-A1FA-4186-9506-712A317FE5F5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899E1F0F0128A489808F65059D47C53" ma:contentTypeVersion="0" ma:contentTypeDescription="Een nieuw document maken." ma:contentTypeScope="" ma:versionID="39d62ed0e2d11174fb243d25a4aba10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4fa6fd063ed751774223c1dab52bc8e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A2A386A-CA85-4C40-B9CF-99C3D8DDDA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9F6A33-B3BB-4ACB-8F0D-1A7D265AA3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42D300C-45EC-4B6F-B7AC-392F14C798CF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GroeneWelle_v2015</Template>
  <TotalTime>6830</TotalTime>
  <Words>1568</Words>
  <Application>Microsoft Office PowerPoint</Application>
  <PresentationFormat>Diavoorstelling (4:3)</PresentationFormat>
  <Paragraphs>303</Paragraphs>
  <Slides>23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Wingdings</vt:lpstr>
      <vt:lpstr>GroeneWelle_v2015</vt:lpstr>
      <vt:lpstr>Vogels</vt:lpstr>
      <vt:lpstr>Inleiding vogelwereld</vt:lpstr>
      <vt:lpstr>Algemene bijzonderheden aan een vogel</vt:lpstr>
      <vt:lpstr>Snavelvormen</vt:lpstr>
      <vt:lpstr>Taxonomie</vt:lpstr>
      <vt:lpstr>Oorsprong Vogels</vt:lpstr>
      <vt:lpstr>Ordes (15)</vt:lpstr>
      <vt:lpstr>Passeriformes (zangvogels)</vt:lpstr>
      <vt:lpstr>Psittaciformes (papegaaiachtigen)</vt:lpstr>
      <vt:lpstr>Falconiformes (valken en caracara’s)</vt:lpstr>
      <vt:lpstr>Strigiformes (uilen)</vt:lpstr>
      <vt:lpstr>Columbiformes (duiven)</vt:lpstr>
      <vt:lpstr>Charadriiformes (steltvogels)</vt:lpstr>
      <vt:lpstr>Pelecaniformes (pelikanen, lepelaars, ibissen)</vt:lpstr>
      <vt:lpstr>Musophagiformes (toerako’s)</vt:lpstr>
      <vt:lpstr>Gruiformes (kraanvogels en rallen)</vt:lpstr>
      <vt:lpstr>Rheiformes (nandoes)</vt:lpstr>
      <vt:lpstr>Casuariiformes (kasuarissen en emoes)</vt:lpstr>
      <vt:lpstr>Anseriformes (Watervogels zoals eenden, ganzen en zwanen </vt:lpstr>
      <vt:lpstr>Galliformes (Hoenderachtigen)</vt:lpstr>
      <vt:lpstr>Accipitriformes (roofvogels en gieren</vt:lpstr>
      <vt:lpstr>Coraciiformes (ijsvogels, bijeneters, scharrelaars)</vt:lpstr>
      <vt:lpstr>Opdracht soortenbundel Vogels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Liza Groot Severt</dc:creator>
  <cp:lastModifiedBy>Emil van der Weijden</cp:lastModifiedBy>
  <cp:revision>486</cp:revision>
  <dcterms:created xsi:type="dcterms:W3CDTF">2016-05-17T13:10:52Z</dcterms:created>
  <dcterms:modified xsi:type="dcterms:W3CDTF">2023-02-10T09:20:44Z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0x0101009899E1F0F0128A489808F65059D47C53</vt:lpwstr>
  </property>
  <property fmtid="{D5CDD505-2E9C-101B-9397-08002B2CF9AE}" pid="3" name="IsMyDocuments">
    <vt:bool>true</vt:bool>
  </property>
</Properties>
</file>