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CE3EF5-3DD4-4DAD-989C-9167BDC3F070}" v="10" dt="2023-03-10T12:13:58.7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9" d="100"/>
          <a:sy n="39" d="100"/>
        </p:scale>
        <p:origin x="60"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érémy Luwawa" userId="6387e68b-6cee-471e-b774-1e6b58939a7c" providerId="ADAL" clId="{39CE3EF5-3DD4-4DAD-989C-9167BDC3F070}"/>
    <pc:docChg chg="undo custSel addSld modSld">
      <pc:chgData name="Jérémy Luwawa" userId="6387e68b-6cee-471e-b774-1e6b58939a7c" providerId="ADAL" clId="{39CE3EF5-3DD4-4DAD-989C-9167BDC3F070}" dt="2023-03-10T12:44:05.746" v="1666" actId="26606"/>
      <pc:docMkLst>
        <pc:docMk/>
      </pc:docMkLst>
      <pc:sldChg chg="addSp modSp new mod setBg setClrOvrMap">
        <pc:chgData name="Jérémy Luwawa" userId="6387e68b-6cee-471e-b774-1e6b58939a7c" providerId="ADAL" clId="{39CE3EF5-3DD4-4DAD-989C-9167BDC3F070}" dt="2023-03-10T12:12:55.072" v="546" actId="26606"/>
        <pc:sldMkLst>
          <pc:docMk/>
          <pc:sldMk cId="3606588442" sldId="256"/>
        </pc:sldMkLst>
        <pc:spChg chg="mod">
          <ac:chgData name="Jérémy Luwawa" userId="6387e68b-6cee-471e-b774-1e6b58939a7c" providerId="ADAL" clId="{39CE3EF5-3DD4-4DAD-989C-9167BDC3F070}" dt="2023-03-10T12:12:55.072" v="546" actId="26606"/>
          <ac:spMkLst>
            <pc:docMk/>
            <pc:sldMk cId="3606588442" sldId="256"/>
            <ac:spMk id="2" creationId="{64E9CB55-E1BE-371D-9346-5E92F87936F8}"/>
          </ac:spMkLst>
        </pc:spChg>
        <pc:spChg chg="mod">
          <ac:chgData name="Jérémy Luwawa" userId="6387e68b-6cee-471e-b774-1e6b58939a7c" providerId="ADAL" clId="{39CE3EF5-3DD4-4DAD-989C-9167BDC3F070}" dt="2023-03-10T12:12:55.072" v="546" actId="26606"/>
          <ac:spMkLst>
            <pc:docMk/>
            <pc:sldMk cId="3606588442" sldId="256"/>
            <ac:spMk id="3" creationId="{AE1B051A-195C-FBC8-1661-DCC85AC0300B}"/>
          </ac:spMkLst>
        </pc:spChg>
        <pc:spChg chg="add">
          <ac:chgData name="Jérémy Luwawa" userId="6387e68b-6cee-471e-b774-1e6b58939a7c" providerId="ADAL" clId="{39CE3EF5-3DD4-4DAD-989C-9167BDC3F070}" dt="2023-03-10T12:12:55.072" v="546" actId="26606"/>
          <ac:spMkLst>
            <pc:docMk/>
            <pc:sldMk cId="3606588442" sldId="256"/>
            <ac:spMk id="9" creationId="{71B2258F-86CA-4D4D-8270-BC05FCDEBFB3}"/>
          </ac:spMkLst>
        </pc:spChg>
        <pc:picChg chg="add">
          <ac:chgData name="Jérémy Luwawa" userId="6387e68b-6cee-471e-b774-1e6b58939a7c" providerId="ADAL" clId="{39CE3EF5-3DD4-4DAD-989C-9167BDC3F070}" dt="2023-03-10T12:12:55.072" v="546" actId="26606"/>
          <ac:picMkLst>
            <pc:docMk/>
            <pc:sldMk cId="3606588442" sldId="256"/>
            <ac:picMk id="5" creationId="{C589D80D-427D-9A0E-E51C-C34C1C4C1FE7}"/>
          </ac:picMkLst>
        </pc:picChg>
      </pc:sldChg>
      <pc:sldChg chg="addSp modSp new mod setBg">
        <pc:chgData name="Jérémy Luwawa" userId="6387e68b-6cee-471e-b774-1e6b58939a7c" providerId="ADAL" clId="{39CE3EF5-3DD4-4DAD-989C-9167BDC3F070}" dt="2023-03-10T12:13:07.684" v="547" actId="26606"/>
        <pc:sldMkLst>
          <pc:docMk/>
          <pc:sldMk cId="3643223492" sldId="257"/>
        </pc:sldMkLst>
        <pc:spChg chg="mod">
          <ac:chgData name="Jérémy Luwawa" userId="6387e68b-6cee-471e-b774-1e6b58939a7c" providerId="ADAL" clId="{39CE3EF5-3DD4-4DAD-989C-9167BDC3F070}" dt="2023-03-10T12:13:07.684" v="547" actId="26606"/>
          <ac:spMkLst>
            <pc:docMk/>
            <pc:sldMk cId="3643223492" sldId="257"/>
            <ac:spMk id="2" creationId="{13E6FF14-A957-F77B-0D63-10F95EC0D90C}"/>
          </ac:spMkLst>
        </pc:spChg>
        <pc:spChg chg="mod">
          <ac:chgData name="Jérémy Luwawa" userId="6387e68b-6cee-471e-b774-1e6b58939a7c" providerId="ADAL" clId="{39CE3EF5-3DD4-4DAD-989C-9167BDC3F070}" dt="2023-03-10T12:13:07.684" v="547" actId="26606"/>
          <ac:spMkLst>
            <pc:docMk/>
            <pc:sldMk cId="3643223492" sldId="257"/>
            <ac:spMk id="3" creationId="{37C4DA33-0752-EA8F-64A5-657E9677E216}"/>
          </ac:spMkLst>
        </pc:spChg>
        <pc:spChg chg="add">
          <ac:chgData name="Jérémy Luwawa" userId="6387e68b-6cee-471e-b774-1e6b58939a7c" providerId="ADAL" clId="{39CE3EF5-3DD4-4DAD-989C-9167BDC3F070}" dt="2023-03-10T12:13:07.684" v="547" actId="26606"/>
          <ac:spMkLst>
            <pc:docMk/>
            <pc:sldMk cId="3643223492" sldId="257"/>
            <ac:spMk id="9" creationId="{79BB35BC-D5C2-4C8B-A22A-A71E6191913B}"/>
          </ac:spMkLst>
        </pc:spChg>
        <pc:picChg chg="add">
          <ac:chgData name="Jérémy Luwawa" userId="6387e68b-6cee-471e-b774-1e6b58939a7c" providerId="ADAL" clId="{39CE3EF5-3DD4-4DAD-989C-9167BDC3F070}" dt="2023-03-10T12:13:07.684" v="547" actId="26606"/>
          <ac:picMkLst>
            <pc:docMk/>
            <pc:sldMk cId="3643223492" sldId="257"/>
            <ac:picMk id="5" creationId="{3E5E8168-91FB-E8E3-0966-39E023A395D9}"/>
          </ac:picMkLst>
        </pc:picChg>
      </pc:sldChg>
      <pc:sldChg chg="addSp delSp modSp new mod setBg">
        <pc:chgData name="Jérémy Luwawa" userId="6387e68b-6cee-471e-b774-1e6b58939a7c" providerId="ADAL" clId="{39CE3EF5-3DD4-4DAD-989C-9167BDC3F070}" dt="2023-03-10T12:13:58.734" v="559" actId="20577"/>
        <pc:sldMkLst>
          <pc:docMk/>
          <pc:sldMk cId="421236747" sldId="258"/>
        </pc:sldMkLst>
        <pc:spChg chg="mod">
          <ac:chgData name="Jérémy Luwawa" userId="6387e68b-6cee-471e-b774-1e6b58939a7c" providerId="ADAL" clId="{39CE3EF5-3DD4-4DAD-989C-9167BDC3F070}" dt="2023-03-10T12:13:33.675" v="548" actId="26606"/>
          <ac:spMkLst>
            <pc:docMk/>
            <pc:sldMk cId="421236747" sldId="258"/>
            <ac:spMk id="2" creationId="{9439CB86-DED6-3447-B812-184582195449}"/>
          </ac:spMkLst>
        </pc:spChg>
        <pc:spChg chg="del mod">
          <ac:chgData name="Jérémy Luwawa" userId="6387e68b-6cee-471e-b774-1e6b58939a7c" providerId="ADAL" clId="{39CE3EF5-3DD4-4DAD-989C-9167BDC3F070}" dt="2023-03-10T12:13:33.675" v="548" actId="26606"/>
          <ac:spMkLst>
            <pc:docMk/>
            <pc:sldMk cId="421236747" sldId="258"/>
            <ac:spMk id="3" creationId="{1F3C6C33-DDAA-3CE0-ED21-57070DDA0815}"/>
          </ac:spMkLst>
        </pc:spChg>
        <pc:spChg chg="add del">
          <ac:chgData name="Jérémy Luwawa" userId="6387e68b-6cee-471e-b774-1e6b58939a7c" providerId="ADAL" clId="{39CE3EF5-3DD4-4DAD-989C-9167BDC3F070}" dt="2023-03-10T12:10:08.029" v="219" actId="22"/>
          <ac:spMkLst>
            <pc:docMk/>
            <pc:sldMk cId="421236747" sldId="258"/>
            <ac:spMk id="5" creationId="{56520CF6-0232-F3C5-C934-B94F24107478}"/>
          </ac:spMkLst>
        </pc:spChg>
        <pc:spChg chg="add del">
          <ac:chgData name="Jérémy Luwawa" userId="6387e68b-6cee-471e-b774-1e6b58939a7c" providerId="ADAL" clId="{39CE3EF5-3DD4-4DAD-989C-9167BDC3F070}" dt="2023-03-10T12:13:55.621" v="551" actId="26606"/>
          <ac:spMkLst>
            <pc:docMk/>
            <pc:sldMk cId="421236747" sldId="258"/>
            <ac:spMk id="9" creationId="{B819A166-7571-4003-A6B8-B62034C3ED30}"/>
          </ac:spMkLst>
        </pc:spChg>
        <pc:spChg chg="add">
          <ac:chgData name="Jérémy Luwawa" userId="6387e68b-6cee-471e-b774-1e6b58939a7c" providerId="ADAL" clId="{39CE3EF5-3DD4-4DAD-989C-9167BDC3F070}" dt="2023-03-10T12:13:55.621" v="551" actId="26606"/>
          <ac:spMkLst>
            <pc:docMk/>
            <pc:sldMk cId="421236747" sldId="258"/>
            <ac:spMk id="14" creationId="{B819A166-7571-4003-A6B8-B62034C3ED30}"/>
          </ac:spMkLst>
        </pc:spChg>
        <pc:graphicFrameChg chg="add mod modGraphic">
          <ac:chgData name="Jérémy Luwawa" userId="6387e68b-6cee-471e-b774-1e6b58939a7c" providerId="ADAL" clId="{39CE3EF5-3DD4-4DAD-989C-9167BDC3F070}" dt="2023-03-10T12:13:58.734" v="559" actId="20577"/>
          <ac:graphicFrameMkLst>
            <pc:docMk/>
            <pc:sldMk cId="421236747" sldId="258"/>
            <ac:graphicFrameMk id="6" creationId="{EC602A00-A03D-2854-40D9-5166B42BA661}"/>
          </ac:graphicFrameMkLst>
        </pc:graphicFrameChg>
      </pc:sldChg>
      <pc:sldChg chg="addSp delSp modSp new mod setBg">
        <pc:chgData name="Jérémy Luwawa" userId="6387e68b-6cee-471e-b774-1e6b58939a7c" providerId="ADAL" clId="{39CE3EF5-3DD4-4DAD-989C-9167BDC3F070}" dt="2023-03-10T12:15:16.384" v="560" actId="26606"/>
        <pc:sldMkLst>
          <pc:docMk/>
          <pc:sldMk cId="3176627264" sldId="259"/>
        </pc:sldMkLst>
        <pc:spChg chg="mod">
          <ac:chgData name="Jérémy Luwawa" userId="6387e68b-6cee-471e-b774-1e6b58939a7c" providerId="ADAL" clId="{39CE3EF5-3DD4-4DAD-989C-9167BDC3F070}" dt="2023-03-10T12:15:16.384" v="560" actId="26606"/>
          <ac:spMkLst>
            <pc:docMk/>
            <pc:sldMk cId="3176627264" sldId="259"/>
            <ac:spMk id="2" creationId="{AABAE95A-1F75-8D1A-CB6B-8F87BF91C956}"/>
          </ac:spMkLst>
        </pc:spChg>
        <pc:spChg chg="del">
          <ac:chgData name="Jérémy Luwawa" userId="6387e68b-6cee-471e-b774-1e6b58939a7c" providerId="ADAL" clId="{39CE3EF5-3DD4-4DAD-989C-9167BDC3F070}" dt="2023-03-10T12:15:16.384" v="560" actId="26606"/>
          <ac:spMkLst>
            <pc:docMk/>
            <pc:sldMk cId="3176627264" sldId="259"/>
            <ac:spMk id="3" creationId="{5B927DAF-15D2-8621-200A-396C715D3B32}"/>
          </ac:spMkLst>
        </pc:spChg>
        <pc:spChg chg="add">
          <ac:chgData name="Jérémy Luwawa" userId="6387e68b-6cee-471e-b774-1e6b58939a7c" providerId="ADAL" clId="{39CE3EF5-3DD4-4DAD-989C-9167BDC3F070}" dt="2023-03-10T12:15:16.384" v="560" actId="26606"/>
          <ac:spMkLst>
            <pc:docMk/>
            <pc:sldMk cId="3176627264" sldId="259"/>
            <ac:spMk id="9" creationId="{9B7AD9F6-8CE7-4299-8FC6-328F4DCD3FF9}"/>
          </ac:spMkLst>
        </pc:spChg>
        <pc:spChg chg="add">
          <ac:chgData name="Jérémy Luwawa" userId="6387e68b-6cee-471e-b774-1e6b58939a7c" providerId="ADAL" clId="{39CE3EF5-3DD4-4DAD-989C-9167BDC3F070}" dt="2023-03-10T12:15:16.384" v="560" actId="26606"/>
          <ac:spMkLst>
            <pc:docMk/>
            <pc:sldMk cId="3176627264" sldId="259"/>
            <ac:spMk id="11" creationId="{F49775AF-8896-43EE-92C6-83497D6DC56F}"/>
          </ac:spMkLst>
        </pc:spChg>
        <pc:picChg chg="add">
          <ac:chgData name="Jérémy Luwawa" userId="6387e68b-6cee-471e-b774-1e6b58939a7c" providerId="ADAL" clId="{39CE3EF5-3DD4-4DAD-989C-9167BDC3F070}" dt="2023-03-10T12:15:16.384" v="560" actId="26606"/>
          <ac:picMkLst>
            <pc:docMk/>
            <pc:sldMk cId="3176627264" sldId="259"/>
            <ac:picMk id="5" creationId="{C9FE17E9-271D-35EE-22A6-229DB3102062}"/>
          </ac:picMkLst>
        </pc:picChg>
      </pc:sldChg>
      <pc:sldChg chg="addSp delSp modSp new mod setBg setClrOvrMap">
        <pc:chgData name="Jérémy Luwawa" userId="6387e68b-6cee-471e-b774-1e6b58939a7c" providerId="ADAL" clId="{39CE3EF5-3DD4-4DAD-989C-9167BDC3F070}" dt="2023-03-10T12:17:01.804" v="765" actId="26606"/>
        <pc:sldMkLst>
          <pc:docMk/>
          <pc:sldMk cId="695798774" sldId="260"/>
        </pc:sldMkLst>
        <pc:spChg chg="mod">
          <ac:chgData name="Jérémy Luwawa" userId="6387e68b-6cee-471e-b774-1e6b58939a7c" providerId="ADAL" clId="{39CE3EF5-3DD4-4DAD-989C-9167BDC3F070}" dt="2023-03-10T12:17:01.804" v="765" actId="26606"/>
          <ac:spMkLst>
            <pc:docMk/>
            <pc:sldMk cId="695798774" sldId="260"/>
            <ac:spMk id="2" creationId="{E9A9DF3A-6F9A-D1F2-34CF-F4A2E840410C}"/>
          </ac:spMkLst>
        </pc:spChg>
        <pc:spChg chg="add del mod">
          <ac:chgData name="Jérémy Luwawa" userId="6387e68b-6cee-471e-b774-1e6b58939a7c" providerId="ADAL" clId="{39CE3EF5-3DD4-4DAD-989C-9167BDC3F070}" dt="2023-03-10T12:17:01.804" v="765" actId="26606"/>
          <ac:spMkLst>
            <pc:docMk/>
            <pc:sldMk cId="695798774" sldId="260"/>
            <ac:spMk id="3" creationId="{6A256C6B-5AC1-2671-7355-827718C26B9A}"/>
          </ac:spMkLst>
        </pc:spChg>
        <pc:spChg chg="add del">
          <ac:chgData name="Jérémy Luwawa" userId="6387e68b-6cee-471e-b774-1e6b58939a7c" providerId="ADAL" clId="{39CE3EF5-3DD4-4DAD-989C-9167BDC3F070}" dt="2023-03-10T12:17:01.773" v="764" actId="26606"/>
          <ac:spMkLst>
            <pc:docMk/>
            <pc:sldMk cId="695798774" sldId="260"/>
            <ac:spMk id="10" creationId="{9228552E-C8B1-4A80-8448-0787CE0FC704}"/>
          </ac:spMkLst>
        </pc:spChg>
        <pc:spChg chg="add">
          <ac:chgData name="Jérémy Luwawa" userId="6387e68b-6cee-471e-b774-1e6b58939a7c" providerId="ADAL" clId="{39CE3EF5-3DD4-4DAD-989C-9167BDC3F070}" dt="2023-03-10T12:17:01.804" v="765" actId="26606"/>
          <ac:spMkLst>
            <pc:docMk/>
            <pc:sldMk cId="695798774" sldId="260"/>
            <ac:spMk id="12" creationId="{B95B9BA8-1D69-4796-85F5-B6D0BD52354B}"/>
          </ac:spMkLst>
        </pc:spChg>
        <pc:spChg chg="add">
          <ac:chgData name="Jérémy Luwawa" userId="6387e68b-6cee-471e-b774-1e6b58939a7c" providerId="ADAL" clId="{39CE3EF5-3DD4-4DAD-989C-9167BDC3F070}" dt="2023-03-10T12:17:01.804" v="765" actId="26606"/>
          <ac:spMkLst>
            <pc:docMk/>
            <pc:sldMk cId="695798774" sldId="260"/>
            <ac:spMk id="13" creationId="{6A256C6B-5AC1-2671-7355-827718C26B9A}"/>
          </ac:spMkLst>
        </pc:spChg>
        <pc:graphicFrameChg chg="add del">
          <ac:chgData name="Jérémy Luwawa" userId="6387e68b-6cee-471e-b774-1e6b58939a7c" providerId="ADAL" clId="{39CE3EF5-3DD4-4DAD-989C-9167BDC3F070}" dt="2023-03-10T12:17:01.773" v="764" actId="26606"/>
          <ac:graphicFrameMkLst>
            <pc:docMk/>
            <pc:sldMk cId="695798774" sldId="260"/>
            <ac:graphicFrameMk id="5" creationId="{AEA0A000-F8DD-16F2-2E58-EFE5CE5064FD}"/>
          </ac:graphicFrameMkLst>
        </pc:graphicFrameChg>
        <pc:picChg chg="add del">
          <ac:chgData name="Jérémy Luwawa" userId="6387e68b-6cee-471e-b774-1e6b58939a7c" providerId="ADAL" clId="{39CE3EF5-3DD4-4DAD-989C-9167BDC3F070}" dt="2023-03-10T12:17:01.773" v="764" actId="26606"/>
          <ac:picMkLst>
            <pc:docMk/>
            <pc:sldMk cId="695798774" sldId="260"/>
            <ac:picMk id="6" creationId="{637430BC-7902-7683-7569-8C91BB3BEF46}"/>
          </ac:picMkLst>
        </pc:picChg>
        <pc:picChg chg="add">
          <ac:chgData name="Jérémy Luwawa" userId="6387e68b-6cee-471e-b774-1e6b58939a7c" providerId="ADAL" clId="{39CE3EF5-3DD4-4DAD-989C-9167BDC3F070}" dt="2023-03-10T12:17:01.804" v="765" actId="26606"/>
          <ac:picMkLst>
            <pc:docMk/>
            <pc:sldMk cId="695798774" sldId="260"/>
            <ac:picMk id="7" creationId="{A24CEEF2-8E7B-EA91-9829-8F88F78B0A38}"/>
          </ac:picMkLst>
        </pc:picChg>
      </pc:sldChg>
      <pc:sldChg chg="addSp modSp new mod setBg">
        <pc:chgData name="Jérémy Luwawa" userId="6387e68b-6cee-471e-b774-1e6b58939a7c" providerId="ADAL" clId="{39CE3EF5-3DD4-4DAD-989C-9167BDC3F070}" dt="2023-03-10T12:38:51.171" v="974" actId="26606"/>
        <pc:sldMkLst>
          <pc:docMk/>
          <pc:sldMk cId="163839979" sldId="261"/>
        </pc:sldMkLst>
        <pc:spChg chg="mod">
          <ac:chgData name="Jérémy Luwawa" userId="6387e68b-6cee-471e-b774-1e6b58939a7c" providerId="ADAL" clId="{39CE3EF5-3DD4-4DAD-989C-9167BDC3F070}" dt="2023-03-10T12:38:51.171" v="974" actId="26606"/>
          <ac:spMkLst>
            <pc:docMk/>
            <pc:sldMk cId="163839979" sldId="261"/>
            <ac:spMk id="2" creationId="{174A22FC-2164-F75A-AB2C-5204ADC021B6}"/>
          </ac:spMkLst>
        </pc:spChg>
        <pc:spChg chg="mod">
          <ac:chgData name="Jérémy Luwawa" userId="6387e68b-6cee-471e-b774-1e6b58939a7c" providerId="ADAL" clId="{39CE3EF5-3DD4-4DAD-989C-9167BDC3F070}" dt="2023-03-10T12:38:51.171" v="974" actId="26606"/>
          <ac:spMkLst>
            <pc:docMk/>
            <pc:sldMk cId="163839979" sldId="261"/>
            <ac:spMk id="3" creationId="{5FFD1BBA-3C26-E226-65C3-201729BEA402}"/>
          </ac:spMkLst>
        </pc:spChg>
        <pc:spChg chg="add">
          <ac:chgData name="Jérémy Luwawa" userId="6387e68b-6cee-471e-b774-1e6b58939a7c" providerId="ADAL" clId="{39CE3EF5-3DD4-4DAD-989C-9167BDC3F070}" dt="2023-03-10T12:38:51.171" v="974" actId="26606"/>
          <ac:spMkLst>
            <pc:docMk/>
            <pc:sldMk cId="163839979" sldId="261"/>
            <ac:spMk id="9" creationId="{04C21BAE-6866-4C7A-A7EC-C1B2E572D5BE}"/>
          </ac:spMkLst>
        </pc:spChg>
        <pc:spChg chg="add">
          <ac:chgData name="Jérémy Luwawa" userId="6387e68b-6cee-471e-b774-1e6b58939a7c" providerId="ADAL" clId="{39CE3EF5-3DD4-4DAD-989C-9167BDC3F070}" dt="2023-03-10T12:38:51.171" v="974" actId="26606"/>
          <ac:spMkLst>
            <pc:docMk/>
            <pc:sldMk cId="163839979" sldId="261"/>
            <ac:spMk id="11" creationId="{7E7D0C94-08B4-48AE-8813-CC4D60294F42}"/>
          </ac:spMkLst>
        </pc:spChg>
        <pc:spChg chg="add">
          <ac:chgData name="Jérémy Luwawa" userId="6387e68b-6cee-471e-b774-1e6b58939a7c" providerId="ADAL" clId="{39CE3EF5-3DD4-4DAD-989C-9167BDC3F070}" dt="2023-03-10T12:38:51.171" v="974" actId="26606"/>
          <ac:spMkLst>
            <pc:docMk/>
            <pc:sldMk cId="163839979" sldId="261"/>
            <ac:spMk id="13" creationId="{F0C518C2-0AA4-470C-87B9-9CBF428FBA25}"/>
          </ac:spMkLst>
        </pc:spChg>
        <pc:picChg chg="add">
          <ac:chgData name="Jérémy Luwawa" userId="6387e68b-6cee-471e-b774-1e6b58939a7c" providerId="ADAL" clId="{39CE3EF5-3DD4-4DAD-989C-9167BDC3F070}" dt="2023-03-10T12:38:51.171" v="974" actId="26606"/>
          <ac:picMkLst>
            <pc:docMk/>
            <pc:sldMk cId="163839979" sldId="261"/>
            <ac:picMk id="5" creationId="{E0F9F906-CC25-FABA-3C5D-7C6CDF6291F8}"/>
          </ac:picMkLst>
        </pc:picChg>
      </pc:sldChg>
      <pc:sldChg chg="addSp delSp modSp new mod">
        <pc:chgData name="Jérémy Luwawa" userId="6387e68b-6cee-471e-b774-1e6b58939a7c" providerId="ADAL" clId="{39CE3EF5-3DD4-4DAD-989C-9167BDC3F070}" dt="2023-03-10T12:40:20.426" v="1142" actId="26606"/>
        <pc:sldMkLst>
          <pc:docMk/>
          <pc:sldMk cId="1880998414" sldId="262"/>
        </pc:sldMkLst>
        <pc:spChg chg="mod">
          <ac:chgData name="Jérémy Luwawa" userId="6387e68b-6cee-471e-b774-1e6b58939a7c" providerId="ADAL" clId="{39CE3EF5-3DD4-4DAD-989C-9167BDC3F070}" dt="2023-03-10T12:39:07.232" v="991" actId="20577"/>
          <ac:spMkLst>
            <pc:docMk/>
            <pc:sldMk cId="1880998414" sldId="262"/>
            <ac:spMk id="2" creationId="{A245B6A2-0B3D-D043-F762-8F17C3CF6355}"/>
          </ac:spMkLst>
        </pc:spChg>
        <pc:spChg chg="del mod">
          <ac:chgData name="Jérémy Luwawa" userId="6387e68b-6cee-471e-b774-1e6b58939a7c" providerId="ADAL" clId="{39CE3EF5-3DD4-4DAD-989C-9167BDC3F070}" dt="2023-03-10T12:40:20.426" v="1142" actId="26606"/>
          <ac:spMkLst>
            <pc:docMk/>
            <pc:sldMk cId="1880998414" sldId="262"/>
            <ac:spMk id="3" creationId="{54FD4BAA-1B14-7B64-5DED-0AD51263CD5A}"/>
          </ac:spMkLst>
        </pc:spChg>
        <pc:graphicFrameChg chg="add">
          <ac:chgData name="Jérémy Luwawa" userId="6387e68b-6cee-471e-b774-1e6b58939a7c" providerId="ADAL" clId="{39CE3EF5-3DD4-4DAD-989C-9167BDC3F070}" dt="2023-03-10T12:40:20.426" v="1142" actId="26606"/>
          <ac:graphicFrameMkLst>
            <pc:docMk/>
            <pc:sldMk cId="1880998414" sldId="262"/>
            <ac:graphicFrameMk id="5" creationId="{5EF6AB38-5B22-6A0C-1100-5C022B8F2F62}"/>
          </ac:graphicFrameMkLst>
        </pc:graphicFrameChg>
      </pc:sldChg>
      <pc:sldChg chg="addSp modSp new mod setBg">
        <pc:chgData name="Jérémy Luwawa" userId="6387e68b-6cee-471e-b774-1e6b58939a7c" providerId="ADAL" clId="{39CE3EF5-3DD4-4DAD-989C-9167BDC3F070}" dt="2023-03-10T12:42:34.768" v="1535" actId="26606"/>
        <pc:sldMkLst>
          <pc:docMk/>
          <pc:sldMk cId="3926537101" sldId="263"/>
        </pc:sldMkLst>
        <pc:spChg chg="mod">
          <ac:chgData name="Jérémy Luwawa" userId="6387e68b-6cee-471e-b774-1e6b58939a7c" providerId="ADAL" clId="{39CE3EF5-3DD4-4DAD-989C-9167BDC3F070}" dt="2023-03-10T12:42:34.768" v="1535" actId="26606"/>
          <ac:spMkLst>
            <pc:docMk/>
            <pc:sldMk cId="3926537101" sldId="263"/>
            <ac:spMk id="2" creationId="{BB99863D-6380-9D51-B5B6-01E4E88330D8}"/>
          </ac:spMkLst>
        </pc:spChg>
        <pc:spChg chg="mod">
          <ac:chgData name="Jérémy Luwawa" userId="6387e68b-6cee-471e-b774-1e6b58939a7c" providerId="ADAL" clId="{39CE3EF5-3DD4-4DAD-989C-9167BDC3F070}" dt="2023-03-10T12:42:34.768" v="1535" actId="26606"/>
          <ac:spMkLst>
            <pc:docMk/>
            <pc:sldMk cId="3926537101" sldId="263"/>
            <ac:spMk id="3" creationId="{226E3014-FBA4-FB84-8DCA-2C132A20FA07}"/>
          </ac:spMkLst>
        </pc:spChg>
        <pc:spChg chg="add">
          <ac:chgData name="Jérémy Luwawa" userId="6387e68b-6cee-471e-b774-1e6b58939a7c" providerId="ADAL" clId="{39CE3EF5-3DD4-4DAD-989C-9167BDC3F070}" dt="2023-03-10T12:42:34.768" v="1535" actId="26606"/>
          <ac:spMkLst>
            <pc:docMk/>
            <pc:sldMk cId="3926537101" sldId="263"/>
            <ac:spMk id="9" creationId="{E862BE82-D00D-42C1-BF16-93AA37870C32}"/>
          </ac:spMkLst>
        </pc:spChg>
        <pc:spChg chg="add">
          <ac:chgData name="Jérémy Luwawa" userId="6387e68b-6cee-471e-b774-1e6b58939a7c" providerId="ADAL" clId="{39CE3EF5-3DD4-4DAD-989C-9167BDC3F070}" dt="2023-03-10T12:42:34.768" v="1535" actId="26606"/>
          <ac:spMkLst>
            <pc:docMk/>
            <pc:sldMk cId="3926537101" sldId="263"/>
            <ac:spMk id="11" creationId="{F6D92C2D-1D3D-4974-918C-06579FB354A9}"/>
          </ac:spMkLst>
        </pc:spChg>
        <pc:picChg chg="add">
          <ac:chgData name="Jérémy Luwawa" userId="6387e68b-6cee-471e-b774-1e6b58939a7c" providerId="ADAL" clId="{39CE3EF5-3DD4-4DAD-989C-9167BDC3F070}" dt="2023-03-10T12:42:34.768" v="1535" actId="26606"/>
          <ac:picMkLst>
            <pc:docMk/>
            <pc:sldMk cId="3926537101" sldId="263"/>
            <ac:picMk id="5" creationId="{51917EDB-8A87-8929-E2A0-CC1ADE3432FC}"/>
          </ac:picMkLst>
        </pc:picChg>
      </pc:sldChg>
      <pc:sldChg chg="addSp modSp new mod setBg">
        <pc:chgData name="Jérémy Luwawa" userId="6387e68b-6cee-471e-b774-1e6b58939a7c" providerId="ADAL" clId="{39CE3EF5-3DD4-4DAD-989C-9167BDC3F070}" dt="2023-03-10T12:43:25.772" v="1575" actId="26606"/>
        <pc:sldMkLst>
          <pc:docMk/>
          <pc:sldMk cId="1442493808" sldId="264"/>
        </pc:sldMkLst>
        <pc:spChg chg="mod">
          <ac:chgData name="Jérémy Luwawa" userId="6387e68b-6cee-471e-b774-1e6b58939a7c" providerId="ADAL" clId="{39CE3EF5-3DD4-4DAD-989C-9167BDC3F070}" dt="2023-03-10T12:43:25.772" v="1575" actId="26606"/>
          <ac:spMkLst>
            <pc:docMk/>
            <pc:sldMk cId="1442493808" sldId="264"/>
            <ac:spMk id="2" creationId="{0DFD6E2D-E491-355F-89C5-CA55A10D891D}"/>
          </ac:spMkLst>
        </pc:spChg>
        <pc:spChg chg="mod">
          <ac:chgData name="Jérémy Luwawa" userId="6387e68b-6cee-471e-b774-1e6b58939a7c" providerId="ADAL" clId="{39CE3EF5-3DD4-4DAD-989C-9167BDC3F070}" dt="2023-03-10T12:43:25.772" v="1575" actId="26606"/>
          <ac:spMkLst>
            <pc:docMk/>
            <pc:sldMk cId="1442493808" sldId="264"/>
            <ac:spMk id="3" creationId="{A08A92B0-08C4-5A11-498C-B15E484F5F42}"/>
          </ac:spMkLst>
        </pc:spChg>
        <pc:spChg chg="add">
          <ac:chgData name="Jérémy Luwawa" userId="6387e68b-6cee-471e-b774-1e6b58939a7c" providerId="ADAL" clId="{39CE3EF5-3DD4-4DAD-989C-9167BDC3F070}" dt="2023-03-10T12:43:25.772" v="1575" actId="26606"/>
          <ac:spMkLst>
            <pc:docMk/>
            <pc:sldMk cId="1442493808" sldId="264"/>
            <ac:spMk id="8" creationId="{787F4F1C-8D3D-4EC1-B72D-A0470A5A08B8}"/>
          </ac:spMkLst>
        </pc:spChg>
        <pc:grpChg chg="add">
          <ac:chgData name="Jérémy Luwawa" userId="6387e68b-6cee-471e-b774-1e6b58939a7c" providerId="ADAL" clId="{39CE3EF5-3DD4-4DAD-989C-9167BDC3F070}" dt="2023-03-10T12:43:25.772" v="1575" actId="26606"/>
          <ac:grpSpMkLst>
            <pc:docMk/>
            <pc:sldMk cId="1442493808" sldId="264"/>
            <ac:grpSpMk id="10" creationId="{D1E3DD61-64DB-46AD-B249-E273CD86B051}"/>
          </ac:grpSpMkLst>
        </pc:grpChg>
      </pc:sldChg>
      <pc:sldChg chg="addSp modSp new mod setBg">
        <pc:chgData name="Jérémy Luwawa" userId="6387e68b-6cee-471e-b774-1e6b58939a7c" providerId="ADAL" clId="{39CE3EF5-3DD4-4DAD-989C-9167BDC3F070}" dt="2023-03-10T12:44:05.746" v="1666" actId="26606"/>
        <pc:sldMkLst>
          <pc:docMk/>
          <pc:sldMk cId="3253003876" sldId="265"/>
        </pc:sldMkLst>
        <pc:spChg chg="mod">
          <ac:chgData name="Jérémy Luwawa" userId="6387e68b-6cee-471e-b774-1e6b58939a7c" providerId="ADAL" clId="{39CE3EF5-3DD4-4DAD-989C-9167BDC3F070}" dt="2023-03-10T12:44:05.746" v="1666" actId="26606"/>
          <ac:spMkLst>
            <pc:docMk/>
            <pc:sldMk cId="3253003876" sldId="265"/>
            <ac:spMk id="2" creationId="{63794E6E-57C7-88ED-0B1A-B1D6C3F2FE79}"/>
          </ac:spMkLst>
        </pc:spChg>
        <pc:spChg chg="mod">
          <ac:chgData name="Jérémy Luwawa" userId="6387e68b-6cee-471e-b774-1e6b58939a7c" providerId="ADAL" clId="{39CE3EF5-3DD4-4DAD-989C-9167BDC3F070}" dt="2023-03-10T12:44:05.746" v="1666" actId="26606"/>
          <ac:spMkLst>
            <pc:docMk/>
            <pc:sldMk cId="3253003876" sldId="265"/>
            <ac:spMk id="3" creationId="{FAE233CD-3FD0-E3E7-A22F-B56B70E01EF9}"/>
          </ac:spMkLst>
        </pc:spChg>
        <pc:spChg chg="add">
          <ac:chgData name="Jérémy Luwawa" userId="6387e68b-6cee-471e-b774-1e6b58939a7c" providerId="ADAL" clId="{39CE3EF5-3DD4-4DAD-989C-9167BDC3F070}" dt="2023-03-10T12:44:05.746" v="1666" actId="26606"/>
          <ac:spMkLst>
            <pc:docMk/>
            <pc:sldMk cId="3253003876" sldId="265"/>
            <ac:spMk id="9" creationId="{C1DD1A8A-57D5-4A81-AD04-532B043C5611}"/>
          </ac:spMkLst>
        </pc:spChg>
        <pc:spChg chg="add">
          <ac:chgData name="Jérémy Luwawa" userId="6387e68b-6cee-471e-b774-1e6b58939a7c" providerId="ADAL" clId="{39CE3EF5-3DD4-4DAD-989C-9167BDC3F070}" dt="2023-03-10T12:44:05.746" v="1666" actId="26606"/>
          <ac:spMkLst>
            <pc:docMk/>
            <pc:sldMk cId="3253003876" sldId="265"/>
            <ac:spMk id="11" creationId="{007891EC-4501-44ED-A8C8-B11B6DB767AB}"/>
          </ac:spMkLst>
        </pc:spChg>
        <pc:picChg chg="add">
          <ac:chgData name="Jérémy Luwawa" userId="6387e68b-6cee-471e-b774-1e6b58939a7c" providerId="ADAL" clId="{39CE3EF5-3DD4-4DAD-989C-9167BDC3F070}" dt="2023-03-10T12:44:05.746" v="1666" actId="26606"/>
          <ac:picMkLst>
            <pc:docMk/>
            <pc:sldMk cId="3253003876" sldId="265"/>
            <ac:picMk id="5" creationId="{D792C30A-DC5B-4798-FF31-3F74AD421CA3}"/>
          </ac:picMkLst>
        </pc:pic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3BAC57-23BE-45CB-B26B-76593ED8F1A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28EA6E2A-749B-4ADF-AB62-3D9CAA1B7BA2}">
      <dgm:prSet/>
      <dgm:spPr/>
      <dgm:t>
        <a:bodyPr/>
        <a:lstStyle/>
        <a:p>
          <a:r>
            <a:rPr lang="nl-NL"/>
            <a:t>Aan het einde van deze les kun je omschrijven wat voor jou een gezonde leefstijl is en</a:t>
          </a:r>
          <a:br>
            <a:rPr lang="nl-NL"/>
          </a:br>
          <a:r>
            <a:rPr lang="nl-NL"/>
            <a:t>waarom het een gezonde leefstijl is.</a:t>
          </a:r>
          <a:endParaRPr lang="en-US"/>
        </a:p>
      </dgm:t>
    </dgm:pt>
    <dgm:pt modelId="{6465E73F-0F88-4D2F-80DD-B76DF68939D9}" type="parTrans" cxnId="{3F5F18D4-2067-4B32-B6F0-F687F40DBAE6}">
      <dgm:prSet/>
      <dgm:spPr/>
      <dgm:t>
        <a:bodyPr/>
        <a:lstStyle/>
        <a:p>
          <a:endParaRPr lang="en-US"/>
        </a:p>
      </dgm:t>
    </dgm:pt>
    <dgm:pt modelId="{89102ADF-778D-407E-96BC-72ACD67838BB}" type="sibTrans" cxnId="{3F5F18D4-2067-4B32-B6F0-F687F40DBAE6}">
      <dgm:prSet/>
      <dgm:spPr/>
      <dgm:t>
        <a:bodyPr/>
        <a:lstStyle/>
        <a:p>
          <a:endParaRPr lang="en-US"/>
        </a:p>
      </dgm:t>
    </dgm:pt>
    <dgm:pt modelId="{969AFC6D-1450-4BD5-8814-22D7BFCF6343}">
      <dgm:prSet/>
      <dgm:spPr/>
      <dgm:t>
        <a:bodyPr/>
        <a:lstStyle/>
        <a:p>
          <a:r>
            <a:rPr lang="nl-NL" dirty="0"/>
            <a:t>Denk hierbij aan: een gezonde leefstijl is wat voor jou werkt en goed voelt, hier gaan we deze les verder op in.</a:t>
          </a:r>
          <a:endParaRPr lang="en-US" dirty="0"/>
        </a:p>
      </dgm:t>
    </dgm:pt>
    <dgm:pt modelId="{C3C2B726-C497-433F-8B4B-B1F40D77A43B}" type="parTrans" cxnId="{01202EF4-57BB-4B58-AFF4-00F042CFE3BC}">
      <dgm:prSet/>
      <dgm:spPr/>
      <dgm:t>
        <a:bodyPr/>
        <a:lstStyle/>
        <a:p>
          <a:endParaRPr lang="en-US"/>
        </a:p>
      </dgm:t>
    </dgm:pt>
    <dgm:pt modelId="{B5A4C305-FF26-4C2E-AA43-BADBC33A8EFB}" type="sibTrans" cxnId="{01202EF4-57BB-4B58-AFF4-00F042CFE3BC}">
      <dgm:prSet/>
      <dgm:spPr/>
      <dgm:t>
        <a:bodyPr/>
        <a:lstStyle/>
        <a:p>
          <a:endParaRPr lang="en-US"/>
        </a:p>
      </dgm:t>
    </dgm:pt>
    <dgm:pt modelId="{FF6DFCE2-6B5D-4C87-B7B8-EC244290134E}" type="pres">
      <dgm:prSet presAssocID="{403BAC57-23BE-45CB-B26B-76593ED8F1A2}" presName="linear" presStyleCnt="0">
        <dgm:presLayoutVars>
          <dgm:animLvl val="lvl"/>
          <dgm:resizeHandles val="exact"/>
        </dgm:presLayoutVars>
      </dgm:prSet>
      <dgm:spPr/>
    </dgm:pt>
    <dgm:pt modelId="{EAE1FB3E-A08F-454C-8FFB-A8789C8ED276}" type="pres">
      <dgm:prSet presAssocID="{28EA6E2A-749B-4ADF-AB62-3D9CAA1B7BA2}" presName="parentText" presStyleLbl="node1" presStyleIdx="0" presStyleCnt="2">
        <dgm:presLayoutVars>
          <dgm:chMax val="0"/>
          <dgm:bulletEnabled val="1"/>
        </dgm:presLayoutVars>
      </dgm:prSet>
      <dgm:spPr/>
    </dgm:pt>
    <dgm:pt modelId="{97D91AA5-E235-40A1-BF2D-B3F27E8CBDF3}" type="pres">
      <dgm:prSet presAssocID="{89102ADF-778D-407E-96BC-72ACD67838BB}" presName="spacer" presStyleCnt="0"/>
      <dgm:spPr/>
    </dgm:pt>
    <dgm:pt modelId="{6EEF51E7-8AE1-489D-BB2B-AE7A40D84FE5}" type="pres">
      <dgm:prSet presAssocID="{969AFC6D-1450-4BD5-8814-22D7BFCF6343}" presName="parentText" presStyleLbl="node1" presStyleIdx="1" presStyleCnt="2">
        <dgm:presLayoutVars>
          <dgm:chMax val="0"/>
          <dgm:bulletEnabled val="1"/>
        </dgm:presLayoutVars>
      </dgm:prSet>
      <dgm:spPr/>
    </dgm:pt>
  </dgm:ptLst>
  <dgm:cxnLst>
    <dgm:cxn modelId="{8FA18187-879B-4AAE-9A01-9489AF1CD49A}" type="presOf" srcId="{403BAC57-23BE-45CB-B26B-76593ED8F1A2}" destId="{FF6DFCE2-6B5D-4C87-B7B8-EC244290134E}" srcOrd="0" destOrd="0" presId="urn:microsoft.com/office/officeart/2005/8/layout/vList2"/>
    <dgm:cxn modelId="{AF0253B1-9F78-4CF6-871A-D13E1E51ED59}" type="presOf" srcId="{969AFC6D-1450-4BD5-8814-22D7BFCF6343}" destId="{6EEF51E7-8AE1-489D-BB2B-AE7A40D84FE5}" srcOrd="0" destOrd="0" presId="urn:microsoft.com/office/officeart/2005/8/layout/vList2"/>
    <dgm:cxn modelId="{1DB648B9-3D35-44C2-B852-482486F7DFE4}" type="presOf" srcId="{28EA6E2A-749B-4ADF-AB62-3D9CAA1B7BA2}" destId="{EAE1FB3E-A08F-454C-8FFB-A8789C8ED276}" srcOrd="0" destOrd="0" presId="urn:microsoft.com/office/officeart/2005/8/layout/vList2"/>
    <dgm:cxn modelId="{3F5F18D4-2067-4B32-B6F0-F687F40DBAE6}" srcId="{403BAC57-23BE-45CB-B26B-76593ED8F1A2}" destId="{28EA6E2A-749B-4ADF-AB62-3D9CAA1B7BA2}" srcOrd="0" destOrd="0" parTransId="{6465E73F-0F88-4D2F-80DD-B76DF68939D9}" sibTransId="{89102ADF-778D-407E-96BC-72ACD67838BB}"/>
    <dgm:cxn modelId="{01202EF4-57BB-4B58-AFF4-00F042CFE3BC}" srcId="{403BAC57-23BE-45CB-B26B-76593ED8F1A2}" destId="{969AFC6D-1450-4BD5-8814-22D7BFCF6343}" srcOrd="1" destOrd="0" parTransId="{C3C2B726-C497-433F-8B4B-B1F40D77A43B}" sibTransId="{B5A4C305-FF26-4C2E-AA43-BADBC33A8EFB}"/>
    <dgm:cxn modelId="{74801510-84BE-4C4D-B4B8-0E258A5217FC}" type="presParOf" srcId="{FF6DFCE2-6B5D-4C87-B7B8-EC244290134E}" destId="{EAE1FB3E-A08F-454C-8FFB-A8789C8ED276}" srcOrd="0" destOrd="0" presId="urn:microsoft.com/office/officeart/2005/8/layout/vList2"/>
    <dgm:cxn modelId="{4779E0EC-808D-4A40-935B-9650211436DF}" type="presParOf" srcId="{FF6DFCE2-6B5D-4C87-B7B8-EC244290134E}" destId="{97D91AA5-E235-40A1-BF2D-B3F27E8CBDF3}" srcOrd="1" destOrd="0" presId="urn:microsoft.com/office/officeart/2005/8/layout/vList2"/>
    <dgm:cxn modelId="{1EDAB47F-DBAC-4C73-BB8D-C3EF0ADD49FC}" type="presParOf" srcId="{FF6DFCE2-6B5D-4C87-B7B8-EC244290134E}" destId="{6EEF51E7-8AE1-489D-BB2B-AE7A40D84FE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08BCBE-2487-4783-8F94-583F3D2CF756}"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901192FD-781A-43D4-80A7-CBFD6E325552}">
      <dgm:prSet/>
      <dgm:spPr/>
      <dgm:t>
        <a:bodyPr/>
        <a:lstStyle/>
        <a:p>
          <a:pPr>
            <a:lnSpc>
              <a:spcPct val="100000"/>
            </a:lnSpc>
          </a:pPr>
          <a:r>
            <a:rPr lang="nl-NL"/>
            <a:t>Afwisselend eten schijnt het beste te werken. Hier zijn modellen voor ontwikkeld denk aan de schijf van vijf. </a:t>
          </a:r>
          <a:endParaRPr lang="en-US"/>
        </a:p>
      </dgm:t>
    </dgm:pt>
    <dgm:pt modelId="{2400AD3E-AAAD-482B-85F3-524AFC2D66F9}" type="parTrans" cxnId="{4B980F73-C7FB-4937-9850-094E3AF175AD}">
      <dgm:prSet/>
      <dgm:spPr/>
      <dgm:t>
        <a:bodyPr/>
        <a:lstStyle/>
        <a:p>
          <a:endParaRPr lang="en-US"/>
        </a:p>
      </dgm:t>
    </dgm:pt>
    <dgm:pt modelId="{CAD94908-7254-411F-8BFC-4754D0B1E6C7}" type="sibTrans" cxnId="{4B980F73-C7FB-4937-9850-094E3AF175AD}">
      <dgm:prSet/>
      <dgm:spPr/>
      <dgm:t>
        <a:bodyPr/>
        <a:lstStyle/>
        <a:p>
          <a:endParaRPr lang="en-US"/>
        </a:p>
      </dgm:t>
    </dgm:pt>
    <dgm:pt modelId="{547E5EA4-DB33-498D-A1B3-733641859699}">
      <dgm:prSet/>
      <dgm:spPr/>
      <dgm:t>
        <a:bodyPr/>
        <a:lstStyle/>
        <a:p>
          <a:pPr>
            <a:lnSpc>
              <a:spcPct val="100000"/>
            </a:lnSpc>
          </a:pPr>
          <a:r>
            <a:rPr lang="nl-NL"/>
            <a:t>Werken die modellen altijd? </a:t>
          </a:r>
          <a:endParaRPr lang="en-US"/>
        </a:p>
      </dgm:t>
    </dgm:pt>
    <dgm:pt modelId="{86DF161E-C8AC-4208-9469-2C8656F81275}" type="parTrans" cxnId="{4BEF07F4-1A87-483B-9949-06EFB667CDEC}">
      <dgm:prSet/>
      <dgm:spPr/>
      <dgm:t>
        <a:bodyPr/>
        <a:lstStyle/>
        <a:p>
          <a:endParaRPr lang="en-US"/>
        </a:p>
      </dgm:t>
    </dgm:pt>
    <dgm:pt modelId="{EAFF697C-9DA1-4568-9179-008BC20A1EB3}" type="sibTrans" cxnId="{4BEF07F4-1A87-483B-9949-06EFB667CDEC}">
      <dgm:prSet/>
      <dgm:spPr/>
      <dgm:t>
        <a:bodyPr/>
        <a:lstStyle/>
        <a:p>
          <a:endParaRPr lang="en-US"/>
        </a:p>
      </dgm:t>
    </dgm:pt>
    <dgm:pt modelId="{0DAC6C2F-CAEF-4FEC-BF43-96522DB756F1}" type="pres">
      <dgm:prSet presAssocID="{2A08BCBE-2487-4783-8F94-583F3D2CF756}" presName="root" presStyleCnt="0">
        <dgm:presLayoutVars>
          <dgm:dir/>
          <dgm:resizeHandles val="exact"/>
        </dgm:presLayoutVars>
      </dgm:prSet>
      <dgm:spPr/>
    </dgm:pt>
    <dgm:pt modelId="{961C74E6-7CA5-4AF3-AF51-B97A7BAEA6B2}" type="pres">
      <dgm:prSet presAssocID="{901192FD-781A-43D4-80A7-CBFD6E325552}" presName="compNode" presStyleCnt="0"/>
      <dgm:spPr/>
    </dgm:pt>
    <dgm:pt modelId="{CA9EDFF0-209B-47CB-B175-5BFF8BB19817}" type="pres">
      <dgm:prSet presAssocID="{901192FD-781A-43D4-80A7-CBFD6E32555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epel"/>
        </a:ext>
      </dgm:extLst>
    </dgm:pt>
    <dgm:pt modelId="{8911D694-BA46-4E1A-9781-451E5CD8F994}" type="pres">
      <dgm:prSet presAssocID="{901192FD-781A-43D4-80A7-CBFD6E325552}" presName="spaceRect" presStyleCnt="0"/>
      <dgm:spPr/>
    </dgm:pt>
    <dgm:pt modelId="{AE6F1614-23E2-43D7-B1D5-A750F0C13CBB}" type="pres">
      <dgm:prSet presAssocID="{901192FD-781A-43D4-80A7-CBFD6E325552}" presName="textRect" presStyleLbl="revTx" presStyleIdx="0" presStyleCnt="2">
        <dgm:presLayoutVars>
          <dgm:chMax val="1"/>
          <dgm:chPref val="1"/>
        </dgm:presLayoutVars>
      </dgm:prSet>
      <dgm:spPr/>
    </dgm:pt>
    <dgm:pt modelId="{9227AD74-F61A-4D57-A032-2599DA2E3186}" type="pres">
      <dgm:prSet presAssocID="{CAD94908-7254-411F-8BFC-4754D0B1E6C7}" presName="sibTrans" presStyleCnt="0"/>
      <dgm:spPr/>
    </dgm:pt>
    <dgm:pt modelId="{31C17C2B-2016-4E7E-BD4E-0E34B1F35311}" type="pres">
      <dgm:prSet presAssocID="{547E5EA4-DB33-498D-A1B3-733641859699}" presName="compNode" presStyleCnt="0"/>
      <dgm:spPr/>
    </dgm:pt>
    <dgm:pt modelId="{8D137AB6-E251-4987-A34E-C1FA08AFCE67}" type="pres">
      <dgm:prSet presAssocID="{547E5EA4-DB33-498D-A1B3-73364185969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bbelsteen"/>
        </a:ext>
      </dgm:extLst>
    </dgm:pt>
    <dgm:pt modelId="{0CD44B90-9F3A-48CB-A4BA-06011BEDAEE2}" type="pres">
      <dgm:prSet presAssocID="{547E5EA4-DB33-498D-A1B3-733641859699}" presName="spaceRect" presStyleCnt="0"/>
      <dgm:spPr/>
    </dgm:pt>
    <dgm:pt modelId="{B5BFDD56-F585-4A87-8D65-563B38A6859C}" type="pres">
      <dgm:prSet presAssocID="{547E5EA4-DB33-498D-A1B3-733641859699}" presName="textRect" presStyleLbl="revTx" presStyleIdx="1" presStyleCnt="2">
        <dgm:presLayoutVars>
          <dgm:chMax val="1"/>
          <dgm:chPref val="1"/>
        </dgm:presLayoutVars>
      </dgm:prSet>
      <dgm:spPr/>
    </dgm:pt>
  </dgm:ptLst>
  <dgm:cxnLst>
    <dgm:cxn modelId="{4B980F73-C7FB-4937-9850-094E3AF175AD}" srcId="{2A08BCBE-2487-4783-8F94-583F3D2CF756}" destId="{901192FD-781A-43D4-80A7-CBFD6E325552}" srcOrd="0" destOrd="0" parTransId="{2400AD3E-AAAD-482B-85F3-524AFC2D66F9}" sibTransId="{CAD94908-7254-411F-8BFC-4754D0B1E6C7}"/>
    <dgm:cxn modelId="{AEA23A92-F039-401B-8350-CF79ACCF8399}" type="presOf" srcId="{901192FD-781A-43D4-80A7-CBFD6E325552}" destId="{AE6F1614-23E2-43D7-B1D5-A750F0C13CBB}" srcOrd="0" destOrd="0" presId="urn:microsoft.com/office/officeart/2018/2/layout/IconLabelList"/>
    <dgm:cxn modelId="{1DB60EB1-1454-4194-ABC0-5C8EC8B9F381}" type="presOf" srcId="{547E5EA4-DB33-498D-A1B3-733641859699}" destId="{B5BFDD56-F585-4A87-8D65-563B38A6859C}" srcOrd="0" destOrd="0" presId="urn:microsoft.com/office/officeart/2018/2/layout/IconLabelList"/>
    <dgm:cxn modelId="{DFFF39F3-5E2F-4E96-8AD1-3BEA886CFA30}" type="presOf" srcId="{2A08BCBE-2487-4783-8F94-583F3D2CF756}" destId="{0DAC6C2F-CAEF-4FEC-BF43-96522DB756F1}" srcOrd="0" destOrd="0" presId="urn:microsoft.com/office/officeart/2018/2/layout/IconLabelList"/>
    <dgm:cxn modelId="{4BEF07F4-1A87-483B-9949-06EFB667CDEC}" srcId="{2A08BCBE-2487-4783-8F94-583F3D2CF756}" destId="{547E5EA4-DB33-498D-A1B3-733641859699}" srcOrd="1" destOrd="0" parTransId="{86DF161E-C8AC-4208-9469-2C8656F81275}" sibTransId="{EAFF697C-9DA1-4568-9179-008BC20A1EB3}"/>
    <dgm:cxn modelId="{7B8BE854-7013-4DA3-93F4-0DD800577D55}" type="presParOf" srcId="{0DAC6C2F-CAEF-4FEC-BF43-96522DB756F1}" destId="{961C74E6-7CA5-4AF3-AF51-B97A7BAEA6B2}" srcOrd="0" destOrd="0" presId="urn:microsoft.com/office/officeart/2018/2/layout/IconLabelList"/>
    <dgm:cxn modelId="{DB18E806-F665-4BDC-80E3-0109F5770D8F}" type="presParOf" srcId="{961C74E6-7CA5-4AF3-AF51-B97A7BAEA6B2}" destId="{CA9EDFF0-209B-47CB-B175-5BFF8BB19817}" srcOrd="0" destOrd="0" presId="urn:microsoft.com/office/officeart/2018/2/layout/IconLabelList"/>
    <dgm:cxn modelId="{5B03F2E3-8982-4D91-8995-D5AF9F291812}" type="presParOf" srcId="{961C74E6-7CA5-4AF3-AF51-B97A7BAEA6B2}" destId="{8911D694-BA46-4E1A-9781-451E5CD8F994}" srcOrd="1" destOrd="0" presId="urn:microsoft.com/office/officeart/2018/2/layout/IconLabelList"/>
    <dgm:cxn modelId="{A95407EA-38FA-4C15-9EDD-47332B88B15C}" type="presParOf" srcId="{961C74E6-7CA5-4AF3-AF51-B97A7BAEA6B2}" destId="{AE6F1614-23E2-43D7-B1D5-A750F0C13CBB}" srcOrd="2" destOrd="0" presId="urn:microsoft.com/office/officeart/2018/2/layout/IconLabelList"/>
    <dgm:cxn modelId="{A6E69D8C-4C8E-4202-A634-FB587820D87E}" type="presParOf" srcId="{0DAC6C2F-CAEF-4FEC-BF43-96522DB756F1}" destId="{9227AD74-F61A-4D57-A032-2599DA2E3186}" srcOrd="1" destOrd="0" presId="urn:microsoft.com/office/officeart/2018/2/layout/IconLabelList"/>
    <dgm:cxn modelId="{E2880FD3-12B3-4742-92E0-DEE4D5459DE5}" type="presParOf" srcId="{0DAC6C2F-CAEF-4FEC-BF43-96522DB756F1}" destId="{31C17C2B-2016-4E7E-BD4E-0E34B1F35311}" srcOrd="2" destOrd="0" presId="urn:microsoft.com/office/officeart/2018/2/layout/IconLabelList"/>
    <dgm:cxn modelId="{299A2B99-F2E9-430A-9EDA-83132162EEB9}" type="presParOf" srcId="{31C17C2B-2016-4E7E-BD4E-0E34B1F35311}" destId="{8D137AB6-E251-4987-A34E-C1FA08AFCE67}" srcOrd="0" destOrd="0" presId="urn:microsoft.com/office/officeart/2018/2/layout/IconLabelList"/>
    <dgm:cxn modelId="{B7947A99-1867-429C-8126-A30C468D19F3}" type="presParOf" srcId="{31C17C2B-2016-4E7E-BD4E-0E34B1F35311}" destId="{0CD44B90-9F3A-48CB-A4BA-06011BEDAEE2}" srcOrd="1" destOrd="0" presId="urn:microsoft.com/office/officeart/2018/2/layout/IconLabelList"/>
    <dgm:cxn modelId="{26766673-BC3A-4069-BC28-3AE07C962E22}" type="presParOf" srcId="{31C17C2B-2016-4E7E-BD4E-0E34B1F35311}" destId="{B5BFDD56-F585-4A87-8D65-563B38A6859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FB3E-A08F-454C-8FFB-A8789C8ED276}">
      <dsp:nvSpPr>
        <dsp:cNvPr id="0" name=""/>
        <dsp:cNvSpPr/>
      </dsp:nvSpPr>
      <dsp:spPr>
        <a:xfrm>
          <a:off x="0" y="495233"/>
          <a:ext cx="6263640" cy="22124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nl-NL" sz="3100" kern="1200"/>
            <a:t>Aan het einde van deze les kun je omschrijven wat voor jou een gezonde leefstijl is en</a:t>
          </a:r>
          <a:br>
            <a:rPr lang="nl-NL" sz="3100" kern="1200"/>
          </a:br>
          <a:r>
            <a:rPr lang="nl-NL" sz="3100" kern="1200"/>
            <a:t>waarom het een gezonde leefstijl is.</a:t>
          </a:r>
          <a:endParaRPr lang="en-US" sz="3100" kern="1200"/>
        </a:p>
      </dsp:txBody>
      <dsp:txXfrm>
        <a:off x="108004" y="603237"/>
        <a:ext cx="6047632" cy="1996462"/>
      </dsp:txXfrm>
    </dsp:sp>
    <dsp:sp modelId="{6EEF51E7-8AE1-489D-BB2B-AE7A40D84FE5}">
      <dsp:nvSpPr>
        <dsp:cNvPr id="0" name=""/>
        <dsp:cNvSpPr/>
      </dsp:nvSpPr>
      <dsp:spPr>
        <a:xfrm>
          <a:off x="0" y="2796983"/>
          <a:ext cx="6263640" cy="221247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nl-NL" sz="3100" kern="1200" dirty="0"/>
            <a:t>Denk hierbij aan: een gezonde leefstijl is wat voor jou werkt en goed voelt, hier gaan we deze les verder op in.</a:t>
          </a:r>
          <a:endParaRPr lang="en-US" sz="3100" kern="1200" dirty="0"/>
        </a:p>
      </dsp:txBody>
      <dsp:txXfrm>
        <a:off x="108004" y="2904987"/>
        <a:ext cx="6047632" cy="1996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EDFF0-209B-47CB-B175-5BFF8BB19817}">
      <dsp:nvSpPr>
        <dsp:cNvPr id="0" name=""/>
        <dsp:cNvSpPr/>
      </dsp:nvSpPr>
      <dsp:spPr>
        <a:xfrm>
          <a:off x="1747800" y="608594"/>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6F1614-23E2-43D7-B1D5-A750F0C13CBB}">
      <dsp:nvSpPr>
        <dsp:cNvPr id="0" name=""/>
        <dsp:cNvSpPr/>
      </dsp:nvSpPr>
      <dsp:spPr>
        <a:xfrm>
          <a:off x="559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Afwisselend eten schijnt het beste te werken. Hier zijn modellen voor ontwikkeld denk aan de schijf van vijf. </a:t>
          </a:r>
          <a:endParaRPr lang="en-US" sz="1500" kern="1200"/>
        </a:p>
      </dsp:txBody>
      <dsp:txXfrm>
        <a:off x="559800" y="3022743"/>
        <a:ext cx="4320000" cy="720000"/>
      </dsp:txXfrm>
    </dsp:sp>
    <dsp:sp modelId="{8D137AB6-E251-4987-A34E-C1FA08AFCE67}">
      <dsp:nvSpPr>
        <dsp:cNvPr id="0" name=""/>
        <dsp:cNvSpPr/>
      </dsp:nvSpPr>
      <dsp:spPr>
        <a:xfrm>
          <a:off x="6823800" y="608594"/>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BFDD56-F585-4A87-8D65-563B38A6859C}">
      <dsp:nvSpPr>
        <dsp:cNvPr id="0" name=""/>
        <dsp:cNvSpPr/>
      </dsp:nvSpPr>
      <dsp:spPr>
        <a:xfrm>
          <a:off x="5635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Werken die modellen altijd? </a:t>
          </a:r>
          <a:endParaRPr lang="en-US" sz="1500" kern="1200"/>
        </a:p>
      </dsp:txBody>
      <dsp:txXfrm>
        <a:off x="5635800" y="3022743"/>
        <a:ext cx="43200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15B93E-9469-30C0-3415-E45C1C1DF25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7B36EED6-0A93-E6AA-9794-6A3B0B6A84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7E063CB-D3A8-0ECD-C952-FC163F2236B4}"/>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E694D004-C2D6-7620-240C-A9AEACC088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BF443B5-1750-9845-51DD-9A2D0E3553A2}"/>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3081380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D06B2B-1A1E-22B9-54EF-07ECE38A6B9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AC1FD40-85C3-EA45-AD36-DB6DDB77E55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3288ACE-0D7D-F678-687F-9B0901AA2760}"/>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7FF10A7F-EE2D-E0B9-6ADA-08C1D5AF1CD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D4AFE3C-B461-A45E-1B26-96AE5F5653EB}"/>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1838267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7FE1057-6B18-190E-5437-23709D7910C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C9A8D49-8B6B-F22B-C61D-E65FB205271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BB57143-C5CD-D97B-5A37-670805DED936}"/>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703FB914-98AB-E43D-D97E-0FEF793160C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2C48F6C-A5F1-4575-A4C7-592AF9531057}"/>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728295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1D1696-CD94-3729-68B5-A6BA7DB62A6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C8BED65-249E-376A-F4DB-096D4FA2363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018A3BD-1F71-A443-82DF-4283D22B177F}"/>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3B6B845F-8CEB-A5CB-466B-3C7402AE651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BEDABDB-97C3-8349-2859-1076A1BFD3D2}"/>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3131112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D8BA06-578C-2D7B-89F1-8F0F531DB84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4F18E4A-EB80-1F64-80AA-AE0E364F16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AF37C83-24BE-BCAD-5672-2D506FE35CCF}"/>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9508CB4A-22EE-1DC0-7A5A-3CE7EF86275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9263769-D49F-274F-4746-08179BBA5660}"/>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2755824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4400E5-3BA9-2A80-B79C-8A9AC4E740E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FB1E71D-C083-EE09-C4B0-5A9CFEC3FC3C}"/>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E0170DC-E6B5-C35C-A889-B4A5D297500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A24D6F8-0FBD-4D29-EA6B-17A92877B652}"/>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6" name="Tijdelijke aanduiding voor voettekst 5">
            <a:extLst>
              <a:ext uri="{FF2B5EF4-FFF2-40B4-BE49-F238E27FC236}">
                <a16:creationId xmlns:a16="http://schemas.microsoft.com/office/drawing/2014/main" id="{DEA88885-5956-574C-4614-CB8F9CE473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98888C9-EC17-0922-D0D0-3B810587F747}"/>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2653052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AEE55A-F424-A2E2-9068-B81DFA13075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ECF2238-AC4E-2A82-CABE-E83A4C1D6A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10F4D73-F574-D1C4-647C-39936B4525A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3360E01-D4DB-A8DF-814F-433EDF0805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5E20508-47BC-EA98-8CBA-ED48808DF63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2D64C77-E236-B93E-8FA7-F0C529C7F6C2}"/>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8" name="Tijdelijke aanduiding voor voettekst 7">
            <a:extLst>
              <a:ext uri="{FF2B5EF4-FFF2-40B4-BE49-F238E27FC236}">
                <a16:creationId xmlns:a16="http://schemas.microsoft.com/office/drawing/2014/main" id="{E323C3B2-45EB-D9EF-1181-6F055CA7C90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5731B73-7739-82B5-A5AC-E7738151E406}"/>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3045855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C07C3D-6338-8D94-5B56-C74F3AFC382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2497309-AFA5-238A-69E4-72BB73B5D6D7}"/>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4" name="Tijdelijke aanduiding voor voettekst 3">
            <a:extLst>
              <a:ext uri="{FF2B5EF4-FFF2-40B4-BE49-F238E27FC236}">
                <a16:creationId xmlns:a16="http://schemas.microsoft.com/office/drawing/2014/main" id="{49C3BFA8-9927-6EC0-8601-BFC4C78E3B6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32B9E4D-A229-7C81-5261-7ACAA0BB6215}"/>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1884202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62D63E-2F61-3783-251F-52269A7E8AE0}"/>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3" name="Tijdelijke aanduiding voor voettekst 2">
            <a:extLst>
              <a:ext uri="{FF2B5EF4-FFF2-40B4-BE49-F238E27FC236}">
                <a16:creationId xmlns:a16="http://schemas.microsoft.com/office/drawing/2014/main" id="{87A3A445-4646-AD11-7266-A37A74D1012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69C5C13-1D44-2DFD-2E7B-35740E716A0E}"/>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2173900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4BF3E3-9B6D-43CA-90F7-A38AFF982EB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441FECC-6803-C6B3-2A66-9AB68F5B0A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79693D9-5023-CA7C-842D-6179A69196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CADDCDE-8229-81B5-4072-C6568A86B305}"/>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6" name="Tijdelijke aanduiding voor voettekst 5">
            <a:extLst>
              <a:ext uri="{FF2B5EF4-FFF2-40B4-BE49-F238E27FC236}">
                <a16:creationId xmlns:a16="http://schemas.microsoft.com/office/drawing/2014/main" id="{2022D269-BAF9-35B2-3517-2315FAFF098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97A1F9B-1BE3-3D40-D10C-7F3DFC87672D}"/>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3107698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D9B064-AC95-7DC8-01B9-74F59FBE262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0B5AB8E-6B90-7D2A-7B0B-A466E0C4E5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D6C865B-5C81-83B0-D9A8-4F7FAFEB0B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3A8458B-884B-64EE-8BFB-A3969FD40278}"/>
              </a:ext>
            </a:extLst>
          </p:cNvPr>
          <p:cNvSpPr>
            <a:spLocks noGrp="1"/>
          </p:cNvSpPr>
          <p:nvPr>
            <p:ph type="dt" sz="half" idx="10"/>
          </p:nvPr>
        </p:nvSpPr>
        <p:spPr/>
        <p:txBody>
          <a:bodyPr/>
          <a:lstStyle/>
          <a:p>
            <a:fld id="{C7B15CD1-3802-4184-9BC8-E71C707B2EB0}" type="datetimeFigureOut">
              <a:rPr lang="nl-NL" smtClean="0"/>
              <a:t>10-3-2023</a:t>
            </a:fld>
            <a:endParaRPr lang="nl-NL"/>
          </a:p>
        </p:txBody>
      </p:sp>
      <p:sp>
        <p:nvSpPr>
          <p:cNvPr id="6" name="Tijdelijke aanduiding voor voettekst 5">
            <a:extLst>
              <a:ext uri="{FF2B5EF4-FFF2-40B4-BE49-F238E27FC236}">
                <a16:creationId xmlns:a16="http://schemas.microsoft.com/office/drawing/2014/main" id="{92CF7EB1-5116-805E-C6E1-40815C334B3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8D10324-1321-0485-7817-DBF734203D03}"/>
              </a:ext>
            </a:extLst>
          </p:cNvPr>
          <p:cNvSpPr>
            <a:spLocks noGrp="1"/>
          </p:cNvSpPr>
          <p:nvPr>
            <p:ph type="sldNum" sz="quarter" idx="12"/>
          </p:nvPr>
        </p:nvSpPr>
        <p:spPr/>
        <p:txBody>
          <a:bodyPr/>
          <a:lstStyle/>
          <a:p>
            <a:fld id="{D4A08CBE-7D45-426A-B074-5706ACEFCF84}" type="slidenum">
              <a:rPr lang="nl-NL" smtClean="0"/>
              <a:t>‹nr.›</a:t>
            </a:fld>
            <a:endParaRPr lang="nl-NL"/>
          </a:p>
        </p:txBody>
      </p:sp>
    </p:spTree>
    <p:extLst>
      <p:ext uri="{BB962C8B-B14F-4D97-AF65-F5344CB8AC3E}">
        <p14:creationId xmlns:p14="http://schemas.microsoft.com/office/powerpoint/2010/main" val="2575147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8F053FC-AB8E-FC26-A982-BE186664C5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B2BFE77-821E-F238-351D-9DF96D12E6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5B5D735-AE2A-579B-A5E2-B1134DB067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B15CD1-3802-4184-9BC8-E71C707B2EB0}" type="datetimeFigureOut">
              <a:rPr lang="nl-NL" smtClean="0"/>
              <a:t>10-3-2023</a:t>
            </a:fld>
            <a:endParaRPr lang="nl-NL"/>
          </a:p>
        </p:txBody>
      </p:sp>
      <p:sp>
        <p:nvSpPr>
          <p:cNvPr id="5" name="Tijdelijke aanduiding voor voettekst 4">
            <a:extLst>
              <a:ext uri="{FF2B5EF4-FFF2-40B4-BE49-F238E27FC236}">
                <a16:creationId xmlns:a16="http://schemas.microsoft.com/office/drawing/2014/main" id="{8A18BE3B-BD65-FE41-0A5F-31D8D1A240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DE16206-D47D-FC04-3CA9-AA26921925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A08CBE-7D45-426A-B074-5706ACEFCF84}" type="slidenum">
              <a:rPr lang="nl-NL" smtClean="0"/>
              <a:t>‹nr.›</a:t>
            </a:fld>
            <a:endParaRPr lang="nl-NL"/>
          </a:p>
        </p:txBody>
      </p:sp>
    </p:spTree>
    <p:extLst>
      <p:ext uri="{BB962C8B-B14F-4D97-AF65-F5344CB8AC3E}">
        <p14:creationId xmlns:p14="http://schemas.microsoft.com/office/powerpoint/2010/main" val="3202878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589D80D-427D-9A0E-E51C-C34C1C4C1FE7}"/>
              </a:ext>
            </a:extLst>
          </p:cNvPr>
          <p:cNvPicPr>
            <a:picLocks noChangeAspect="1"/>
          </p:cNvPicPr>
          <p:nvPr/>
        </p:nvPicPr>
        <p:blipFill rotWithShape="1">
          <a:blip r:embed="rId2">
            <a:alphaModFix amt="50000"/>
          </a:blip>
          <a:srcRect l="272" r="10839"/>
          <a:stretch/>
        </p:blipFill>
        <p:spPr>
          <a:xfrm>
            <a:off x="20" y="1"/>
            <a:ext cx="12191980" cy="6857999"/>
          </a:xfrm>
          <a:prstGeom prst="rect">
            <a:avLst/>
          </a:prstGeom>
        </p:spPr>
      </p:pic>
      <p:sp>
        <p:nvSpPr>
          <p:cNvPr id="2" name="Titel 1">
            <a:extLst>
              <a:ext uri="{FF2B5EF4-FFF2-40B4-BE49-F238E27FC236}">
                <a16:creationId xmlns:a16="http://schemas.microsoft.com/office/drawing/2014/main" id="{64E9CB55-E1BE-371D-9346-5E92F87936F8}"/>
              </a:ext>
            </a:extLst>
          </p:cNvPr>
          <p:cNvSpPr>
            <a:spLocks noGrp="1"/>
          </p:cNvSpPr>
          <p:nvPr>
            <p:ph type="ctrTitle"/>
          </p:nvPr>
        </p:nvSpPr>
        <p:spPr>
          <a:xfrm>
            <a:off x="1524000" y="1122362"/>
            <a:ext cx="9144000" cy="2900518"/>
          </a:xfrm>
        </p:spPr>
        <p:txBody>
          <a:bodyPr>
            <a:normAutofit/>
          </a:bodyPr>
          <a:lstStyle/>
          <a:p>
            <a:r>
              <a:rPr lang="nl-NL">
                <a:solidFill>
                  <a:srgbClr val="FFFFFF"/>
                </a:solidFill>
              </a:rPr>
              <a:t>Vitaal burgerschap les 2</a:t>
            </a:r>
          </a:p>
        </p:txBody>
      </p:sp>
      <p:sp>
        <p:nvSpPr>
          <p:cNvPr id="3" name="Ondertitel 2">
            <a:extLst>
              <a:ext uri="{FF2B5EF4-FFF2-40B4-BE49-F238E27FC236}">
                <a16:creationId xmlns:a16="http://schemas.microsoft.com/office/drawing/2014/main" id="{AE1B051A-195C-FBC8-1661-DCC85AC0300B}"/>
              </a:ext>
            </a:extLst>
          </p:cNvPr>
          <p:cNvSpPr>
            <a:spLocks noGrp="1"/>
          </p:cNvSpPr>
          <p:nvPr>
            <p:ph type="subTitle" idx="1"/>
          </p:nvPr>
        </p:nvSpPr>
        <p:spPr>
          <a:xfrm>
            <a:off x="1524000" y="4159404"/>
            <a:ext cx="9144000" cy="1098395"/>
          </a:xfrm>
        </p:spPr>
        <p:txBody>
          <a:bodyPr>
            <a:normAutofit/>
          </a:bodyPr>
          <a:lstStyle/>
          <a:p>
            <a:endParaRPr lang="nl-NL">
              <a:solidFill>
                <a:srgbClr val="FFFFFF"/>
              </a:solidFill>
            </a:endParaRPr>
          </a:p>
        </p:txBody>
      </p:sp>
    </p:spTree>
    <p:extLst>
      <p:ext uri="{BB962C8B-B14F-4D97-AF65-F5344CB8AC3E}">
        <p14:creationId xmlns:p14="http://schemas.microsoft.com/office/powerpoint/2010/main" val="360658844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en hand die een pen vasthoudt en arceringscirkels op een blad">
            <a:extLst>
              <a:ext uri="{FF2B5EF4-FFF2-40B4-BE49-F238E27FC236}">
                <a16:creationId xmlns:a16="http://schemas.microsoft.com/office/drawing/2014/main" id="{D792C30A-DC5B-4798-FF31-3F74AD421CA3}"/>
              </a:ext>
            </a:extLst>
          </p:cNvPr>
          <p:cNvPicPr>
            <a:picLocks noChangeAspect="1"/>
          </p:cNvPicPr>
          <p:nvPr/>
        </p:nvPicPr>
        <p:blipFill rotWithShape="1">
          <a:blip r:embed="rId2"/>
          <a:srcRect t="874" b="2560"/>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3794E6E-57C7-88ED-0B1A-B1D6C3F2FE79}"/>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a:solidFill>
                  <a:srgbClr val="FFFFFF"/>
                </a:solidFill>
              </a:rPr>
              <a:t>Opdrachten	</a:t>
            </a:r>
          </a:p>
        </p:txBody>
      </p:sp>
      <p:sp>
        <p:nvSpPr>
          <p:cNvPr id="3" name="Tijdelijke aanduiding voor inhoud 2">
            <a:extLst>
              <a:ext uri="{FF2B5EF4-FFF2-40B4-BE49-F238E27FC236}">
                <a16:creationId xmlns:a16="http://schemas.microsoft.com/office/drawing/2014/main" id="{FAE233CD-3FD0-E3E7-A22F-B56B70E01EF9}"/>
              </a:ext>
            </a:extLst>
          </p:cNvPr>
          <p:cNvSpPr>
            <a:spLocks noGrp="1"/>
          </p:cNvSpPr>
          <p:nvPr>
            <p:ph idx="1"/>
          </p:nvPr>
        </p:nvSpPr>
        <p:spPr>
          <a:xfrm>
            <a:off x="1100051" y="4072043"/>
            <a:ext cx="10058400" cy="1282707"/>
          </a:xfrm>
          <a:effectLst>
            <a:outerShdw blurRad="50800" dist="38100" dir="2700000" algn="tl" rotWithShape="0">
              <a:prstClr val="black">
                <a:alpha val="40000"/>
              </a:prstClr>
            </a:outerShdw>
          </a:effectLst>
        </p:spPr>
        <p:txBody>
          <a:bodyPr vert="horz" lIns="91440" tIns="45720" rIns="91440" bIns="45720" rtlCol="0">
            <a:normAutofit/>
          </a:bodyPr>
          <a:lstStyle/>
          <a:p>
            <a:pPr marL="0" indent="0" algn="ctr">
              <a:buNone/>
            </a:pPr>
            <a:r>
              <a:rPr lang="en-US" sz="2400" dirty="0" err="1">
                <a:solidFill>
                  <a:srgbClr val="FFFFFF"/>
                </a:solidFill>
              </a:rPr>
              <a:t>Zelfstandig</a:t>
            </a:r>
            <a:r>
              <a:rPr lang="en-US" sz="2400" dirty="0">
                <a:solidFill>
                  <a:srgbClr val="FFFFFF"/>
                </a:solidFill>
              </a:rPr>
              <a:t> </a:t>
            </a:r>
            <a:r>
              <a:rPr lang="en-US" sz="2400" dirty="0" err="1">
                <a:solidFill>
                  <a:srgbClr val="FFFFFF"/>
                </a:solidFill>
              </a:rPr>
              <a:t>aan</a:t>
            </a:r>
            <a:r>
              <a:rPr lang="en-US" sz="2400" dirty="0">
                <a:solidFill>
                  <a:srgbClr val="FFFFFF"/>
                </a:solidFill>
              </a:rPr>
              <a:t> de </a:t>
            </a:r>
            <a:r>
              <a:rPr lang="en-US" sz="2400" dirty="0" err="1">
                <a:solidFill>
                  <a:srgbClr val="FFFFFF"/>
                </a:solidFill>
              </a:rPr>
              <a:t>opdracht</a:t>
            </a:r>
            <a:r>
              <a:rPr lang="en-US" sz="2400" dirty="0">
                <a:solidFill>
                  <a:srgbClr val="FFFFFF"/>
                </a:solidFill>
              </a:rPr>
              <a:t> </a:t>
            </a:r>
            <a:r>
              <a:rPr lang="en-US" sz="2400" dirty="0" err="1">
                <a:solidFill>
                  <a:srgbClr val="FFFFFF"/>
                </a:solidFill>
              </a:rPr>
              <a:t>werken</a:t>
            </a:r>
            <a:r>
              <a:rPr lang="en-US" sz="2400" dirty="0">
                <a:solidFill>
                  <a:srgbClr val="FFFFFF"/>
                </a:solidFill>
              </a:rPr>
              <a:t> in </a:t>
            </a:r>
            <a:r>
              <a:rPr lang="en-US" sz="2400" dirty="0" err="1">
                <a:solidFill>
                  <a:srgbClr val="FFFFFF"/>
                </a:solidFill>
              </a:rPr>
              <a:t>Learnbeat</a:t>
            </a:r>
            <a:r>
              <a:rPr lang="en-US" sz="2400" dirty="0">
                <a:solidFill>
                  <a:srgbClr val="FFFFFF"/>
                </a:solidFill>
              </a:rPr>
              <a:t>.</a:t>
            </a:r>
          </a:p>
        </p:txBody>
      </p:sp>
    </p:spTree>
    <p:extLst>
      <p:ext uri="{BB962C8B-B14F-4D97-AF65-F5344CB8AC3E}">
        <p14:creationId xmlns:p14="http://schemas.microsoft.com/office/powerpoint/2010/main" val="3253003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3E6FF14-A957-F77B-0D63-10F95EC0D90C}"/>
              </a:ext>
            </a:extLst>
          </p:cNvPr>
          <p:cNvSpPr>
            <a:spLocks noGrp="1"/>
          </p:cNvSpPr>
          <p:nvPr>
            <p:ph type="title"/>
          </p:nvPr>
        </p:nvSpPr>
        <p:spPr>
          <a:xfrm>
            <a:off x="6513788" y="365125"/>
            <a:ext cx="4840010" cy="1807305"/>
          </a:xfrm>
        </p:spPr>
        <p:txBody>
          <a:bodyPr>
            <a:normAutofit/>
          </a:bodyPr>
          <a:lstStyle/>
          <a:p>
            <a:r>
              <a:rPr lang="nl-NL" dirty="0"/>
              <a:t>programma</a:t>
            </a:r>
          </a:p>
        </p:txBody>
      </p:sp>
      <p:pic>
        <p:nvPicPr>
          <p:cNvPr id="5" name="Picture 4" descr="Bundels kruiden op een houten tafel">
            <a:extLst>
              <a:ext uri="{FF2B5EF4-FFF2-40B4-BE49-F238E27FC236}">
                <a16:creationId xmlns:a16="http://schemas.microsoft.com/office/drawing/2014/main" id="{3E5E8168-91FB-E8E3-0966-39E023A395D9}"/>
              </a:ext>
            </a:extLst>
          </p:cNvPr>
          <p:cNvPicPr>
            <a:picLocks noChangeAspect="1"/>
          </p:cNvPicPr>
          <p:nvPr/>
        </p:nvPicPr>
        <p:blipFill rotWithShape="1">
          <a:blip r:embed="rId2"/>
          <a:srcRect l="7284" r="33182"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ijdelijke aanduiding voor inhoud 2">
            <a:extLst>
              <a:ext uri="{FF2B5EF4-FFF2-40B4-BE49-F238E27FC236}">
                <a16:creationId xmlns:a16="http://schemas.microsoft.com/office/drawing/2014/main" id="{37C4DA33-0752-EA8F-64A5-657E9677E216}"/>
              </a:ext>
            </a:extLst>
          </p:cNvPr>
          <p:cNvSpPr>
            <a:spLocks noGrp="1"/>
          </p:cNvSpPr>
          <p:nvPr>
            <p:ph idx="1"/>
          </p:nvPr>
        </p:nvSpPr>
        <p:spPr>
          <a:xfrm>
            <a:off x="6513788" y="2333297"/>
            <a:ext cx="4840010" cy="3843666"/>
          </a:xfrm>
        </p:spPr>
        <p:txBody>
          <a:bodyPr>
            <a:normAutofit/>
          </a:bodyPr>
          <a:lstStyle/>
          <a:p>
            <a:r>
              <a:rPr lang="nl-NL" sz="2000"/>
              <a:t>Leerdoelen</a:t>
            </a:r>
          </a:p>
          <a:p>
            <a:r>
              <a:rPr lang="nl-NL" sz="2000"/>
              <a:t>Leefstijl</a:t>
            </a:r>
          </a:p>
          <a:p>
            <a:r>
              <a:rPr lang="nl-NL" sz="2000"/>
              <a:t>Lichamelijk gezond</a:t>
            </a:r>
          </a:p>
          <a:p>
            <a:r>
              <a:rPr lang="nl-NL" sz="2000"/>
              <a:t>Vragen</a:t>
            </a:r>
          </a:p>
          <a:p>
            <a:r>
              <a:rPr lang="nl-NL" sz="2000"/>
              <a:t>opdraachten</a:t>
            </a:r>
          </a:p>
        </p:txBody>
      </p:sp>
    </p:spTree>
    <p:extLst>
      <p:ext uri="{BB962C8B-B14F-4D97-AF65-F5344CB8AC3E}">
        <p14:creationId xmlns:p14="http://schemas.microsoft.com/office/powerpoint/2010/main" val="3643223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439CB86-DED6-3447-B812-184582195449}"/>
              </a:ext>
            </a:extLst>
          </p:cNvPr>
          <p:cNvSpPr>
            <a:spLocks noGrp="1"/>
          </p:cNvSpPr>
          <p:nvPr>
            <p:ph type="title"/>
          </p:nvPr>
        </p:nvSpPr>
        <p:spPr>
          <a:xfrm>
            <a:off x="524741" y="620392"/>
            <a:ext cx="3808268" cy="5504688"/>
          </a:xfrm>
        </p:spPr>
        <p:txBody>
          <a:bodyPr>
            <a:normAutofit/>
          </a:bodyPr>
          <a:lstStyle/>
          <a:p>
            <a:r>
              <a:rPr lang="nl-NL" sz="6000">
                <a:solidFill>
                  <a:schemeClr val="bg1"/>
                </a:solidFill>
              </a:rPr>
              <a:t>leerdoelen</a:t>
            </a:r>
          </a:p>
        </p:txBody>
      </p:sp>
      <p:graphicFrame>
        <p:nvGraphicFramePr>
          <p:cNvPr id="6" name="Tijdelijke aanduiding voor inhoud 2">
            <a:extLst>
              <a:ext uri="{FF2B5EF4-FFF2-40B4-BE49-F238E27FC236}">
                <a16:creationId xmlns:a16="http://schemas.microsoft.com/office/drawing/2014/main" id="{EC602A00-A03D-2854-40D9-5166B42BA661}"/>
              </a:ext>
            </a:extLst>
          </p:cNvPr>
          <p:cNvGraphicFramePr>
            <a:graphicFrameLocks noGrp="1"/>
          </p:cNvGraphicFramePr>
          <p:nvPr>
            <p:ph idx="1"/>
            <p:extLst>
              <p:ext uri="{D42A27DB-BD31-4B8C-83A1-F6EECF244321}">
                <p14:modId xmlns:p14="http://schemas.microsoft.com/office/powerpoint/2010/main" val="754916583"/>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236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BAE95A-1F75-8D1A-CB6B-8F87BF91C956}"/>
              </a:ext>
            </a:extLst>
          </p:cNvPr>
          <p:cNvSpPr>
            <a:spLocks noGrp="1"/>
          </p:cNvSpPr>
          <p:nvPr>
            <p:ph type="title"/>
          </p:nvPr>
        </p:nvSpPr>
        <p:spPr>
          <a:xfrm>
            <a:off x="890338" y="640080"/>
            <a:ext cx="3734014" cy="3566160"/>
          </a:xfrm>
        </p:spPr>
        <p:txBody>
          <a:bodyPr vert="horz" lIns="91440" tIns="45720" rIns="91440" bIns="45720" rtlCol="0" anchor="b">
            <a:normAutofit/>
          </a:bodyPr>
          <a:lstStyle/>
          <a:p>
            <a:r>
              <a:rPr lang="en-US" sz="5400"/>
              <a:t>Wat is leefstijl ook alweer precies?</a:t>
            </a:r>
          </a:p>
        </p:txBody>
      </p:sp>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Villa's bij het meer">
            <a:extLst>
              <a:ext uri="{FF2B5EF4-FFF2-40B4-BE49-F238E27FC236}">
                <a16:creationId xmlns:a16="http://schemas.microsoft.com/office/drawing/2014/main" id="{C9FE17E9-271D-35EE-22A6-229DB3102062}"/>
              </a:ext>
            </a:extLst>
          </p:cNvPr>
          <p:cNvPicPr>
            <a:picLocks noChangeAspect="1"/>
          </p:cNvPicPr>
          <p:nvPr/>
        </p:nvPicPr>
        <p:blipFill rotWithShape="1">
          <a:blip r:embed="rId2"/>
          <a:srcRect l="24773"/>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176627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9">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9A9DF3A-6F9A-D1F2-34CF-F4A2E840410C}"/>
              </a:ext>
            </a:extLst>
          </p:cNvPr>
          <p:cNvSpPr>
            <a:spLocks noGrp="1"/>
          </p:cNvSpPr>
          <p:nvPr>
            <p:ph type="title"/>
          </p:nvPr>
        </p:nvSpPr>
        <p:spPr>
          <a:xfrm>
            <a:off x="838200" y="1641752"/>
            <a:ext cx="4391025" cy="1323439"/>
          </a:xfrm>
        </p:spPr>
        <p:txBody>
          <a:bodyPr anchor="t">
            <a:normAutofit/>
          </a:bodyPr>
          <a:lstStyle/>
          <a:p>
            <a:r>
              <a:rPr lang="nl-NL" sz="4000">
                <a:solidFill>
                  <a:schemeClr val="bg1"/>
                </a:solidFill>
              </a:rPr>
              <a:t>Hoe gelukkig ben je?</a:t>
            </a:r>
          </a:p>
        </p:txBody>
      </p:sp>
      <p:sp>
        <p:nvSpPr>
          <p:cNvPr id="13" name="Tijdelijke aanduiding voor inhoud 2">
            <a:extLst>
              <a:ext uri="{FF2B5EF4-FFF2-40B4-BE49-F238E27FC236}">
                <a16:creationId xmlns:a16="http://schemas.microsoft.com/office/drawing/2014/main" id="{6A256C6B-5AC1-2671-7355-827718C26B9A}"/>
              </a:ext>
            </a:extLst>
          </p:cNvPr>
          <p:cNvSpPr>
            <a:spLocks noGrp="1"/>
          </p:cNvSpPr>
          <p:nvPr>
            <p:ph idx="1"/>
          </p:nvPr>
        </p:nvSpPr>
        <p:spPr>
          <a:xfrm>
            <a:off x="838200" y="3146400"/>
            <a:ext cx="4391025" cy="2454300"/>
          </a:xfrm>
        </p:spPr>
        <p:txBody>
          <a:bodyPr>
            <a:normAutofit/>
          </a:bodyPr>
          <a:lstStyle/>
          <a:p>
            <a:r>
              <a:rPr lang="nl-NL" sz="2200">
                <a:solidFill>
                  <a:schemeClr val="bg1">
                    <a:alpha val="80000"/>
                  </a:schemeClr>
                </a:solidFill>
              </a:rPr>
              <a:t>Negatieve kring -&gt; negatieve keuzes</a:t>
            </a:r>
          </a:p>
          <a:p>
            <a:r>
              <a:rPr lang="nl-NL" sz="2200">
                <a:solidFill>
                  <a:schemeClr val="bg1">
                    <a:alpha val="80000"/>
                  </a:schemeClr>
                </a:solidFill>
              </a:rPr>
              <a:t>Positieve kring -&gt; positieve keuzes </a:t>
            </a:r>
          </a:p>
          <a:p>
            <a:endParaRPr lang="nl-NL" sz="2200">
              <a:solidFill>
                <a:schemeClr val="bg1">
                  <a:alpha val="80000"/>
                </a:schemeClr>
              </a:solidFill>
            </a:endParaRPr>
          </a:p>
          <a:p>
            <a:r>
              <a:rPr lang="nl-NL" sz="2200">
                <a:solidFill>
                  <a:schemeClr val="bg1">
                    <a:alpha val="80000"/>
                  </a:schemeClr>
                </a:solidFill>
              </a:rPr>
              <a:t>Bewuste keuzes -&gt; gezond patroon</a:t>
            </a:r>
          </a:p>
        </p:txBody>
      </p:sp>
      <p:pic>
        <p:nvPicPr>
          <p:cNvPr id="7" name="Graphic 6" descr="Grinning Face with No Fill">
            <a:extLst>
              <a:ext uri="{FF2B5EF4-FFF2-40B4-BE49-F238E27FC236}">
                <a16:creationId xmlns:a16="http://schemas.microsoft.com/office/drawing/2014/main" id="{A24CEEF2-8E7B-EA91-9829-8F88F78B0A3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46487" y="1429488"/>
            <a:ext cx="3960000" cy="3960000"/>
          </a:xfrm>
          <a:prstGeom prst="rect">
            <a:avLst/>
          </a:prstGeom>
        </p:spPr>
      </p:pic>
    </p:spTree>
    <p:extLst>
      <p:ext uri="{BB962C8B-B14F-4D97-AF65-F5344CB8AC3E}">
        <p14:creationId xmlns:p14="http://schemas.microsoft.com/office/powerpoint/2010/main" val="695798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Westerse gerechten op een tafel">
            <a:extLst>
              <a:ext uri="{FF2B5EF4-FFF2-40B4-BE49-F238E27FC236}">
                <a16:creationId xmlns:a16="http://schemas.microsoft.com/office/drawing/2014/main" id="{E0F9F906-CC25-FABA-3C5D-7C6CDF6291F8}"/>
              </a:ext>
            </a:extLst>
          </p:cNvPr>
          <p:cNvPicPr>
            <a:picLocks noChangeAspect="1"/>
          </p:cNvPicPr>
          <p:nvPr/>
        </p:nvPicPr>
        <p:blipFill rotWithShape="1">
          <a:blip r:embed="rId2"/>
          <a:srcRect b="15730"/>
          <a:stretch/>
        </p:blipFill>
        <p:spPr>
          <a:xfrm>
            <a:off x="1" y="1"/>
            <a:ext cx="12192000" cy="6857999"/>
          </a:xfrm>
          <a:prstGeom prst="rect">
            <a:avLst/>
          </a:prstGeom>
        </p:spPr>
      </p:pic>
      <p:sp useBgFill="1">
        <p:nvSpPr>
          <p:cNvPr id="11" name="Freeform: Shape 10">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174A22FC-2164-F75A-AB2C-5204ADC021B6}"/>
              </a:ext>
            </a:extLst>
          </p:cNvPr>
          <p:cNvSpPr>
            <a:spLocks noGrp="1"/>
          </p:cNvSpPr>
          <p:nvPr>
            <p:ph type="title"/>
          </p:nvPr>
        </p:nvSpPr>
        <p:spPr>
          <a:xfrm>
            <a:off x="1037809" y="1071350"/>
            <a:ext cx="4775162" cy="1339382"/>
          </a:xfrm>
        </p:spPr>
        <p:txBody>
          <a:bodyPr>
            <a:normAutofit/>
          </a:bodyPr>
          <a:lstStyle/>
          <a:p>
            <a:pPr algn="ctr"/>
            <a:r>
              <a:rPr lang="nl-NL" sz="3600"/>
              <a:t>Gezonde voeding</a:t>
            </a:r>
          </a:p>
        </p:txBody>
      </p:sp>
      <p:sp>
        <p:nvSpPr>
          <p:cNvPr id="13"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5FFD1BBA-3C26-E226-65C3-201729BEA402}"/>
              </a:ext>
            </a:extLst>
          </p:cNvPr>
          <p:cNvSpPr>
            <a:spLocks noGrp="1"/>
          </p:cNvSpPr>
          <p:nvPr>
            <p:ph idx="1"/>
          </p:nvPr>
        </p:nvSpPr>
        <p:spPr>
          <a:xfrm>
            <a:off x="1189319" y="2547257"/>
            <a:ext cx="4458446" cy="3109740"/>
          </a:xfrm>
        </p:spPr>
        <p:txBody>
          <a:bodyPr anchor="ctr">
            <a:normAutofit/>
          </a:bodyPr>
          <a:lstStyle/>
          <a:p>
            <a:r>
              <a:rPr lang="nl-NL" sz="2000" dirty="0"/>
              <a:t>De welvaartsmaatschappij heeft invloed op ons eetgedrag -&gt; </a:t>
            </a:r>
            <a:r>
              <a:rPr lang="nl-NL" sz="2000" dirty="0" err="1"/>
              <a:t>fast</a:t>
            </a:r>
            <a:r>
              <a:rPr lang="nl-NL" sz="2000" dirty="0"/>
              <a:t> food</a:t>
            </a:r>
          </a:p>
          <a:p>
            <a:r>
              <a:rPr lang="nl-NL" sz="2000" dirty="0"/>
              <a:t>Sociale media kan invloed hebben op je lichaamsbeeld, dit kan ook tot ongezonde voeding leiden</a:t>
            </a:r>
          </a:p>
          <a:p>
            <a:r>
              <a:rPr lang="nl-NL" sz="2000" dirty="0"/>
              <a:t>Eetstoornissen </a:t>
            </a:r>
          </a:p>
        </p:txBody>
      </p:sp>
    </p:spTree>
    <p:extLst>
      <p:ext uri="{BB962C8B-B14F-4D97-AF65-F5344CB8AC3E}">
        <p14:creationId xmlns:p14="http://schemas.microsoft.com/office/powerpoint/2010/main" val="163839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5B6A2-0B3D-D043-F762-8F17C3CF6355}"/>
              </a:ext>
            </a:extLst>
          </p:cNvPr>
          <p:cNvSpPr>
            <a:spLocks noGrp="1"/>
          </p:cNvSpPr>
          <p:nvPr>
            <p:ph type="title"/>
          </p:nvPr>
        </p:nvSpPr>
        <p:spPr/>
        <p:txBody>
          <a:bodyPr/>
          <a:lstStyle/>
          <a:p>
            <a:r>
              <a:rPr lang="nl-NL" dirty="0"/>
              <a:t>Gezonde voeding</a:t>
            </a:r>
          </a:p>
        </p:txBody>
      </p:sp>
      <p:graphicFrame>
        <p:nvGraphicFramePr>
          <p:cNvPr id="5" name="Tijdelijke aanduiding voor inhoud 2">
            <a:extLst>
              <a:ext uri="{FF2B5EF4-FFF2-40B4-BE49-F238E27FC236}">
                <a16:creationId xmlns:a16="http://schemas.microsoft.com/office/drawing/2014/main" id="{5EF6AB38-5B22-6A0C-1100-5C022B8F2F62}"/>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0998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Eén in een menigte">
            <a:extLst>
              <a:ext uri="{FF2B5EF4-FFF2-40B4-BE49-F238E27FC236}">
                <a16:creationId xmlns:a16="http://schemas.microsoft.com/office/drawing/2014/main" id="{51917EDB-8A87-8929-E2A0-CC1ADE3432FC}"/>
              </a:ext>
            </a:extLst>
          </p:cNvPr>
          <p:cNvPicPr>
            <a:picLocks noChangeAspect="1"/>
          </p:cNvPicPr>
          <p:nvPr/>
        </p:nvPicPr>
        <p:blipFill rotWithShape="1">
          <a:blip r:embed="rId2"/>
          <a:srcRect t="10769" b="14231"/>
          <a:stretch/>
        </p:blipFill>
        <p:spPr>
          <a:xfrm>
            <a:off x="20" y="10"/>
            <a:ext cx="12191980" cy="6857990"/>
          </a:xfrm>
          <a:prstGeom prst="rect">
            <a:avLst/>
          </a:prstGeom>
        </p:spPr>
      </p:pic>
      <p:sp>
        <p:nvSpPr>
          <p:cNvPr id="9" name="Freeform: Shape 8">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BB99863D-6380-9D51-B5B6-01E4E88330D8}"/>
              </a:ext>
            </a:extLst>
          </p:cNvPr>
          <p:cNvSpPr>
            <a:spLocks noGrp="1"/>
          </p:cNvSpPr>
          <p:nvPr>
            <p:ph type="title"/>
          </p:nvPr>
        </p:nvSpPr>
        <p:spPr>
          <a:xfrm>
            <a:off x="750242" y="632990"/>
            <a:ext cx="4062643" cy="1043409"/>
          </a:xfrm>
        </p:spPr>
        <p:txBody>
          <a:bodyPr>
            <a:normAutofit/>
          </a:bodyPr>
          <a:lstStyle/>
          <a:p>
            <a:r>
              <a:rPr lang="nl-NL" sz="3600"/>
              <a:t>Beweging </a:t>
            </a:r>
          </a:p>
        </p:txBody>
      </p:sp>
      <p:sp>
        <p:nvSpPr>
          <p:cNvPr id="3" name="Tijdelijke aanduiding voor inhoud 2">
            <a:extLst>
              <a:ext uri="{FF2B5EF4-FFF2-40B4-BE49-F238E27FC236}">
                <a16:creationId xmlns:a16="http://schemas.microsoft.com/office/drawing/2014/main" id="{226E3014-FBA4-FB84-8DCA-2C132A20FA07}"/>
              </a:ext>
            </a:extLst>
          </p:cNvPr>
          <p:cNvSpPr>
            <a:spLocks noGrp="1"/>
          </p:cNvSpPr>
          <p:nvPr>
            <p:ph idx="1"/>
          </p:nvPr>
        </p:nvSpPr>
        <p:spPr>
          <a:xfrm>
            <a:off x="520242" y="1774372"/>
            <a:ext cx="4062642" cy="2754086"/>
          </a:xfrm>
        </p:spPr>
        <p:txBody>
          <a:bodyPr anchor="t">
            <a:normAutofit/>
          </a:bodyPr>
          <a:lstStyle/>
          <a:p>
            <a:r>
              <a:rPr lang="nl-NL" sz="1800" dirty="0"/>
              <a:t>Beweging en sport blijkt niet alleen goed te zijn voor lichaam, maar ook voor geest. Zo zorgt sport ervoor dat je minder grote kans hebt op lichamelijke ziektes (denk aan bijvoorbeeld hart- en vaatziektes), maar ook zorgen voor minder grote kans op depressie, dementie of stress. </a:t>
            </a:r>
          </a:p>
        </p:txBody>
      </p:sp>
    </p:spTree>
    <p:extLst>
      <p:ext uri="{BB962C8B-B14F-4D97-AF65-F5344CB8AC3E}">
        <p14:creationId xmlns:p14="http://schemas.microsoft.com/office/powerpoint/2010/main" val="3926537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2"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el 1">
            <a:extLst>
              <a:ext uri="{FF2B5EF4-FFF2-40B4-BE49-F238E27FC236}">
                <a16:creationId xmlns:a16="http://schemas.microsoft.com/office/drawing/2014/main" id="{0DFD6E2D-E491-355F-89C5-CA55A10D891D}"/>
              </a:ext>
            </a:extLst>
          </p:cNvPr>
          <p:cNvSpPr>
            <a:spLocks noGrp="1"/>
          </p:cNvSpPr>
          <p:nvPr>
            <p:ph type="title"/>
          </p:nvPr>
        </p:nvSpPr>
        <p:spPr>
          <a:xfrm>
            <a:off x="838199" y="1120676"/>
            <a:ext cx="7021513" cy="2308324"/>
          </a:xfrm>
        </p:spPr>
        <p:txBody>
          <a:bodyPr vert="horz" lIns="91440" tIns="45720" rIns="91440" bIns="45720" rtlCol="0" anchor="b">
            <a:normAutofit/>
          </a:bodyPr>
          <a:lstStyle/>
          <a:p>
            <a:r>
              <a:rPr lang="en-US" sz="7200" kern="1200">
                <a:solidFill>
                  <a:schemeClr val="bg1"/>
                </a:solidFill>
                <a:latin typeface="+mj-lt"/>
                <a:ea typeface="+mj-ea"/>
                <a:cs typeface="+mj-cs"/>
              </a:rPr>
              <a:t>Seks en gezondheid</a:t>
            </a:r>
          </a:p>
        </p:txBody>
      </p:sp>
      <p:sp>
        <p:nvSpPr>
          <p:cNvPr id="3" name="Tijdelijke aanduiding voor inhoud 2">
            <a:extLst>
              <a:ext uri="{FF2B5EF4-FFF2-40B4-BE49-F238E27FC236}">
                <a16:creationId xmlns:a16="http://schemas.microsoft.com/office/drawing/2014/main" id="{A08A92B0-08C4-5A11-498C-B15E484F5F42}"/>
              </a:ext>
            </a:extLst>
          </p:cNvPr>
          <p:cNvSpPr>
            <a:spLocks noGrp="1"/>
          </p:cNvSpPr>
          <p:nvPr>
            <p:ph idx="1"/>
          </p:nvPr>
        </p:nvSpPr>
        <p:spPr>
          <a:xfrm>
            <a:off x="835024" y="3809999"/>
            <a:ext cx="7025753" cy="1012778"/>
          </a:xfrm>
        </p:spPr>
        <p:txBody>
          <a:bodyPr vert="horz" lIns="91440" tIns="45720" rIns="91440" bIns="45720" rtlCol="0">
            <a:normAutofit/>
          </a:bodyPr>
          <a:lstStyle/>
          <a:p>
            <a:pPr marL="0" indent="0">
              <a:buNone/>
            </a:pPr>
            <a:r>
              <a:rPr lang="en-US" sz="2400" kern="1200" dirty="0">
                <a:solidFill>
                  <a:schemeClr val="bg1"/>
                </a:solidFill>
                <a:latin typeface="+mn-lt"/>
                <a:ea typeface="+mn-ea"/>
                <a:cs typeface="+mn-cs"/>
              </a:rPr>
              <a:t>Forms!</a:t>
            </a:r>
          </a:p>
        </p:txBody>
      </p:sp>
    </p:spTree>
    <p:extLst>
      <p:ext uri="{BB962C8B-B14F-4D97-AF65-F5344CB8AC3E}">
        <p14:creationId xmlns:p14="http://schemas.microsoft.com/office/powerpoint/2010/main" val="144249380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Words>
  <Application>Microsoft Office PowerPoint</Application>
  <PresentationFormat>Breedbeeld</PresentationFormat>
  <Paragraphs>29</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Vitaal burgerschap les 2</vt:lpstr>
      <vt:lpstr>programma</vt:lpstr>
      <vt:lpstr>leerdoelen</vt:lpstr>
      <vt:lpstr>Wat is leefstijl ook alweer precies?</vt:lpstr>
      <vt:lpstr>Hoe gelukkig ben je?</vt:lpstr>
      <vt:lpstr>Gezonde voeding</vt:lpstr>
      <vt:lpstr>Gezonde voeding</vt:lpstr>
      <vt:lpstr>Beweging </vt:lpstr>
      <vt:lpstr>Seks en gezondheid</vt:lpstr>
      <vt:lpstr>Opdrachten </vt:lpstr>
    </vt:vector>
  </TitlesOfParts>
  <Company>Albeda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Vitaal burgerschap les 2</dc:title>
  <dc:creator>Jérémy Luwawa</dc:creator>
  <cp:lastModifiedBy>Jérémy Luwawa</cp:lastModifiedBy>
  <cp:revision>1</cp:revision>
  <dcterms:created xsi:type="dcterms:W3CDTF">2023-03-10T12:03:58Z</dcterms:created>
  <dcterms:modified xsi:type="dcterms:W3CDTF">2023-03-10T12:44:12Z</dcterms:modified>
</cp:coreProperties>
</file>