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4bsLTMBXTw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A564A-69E4-44A8-9330-6BFE1FF961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Gedrag en Welzijn</a:t>
            </a:r>
            <a:br>
              <a:rPr lang="nl-NL" dirty="0"/>
            </a:br>
            <a:r>
              <a:rPr lang="nl-NL" dirty="0"/>
              <a:t>blok 1.02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64739C-E94F-4C96-973E-61CFDDBA27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Niveau 2 leerjaar 1</a:t>
            </a:r>
          </a:p>
        </p:txBody>
      </p:sp>
    </p:spTree>
    <p:extLst>
      <p:ext uri="{BB962C8B-B14F-4D97-AF65-F5344CB8AC3E}">
        <p14:creationId xmlns:p14="http://schemas.microsoft.com/office/powerpoint/2010/main" val="2351114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F98FD3-4C4E-4FAD-914E-E820E99E5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AD8384-6A77-436E-812E-4DB920552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Uiterlijk van het varken. Wat is de functie van:</a:t>
            </a:r>
          </a:p>
          <a:p>
            <a:pPr lvl="1"/>
            <a:r>
              <a:rPr lang="nl-NL" dirty="0"/>
              <a:t>Neus</a:t>
            </a:r>
          </a:p>
          <a:p>
            <a:pPr lvl="1"/>
            <a:r>
              <a:rPr lang="nl-NL" dirty="0"/>
              <a:t>Gespierde nek</a:t>
            </a:r>
          </a:p>
          <a:p>
            <a:pPr lvl="1"/>
            <a:r>
              <a:rPr lang="nl-NL" dirty="0"/>
              <a:t>Vacht</a:t>
            </a:r>
          </a:p>
          <a:p>
            <a:pPr lvl="1"/>
            <a:r>
              <a:rPr lang="nl-NL" dirty="0"/>
              <a:t>Korte, stevige poten. </a:t>
            </a:r>
          </a:p>
        </p:txBody>
      </p:sp>
    </p:spTree>
    <p:extLst>
      <p:ext uri="{BB962C8B-B14F-4D97-AF65-F5344CB8AC3E}">
        <p14:creationId xmlns:p14="http://schemas.microsoft.com/office/powerpoint/2010/main" val="1404948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D5D0A-E307-455D-9108-310D4F37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Varken als productiedier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8D0BBD-070D-4DF2-9A52-38304D8BF8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gebruiken we van het varken?</a:t>
            </a:r>
          </a:p>
          <a:p>
            <a:pPr lvl="1"/>
            <a:r>
              <a:rPr lang="nl-NL" dirty="0">
                <a:hlinkClick r:id="rId2"/>
              </a:rPr>
              <a:t>Dit is het leven van een vleesvarken - 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111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538CF3-79FB-46EC-B2A0-401FDDF05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AE0D7E1-4A21-4120-827D-2E8D9B15F4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7978" y="1493241"/>
            <a:ext cx="7134421" cy="3716322"/>
          </a:xfrm>
        </p:spPr>
      </p:pic>
    </p:spTree>
    <p:extLst>
      <p:ext uri="{BB962C8B-B14F-4D97-AF65-F5344CB8AC3E}">
        <p14:creationId xmlns:p14="http://schemas.microsoft.com/office/powerpoint/2010/main" val="1118586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05580-8F3C-41EC-B366-AE6F606A5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FB8FB1-93CA-4F9F-A2D0-6A81E89618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op zoek naar een </a:t>
            </a:r>
            <a:r>
              <a:rPr lang="nl-NL" dirty="0" err="1"/>
              <a:t>varkensras</a:t>
            </a:r>
            <a:r>
              <a:rPr lang="nl-NL" dirty="0"/>
              <a:t> dat veel gebruikt wordt als gezelschapsdier. Geef aan waarom dit ras geschikt is als gezelschapsdier. Zet je info in een word documentje en doe er een plaatje bij. </a:t>
            </a:r>
          </a:p>
        </p:txBody>
      </p:sp>
    </p:spTree>
    <p:extLst>
      <p:ext uri="{BB962C8B-B14F-4D97-AF65-F5344CB8AC3E}">
        <p14:creationId xmlns:p14="http://schemas.microsoft.com/office/powerpoint/2010/main" val="3753169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58BB28-7361-4204-9216-C89F174B9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dit blok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DAD7C3-E76F-4B7D-8CBD-A8D8B3ADB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dit blok kan je:</a:t>
            </a:r>
          </a:p>
          <a:p>
            <a:pPr lvl="1"/>
            <a:r>
              <a:rPr lang="nl-NL" dirty="0"/>
              <a:t>Het begrip domesticatie uitleggen</a:t>
            </a:r>
          </a:p>
          <a:p>
            <a:pPr lvl="1"/>
            <a:r>
              <a:rPr lang="nl-NL" dirty="0"/>
              <a:t>Aangeven wat een productiedier is</a:t>
            </a:r>
          </a:p>
          <a:p>
            <a:pPr lvl="1"/>
            <a:r>
              <a:rPr lang="nl-NL" dirty="0"/>
              <a:t>De verschillende fasen van een geboorte herkennen en benoemen bij een varken en een koe</a:t>
            </a:r>
          </a:p>
          <a:p>
            <a:pPr lvl="1"/>
            <a:r>
              <a:rPr lang="nl-NL" dirty="0"/>
              <a:t>Verschillende </a:t>
            </a:r>
            <a:r>
              <a:rPr lang="nl-NL" dirty="0" err="1"/>
              <a:t>gedragsgtypen</a:t>
            </a:r>
            <a:r>
              <a:rPr lang="nl-NL" dirty="0"/>
              <a:t> van een varken en koe herkennen</a:t>
            </a:r>
          </a:p>
          <a:p>
            <a:pPr lvl="1"/>
            <a:r>
              <a:rPr lang="nl-NL" dirty="0"/>
              <a:t>Uitleggen wat het verschil is in acute stress en chronische stress</a:t>
            </a:r>
          </a:p>
          <a:p>
            <a:pPr lvl="1"/>
            <a:r>
              <a:rPr lang="nl-NL" dirty="0"/>
              <a:t>Uitleggen wat verrijkingsmateriaal is en deze toepassen op het varken en de koe. </a:t>
            </a:r>
          </a:p>
          <a:p>
            <a:pPr lvl="1"/>
            <a:r>
              <a:rPr lang="nl-NL" dirty="0"/>
              <a:t>Het dierenwelzijn van productiedieren volgens de normen benoemen.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270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097DF2-0870-41B9-BCF4-915E7E8EB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E2B5E5-F6A7-4F70-88D1-16EAD7D58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 je</a:t>
            </a:r>
          </a:p>
          <a:p>
            <a:pPr lvl="1"/>
            <a:r>
              <a:rPr lang="nl-NL" dirty="0"/>
              <a:t>Aangeven wat domesticatie is.</a:t>
            </a:r>
          </a:p>
          <a:p>
            <a:pPr lvl="1"/>
            <a:r>
              <a:rPr lang="nl-NL" dirty="0"/>
              <a:t>Uitleggen wat het verschil is tussen een productiedier en een gezelschapsdier.</a:t>
            </a:r>
          </a:p>
          <a:p>
            <a:pPr lvl="1"/>
            <a:r>
              <a:rPr lang="nl-NL" dirty="0"/>
              <a:t>Het verschil tussen wigvormig en balkvormig herkennen. </a:t>
            </a:r>
          </a:p>
          <a:p>
            <a:pPr lvl="1"/>
            <a:r>
              <a:rPr lang="nl-NL" dirty="0"/>
              <a:t>Uiterlijke kenmeren van productiedieren herkennen.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166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1A112-F91C-4959-9935-610B5202E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Zoek op!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23E80A-B153-49EA-9AE6-F328B4630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domesticeren?</a:t>
            </a:r>
          </a:p>
          <a:p>
            <a:pPr lvl="1"/>
            <a:r>
              <a:rPr lang="nl-NL" dirty="0"/>
              <a:t>Zoek met behulp van internet op wat domesticeren betekend</a:t>
            </a:r>
          </a:p>
        </p:txBody>
      </p:sp>
    </p:spTree>
    <p:extLst>
      <p:ext uri="{BB962C8B-B14F-4D97-AF65-F5344CB8AC3E}">
        <p14:creationId xmlns:p14="http://schemas.microsoft.com/office/powerpoint/2010/main" val="3779668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876688-92F3-4091-ABA2-31CA91AB7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domesticeren?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01E0EFE-45F4-4C11-A463-9AE4D4DA2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Hulp voor de mens</a:t>
            </a:r>
          </a:p>
          <a:p>
            <a:r>
              <a:rPr lang="nl-NL" dirty="0"/>
              <a:t>Voorzien van vlees, eieren en wol. </a:t>
            </a:r>
          </a:p>
        </p:txBody>
      </p:sp>
    </p:spTree>
    <p:extLst>
      <p:ext uri="{BB962C8B-B14F-4D97-AF65-F5344CB8AC3E}">
        <p14:creationId xmlns:p14="http://schemas.microsoft.com/office/powerpoint/2010/main" val="406067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054AC3-4384-4DDC-8EE1-2BFACB12B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 productiedier en gezelschaps-</a:t>
            </a:r>
            <a:br>
              <a:rPr lang="nl-NL" dirty="0"/>
            </a:br>
            <a:r>
              <a:rPr lang="nl-NL" dirty="0"/>
              <a:t>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7687C9-D683-47C8-B6E5-0DB36D75C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Wanneer is het een productiedier?</a:t>
            </a:r>
          </a:p>
          <a:p>
            <a:r>
              <a:rPr lang="nl-NL" dirty="0"/>
              <a:t>Wanneer een gezelschapsdier? </a:t>
            </a:r>
          </a:p>
          <a:p>
            <a:r>
              <a:rPr lang="nl-NL" dirty="0"/>
              <a:t>Kan een gezelschapsdier ook een productiedier zijn? En andersom?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5010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6F6C4-9745-4F4D-B2DE-D08F014B3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runderen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5390B1-035D-4323-A99C-C3A8D3ABC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produceren runderen?</a:t>
            </a:r>
          </a:p>
          <a:p>
            <a:pPr lvl="1"/>
            <a:r>
              <a:rPr lang="nl-NL" dirty="0"/>
              <a:t>Typische koeien. </a:t>
            </a:r>
          </a:p>
          <a:p>
            <a:pPr lvl="2"/>
            <a:r>
              <a:rPr lang="nl-NL" dirty="0"/>
              <a:t>Melkkoe</a:t>
            </a:r>
          </a:p>
          <a:p>
            <a:pPr lvl="2"/>
            <a:r>
              <a:rPr lang="nl-NL" dirty="0"/>
              <a:t>Vleeskoe</a:t>
            </a:r>
          </a:p>
          <a:p>
            <a:pPr marL="960120" lvl="2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D489C93-2051-4F44-92E0-2FECFA1FD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503" y="2124570"/>
            <a:ext cx="3438904" cy="272198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637EA9D-4C10-435E-947C-DD38D8D62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4500268"/>
            <a:ext cx="2057400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1EDE24-6A08-4490-B45E-9FBB8680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5B0F60-7E00-4979-9CF6-861D230B6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drie </a:t>
            </a:r>
            <a:r>
              <a:rPr lang="nl-NL" dirty="0" err="1"/>
              <a:t>melktypische</a:t>
            </a:r>
            <a:r>
              <a:rPr lang="nl-NL" dirty="0"/>
              <a:t>  </a:t>
            </a:r>
            <a:r>
              <a:rPr lang="nl-NL" dirty="0" err="1"/>
              <a:t>runderrassen</a:t>
            </a:r>
            <a:r>
              <a:rPr lang="nl-NL" dirty="0"/>
              <a:t> op en drie </a:t>
            </a:r>
            <a:r>
              <a:rPr lang="nl-NL" dirty="0" err="1"/>
              <a:t>vleestypische</a:t>
            </a:r>
            <a:r>
              <a:rPr lang="nl-NL" dirty="0"/>
              <a:t> </a:t>
            </a:r>
            <a:r>
              <a:rPr lang="nl-NL" dirty="0" err="1"/>
              <a:t>runderrassen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93042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45461-D3B9-4297-916D-C7D6B0A9F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Rund als productiedier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B2F193-3D75-4FCB-A1B6-76B5DCAA6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Vroegen en nu. Dat is een heel verschil. Ga in tweetallen is overleggen hoe de runderen vroeger ingezet werden en hoe nu. Waar zit vooral het verschil?</a:t>
            </a:r>
          </a:p>
        </p:txBody>
      </p:sp>
    </p:spTree>
    <p:extLst>
      <p:ext uri="{BB962C8B-B14F-4D97-AF65-F5344CB8AC3E}">
        <p14:creationId xmlns:p14="http://schemas.microsoft.com/office/powerpoint/2010/main" val="42185584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3" ma:contentTypeDescription="Een nieuw document maken." ma:contentTypeScope="" ma:versionID="cdf8280e4522fbe0d91a1e34a1c69600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dacaa48a9419e168a0556b770992c45e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2E9DAE-1CEB-44F4-95A1-3747FCF190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1F4CB5-C332-43A7-BD12-0EEBE63CAD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724DEE-5211-4D87-8B3F-537CF0F8F00F}">
  <ds:schemaRefs>
    <ds:schemaRef ds:uri="bfe1b49f-1cd4-47d5-a3dc-4ad9ba0da7af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c2e09757-d42c-4fcd-ae27-c71d4b258210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38</TotalTime>
  <Words>330</Words>
  <Application>Microsoft Office PowerPoint</Application>
  <PresentationFormat>Breedbeeld</PresentationFormat>
  <Paragraphs>48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Corbel</vt:lpstr>
      <vt:lpstr>Wingdings 2</vt:lpstr>
      <vt:lpstr>Frame</vt:lpstr>
      <vt:lpstr>Gedrag en Welzijn blok 1.02</vt:lpstr>
      <vt:lpstr>Wat gaan we dit blok doen?</vt:lpstr>
      <vt:lpstr>Wat gaan we vandaag doen?</vt:lpstr>
      <vt:lpstr>Zoek op!</vt:lpstr>
      <vt:lpstr>Waarom domesticeren?</vt:lpstr>
      <vt:lpstr>Verschil productiedier en gezelschaps- dier</vt:lpstr>
      <vt:lpstr>runderen</vt:lpstr>
      <vt:lpstr>opdracht</vt:lpstr>
      <vt:lpstr>Rund als productiedier</vt:lpstr>
      <vt:lpstr>varken</vt:lpstr>
      <vt:lpstr>Varken als productiedier</vt:lpstr>
      <vt:lpstr>Vragen?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en Welzijn blok 1.02</dc:title>
  <dc:creator>Corine Harkink</dc:creator>
  <cp:lastModifiedBy>Corine Harkink</cp:lastModifiedBy>
  <cp:revision>6</cp:revision>
  <dcterms:created xsi:type="dcterms:W3CDTF">2022-11-15T14:57:40Z</dcterms:created>
  <dcterms:modified xsi:type="dcterms:W3CDTF">2022-11-15T15:35:56Z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