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ink/ink5.xml" ContentType="application/inkml+xml"/>
  <Override PartName="/ppt/ink/ink6.xml" ContentType="application/inkml+xml"/>
  <Override PartName="/ppt/ink/ink7.xml" ContentType="application/inkml+xml"/>
  <Override PartName="/ppt/notesSlides/notesSlide3.xml" ContentType="application/vnd.openxmlformats-officedocument.presentationml.notesSlide+xml"/>
  <Override PartName="/ppt/ink/ink8.xml" ContentType="application/inkml+xml"/>
  <Override PartName="/ppt/ink/ink9.xml" ContentType="application/inkml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notesMasterIdLst>
    <p:notesMasterId r:id="rId25"/>
  </p:notesMasterIdLst>
  <p:sldIdLst>
    <p:sldId id="256" r:id="rId5"/>
    <p:sldId id="276" r:id="rId6"/>
    <p:sldId id="262" r:id="rId7"/>
    <p:sldId id="263" r:id="rId8"/>
    <p:sldId id="265" r:id="rId9"/>
    <p:sldId id="412" r:id="rId10"/>
    <p:sldId id="392" r:id="rId11"/>
    <p:sldId id="393" r:id="rId12"/>
    <p:sldId id="409" r:id="rId13"/>
    <p:sldId id="410" r:id="rId14"/>
    <p:sldId id="376" r:id="rId15"/>
    <p:sldId id="320" r:id="rId16"/>
    <p:sldId id="271" r:id="rId17"/>
    <p:sldId id="283" r:id="rId18"/>
    <p:sldId id="281" r:id="rId19"/>
    <p:sldId id="285" r:id="rId20"/>
    <p:sldId id="282" r:id="rId21"/>
    <p:sldId id="279" r:id="rId22"/>
    <p:sldId id="280" r:id="rId23"/>
    <p:sldId id="284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303" y="3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ofslot-Stal, Anita van" userId="b360a098-9f0a-40eb-8e3f-a1b4682c2ecf" providerId="ADAL" clId="{549C1914-D195-440C-BC5F-C717DDFEFC82}"/>
    <pc:docChg chg="delSld modSld">
      <pc:chgData name="Hofslot-Stal, Anita van" userId="b360a098-9f0a-40eb-8e3f-a1b4682c2ecf" providerId="ADAL" clId="{549C1914-D195-440C-BC5F-C717DDFEFC82}" dt="2022-11-25T09:55:15.192" v="37" actId="14100"/>
      <pc:docMkLst>
        <pc:docMk/>
      </pc:docMkLst>
      <pc:sldChg chg="del">
        <pc:chgData name="Hofslot-Stal, Anita van" userId="b360a098-9f0a-40eb-8e3f-a1b4682c2ecf" providerId="ADAL" clId="{549C1914-D195-440C-BC5F-C717DDFEFC82}" dt="2022-11-25T09:51:26.153" v="0" actId="2696"/>
        <pc:sldMkLst>
          <pc:docMk/>
          <pc:sldMk cId="2648068763" sldId="266"/>
        </pc:sldMkLst>
      </pc:sldChg>
      <pc:sldChg chg="del">
        <pc:chgData name="Hofslot-Stal, Anita van" userId="b360a098-9f0a-40eb-8e3f-a1b4682c2ecf" providerId="ADAL" clId="{549C1914-D195-440C-BC5F-C717DDFEFC82}" dt="2022-11-25T09:51:26.153" v="0" actId="2696"/>
        <pc:sldMkLst>
          <pc:docMk/>
          <pc:sldMk cId="936334497" sldId="267"/>
        </pc:sldMkLst>
      </pc:sldChg>
      <pc:sldChg chg="del">
        <pc:chgData name="Hofslot-Stal, Anita van" userId="b360a098-9f0a-40eb-8e3f-a1b4682c2ecf" providerId="ADAL" clId="{549C1914-D195-440C-BC5F-C717DDFEFC82}" dt="2022-11-25T09:51:26.153" v="0" actId="2696"/>
        <pc:sldMkLst>
          <pc:docMk/>
          <pc:sldMk cId="3331466883" sldId="268"/>
        </pc:sldMkLst>
      </pc:sldChg>
      <pc:sldChg chg="modSp mod">
        <pc:chgData name="Hofslot-Stal, Anita van" userId="b360a098-9f0a-40eb-8e3f-a1b4682c2ecf" providerId="ADAL" clId="{549C1914-D195-440C-BC5F-C717DDFEFC82}" dt="2022-11-25T09:54:16.994" v="15" actId="20577"/>
        <pc:sldMkLst>
          <pc:docMk/>
          <pc:sldMk cId="2137444381" sldId="271"/>
        </pc:sldMkLst>
        <pc:spChg chg="mod">
          <ac:chgData name="Hofslot-Stal, Anita van" userId="b360a098-9f0a-40eb-8e3f-a1b4682c2ecf" providerId="ADAL" clId="{549C1914-D195-440C-BC5F-C717DDFEFC82}" dt="2022-11-25T09:54:16.994" v="15" actId="20577"/>
          <ac:spMkLst>
            <pc:docMk/>
            <pc:sldMk cId="2137444381" sldId="271"/>
            <ac:spMk id="2" creationId="{97922515-85A5-47C8-90D4-D7F39960912E}"/>
          </ac:spMkLst>
        </pc:spChg>
      </pc:sldChg>
      <pc:sldChg chg="del">
        <pc:chgData name="Hofslot-Stal, Anita van" userId="b360a098-9f0a-40eb-8e3f-a1b4682c2ecf" providerId="ADAL" clId="{549C1914-D195-440C-BC5F-C717DDFEFC82}" dt="2022-11-25T09:51:26.153" v="0" actId="2696"/>
        <pc:sldMkLst>
          <pc:docMk/>
          <pc:sldMk cId="1807438946" sldId="277"/>
        </pc:sldMkLst>
      </pc:sldChg>
      <pc:sldChg chg="del">
        <pc:chgData name="Hofslot-Stal, Anita van" userId="b360a098-9f0a-40eb-8e3f-a1b4682c2ecf" providerId="ADAL" clId="{549C1914-D195-440C-BC5F-C717DDFEFC82}" dt="2022-11-25T09:51:26.153" v="0" actId="2696"/>
        <pc:sldMkLst>
          <pc:docMk/>
          <pc:sldMk cId="1713968976" sldId="278"/>
        </pc:sldMkLst>
      </pc:sldChg>
      <pc:sldChg chg="modSp mod">
        <pc:chgData name="Hofslot-Stal, Anita van" userId="b360a098-9f0a-40eb-8e3f-a1b4682c2ecf" providerId="ADAL" clId="{549C1914-D195-440C-BC5F-C717DDFEFC82}" dt="2022-11-25T09:55:15.192" v="37" actId="14100"/>
        <pc:sldMkLst>
          <pc:docMk/>
          <pc:sldMk cId="1581641864" sldId="283"/>
        </pc:sldMkLst>
        <pc:spChg chg="mod">
          <ac:chgData name="Hofslot-Stal, Anita van" userId="b360a098-9f0a-40eb-8e3f-a1b4682c2ecf" providerId="ADAL" clId="{549C1914-D195-440C-BC5F-C717DDFEFC82}" dt="2022-11-25T09:55:15.192" v="37" actId="14100"/>
          <ac:spMkLst>
            <pc:docMk/>
            <pc:sldMk cId="1581641864" sldId="283"/>
            <ac:spMk id="3" creationId="{FF41690B-313F-4C53-ADA4-76BAABE9C2B7}"/>
          </ac:spMkLst>
        </pc:spChg>
      </pc:sldChg>
      <pc:sldChg chg="modSp mod">
        <pc:chgData name="Hofslot-Stal, Anita van" userId="b360a098-9f0a-40eb-8e3f-a1b4682c2ecf" providerId="ADAL" clId="{549C1914-D195-440C-BC5F-C717DDFEFC82}" dt="2022-11-25T09:53:22.012" v="13" actId="20577"/>
        <pc:sldMkLst>
          <pc:docMk/>
          <pc:sldMk cId="1624099457" sldId="284"/>
        </pc:sldMkLst>
        <pc:spChg chg="mod">
          <ac:chgData name="Hofslot-Stal, Anita van" userId="b360a098-9f0a-40eb-8e3f-a1b4682c2ecf" providerId="ADAL" clId="{549C1914-D195-440C-BC5F-C717DDFEFC82}" dt="2022-11-25T09:53:22.012" v="13" actId="20577"/>
          <ac:spMkLst>
            <pc:docMk/>
            <pc:sldMk cId="1624099457" sldId="284"/>
            <ac:spMk id="3" creationId="{A899820D-3E9A-4BF6-9981-23D8D2AA2BB1}"/>
          </ac:spMkLst>
        </pc:spChg>
      </pc:sldChg>
      <pc:sldChg chg="del">
        <pc:chgData name="Hofslot-Stal, Anita van" userId="b360a098-9f0a-40eb-8e3f-a1b4682c2ecf" providerId="ADAL" clId="{549C1914-D195-440C-BC5F-C717DDFEFC82}" dt="2022-11-25T09:52:25.068" v="9" actId="2696"/>
        <pc:sldMkLst>
          <pc:docMk/>
          <pc:sldMk cId="1279981036" sldId="307"/>
        </pc:sldMkLst>
      </pc:sldChg>
      <pc:sldChg chg="del">
        <pc:chgData name="Hofslot-Stal, Anita van" userId="b360a098-9f0a-40eb-8e3f-a1b4682c2ecf" providerId="ADAL" clId="{549C1914-D195-440C-BC5F-C717DDFEFC82}" dt="2022-11-25T09:52:25.068" v="9" actId="2696"/>
        <pc:sldMkLst>
          <pc:docMk/>
          <pc:sldMk cId="1444732206" sldId="308"/>
        </pc:sldMkLst>
      </pc:sldChg>
      <pc:sldChg chg="del">
        <pc:chgData name="Hofslot-Stal, Anita van" userId="b360a098-9f0a-40eb-8e3f-a1b4682c2ecf" providerId="ADAL" clId="{549C1914-D195-440C-BC5F-C717DDFEFC82}" dt="2022-11-25T09:52:25.068" v="9" actId="2696"/>
        <pc:sldMkLst>
          <pc:docMk/>
          <pc:sldMk cId="1566237536" sldId="309"/>
        </pc:sldMkLst>
      </pc:sldChg>
      <pc:sldChg chg="del">
        <pc:chgData name="Hofslot-Stal, Anita van" userId="b360a098-9f0a-40eb-8e3f-a1b4682c2ecf" providerId="ADAL" clId="{549C1914-D195-440C-BC5F-C717DDFEFC82}" dt="2022-11-25T09:52:25.068" v="9" actId="2696"/>
        <pc:sldMkLst>
          <pc:docMk/>
          <pc:sldMk cId="1373359058" sldId="367"/>
        </pc:sldMkLst>
      </pc:sldChg>
      <pc:sldChg chg="del">
        <pc:chgData name="Hofslot-Stal, Anita van" userId="b360a098-9f0a-40eb-8e3f-a1b4682c2ecf" providerId="ADAL" clId="{549C1914-D195-440C-BC5F-C717DDFEFC82}" dt="2022-11-25T09:52:25.068" v="9" actId="2696"/>
        <pc:sldMkLst>
          <pc:docMk/>
          <pc:sldMk cId="3409368289" sldId="369"/>
        </pc:sldMkLst>
      </pc:sldChg>
      <pc:sldChg chg="del">
        <pc:chgData name="Hofslot-Stal, Anita van" userId="b360a098-9f0a-40eb-8e3f-a1b4682c2ecf" providerId="ADAL" clId="{549C1914-D195-440C-BC5F-C717DDFEFC82}" dt="2022-11-25T09:52:25.068" v="9" actId="2696"/>
        <pc:sldMkLst>
          <pc:docMk/>
          <pc:sldMk cId="600021341" sldId="370"/>
        </pc:sldMkLst>
      </pc:sldChg>
      <pc:sldChg chg="del">
        <pc:chgData name="Hofslot-Stal, Anita van" userId="b360a098-9f0a-40eb-8e3f-a1b4682c2ecf" providerId="ADAL" clId="{549C1914-D195-440C-BC5F-C717DDFEFC82}" dt="2022-11-25T09:51:47.320" v="8" actId="2696"/>
        <pc:sldMkLst>
          <pc:docMk/>
          <pc:sldMk cId="1750699563" sldId="371"/>
        </pc:sldMkLst>
      </pc:sldChg>
      <pc:sldChg chg="del">
        <pc:chgData name="Hofslot-Stal, Anita van" userId="b360a098-9f0a-40eb-8e3f-a1b4682c2ecf" providerId="ADAL" clId="{549C1914-D195-440C-BC5F-C717DDFEFC82}" dt="2022-11-25T09:52:25.068" v="9" actId="2696"/>
        <pc:sldMkLst>
          <pc:docMk/>
          <pc:sldMk cId="1743891953" sldId="384"/>
        </pc:sldMkLst>
      </pc:sldChg>
      <pc:sldChg chg="del">
        <pc:chgData name="Hofslot-Stal, Anita van" userId="b360a098-9f0a-40eb-8e3f-a1b4682c2ecf" providerId="ADAL" clId="{549C1914-D195-440C-BC5F-C717DDFEFC82}" dt="2022-11-25T09:52:25.068" v="9" actId="2696"/>
        <pc:sldMkLst>
          <pc:docMk/>
          <pc:sldMk cId="3113720556" sldId="385"/>
        </pc:sldMkLst>
      </pc:sldChg>
      <pc:sldChg chg="del">
        <pc:chgData name="Hofslot-Stal, Anita van" userId="b360a098-9f0a-40eb-8e3f-a1b4682c2ecf" providerId="ADAL" clId="{549C1914-D195-440C-BC5F-C717DDFEFC82}" dt="2022-11-25T09:52:25.068" v="9" actId="2696"/>
        <pc:sldMkLst>
          <pc:docMk/>
          <pc:sldMk cId="127817082" sldId="386"/>
        </pc:sldMkLst>
      </pc:sldChg>
      <pc:sldChg chg="del">
        <pc:chgData name="Hofslot-Stal, Anita van" userId="b360a098-9f0a-40eb-8e3f-a1b4682c2ecf" providerId="ADAL" clId="{549C1914-D195-440C-BC5F-C717DDFEFC82}" dt="2022-11-25T09:52:25.068" v="9" actId="2696"/>
        <pc:sldMkLst>
          <pc:docMk/>
          <pc:sldMk cId="1377685566" sldId="387"/>
        </pc:sldMkLst>
      </pc:sldChg>
      <pc:sldChg chg="modSp del mod">
        <pc:chgData name="Hofslot-Stal, Anita van" userId="b360a098-9f0a-40eb-8e3f-a1b4682c2ecf" providerId="ADAL" clId="{549C1914-D195-440C-BC5F-C717DDFEFC82}" dt="2022-11-25T09:52:50.906" v="11" actId="2696"/>
        <pc:sldMkLst>
          <pc:docMk/>
          <pc:sldMk cId="2034919720" sldId="396"/>
        </pc:sldMkLst>
        <pc:spChg chg="mod">
          <ac:chgData name="Hofslot-Stal, Anita van" userId="b360a098-9f0a-40eb-8e3f-a1b4682c2ecf" providerId="ADAL" clId="{549C1914-D195-440C-BC5F-C717DDFEFC82}" dt="2022-11-25T09:52:38.254" v="10" actId="20577"/>
          <ac:spMkLst>
            <pc:docMk/>
            <pc:sldMk cId="2034919720" sldId="396"/>
            <ac:spMk id="2" creationId="{00000000-0000-0000-0000-000000000000}"/>
          </ac:spMkLst>
        </pc:spChg>
      </pc:sldChg>
      <pc:sldChg chg="del">
        <pc:chgData name="Hofslot-Stal, Anita van" userId="b360a098-9f0a-40eb-8e3f-a1b4682c2ecf" providerId="ADAL" clId="{549C1914-D195-440C-BC5F-C717DDFEFC82}" dt="2022-11-25T09:54:11.645" v="14" actId="2696"/>
        <pc:sldMkLst>
          <pc:docMk/>
          <pc:sldMk cId="3115431112" sldId="404"/>
        </pc:sldMkLst>
      </pc:sldChg>
      <pc:sldChg chg="del">
        <pc:chgData name="Hofslot-Stal, Anita van" userId="b360a098-9f0a-40eb-8e3f-a1b4682c2ecf" providerId="ADAL" clId="{549C1914-D195-440C-BC5F-C717DDFEFC82}" dt="2022-11-25T09:52:25.068" v="9" actId="2696"/>
        <pc:sldMkLst>
          <pc:docMk/>
          <pc:sldMk cId="13548640" sldId="407"/>
        </pc:sldMkLst>
      </pc:sldChg>
      <pc:sldChg chg="del">
        <pc:chgData name="Hofslot-Stal, Anita van" userId="b360a098-9f0a-40eb-8e3f-a1b4682c2ecf" providerId="ADAL" clId="{549C1914-D195-440C-BC5F-C717DDFEFC82}" dt="2022-11-25T09:52:25.068" v="9" actId="2696"/>
        <pc:sldMkLst>
          <pc:docMk/>
          <pc:sldMk cId="3600934505" sldId="408"/>
        </pc:sldMkLst>
      </pc:sldChg>
      <pc:sldChg chg="del">
        <pc:chgData name="Hofslot-Stal, Anita van" userId="b360a098-9f0a-40eb-8e3f-a1b4682c2ecf" providerId="ADAL" clId="{549C1914-D195-440C-BC5F-C717DDFEFC82}" dt="2022-11-25T09:51:26.153" v="0" actId="2696"/>
        <pc:sldMkLst>
          <pc:docMk/>
          <pc:sldMk cId="525706992" sldId="411"/>
        </pc:sldMkLst>
      </pc:sldChg>
      <pc:sldChg chg="modSp mod">
        <pc:chgData name="Hofslot-Stal, Anita van" userId="b360a098-9f0a-40eb-8e3f-a1b4682c2ecf" providerId="ADAL" clId="{549C1914-D195-440C-BC5F-C717DDFEFC82}" dt="2022-11-25T09:51:37.365" v="7" actId="20577"/>
        <pc:sldMkLst>
          <pc:docMk/>
          <pc:sldMk cId="3546020559" sldId="412"/>
        </pc:sldMkLst>
        <pc:spChg chg="mod">
          <ac:chgData name="Hofslot-Stal, Anita van" userId="b360a098-9f0a-40eb-8e3f-a1b4682c2ecf" providerId="ADAL" clId="{549C1914-D195-440C-BC5F-C717DDFEFC82}" dt="2022-11-25T09:51:37.365" v="7" actId="20577"/>
          <ac:spMkLst>
            <pc:docMk/>
            <pc:sldMk cId="3546020559" sldId="412"/>
            <ac:spMk id="3" creationId="{1B6A49B0-6DD9-B9F3-70C5-76EADA00D372}"/>
          </ac:spMkLst>
        </pc:spChg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1-16T08:55:05.311"/>
    </inkml:context>
    <inkml:brush xml:id="br0">
      <inkml:brushProperty name="width" value="0.35" units="cm"/>
      <inkml:brushProperty name="height" value="0.35" units="cm"/>
      <inkml:brushProperty name="ignorePressure" value="1"/>
    </inkml:brush>
  </inkml:definitions>
  <inkml:trace contextRef="#ctx0" brushRef="#br0">0 36,'138'-1,"-3"-4,866-24,-951 28,88 3,-120-1,-1 1,1 2,-1-1,1 2,25 10,-16-3,0-1,1-2,0-1,49 8,154 3,4-15,102 5,-174 10,-37-3,360 12,2-27,-445-1,46 0,217-9,188-18,6 23,124 5,-584 1,-1 2,40 9,42 4,-81-16,0-2,1-2,45-9,2 0,84 3,-124 7,76-6,57-1,-139 10,46-2,-69-3,-18 4,0-1,0 1,-1 0,1-1,0 1,0 0,-1-1,1 1,0-1,-1 0,1 1,-1-1,1 1,-1-1,1 0,-1 1,1-1,-1 0,0 0,1-1,-1-9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1-16T08:55:06.943"/>
    </inkml:context>
    <inkml:brush xml:id="br0">
      <inkml:brushProperty name="width" value="0.35" units="cm"/>
      <inkml:brushProperty name="height" value="0.35" units="cm"/>
      <inkml:brushProperty name="ignorePressure" value="1"/>
    </inkml:brush>
  </inkml:definitions>
  <inkml:trace contextRef="#ctx0" brushRef="#br0">0 0,'27'10,"44"24,-17-7,202 78,-111-49,-19 3,-82-37,1-1,77 23,-6-19,-74-17,0 1,68 25,-7 14,-72-32,1-1,1-1,0-2,40 10,-62-20,0 1,0 0,0 1,-1 1,19 9,43 37,-67-47,19 14,2-1,0-1,1-1,1-1,54 19,-69-30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1-16T08:55:08.492"/>
    </inkml:context>
    <inkml:brush xml:id="br0">
      <inkml:brushProperty name="width" value="0.35" units="cm"/>
      <inkml:brushProperty name="height" value="0.35" units="cm"/>
      <inkml:brushProperty name="ignorePressure" value="1"/>
    </inkml:brush>
  </inkml:definitions>
  <inkml:trace contextRef="#ctx0" brushRef="#br0">1950 1,'-13'1,"-1"0,1 1,0 0,-15 6,-22 4,-67 9,1 5,-204 77,309-99,-283 101,-135-17,393-83,0 2,0 1,1 2,-40 17,33-7,20-8,0-1,-1-2,0 0,-1-1,-38 7,59-15,-1 0,1 0,-1 0,1-1,0 1,-1-1,1 0,0 0,-1 0,1 0,0-1,0 1,0-1,0 0,0 1,0-1,1-1,-1 1,1 0,-1-1,-1-2,-23-25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1-16T08:55:13.341"/>
    </inkml:context>
    <inkml:brush xml:id="br0">
      <inkml:brushProperty name="width" value="0.35" units="cm"/>
      <inkml:brushProperty name="height" value="0.35" units="cm"/>
      <inkml:brushProperty name="ignorePressure" value="1"/>
    </inkml:brush>
  </inkml:definitions>
  <inkml:trace contextRef="#ctx0" brushRef="#br0">0 1,'3'48,"2"0,16 72,-12-74,-1 0,3 83,-12-92,2 1,8 48,0-16,-6-44,0 0,14 47,-14-61,0-1,1 20,2 9,-3-31,0-7,-2-3,0 0,-1 0,1 0,-1 0,0 0,1-1,-1 1,0 0,1 0,-1 0,0-3,5-233,-7 150,2 62,-1 11,1 1,0 0,1 0,1 0,0-1,5-18,-7 32,0-1,1 1,-1-1,0 1,0-1,0 1,1-1,-1 1,0-1,0 1,1-1,-1 1,0-1,1 1,-1 0,1-1,-1 1,1 0,-1-1,0 1,1 0,-1 0,1-1,-1 1,1 0,-1 0,1 0,0 0,-1 0,1 0,1 0,-1 0,0 1,0-1,0 1,1-1,-1 1,0-1,0 1,0 0,0 0,0 0,1 1,4 4,0 1,9 14,73 149,-86-167,3 9,1-1,0 1,1-2,9 13,-15-22,1 1,-1-1,1 0,-1 1,1-1,-1 0,1 0,0 0,0 0,-1 0,1-1,0 1,0 0,0-1,0 0,0 1,3-1,-2 0,1 0,-1-1,1 1,-1-1,1 0,-1 0,1 0,-1 0,4-3,1 0,-1-1,0 1,0-2,0 1,0-1,-1 0,7-9,-9 10,0 0,-1 0,0 0,0 0,0 0,0-1,-1 1,0-1,0 0,-1 0,1 0,-1 0,-1 0,1 0,-1 0,0 0,0 0,-1 0,0 0,0 0,0 1,-1-1,-3-8,1 3,-1 0,-1 0,0 0,0 1,-1 0,0 0,-1 1,0 0,-11-10,-30-25,35 30,-1 0,-21-14,32 25,-1 0,0 1,0 0,0 0,0 0,0 1,0-1,-1 1,1 1,0-1,-1 1,1 0,-8 1,-3 1,0 0,-30 10,18-1,28-11,0 0,0 0,1 0,-1 0,0 0,0 0,1 0,-1 0,0 0,0 1,0-1,1 0,-1 0,0 0,0 0,0 0,1 1,-1-1,0 0,0 0,0 0,0 0,0 1,1-1,-1 0,0 0,0 1,0-1,0 0,0 0,0 0,0 1,0-1,0 0,0 0,0 1,0-1,0 0,0 0,0 1,0-1,0 0,0 0,0 1,0-1,0 0,0 0,-1 0,1 1,0-1,0 0,0 0,0 0,0 1,-1-1,1 0,0 0,0 0,0 0,-1 0,1 1,0-1,0 0,0 0,-1 0,1 0,0 0,-1 0,23 5,121 4,-97-9,86 13,-97-6,-1 2,0 1,49 21,-75-27,0 1,-1 0,0 1,0 0,0 0,0 0,-1 1,6 8,-7-8,0-1,0 0,0 0,1-1,0 0,0 0,0 0,1-1,0 1,0-2,11 6,2-4,-1-1,1-1,21 2,-20-4,1 2,24 6,-45-9,0 0,0 0,0 1,0-1,-1 0,1 0,0 1,0-1,-1 0,1 1,0-1,0 0,-1 1,1-1,0 1,-1 0,1-1,-1 1,1-1,-1 1,1 0,-1-1,1 2,-1-1,0 0,0-1,-1 1,1-1,0 1,-1 0,1-1,0 1,-1-1,1 1,-1-1,1 1,-1-1,1 1,-1-1,1 1,-1-1,0 0,1 1,-2-1,-5 4,0-1,0-1,-13 4,5-3,-1 0,-32 0,40-3,0 0,0-1,0 0,0-1,0 1,0-2,-13-4,5-1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1-21T12:34:27.765"/>
    </inkml:context>
    <inkml:brush xml:id="br0">
      <inkml:brushProperty name="width" value="0.2" units="cm"/>
      <inkml:brushProperty name="height" value="0.2" units="cm"/>
      <inkml:brushProperty name="color" value="#E71224"/>
      <inkml:brushProperty name="ignorePressure" value="1"/>
    </inkml:brush>
  </inkml:definitions>
  <inkml:trace contextRef="#ctx0" brushRef="#br0">101 0,'0'426,"-1"-403,-1 1,-9 37,3-18,5-34,1 1,-1-1,-8 16,7-18,1 0,1 0,-1 0,1 0,0 0,1 1,-2 6,3-14,0 1,0-1,0 0,0 0,0 0,0 0,0 0,0 0,0 0,0 0,0 0,0 0,0 0,0 1,0-1,0 0,0 0,0 0,0 0,0 0,0 0,1 0,-1 0,0 0,0 0,0 0,0 0,0 0,0 1,0-1,0 0,0 0,0 0,0 0,0 0,0 0,0 0,0 0,1 0,-1 0,0 0,0 0,0 0,0 0,0 0,0 0,0 0,0 0,0 0,0 0,1 0,4-4,11-12,-8 7,4 0,0 0,1 1,0 1,0 0,1 1,17-6,11-6,-33 15,1 0,-1 0,1 1,0 0,0 0,0 1,0 0,16 2,80 12,-98-12,0 0,0 1,0 0,0 0,0 1,-1-1,1 2,-1-1,0 1,0 0,8 6,21 16,-28-21,0 0,0 1,-1 0,1 0,11 14,-2 2,-2 1,0 0,-1 1,-2 0,20 52,-24-54,15 29,-16-39,-1 1,0 0,-1 0,-1 0,0 1,0-1,1 19,-3-6,-2-1,-3 30,2-46,0 1,-1 0,-1 0,0-1,0 1,-1-1,0 0,-8 13,2-7,0-1,-1 0,-1-1,0-1,-1 1,0-2,0 0,-22 13,12-10,0 0,-1-1,-1-2,0 0,-37 10,51-19,-150 36,112-29,-64 3,111-11,0-1,0 0,0 0,0 0,0-1,0 1,0 0,0-1,0 1,0-1,0 0,0 0,0 1,-2-3,2 1,0 0,0 0,0 0,1 0,-1 0,1 0,0-1,-1 1,1 0,-1-4,-2-1,0 1,-1-1,0 1,0 1,0-1,-1 1,1-1,-8-3,7 4,-8-7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1-21T12:34:30.261"/>
    </inkml:context>
    <inkml:brush xml:id="br0">
      <inkml:brushProperty name="width" value="0.2" units="cm"/>
      <inkml:brushProperty name="height" value="0.2" units="cm"/>
      <inkml:brushProperty name="color" value="#E71224"/>
      <inkml:brushProperty name="ignorePressure" value="1"/>
    </inkml:brush>
  </inkml:definitions>
  <inkml:trace contextRef="#ctx0" brushRef="#br0">0 0,'19'0,"0"1,0 0,-1 1,28 7,16 6,2-3,-1-2,2-3,71-2,-108-6,55-8,-65 7,23-1,15-1,-40 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1-21T12:34:35.744"/>
    </inkml:context>
    <inkml:brush xml:id="br0">
      <inkml:brushProperty name="width" value="0.2" units="cm"/>
      <inkml:brushProperty name="height" value="0.2" units="cm"/>
      <inkml:brushProperty name="color" value="#E71224"/>
      <inkml:brushProperty name="ignorePressure" value="1"/>
    </inkml:brush>
  </inkml:definitions>
  <inkml:trace contextRef="#ctx0" brushRef="#br0">624 1,'-2'0,"-1"0,0 0,0 1,0 0,1-1,-1 1,0 0,1 0,-1 1,0-1,1 1,0-1,-1 1,1 0,0-1,0 1,-2 3,-4 4,0 1,-10 19,5-9,-85 131,90-138,1 1,-8 18,10-18,-2 0,-12 19,-4-1,14-20,0 0,1 1,0 0,-9 20,12-22,0-1,-1 1,-13 15,-7 16,-10 34,-48 160,57-155,8-25,3-12,2 1,-9 55,16-54,-2 83,9-123,0 22,6 44,-5-63,1 1,1-1,-1 0,2-1,-1 1,1-1,0 1,10 13,-6-11,1 0,0 0,0 0,21 16,-25-23,0-1,1 1,-1-1,1 0,0-1,0 1,0-1,0 0,1-1,-1 0,0 0,13 1,4-1,-1 2,32 7,2 0,-42-7,0-2,0 0,0 0,0-2,0 1,0-2,0 0,0 0,0-2,20-7,-30 9,0 0,0-1,0 1,0-1,-1 0,0 0,1-1,-1 1,0-1,3-4,3-7,12-23,4-8,-4 17,40-41,-27 32,-22 25,-2-2,0 0,0 0,-2 0,13-32,-10 18,-2-1,9-45,-15 57,0 0,-1-19,-2 31,0 0,0 0,-1 0,0 0,0 1,0-1,-1 0,0 1,0-1,-4-7,-52-70,20 29,-25-30,58 78,-1 0,0 1,0 0,-1 0,0 0,1 1,-1 0,-1 0,1 1,-1 0,1 0,-1 1,0 0,-11-2,-9 1,-1 2,-50 2,29 0,24 1,-27 4,2 0,34-5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1-18T12:16:19.386"/>
    </inkml:context>
    <inkml:brush xml:id="br0">
      <inkml:brushProperty name="width" value="0.35" units="cm"/>
      <inkml:brushProperty name="height" value="0.35" units="cm"/>
      <inkml:brushProperty name="ignorePressure" value="1"/>
    </inkml:brush>
  </inkml:definitions>
  <inkml:trace contextRef="#ctx0" brushRef="#br0">1 0,'0'1,"1"0,0 0,-1 0,1 0,0 0,-1 0,1 0,0-1,0 1,0 0,0-1,0 1,0 0,0-1,0 1,0-1,1 1,22 4,4-3,39-1,-44-1,357-8,-26 0,-335 7,5 1,1 0,48 7,-67-5,0-1,0 0,0 1,0 0,-1 1,1-1,0 1,-1 0,0 1,0-1,0 1,0 0,0 0,-1 0,0 1,7 9,-5-5,-3-3,1 0,-1 0,1-1,1 0,-1 0,1 0,-1 0,1-1,6 5,16 6,1-1,0-1,1-1,0-2,1 0,0-2,38 4,20-1,109 0,40-10,-111-2,-104 3,1 0,-1 2,0 0,0 2,27 10,29 8,176 45,-221-60,69 14,-83-20,-1-1,1-1,32-2,-26-1,322-15,106 17,-444 0,44-2,-48 2,0-1,0 0,0 0,0-1,0 0,0 1,9-6,-13 6,0 1,0-1,0 0,0 0,0 0,0 0,0 0,0 0,-1 0,2-2,1-7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1-18T12:16:22.210"/>
    </inkml:context>
    <inkml:brush xml:id="br0">
      <inkml:brushProperty name="width" value="0.35" units="cm"/>
      <inkml:brushProperty name="height" value="0.35" units="cm"/>
      <inkml:brushProperty name="ignorePressure" value="1"/>
    </inkml:brush>
  </inkml:definitions>
  <inkml:trace contextRef="#ctx0" brushRef="#br0">0 12,'220'-4,"607"8,-717 3,-25-1,376-1,-458-5,43-3,-42 3,0-1,0 0,-1 0,1 0,0 0,-1-1,1 1,-1-1,5-3,5-6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35946F-1833-458C-A9B8-7EC20A2A801B}" type="datetimeFigureOut">
              <a:rPr lang="nl-NL" smtClean="0"/>
              <a:t>25-11-2022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F8DA4-AA0F-49ED-9D61-F48A946766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388761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A728A0-1126-4A52-AAFF-F91335C59B3E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68659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A728A0-1126-4A52-AAFF-F91335C59B3E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598615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A728A0-1126-4A52-AAFF-F91335C59B3E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03497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11/25/2022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11/25/2022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customXml" Target="../ink/ink9.xml"/><Relationship Id="rId4" Type="http://schemas.openxmlformats.org/officeDocument/2006/relationships/image" Target="../media/image18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customXml" Target="../ink/ink2.xml"/><Relationship Id="rId10" Type="http://schemas.openxmlformats.org/officeDocument/2006/relationships/image" Target="../media/image7.png"/><Relationship Id="rId4" Type="http://schemas.openxmlformats.org/officeDocument/2006/relationships/image" Target="../media/image4.png"/><Relationship Id="rId9" Type="http://schemas.openxmlformats.org/officeDocument/2006/relationships/customXml" Target="../ink/ink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3" Type="http://schemas.openxmlformats.org/officeDocument/2006/relationships/image" Target="../media/image10.png"/><Relationship Id="rId7" Type="http://schemas.openxmlformats.org/officeDocument/2006/relationships/customXml" Target="../ink/ink6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11" Type="http://schemas.openxmlformats.org/officeDocument/2006/relationships/image" Target="../media/image12.png"/><Relationship Id="rId10" Type="http://schemas.openxmlformats.org/officeDocument/2006/relationships/image" Target="../media/image11.png"/><Relationship Id="rId4" Type="http://schemas.openxmlformats.org/officeDocument/2006/relationships/customXml" Target="../ink/ink5.xml"/><Relationship Id="rId9" Type="http://schemas.openxmlformats.org/officeDocument/2006/relationships/customXml" Target="../ink/ink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ED390FA0-5103-43B1-BD90-A337234122C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4447" r="-1" b="-1"/>
          <a:stretch/>
        </p:blipFill>
        <p:spPr>
          <a:xfrm>
            <a:off x="2" y="10"/>
            <a:ext cx="12191695" cy="6857990"/>
          </a:xfrm>
          <a:prstGeom prst="rect">
            <a:avLst/>
          </a:prstGeom>
        </p:spPr>
      </p:pic>
      <p:sp>
        <p:nvSpPr>
          <p:cNvPr id="20" name="Rectangle 15">
            <a:extLst>
              <a:ext uri="{FF2B5EF4-FFF2-40B4-BE49-F238E27FC236}">
                <a16:creationId xmlns:a16="http://schemas.microsoft.com/office/drawing/2014/main" id="{6A0FFA78-985C-4F50-B21A-77045C7DF6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96786" y="3064931"/>
            <a:ext cx="8295215" cy="2488568"/>
          </a:xfrm>
          <a:prstGeom prst="rect">
            <a:avLst/>
          </a:prstGeom>
          <a:solidFill>
            <a:srgbClr val="000001">
              <a:alpha val="75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9FA38E8-A3F8-4D41-AFC8-797540B688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65511" y="3236470"/>
            <a:ext cx="6832500" cy="1252601"/>
          </a:xfrm>
        </p:spPr>
        <p:txBody>
          <a:bodyPr>
            <a:normAutofit/>
          </a:bodyPr>
          <a:lstStyle/>
          <a:p>
            <a:r>
              <a:rPr lang="nl-NL" sz="4400" dirty="0">
                <a:solidFill>
                  <a:srgbClr val="FFFFFE"/>
                </a:solidFill>
              </a:rPr>
              <a:t>Project 1.2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953DCA97-E311-494D-8023-4B3638E3DF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65511" y="4669144"/>
            <a:ext cx="6832499" cy="716529"/>
          </a:xfrm>
        </p:spPr>
        <p:txBody>
          <a:bodyPr>
            <a:normAutofit/>
          </a:bodyPr>
          <a:lstStyle/>
          <a:p>
            <a:r>
              <a:rPr lang="nl-NL" sz="1600">
                <a:solidFill>
                  <a:srgbClr val="FFFFFE"/>
                </a:solidFill>
              </a:rPr>
              <a:t>Werkvoorbereiding</a:t>
            </a:r>
          </a:p>
        </p:txBody>
      </p:sp>
      <p:cxnSp>
        <p:nvCxnSpPr>
          <p:cNvPr id="21" name="Straight Connector 17">
            <a:extLst>
              <a:ext uri="{FF2B5EF4-FFF2-40B4-BE49-F238E27FC236}">
                <a16:creationId xmlns:a16="http://schemas.microsoft.com/office/drawing/2014/main" id="{65409EC7-69B1-45CC-8FB7-1964C1AB67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065509" y="4666480"/>
            <a:ext cx="6832499" cy="0"/>
          </a:xfrm>
          <a:prstGeom prst="line">
            <a:avLst/>
          </a:prstGeom>
          <a:ln w="31750">
            <a:solidFill>
              <a:srgbClr val="79BAFF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88791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97010B-E252-4083-B6FA-14DDC6593A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sz="3600" dirty="0">
                <a:solidFill>
                  <a:srgbClr val="003782"/>
                </a:solidFill>
                <a:latin typeface="Gill Sans MT" panose="020B0502020104020203"/>
              </a:rPr>
              <a:t>Opdracht 6 :  </a:t>
            </a:r>
            <a:br>
              <a:rPr lang="nl-NL" sz="3600" dirty="0">
                <a:solidFill>
                  <a:srgbClr val="003782"/>
                </a:solidFill>
                <a:latin typeface="Gill Sans MT" panose="020B0502020104020203"/>
              </a:rPr>
            </a:br>
            <a:r>
              <a:rPr lang="nl-NL" sz="3600" dirty="0">
                <a:solidFill>
                  <a:srgbClr val="003782"/>
                </a:solidFill>
                <a:latin typeface="Gill Sans MT" panose="020B0502020104020203"/>
              </a:rPr>
              <a:t>alternatieve isolatiematerialen</a:t>
            </a:r>
            <a:endParaRPr lang="nl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62F5C43-AF5A-44AF-B173-E23021FAD6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09393" y="2019551"/>
            <a:ext cx="7707625" cy="1287068"/>
          </a:xfrm>
        </p:spPr>
        <p:txBody>
          <a:bodyPr anchor="t">
            <a:normAutofit/>
          </a:bodyPr>
          <a:lstStyle/>
          <a:p>
            <a:r>
              <a:rPr lang="nl-NL" sz="2000" b="1" dirty="0"/>
              <a:t>Zoek duurzame/alternatieve isolatiematerialen en beschrijf hiervan de volgende eigenschappen: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639770A6-E54B-4CBC-ACC8-CC7DCD20C6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728402" y="3433401"/>
            <a:ext cx="3483864" cy="2644457"/>
          </a:xfrm>
        </p:spPr>
        <p:txBody>
          <a:bodyPr>
            <a:normAutofit fontScale="92500" lnSpcReduction="20000"/>
          </a:bodyPr>
          <a:lstStyle/>
          <a:p>
            <a:r>
              <a:rPr lang="nl-NL" sz="2800" dirty="0"/>
              <a:t>dichtheid (</a:t>
            </a:r>
            <a:r>
              <a:rPr lang="nl-NL" sz="2800" dirty="0" err="1"/>
              <a:t>volumieke</a:t>
            </a:r>
            <a:r>
              <a:rPr lang="nl-NL" sz="2800" dirty="0"/>
              <a:t> massa, kg/m3)</a:t>
            </a:r>
          </a:p>
          <a:p>
            <a:r>
              <a:rPr lang="nl-NL" sz="2800" dirty="0"/>
              <a:t>warmteweerstand</a:t>
            </a:r>
          </a:p>
          <a:p>
            <a:r>
              <a:rPr lang="nl-NL" sz="2800" dirty="0"/>
              <a:t>milieuklasse</a:t>
            </a:r>
          </a:p>
          <a:p>
            <a:r>
              <a:rPr lang="nl-NL" sz="2800" dirty="0" err="1"/>
              <a:t>drukvast</a:t>
            </a:r>
            <a:endParaRPr lang="nl-NL" sz="2800" dirty="0"/>
          </a:p>
          <a:p>
            <a:endParaRPr lang="nl-NL" dirty="0"/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EE65F414-AB1F-483F-897D-8EEDE0A5E2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31275" y="3429001"/>
            <a:ext cx="3483864" cy="2637371"/>
          </a:xfrm>
        </p:spPr>
        <p:txBody>
          <a:bodyPr>
            <a:normAutofit fontScale="92500" lnSpcReduction="20000"/>
          </a:bodyPr>
          <a:lstStyle/>
          <a:p>
            <a:r>
              <a:rPr lang="nl-NL" sz="2800" dirty="0"/>
              <a:t>stootvast</a:t>
            </a:r>
          </a:p>
          <a:p>
            <a:r>
              <a:rPr lang="nl-NL" sz="2800" dirty="0" err="1"/>
              <a:t>vochtwerendheid</a:t>
            </a:r>
            <a:endParaRPr lang="nl-NL" sz="2800" dirty="0"/>
          </a:p>
          <a:p>
            <a:r>
              <a:rPr lang="nl-NL" sz="2800" dirty="0"/>
              <a:t>vormvast/uitzet &amp; krimp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15915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3A8B586-6CCD-4343-B7D0-DB810A716A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AA3EA837-AC69-4BDC-9D92-3A4E2CE130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308891"/>
            <a:ext cx="9144000" cy="5984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1709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890597" y="2801224"/>
            <a:ext cx="9017155" cy="3499215"/>
          </a:xfrm>
        </p:spPr>
        <p:txBody>
          <a:bodyPr>
            <a:normAutofit/>
          </a:bodyPr>
          <a:lstStyle/>
          <a:p>
            <a:endParaRPr lang="nl-NL" dirty="0">
              <a:solidFill>
                <a:srgbClr val="003782"/>
              </a:solidFill>
            </a:endParaRPr>
          </a:p>
          <a:p>
            <a:endParaRPr lang="nl-NL" dirty="0">
              <a:solidFill>
                <a:srgbClr val="003782"/>
              </a:solidFill>
            </a:endParaRPr>
          </a:p>
          <a:p>
            <a:endParaRPr lang="nl-NL" dirty="0">
              <a:solidFill>
                <a:srgbClr val="003782"/>
              </a:solidFill>
            </a:endParaRPr>
          </a:p>
          <a:p>
            <a:endParaRPr lang="nl-NL" dirty="0">
              <a:solidFill>
                <a:srgbClr val="003782"/>
              </a:solidFill>
            </a:endParaRPr>
          </a:p>
          <a:p>
            <a:pPr lvl="1"/>
            <a:endParaRPr lang="nl-NL" dirty="0">
              <a:solidFill>
                <a:srgbClr val="003782"/>
              </a:solidFill>
            </a:endParaRPr>
          </a:p>
          <a:p>
            <a:pPr marL="457200" lvl="1" indent="0">
              <a:buNone/>
            </a:pPr>
            <a:endParaRPr lang="nl-NL" dirty="0">
              <a:solidFill>
                <a:srgbClr val="003782"/>
              </a:solidFill>
            </a:endParaRPr>
          </a:p>
          <a:p>
            <a:pPr marL="457200" lvl="1" indent="0">
              <a:buNone/>
            </a:pPr>
            <a:r>
              <a:rPr lang="nl-NL" sz="3200" dirty="0">
                <a:solidFill>
                  <a:srgbClr val="003782"/>
                </a:solidFill>
              </a:rPr>
              <a:t>Zo nee. De volgende opdrachten vanuit </a:t>
            </a:r>
            <a:r>
              <a:rPr lang="nl-NL" sz="3200" dirty="0" err="1">
                <a:solidFill>
                  <a:srgbClr val="003782"/>
                </a:solidFill>
              </a:rPr>
              <a:t>DigiBib</a:t>
            </a:r>
            <a:r>
              <a:rPr lang="nl-NL" sz="3200" dirty="0">
                <a:solidFill>
                  <a:srgbClr val="003782"/>
                </a:solidFill>
              </a:rPr>
              <a:t>:</a:t>
            </a:r>
          </a:p>
        </p:txBody>
      </p:sp>
      <p:pic>
        <p:nvPicPr>
          <p:cNvPr id="5" name="Afbeelding 4" descr="Afbeelding met tekst&#10;&#10;Beschrijving is gegenereerd met zeer hoge betrouwbaarheid">
            <a:extLst>
              <a:ext uri="{FF2B5EF4-FFF2-40B4-BE49-F238E27FC236}">
                <a16:creationId xmlns:a16="http://schemas.microsoft.com/office/drawing/2014/main" id="{70CC26A4-4D60-4C6E-B39A-DC9367E499A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7436" y="603269"/>
            <a:ext cx="7279465" cy="4395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33877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922515-85A5-47C8-90D4-D7F3996091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4: </a:t>
            </a:r>
            <a:br>
              <a:rPr lang="nl-NL" dirty="0"/>
            </a:br>
            <a:r>
              <a:rPr lang="nl-NL" dirty="0"/>
              <a:t>verdieping aannemersbedrijf</a:t>
            </a:r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73F4AFF1-0E8A-4399-AC2F-4B748FD6CFF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2416629"/>
            <a:ext cx="12269252" cy="1371600"/>
          </a:xfrm>
          <a:prstGeom prst="rect">
            <a:avLst/>
          </a:prstGeom>
        </p:spPr>
      </p:pic>
      <p:grpSp>
        <p:nvGrpSpPr>
          <p:cNvPr id="7" name="Groep 6">
            <a:extLst>
              <a:ext uri="{FF2B5EF4-FFF2-40B4-BE49-F238E27FC236}">
                <a16:creationId xmlns:a16="http://schemas.microsoft.com/office/drawing/2014/main" id="{C677BAE7-F987-47DC-9DC4-378536D7E44A}"/>
              </a:ext>
            </a:extLst>
          </p:cNvPr>
          <p:cNvGrpSpPr/>
          <p:nvPr/>
        </p:nvGrpSpPr>
        <p:grpSpPr>
          <a:xfrm>
            <a:off x="339377" y="2664617"/>
            <a:ext cx="1382040" cy="151200"/>
            <a:chOff x="339377" y="2664617"/>
            <a:chExt cx="1382040" cy="1512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">
              <p14:nvContentPartPr>
                <p14:cNvPr id="5" name="Inkt 4">
                  <a:extLst>
                    <a:ext uri="{FF2B5EF4-FFF2-40B4-BE49-F238E27FC236}">
                      <a16:creationId xmlns:a16="http://schemas.microsoft.com/office/drawing/2014/main" id="{A300034F-B799-4AF2-8F18-9E6E25C074E8}"/>
                    </a:ext>
                  </a:extLst>
                </p14:cNvPr>
                <p14:cNvContentPartPr/>
                <p14:nvPr/>
              </p14:nvContentPartPr>
              <p14:xfrm>
                <a:off x="358817" y="2664617"/>
                <a:ext cx="1362600" cy="151200"/>
              </p14:xfrm>
            </p:contentPart>
          </mc:Choice>
          <mc:Fallback xmlns="">
            <p:pic>
              <p:nvPicPr>
                <p:cNvPr id="5" name="Inkt 4">
                  <a:extLst>
                    <a:ext uri="{FF2B5EF4-FFF2-40B4-BE49-F238E27FC236}">
                      <a16:creationId xmlns:a16="http://schemas.microsoft.com/office/drawing/2014/main" id="{A300034F-B799-4AF2-8F18-9E6E25C074E8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295817" y="2601617"/>
                  <a:ext cx="1488240" cy="276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6" name="Inkt 5">
                  <a:extLst>
                    <a:ext uri="{FF2B5EF4-FFF2-40B4-BE49-F238E27FC236}">
                      <a16:creationId xmlns:a16="http://schemas.microsoft.com/office/drawing/2014/main" id="{696EAEDA-F187-4135-8F72-C9C1EFEE221C}"/>
                    </a:ext>
                  </a:extLst>
                </p14:cNvPr>
                <p14:cNvContentPartPr/>
                <p14:nvPr/>
              </p14:nvContentPartPr>
              <p14:xfrm>
                <a:off x="339377" y="2797817"/>
                <a:ext cx="650520" cy="10800"/>
              </p14:xfrm>
            </p:contentPart>
          </mc:Choice>
          <mc:Fallback xmlns="">
            <p:pic>
              <p:nvPicPr>
                <p:cNvPr id="6" name="Inkt 5">
                  <a:extLst>
                    <a:ext uri="{FF2B5EF4-FFF2-40B4-BE49-F238E27FC236}">
                      <a16:creationId xmlns:a16="http://schemas.microsoft.com/office/drawing/2014/main" id="{696EAEDA-F187-4135-8F72-C9C1EFEE221C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276377" y="2734817"/>
                  <a:ext cx="776160" cy="13644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21374443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584379-3DBA-4765-9733-A511D1E23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aannemersbedrijf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F41690B-313F-4C53-ADA4-76BAABE9C2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2015732"/>
            <a:ext cx="9603275" cy="4037749"/>
          </a:xfrm>
        </p:spPr>
        <p:txBody>
          <a:bodyPr>
            <a:normAutofit/>
          </a:bodyPr>
          <a:lstStyle/>
          <a:p>
            <a:r>
              <a:rPr lang="nl-NL" sz="3200" dirty="0"/>
              <a:t>Maak een organogram van een aannemersbedrijf in PowerPoint</a:t>
            </a:r>
          </a:p>
          <a:p>
            <a:endParaRPr lang="nl-NL" sz="3200" dirty="0"/>
          </a:p>
          <a:p>
            <a:r>
              <a:rPr lang="nl-NL" sz="3200" dirty="0"/>
              <a:t>Beschrijf daarna de rol/taken van de medewerkers inclusief plaatjes</a:t>
            </a:r>
          </a:p>
        </p:txBody>
      </p:sp>
    </p:spTree>
    <p:extLst>
      <p:ext uri="{BB962C8B-B14F-4D97-AF65-F5344CB8AC3E}">
        <p14:creationId xmlns:p14="http://schemas.microsoft.com/office/powerpoint/2010/main" val="15816418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CE580D1-F917-4567-AFB4-99AA9B52AD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F5620B8-A2D8-4568-B566-F0453A0D91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C7D2BA4-4B7A-4596-8BCC-5CF7154238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977F1E1-2B6F-4BB6-899F-67D8764D83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EC17D08F-2133-44A9-B28C-CB29928FA8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CC36881-E309-4C41-8B5B-203AADC15F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C70CCB7-82C9-4BD1-B0C3-3EE3609632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9301" y="1474969"/>
            <a:ext cx="2823919" cy="1868760"/>
          </a:xfrm>
        </p:spPr>
        <p:txBody>
          <a:bodyPr vert="horz" lIns="91440" tIns="45720" rIns="91440" bIns="0" rtlCol="0" anchor="b">
            <a:normAutofit/>
          </a:bodyPr>
          <a:lstStyle/>
          <a:p>
            <a:r>
              <a:rPr lang="en-US" sz="2800"/>
              <a:t>organogram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84F2C6A8-7D46-49EA-860B-0F0B020843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59301" y="3528543"/>
            <a:ext cx="2823919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ED92372-F778-4E96-9E90-4E63BAF3CA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979389" y="482171"/>
            <a:ext cx="7560115" cy="5149101"/>
            <a:chOff x="7463258" y="583365"/>
            <a:chExt cx="7560115" cy="5181928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EB4EC089-8B60-43F4-9BF5-1F0B0E398E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463258" y="583365"/>
              <a:ext cx="7560115" cy="5181928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1C0BAC91-1725-4E5A-92CE-F5A2EB0661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776317" y="915807"/>
              <a:ext cx="6928279" cy="4494927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91AE7FAE-0BFE-4BB7-AC18-33637B105EE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t="18516" r="-2" b="12147"/>
          <a:stretch/>
        </p:blipFill>
        <p:spPr>
          <a:xfrm>
            <a:off x="4618374" y="1116345"/>
            <a:ext cx="6282919" cy="3866172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4B61EBEC-D0CA-456C-98A6-EDA1AC9FB0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718A71EB-D327-4458-85FB-26336B2BA0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85090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10E93481-18A7-47A0-BF20-BA4DAC0C19A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43272" y="0"/>
            <a:ext cx="7590139" cy="6797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82703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54946851-E11F-4B56-9AF6-DC5038D3D68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37858" y="1038496"/>
            <a:ext cx="9916284" cy="5092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46556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C6785AA-9C6B-4DB9-A397-DD2103E39C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Directeur</a:t>
            </a:r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96E70750-F7D9-4901-9571-22BD5F36D7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4749" t="6458" r="5818" b="6088"/>
          <a:stretch/>
        </p:blipFill>
        <p:spPr>
          <a:xfrm>
            <a:off x="5075959" y="804520"/>
            <a:ext cx="4832101" cy="5320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78726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D0B47B3-823A-4617-9C6B-5D0168C15A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timmerman</a:t>
            </a:r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F6E0A76D-2001-4D28-A914-A0EE1BDC1C5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13614" y="978962"/>
            <a:ext cx="5060372" cy="5128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9472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2B1A6EA6-8E27-4C42-B660-C66984EF4C3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4449"/>
          <a:stretch/>
        </p:blipFill>
        <p:spPr>
          <a:xfrm>
            <a:off x="0" y="169827"/>
            <a:ext cx="12191980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50426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BCF6BE-CB7F-4534-93EA-6CE0127DE8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Vragen?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899820D-3E9A-4BF6-9981-23D8D2AA2B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2015732"/>
            <a:ext cx="9603275" cy="4218813"/>
          </a:xfrm>
        </p:spPr>
        <p:txBody>
          <a:bodyPr>
            <a:normAutofit/>
          </a:bodyPr>
          <a:lstStyle/>
          <a:p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16240994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D81619E5-BDA7-4C3E-90BC-75A11D0E03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6652" y="0"/>
            <a:ext cx="10738695" cy="6858000"/>
          </a:xfrm>
          <a:prstGeom prst="rect">
            <a:avLst/>
          </a:prstGeom>
        </p:spPr>
      </p:pic>
      <p:grpSp>
        <p:nvGrpSpPr>
          <p:cNvPr id="8" name="Groep 7">
            <a:extLst>
              <a:ext uri="{FF2B5EF4-FFF2-40B4-BE49-F238E27FC236}">
                <a16:creationId xmlns:a16="http://schemas.microsoft.com/office/drawing/2014/main" id="{1DBE833B-3688-48F3-96C5-D536A9B61D41}"/>
              </a:ext>
            </a:extLst>
          </p:cNvPr>
          <p:cNvGrpSpPr/>
          <p:nvPr/>
        </p:nvGrpSpPr>
        <p:grpSpPr>
          <a:xfrm>
            <a:off x="1201371" y="5094257"/>
            <a:ext cx="2593440" cy="439920"/>
            <a:chOff x="1201371" y="5094257"/>
            <a:chExt cx="2593440" cy="4399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">
              <p14:nvContentPartPr>
                <p14:cNvPr id="3" name="Inkt 2">
                  <a:extLst>
                    <a:ext uri="{FF2B5EF4-FFF2-40B4-BE49-F238E27FC236}">
                      <a16:creationId xmlns:a16="http://schemas.microsoft.com/office/drawing/2014/main" id="{2BA90680-F8EC-4F8A-80AB-C657569908F4}"/>
                    </a:ext>
                  </a:extLst>
                </p14:cNvPr>
                <p14:cNvContentPartPr/>
                <p14:nvPr/>
              </p14:nvContentPartPr>
              <p14:xfrm>
                <a:off x="1201371" y="5303417"/>
                <a:ext cx="2579040" cy="66600"/>
              </p14:xfrm>
            </p:contentPart>
          </mc:Choice>
          <mc:Fallback xmlns="">
            <p:pic>
              <p:nvPicPr>
                <p:cNvPr id="3" name="Inkt 2">
                  <a:extLst>
                    <a:ext uri="{FF2B5EF4-FFF2-40B4-BE49-F238E27FC236}">
                      <a16:creationId xmlns:a16="http://schemas.microsoft.com/office/drawing/2014/main" id="{2BA90680-F8EC-4F8A-80AB-C657569908F4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1138371" y="5240417"/>
                  <a:ext cx="2704680" cy="192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4" name="Inkt 3">
                  <a:extLst>
                    <a:ext uri="{FF2B5EF4-FFF2-40B4-BE49-F238E27FC236}">
                      <a16:creationId xmlns:a16="http://schemas.microsoft.com/office/drawing/2014/main" id="{A37FC91F-D551-4EB0-A6BF-EC476C57F701}"/>
                    </a:ext>
                  </a:extLst>
                </p14:cNvPr>
                <p14:cNvContentPartPr/>
                <p14:nvPr/>
              </p14:nvContentPartPr>
              <p14:xfrm>
                <a:off x="3082371" y="5094257"/>
                <a:ext cx="680760" cy="282240"/>
              </p14:xfrm>
            </p:contentPart>
          </mc:Choice>
          <mc:Fallback xmlns="">
            <p:pic>
              <p:nvPicPr>
                <p:cNvPr id="4" name="Inkt 3">
                  <a:extLst>
                    <a:ext uri="{FF2B5EF4-FFF2-40B4-BE49-F238E27FC236}">
                      <a16:creationId xmlns:a16="http://schemas.microsoft.com/office/drawing/2014/main" id="{A37FC91F-D551-4EB0-A6BF-EC476C57F701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3019404" y="5031257"/>
                  <a:ext cx="806334" cy="407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5" name="Inkt 4">
                  <a:extLst>
                    <a:ext uri="{FF2B5EF4-FFF2-40B4-BE49-F238E27FC236}">
                      <a16:creationId xmlns:a16="http://schemas.microsoft.com/office/drawing/2014/main" id="{CF722FD1-4D13-4C86-9F64-D8AF2E6EB0A4}"/>
                    </a:ext>
                  </a:extLst>
                </p14:cNvPr>
                <p14:cNvContentPartPr/>
                <p14:nvPr/>
              </p14:nvContentPartPr>
              <p14:xfrm>
                <a:off x="3092451" y="5348777"/>
                <a:ext cx="702360" cy="185400"/>
              </p14:xfrm>
            </p:contentPart>
          </mc:Choice>
          <mc:Fallback xmlns="">
            <p:pic>
              <p:nvPicPr>
                <p:cNvPr id="5" name="Inkt 4">
                  <a:extLst>
                    <a:ext uri="{FF2B5EF4-FFF2-40B4-BE49-F238E27FC236}">
                      <a16:creationId xmlns:a16="http://schemas.microsoft.com/office/drawing/2014/main" id="{CF722FD1-4D13-4C86-9F64-D8AF2E6EB0A4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3029451" y="5285777"/>
                  <a:ext cx="828000" cy="311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7" name="Inkt 6">
                  <a:extLst>
                    <a:ext uri="{FF2B5EF4-FFF2-40B4-BE49-F238E27FC236}">
                      <a16:creationId xmlns:a16="http://schemas.microsoft.com/office/drawing/2014/main" id="{2CB56F3B-6990-47D0-BC9F-38DC1ED6CE2F}"/>
                    </a:ext>
                  </a:extLst>
                </p14:cNvPr>
                <p14:cNvContentPartPr/>
                <p14:nvPr/>
              </p14:nvContentPartPr>
              <p14:xfrm>
                <a:off x="3082371" y="5120177"/>
                <a:ext cx="357840" cy="323640"/>
              </p14:xfrm>
            </p:contentPart>
          </mc:Choice>
          <mc:Fallback xmlns="">
            <p:pic>
              <p:nvPicPr>
                <p:cNvPr id="7" name="Inkt 6">
                  <a:extLst>
                    <a:ext uri="{FF2B5EF4-FFF2-40B4-BE49-F238E27FC236}">
                      <a16:creationId xmlns:a16="http://schemas.microsoft.com/office/drawing/2014/main" id="{2CB56F3B-6990-47D0-BC9F-38DC1ED6CE2F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3019371" y="5057177"/>
                  <a:ext cx="483480" cy="44928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11080604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CABCAE3-64FC-4149-819F-2C18128241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12FDCFE-9AD2-4D8A-8CBF-B3AA37EBF6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BD463FC-4CA8-4FF4-85A3-AF9F4B98D2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ECF35C3-8B44-4F4B-BD25-4C01823DB2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D0712110-0BC1-4B31-B3BB-63B44222E8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466B5F3-C053-4580-B04A-1EF9498882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7922515-85A5-47C8-90D4-D7F3996091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2616" y="962902"/>
            <a:ext cx="4176384" cy="2380828"/>
          </a:xfrm>
        </p:spPr>
        <p:txBody>
          <a:bodyPr vert="horz" lIns="91440" tIns="45720" rIns="91440" bIns="0" rtlCol="0" anchor="b">
            <a:normAutofit/>
          </a:bodyPr>
          <a:lstStyle/>
          <a:p>
            <a:r>
              <a:rPr lang="en-US" sz="3400" dirty="0"/>
              <a:t>Project 1.2: </a:t>
            </a:r>
            <a:br>
              <a:rPr lang="en-US" sz="3400" dirty="0"/>
            </a:br>
            <a:br>
              <a:rPr lang="en-US" sz="3400" dirty="0"/>
            </a:br>
            <a:r>
              <a:rPr lang="en-US" sz="3400" dirty="0"/>
              <a:t>bouw pw-02 </a:t>
            </a:r>
            <a:r>
              <a:rPr lang="en-US" sz="3400" dirty="0" err="1"/>
              <a:t>vakantiewoning</a:t>
            </a:r>
            <a:endParaRPr lang="en-US" sz="3400" dirty="0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FA6123F2-4B61-414F-A7E5-5B7828EACA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52617" y="3528543"/>
            <a:ext cx="4171479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59D564F7-0C12-421C-B7A1-EC084142187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902583" y="805583"/>
            <a:ext cx="3344097" cy="4660762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25CED634-E2D0-4AB7-96DD-816C9B52C5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FCDDCDFB-696D-4FDF-9B58-24F71B7C37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71341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5631956F-84E3-7F6E-8121-BCFC2D7711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05363"/>
            <a:ext cx="12192000" cy="1847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64899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D0293CA-38C4-5015-605B-D8415CC393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Opdrachten week 2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B6A49B0-6DD9-B9F3-70C5-76EADA00D3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3200" dirty="0"/>
              <a:t>Maandag opdrachten 5 &amp; 6</a:t>
            </a:r>
          </a:p>
          <a:p>
            <a:r>
              <a:rPr lang="nl-NL" sz="3200" dirty="0"/>
              <a:t>Woensdag opdracht 4</a:t>
            </a:r>
          </a:p>
        </p:txBody>
      </p:sp>
    </p:spTree>
    <p:extLst>
      <p:ext uri="{BB962C8B-B14F-4D97-AF65-F5344CB8AC3E}">
        <p14:creationId xmlns:p14="http://schemas.microsoft.com/office/powerpoint/2010/main" val="35460205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36225" y="711810"/>
            <a:ext cx="8317923" cy="1330036"/>
          </a:xfrm>
        </p:spPr>
        <p:txBody>
          <a:bodyPr/>
          <a:lstStyle/>
          <a:p>
            <a:r>
              <a:rPr lang="nl-NL" sz="4000" dirty="0">
                <a:solidFill>
                  <a:srgbClr val="003782"/>
                </a:solidFill>
              </a:rPr>
              <a:t>Taak 6 Digibib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152650" y="1910933"/>
            <a:ext cx="8007350" cy="442521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nl-NL" sz="3600" dirty="0">
              <a:solidFill>
                <a:srgbClr val="003782"/>
              </a:solidFill>
            </a:endParaRPr>
          </a:p>
          <a:p>
            <a:pPr marL="0" indent="0">
              <a:buNone/>
            </a:pPr>
            <a:r>
              <a:rPr lang="nl-NL" sz="2800" dirty="0">
                <a:solidFill>
                  <a:srgbClr val="003782"/>
                </a:solidFill>
              </a:rPr>
              <a:t>Opdracht 5: Isolatiematerialen (Selma)	</a:t>
            </a:r>
          </a:p>
          <a:p>
            <a:pPr marL="0" indent="0">
              <a:buNone/>
            </a:pPr>
            <a:r>
              <a:rPr lang="nl-NL" sz="2800" dirty="0">
                <a:solidFill>
                  <a:srgbClr val="003782"/>
                </a:solidFill>
              </a:rPr>
              <a:t>Opdracht 6: Duurzame varianten (Selma)</a:t>
            </a:r>
          </a:p>
          <a:p>
            <a:pPr marL="0" indent="0">
              <a:buNone/>
            </a:pPr>
            <a:endParaRPr lang="nl-NL" sz="3600" dirty="0">
              <a:solidFill>
                <a:srgbClr val="003782"/>
              </a:solidFill>
            </a:endParaRPr>
          </a:p>
          <a:p>
            <a:endParaRPr lang="nl-NL" sz="3600" dirty="0">
              <a:solidFill>
                <a:srgbClr val="003782"/>
              </a:solidFill>
            </a:endParaRPr>
          </a:p>
          <a:p>
            <a:endParaRPr lang="nl-NL" dirty="0">
              <a:solidFill>
                <a:srgbClr val="003782"/>
              </a:solidFill>
            </a:endParaRPr>
          </a:p>
          <a:p>
            <a:endParaRPr lang="nl-NL" dirty="0">
              <a:solidFill>
                <a:srgbClr val="003782"/>
              </a:solidFill>
            </a:endParaRPr>
          </a:p>
          <a:p>
            <a:pPr lvl="1"/>
            <a:endParaRPr lang="nl-NL" dirty="0">
              <a:solidFill>
                <a:srgbClr val="003782"/>
              </a:solidFill>
            </a:endParaRPr>
          </a:p>
          <a:p>
            <a:pPr marL="457200" lvl="1" indent="0">
              <a:buNone/>
            </a:pPr>
            <a:endParaRPr lang="nl-NL" dirty="0">
              <a:solidFill>
                <a:srgbClr val="003782"/>
              </a:solidFill>
            </a:endParaRPr>
          </a:p>
          <a:p>
            <a:pPr marL="457200" lvl="1" indent="0">
              <a:buNone/>
            </a:pPr>
            <a:endParaRPr lang="nl-NL" dirty="0">
              <a:solidFill>
                <a:srgbClr val="00378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56799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152650" y="1126837"/>
            <a:ext cx="8007350" cy="520930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nl-NL" sz="3600" dirty="0">
              <a:solidFill>
                <a:srgbClr val="003782"/>
              </a:solidFill>
            </a:endParaRPr>
          </a:p>
          <a:p>
            <a:endParaRPr lang="nl-NL" sz="3600" dirty="0">
              <a:solidFill>
                <a:srgbClr val="003782"/>
              </a:solidFill>
            </a:endParaRPr>
          </a:p>
          <a:p>
            <a:endParaRPr lang="nl-NL" dirty="0">
              <a:solidFill>
                <a:srgbClr val="003782"/>
              </a:solidFill>
            </a:endParaRPr>
          </a:p>
          <a:p>
            <a:endParaRPr lang="nl-NL" dirty="0">
              <a:solidFill>
                <a:srgbClr val="003782"/>
              </a:solidFill>
            </a:endParaRPr>
          </a:p>
          <a:p>
            <a:pPr lvl="1"/>
            <a:endParaRPr lang="nl-NL" dirty="0">
              <a:solidFill>
                <a:srgbClr val="003782"/>
              </a:solidFill>
            </a:endParaRPr>
          </a:p>
          <a:p>
            <a:pPr marL="457200" lvl="1" indent="0">
              <a:buNone/>
            </a:pPr>
            <a:endParaRPr lang="nl-NL" dirty="0">
              <a:solidFill>
                <a:srgbClr val="003782"/>
              </a:solidFill>
            </a:endParaRPr>
          </a:p>
          <a:p>
            <a:pPr marL="457200" lvl="1" indent="0">
              <a:buNone/>
            </a:pPr>
            <a:endParaRPr lang="nl-NL" dirty="0">
              <a:solidFill>
                <a:srgbClr val="003782"/>
              </a:solidFill>
            </a:endParaRP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B989E9F1-1EE7-4F31-8F98-D1E2BEFF5E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7538" y="85204"/>
            <a:ext cx="6519739" cy="5645960"/>
          </a:xfrm>
          <a:prstGeom prst="rect">
            <a:avLst/>
          </a:prstGeom>
        </p:spPr>
      </p:pic>
      <p:grpSp>
        <p:nvGrpSpPr>
          <p:cNvPr id="7" name="Groep 6">
            <a:extLst>
              <a:ext uri="{FF2B5EF4-FFF2-40B4-BE49-F238E27FC236}">
                <a16:creationId xmlns:a16="http://schemas.microsoft.com/office/drawing/2014/main" id="{C1B9D48D-579D-45E9-AC5F-832E59FB09F7}"/>
              </a:ext>
            </a:extLst>
          </p:cNvPr>
          <p:cNvGrpSpPr/>
          <p:nvPr/>
        </p:nvGrpSpPr>
        <p:grpSpPr>
          <a:xfrm>
            <a:off x="3507214" y="3564121"/>
            <a:ext cx="318960" cy="585720"/>
            <a:chOff x="532712" y="2994655"/>
            <a:chExt cx="318960" cy="5857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5" name="Inkt 4">
                  <a:extLst>
                    <a:ext uri="{FF2B5EF4-FFF2-40B4-BE49-F238E27FC236}">
                      <a16:creationId xmlns:a16="http://schemas.microsoft.com/office/drawing/2014/main" id="{BF870846-EECD-4AC7-A3B7-5E4A7A23D506}"/>
                    </a:ext>
                  </a:extLst>
                </p14:cNvPr>
                <p14:cNvContentPartPr/>
                <p14:nvPr/>
              </p14:nvContentPartPr>
              <p14:xfrm>
                <a:off x="532712" y="3016615"/>
                <a:ext cx="289440" cy="563760"/>
              </p14:xfrm>
            </p:contentPart>
          </mc:Choice>
          <mc:Fallback xmlns="">
            <p:pic>
              <p:nvPicPr>
                <p:cNvPr id="5" name="Inkt 4">
                  <a:extLst>
                    <a:ext uri="{FF2B5EF4-FFF2-40B4-BE49-F238E27FC236}">
                      <a16:creationId xmlns:a16="http://schemas.microsoft.com/office/drawing/2014/main" id="{BF870846-EECD-4AC7-A3B7-5E4A7A23D506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497072" y="2980615"/>
                  <a:ext cx="361080" cy="635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6" name="Inkt 5">
                  <a:extLst>
                    <a:ext uri="{FF2B5EF4-FFF2-40B4-BE49-F238E27FC236}">
                      <a16:creationId xmlns:a16="http://schemas.microsoft.com/office/drawing/2014/main" id="{2A4519B5-F729-43BA-B9FE-ABCF0A263CB6}"/>
                    </a:ext>
                  </a:extLst>
                </p14:cNvPr>
                <p14:cNvContentPartPr/>
                <p14:nvPr/>
              </p14:nvContentPartPr>
              <p14:xfrm>
                <a:off x="580232" y="2994655"/>
                <a:ext cx="271440" cy="22680"/>
              </p14:xfrm>
            </p:contentPart>
          </mc:Choice>
          <mc:Fallback xmlns="">
            <p:pic>
              <p:nvPicPr>
                <p:cNvPr id="6" name="Inkt 5">
                  <a:extLst>
                    <a:ext uri="{FF2B5EF4-FFF2-40B4-BE49-F238E27FC236}">
                      <a16:creationId xmlns:a16="http://schemas.microsoft.com/office/drawing/2014/main" id="{2A4519B5-F729-43BA-B9FE-ABCF0A263CB6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544232" y="2958655"/>
                  <a:ext cx="343080" cy="9432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8" name="Inkt 7">
                <a:extLst>
                  <a:ext uri="{FF2B5EF4-FFF2-40B4-BE49-F238E27FC236}">
                    <a16:creationId xmlns:a16="http://schemas.microsoft.com/office/drawing/2014/main" id="{E6EE1986-5944-464D-8729-6E741A1C50D7}"/>
                  </a:ext>
                </a:extLst>
              </p14:cNvPr>
              <p14:cNvContentPartPr/>
              <p14:nvPr/>
            </p14:nvContentPartPr>
            <p14:xfrm>
              <a:off x="3584889" y="4670657"/>
              <a:ext cx="308880" cy="619920"/>
            </p14:xfrm>
          </p:contentPart>
        </mc:Choice>
        <mc:Fallback>
          <p:pic>
            <p:nvPicPr>
              <p:cNvPr id="8" name="Inkt 7">
                <a:extLst>
                  <a:ext uri="{FF2B5EF4-FFF2-40B4-BE49-F238E27FC236}">
                    <a16:creationId xmlns:a16="http://schemas.microsoft.com/office/drawing/2014/main" id="{E6EE1986-5944-464D-8729-6E741A1C50D7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548847" y="4634657"/>
                <a:ext cx="380604" cy="691560"/>
              </a:xfrm>
              <a:prstGeom prst="rect">
                <a:avLst/>
              </a:prstGeom>
            </p:spPr>
          </p:pic>
        </mc:Fallback>
      </mc:AlternateContent>
      <p:pic>
        <p:nvPicPr>
          <p:cNvPr id="12" name="Afbeelding 11">
            <a:extLst>
              <a:ext uri="{FF2B5EF4-FFF2-40B4-BE49-F238E27FC236}">
                <a16:creationId xmlns:a16="http://schemas.microsoft.com/office/drawing/2014/main" id="{B64EA0DF-82D7-4746-AB4C-1651020DFAB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715375" y="591150"/>
            <a:ext cx="1743087" cy="2122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9356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97010B-E252-4083-B6FA-14DDC6593A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sz="3600" dirty="0">
                <a:solidFill>
                  <a:srgbClr val="003782"/>
                </a:solidFill>
                <a:latin typeface="Gill Sans MT" panose="020B0502020104020203"/>
              </a:rPr>
              <a:t>Opdracht 5 :  </a:t>
            </a:r>
            <a:br>
              <a:rPr lang="nl-NL" sz="3600" dirty="0">
                <a:solidFill>
                  <a:srgbClr val="003782"/>
                </a:solidFill>
                <a:latin typeface="Gill Sans MT" panose="020B0502020104020203"/>
              </a:rPr>
            </a:br>
            <a:r>
              <a:rPr lang="nl-NL" sz="3600" dirty="0">
                <a:solidFill>
                  <a:srgbClr val="003782"/>
                </a:solidFill>
                <a:latin typeface="Gill Sans MT" panose="020B0502020104020203"/>
              </a:rPr>
              <a:t>Overzicht isolatiematerialen</a:t>
            </a:r>
            <a:endParaRPr lang="nl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62F5C43-AF5A-44AF-B173-E23021FAD6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09393" y="2019551"/>
            <a:ext cx="7707625" cy="1287068"/>
          </a:xfrm>
        </p:spPr>
        <p:txBody>
          <a:bodyPr anchor="t">
            <a:normAutofit/>
          </a:bodyPr>
          <a:lstStyle/>
          <a:p>
            <a:r>
              <a:rPr lang="nl-NL" sz="2000" b="1" dirty="0"/>
              <a:t>Van alle in het bestek (technische omschrijving) voorgeschreven isolatiematerialen breng je de volgende eigenschappen in kaart: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639770A6-E54B-4CBC-ACC8-CC7DCD20C6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728402" y="3433401"/>
            <a:ext cx="3483864" cy="2644457"/>
          </a:xfrm>
        </p:spPr>
        <p:txBody>
          <a:bodyPr>
            <a:normAutofit fontScale="92500" lnSpcReduction="20000"/>
          </a:bodyPr>
          <a:lstStyle/>
          <a:p>
            <a:r>
              <a:rPr lang="nl-NL" sz="2800" dirty="0"/>
              <a:t>dichtheid (</a:t>
            </a:r>
            <a:r>
              <a:rPr lang="nl-NL" sz="2800" dirty="0" err="1"/>
              <a:t>volumieke</a:t>
            </a:r>
            <a:r>
              <a:rPr lang="nl-NL" sz="2800" dirty="0"/>
              <a:t> massa, kg/m3)</a:t>
            </a:r>
          </a:p>
          <a:p>
            <a:r>
              <a:rPr lang="nl-NL" sz="2800" dirty="0"/>
              <a:t>warmteweerstand</a:t>
            </a:r>
          </a:p>
          <a:p>
            <a:r>
              <a:rPr lang="nl-NL" sz="2800" dirty="0"/>
              <a:t>milieuklasse</a:t>
            </a:r>
          </a:p>
          <a:p>
            <a:r>
              <a:rPr lang="nl-NL" sz="2800" dirty="0" err="1"/>
              <a:t>drukvast</a:t>
            </a:r>
            <a:endParaRPr lang="nl-NL" sz="2800" dirty="0"/>
          </a:p>
          <a:p>
            <a:endParaRPr lang="nl-NL" dirty="0"/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EE65F414-AB1F-483F-897D-8EEDE0A5E2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31275" y="3429001"/>
            <a:ext cx="3483864" cy="2637371"/>
          </a:xfrm>
        </p:spPr>
        <p:txBody>
          <a:bodyPr>
            <a:normAutofit fontScale="92500" lnSpcReduction="20000"/>
          </a:bodyPr>
          <a:lstStyle/>
          <a:p>
            <a:r>
              <a:rPr lang="nl-NL" sz="2800" dirty="0"/>
              <a:t>stootvast</a:t>
            </a:r>
          </a:p>
          <a:p>
            <a:r>
              <a:rPr lang="nl-NL" sz="2800" dirty="0" err="1"/>
              <a:t>vochtwerendheid</a:t>
            </a:r>
            <a:endParaRPr lang="nl-NL" sz="2800" dirty="0"/>
          </a:p>
          <a:p>
            <a:r>
              <a:rPr lang="nl-NL" sz="2800" dirty="0"/>
              <a:t>vormvast/uitzet &amp; krimp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59266241"/>
      </p:ext>
    </p:extLst>
  </p:cSld>
  <p:clrMapOvr>
    <a:masterClrMapping/>
  </p:clrMapOvr>
</p:sld>
</file>

<file path=ppt/theme/theme1.xml><?xml version="1.0" encoding="utf-8"?>
<a:theme xmlns:a="http://schemas.openxmlformats.org/drawingml/2006/main" name="Galerie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3AA5B04E189034A9D315D38C057525C" ma:contentTypeVersion="16" ma:contentTypeDescription="Een nieuw document maken." ma:contentTypeScope="" ma:versionID="0049754b838b806316b92051b8df5248">
  <xsd:schema xmlns:xsd="http://www.w3.org/2001/XMLSchema" xmlns:xs="http://www.w3.org/2001/XMLSchema" xmlns:p="http://schemas.microsoft.com/office/2006/metadata/properties" xmlns:ns2="1e3ce222-b516-4c4d-b8c8-4bdfb41128c1" xmlns:ns3="cdb57d31-47ec-465d-bfe9-1394de3bb8b1" targetNamespace="http://schemas.microsoft.com/office/2006/metadata/properties" ma:root="true" ma:fieldsID="008f8af4400680d5b6fc3df5c67746b0" ns2:_="" ns3:_="">
    <xsd:import namespace="1e3ce222-b516-4c4d-b8c8-4bdfb41128c1"/>
    <xsd:import namespace="cdb57d31-47ec-465d-bfe9-1394de3bb8b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e3ce222-b516-4c4d-b8c8-4bdfb41128c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4" nillable="true" ma:displayName="MediaServiceLocation" ma:internalName="MediaServiceLocation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Afbeeldingtags" ma:readOnly="false" ma:fieldId="{5cf76f15-5ced-4ddc-b409-7134ff3c332f}" ma:taxonomyMulti="true" ma:sspId="6fda581a-196f-443f-b2ec-bba2cd2cc60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b57d31-47ec-465d-bfe9-1394de3bb8b1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15c9e3f5-98a7-4659-a093-0b43427076bd}" ma:internalName="TaxCatchAll" ma:showField="CatchAllData" ma:web="cdb57d31-47ec-465d-bfe9-1394de3bb8b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cdb57d31-47ec-465d-bfe9-1394de3bb8b1" xsi:nil="true"/>
    <lcf76f155ced4ddcb4097134ff3c332f xmlns="1e3ce222-b516-4c4d-b8c8-4bdfb41128c1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CF937AA0-4A95-48B0-8E3C-C33D6D783E9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9DCE0D0-5EAC-4866-8312-1F0177A19D1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e3ce222-b516-4c4d-b8c8-4bdfb41128c1"/>
    <ds:schemaRef ds:uri="cdb57d31-47ec-465d-bfe9-1394de3bb8b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C05CB1D-C3DC-40DE-8D52-55C78EE593CD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cdb57d31-47ec-465d-bfe9-1394de3bb8b1"/>
    <ds:schemaRef ds:uri="http://purl.org/dc/terms/"/>
    <ds:schemaRef ds:uri="http://schemas.openxmlformats.org/package/2006/metadata/core-properties"/>
    <ds:schemaRef ds:uri="1e3ce222-b516-4c4d-b8c8-4bdfb41128c1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165</Words>
  <Application>Microsoft Office PowerPoint</Application>
  <PresentationFormat>Breedbeeld</PresentationFormat>
  <Paragraphs>57</Paragraphs>
  <Slides>20</Slides>
  <Notes>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20</vt:i4>
      </vt:variant>
    </vt:vector>
  </HeadingPairs>
  <TitlesOfParts>
    <vt:vector size="24" baseType="lpstr">
      <vt:lpstr>Arial</vt:lpstr>
      <vt:lpstr>Calibri</vt:lpstr>
      <vt:lpstr>Gill Sans MT</vt:lpstr>
      <vt:lpstr>Galerie</vt:lpstr>
      <vt:lpstr>Project 1.2</vt:lpstr>
      <vt:lpstr>PowerPoint-presentatie</vt:lpstr>
      <vt:lpstr>PowerPoint-presentatie</vt:lpstr>
      <vt:lpstr>Project 1.2:   bouw pw-02 vakantiewoning</vt:lpstr>
      <vt:lpstr>PowerPoint-presentatie</vt:lpstr>
      <vt:lpstr>Opdrachten week 2</vt:lpstr>
      <vt:lpstr>Taak 6 Digibib</vt:lpstr>
      <vt:lpstr>PowerPoint-presentatie</vt:lpstr>
      <vt:lpstr>Opdracht 5 :   Overzicht isolatiematerialen</vt:lpstr>
      <vt:lpstr>Opdracht 6 :   alternatieve isolatiematerialen</vt:lpstr>
      <vt:lpstr>PowerPoint-presentatie</vt:lpstr>
      <vt:lpstr>PowerPoint-presentatie</vt:lpstr>
      <vt:lpstr>opdracht 4:  verdieping aannemersbedrijf</vt:lpstr>
      <vt:lpstr>aannemersbedrijf</vt:lpstr>
      <vt:lpstr>organogram</vt:lpstr>
      <vt:lpstr>PowerPoint-presentatie</vt:lpstr>
      <vt:lpstr>PowerPoint-presentatie</vt:lpstr>
      <vt:lpstr>Directeur</vt:lpstr>
      <vt:lpstr>timmerman</vt:lpstr>
      <vt:lpstr>Vragen?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1.2</dc:title>
  <dc:creator>Anita van Hofslot</dc:creator>
  <cp:lastModifiedBy>Anita van Hofslot</cp:lastModifiedBy>
  <cp:revision>3</cp:revision>
  <dcterms:created xsi:type="dcterms:W3CDTF">2020-11-18T12:17:24Z</dcterms:created>
  <dcterms:modified xsi:type="dcterms:W3CDTF">2022-11-25T09:55:16Z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0x01010033AA5B04E189034A9D315D38C057525C</vt:lpwstr>
  </property>
  <property fmtid="{D5CDD505-2E9C-101B-9397-08002B2CF9AE}" pid="3" name="MediaServiceImageTags">
    <vt:lpwstr/>
  </property>
</Properties>
</file>