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3.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4.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5.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6.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01" r:id="rId4"/>
  </p:sldMasterIdLst>
  <p:notesMasterIdLst>
    <p:notesMasterId r:id="rId26"/>
  </p:notesMasterIdLst>
  <p:sldIdLst>
    <p:sldId id="256" r:id="rId5"/>
    <p:sldId id="277" r:id="rId6"/>
    <p:sldId id="259" r:id="rId7"/>
    <p:sldId id="273" r:id="rId8"/>
    <p:sldId id="270" r:id="rId9"/>
    <p:sldId id="260" r:id="rId10"/>
    <p:sldId id="278" r:id="rId11"/>
    <p:sldId id="281" r:id="rId12"/>
    <p:sldId id="262" r:id="rId13"/>
    <p:sldId id="261" r:id="rId14"/>
    <p:sldId id="258" r:id="rId15"/>
    <p:sldId id="263" r:id="rId16"/>
    <p:sldId id="279" r:id="rId17"/>
    <p:sldId id="264" r:id="rId18"/>
    <p:sldId id="267" r:id="rId19"/>
    <p:sldId id="268" r:id="rId20"/>
    <p:sldId id="274" r:id="rId21"/>
    <p:sldId id="271" r:id="rId22"/>
    <p:sldId id="272" r:id="rId23"/>
    <p:sldId id="269" r:id="rId24"/>
    <p:sldId id="280" r:id="rId2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A88A317-4D4E-4745-9C2A-6AEF6F31916C}" v="262" dt="2019-08-28T09:32:32.691"/>
  </p1510:revLst>
</p1510:revInfo>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65"/>
  </p:normalViewPr>
  <p:slideViewPr>
    <p:cSldViewPr snapToGrid="0">
      <p:cViewPr varScale="1">
        <p:scale>
          <a:sx n="79" d="100"/>
          <a:sy n="79" d="100"/>
        </p:scale>
        <p:origin x="101" y="12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diagrams/_rels/data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svg"/><Relationship Id="rId1" Type="http://schemas.openxmlformats.org/officeDocument/2006/relationships/image" Target="../media/image3.png"/><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svg"/></Relationships>
</file>

<file path=ppt/diagrams/_rels/data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svg"/><Relationship Id="rId1" Type="http://schemas.openxmlformats.org/officeDocument/2006/relationships/image" Target="../media/image11.png"/><Relationship Id="rId4" Type="http://schemas.openxmlformats.org/officeDocument/2006/relationships/image" Target="../media/image14.svg"/></Relationships>
</file>

<file path=ppt/diagrams/_rels/drawing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svg"/><Relationship Id="rId1" Type="http://schemas.openxmlformats.org/officeDocument/2006/relationships/image" Target="../media/image3.png"/><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svg"/></Relationships>
</file>

<file path=ppt/diagrams/_rels/drawing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svg"/><Relationship Id="rId1" Type="http://schemas.openxmlformats.org/officeDocument/2006/relationships/image" Target="../media/image11.png"/><Relationship Id="rId4" Type="http://schemas.openxmlformats.org/officeDocument/2006/relationships/image" Target="../media/image14.sv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FB90114-F11F-4C9C-8172-54C9297796DA}" type="doc">
      <dgm:prSet loTypeId="urn:microsoft.com/office/officeart/2005/8/layout/vList2" loCatId="list" qsTypeId="urn:microsoft.com/office/officeart/2005/8/quickstyle/simple4" qsCatId="simple" csTypeId="urn:microsoft.com/office/officeart/2005/8/colors/colorful1" csCatId="colorful" phldr="1"/>
      <dgm:spPr/>
      <dgm:t>
        <a:bodyPr/>
        <a:lstStyle/>
        <a:p>
          <a:endParaRPr lang="en-US"/>
        </a:p>
      </dgm:t>
    </dgm:pt>
    <dgm:pt modelId="{B0AD1EFA-468B-4192-AC47-D70540B7B187}">
      <dgm:prSet/>
      <dgm:spPr/>
      <dgm:t>
        <a:bodyPr/>
        <a:lstStyle/>
        <a:p>
          <a:r>
            <a:rPr lang="nl-NL"/>
            <a:t>Nieuwsflits</a:t>
          </a:r>
          <a:endParaRPr lang="en-US"/>
        </a:p>
      </dgm:t>
    </dgm:pt>
    <dgm:pt modelId="{ADCFF0E8-B7C4-47E6-9569-8D3691B3611A}" type="parTrans" cxnId="{B0A97F55-F2BE-4868-AADE-6E820B27451B}">
      <dgm:prSet/>
      <dgm:spPr/>
      <dgm:t>
        <a:bodyPr/>
        <a:lstStyle/>
        <a:p>
          <a:endParaRPr lang="en-US"/>
        </a:p>
      </dgm:t>
    </dgm:pt>
    <dgm:pt modelId="{7E646503-B04A-4748-B109-F07994210AE5}" type="sibTrans" cxnId="{B0A97F55-F2BE-4868-AADE-6E820B27451B}">
      <dgm:prSet/>
      <dgm:spPr/>
      <dgm:t>
        <a:bodyPr/>
        <a:lstStyle/>
        <a:p>
          <a:endParaRPr lang="en-US"/>
        </a:p>
      </dgm:t>
    </dgm:pt>
    <dgm:pt modelId="{570CDECD-1849-483C-B52C-45F240BCD34E}">
      <dgm:prSet/>
      <dgm:spPr/>
      <dgm:t>
        <a:bodyPr/>
        <a:lstStyle/>
        <a:p>
          <a:r>
            <a:rPr lang="nl-NL"/>
            <a:t>Wie ben ik</a:t>
          </a:r>
          <a:endParaRPr lang="en-US"/>
        </a:p>
      </dgm:t>
    </dgm:pt>
    <dgm:pt modelId="{1436D9CC-78C3-4BA0-9E33-8DE870C4663A}" type="parTrans" cxnId="{AC2AF1B9-8F18-4DF4-AB84-CCA46B9BAB56}">
      <dgm:prSet/>
      <dgm:spPr/>
      <dgm:t>
        <a:bodyPr/>
        <a:lstStyle/>
        <a:p>
          <a:endParaRPr lang="en-US"/>
        </a:p>
      </dgm:t>
    </dgm:pt>
    <dgm:pt modelId="{2411EACA-141D-4EF5-B262-B2D586C3A152}" type="sibTrans" cxnId="{AC2AF1B9-8F18-4DF4-AB84-CCA46B9BAB56}">
      <dgm:prSet/>
      <dgm:spPr/>
      <dgm:t>
        <a:bodyPr/>
        <a:lstStyle/>
        <a:p>
          <a:endParaRPr lang="en-US"/>
        </a:p>
      </dgm:t>
    </dgm:pt>
    <dgm:pt modelId="{68D0C45C-0D9D-4B30-8E90-705E372DAC17}">
      <dgm:prSet/>
      <dgm:spPr/>
      <dgm:t>
        <a:bodyPr/>
        <a:lstStyle/>
        <a:p>
          <a:r>
            <a:rPr lang="nl-NL"/>
            <a:t>Waar hoor ik bij</a:t>
          </a:r>
          <a:endParaRPr lang="en-US"/>
        </a:p>
      </dgm:t>
    </dgm:pt>
    <dgm:pt modelId="{55CFF2FE-FEB0-4F43-B22B-E3ADAEF916A2}" type="parTrans" cxnId="{BC2F0167-4D18-40AD-AC0A-21D02D4353AA}">
      <dgm:prSet/>
      <dgm:spPr/>
      <dgm:t>
        <a:bodyPr/>
        <a:lstStyle/>
        <a:p>
          <a:endParaRPr lang="en-US"/>
        </a:p>
      </dgm:t>
    </dgm:pt>
    <dgm:pt modelId="{1FBEA153-4B35-4B4F-B93B-D48A7003646D}" type="sibTrans" cxnId="{BC2F0167-4D18-40AD-AC0A-21D02D4353AA}">
      <dgm:prSet/>
      <dgm:spPr/>
      <dgm:t>
        <a:bodyPr/>
        <a:lstStyle/>
        <a:p>
          <a:endParaRPr lang="en-US"/>
        </a:p>
      </dgm:t>
    </dgm:pt>
    <dgm:pt modelId="{DE4FAC4A-8D42-4A62-B0AA-D12ADB4D731F}">
      <dgm:prSet/>
      <dgm:spPr/>
      <dgm:t>
        <a:bodyPr/>
        <a:lstStyle/>
        <a:p>
          <a:r>
            <a:rPr lang="nl-NL"/>
            <a:t>Nederlandse tradities</a:t>
          </a:r>
          <a:endParaRPr lang="en-US"/>
        </a:p>
      </dgm:t>
    </dgm:pt>
    <dgm:pt modelId="{604D4A83-CA1F-4386-8362-86E29F8E1969}" type="parTrans" cxnId="{7C01A3CE-4836-416F-944D-FE2A6646AA35}">
      <dgm:prSet/>
      <dgm:spPr/>
      <dgm:t>
        <a:bodyPr/>
        <a:lstStyle/>
        <a:p>
          <a:endParaRPr lang="en-US"/>
        </a:p>
      </dgm:t>
    </dgm:pt>
    <dgm:pt modelId="{05D0534F-FD02-4990-A99E-34D7332645E3}" type="sibTrans" cxnId="{7C01A3CE-4836-416F-944D-FE2A6646AA35}">
      <dgm:prSet/>
      <dgm:spPr/>
      <dgm:t>
        <a:bodyPr/>
        <a:lstStyle/>
        <a:p>
          <a:endParaRPr lang="en-US"/>
        </a:p>
      </dgm:t>
    </dgm:pt>
    <dgm:pt modelId="{F562D9A3-450A-48D6-ADF2-98442405C5CB}">
      <dgm:prSet/>
      <dgm:spPr/>
      <dgm:t>
        <a:bodyPr/>
        <a:lstStyle/>
        <a:p>
          <a:r>
            <a:rPr lang="nl-NL"/>
            <a:t>Nederlandse identiteit</a:t>
          </a:r>
          <a:endParaRPr lang="en-US"/>
        </a:p>
      </dgm:t>
    </dgm:pt>
    <dgm:pt modelId="{C0EDAAC4-40FE-4372-8579-6FE5CBB84353}" type="parTrans" cxnId="{1B6F9A1C-607D-42C3-9663-C014AB5BCC3D}">
      <dgm:prSet/>
      <dgm:spPr/>
    </dgm:pt>
    <dgm:pt modelId="{7F24083B-1E86-41C8-9E00-0D92BBF804F3}" type="sibTrans" cxnId="{1B6F9A1C-607D-42C3-9663-C014AB5BCC3D}">
      <dgm:prSet/>
      <dgm:spPr/>
    </dgm:pt>
    <dgm:pt modelId="{5712A3D1-488B-45EF-BBEF-D8F7F27378F9}" type="pres">
      <dgm:prSet presAssocID="{4FB90114-F11F-4C9C-8172-54C9297796DA}" presName="linear" presStyleCnt="0">
        <dgm:presLayoutVars>
          <dgm:animLvl val="lvl"/>
          <dgm:resizeHandles val="exact"/>
        </dgm:presLayoutVars>
      </dgm:prSet>
      <dgm:spPr/>
    </dgm:pt>
    <dgm:pt modelId="{876F8227-0633-4AB1-A935-E0438DA90D22}" type="pres">
      <dgm:prSet presAssocID="{B0AD1EFA-468B-4192-AC47-D70540B7B187}" presName="parentText" presStyleLbl="node1" presStyleIdx="0" presStyleCnt="5">
        <dgm:presLayoutVars>
          <dgm:chMax val="0"/>
          <dgm:bulletEnabled val="1"/>
        </dgm:presLayoutVars>
      </dgm:prSet>
      <dgm:spPr/>
    </dgm:pt>
    <dgm:pt modelId="{05C41E94-5A75-48C4-B381-A86EFD3BDB5A}" type="pres">
      <dgm:prSet presAssocID="{7E646503-B04A-4748-B109-F07994210AE5}" presName="spacer" presStyleCnt="0"/>
      <dgm:spPr/>
    </dgm:pt>
    <dgm:pt modelId="{45062258-CACA-4CC0-8884-B26DC2C75589}" type="pres">
      <dgm:prSet presAssocID="{F562D9A3-450A-48D6-ADF2-98442405C5CB}" presName="parentText" presStyleLbl="node1" presStyleIdx="1" presStyleCnt="5">
        <dgm:presLayoutVars>
          <dgm:chMax val="0"/>
          <dgm:bulletEnabled val="1"/>
        </dgm:presLayoutVars>
      </dgm:prSet>
      <dgm:spPr/>
    </dgm:pt>
    <dgm:pt modelId="{3ED7CF4C-FA24-4283-ABC7-F3447A25DE36}" type="pres">
      <dgm:prSet presAssocID="{7F24083B-1E86-41C8-9E00-0D92BBF804F3}" presName="spacer" presStyleCnt="0"/>
      <dgm:spPr/>
    </dgm:pt>
    <dgm:pt modelId="{FA75C297-D4DE-4BCF-AE05-C5F7D50629D8}" type="pres">
      <dgm:prSet presAssocID="{570CDECD-1849-483C-B52C-45F240BCD34E}" presName="parentText" presStyleLbl="node1" presStyleIdx="2" presStyleCnt="5">
        <dgm:presLayoutVars>
          <dgm:chMax val="0"/>
          <dgm:bulletEnabled val="1"/>
        </dgm:presLayoutVars>
      </dgm:prSet>
      <dgm:spPr/>
    </dgm:pt>
    <dgm:pt modelId="{541B518F-FB04-49EB-BBC5-8FE951371431}" type="pres">
      <dgm:prSet presAssocID="{2411EACA-141D-4EF5-B262-B2D586C3A152}" presName="spacer" presStyleCnt="0"/>
      <dgm:spPr/>
    </dgm:pt>
    <dgm:pt modelId="{A21972E0-C2CA-4FBA-8117-F98E65900E23}" type="pres">
      <dgm:prSet presAssocID="{68D0C45C-0D9D-4B30-8E90-705E372DAC17}" presName="parentText" presStyleLbl="node1" presStyleIdx="3" presStyleCnt="5">
        <dgm:presLayoutVars>
          <dgm:chMax val="0"/>
          <dgm:bulletEnabled val="1"/>
        </dgm:presLayoutVars>
      </dgm:prSet>
      <dgm:spPr/>
    </dgm:pt>
    <dgm:pt modelId="{0DF14601-2E9E-4502-9E3F-5CE193032FEA}" type="pres">
      <dgm:prSet presAssocID="{1FBEA153-4B35-4B4F-B93B-D48A7003646D}" presName="spacer" presStyleCnt="0"/>
      <dgm:spPr/>
    </dgm:pt>
    <dgm:pt modelId="{B6285CBD-0780-4B03-9836-597C21B19CC2}" type="pres">
      <dgm:prSet presAssocID="{DE4FAC4A-8D42-4A62-B0AA-D12ADB4D731F}" presName="parentText" presStyleLbl="node1" presStyleIdx="4" presStyleCnt="5">
        <dgm:presLayoutVars>
          <dgm:chMax val="0"/>
          <dgm:bulletEnabled val="1"/>
        </dgm:presLayoutVars>
      </dgm:prSet>
      <dgm:spPr/>
    </dgm:pt>
  </dgm:ptLst>
  <dgm:cxnLst>
    <dgm:cxn modelId="{1B6F9A1C-607D-42C3-9663-C014AB5BCC3D}" srcId="{4FB90114-F11F-4C9C-8172-54C9297796DA}" destId="{F562D9A3-450A-48D6-ADF2-98442405C5CB}" srcOrd="1" destOrd="0" parTransId="{C0EDAAC4-40FE-4372-8579-6FE5CBB84353}" sibTransId="{7F24083B-1E86-41C8-9E00-0D92BBF804F3}"/>
    <dgm:cxn modelId="{96D3B535-E57F-4810-A72F-345A380DCD3B}" type="presOf" srcId="{68D0C45C-0D9D-4B30-8E90-705E372DAC17}" destId="{A21972E0-C2CA-4FBA-8117-F98E65900E23}" srcOrd="0" destOrd="0" presId="urn:microsoft.com/office/officeart/2005/8/layout/vList2"/>
    <dgm:cxn modelId="{69C48839-D34D-4B35-97F8-DDF1993ED47C}" type="presOf" srcId="{4FB90114-F11F-4C9C-8172-54C9297796DA}" destId="{5712A3D1-488B-45EF-BBEF-D8F7F27378F9}" srcOrd="0" destOrd="0" presId="urn:microsoft.com/office/officeart/2005/8/layout/vList2"/>
    <dgm:cxn modelId="{93532361-E718-4F25-B16D-BA1879B7ED0F}" type="presOf" srcId="{570CDECD-1849-483C-B52C-45F240BCD34E}" destId="{FA75C297-D4DE-4BCF-AE05-C5F7D50629D8}" srcOrd="0" destOrd="0" presId="urn:microsoft.com/office/officeart/2005/8/layout/vList2"/>
    <dgm:cxn modelId="{BC2F0167-4D18-40AD-AC0A-21D02D4353AA}" srcId="{4FB90114-F11F-4C9C-8172-54C9297796DA}" destId="{68D0C45C-0D9D-4B30-8E90-705E372DAC17}" srcOrd="3" destOrd="0" parTransId="{55CFF2FE-FEB0-4F43-B22B-E3ADAEF916A2}" sibTransId="{1FBEA153-4B35-4B4F-B93B-D48A7003646D}"/>
    <dgm:cxn modelId="{B0A97F55-F2BE-4868-AADE-6E820B27451B}" srcId="{4FB90114-F11F-4C9C-8172-54C9297796DA}" destId="{B0AD1EFA-468B-4192-AC47-D70540B7B187}" srcOrd="0" destOrd="0" parTransId="{ADCFF0E8-B7C4-47E6-9569-8D3691B3611A}" sibTransId="{7E646503-B04A-4748-B109-F07994210AE5}"/>
    <dgm:cxn modelId="{EA41B798-A884-4883-BB67-B39F762FD113}" type="presOf" srcId="{F562D9A3-450A-48D6-ADF2-98442405C5CB}" destId="{45062258-CACA-4CC0-8884-B26DC2C75589}" srcOrd="0" destOrd="0" presId="urn:microsoft.com/office/officeart/2005/8/layout/vList2"/>
    <dgm:cxn modelId="{AC2AF1B9-8F18-4DF4-AB84-CCA46B9BAB56}" srcId="{4FB90114-F11F-4C9C-8172-54C9297796DA}" destId="{570CDECD-1849-483C-B52C-45F240BCD34E}" srcOrd="2" destOrd="0" parTransId="{1436D9CC-78C3-4BA0-9E33-8DE870C4663A}" sibTransId="{2411EACA-141D-4EF5-B262-B2D586C3A152}"/>
    <dgm:cxn modelId="{7C01A3CE-4836-416F-944D-FE2A6646AA35}" srcId="{4FB90114-F11F-4C9C-8172-54C9297796DA}" destId="{DE4FAC4A-8D42-4A62-B0AA-D12ADB4D731F}" srcOrd="4" destOrd="0" parTransId="{604D4A83-CA1F-4386-8362-86E29F8E1969}" sibTransId="{05D0534F-FD02-4990-A99E-34D7332645E3}"/>
    <dgm:cxn modelId="{20E042D0-39DB-4267-BDAA-6D19996494D1}" type="presOf" srcId="{DE4FAC4A-8D42-4A62-B0AA-D12ADB4D731F}" destId="{B6285CBD-0780-4B03-9836-597C21B19CC2}" srcOrd="0" destOrd="0" presId="urn:microsoft.com/office/officeart/2005/8/layout/vList2"/>
    <dgm:cxn modelId="{6C88BEF5-E624-4885-BB82-82EB071AA172}" type="presOf" srcId="{B0AD1EFA-468B-4192-AC47-D70540B7B187}" destId="{876F8227-0633-4AB1-A935-E0438DA90D22}" srcOrd="0" destOrd="0" presId="urn:microsoft.com/office/officeart/2005/8/layout/vList2"/>
    <dgm:cxn modelId="{664104BF-6F7B-4A41-B6B7-9A01D58AA76C}" type="presParOf" srcId="{5712A3D1-488B-45EF-BBEF-D8F7F27378F9}" destId="{876F8227-0633-4AB1-A935-E0438DA90D22}" srcOrd="0" destOrd="0" presId="urn:microsoft.com/office/officeart/2005/8/layout/vList2"/>
    <dgm:cxn modelId="{2E247834-9725-4DD1-9FC8-110A661BB2F4}" type="presParOf" srcId="{5712A3D1-488B-45EF-BBEF-D8F7F27378F9}" destId="{05C41E94-5A75-48C4-B381-A86EFD3BDB5A}" srcOrd="1" destOrd="0" presId="urn:microsoft.com/office/officeart/2005/8/layout/vList2"/>
    <dgm:cxn modelId="{A9EF355D-5482-4344-A4EB-861A1B03E8B9}" type="presParOf" srcId="{5712A3D1-488B-45EF-BBEF-D8F7F27378F9}" destId="{45062258-CACA-4CC0-8884-B26DC2C75589}" srcOrd="2" destOrd="0" presId="urn:microsoft.com/office/officeart/2005/8/layout/vList2"/>
    <dgm:cxn modelId="{24318821-68DF-4F0D-B65C-7FAAD623D3A8}" type="presParOf" srcId="{5712A3D1-488B-45EF-BBEF-D8F7F27378F9}" destId="{3ED7CF4C-FA24-4283-ABC7-F3447A25DE36}" srcOrd="3" destOrd="0" presId="urn:microsoft.com/office/officeart/2005/8/layout/vList2"/>
    <dgm:cxn modelId="{88985777-FB67-4EDA-9FF3-040F4045C4A0}" type="presParOf" srcId="{5712A3D1-488B-45EF-BBEF-D8F7F27378F9}" destId="{FA75C297-D4DE-4BCF-AE05-C5F7D50629D8}" srcOrd="4" destOrd="0" presId="urn:microsoft.com/office/officeart/2005/8/layout/vList2"/>
    <dgm:cxn modelId="{FCCAD59D-9D58-4097-B0EA-048D7D5167E1}" type="presParOf" srcId="{5712A3D1-488B-45EF-BBEF-D8F7F27378F9}" destId="{541B518F-FB04-49EB-BBC5-8FE951371431}" srcOrd="5" destOrd="0" presId="urn:microsoft.com/office/officeart/2005/8/layout/vList2"/>
    <dgm:cxn modelId="{81EC5483-CEA6-441D-A7A6-A0520520A8D9}" type="presParOf" srcId="{5712A3D1-488B-45EF-BBEF-D8F7F27378F9}" destId="{A21972E0-C2CA-4FBA-8117-F98E65900E23}" srcOrd="6" destOrd="0" presId="urn:microsoft.com/office/officeart/2005/8/layout/vList2"/>
    <dgm:cxn modelId="{4DB62947-3D1F-4F74-82FC-226753B91871}" type="presParOf" srcId="{5712A3D1-488B-45EF-BBEF-D8F7F27378F9}" destId="{0DF14601-2E9E-4502-9E3F-5CE193032FEA}" srcOrd="7" destOrd="0" presId="urn:microsoft.com/office/officeart/2005/8/layout/vList2"/>
    <dgm:cxn modelId="{3854703F-D150-49FC-B144-3D8CB1A3331C}" type="presParOf" srcId="{5712A3D1-488B-45EF-BBEF-D8F7F27378F9}" destId="{B6285CBD-0780-4B03-9836-597C21B19CC2}" srcOrd="8"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1FCB4C1-B282-4335-8440-568E7D64975C}" type="doc">
      <dgm:prSet loTypeId="urn:microsoft.com/office/officeart/2005/8/layout/default" loCatId="list" qsTypeId="urn:microsoft.com/office/officeart/2005/8/quickstyle/simple4" qsCatId="simple" csTypeId="urn:microsoft.com/office/officeart/2005/8/colors/colorful1" csCatId="colorful" phldr="1"/>
      <dgm:spPr/>
      <dgm:t>
        <a:bodyPr/>
        <a:lstStyle/>
        <a:p>
          <a:endParaRPr lang="en-US"/>
        </a:p>
      </dgm:t>
    </dgm:pt>
    <dgm:pt modelId="{06E553F3-D89B-472E-8C0A-8C57995A7853}">
      <dgm:prSet/>
      <dgm:spPr/>
      <dgm:t>
        <a:bodyPr/>
        <a:lstStyle/>
        <a:p>
          <a:r>
            <a:rPr lang="nl-NL"/>
            <a:t>De student kan aan het einde van de les:</a:t>
          </a:r>
          <a:endParaRPr lang="en-US"/>
        </a:p>
      </dgm:t>
    </dgm:pt>
    <dgm:pt modelId="{0F6BE63A-E667-4682-A6A2-818060A1F26E}" type="parTrans" cxnId="{7EEE3BDE-BBE6-42B8-84F0-7D651B607B85}">
      <dgm:prSet/>
      <dgm:spPr/>
      <dgm:t>
        <a:bodyPr/>
        <a:lstStyle/>
        <a:p>
          <a:endParaRPr lang="en-US"/>
        </a:p>
      </dgm:t>
    </dgm:pt>
    <dgm:pt modelId="{C6C5C3BC-F0F2-48F9-B28D-2806AC579AAA}" type="sibTrans" cxnId="{7EEE3BDE-BBE6-42B8-84F0-7D651B607B85}">
      <dgm:prSet/>
      <dgm:spPr/>
      <dgm:t>
        <a:bodyPr/>
        <a:lstStyle/>
        <a:p>
          <a:endParaRPr lang="en-US"/>
        </a:p>
      </dgm:t>
    </dgm:pt>
    <dgm:pt modelId="{BBB1C32C-3DB6-46A1-BA95-6B6369149688}">
      <dgm:prSet/>
      <dgm:spPr/>
      <dgm:t>
        <a:bodyPr/>
        <a:lstStyle/>
        <a:p>
          <a:r>
            <a:rPr lang="nl-NL"/>
            <a:t>Kenmerken van eigen en Nederlandse identiteit benoemen</a:t>
          </a:r>
          <a:endParaRPr lang="en-US"/>
        </a:p>
      </dgm:t>
    </dgm:pt>
    <dgm:pt modelId="{AACE0574-19A9-480D-BDAB-7B098D12E196}" type="parTrans" cxnId="{50656384-D60F-4A83-997E-0666E5D0B363}">
      <dgm:prSet/>
      <dgm:spPr/>
      <dgm:t>
        <a:bodyPr/>
        <a:lstStyle/>
        <a:p>
          <a:endParaRPr lang="en-US"/>
        </a:p>
      </dgm:t>
    </dgm:pt>
    <dgm:pt modelId="{64B25E85-33DB-4044-B642-BDD14357629E}" type="sibTrans" cxnId="{50656384-D60F-4A83-997E-0666E5D0B363}">
      <dgm:prSet/>
      <dgm:spPr/>
      <dgm:t>
        <a:bodyPr/>
        <a:lstStyle/>
        <a:p>
          <a:endParaRPr lang="en-US"/>
        </a:p>
      </dgm:t>
    </dgm:pt>
    <dgm:pt modelId="{70361CEC-A928-4477-A6D6-2754A992F7FD}">
      <dgm:prSet/>
      <dgm:spPr/>
      <dgm:t>
        <a:bodyPr/>
        <a:lstStyle/>
        <a:p>
          <a:r>
            <a:rPr lang="nl-NL"/>
            <a:t>Benoemen wat een cultuur vormt</a:t>
          </a:r>
          <a:endParaRPr lang="en-US"/>
        </a:p>
      </dgm:t>
    </dgm:pt>
    <dgm:pt modelId="{9B418DF6-5592-4F2F-ACF9-1F357F9DCC1C}" type="parTrans" cxnId="{AEBE16DE-0B27-4F36-B36B-0CAE7D0095B3}">
      <dgm:prSet/>
      <dgm:spPr/>
      <dgm:t>
        <a:bodyPr/>
        <a:lstStyle/>
        <a:p>
          <a:endParaRPr lang="en-US"/>
        </a:p>
      </dgm:t>
    </dgm:pt>
    <dgm:pt modelId="{05641D06-3CD3-4E52-9C62-193FB4F467AB}" type="sibTrans" cxnId="{AEBE16DE-0B27-4F36-B36B-0CAE7D0095B3}">
      <dgm:prSet/>
      <dgm:spPr/>
      <dgm:t>
        <a:bodyPr/>
        <a:lstStyle/>
        <a:p>
          <a:endParaRPr lang="en-US"/>
        </a:p>
      </dgm:t>
    </dgm:pt>
    <dgm:pt modelId="{1A78E49E-E8DC-4270-B9A8-DF2FC4113A95}">
      <dgm:prSet/>
      <dgm:spPr/>
      <dgm:t>
        <a:bodyPr/>
        <a:lstStyle/>
        <a:p>
          <a:r>
            <a:rPr lang="nl-NL"/>
            <a:t>Een aantal tradities/gewoontes opnoemen van de Nederlandse cultuur</a:t>
          </a:r>
        </a:p>
      </dgm:t>
    </dgm:pt>
    <dgm:pt modelId="{71A70A15-4EA9-45FF-8FC9-A721E41A9930}" type="parTrans" cxnId="{50E9C4E9-2D1D-4A4C-868D-88A048918D7F}">
      <dgm:prSet/>
      <dgm:spPr/>
    </dgm:pt>
    <dgm:pt modelId="{A9771B99-1C86-40CF-A1B5-BFF157E73C27}" type="sibTrans" cxnId="{50E9C4E9-2D1D-4A4C-868D-88A048918D7F}">
      <dgm:prSet/>
      <dgm:spPr/>
    </dgm:pt>
    <dgm:pt modelId="{2B648453-19B9-4295-B140-A15F87B12A4E}">
      <dgm:prSet/>
      <dgm:spPr/>
      <dgm:t>
        <a:bodyPr/>
        <a:lstStyle/>
        <a:p>
          <a:r>
            <a:rPr lang="nl-NL"/>
            <a:t>Zijn mening verwoorden aangaande identiteit en cultuur</a:t>
          </a:r>
        </a:p>
      </dgm:t>
    </dgm:pt>
    <dgm:pt modelId="{82FAEE7A-2BAC-49CC-95C1-0EF9C6D25100}" type="parTrans" cxnId="{65AFE1CF-C516-483F-BC2B-9C4DF1D86151}">
      <dgm:prSet/>
      <dgm:spPr/>
    </dgm:pt>
    <dgm:pt modelId="{A79AB82C-98D7-4F65-B1B8-C2C831854A37}" type="sibTrans" cxnId="{65AFE1CF-C516-483F-BC2B-9C4DF1D86151}">
      <dgm:prSet/>
      <dgm:spPr/>
    </dgm:pt>
    <dgm:pt modelId="{8E2C6988-7166-422A-81AA-B85693741A62}" type="pres">
      <dgm:prSet presAssocID="{31FCB4C1-B282-4335-8440-568E7D64975C}" presName="diagram" presStyleCnt="0">
        <dgm:presLayoutVars>
          <dgm:dir/>
          <dgm:resizeHandles val="exact"/>
        </dgm:presLayoutVars>
      </dgm:prSet>
      <dgm:spPr/>
    </dgm:pt>
    <dgm:pt modelId="{1CB3FB02-36FE-44D1-89B3-716851B19FC3}" type="pres">
      <dgm:prSet presAssocID="{06E553F3-D89B-472E-8C0A-8C57995A7853}" presName="node" presStyleLbl="node1" presStyleIdx="0" presStyleCnt="5">
        <dgm:presLayoutVars>
          <dgm:bulletEnabled val="1"/>
        </dgm:presLayoutVars>
      </dgm:prSet>
      <dgm:spPr/>
    </dgm:pt>
    <dgm:pt modelId="{2C220AB2-E998-41AC-AA08-D9E6E50D84B0}" type="pres">
      <dgm:prSet presAssocID="{C6C5C3BC-F0F2-48F9-B28D-2806AC579AAA}" presName="sibTrans" presStyleCnt="0"/>
      <dgm:spPr/>
    </dgm:pt>
    <dgm:pt modelId="{01C0A3A8-5C35-45C9-A174-BB78D86D0E72}" type="pres">
      <dgm:prSet presAssocID="{BBB1C32C-3DB6-46A1-BA95-6B6369149688}" presName="node" presStyleLbl="node1" presStyleIdx="1" presStyleCnt="5">
        <dgm:presLayoutVars>
          <dgm:bulletEnabled val="1"/>
        </dgm:presLayoutVars>
      </dgm:prSet>
      <dgm:spPr/>
    </dgm:pt>
    <dgm:pt modelId="{D559338F-83F7-47EA-A0DA-D11FF35DA4DF}" type="pres">
      <dgm:prSet presAssocID="{64B25E85-33DB-4044-B642-BDD14357629E}" presName="sibTrans" presStyleCnt="0"/>
      <dgm:spPr/>
    </dgm:pt>
    <dgm:pt modelId="{D5A3B191-9A65-4428-96F3-BEF51C5F3592}" type="pres">
      <dgm:prSet presAssocID="{70361CEC-A928-4477-A6D6-2754A992F7FD}" presName="node" presStyleLbl="node1" presStyleIdx="2" presStyleCnt="5">
        <dgm:presLayoutVars>
          <dgm:bulletEnabled val="1"/>
        </dgm:presLayoutVars>
      </dgm:prSet>
      <dgm:spPr/>
    </dgm:pt>
    <dgm:pt modelId="{AD740B56-5697-4D7E-85C8-BA29ACCDD297}" type="pres">
      <dgm:prSet presAssocID="{05641D06-3CD3-4E52-9C62-193FB4F467AB}" presName="sibTrans" presStyleCnt="0"/>
      <dgm:spPr/>
    </dgm:pt>
    <dgm:pt modelId="{9ECF710A-7E7D-416B-A666-E5495CA90409}" type="pres">
      <dgm:prSet presAssocID="{1A78E49E-E8DC-4270-B9A8-DF2FC4113A95}" presName="node" presStyleLbl="node1" presStyleIdx="3" presStyleCnt="5">
        <dgm:presLayoutVars>
          <dgm:bulletEnabled val="1"/>
        </dgm:presLayoutVars>
      </dgm:prSet>
      <dgm:spPr/>
    </dgm:pt>
    <dgm:pt modelId="{B43FC133-CAC4-4F24-B563-7365EE90B709}" type="pres">
      <dgm:prSet presAssocID="{A9771B99-1C86-40CF-A1B5-BFF157E73C27}" presName="sibTrans" presStyleCnt="0"/>
      <dgm:spPr/>
    </dgm:pt>
    <dgm:pt modelId="{689EF33E-E6CD-40AD-8C93-DB0E90C86E51}" type="pres">
      <dgm:prSet presAssocID="{2B648453-19B9-4295-B140-A15F87B12A4E}" presName="node" presStyleLbl="node1" presStyleIdx="4" presStyleCnt="5">
        <dgm:presLayoutVars>
          <dgm:bulletEnabled val="1"/>
        </dgm:presLayoutVars>
      </dgm:prSet>
      <dgm:spPr/>
    </dgm:pt>
  </dgm:ptLst>
  <dgm:cxnLst>
    <dgm:cxn modelId="{86F75C0D-42A5-4807-8013-9079C2629BCB}" type="presOf" srcId="{2B648453-19B9-4295-B140-A15F87B12A4E}" destId="{689EF33E-E6CD-40AD-8C93-DB0E90C86E51}" srcOrd="0" destOrd="0" presId="urn:microsoft.com/office/officeart/2005/8/layout/default"/>
    <dgm:cxn modelId="{264BAE30-11DA-4F0A-B351-F6F07E0EDE08}" type="presOf" srcId="{70361CEC-A928-4477-A6D6-2754A992F7FD}" destId="{D5A3B191-9A65-4428-96F3-BEF51C5F3592}" srcOrd="0" destOrd="0" presId="urn:microsoft.com/office/officeart/2005/8/layout/default"/>
    <dgm:cxn modelId="{F1584463-1A23-4597-901A-2FE0778F6A70}" type="presOf" srcId="{1A78E49E-E8DC-4270-B9A8-DF2FC4113A95}" destId="{9ECF710A-7E7D-416B-A666-E5495CA90409}" srcOrd="0" destOrd="0" presId="urn:microsoft.com/office/officeart/2005/8/layout/default"/>
    <dgm:cxn modelId="{50656384-D60F-4A83-997E-0666E5D0B363}" srcId="{31FCB4C1-B282-4335-8440-568E7D64975C}" destId="{BBB1C32C-3DB6-46A1-BA95-6B6369149688}" srcOrd="1" destOrd="0" parTransId="{AACE0574-19A9-480D-BDAB-7B098D12E196}" sibTransId="{64B25E85-33DB-4044-B642-BDD14357629E}"/>
    <dgm:cxn modelId="{1382D09E-9AE0-4CBB-9595-0A96378DF840}" type="presOf" srcId="{06E553F3-D89B-472E-8C0A-8C57995A7853}" destId="{1CB3FB02-36FE-44D1-89B3-716851B19FC3}" srcOrd="0" destOrd="0" presId="urn:microsoft.com/office/officeart/2005/8/layout/default"/>
    <dgm:cxn modelId="{324BF19F-064E-4FAD-B281-9F97DA20B364}" type="presOf" srcId="{31FCB4C1-B282-4335-8440-568E7D64975C}" destId="{8E2C6988-7166-422A-81AA-B85693741A62}" srcOrd="0" destOrd="0" presId="urn:microsoft.com/office/officeart/2005/8/layout/default"/>
    <dgm:cxn modelId="{65AFE1CF-C516-483F-BC2B-9C4DF1D86151}" srcId="{31FCB4C1-B282-4335-8440-568E7D64975C}" destId="{2B648453-19B9-4295-B140-A15F87B12A4E}" srcOrd="4" destOrd="0" parTransId="{82FAEE7A-2BAC-49CC-95C1-0EF9C6D25100}" sibTransId="{A79AB82C-98D7-4F65-B1B8-C2C831854A37}"/>
    <dgm:cxn modelId="{0DE73FDB-B57A-4DB2-A823-C09D9CBBE846}" type="presOf" srcId="{BBB1C32C-3DB6-46A1-BA95-6B6369149688}" destId="{01C0A3A8-5C35-45C9-A174-BB78D86D0E72}" srcOrd="0" destOrd="0" presId="urn:microsoft.com/office/officeart/2005/8/layout/default"/>
    <dgm:cxn modelId="{AEBE16DE-0B27-4F36-B36B-0CAE7D0095B3}" srcId="{31FCB4C1-B282-4335-8440-568E7D64975C}" destId="{70361CEC-A928-4477-A6D6-2754A992F7FD}" srcOrd="2" destOrd="0" parTransId="{9B418DF6-5592-4F2F-ACF9-1F357F9DCC1C}" sibTransId="{05641D06-3CD3-4E52-9C62-193FB4F467AB}"/>
    <dgm:cxn modelId="{7EEE3BDE-BBE6-42B8-84F0-7D651B607B85}" srcId="{31FCB4C1-B282-4335-8440-568E7D64975C}" destId="{06E553F3-D89B-472E-8C0A-8C57995A7853}" srcOrd="0" destOrd="0" parTransId="{0F6BE63A-E667-4682-A6A2-818060A1F26E}" sibTransId="{C6C5C3BC-F0F2-48F9-B28D-2806AC579AAA}"/>
    <dgm:cxn modelId="{50E9C4E9-2D1D-4A4C-868D-88A048918D7F}" srcId="{31FCB4C1-B282-4335-8440-568E7D64975C}" destId="{1A78E49E-E8DC-4270-B9A8-DF2FC4113A95}" srcOrd="3" destOrd="0" parTransId="{71A70A15-4EA9-45FF-8FC9-A721E41A9930}" sibTransId="{A9771B99-1C86-40CF-A1B5-BFF157E73C27}"/>
    <dgm:cxn modelId="{0F390F8F-A012-41E9-8AA0-EA54A4EE9990}" type="presParOf" srcId="{8E2C6988-7166-422A-81AA-B85693741A62}" destId="{1CB3FB02-36FE-44D1-89B3-716851B19FC3}" srcOrd="0" destOrd="0" presId="urn:microsoft.com/office/officeart/2005/8/layout/default"/>
    <dgm:cxn modelId="{F02C96F5-16F9-4410-8CCC-5BE1ABAD9D99}" type="presParOf" srcId="{8E2C6988-7166-422A-81AA-B85693741A62}" destId="{2C220AB2-E998-41AC-AA08-D9E6E50D84B0}" srcOrd="1" destOrd="0" presId="urn:microsoft.com/office/officeart/2005/8/layout/default"/>
    <dgm:cxn modelId="{8F28D383-EA43-4B69-8C33-FB8118169485}" type="presParOf" srcId="{8E2C6988-7166-422A-81AA-B85693741A62}" destId="{01C0A3A8-5C35-45C9-A174-BB78D86D0E72}" srcOrd="2" destOrd="0" presId="urn:microsoft.com/office/officeart/2005/8/layout/default"/>
    <dgm:cxn modelId="{3AB3047A-EC55-4486-8FB8-75B5E7A5BE44}" type="presParOf" srcId="{8E2C6988-7166-422A-81AA-B85693741A62}" destId="{D559338F-83F7-47EA-A0DA-D11FF35DA4DF}" srcOrd="3" destOrd="0" presId="urn:microsoft.com/office/officeart/2005/8/layout/default"/>
    <dgm:cxn modelId="{29C7FB20-3B0C-4BCF-9BD3-83E57D3D71DB}" type="presParOf" srcId="{8E2C6988-7166-422A-81AA-B85693741A62}" destId="{D5A3B191-9A65-4428-96F3-BEF51C5F3592}" srcOrd="4" destOrd="0" presId="urn:microsoft.com/office/officeart/2005/8/layout/default"/>
    <dgm:cxn modelId="{4FAA2E0E-B6F5-4D02-801F-82326D9F2028}" type="presParOf" srcId="{8E2C6988-7166-422A-81AA-B85693741A62}" destId="{AD740B56-5697-4D7E-85C8-BA29ACCDD297}" srcOrd="5" destOrd="0" presId="urn:microsoft.com/office/officeart/2005/8/layout/default"/>
    <dgm:cxn modelId="{F4CC2D7C-4386-4459-AF37-169CA35EC110}" type="presParOf" srcId="{8E2C6988-7166-422A-81AA-B85693741A62}" destId="{9ECF710A-7E7D-416B-A666-E5495CA90409}" srcOrd="6" destOrd="0" presId="urn:microsoft.com/office/officeart/2005/8/layout/default"/>
    <dgm:cxn modelId="{544B02F3-A31F-4626-9A06-842C7A9586CD}" type="presParOf" srcId="{8E2C6988-7166-422A-81AA-B85693741A62}" destId="{B43FC133-CAC4-4F24-B563-7365EE90B709}" srcOrd="7" destOrd="0" presId="urn:microsoft.com/office/officeart/2005/8/layout/default"/>
    <dgm:cxn modelId="{9FE801D2-F910-489B-99F2-DA4C43EE9F6A}" type="presParOf" srcId="{8E2C6988-7166-422A-81AA-B85693741A62}" destId="{689EF33E-E6CD-40AD-8C93-DB0E90C86E51}" srcOrd="8"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A732D4B-5B65-4D4B-BD62-B96F2A0F6911}"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1E911634-B8D3-40A5-92C3-E10A446C6C1D}">
      <dgm:prSet/>
      <dgm:spPr/>
      <dgm:t>
        <a:bodyPr/>
        <a:lstStyle/>
        <a:p>
          <a:pPr>
            <a:lnSpc>
              <a:spcPct val="100000"/>
            </a:lnSpc>
          </a:pPr>
          <a:r>
            <a:rPr lang="nl-NL">
              <a:solidFill>
                <a:srgbClr val="FF0000"/>
              </a:solidFill>
            </a:rPr>
            <a:t>Wie je bent, van nature: </a:t>
          </a:r>
          <a:r>
            <a:rPr lang="nl-NL"/>
            <a:t>karakter, talenten, geslacht, seksuele voorkeur</a:t>
          </a:r>
          <a:endParaRPr lang="en-US"/>
        </a:p>
      </dgm:t>
    </dgm:pt>
    <dgm:pt modelId="{0CA43FB9-0CD6-4327-A862-85D35386495F}" type="parTrans" cxnId="{349E34BB-B046-4898-B96F-25C77F808938}">
      <dgm:prSet/>
      <dgm:spPr/>
      <dgm:t>
        <a:bodyPr/>
        <a:lstStyle/>
        <a:p>
          <a:endParaRPr lang="en-US"/>
        </a:p>
      </dgm:t>
    </dgm:pt>
    <dgm:pt modelId="{867FECC2-BA36-4C27-BB91-312C80E67CE0}" type="sibTrans" cxnId="{349E34BB-B046-4898-B96F-25C77F808938}">
      <dgm:prSet/>
      <dgm:spPr/>
      <dgm:t>
        <a:bodyPr/>
        <a:lstStyle/>
        <a:p>
          <a:endParaRPr lang="en-US"/>
        </a:p>
      </dgm:t>
    </dgm:pt>
    <dgm:pt modelId="{CB24E943-7224-4295-8DE9-2113D54A1359}">
      <dgm:prSet/>
      <dgm:spPr/>
      <dgm:t>
        <a:bodyPr/>
        <a:lstStyle/>
        <a:p>
          <a:pPr>
            <a:lnSpc>
              <a:spcPct val="100000"/>
            </a:lnSpc>
          </a:pPr>
          <a:r>
            <a:rPr lang="nl-NL">
              <a:solidFill>
                <a:srgbClr val="FF0000"/>
              </a:solidFill>
            </a:rPr>
            <a:t>Wie je bent, door aangeleerd gedrag: </a:t>
          </a:r>
          <a:r>
            <a:rPr lang="nl-NL"/>
            <a:t>gedrag, waarden, kennis, vaardigheden</a:t>
          </a:r>
          <a:endParaRPr lang="en-US"/>
        </a:p>
      </dgm:t>
    </dgm:pt>
    <dgm:pt modelId="{5DA8E7E6-8E88-4276-8DA4-EF7214A3EB09}" type="parTrans" cxnId="{F4A48E61-8AAA-4ABD-B755-5DFF3C847BFB}">
      <dgm:prSet/>
      <dgm:spPr/>
      <dgm:t>
        <a:bodyPr/>
        <a:lstStyle/>
        <a:p>
          <a:endParaRPr lang="en-US"/>
        </a:p>
      </dgm:t>
    </dgm:pt>
    <dgm:pt modelId="{C4D0CAC8-437E-49D0-B90B-2B0F0ADFBBCE}" type="sibTrans" cxnId="{F4A48E61-8AAA-4ABD-B755-5DFF3C847BFB}">
      <dgm:prSet/>
      <dgm:spPr/>
      <dgm:t>
        <a:bodyPr/>
        <a:lstStyle/>
        <a:p>
          <a:endParaRPr lang="en-US"/>
        </a:p>
      </dgm:t>
    </dgm:pt>
    <dgm:pt modelId="{054B5582-C913-4C13-AE94-0716A33F9CF0}">
      <dgm:prSet/>
      <dgm:spPr/>
      <dgm:t>
        <a:bodyPr/>
        <a:lstStyle/>
        <a:p>
          <a:pPr>
            <a:lnSpc>
              <a:spcPct val="100000"/>
            </a:lnSpc>
          </a:pPr>
          <a:r>
            <a:rPr lang="nl-NL">
              <a:solidFill>
                <a:srgbClr val="FF0000"/>
              </a:solidFill>
            </a:rPr>
            <a:t>Wie je bent, door wat je kiest</a:t>
          </a:r>
          <a:r>
            <a:rPr lang="nl-NL"/>
            <a:t>: omgeving, beroep- en studiekeuze, hobby’s, imago</a:t>
          </a:r>
          <a:endParaRPr lang="en-US"/>
        </a:p>
      </dgm:t>
    </dgm:pt>
    <dgm:pt modelId="{9EE40786-111C-41D8-83EC-CBE0124B1759}" type="parTrans" cxnId="{D345F898-B2C1-4672-A15F-923920F330F0}">
      <dgm:prSet/>
      <dgm:spPr/>
      <dgm:t>
        <a:bodyPr/>
        <a:lstStyle/>
        <a:p>
          <a:endParaRPr lang="en-US"/>
        </a:p>
      </dgm:t>
    </dgm:pt>
    <dgm:pt modelId="{FE1F3493-5F52-4FDF-B15A-4B86315A1D50}" type="sibTrans" cxnId="{D345F898-B2C1-4672-A15F-923920F330F0}">
      <dgm:prSet/>
      <dgm:spPr/>
      <dgm:t>
        <a:bodyPr/>
        <a:lstStyle/>
        <a:p>
          <a:endParaRPr lang="en-US"/>
        </a:p>
      </dgm:t>
    </dgm:pt>
    <dgm:pt modelId="{1AB7CECE-FE59-42D4-9D24-3305137E959F}" type="pres">
      <dgm:prSet presAssocID="{AA732D4B-5B65-4D4B-BD62-B96F2A0F6911}" presName="root" presStyleCnt="0">
        <dgm:presLayoutVars>
          <dgm:dir/>
          <dgm:resizeHandles val="exact"/>
        </dgm:presLayoutVars>
      </dgm:prSet>
      <dgm:spPr/>
    </dgm:pt>
    <dgm:pt modelId="{56B9A9A1-6E29-484C-AAA0-9C396F706ECD}" type="pres">
      <dgm:prSet presAssocID="{1E911634-B8D3-40A5-92C3-E10A446C6C1D}" presName="compNode" presStyleCnt="0"/>
      <dgm:spPr/>
    </dgm:pt>
    <dgm:pt modelId="{A85918E2-EC10-4F1F-A1C1-4CB95EC81F95}" type="pres">
      <dgm:prSet presAssocID="{1E911634-B8D3-40A5-92C3-E10A446C6C1D}" presName="bgRect" presStyleLbl="bgShp" presStyleIdx="0" presStyleCnt="3"/>
      <dgm:spPr/>
    </dgm:pt>
    <dgm:pt modelId="{37A63457-F104-44C4-982F-C386BDF07AF2}" type="pres">
      <dgm:prSet presAssocID="{1E911634-B8D3-40A5-92C3-E10A446C6C1D}"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Group"/>
        </a:ext>
      </dgm:extLst>
    </dgm:pt>
    <dgm:pt modelId="{B0BB3074-FE87-499A-903A-6B83C39C3155}" type="pres">
      <dgm:prSet presAssocID="{1E911634-B8D3-40A5-92C3-E10A446C6C1D}" presName="spaceRect" presStyleCnt="0"/>
      <dgm:spPr/>
    </dgm:pt>
    <dgm:pt modelId="{6E21079C-1DE9-435B-8A02-10DB9309D1B1}" type="pres">
      <dgm:prSet presAssocID="{1E911634-B8D3-40A5-92C3-E10A446C6C1D}" presName="parTx" presStyleLbl="revTx" presStyleIdx="0" presStyleCnt="3">
        <dgm:presLayoutVars>
          <dgm:chMax val="0"/>
          <dgm:chPref val="0"/>
        </dgm:presLayoutVars>
      </dgm:prSet>
      <dgm:spPr/>
    </dgm:pt>
    <dgm:pt modelId="{FD5240BC-1152-4689-94B0-BAF2631D19EC}" type="pres">
      <dgm:prSet presAssocID="{867FECC2-BA36-4C27-BB91-312C80E67CE0}" presName="sibTrans" presStyleCnt="0"/>
      <dgm:spPr/>
    </dgm:pt>
    <dgm:pt modelId="{6065F9B5-6114-4E1E-9C7D-A3554AB39363}" type="pres">
      <dgm:prSet presAssocID="{CB24E943-7224-4295-8DE9-2113D54A1359}" presName="compNode" presStyleCnt="0"/>
      <dgm:spPr/>
    </dgm:pt>
    <dgm:pt modelId="{87EDBD09-5AEC-4B54-A3C3-33ACFDAE015A}" type="pres">
      <dgm:prSet presAssocID="{CB24E943-7224-4295-8DE9-2113D54A1359}" presName="bgRect" presStyleLbl="bgShp" presStyleIdx="1" presStyleCnt="3"/>
      <dgm:spPr/>
    </dgm:pt>
    <dgm:pt modelId="{1EE5CD2E-53F2-417C-9889-8A3425726311}" type="pres">
      <dgm:prSet presAssocID="{CB24E943-7224-4295-8DE9-2113D54A1359}"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Head with Gears"/>
        </a:ext>
      </dgm:extLst>
    </dgm:pt>
    <dgm:pt modelId="{AAB44A4B-8004-4439-9E97-A00FB356DD43}" type="pres">
      <dgm:prSet presAssocID="{CB24E943-7224-4295-8DE9-2113D54A1359}" presName="spaceRect" presStyleCnt="0"/>
      <dgm:spPr/>
    </dgm:pt>
    <dgm:pt modelId="{1FD12F4A-BC70-413C-8DD4-A982F891A783}" type="pres">
      <dgm:prSet presAssocID="{CB24E943-7224-4295-8DE9-2113D54A1359}" presName="parTx" presStyleLbl="revTx" presStyleIdx="1" presStyleCnt="3">
        <dgm:presLayoutVars>
          <dgm:chMax val="0"/>
          <dgm:chPref val="0"/>
        </dgm:presLayoutVars>
      </dgm:prSet>
      <dgm:spPr/>
    </dgm:pt>
    <dgm:pt modelId="{B97BA0AD-C41E-4BB9-9E7E-5113DDA1E56E}" type="pres">
      <dgm:prSet presAssocID="{C4D0CAC8-437E-49D0-B90B-2B0F0ADFBBCE}" presName="sibTrans" presStyleCnt="0"/>
      <dgm:spPr/>
    </dgm:pt>
    <dgm:pt modelId="{1FF55049-4F34-48B3-AA9C-B8730851A9E3}" type="pres">
      <dgm:prSet presAssocID="{054B5582-C913-4C13-AE94-0716A33F9CF0}" presName="compNode" presStyleCnt="0"/>
      <dgm:spPr/>
    </dgm:pt>
    <dgm:pt modelId="{3AB0E925-99A5-4AF0-8B95-FF727662C8E4}" type="pres">
      <dgm:prSet presAssocID="{054B5582-C913-4C13-AE94-0716A33F9CF0}" presName="bgRect" presStyleLbl="bgShp" presStyleIdx="2" presStyleCnt="3"/>
      <dgm:spPr/>
    </dgm:pt>
    <dgm:pt modelId="{DC42C2FE-64E1-4F3F-B829-E81C3533344F}" type="pres">
      <dgm:prSet presAssocID="{054B5582-C913-4C13-AE94-0716A33F9CF0}"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Questions"/>
        </a:ext>
      </dgm:extLst>
    </dgm:pt>
    <dgm:pt modelId="{6E27B5BB-1581-4548-99A4-F788FDA4CA18}" type="pres">
      <dgm:prSet presAssocID="{054B5582-C913-4C13-AE94-0716A33F9CF0}" presName="spaceRect" presStyleCnt="0"/>
      <dgm:spPr/>
    </dgm:pt>
    <dgm:pt modelId="{DBCF2737-E6B7-402E-97DE-EABF846D7D7F}" type="pres">
      <dgm:prSet presAssocID="{054B5582-C913-4C13-AE94-0716A33F9CF0}" presName="parTx" presStyleLbl="revTx" presStyleIdx="2" presStyleCnt="3">
        <dgm:presLayoutVars>
          <dgm:chMax val="0"/>
          <dgm:chPref val="0"/>
        </dgm:presLayoutVars>
      </dgm:prSet>
      <dgm:spPr/>
    </dgm:pt>
  </dgm:ptLst>
  <dgm:cxnLst>
    <dgm:cxn modelId="{2BBEAE0E-1DFE-4C0B-962D-2565F762237D}" type="presOf" srcId="{054B5582-C913-4C13-AE94-0716A33F9CF0}" destId="{DBCF2737-E6B7-402E-97DE-EABF846D7D7F}" srcOrd="0" destOrd="0" presId="urn:microsoft.com/office/officeart/2018/2/layout/IconVerticalSolidList"/>
    <dgm:cxn modelId="{F4A48E61-8AAA-4ABD-B755-5DFF3C847BFB}" srcId="{AA732D4B-5B65-4D4B-BD62-B96F2A0F6911}" destId="{CB24E943-7224-4295-8DE9-2113D54A1359}" srcOrd="1" destOrd="0" parTransId="{5DA8E7E6-8E88-4276-8DA4-EF7214A3EB09}" sibTransId="{C4D0CAC8-437E-49D0-B90B-2B0F0ADFBBCE}"/>
    <dgm:cxn modelId="{40A6BD6F-4854-42AD-A68D-491B1311D428}" type="presOf" srcId="{1E911634-B8D3-40A5-92C3-E10A446C6C1D}" destId="{6E21079C-1DE9-435B-8A02-10DB9309D1B1}" srcOrd="0" destOrd="0" presId="urn:microsoft.com/office/officeart/2018/2/layout/IconVerticalSolidList"/>
    <dgm:cxn modelId="{CF51D771-0718-4F96-9AB4-16255312BCE7}" type="presOf" srcId="{CB24E943-7224-4295-8DE9-2113D54A1359}" destId="{1FD12F4A-BC70-413C-8DD4-A982F891A783}" srcOrd="0" destOrd="0" presId="urn:microsoft.com/office/officeart/2018/2/layout/IconVerticalSolidList"/>
    <dgm:cxn modelId="{D345F898-B2C1-4672-A15F-923920F330F0}" srcId="{AA732D4B-5B65-4D4B-BD62-B96F2A0F6911}" destId="{054B5582-C913-4C13-AE94-0716A33F9CF0}" srcOrd="2" destOrd="0" parTransId="{9EE40786-111C-41D8-83EC-CBE0124B1759}" sibTransId="{FE1F3493-5F52-4FDF-B15A-4B86315A1D50}"/>
    <dgm:cxn modelId="{349E34BB-B046-4898-B96F-25C77F808938}" srcId="{AA732D4B-5B65-4D4B-BD62-B96F2A0F6911}" destId="{1E911634-B8D3-40A5-92C3-E10A446C6C1D}" srcOrd="0" destOrd="0" parTransId="{0CA43FB9-0CD6-4327-A862-85D35386495F}" sibTransId="{867FECC2-BA36-4C27-BB91-312C80E67CE0}"/>
    <dgm:cxn modelId="{77C9A5E0-6762-4028-B9F1-5234A94AFA79}" type="presOf" srcId="{AA732D4B-5B65-4D4B-BD62-B96F2A0F6911}" destId="{1AB7CECE-FE59-42D4-9D24-3305137E959F}" srcOrd="0" destOrd="0" presId="urn:microsoft.com/office/officeart/2018/2/layout/IconVerticalSolidList"/>
    <dgm:cxn modelId="{2C5E32C8-3C6C-4320-AE74-D5F63C5BBE96}" type="presParOf" srcId="{1AB7CECE-FE59-42D4-9D24-3305137E959F}" destId="{56B9A9A1-6E29-484C-AAA0-9C396F706ECD}" srcOrd="0" destOrd="0" presId="urn:microsoft.com/office/officeart/2018/2/layout/IconVerticalSolidList"/>
    <dgm:cxn modelId="{BE882AFF-5CAA-4742-9B33-A83D8B4BC5B1}" type="presParOf" srcId="{56B9A9A1-6E29-484C-AAA0-9C396F706ECD}" destId="{A85918E2-EC10-4F1F-A1C1-4CB95EC81F95}" srcOrd="0" destOrd="0" presId="urn:microsoft.com/office/officeart/2018/2/layout/IconVerticalSolidList"/>
    <dgm:cxn modelId="{E7375B90-D9F1-4A83-8DB9-BB83E10D3B35}" type="presParOf" srcId="{56B9A9A1-6E29-484C-AAA0-9C396F706ECD}" destId="{37A63457-F104-44C4-982F-C386BDF07AF2}" srcOrd="1" destOrd="0" presId="urn:microsoft.com/office/officeart/2018/2/layout/IconVerticalSolidList"/>
    <dgm:cxn modelId="{BFF71C0E-0808-42BB-B5CE-7478DD86BB05}" type="presParOf" srcId="{56B9A9A1-6E29-484C-AAA0-9C396F706ECD}" destId="{B0BB3074-FE87-499A-903A-6B83C39C3155}" srcOrd="2" destOrd="0" presId="urn:microsoft.com/office/officeart/2018/2/layout/IconVerticalSolidList"/>
    <dgm:cxn modelId="{C903769A-7EDE-4535-95FC-8C0523EF61BF}" type="presParOf" srcId="{56B9A9A1-6E29-484C-AAA0-9C396F706ECD}" destId="{6E21079C-1DE9-435B-8A02-10DB9309D1B1}" srcOrd="3" destOrd="0" presId="urn:microsoft.com/office/officeart/2018/2/layout/IconVerticalSolidList"/>
    <dgm:cxn modelId="{8A126A87-DAEC-4C3B-9A65-476EF5E2A369}" type="presParOf" srcId="{1AB7CECE-FE59-42D4-9D24-3305137E959F}" destId="{FD5240BC-1152-4689-94B0-BAF2631D19EC}" srcOrd="1" destOrd="0" presId="urn:microsoft.com/office/officeart/2018/2/layout/IconVerticalSolidList"/>
    <dgm:cxn modelId="{EAF75F4C-1AC0-439D-AFA3-E4ECE073BAF4}" type="presParOf" srcId="{1AB7CECE-FE59-42D4-9D24-3305137E959F}" destId="{6065F9B5-6114-4E1E-9C7D-A3554AB39363}" srcOrd="2" destOrd="0" presId="urn:microsoft.com/office/officeart/2018/2/layout/IconVerticalSolidList"/>
    <dgm:cxn modelId="{D7217D04-E936-442F-BD91-37AB4DD667FC}" type="presParOf" srcId="{6065F9B5-6114-4E1E-9C7D-A3554AB39363}" destId="{87EDBD09-5AEC-4B54-A3C3-33ACFDAE015A}" srcOrd="0" destOrd="0" presId="urn:microsoft.com/office/officeart/2018/2/layout/IconVerticalSolidList"/>
    <dgm:cxn modelId="{8E754F86-2C74-4DEA-89FF-7DFB036D8B4E}" type="presParOf" srcId="{6065F9B5-6114-4E1E-9C7D-A3554AB39363}" destId="{1EE5CD2E-53F2-417C-9889-8A3425726311}" srcOrd="1" destOrd="0" presId="urn:microsoft.com/office/officeart/2018/2/layout/IconVerticalSolidList"/>
    <dgm:cxn modelId="{4420ACF5-0927-48F6-9681-674C8536DE47}" type="presParOf" srcId="{6065F9B5-6114-4E1E-9C7D-A3554AB39363}" destId="{AAB44A4B-8004-4439-9E97-A00FB356DD43}" srcOrd="2" destOrd="0" presId="urn:microsoft.com/office/officeart/2018/2/layout/IconVerticalSolidList"/>
    <dgm:cxn modelId="{A187988F-6F0C-44E2-A865-2647FF023689}" type="presParOf" srcId="{6065F9B5-6114-4E1E-9C7D-A3554AB39363}" destId="{1FD12F4A-BC70-413C-8DD4-A982F891A783}" srcOrd="3" destOrd="0" presId="urn:microsoft.com/office/officeart/2018/2/layout/IconVerticalSolidList"/>
    <dgm:cxn modelId="{EECB5C48-4D0D-4FE7-864B-B151BA3C0F2B}" type="presParOf" srcId="{1AB7CECE-FE59-42D4-9D24-3305137E959F}" destId="{B97BA0AD-C41E-4BB9-9E7E-5113DDA1E56E}" srcOrd="3" destOrd="0" presId="urn:microsoft.com/office/officeart/2018/2/layout/IconVerticalSolidList"/>
    <dgm:cxn modelId="{E54B5AB3-B9FB-4AF6-96D8-A2AA8372F164}" type="presParOf" srcId="{1AB7CECE-FE59-42D4-9D24-3305137E959F}" destId="{1FF55049-4F34-48B3-AA9C-B8730851A9E3}" srcOrd="4" destOrd="0" presId="urn:microsoft.com/office/officeart/2018/2/layout/IconVerticalSolidList"/>
    <dgm:cxn modelId="{6865E3BD-BB6D-4D50-855D-1AC7C6978992}" type="presParOf" srcId="{1FF55049-4F34-48B3-AA9C-B8730851A9E3}" destId="{3AB0E925-99A5-4AF0-8B95-FF727662C8E4}" srcOrd="0" destOrd="0" presId="urn:microsoft.com/office/officeart/2018/2/layout/IconVerticalSolidList"/>
    <dgm:cxn modelId="{0C3EE7AA-98CB-4FE6-B313-24956F4227DF}" type="presParOf" srcId="{1FF55049-4F34-48B3-AA9C-B8730851A9E3}" destId="{DC42C2FE-64E1-4F3F-B829-E81C3533344F}" srcOrd="1" destOrd="0" presId="urn:microsoft.com/office/officeart/2018/2/layout/IconVerticalSolidList"/>
    <dgm:cxn modelId="{CB3C0FA6-CB98-45B5-A5C7-09F16C9B191F}" type="presParOf" srcId="{1FF55049-4F34-48B3-AA9C-B8730851A9E3}" destId="{6E27B5BB-1581-4548-99A4-F788FDA4CA18}" srcOrd="2" destOrd="0" presId="urn:microsoft.com/office/officeart/2018/2/layout/IconVerticalSolidList"/>
    <dgm:cxn modelId="{CEBF46A5-6C47-42D3-A108-8116A61FFBAB}" type="presParOf" srcId="{1FF55049-4F34-48B3-AA9C-B8730851A9E3}" destId="{DBCF2737-E6B7-402E-97DE-EABF846D7D7F}"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6CCA350-F5BB-4D08-B0EE-79FC45D38BB7}" type="doc">
      <dgm:prSet loTypeId="urn:microsoft.com/office/officeart/2005/8/layout/vProcess5" loCatId="process" qsTypeId="urn:microsoft.com/office/officeart/2005/8/quickstyle/simple1" qsCatId="simple" csTypeId="urn:microsoft.com/office/officeart/2005/8/colors/colorful2" csCatId="colorful"/>
      <dgm:spPr/>
      <dgm:t>
        <a:bodyPr/>
        <a:lstStyle/>
        <a:p>
          <a:endParaRPr lang="en-US"/>
        </a:p>
      </dgm:t>
    </dgm:pt>
    <dgm:pt modelId="{D1ACA2A8-7D37-4184-98F7-8921F99660B6}">
      <dgm:prSet/>
      <dgm:spPr/>
      <dgm:t>
        <a:bodyPr/>
        <a:lstStyle/>
        <a:p>
          <a:r>
            <a:rPr lang="nl-NL"/>
            <a:t>Noem 3 groepen waar jij deel van uitmaakt</a:t>
          </a:r>
          <a:endParaRPr lang="en-US"/>
        </a:p>
      </dgm:t>
    </dgm:pt>
    <dgm:pt modelId="{79DAAFEF-233D-4F4F-8A67-2BA325DF7CC8}" type="parTrans" cxnId="{31FAE735-3595-4D40-BB8E-627F49846A55}">
      <dgm:prSet/>
      <dgm:spPr/>
      <dgm:t>
        <a:bodyPr/>
        <a:lstStyle/>
        <a:p>
          <a:endParaRPr lang="en-US"/>
        </a:p>
      </dgm:t>
    </dgm:pt>
    <dgm:pt modelId="{58018973-27DE-4DBB-9FA4-732A15DA4BC5}" type="sibTrans" cxnId="{31FAE735-3595-4D40-BB8E-627F49846A55}">
      <dgm:prSet/>
      <dgm:spPr/>
      <dgm:t>
        <a:bodyPr/>
        <a:lstStyle/>
        <a:p>
          <a:endParaRPr lang="en-US"/>
        </a:p>
      </dgm:t>
    </dgm:pt>
    <dgm:pt modelId="{94C602E8-0BB4-4101-85CA-1A961C3475B4}">
      <dgm:prSet/>
      <dgm:spPr/>
      <dgm:t>
        <a:bodyPr/>
        <a:lstStyle/>
        <a:p>
          <a:r>
            <a:rPr lang="nl-NL"/>
            <a:t>Bij welke van deze groepen voel jij je het meest thuis?</a:t>
          </a:r>
          <a:endParaRPr lang="en-US"/>
        </a:p>
      </dgm:t>
    </dgm:pt>
    <dgm:pt modelId="{A5E34B54-ED27-46B2-AE55-D9C74798BCDA}" type="parTrans" cxnId="{8D3BE783-8B6F-4403-A2BE-B085C3937A07}">
      <dgm:prSet/>
      <dgm:spPr/>
      <dgm:t>
        <a:bodyPr/>
        <a:lstStyle/>
        <a:p>
          <a:endParaRPr lang="en-US"/>
        </a:p>
      </dgm:t>
    </dgm:pt>
    <dgm:pt modelId="{457D955F-C4E6-4EDA-8308-F011DC88BB9F}" type="sibTrans" cxnId="{8D3BE783-8B6F-4403-A2BE-B085C3937A07}">
      <dgm:prSet/>
      <dgm:spPr/>
      <dgm:t>
        <a:bodyPr/>
        <a:lstStyle/>
        <a:p>
          <a:endParaRPr lang="en-US"/>
        </a:p>
      </dgm:t>
    </dgm:pt>
    <dgm:pt modelId="{224B89E5-9D9D-4AA3-AA6F-06FB40C8799E}">
      <dgm:prSet/>
      <dgm:spPr/>
      <dgm:t>
        <a:bodyPr/>
        <a:lstStyle/>
        <a:p>
          <a:r>
            <a:rPr lang="nl-NL"/>
            <a:t>Wat zorgt er volgens jou voor dat iemand zich thuis voelt bij een groep?</a:t>
          </a:r>
          <a:endParaRPr lang="en-US"/>
        </a:p>
      </dgm:t>
    </dgm:pt>
    <dgm:pt modelId="{18055B08-5118-449D-B813-58C569585F8C}" type="parTrans" cxnId="{396CC570-BAEE-482E-BA8A-9489778E38BE}">
      <dgm:prSet/>
      <dgm:spPr/>
      <dgm:t>
        <a:bodyPr/>
        <a:lstStyle/>
        <a:p>
          <a:endParaRPr lang="en-US"/>
        </a:p>
      </dgm:t>
    </dgm:pt>
    <dgm:pt modelId="{DD7D3CD3-02A3-4A93-8FB5-31A90900153F}" type="sibTrans" cxnId="{396CC570-BAEE-482E-BA8A-9489778E38BE}">
      <dgm:prSet/>
      <dgm:spPr/>
      <dgm:t>
        <a:bodyPr/>
        <a:lstStyle/>
        <a:p>
          <a:endParaRPr lang="en-US"/>
        </a:p>
      </dgm:t>
    </dgm:pt>
    <dgm:pt modelId="{0C754242-E4D8-A547-A64C-82B5D339287C}" type="pres">
      <dgm:prSet presAssocID="{26CCA350-F5BB-4D08-B0EE-79FC45D38BB7}" presName="outerComposite" presStyleCnt="0">
        <dgm:presLayoutVars>
          <dgm:chMax val="5"/>
          <dgm:dir/>
          <dgm:resizeHandles val="exact"/>
        </dgm:presLayoutVars>
      </dgm:prSet>
      <dgm:spPr/>
    </dgm:pt>
    <dgm:pt modelId="{CC9A2E64-AA10-2B41-BE13-4C2CAA774DC6}" type="pres">
      <dgm:prSet presAssocID="{26CCA350-F5BB-4D08-B0EE-79FC45D38BB7}" presName="dummyMaxCanvas" presStyleCnt="0">
        <dgm:presLayoutVars/>
      </dgm:prSet>
      <dgm:spPr/>
    </dgm:pt>
    <dgm:pt modelId="{B7BED401-50D0-0D4B-BE08-15CA77688A66}" type="pres">
      <dgm:prSet presAssocID="{26CCA350-F5BB-4D08-B0EE-79FC45D38BB7}" presName="ThreeNodes_1" presStyleLbl="node1" presStyleIdx="0" presStyleCnt="3">
        <dgm:presLayoutVars>
          <dgm:bulletEnabled val="1"/>
        </dgm:presLayoutVars>
      </dgm:prSet>
      <dgm:spPr/>
    </dgm:pt>
    <dgm:pt modelId="{DD06843D-2796-5D40-949D-C4903BD863FA}" type="pres">
      <dgm:prSet presAssocID="{26CCA350-F5BB-4D08-B0EE-79FC45D38BB7}" presName="ThreeNodes_2" presStyleLbl="node1" presStyleIdx="1" presStyleCnt="3">
        <dgm:presLayoutVars>
          <dgm:bulletEnabled val="1"/>
        </dgm:presLayoutVars>
      </dgm:prSet>
      <dgm:spPr/>
    </dgm:pt>
    <dgm:pt modelId="{10CFC3D8-F3DA-4A45-B138-947B07B80469}" type="pres">
      <dgm:prSet presAssocID="{26CCA350-F5BB-4D08-B0EE-79FC45D38BB7}" presName="ThreeNodes_3" presStyleLbl="node1" presStyleIdx="2" presStyleCnt="3">
        <dgm:presLayoutVars>
          <dgm:bulletEnabled val="1"/>
        </dgm:presLayoutVars>
      </dgm:prSet>
      <dgm:spPr/>
    </dgm:pt>
    <dgm:pt modelId="{3E14813C-84E5-634F-A74D-902470BAAFC2}" type="pres">
      <dgm:prSet presAssocID="{26CCA350-F5BB-4D08-B0EE-79FC45D38BB7}" presName="ThreeConn_1-2" presStyleLbl="fgAccFollowNode1" presStyleIdx="0" presStyleCnt="2">
        <dgm:presLayoutVars>
          <dgm:bulletEnabled val="1"/>
        </dgm:presLayoutVars>
      </dgm:prSet>
      <dgm:spPr/>
    </dgm:pt>
    <dgm:pt modelId="{1EF3C5BF-4999-8A42-B6EE-888B4A960348}" type="pres">
      <dgm:prSet presAssocID="{26CCA350-F5BB-4D08-B0EE-79FC45D38BB7}" presName="ThreeConn_2-3" presStyleLbl="fgAccFollowNode1" presStyleIdx="1" presStyleCnt="2">
        <dgm:presLayoutVars>
          <dgm:bulletEnabled val="1"/>
        </dgm:presLayoutVars>
      </dgm:prSet>
      <dgm:spPr/>
    </dgm:pt>
    <dgm:pt modelId="{27C03D68-8CAD-3945-94DB-182D41BA1550}" type="pres">
      <dgm:prSet presAssocID="{26CCA350-F5BB-4D08-B0EE-79FC45D38BB7}" presName="ThreeNodes_1_text" presStyleLbl="node1" presStyleIdx="2" presStyleCnt="3">
        <dgm:presLayoutVars>
          <dgm:bulletEnabled val="1"/>
        </dgm:presLayoutVars>
      </dgm:prSet>
      <dgm:spPr/>
    </dgm:pt>
    <dgm:pt modelId="{0B470FFA-0B7A-8C43-9432-BB5EDEE42D19}" type="pres">
      <dgm:prSet presAssocID="{26CCA350-F5BB-4D08-B0EE-79FC45D38BB7}" presName="ThreeNodes_2_text" presStyleLbl="node1" presStyleIdx="2" presStyleCnt="3">
        <dgm:presLayoutVars>
          <dgm:bulletEnabled val="1"/>
        </dgm:presLayoutVars>
      </dgm:prSet>
      <dgm:spPr/>
    </dgm:pt>
    <dgm:pt modelId="{6F34049F-5455-A345-BEF0-F1DA1F0D794A}" type="pres">
      <dgm:prSet presAssocID="{26CCA350-F5BB-4D08-B0EE-79FC45D38BB7}" presName="ThreeNodes_3_text" presStyleLbl="node1" presStyleIdx="2" presStyleCnt="3">
        <dgm:presLayoutVars>
          <dgm:bulletEnabled val="1"/>
        </dgm:presLayoutVars>
      </dgm:prSet>
      <dgm:spPr/>
    </dgm:pt>
  </dgm:ptLst>
  <dgm:cxnLst>
    <dgm:cxn modelId="{ADC95504-5672-FF47-9B31-1F95A383EA1B}" type="presOf" srcId="{D1ACA2A8-7D37-4184-98F7-8921F99660B6}" destId="{27C03D68-8CAD-3945-94DB-182D41BA1550}" srcOrd="1" destOrd="0" presId="urn:microsoft.com/office/officeart/2005/8/layout/vProcess5"/>
    <dgm:cxn modelId="{32E50C1F-D89F-C740-B4F3-D99E86D9128B}" type="presOf" srcId="{D1ACA2A8-7D37-4184-98F7-8921F99660B6}" destId="{B7BED401-50D0-0D4B-BE08-15CA77688A66}" srcOrd="0" destOrd="0" presId="urn:microsoft.com/office/officeart/2005/8/layout/vProcess5"/>
    <dgm:cxn modelId="{9CAD6E24-2DAD-2647-99C1-6BA52021B3C5}" type="presOf" srcId="{94C602E8-0BB4-4101-85CA-1A961C3475B4}" destId="{DD06843D-2796-5D40-949D-C4903BD863FA}" srcOrd="0" destOrd="0" presId="urn:microsoft.com/office/officeart/2005/8/layout/vProcess5"/>
    <dgm:cxn modelId="{4B8A5229-177E-1041-881C-767823FB7922}" type="presOf" srcId="{224B89E5-9D9D-4AA3-AA6F-06FB40C8799E}" destId="{10CFC3D8-F3DA-4A45-B138-947B07B80469}" srcOrd="0" destOrd="0" presId="urn:microsoft.com/office/officeart/2005/8/layout/vProcess5"/>
    <dgm:cxn modelId="{31FAE735-3595-4D40-BB8E-627F49846A55}" srcId="{26CCA350-F5BB-4D08-B0EE-79FC45D38BB7}" destId="{D1ACA2A8-7D37-4184-98F7-8921F99660B6}" srcOrd="0" destOrd="0" parTransId="{79DAAFEF-233D-4F4F-8A67-2BA325DF7CC8}" sibTransId="{58018973-27DE-4DBB-9FA4-732A15DA4BC5}"/>
    <dgm:cxn modelId="{0619CC3C-9C58-4543-9677-71C552C5D531}" type="presOf" srcId="{26CCA350-F5BB-4D08-B0EE-79FC45D38BB7}" destId="{0C754242-E4D8-A547-A64C-82B5D339287C}" srcOrd="0" destOrd="0" presId="urn:microsoft.com/office/officeart/2005/8/layout/vProcess5"/>
    <dgm:cxn modelId="{43CC7D67-5318-CD49-89F5-AF54380A6631}" type="presOf" srcId="{457D955F-C4E6-4EDA-8308-F011DC88BB9F}" destId="{1EF3C5BF-4999-8A42-B6EE-888B4A960348}" srcOrd="0" destOrd="0" presId="urn:microsoft.com/office/officeart/2005/8/layout/vProcess5"/>
    <dgm:cxn modelId="{396CC570-BAEE-482E-BA8A-9489778E38BE}" srcId="{26CCA350-F5BB-4D08-B0EE-79FC45D38BB7}" destId="{224B89E5-9D9D-4AA3-AA6F-06FB40C8799E}" srcOrd="2" destOrd="0" parTransId="{18055B08-5118-449D-B813-58C569585F8C}" sibTransId="{DD7D3CD3-02A3-4A93-8FB5-31A90900153F}"/>
    <dgm:cxn modelId="{A1FDE476-D3E8-9742-9CFC-465D2548A1AD}" type="presOf" srcId="{58018973-27DE-4DBB-9FA4-732A15DA4BC5}" destId="{3E14813C-84E5-634F-A74D-902470BAAFC2}" srcOrd="0" destOrd="0" presId="urn:microsoft.com/office/officeart/2005/8/layout/vProcess5"/>
    <dgm:cxn modelId="{8D3BE783-8B6F-4403-A2BE-B085C3937A07}" srcId="{26CCA350-F5BB-4D08-B0EE-79FC45D38BB7}" destId="{94C602E8-0BB4-4101-85CA-1A961C3475B4}" srcOrd="1" destOrd="0" parTransId="{A5E34B54-ED27-46B2-AE55-D9C74798BCDA}" sibTransId="{457D955F-C4E6-4EDA-8308-F011DC88BB9F}"/>
    <dgm:cxn modelId="{3E3394D5-7BCF-4F4C-A150-FA90A109F7FE}" type="presOf" srcId="{94C602E8-0BB4-4101-85CA-1A961C3475B4}" destId="{0B470FFA-0B7A-8C43-9432-BB5EDEE42D19}" srcOrd="1" destOrd="0" presId="urn:microsoft.com/office/officeart/2005/8/layout/vProcess5"/>
    <dgm:cxn modelId="{7C5A84F9-AE80-4745-A7F8-7822023F0A53}" type="presOf" srcId="{224B89E5-9D9D-4AA3-AA6F-06FB40C8799E}" destId="{6F34049F-5455-A345-BEF0-F1DA1F0D794A}" srcOrd="1" destOrd="0" presId="urn:microsoft.com/office/officeart/2005/8/layout/vProcess5"/>
    <dgm:cxn modelId="{065B2C31-60E2-6247-B465-377DAC63519A}" type="presParOf" srcId="{0C754242-E4D8-A547-A64C-82B5D339287C}" destId="{CC9A2E64-AA10-2B41-BE13-4C2CAA774DC6}" srcOrd="0" destOrd="0" presId="urn:microsoft.com/office/officeart/2005/8/layout/vProcess5"/>
    <dgm:cxn modelId="{AB49C7DB-2509-0B45-85A5-FB9F3A500273}" type="presParOf" srcId="{0C754242-E4D8-A547-A64C-82B5D339287C}" destId="{B7BED401-50D0-0D4B-BE08-15CA77688A66}" srcOrd="1" destOrd="0" presId="urn:microsoft.com/office/officeart/2005/8/layout/vProcess5"/>
    <dgm:cxn modelId="{A99C7FDF-CC02-834C-97FA-C8B37FE7898E}" type="presParOf" srcId="{0C754242-E4D8-A547-A64C-82B5D339287C}" destId="{DD06843D-2796-5D40-949D-C4903BD863FA}" srcOrd="2" destOrd="0" presId="urn:microsoft.com/office/officeart/2005/8/layout/vProcess5"/>
    <dgm:cxn modelId="{275775EE-A43E-1F4F-AB47-857397EF9973}" type="presParOf" srcId="{0C754242-E4D8-A547-A64C-82B5D339287C}" destId="{10CFC3D8-F3DA-4A45-B138-947B07B80469}" srcOrd="3" destOrd="0" presId="urn:microsoft.com/office/officeart/2005/8/layout/vProcess5"/>
    <dgm:cxn modelId="{BADB86D9-092E-E746-8EE3-100E79E29E05}" type="presParOf" srcId="{0C754242-E4D8-A547-A64C-82B5D339287C}" destId="{3E14813C-84E5-634F-A74D-902470BAAFC2}" srcOrd="4" destOrd="0" presId="urn:microsoft.com/office/officeart/2005/8/layout/vProcess5"/>
    <dgm:cxn modelId="{0C0D0534-8412-5F4A-9746-6A0C2DBDD50F}" type="presParOf" srcId="{0C754242-E4D8-A547-A64C-82B5D339287C}" destId="{1EF3C5BF-4999-8A42-B6EE-888B4A960348}" srcOrd="5" destOrd="0" presId="urn:microsoft.com/office/officeart/2005/8/layout/vProcess5"/>
    <dgm:cxn modelId="{78D149F8-849E-8A48-A289-DB0A280314DA}" type="presParOf" srcId="{0C754242-E4D8-A547-A64C-82B5D339287C}" destId="{27C03D68-8CAD-3945-94DB-182D41BA1550}" srcOrd="6" destOrd="0" presId="urn:microsoft.com/office/officeart/2005/8/layout/vProcess5"/>
    <dgm:cxn modelId="{E3C30C84-22A1-B04B-B78A-2AF289691EE1}" type="presParOf" srcId="{0C754242-E4D8-A547-A64C-82B5D339287C}" destId="{0B470FFA-0B7A-8C43-9432-BB5EDEE42D19}" srcOrd="7" destOrd="0" presId="urn:microsoft.com/office/officeart/2005/8/layout/vProcess5"/>
    <dgm:cxn modelId="{A48E1D83-AA69-C547-B4C2-73D152C90E6B}" type="presParOf" srcId="{0C754242-E4D8-A547-A64C-82B5D339287C}" destId="{6F34049F-5455-A345-BEF0-F1DA1F0D794A}" srcOrd="8"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43AD6B6-AE52-49EC-8E27-3F4B029E5FA1}"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75F5B18D-F68D-437F-B2CE-FB79A4986A58}">
      <dgm:prSet/>
      <dgm:spPr/>
      <dgm:t>
        <a:bodyPr/>
        <a:lstStyle/>
        <a:p>
          <a:pPr>
            <a:lnSpc>
              <a:spcPct val="100000"/>
            </a:lnSpc>
          </a:pPr>
          <a:r>
            <a:rPr lang="nl-NL"/>
            <a:t>Bestaat die eigenlijk wel?!</a:t>
          </a:r>
          <a:endParaRPr lang="en-US"/>
        </a:p>
      </dgm:t>
    </dgm:pt>
    <dgm:pt modelId="{BAE4B9DD-82E1-4423-A7C0-0529257BB2AC}" type="parTrans" cxnId="{0A0EE901-02F4-436A-A55A-FC5D1F786F35}">
      <dgm:prSet/>
      <dgm:spPr/>
      <dgm:t>
        <a:bodyPr/>
        <a:lstStyle/>
        <a:p>
          <a:endParaRPr lang="en-US"/>
        </a:p>
      </dgm:t>
    </dgm:pt>
    <dgm:pt modelId="{082781EB-0D90-4F6D-AA8D-4655A5B49C9D}" type="sibTrans" cxnId="{0A0EE901-02F4-436A-A55A-FC5D1F786F35}">
      <dgm:prSet/>
      <dgm:spPr/>
      <dgm:t>
        <a:bodyPr/>
        <a:lstStyle/>
        <a:p>
          <a:endParaRPr lang="en-US"/>
        </a:p>
      </dgm:t>
    </dgm:pt>
    <dgm:pt modelId="{D04FC824-C570-4863-B482-031FC8B26E3A}">
      <dgm:prSet/>
      <dgm:spPr/>
      <dgm:t>
        <a:bodyPr/>
        <a:lstStyle/>
        <a:p>
          <a:pPr>
            <a:lnSpc>
              <a:spcPct val="100000"/>
            </a:lnSpc>
          </a:pPr>
          <a:r>
            <a:rPr lang="nl-NL" dirty="0"/>
            <a:t>Hoe zou jij Nederland willen typeren?!</a:t>
          </a:r>
          <a:endParaRPr lang="en-US" dirty="0"/>
        </a:p>
      </dgm:t>
    </dgm:pt>
    <dgm:pt modelId="{AFDF4EE0-45D9-4D77-86ED-95804C0B9654}" type="parTrans" cxnId="{324EA63E-E932-4F26-A9DF-28F69672C0B7}">
      <dgm:prSet/>
      <dgm:spPr/>
      <dgm:t>
        <a:bodyPr/>
        <a:lstStyle/>
        <a:p>
          <a:endParaRPr lang="en-US"/>
        </a:p>
      </dgm:t>
    </dgm:pt>
    <dgm:pt modelId="{1437C911-5D6E-4A76-9E3B-115E1F91B1FE}" type="sibTrans" cxnId="{324EA63E-E932-4F26-A9DF-28F69672C0B7}">
      <dgm:prSet/>
      <dgm:spPr/>
      <dgm:t>
        <a:bodyPr/>
        <a:lstStyle/>
        <a:p>
          <a:endParaRPr lang="en-US"/>
        </a:p>
      </dgm:t>
    </dgm:pt>
    <dgm:pt modelId="{7C8C3120-9787-4135-BA61-F110E9EFF6D5}" type="pres">
      <dgm:prSet presAssocID="{443AD6B6-AE52-49EC-8E27-3F4B029E5FA1}" presName="root" presStyleCnt="0">
        <dgm:presLayoutVars>
          <dgm:dir/>
          <dgm:resizeHandles val="exact"/>
        </dgm:presLayoutVars>
      </dgm:prSet>
      <dgm:spPr/>
    </dgm:pt>
    <dgm:pt modelId="{D7456BBA-27E6-4222-BD13-FF61CEFB2918}" type="pres">
      <dgm:prSet presAssocID="{75F5B18D-F68D-437F-B2CE-FB79A4986A58}" presName="compNode" presStyleCnt="0"/>
      <dgm:spPr/>
    </dgm:pt>
    <dgm:pt modelId="{E87CDBC4-2DC3-4D1C-85DF-7BE3E9849D78}" type="pres">
      <dgm:prSet presAssocID="{75F5B18D-F68D-437F-B2CE-FB79A4986A58}" presName="bgRect" presStyleLbl="bgShp" presStyleIdx="0" presStyleCnt="2"/>
      <dgm:spPr/>
    </dgm:pt>
    <dgm:pt modelId="{E44977C9-3D1C-4B4D-8220-2DEA33EB86D3}" type="pres">
      <dgm:prSet presAssocID="{75F5B18D-F68D-437F-B2CE-FB79A4986A58}"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Questions"/>
        </a:ext>
      </dgm:extLst>
    </dgm:pt>
    <dgm:pt modelId="{685F887B-CB7F-4C4B-91B0-BAA61954170A}" type="pres">
      <dgm:prSet presAssocID="{75F5B18D-F68D-437F-B2CE-FB79A4986A58}" presName="spaceRect" presStyleCnt="0"/>
      <dgm:spPr/>
    </dgm:pt>
    <dgm:pt modelId="{735A9A6B-BA74-47AD-BEA6-95C83FABD835}" type="pres">
      <dgm:prSet presAssocID="{75F5B18D-F68D-437F-B2CE-FB79A4986A58}" presName="parTx" presStyleLbl="revTx" presStyleIdx="0" presStyleCnt="2">
        <dgm:presLayoutVars>
          <dgm:chMax val="0"/>
          <dgm:chPref val="0"/>
        </dgm:presLayoutVars>
      </dgm:prSet>
      <dgm:spPr/>
    </dgm:pt>
    <dgm:pt modelId="{84B6DF30-1A73-4552-AFB3-B0AC65DFFA43}" type="pres">
      <dgm:prSet presAssocID="{082781EB-0D90-4F6D-AA8D-4655A5B49C9D}" presName="sibTrans" presStyleCnt="0"/>
      <dgm:spPr/>
    </dgm:pt>
    <dgm:pt modelId="{56501D55-D195-4736-AAD0-2B59F98EEEF4}" type="pres">
      <dgm:prSet presAssocID="{D04FC824-C570-4863-B482-031FC8B26E3A}" presName="compNode" presStyleCnt="0"/>
      <dgm:spPr/>
    </dgm:pt>
    <dgm:pt modelId="{1C58271F-66A8-46F0-BD4D-1BEE67F43C41}" type="pres">
      <dgm:prSet presAssocID="{D04FC824-C570-4863-B482-031FC8B26E3A}" presName="bgRect" presStyleLbl="bgShp" presStyleIdx="1" presStyleCnt="2"/>
      <dgm:spPr/>
    </dgm:pt>
    <dgm:pt modelId="{60ABB715-5DEA-4C8B-88E9-B18680B50692}" type="pres">
      <dgm:prSet presAssocID="{D04FC824-C570-4863-B482-031FC8B26E3A}"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Wind Chime"/>
        </a:ext>
      </dgm:extLst>
    </dgm:pt>
    <dgm:pt modelId="{2FCF41AB-E7ED-49FF-A0AA-39241F89F181}" type="pres">
      <dgm:prSet presAssocID="{D04FC824-C570-4863-B482-031FC8B26E3A}" presName="spaceRect" presStyleCnt="0"/>
      <dgm:spPr/>
    </dgm:pt>
    <dgm:pt modelId="{8096DB2D-2737-44F0-96E9-4E17699A718F}" type="pres">
      <dgm:prSet presAssocID="{D04FC824-C570-4863-B482-031FC8B26E3A}" presName="parTx" presStyleLbl="revTx" presStyleIdx="1" presStyleCnt="2">
        <dgm:presLayoutVars>
          <dgm:chMax val="0"/>
          <dgm:chPref val="0"/>
        </dgm:presLayoutVars>
      </dgm:prSet>
      <dgm:spPr/>
    </dgm:pt>
  </dgm:ptLst>
  <dgm:cxnLst>
    <dgm:cxn modelId="{0A0EE901-02F4-436A-A55A-FC5D1F786F35}" srcId="{443AD6B6-AE52-49EC-8E27-3F4B029E5FA1}" destId="{75F5B18D-F68D-437F-B2CE-FB79A4986A58}" srcOrd="0" destOrd="0" parTransId="{BAE4B9DD-82E1-4423-A7C0-0529257BB2AC}" sibTransId="{082781EB-0D90-4F6D-AA8D-4655A5B49C9D}"/>
    <dgm:cxn modelId="{AEC6000C-9D88-499B-89B2-F0A298B9030C}" type="presOf" srcId="{443AD6B6-AE52-49EC-8E27-3F4B029E5FA1}" destId="{7C8C3120-9787-4135-BA61-F110E9EFF6D5}" srcOrd="0" destOrd="0" presId="urn:microsoft.com/office/officeart/2018/2/layout/IconVerticalSolidList"/>
    <dgm:cxn modelId="{324EA63E-E932-4F26-A9DF-28F69672C0B7}" srcId="{443AD6B6-AE52-49EC-8E27-3F4B029E5FA1}" destId="{D04FC824-C570-4863-B482-031FC8B26E3A}" srcOrd="1" destOrd="0" parTransId="{AFDF4EE0-45D9-4D77-86ED-95804C0B9654}" sibTransId="{1437C911-5D6E-4A76-9E3B-115E1F91B1FE}"/>
    <dgm:cxn modelId="{1F92246A-902E-4AEF-86BC-2BCF52D2A44E}" type="presOf" srcId="{75F5B18D-F68D-437F-B2CE-FB79A4986A58}" destId="{735A9A6B-BA74-47AD-BEA6-95C83FABD835}" srcOrd="0" destOrd="0" presId="urn:microsoft.com/office/officeart/2018/2/layout/IconVerticalSolidList"/>
    <dgm:cxn modelId="{4B2F9B70-D4C6-4CE6-BA47-218113A9B116}" type="presOf" srcId="{D04FC824-C570-4863-B482-031FC8B26E3A}" destId="{8096DB2D-2737-44F0-96E9-4E17699A718F}" srcOrd="0" destOrd="0" presId="urn:microsoft.com/office/officeart/2018/2/layout/IconVerticalSolidList"/>
    <dgm:cxn modelId="{A9E14718-D588-4467-BFCA-A6512FED7844}" type="presParOf" srcId="{7C8C3120-9787-4135-BA61-F110E9EFF6D5}" destId="{D7456BBA-27E6-4222-BD13-FF61CEFB2918}" srcOrd="0" destOrd="0" presId="urn:microsoft.com/office/officeart/2018/2/layout/IconVerticalSolidList"/>
    <dgm:cxn modelId="{2C9C10BB-27C7-4B86-9D90-36FC7C32D1BF}" type="presParOf" srcId="{D7456BBA-27E6-4222-BD13-FF61CEFB2918}" destId="{E87CDBC4-2DC3-4D1C-85DF-7BE3E9849D78}" srcOrd="0" destOrd="0" presId="urn:microsoft.com/office/officeart/2018/2/layout/IconVerticalSolidList"/>
    <dgm:cxn modelId="{A8AD0772-87CD-484C-BE9E-E4AF0738854B}" type="presParOf" srcId="{D7456BBA-27E6-4222-BD13-FF61CEFB2918}" destId="{E44977C9-3D1C-4B4D-8220-2DEA33EB86D3}" srcOrd="1" destOrd="0" presId="urn:microsoft.com/office/officeart/2018/2/layout/IconVerticalSolidList"/>
    <dgm:cxn modelId="{F6FAEB95-DED1-4533-998B-0DC6AD1B1933}" type="presParOf" srcId="{D7456BBA-27E6-4222-BD13-FF61CEFB2918}" destId="{685F887B-CB7F-4C4B-91B0-BAA61954170A}" srcOrd="2" destOrd="0" presId="urn:microsoft.com/office/officeart/2018/2/layout/IconVerticalSolidList"/>
    <dgm:cxn modelId="{952851F7-BE04-42D8-80CD-9CC70E5CB83F}" type="presParOf" srcId="{D7456BBA-27E6-4222-BD13-FF61CEFB2918}" destId="{735A9A6B-BA74-47AD-BEA6-95C83FABD835}" srcOrd="3" destOrd="0" presId="urn:microsoft.com/office/officeart/2018/2/layout/IconVerticalSolidList"/>
    <dgm:cxn modelId="{7BC12E29-A65D-4E3B-A3E9-26BDA41A7681}" type="presParOf" srcId="{7C8C3120-9787-4135-BA61-F110E9EFF6D5}" destId="{84B6DF30-1A73-4552-AFB3-B0AC65DFFA43}" srcOrd="1" destOrd="0" presId="urn:microsoft.com/office/officeart/2018/2/layout/IconVerticalSolidList"/>
    <dgm:cxn modelId="{EB88FDE8-0901-4CEF-B578-B5D09010F97F}" type="presParOf" srcId="{7C8C3120-9787-4135-BA61-F110E9EFF6D5}" destId="{56501D55-D195-4736-AAD0-2B59F98EEEF4}" srcOrd="2" destOrd="0" presId="urn:microsoft.com/office/officeart/2018/2/layout/IconVerticalSolidList"/>
    <dgm:cxn modelId="{F68D0343-0610-4DDD-A066-23B7E120CB54}" type="presParOf" srcId="{56501D55-D195-4736-AAD0-2B59F98EEEF4}" destId="{1C58271F-66A8-46F0-BD4D-1BEE67F43C41}" srcOrd="0" destOrd="0" presId="urn:microsoft.com/office/officeart/2018/2/layout/IconVerticalSolidList"/>
    <dgm:cxn modelId="{135B0D28-78EE-4C96-A459-9CCB3BE9CB08}" type="presParOf" srcId="{56501D55-D195-4736-AAD0-2B59F98EEEF4}" destId="{60ABB715-5DEA-4C8B-88E9-B18680B50692}" srcOrd="1" destOrd="0" presId="urn:microsoft.com/office/officeart/2018/2/layout/IconVerticalSolidList"/>
    <dgm:cxn modelId="{98CA2DEC-4877-4981-9167-5880DD0E2038}" type="presParOf" srcId="{56501D55-D195-4736-AAD0-2B59F98EEEF4}" destId="{2FCF41AB-E7ED-49FF-A0AA-39241F89F181}" srcOrd="2" destOrd="0" presId="urn:microsoft.com/office/officeart/2018/2/layout/IconVerticalSolidList"/>
    <dgm:cxn modelId="{218FFA44-9931-47E8-AF95-7C06B5E7A32A}" type="presParOf" srcId="{56501D55-D195-4736-AAD0-2B59F98EEEF4}" destId="{8096DB2D-2737-44F0-96E9-4E17699A718F}"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CEF2C0F-120C-44C3-ADB2-47FF3836EA36}"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n-US"/>
        </a:p>
      </dgm:t>
    </dgm:pt>
    <dgm:pt modelId="{FE7DAC13-5CA7-45CF-95BA-E79E523090D6}">
      <dgm:prSet/>
      <dgm:spPr/>
      <dgm:t>
        <a:bodyPr/>
        <a:lstStyle/>
        <a:p>
          <a:r>
            <a:rPr lang="nl-NL" b="1"/>
            <a:t>Cultuur</a:t>
          </a:r>
          <a:r>
            <a:rPr lang="nl-NL"/>
            <a:t> is dat wat de mens schept. Het begrip staat tegenover "natuur" (dat wat aangeboren is, wat spontaan en zonder menselijk toedoen is ontstaan)</a:t>
          </a:r>
        </a:p>
      </dgm:t>
    </dgm:pt>
    <dgm:pt modelId="{096B2682-C9C3-47B9-A411-5677DB4CAADF}" type="parTrans" cxnId="{47F9D374-65A6-4951-9CAB-E57B47BAE3DF}">
      <dgm:prSet/>
      <dgm:spPr/>
      <dgm:t>
        <a:bodyPr/>
        <a:lstStyle/>
        <a:p>
          <a:endParaRPr lang="en-US"/>
        </a:p>
      </dgm:t>
    </dgm:pt>
    <dgm:pt modelId="{6A996A2B-5C09-442A-ABBC-9FBF6981EAEB}" type="sibTrans" cxnId="{47F9D374-65A6-4951-9CAB-E57B47BAE3DF}">
      <dgm:prSet/>
      <dgm:spPr/>
      <dgm:t>
        <a:bodyPr/>
        <a:lstStyle/>
        <a:p>
          <a:endParaRPr lang="en-US"/>
        </a:p>
      </dgm:t>
    </dgm:pt>
    <dgm:pt modelId="{64CEE6C9-612A-4F6E-B0F5-A7A1A63FBB18}">
      <dgm:prSet/>
      <dgm:spPr/>
      <dgm:t>
        <a:bodyPr/>
        <a:lstStyle/>
        <a:p>
          <a:r>
            <a:rPr lang="nl-NL"/>
            <a:t>Een cultuur kan een etnische groep zijn: een groep met dezelfde afkomst, bijvoorbeeld Nederlands of Marokkaans, etc. </a:t>
          </a:r>
          <a:endParaRPr lang="en-US"/>
        </a:p>
      </dgm:t>
    </dgm:pt>
    <dgm:pt modelId="{18A5CD90-007F-4594-A336-07B384ABC361}" type="parTrans" cxnId="{0323A2EC-68A3-418E-97D7-71D1AC337B6E}">
      <dgm:prSet/>
      <dgm:spPr/>
      <dgm:t>
        <a:bodyPr/>
        <a:lstStyle/>
        <a:p>
          <a:endParaRPr lang="en-US"/>
        </a:p>
      </dgm:t>
    </dgm:pt>
    <dgm:pt modelId="{4B9CF8CE-A030-4BA5-9D3E-94FF931E169B}" type="sibTrans" cxnId="{0323A2EC-68A3-418E-97D7-71D1AC337B6E}">
      <dgm:prSet/>
      <dgm:spPr/>
      <dgm:t>
        <a:bodyPr/>
        <a:lstStyle/>
        <a:p>
          <a:endParaRPr lang="en-US"/>
        </a:p>
      </dgm:t>
    </dgm:pt>
    <dgm:pt modelId="{FECEE617-E242-4C73-B178-DC13FF7788A5}">
      <dgm:prSet/>
      <dgm:spPr/>
      <dgm:t>
        <a:bodyPr/>
        <a:lstStyle/>
        <a:p>
          <a:r>
            <a:rPr lang="nl-NL"/>
            <a:t>Maar een cultuur kan ook een groep uit een bepaalde stad of regio zijn of een groep jongeren met dezelfde ideeën of smaak.</a:t>
          </a:r>
          <a:endParaRPr lang="en-US"/>
        </a:p>
      </dgm:t>
    </dgm:pt>
    <dgm:pt modelId="{C53B81F0-0E73-4230-BA8C-78229188F183}" type="parTrans" cxnId="{A53B9AD0-E8A0-4FC7-AE8D-F74FEF5E954A}">
      <dgm:prSet/>
      <dgm:spPr/>
      <dgm:t>
        <a:bodyPr/>
        <a:lstStyle/>
        <a:p>
          <a:endParaRPr lang="en-US"/>
        </a:p>
      </dgm:t>
    </dgm:pt>
    <dgm:pt modelId="{24703AAD-1377-4326-B8CA-B2BB40CCDCF2}" type="sibTrans" cxnId="{A53B9AD0-E8A0-4FC7-AE8D-F74FEF5E954A}">
      <dgm:prSet/>
      <dgm:spPr/>
      <dgm:t>
        <a:bodyPr/>
        <a:lstStyle/>
        <a:p>
          <a:endParaRPr lang="en-US"/>
        </a:p>
      </dgm:t>
    </dgm:pt>
    <dgm:pt modelId="{7C0FA886-C9B6-4FFD-8B37-35EAB4E78597}">
      <dgm:prSet/>
      <dgm:spPr/>
      <dgm:t>
        <a:bodyPr/>
        <a:lstStyle/>
        <a:p>
          <a:r>
            <a:rPr lang="nl-NL" dirty="0"/>
            <a:t>Zo kan iemand zich bijvoorbeeld ook een </a:t>
          </a:r>
          <a:r>
            <a:rPr lang="nl-NL" dirty="0" err="1"/>
            <a:t>gothic</a:t>
          </a:r>
          <a:r>
            <a:rPr lang="nl-NL" dirty="0"/>
            <a:t> of Brabander voelen.</a:t>
          </a:r>
        </a:p>
      </dgm:t>
    </dgm:pt>
    <dgm:pt modelId="{7CE98660-F267-4F42-A9E3-C252D6012A29}" type="parTrans" cxnId="{9ECF9D14-F3FF-4F93-92FF-2C14B7B2A421}">
      <dgm:prSet/>
      <dgm:spPr/>
      <dgm:t>
        <a:bodyPr/>
        <a:lstStyle/>
        <a:p>
          <a:endParaRPr lang="en-US"/>
        </a:p>
      </dgm:t>
    </dgm:pt>
    <dgm:pt modelId="{E11C30AD-F3A0-486F-917E-FC47A586B21C}" type="sibTrans" cxnId="{9ECF9D14-F3FF-4F93-92FF-2C14B7B2A421}">
      <dgm:prSet/>
      <dgm:spPr/>
      <dgm:t>
        <a:bodyPr/>
        <a:lstStyle/>
        <a:p>
          <a:endParaRPr lang="en-US"/>
        </a:p>
      </dgm:t>
    </dgm:pt>
    <dgm:pt modelId="{B890119C-738C-4E56-AF33-DAB603FAC661}">
      <dgm:prSet/>
      <dgm:spPr/>
      <dgm:t>
        <a:bodyPr/>
        <a:lstStyle/>
        <a:p>
          <a:r>
            <a:rPr lang="nl-NL" dirty="0"/>
            <a:t>Cultuur is leerbaar, het kan dus overgedragen worden op anderen (volgende generatie, vrienden). Het gaat over waarden, over wat goed en fout is, over hoe het hoort.</a:t>
          </a:r>
        </a:p>
      </dgm:t>
    </dgm:pt>
    <dgm:pt modelId="{95ABEDA5-338C-4EF5-960E-990A3A4FA6F2}" type="parTrans" cxnId="{9909DD6F-57B1-4DBC-9EFD-6DA1B7B81F8B}">
      <dgm:prSet/>
      <dgm:spPr/>
      <dgm:t>
        <a:bodyPr/>
        <a:lstStyle/>
        <a:p>
          <a:endParaRPr lang="nl-NL"/>
        </a:p>
      </dgm:t>
    </dgm:pt>
    <dgm:pt modelId="{75BDA731-EB7D-4A4A-97BA-DEBEA1EB1B91}" type="sibTrans" cxnId="{9909DD6F-57B1-4DBC-9EFD-6DA1B7B81F8B}">
      <dgm:prSet/>
      <dgm:spPr/>
      <dgm:t>
        <a:bodyPr/>
        <a:lstStyle/>
        <a:p>
          <a:endParaRPr lang="nl-NL"/>
        </a:p>
      </dgm:t>
    </dgm:pt>
    <dgm:pt modelId="{6817B26D-F81C-410C-B6DD-896CAF316AE4}" type="pres">
      <dgm:prSet presAssocID="{6CEF2C0F-120C-44C3-ADB2-47FF3836EA36}" presName="linear" presStyleCnt="0">
        <dgm:presLayoutVars>
          <dgm:animLvl val="lvl"/>
          <dgm:resizeHandles val="exact"/>
        </dgm:presLayoutVars>
      </dgm:prSet>
      <dgm:spPr/>
    </dgm:pt>
    <dgm:pt modelId="{D3D5F3F1-18A2-4E5D-AD62-3C288A8493AA}" type="pres">
      <dgm:prSet presAssocID="{FE7DAC13-5CA7-45CF-95BA-E79E523090D6}" presName="parentText" presStyleLbl="node1" presStyleIdx="0" presStyleCnt="5">
        <dgm:presLayoutVars>
          <dgm:chMax val="0"/>
          <dgm:bulletEnabled val="1"/>
        </dgm:presLayoutVars>
      </dgm:prSet>
      <dgm:spPr/>
    </dgm:pt>
    <dgm:pt modelId="{FFED8637-F3D2-4517-8157-3BA928BDDC79}" type="pres">
      <dgm:prSet presAssocID="{6A996A2B-5C09-442A-ABBC-9FBF6981EAEB}" presName="spacer" presStyleCnt="0"/>
      <dgm:spPr/>
    </dgm:pt>
    <dgm:pt modelId="{3E843C53-0F2E-450E-93D7-80EC65D9DB96}" type="pres">
      <dgm:prSet presAssocID="{B890119C-738C-4E56-AF33-DAB603FAC661}" presName="parentText" presStyleLbl="node1" presStyleIdx="1" presStyleCnt="5">
        <dgm:presLayoutVars>
          <dgm:chMax val="0"/>
          <dgm:bulletEnabled val="1"/>
        </dgm:presLayoutVars>
      </dgm:prSet>
      <dgm:spPr/>
    </dgm:pt>
    <dgm:pt modelId="{1F9A4639-580B-4AB8-84B2-8F587834A334}" type="pres">
      <dgm:prSet presAssocID="{75BDA731-EB7D-4A4A-97BA-DEBEA1EB1B91}" presName="spacer" presStyleCnt="0"/>
      <dgm:spPr/>
    </dgm:pt>
    <dgm:pt modelId="{60DD87D1-966B-4C28-9C11-DD6BB7800342}" type="pres">
      <dgm:prSet presAssocID="{64CEE6C9-612A-4F6E-B0F5-A7A1A63FBB18}" presName="parentText" presStyleLbl="node1" presStyleIdx="2" presStyleCnt="5">
        <dgm:presLayoutVars>
          <dgm:chMax val="0"/>
          <dgm:bulletEnabled val="1"/>
        </dgm:presLayoutVars>
      </dgm:prSet>
      <dgm:spPr/>
    </dgm:pt>
    <dgm:pt modelId="{ECB37C73-D724-48AE-A1C3-CE81668D0C92}" type="pres">
      <dgm:prSet presAssocID="{4B9CF8CE-A030-4BA5-9D3E-94FF931E169B}" presName="spacer" presStyleCnt="0"/>
      <dgm:spPr/>
    </dgm:pt>
    <dgm:pt modelId="{D6B55C4E-2A81-49E2-A166-8E886E7E4EEC}" type="pres">
      <dgm:prSet presAssocID="{FECEE617-E242-4C73-B178-DC13FF7788A5}" presName="parentText" presStyleLbl="node1" presStyleIdx="3" presStyleCnt="5">
        <dgm:presLayoutVars>
          <dgm:chMax val="0"/>
          <dgm:bulletEnabled val="1"/>
        </dgm:presLayoutVars>
      </dgm:prSet>
      <dgm:spPr/>
    </dgm:pt>
    <dgm:pt modelId="{3B197177-59C0-4ADA-AC9F-7305A81A3777}" type="pres">
      <dgm:prSet presAssocID="{24703AAD-1377-4326-B8CA-B2BB40CCDCF2}" presName="spacer" presStyleCnt="0"/>
      <dgm:spPr/>
    </dgm:pt>
    <dgm:pt modelId="{8550FD0A-0A02-411A-8917-69F324CF32F1}" type="pres">
      <dgm:prSet presAssocID="{7C0FA886-C9B6-4FFD-8B37-35EAB4E78597}" presName="parentText" presStyleLbl="node1" presStyleIdx="4" presStyleCnt="5">
        <dgm:presLayoutVars>
          <dgm:chMax val="0"/>
          <dgm:bulletEnabled val="1"/>
        </dgm:presLayoutVars>
      </dgm:prSet>
      <dgm:spPr/>
    </dgm:pt>
  </dgm:ptLst>
  <dgm:cxnLst>
    <dgm:cxn modelId="{57E87810-4C09-46F4-B9AE-B78440DE341D}" type="presOf" srcId="{FE7DAC13-5CA7-45CF-95BA-E79E523090D6}" destId="{D3D5F3F1-18A2-4E5D-AD62-3C288A8493AA}" srcOrd="0" destOrd="0" presId="urn:microsoft.com/office/officeart/2005/8/layout/vList2"/>
    <dgm:cxn modelId="{9ECF9D14-F3FF-4F93-92FF-2C14B7B2A421}" srcId="{6CEF2C0F-120C-44C3-ADB2-47FF3836EA36}" destId="{7C0FA886-C9B6-4FFD-8B37-35EAB4E78597}" srcOrd="4" destOrd="0" parTransId="{7CE98660-F267-4F42-A9E3-C252D6012A29}" sibTransId="{E11C30AD-F3A0-486F-917E-FC47A586B21C}"/>
    <dgm:cxn modelId="{132B1830-F4DC-4F4C-8167-47E1A7CF25F4}" type="presOf" srcId="{7C0FA886-C9B6-4FFD-8B37-35EAB4E78597}" destId="{8550FD0A-0A02-411A-8917-69F324CF32F1}" srcOrd="0" destOrd="0" presId="urn:microsoft.com/office/officeart/2005/8/layout/vList2"/>
    <dgm:cxn modelId="{4AE7FF67-4E7F-46BC-ADD8-9DD0AE92C95F}" type="presOf" srcId="{6CEF2C0F-120C-44C3-ADB2-47FF3836EA36}" destId="{6817B26D-F81C-410C-B6DD-896CAF316AE4}" srcOrd="0" destOrd="0" presId="urn:microsoft.com/office/officeart/2005/8/layout/vList2"/>
    <dgm:cxn modelId="{9909DD6F-57B1-4DBC-9EFD-6DA1B7B81F8B}" srcId="{6CEF2C0F-120C-44C3-ADB2-47FF3836EA36}" destId="{B890119C-738C-4E56-AF33-DAB603FAC661}" srcOrd="1" destOrd="0" parTransId="{95ABEDA5-338C-4EF5-960E-990A3A4FA6F2}" sibTransId="{75BDA731-EB7D-4A4A-97BA-DEBEA1EB1B91}"/>
    <dgm:cxn modelId="{58061070-09F4-49AB-8581-B74310939CBF}" type="presOf" srcId="{FECEE617-E242-4C73-B178-DC13FF7788A5}" destId="{D6B55C4E-2A81-49E2-A166-8E886E7E4EEC}" srcOrd="0" destOrd="0" presId="urn:microsoft.com/office/officeart/2005/8/layout/vList2"/>
    <dgm:cxn modelId="{47F9D374-65A6-4951-9CAB-E57B47BAE3DF}" srcId="{6CEF2C0F-120C-44C3-ADB2-47FF3836EA36}" destId="{FE7DAC13-5CA7-45CF-95BA-E79E523090D6}" srcOrd="0" destOrd="0" parTransId="{096B2682-C9C3-47B9-A411-5677DB4CAADF}" sibTransId="{6A996A2B-5C09-442A-ABBC-9FBF6981EAEB}"/>
    <dgm:cxn modelId="{2F8000AE-B9AB-4F45-A312-F43C7B580185}" type="presOf" srcId="{64CEE6C9-612A-4F6E-B0F5-A7A1A63FBB18}" destId="{60DD87D1-966B-4C28-9C11-DD6BB7800342}" srcOrd="0" destOrd="0" presId="urn:microsoft.com/office/officeart/2005/8/layout/vList2"/>
    <dgm:cxn modelId="{A53B9AD0-E8A0-4FC7-AE8D-F74FEF5E954A}" srcId="{6CEF2C0F-120C-44C3-ADB2-47FF3836EA36}" destId="{FECEE617-E242-4C73-B178-DC13FF7788A5}" srcOrd="3" destOrd="0" parTransId="{C53B81F0-0E73-4230-BA8C-78229188F183}" sibTransId="{24703AAD-1377-4326-B8CA-B2BB40CCDCF2}"/>
    <dgm:cxn modelId="{74E1B0D9-3E41-4978-ACEE-442236468DA0}" type="presOf" srcId="{B890119C-738C-4E56-AF33-DAB603FAC661}" destId="{3E843C53-0F2E-450E-93D7-80EC65D9DB96}" srcOrd="0" destOrd="0" presId="urn:microsoft.com/office/officeart/2005/8/layout/vList2"/>
    <dgm:cxn modelId="{0323A2EC-68A3-418E-97D7-71D1AC337B6E}" srcId="{6CEF2C0F-120C-44C3-ADB2-47FF3836EA36}" destId="{64CEE6C9-612A-4F6E-B0F5-A7A1A63FBB18}" srcOrd="2" destOrd="0" parTransId="{18A5CD90-007F-4594-A336-07B384ABC361}" sibTransId="{4B9CF8CE-A030-4BA5-9D3E-94FF931E169B}"/>
    <dgm:cxn modelId="{758B5CC3-15C8-482A-A427-77142D9EC136}" type="presParOf" srcId="{6817B26D-F81C-410C-B6DD-896CAF316AE4}" destId="{D3D5F3F1-18A2-4E5D-AD62-3C288A8493AA}" srcOrd="0" destOrd="0" presId="urn:microsoft.com/office/officeart/2005/8/layout/vList2"/>
    <dgm:cxn modelId="{EE3F110A-078E-49C8-A173-DF3746DE637B}" type="presParOf" srcId="{6817B26D-F81C-410C-B6DD-896CAF316AE4}" destId="{FFED8637-F3D2-4517-8157-3BA928BDDC79}" srcOrd="1" destOrd="0" presId="urn:microsoft.com/office/officeart/2005/8/layout/vList2"/>
    <dgm:cxn modelId="{79D941E2-581E-430E-A55F-5E7711C1AABA}" type="presParOf" srcId="{6817B26D-F81C-410C-B6DD-896CAF316AE4}" destId="{3E843C53-0F2E-450E-93D7-80EC65D9DB96}" srcOrd="2" destOrd="0" presId="urn:microsoft.com/office/officeart/2005/8/layout/vList2"/>
    <dgm:cxn modelId="{4518E79D-2B68-4330-B86F-F1B2481C94F7}" type="presParOf" srcId="{6817B26D-F81C-410C-B6DD-896CAF316AE4}" destId="{1F9A4639-580B-4AB8-84B2-8F587834A334}" srcOrd="3" destOrd="0" presId="urn:microsoft.com/office/officeart/2005/8/layout/vList2"/>
    <dgm:cxn modelId="{8BF93E40-EBD6-4E30-A9FA-52FE27B081B8}" type="presParOf" srcId="{6817B26D-F81C-410C-B6DD-896CAF316AE4}" destId="{60DD87D1-966B-4C28-9C11-DD6BB7800342}" srcOrd="4" destOrd="0" presId="urn:microsoft.com/office/officeart/2005/8/layout/vList2"/>
    <dgm:cxn modelId="{12A1B777-F4AA-4D86-B8F5-68D94A10A2D1}" type="presParOf" srcId="{6817B26D-F81C-410C-B6DD-896CAF316AE4}" destId="{ECB37C73-D724-48AE-A1C3-CE81668D0C92}" srcOrd="5" destOrd="0" presId="urn:microsoft.com/office/officeart/2005/8/layout/vList2"/>
    <dgm:cxn modelId="{33418B43-E9E7-414A-AC89-D92D3C8FA33A}" type="presParOf" srcId="{6817B26D-F81C-410C-B6DD-896CAF316AE4}" destId="{D6B55C4E-2A81-49E2-A166-8E886E7E4EEC}" srcOrd="6" destOrd="0" presId="urn:microsoft.com/office/officeart/2005/8/layout/vList2"/>
    <dgm:cxn modelId="{4CED125C-F56E-469A-AE5D-06FE3B574C82}" type="presParOf" srcId="{6817B26D-F81C-410C-B6DD-896CAF316AE4}" destId="{3B197177-59C0-4ADA-AC9F-7305A81A3777}" srcOrd="7" destOrd="0" presId="urn:microsoft.com/office/officeart/2005/8/layout/vList2"/>
    <dgm:cxn modelId="{7F50AC78-548B-45C4-8168-24EC82E11AEC}" type="presParOf" srcId="{6817B26D-F81C-410C-B6DD-896CAF316AE4}" destId="{8550FD0A-0A02-411A-8917-69F324CF32F1}" srcOrd="8"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2B753AAF-40CD-45B7-B7C1-7E236EE1FD84}" type="doc">
      <dgm:prSet loTypeId="urn:microsoft.com/office/officeart/2005/8/layout/vProcess5" loCatId="process" qsTypeId="urn:microsoft.com/office/officeart/2005/8/quickstyle/simple4" qsCatId="simple" csTypeId="urn:microsoft.com/office/officeart/2005/8/colors/colorful1" csCatId="colorful" phldr="1"/>
      <dgm:spPr/>
      <dgm:t>
        <a:bodyPr/>
        <a:lstStyle/>
        <a:p>
          <a:endParaRPr lang="en-US"/>
        </a:p>
      </dgm:t>
    </dgm:pt>
    <dgm:pt modelId="{3F723F55-1F31-45B5-AF1A-2A6870E47CEA}">
      <dgm:prSet/>
      <dgm:spPr/>
      <dgm:t>
        <a:bodyPr/>
        <a:lstStyle/>
        <a:p>
          <a:r>
            <a:rPr lang="nl-NL"/>
            <a:t>Na dit alles besproken te hebben; hoe zou jij nu Nederland willen typeren?</a:t>
          </a:r>
          <a:endParaRPr lang="en-US"/>
        </a:p>
      </dgm:t>
    </dgm:pt>
    <dgm:pt modelId="{DC37A819-59C5-4CBD-8270-241BA3467A60}" type="parTrans" cxnId="{16576D72-5FDB-4372-83CB-DF953D941348}">
      <dgm:prSet/>
      <dgm:spPr/>
      <dgm:t>
        <a:bodyPr/>
        <a:lstStyle/>
        <a:p>
          <a:endParaRPr lang="en-US"/>
        </a:p>
      </dgm:t>
    </dgm:pt>
    <dgm:pt modelId="{FCD7838E-05CA-4F71-85B5-A4A935DCA73D}" type="sibTrans" cxnId="{16576D72-5FDB-4372-83CB-DF953D941348}">
      <dgm:prSet/>
      <dgm:spPr/>
      <dgm:t>
        <a:bodyPr/>
        <a:lstStyle/>
        <a:p>
          <a:endParaRPr lang="en-US"/>
        </a:p>
      </dgm:t>
    </dgm:pt>
    <dgm:pt modelId="{06CE0917-A22C-41D1-BCF8-301F88820E2F}">
      <dgm:prSet/>
      <dgm:spPr/>
      <dgm:t>
        <a:bodyPr/>
        <a:lstStyle/>
        <a:p>
          <a:r>
            <a:rPr lang="nl-NL" dirty="0"/>
            <a:t>Lesdoelen behaald? </a:t>
          </a:r>
          <a:endParaRPr lang="en-US" dirty="0"/>
        </a:p>
      </dgm:t>
    </dgm:pt>
    <dgm:pt modelId="{17940C4D-4318-46E2-A837-20223F7DD3D2}" type="parTrans" cxnId="{D871D66F-D5D5-4AD9-8393-D0E22F68129E}">
      <dgm:prSet/>
      <dgm:spPr/>
      <dgm:t>
        <a:bodyPr/>
        <a:lstStyle/>
        <a:p>
          <a:endParaRPr lang="en-US"/>
        </a:p>
      </dgm:t>
    </dgm:pt>
    <dgm:pt modelId="{186B8B81-0696-473B-8A20-ED0D0E8D5F0F}" type="sibTrans" cxnId="{D871D66F-D5D5-4AD9-8393-D0E22F68129E}">
      <dgm:prSet/>
      <dgm:spPr/>
      <dgm:t>
        <a:bodyPr/>
        <a:lstStyle/>
        <a:p>
          <a:endParaRPr lang="en-US"/>
        </a:p>
      </dgm:t>
    </dgm:pt>
    <dgm:pt modelId="{857AB0C5-B1AD-4733-8F3E-C57205F2B756}">
      <dgm:prSet/>
      <dgm:spPr/>
      <dgm:t>
        <a:bodyPr/>
        <a:lstStyle/>
        <a:p>
          <a:r>
            <a:rPr lang="en-US" dirty="0"/>
            <a:t>Wie ben </a:t>
          </a:r>
          <a:r>
            <a:rPr lang="en-US" dirty="0" err="1"/>
            <a:t>jij</a:t>
          </a:r>
          <a:r>
            <a:rPr lang="en-US" dirty="0"/>
            <a:t> </a:t>
          </a:r>
          <a:r>
            <a:rPr lang="en-US" dirty="0" err="1"/>
            <a:t>en</a:t>
          </a:r>
          <a:r>
            <a:rPr lang="en-US" dirty="0"/>
            <a:t> hoe ben je zo </a:t>
          </a:r>
          <a:r>
            <a:rPr lang="en-US" dirty="0" err="1"/>
            <a:t>geworden</a:t>
          </a:r>
          <a:r>
            <a:rPr lang="en-US" dirty="0"/>
            <a:t>?</a:t>
          </a:r>
        </a:p>
      </dgm:t>
    </dgm:pt>
    <dgm:pt modelId="{6EF8C6CC-5621-47A8-8609-75931910F9AB}" type="parTrans" cxnId="{CB09F355-882C-4B98-AF62-70139CB9D107}">
      <dgm:prSet/>
      <dgm:spPr/>
      <dgm:t>
        <a:bodyPr/>
        <a:lstStyle/>
        <a:p>
          <a:endParaRPr lang="nl-NL"/>
        </a:p>
      </dgm:t>
    </dgm:pt>
    <dgm:pt modelId="{1EE2E6B4-02C5-475F-89B1-4496C4EC9855}" type="sibTrans" cxnId="{CB09F355-882C-4B98-AF62-70139CB9D107}">
      <dgm:prSet/>
      <dgm:spPr/>
      <dgm:t>
        <a:bodyPr/>
        <a:lstStyle/>
        <a:p>
          <a:endParaRPr lang="nl-NL"/>
        </a:p>
      </dgm:t>
    </dgm:pt>
    <dgm:pt modelId="{4C8C4165-C09E-45D9-9189-6C79F0EA85DE}" type="pres">
      <dgm:prSet presAssocID="{2B753AAF-40CD-45B7-B7C1-7E236EE1FD84}" presName="outerComposite" presStyleCnt="0">
        <dgm:presLayoutVars>
          <dgm:chMax val="5"/>
          <dgm:dir/>
          <dgm:resizeHandles val="exact"/>
        </dgm:presLayoutVars>
      </dgm:prSet>
      <dgm:spPr/>
    </dgm:pt>
    <dgm:pt modelId="{F0FF4656-64AA-42CE-970C-3F3200A76C8C}" type="pres">
      <dgm:prSet presAssocID="{2B753AAF-40CD-45B7-B7C1-7E236EE1FD84}" presName="dummyMaxCanvas" presStyleCnt="0">
        <dgm:presLayoutVars/>
      </dgm:prSet>
      <dgm:spPr/>
    </dgm:pt>
    <dgm:pt modelId="{CEF9D8EC-7AF4-4E73-8AFB-C249823AF1D2}" type="pres">
      <dgm:prSet presAssocID="{2B753AAF-40CD-45B7-B7C1-7E236EE1FD84}" presName="ThreeNodes_1" presStyleLbl="node1" presStyleIdx="0" presStyleCnt="3">
        <dgm:presLayoutVars>
          <dgm:bulletEnabled val="1"/>
        </dgm:presLayoutVars>
      </dgm:prSet>
      <dgm:spPr/>
    </dgm:pt>
    <dgm:pt modelId="{0DDD61ED-B871-49DF-AE96-A82FA66D20F0}" type="pres">
      <dgm:prSet presAssocID="{2B753AAF-40CD-45B7-B7C1-7E236EE1FD84}" presName="ThreeNodes_2" presStyleLbl="node1" presStyleIdx="1" presStyleCnt="3" custLinFactY="12923" custLinFactNeighborX="-44" custLinFactNeighborY="100000">
        <dgm:presLayoutVars>
          <dgm:bulletEnabled val="1"/>
        </dgm:presLayoutVars>
      </dgm:prSet>
      <dgm:spPr/>
    </dgm:pt>
    <dgm:pt modelId="{F5466312-C0C3-47DC-8AB5-981EA9FF5F8A}" type="pres">
      <dgm:prSet presAssocID="{2B753AAF-40CD-45B7-B7C1-7E236EE1FD84}" presName="ThreeNodes_3" presStyleLbl="node1" presStyleIdx="2" presStyleCnt="3" custLinFactY="-18932" custLinFactNeighborX="-13440" custLinFactNeighborY="-100000">
        <dgm:presLayoutVars>
          <dgm:bulletEnabled val="1"/>
        </dgm:presLayoutVars>
      </dgm:prSet>
      <dgm:spPr/>
    </dgm:pt>
    <dgm:pt modelId="{FDDE6919-93ED-4010-BAEB-D908B85A7CF6}" type="pres">
      <dgm:prSet presAssocID="{2B753AAF-40CD-45B7-B7C1-7E236EE1FD84}" presName="ThreeConn_1-2" presStyleLbl="fgAccFollowNode1" presStyleIdx="0" presStyleCnt="2">
        <dgm:presLayoutVars>
          <dgm:bulletEnabled val="1"/>
        </dgm:presLayoutVars>
      </dgm:prSet>
      <dgm:spPr/>
    </dgm:pt>
    <dgm:pt modelId="{41D8BBCE-67EF-4CB4-B792-E2CBAA7775C3}" type="pres">
      <dgm:prSet presAssocID="{2B753AAF-40CD-45B7-B7C1-7E236EE1FD84}" presName="ThreeConn_2-3" presStyleLbl="fgAccFollowNode1" presStyleIdx="1" presStyleCnt="2">
        <dgm:presLayoutVars>
          <dgm:bulletEnabled val="1"/>
        </dgm:presLayoutVars>
      </dgm:prSet>
      <dgm:spPr/>
    </dgm:pt>
    <dgm:pt modelId="{60F0FA4F-D327-4A27-B633-4CA81E97F998}" type="pres">
      <dgm:prSet presAssocID="{2B753AAF-40CD-45B7-B7C1-7E236EE1FD84}" presName="ThreeNodes_1_text" presStyleLbl="node1" presStyleIdx="2" presStyleCnt="3">
        <dgm:presLayoutVars>
          <dgm:bulletEnabled val="1"/>
        </dgm:presLayoutVars>
      </dgm:prSet>
      <dgm:spPr/>
    </dgm:pt>
    <dgm:pt modelId="{D068C0AE-C8EC-46EE-9C81-37602824DFA7}" type="pres">
      <dgm:prSet presAssocID="{2B753AAF-40CD-45B7-B7C1-7E236EE1FD84}" presName="ThreeNodes_2_text" presStyleLbl="node1" presStyleIdx="2" presStyleCnt="3">
        <dgm:presLayoutVars>
          <dgm:bulletEnabled val="1"/>
        </dgm:presLayoutVars>
      </dgm:prSet>
      <dgm:spPr/>
    </dgm:pt>
    <dgm:pt modelId="{0B933D53-A3C5-419C-82A5-BC7F1708ED63}" type="pres">
      <dgm:prSet presAssocID="{2B753AAF-40CD-45B7-B7C1-7E236EE1FD84}" presName="ThreeNodes_3_text" presStyleLbl="node1" presStyleIdx="2" presStyleCnt="3">
        <dgm:presLayoutVars>
          <dgm:bulletEnabled val="1"/>
        </dgm:presLayoutVars>
      </dgm:prSet>
      <dgm:spPr/>
    </dgm:pt>
  </dgm:ptLst>
  <dgm:cxnLst>
    <dgm:cxn modelId="{8D549606-98E7-488D-BD8C-CDD3C6A3C99F}" type="presOf" srcId="{3F723F55-1F31-45B5-AF1A-2A6870E47CEA}" destId="{60F0FA4F-D327-4A27-B633-4CA81E97F998}" srcOrd="1" destOrd="0" presId="urn:microsoft.com/office/officeart/2005/8/layout/vProcess5"/>
    <dgm:cxn modelId="{7009C53B-00D1-49BA-B01D-C37263C6A1FB}" type="presOf" srcId="{3F723F55-1F31-45B5-AF1A-2A6870E47CEA}" destId="{CEF9D8EC-7AF4-4E73-8AFB-C249823AF1D2}" srcOrd="0" destOrd="0" presId="urn:microsoft.com/office/officeart/2005/8/layout/vProcess5"/>
    <dgm:cxn modelId="{D871D66F-D5D5-4AD9-8393-D0E22F68129E}" srcId="{2B753AAF-40CD-45B7-B7C1-7E236EE1FD84}" destId="{06CE0917-A22C-41D1-BCF8-301F88820E2F}" srcOrd="2" destOrd="0" parTransId="{17940C4D-4318-46E2-A837-20223F7DD3D2}" sibTransId="{186B8B81-0696-473B-8A20-ED0D0E8D5F0F}"/>
    <dgm:cxn modelId="{16576D72-5FDB-4372-83CB-DF953D941348}" srcId="{2B753AAF-40CD-45B7-B7C1-7E236EE1FD84}" destId="{3F723F55-1F31-45B5-AF1A-2A6870E47CEA}" srcOrd="0" destOrd="0" parTransId="{DC37A819-59C5-4CBD-8270-241BA3467A60}" sibTransId="{FCD7838E-05CA-4F71-85B5-A4A935DCA73D}"/>
    <dgm:cxn modelId="{E0C0A973-5E7B-468D-B72B-E86D3082C216}" type="presOf" srcId="{FCD7838E-05CA-4F71-85B5-A4A935DCA73D}" destId="{FDDE6919-93ED-4010-BAEB-D908B85A7CF6}" srcOrd="0" destOrd="0" presId="urn:microsoft.com/office/officeart/2005/8/layout/vProcess5"/>
    <dgm:cxn modelId="{3E8E3254-3C41-484F-B06B-49A7D8AAC6EF}" type="presOf" srcId="{06CE0917-A22C-41D1-BCF8-301F88820E2F}" destId="{0B933D53-A3C5-419C-82A5-BC7F1708ED63}" srcOrd="1" destOrd="0" presId="urn:microsoft.com/office/officeart/2005/8/layout/vProcess5"/>
    <dgm:cxn modelId="{CB09F355-882C-4B98-AF62-70139CB9D107}" srcId="{2B753AAF-40CD-45B7-B7C1-7E236EE1FD84}" destId="{857AB0C5-B1AD-4733-8F3E-C57205F2B756}" srcOrd="1" destOrd="0" parTransId="{6EF8C6CC-5621-47A8-8609-75931910F9AB}" sibTransId="{1EE2E6B4-02C5-475F-89B1-4496C4EC9855}"/>
    <dgm:cxn modelId="{1E88E284-99FC-4A6F-A393-42F9969B32CF}" type="presOf" srcId="{06CE0917-A22C-41D1-BCF8-301F88820E2F}" destId="{F5466312-C0C3-47DC-8AB5-981EA9FF5F8A}" srcOrd="0" destOrd="0" presId="urn:microsoft.com/office/officeart/2005/8/layout/vProcess5"/>
    <dgm:cxn modelId="{744EFCD5-81BC-4F9B-BE04-5D7ED7B70A25}" type="presOf" srcId="{1EE2E6B4-02C5-475F-89B1-4496C4EC9855}" destId="{41D8BBCE-67EF-4CB4-B792-E2CBAA7775C3}" srcOrd="0" destOrd="0" presId="urn:microsoft.com/office/officeart/2005/8/layout/vProcess5"/>
    <dgm:cxn modelId="{27943CE0-DB58-4792-923D-84DC565FE0E8}" type="presOf" srcId="{857AB0C5-B1AD-4733-8F3E-C57205F2B756}" destId="{0DDD61ED-B871-49DF-AE96-A82FA66D20F0}" srcOrd="0" destOrd="0" presId="urn:microsoft.com/office/officeart/2005/8/layout/vProcess5"/>
    <dgm:cxn modelId="{A95D64E6-1D37-4425-82DD-2875AB8221EB}" type="presOf" srcId="{2B753AAF-40CD-45B7-B7C1-7E236EE1FD84}" destId="{4C8C4165-C09E-45D9-9189-6C79F0EA85DE}" srcOrd="0" destOrd="0" presId="urn:microsoft.com/office/officeart/2005/8/layout/vProcess5"/>
    <dgm:cxn modelId="{F19509E7-AB80-40F1-B107-B0BFCAFE0119}" type="presOf" srcId="{857AB0C5-B1AD-4733-8F3E-C57205F2B756}" destId="{D068C0AE-C8EC-46EE-9C81-37602824DFA7}" srcOrd="1" destOrd="0" presId="urn:microsoft.com/office/officeart/2005/8/layout/vProcess5"/>
    <dgm:cxn modelId="{5AB5856B-FA6F-45DA-B8AC-A9325170E07A}" type="presParOf" srcId="{4C8C4165-C09E-45D9-9189-6C79F0EA85DE}" destId="{F0FF4656-64AA-42CE-970C-3F3200A76C8C}" srcOrd="0" destOrd="0" presId="urn:microsoft.com/office/officeart/2005/8/layout/vProcess5"/>
    <dgm:cxn modelId="{A5BFBED1-B76D-45DF-B2E0-A1018F02E4C7}" type="presParOf" srcId="{4C8C4165-C09E-45D9-9189-6C79F0EA85DE}" destId="{CEF9D8EC-7AF4-4E73-8AFB-C249823AF1D2}" srcOrd="1" destOrd="0" presId="urn:microsoft.com/office/officeart/2005/8/layout/vProcess5"/>
    <dgm:cxn modelId="{6A06E678-A60D-4C63-8C71-EC67E5DC60D7}" type="presParOf" srcId="{4C8C4165-C09E-45D9-9189-6C79F0EA85DE}" destId="{0DDD61ED-B871-49DF-AE96-A82FA66D20F0}" srcOrd="2" destOrd="0" presId="urn:microsoft.com/office/officeart/2005/8/layout/vProcess5"/>
    <dgm:cxn modelId="{351C65DE-10FB-4764-B8A7-3477CC6FCF36}" type="presParOf" srcId="{4C8C4165-C09E-45D9-9189-6C79F0EA85DE}" destId="{F5466312-C0C3-47DC-8AB5-981EA9FF5F8A}" srcOrd="3" destOrd="0" presId="urn:microsoft.com/office/officeart/2005/8/layout/vProcess5"/>
    <dgm:cxn modelId="{B66D4247-39BD-45C1-A9B6-312E2786CC8D}" type="presParOf" srcId="{4C8C4165-C09E-45D9-9189-6C79F0EA85DE}" destId="{FDDE6919-93ED-4010-BAEB-D908B85A7CF6}" srcOrd="4" destOrd="0" presId="urn:microsoft.com/office/officeart/2005/8/layout/vProcess5"/>
    <dgm:cxn modelId="{19450322-750B-49FF-A517-9A5AA12310C5}" type="presParOf" srcId="{4C8C4165-C09E-45D9-9189-6C79F0EA85DE}" destId="{41D8BBCE-67EF-4CB4-B792-E2CBAA7775C3}" srcOrd="5" destOrd="0" presId="urn:microsoft.com/office/officeart/2005/8/layout/vProcess5"/>
    <dgm:cxn modelId="{EBCB9EBD-3B38-4390-ACDC-1D2CB855D339}" type="presParOf" srcId="{4C8C4165-C09E-45D9-9189-6C79F0EA85DE}" destId="{60F0FA4F-D327-4A27-B633-4CA81E97F998}" srcOrd="6" destOrd="0" presId="urn:microsoft.com/office/officeart/2005/8/layout/vProcess5"/>
    <dgm:cxn modelId="{65E74E46-83B9-44C5-B1B8-6976C558EE12}" type="presParOf" srcId="{4C8C4165-C09E-45D9-9189-6C79F0EA85DE}" destId="{D068C0AE-C8EC-46EE-9C81-37602824DFA7}" srcOrd="7" destOrd="0" presId="urn:microsoft.com/office/officeart/2005/8/layout/vProcess5"/>
    <dgm:cxn modelId="{B1F690B3-FCAC-4B9C-B175-AEBD1EB0AB52}" type="presParOf" srcId="{4C8C4165-C09E-45D9-9189-6C79F0EA85DE}" destId="{0B933D53-A3C5-419C-82A5-BC7F1708ED63}" srcOrd="8"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76F8227-0633-4AB1-A935-E0438DA90D22}">
      <dsp:nvSpPr>
        <dsp:cNvPr id="0" name=""/>
        <dsp:cNvSpPr/>
      </dsp:nvSpPr>
      <dsp:spPr>
        <a:xfrm>
          <a:off x="0" y="2556"/>
          <a:ext cx="9625383" cy="623610"/>
        </a:xfrm>
        <a:prstGeom prst="roundRect">
          <a:avLst/>
        </a:prstGeom>
        <a:gradFill rotWithShape="0">
          <a:gsLst>
            <a:gs pos="0">
              <a:schemeClr val="accent2">
                <a:hueOff val="0"/>
                <a:satOff val="0"/>
                <a:lumOff val="0"/>
                <a:alphaOff val="0"/>
                <a:tint val="98000"/>
                <a:lumMod val="114000"/>
              </a:schemeClr>
            </a:gs>
            <a:gs pos="100000">
              <a:schemeClr val="accent2">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nl-NL" sz="2600" kern="1200"/>
            <a:t>Nieuwsflits</a:t>
          </a:r>
          <a:endParaRPr lang="en-US" sz="2600" kern="1200"/>
        </a:p>
      </dsp:txBody>
      <dsp:txXfrm>
        <a:off x="30442" y="32998"/>
        <a:ext cx="9564499" cy="562726"/>
      </dsp:txXfrm>
    </dsp:sp>
    <dsp:sp modelId="{45062258-CACA-4CC0-8884-B26DC2C75589}">
      <dsp:nvSpPr>
        <dsp:cNvPr id="0" name=""/>
        <dsp:cNvSpPr/>
      </dsp:nvSpPr>
      <dsp:spPr>
        <a:xfrm>
          <a:off x="0" y="701046"/>
          <a:ext cx="9625383" cy="623610"/>
        </a:xfrm>
        <a:prstGeom prst="roundRect">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nl-NL" sz="2600" kern="1200"/>
            <a:t>Nederlandse identiteit</a:t>
          </a:r>
          <a:endParaRPr lang="en-US" sz="2600" kern="1200"/>
        </a:p>
      </dsp:txBody>
      <dsp:txXfrm>
        <a:off x="30442" y="731488"/>
        <a:ext cx="9564499" cy="562726"/>
      </dsp:txXfrm>
    </dsp:sp>
    <dsp:sp modelId="{FA75C297-D4DE-4BCF-AE05-C5F7D50629D8}">
      <dsp:nvSpPr>
        <dsp:cNvPr id="0" name=""/>
        <dsp:cNvSpPr/>
      </dsp:nvSpPr>
      <dsp:spPr>
        <a:xfrm>
          <a:off x="0" y="1399536"/>
          <a:ext cx="9625383" cy="623610"/>
        </a:xfrm>
        <a:prstGeom prst="roundRect">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nl-NL" sz="2600" kern="1200"/>
            <a:t>Wie ben ik</a:t>
          </a:r>
          <a:endParaRPr lang="en-US" sz="2600" kern="1200"/>
        </a:p>
      </dsp:txBody>
      <dsp:txXfrm>
        <a:off x="30442" y="1429978"/>
        <a:ext cx="9564499" cy="562726"/>
      </dsp:txXfrm>
    </dsp:sp>
    <dsp:sp modelId="{A21972E0-C2CA-4FBA-8117-F98E65900E23}">
      <dsp:nvSpPr>
        <dsp:cNvPr id="0" name=""/>
        <dsp:cNvSpPr/>
      </dsp:nvSpPr>
      <dsp:spPr>
        <a:xfrm>
          <a:off x="0" y="2098026"/>
          <a:ext cx="9625383" cy="623610"/>
        </a:xfrm>
        <a:prstGeom prst="roundRect">
          <a:avLst/>
        </a:prstGeom>
        <a:gradFill rotWithShape="0">
          <a:gsLst>
            <a:gs pos="0">
              <a:schemeClr val="accent5">
                <a:hueOff val="0"/>
                <a:satOff val="0"/>
                <a:lumOff val="0"/>
                <a:alphaOff val="0"/>
                <a:tint val="98000"/>
                <a:lumMod val="114000"/>
              </a:schemeClr>
            </a:gs>
            <a:gs pos="100000">
              <a:schemeClr val="accent5">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nl-NL" sz="2600" kern="1200"/>
            <a:t>Waar hoor ik bij</a:t>
          </a:r>
          <a:endParaRPr lang="en-US" sz="2600" kern="1200"/>
        </a:p>
      </dsp:txBody>
      <dsp:txXfrm>
        <a:off x="30442" y="2128468"/>
        <a:ext cx="9564499" cy="562726"/>
      </dsp:txXfrm>
    </dsp:sp>
    <dsp:sp modelId="{B6285CBD-0780-4B03-9836-597C21B19CC2}">
      <dsp:nvSpPr>
        <dsp:cNvPr id="0" name=""/>
        <dsp:cNvSpPr/>
      </dsp:nvSpPr>
      <dsp:spPr>
        <a:xfrm>
          <a:off x="0" y="2796516"/>
          <a:ext cx="9625383" cy="623610"/>
        </a:xfrm>
        <a:prstGeom prst="roundRect">
          <a:avLst/>
        </a:prstGeom>
        <a:gradFill rotWithShape="0">
          <a:gsLst>
            <a:gs pos="0">
              <a:schemeClr val="accent6">
                <a:hueOff val="0"/>
                <a:satOff val="0"/>
                <a:lumOff val="0"/>
                <a:alphaOff val="0"/>
                <a:tint val="98000"/>
                <a:lumMod val="114000"/>
              </a:schemeClr>
            </a:gs>
            <a:gs pos="100000">
              <a:schemeClr val="accent6">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nl-NL" sz="2600" kern="1200"/>
            <a:t>Nederlandse tradities</a:t>
          </a:r>
          <a:endParaRPr lang="en-US" sz="2600" kern="1200"/>
        </a:p>
      </dsp:txBody>
      <dsp:txXfrm>
        <a:off x="30442" y="2826958"/>
        <a:ext cx="9564499" cy="56272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B3FB02-36FE-44D1-89B3-716851B19FC3}">
      <dsp:nvSpPr>
        <dsp:cNvPr id="0" name=""/>
        <dsp:cNvSpPr/>
      </dsp:nvSpPr>
      <dsp:spPr>
        <a:xfrm>
          <a:off x="601586" y="580"/>
          <a:ext cx="2631940" cy="1579164"/>
        </a:xfrm>
        <a:prstGeom prst="rect">
          <a:avLst/>
        </a:prstGeom>
        <a:gradFill rotWithShape="0">
          <a:gsLst>
            <a:gs pos="0">
              <a:schemeClr val="accent2">
                <a:hueOff val="0"/>
                <a:satOff val="0"/>
                <a:lumOff val="0"/>
                <a:alphaOff val="0"/>
                <a:tint val="98000"/>
                <a:lumMod val="114000"/>
              </a:schemeClr>
            </a:gs>
            <a:gs pos="100000">
              <a:schemeClr val="accent2">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nl-NL" sz="2000" kern="1200"/>
            <a:t>De student kan aan het einde van de les:</a:t>
          </a:r>
          <a:endParaRPr lang="en-US" sz="2000" kern="1200"/>
        </a:p>
      </dsp:txBody>
      <dsp:txXfrm>
        <a:off x="601586" y="580"/>
        <a:ext cx="2631940" cy="1579164"/>
      </dsp:txXfrm>
    </dsp:sp>
    <dsp:sp modelId="{01C0A3A8-5C35-45C9-A174-BB78D86D0E72}">
      <dsp:nvSpPr>
        <dsp:cNvPr id="0" name=""/>
        <dsp:cNvSpPr/>
      </dsp:nvSpPr>
      <dsp:spPr>
        <a:xfrm>
          <a:off x="3496721" y="580"/>
          <a:ext cx="2631940" cy="1579164"/>
        </a:xfrm>
        <a:prstGeom prst="rect">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nl-NL" sz="2000" kern="1200"/>
            <a:t>Kenmerken van eigen en Nederlandse identiteit benoemen</a:t>
          </a:r>
          <a:endParaRPr lang="en-US" sz="2000" kern="1200"/>
        </a:p>
      </dsp:txBody>
      <dsp:txXfrm>
        <a:off x="3496721" y="580"/>
        <a:ext cx="2631940" cy="1579164"/>
      </dsp:txXfrm>
    </dsp:sp>
    <dsp:sp modelId="{D5A3B191-9A65-4428-96F3-BEF51C5F3592}">
      <dsp:nvSpPr>
        <dsp:cNvPr id="0" name=""/>
        <dsp:cNvSpPr/>
      </dsp:nvSpPr>
      <dsp:spPr>
        <a:xfrm>
          <a:off x="6391855" y="580"/>
          <a:ext cx="2631940" cy="1579164"/>
        </a:xfrm>
        <a:prstGeom prst="rect">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nl-NL" sz="2000" kern="1200"/>
            <a:t>Benoemen wat een cultuur vormt</a:t>
          </a:r>
          <a:endParaRPr lang="en-US" sz="2000" kern="1200"/>
        </a:p>
      </dsp:txBody>
      <dsp:txXfrm>
        <a:off x="6391855" y="580"/>
        <a:ext cx="2631940" cy="1579164"/>
      </dsp:txXfrm>
    </dsp:sp>
    <dsp:sp modelId="{9ECF710A-7E7D-416B-A666-E5495CA90409}">
      <dsp:nvSpPr>
        <dsp:cNvPr id="0" name=""/>
        <dsp:cNvSpPr/>
      </dsp:nvSpPr>
      <dsp:spPr>
        <a:xfrm>
          <a:off x="2049153" y="1842938"/>
          <a:ext cx="2631940" cy="1579164"/>
        </a:xfrm>
        <a:prstGeom prst="rect">
          <a:avLst/>
        </a:prstGeom>
        <a:gradFill rotWithShape="0">
          <a:gsLst>
            <a:gs pos="0">
              <a:schemeClr val="accent5">
                <a:hueOff val="0"/>
                <a:satOff val="0"/>
                <a:lumOff val="0"/>
                <a:alphaOff val="0"/>
                <a:tint val="98000"/>
                <a:lumMod val="114000"/>
              </a:schemeClr>
            </a:gs>
            <a:gs pos="100000">
              <a:schemeClr val="accent5">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nl-NL" sz="2000" kern="1200"/>
            <a:t>Een aantal tradities/gewoontes opnoemen van de Nederlandse cultuur</a:t>
          </a:r>
        </a:p>
      </dsp:txBody>
      <dsp:txXfrm>
        <a:off x="2049153" y="1842938"/>
        <a:ext cx="2631940" cy="1579164"/>
      </dsp:txXfrm>
    </dsp:sp>
    <dsp:sp modelId="{689EF33E-E6CD-40AD-8C93-DB0E90C86E51}">
      <dsp:nvSpPr>
        <dsp:cNvPr id="0" name=""/>
        <dsp:cNvSpPr/>
      </dsp:nvSpPr>
      <dsp:spPr>
        <a:xfrm>
          <a:off x="4944288" y="1842938"/>
          <a:ext cx="2631940" cy="1579164"/>
        </a:xfrm>
        <a:prstGeom prst="rect">
          <a:avLst/>
        </a:prstGeom>
        <a:gradFill rotWithShape="0">
          <a:gsLst>
            <a:gs pos="0">
              <a:schemeClr val="accent6">
                <a:hueOff val="0"/>
                <a:satOff val="0"/>
                <a:lumOff val="0"/>
                <a:alphaOff val="0"/>
                <a:tint val="98000"/>
                <a:lumMod val="114000"/>
              </a:schemeClr>
            </a:gs>
            <a:gs pos="100000">
              <a:schemeClr val="accent6">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nl-NL" sz="2000" kern="1200"/>
            <a:t>Zijn mening verwoorden aangaande identiteit en cultuur</a:t>
          </a:r>
        </a:p>
      </dsp:txBody>
      <dsp:txXfrm>
        <a:off x="4944288" y="1842938"/>
        <a:ext cx="2631940" cy="157916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5918E2-EC10-4F1F-A1C1-4CB95EC81F95}">
      <dsp:nvSpPr>
        <dsp:cNvPr id="0" name=""/>
        <dsp:cNvSpPr/>
      </dsp:nvSpPr>
      <dsp:spPr>
        <a:xfrm>
          <a:off x="0" y="680"/>
          <a:ext cx="6261100" cy="159346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7A63457-F104-44C4-982F-C386BDF07AF2}">
      <dsp:nvSpPr>
        <dsp:cNvPr id="0" name=""/>
        <dsp:cNvSpPr/>
      </dsp:nvSpPr>
      <dsp:spPr>
        <a:xfrm>
          <a:off x="482021" y="359209"/>
          <a:ext cx="876403" cy="876403"/>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9050"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6E21079C-1DE9-435B-8A02-10DB9309D1B1}">
      <dsp:nvSpPr>
        <dsp:cNvPr id="0" name=""/>
        <dsp:cNvSpPr/>
      </dsp:nvSpPr>
      <dsp:spPr>
        <a:xfrm>
          <a:off x="1840447" y="680"/>
          <a:ext cx="4420652" cy="15934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8641" tIns="168641" rIns="168641" bIns="168641" numCol="1" spcCol="1270" anchor="ctr" anchorCtr="0">
          <a:noAutofit/>
        </a:bodyPr>
        <a:lstStyle/>
        <a:p>
          <a:pPr marL="0" lvl="0" indent="0" algn="l" defTabSz="933450">
            <a:lnSpc>
              <a:spcPct val="100000"/>
            </a:lnSpc>
            <a:spcBef>
              <a:spcPct val="0"/>
            </a:spcBef>
            <a:spcAft>
              <a:spcPct val="35000"/>
            </a:spcAft>
            <a:buNone/>
          </a:pPr>
          <a:r>
            <a:rPr lang="nl-NL" sz="2100" kern="1200">
              <a:solidFill>
                <a:srgbClr val="FF0000"/>
              </a:solidFill>
            </a:rPr>
            <a:t>Wie je bent, van nature: </a:t>
          </a:r>
          <a:r>
            <a:rPr lang="nl-NL" sz="2100" kern="1200"/>
            <a:t>karakter, talenten, geslacht, seksuele voorkeur</a:t>
          </a:r>
          <a:endParaRPr lang="en-US" sz="2100" kern="1200"/>
        </a:p>
      </dsp:txBody>
      <dsp:txXfrm>
        <a:off x="1840447" y="680"/>
        <a:ext cx="4420652" cy="1593460"/>
      </dsp:txXfrm>
    </dsp:sp>
    <dsp:sp modelId="{87EDBD09-5AEC-4B54-A3C3-33ACFDAE015A}">
      <dsp:nvSpPr>
        <dsp:cNvPr id="0" name=""/>
        <dsp:cNvSpPr/>
      </dsp:nvSpPr>
      <dsp:spPr>
        <a:xfrm>
          <a:off x="0" y="1992507"/>
          <a:ext cx="6261100" cy="159346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EE5CD2E-53F2-417C-9889-8A3425726311}">
      <dsp:nvSpPr>
        <dsp:cNvPr id="0" name=""/>
        <dsp:cNvSpPr/>
      </dsp:nvSpPr>
      <dsp:spPr>
        <a:xfrm>
          <a:off x="482021" y="2351035"/>
          <a:ext cx="876403" cy="876403"/>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1FD12F4A-BC70-413C-8DD4-A982F891A783}">
      <dsp:nvSpPr>
        <dsp:cNvPr id="0" name=""/>
        <dsp:cNvSpPr/>
      </dsp:nvSpPr>
      <dsp:spPr>
        <a:xfrm>
          <a:off x="1840447" y="1992507"/>
          <a:ext cx="4420652" cy="15934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8641" tIns="168641" rIns="168641" bIns="168641" numCol="1" spcCol="1270" anchor="ctr" anchorCtr="0">
          <a:noAutofit/>
        </a:bodyPr>
        <a:lstStyle/>
        <a:p>
          <a:pPr marL="0" lvl="0" indent="0" algn="l" defTabSz="933450">
            <a:lnSpc>
              <a:spcPct val="100000"/>
            </a:lnSpc>
            <a:spcBef>
              <a:spcPct val="0"/>
            </a:spcBef>
            <a:spcAft>
              <a:spcPct val="35000"/>
            </a:spcAft>
            <a:buNone/>
          </a:pPr>
          <a:r>
            <a:rPr lang="nl-NL" sz="2100" kern="1200">
              <a:solidFill>
                <a:srgbClr val="FF0000"/>
              </a:solidFill>
            </a:rPr>
            <a:t>Wie je bent, door aangeleerd gedrag: </a:t>
          </a:r>
          <a:r>
            <a:rPr lang="nl-NL" sz="2100" kern="1200"/>
            <a:t>gedrag, waarden, kennis, vaardigheden</a:t>
          </a:r>
          <a:endParaRPr lang="en-US" sz="2100" kern="1200"/>
        </a:p>
      </dsp:txBody>
      <dsp:txXfrm>
        <a:off x="1840447" y="1992507"/>
        <a:ext cx="4420652" cy="1593460"/>
      </dsp:txXfrm>
    </dsp:sp>
    <dsp:sp modelId="{3AB0E925-99A5-4AF0-8B95-FF727662C8E4}">
      <dsp:nvSpPr>
        <dsp:cNvPr id="0" name=""/>
        <dsp:cNvSpPr/>
      </dsp:nvSpPr>
      <dsp:spPr>
        <a:xfrm>
          <a:off x="0" y="3984333"/>
          <a:ext cx="6261100" cy="159346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C42C2FE-64E1-4F3F-B829-E81C3533344F}">
      <dsp:nvSpPr>
        <dsp:cNvPr id="0" name=""/>
        <dsp:cNvSpPr/>
      </dsp:nvSpPr>
      <dsp:spPr>
        <a:xfrm>
          <a:off x="482021" y="4342861"/>
          <a:ext cx="876403" cy="876403"/>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9050"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DBCF2737-E6B7-402E-97DE-EABF846D7D7F}">
      <dsp:nvSpPr>
        <dsp:cNvPr id="0" name=""/>
        <dsp:cNvSpPr/>
      </dsp:nvSpPr>
      <dsp:spPr>
        <a:xfrm>
          <a:off x="1840447" y="3984333"/>
          <a:ext cx="4420652" cy="15934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8641" tIns="168641" rIns="168641" bIns="168641" numCol="1" spcCol="1270" anchor="ctr" anchorCtr="0">
          <a:noAutofit/>
        </a:bodyPr>
        <a:lstStyle/>
        <a:p>
          <a:pPr marL="0" lvl="0" indent="0" algn="l" defTabSz="933450">
            <a:lnSpc>
              <a:spcPct val="100000"/>
            </a:lnSpc>
            <a:spcBef>
              <a:spcPct val="0"/>
            </a:spcBef>
            <a:spcAft>
              <a:spcPct val="35000"/>
            </a:spcAft>
            <a:buNone/>
          </a:pPr>
          <a:r>
            <a:rPr lang="nl-NL" sz="2100" kern="1200">
              <a:solidFill>
                <a:srgbClr val="FF0000"/>
              </a:solidFill>
            </a:rPr>
            <a:t>Wie je bent, door wat je kiest</a:t>
          </a:r>
          <a:r>
            <a:rPr lang="nl-NL" sz="2100" kern="1200"/>
            <a:t>: omgeving, beroep- en studiekeuze, hobby’s, imago</a:t>
          </a:r>
          <a:endParaRPr lang="en-US" sz="2100" kern="1200"/>
        </a:p>
      </dsp:txBody>
      <dsp:txXfrm>
        <a:off x="1840447" y="3984333"/>
        <a:ext cx="4420652" cy="159346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7BED401-50D0-0D4B-BE08-15CA77688A66}">
      <dsp:nvSpPr>
        <dsp:cNvPr id="0" name=""/>
        <dsp:cNvSpPr/>
      </dsp:nvSpPr>
      <dsp:spPr>
        <a:xfrm>
          <a:off x="0" y="0"/>
          <a:ext cx="8018435" cy="948198"/>
        </a:xfrm>
        <a:prstGeom prst="roundRect">
          <a:avLst>
            <a:gd name="adj" fmla="val 10000"/>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nl-NL" sz="2500" kern="1200"/>
            <a:t>Noem 3 groepen waar jij deel van uitmaakt</a:t>
          </a:r>
          <a:endParaRPr lang="en-US" sz="2500" kern="1200"/>
        </a:p>
      </dsp:txBody>
      <dsp:txXfrm>
        <a:off x="27772" y="27772"/>
        <a:ext cx="6995254" cy="892654"/>
      </dsp:txXfrm>
    </dsp:sp>
    <dsp:sp modelId="{DD06843D-2796-5D40-949D-C4903BD863FA}">
      <dsp:nvSpPr>
        <dsp:cNvPr id="0" name=""/>
        <dsp:cNvSpPr/>
      </dsp:nvSpPr>
      <dsp:spPr>
        <a:xfrm>
          <a:off x="707508" y="1106231"/>
          <a:ext cx="8018435" cy="948198"/>
        </a:xfrm>
        <a:prstGeom prst="roundRect">
          <a:avLst>
            <a:gd name="adj" fmla="val 10000"/>
          </a:avLst>
        </a:prstGeom>
        <a:solidFill>
          <a:schemeClr val="accent2">
            <a:hueOff val="-9882860"/>
            <a:satOff val="451"/>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nl-NL" sz="2500" kern="1200"/>
            <a:t>Bij welke van deze groepen voel jij je het meest thuis?</a:t>
          </a:r>
          <a:endParaRPr lang="en-US" sz="2500" kern="1200"/>
        </a:p>
      </dsp:txBody>
      <dsp:txXfrm>
        <a:off x="735280" y="1134003"/>
        <a:ext cx="6639053" cy="892654"/>
      </dsp:txXfrm>
    </dsp:sp>
    <dsp:sp modelId="{10CFC3D8-F3DA-4A45-B138-947B07B80469}">
      <dsp:nvSpPr>
        <dsp:cNvPr id="0" name=""/>
        <dsp:cNvSpPr/>
      </dsp:nvSpPr>
      <dsp:spPr>
        <a:xfrm>
          <a:off x="1415017" y="2212462"/>
          <a:ext cx="8018435" cy="948198"/>
        </a:xfrm>
        <a:prstGeom prst="roundRect">
          <a:avLst>
            <a:gd name="adj" fmla="val 10000"/>
          </a:avLst>
        </a:prstGeom>
        <a:solidFill>
          <a:schemeClr val="accent2">
            <a:hueOff val="-19765721"/>
            <a:satOff val="901"/>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nl-NL" sz="2500" kern="1200"/>
            <a:t>Wat zorgt er volgens jou voor dat iemand zich thuis voelt bij een groep?</a:t>
          </a:r>
          <a:endParaRPr lang="en-US" sz="2500" kern="1200"/>
        </a:p>
      </dsp:txBody>
      <dsp:txXfrm>
        <a:off x="1442789" y="2240234"/>
        <a:ext cx="6639053" cy="892654"/>
      </dsp:txXfrm>
    </dsp:sp>
    <dsp:sp modelId="{3E14813C-84E5-634F-A74D-902470BAAFC2}">
      <dsp:nvSpPr>
        <dsp:cNvPr id="0" name=""/>
        <dsp:cNvSpPr/>
      </dsp:nvSpPr>
      <dsp:spPr>
        <a:xfrm>
          <a:off x="7402106" y="719050"/>
          <a:ext cx="616328" cy="616328"/>
        </a:xfrm>
        <a:prstGeom prst="downArrow">
          <a:avLst>
            <a:gd name="adj1" fmla="val 55000"/>
            <a:gd name="adj2" fmla="val 45000"/>
          </a:avLst>
        </a:prstGeom>
        <a:solidFill>
          <a:schemeClr val="accent2">
            <a:tint val="40000"/>
            <a:alpha val="90000"/>
            <a:hueOff val="0"/>
            <a:satOff val="0"/>
            <a:lumOff val="0"/>
            <a:alphaOff val="0"/>
          </a:schemeClr>
        </a:solidFill>
        <a:ln w="19050" cap="rnd"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endParaRPr lang="en-US" sz="2800" kern="1200"/>
        </a:p>
      </dsp:txBody>
      <dsp:txXfrm>
        <a:off x="7540780" y="719050"/>
        <a:ext cx="338980" cy="463787"/>
      </dsp:txXfrm>
    </dsp:sp>
    <dsp:sp modelId="{1EF3C5BF-4999-8A42-B6EE-888B4A960348}">
      <dsp:nvSpPr>
        <dsp:cNvPr id="0" name=""/>
        <dsp:cNvSpPr/>
      </dsp:nvSpPr>
      <dsp:spPr>
        <a:xfrm>
          <a:off x="8109615" y="1818960"/>
          <a:ext cx="616328" cy="616328"/>
        </a:xfrm>
        <a:prstGeom prst="downArrow">
          <a:avLst>
            <a:gd name="adj1" fmla="val 55000"/>
            <a:gd name="adj2" fmla="val 45000"/>
          </a:avLst>
        </a:prstGeom>
        <a:solidFill>
          <a:schemeClr val="accent2">
            <a:tint val="40000"/>
            <a:alpha val="90000"/>
            <a:hueOff val="-20604185"/>
            <a:satOff val="1061"/>
            <a:lumOff val="55"/>
            <a:alphaOff val="0"/>
          </a:schemeClr>
        </a:solidFill>
        <a:ln w="19050" cap="rnd" cmpd="sng" algn="ctr">
          <a:solidFill>
            <a:schemeClr val="accent2">
              <a:tint val="40000"/>
              <a:alpha val="90000"/>
              <a:hueOff val="-20604185"/>
              <a:satOff val="1061"/>
              <a:lumOff val="5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endParaRPr lang="en-US" sz="2800" kern="1200"/>
        </a:p>
      </dsp:txBody>
      <dsp:txXfrm>
        <a:off x="8248289" y="1818960"/>
        <a:ext cx="338980" cy="46378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87CDBC4-2DC3-4D1C-85DF-7BE3E9849D78}">
      <dsp:nvSpPr>
        <dsp:cNvPr id="0" name=""/>
        <dsp:cNvSpPr/>
      </dsp:nvSpPr>
      <dsp:spPr>
        <a:xfrm>
          <a:off x="0" y="843421"/>
          <a:ext cx="5858533" cy="1557086"/>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44977C9-3D1C-4B4D-8220-2DEA33EB86D3}">
      <dsp:nvSpPr>
        <dsp:cNvPr id="0" name=""/>
        <dsp:cNvSpPr/>
      </dsp:nvSpPr>
      <dsp:spPr>
        <a:xfrm>
          <a:off x="471018" y="1193766"/>
          <a:ext cx="856397" cy="856397"/>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9050"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735A9A6B-BA74-47AD-BEA6-95C83FABD835}">
      <dsp:nvSpPr>
        <dsp:cNvPr id="0" name=""/>
        <dsp:cNvSpPr/>
      </dsp:nvSpPr>
      <dsp:spPr>
        <a:xfrm>
          <a:off x="1798434" y="843421"/>
          <a:ext cx="4060099" cy="15570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4792" tIns="164792" rIns="164792" bIns="164792" numCol="1" spcCol="1270" anchor="ctr" anchorCtr="0">
          <a:noAutofit/>
        </a:bodyPr>
        <a:lstStyle/>
        <a:p>
          <a:pPr marL="0" lvl="0" indent="0" algn="l" defTabSz="1111250">
            <a:lnSpc>
              <a:spcPct val="100000"/>
            </a:lnSpc>
            <a:spcBef>
              <a:spcPct val="0"/>
            </a:spcBef>
            <a:spcAft>
              <a:spcPct val="35000"/>
            </a:spcAft>
            <a:buNone/>
          </a:pPr>
          <a:r>
            <a:rPr lang="nl-NL" sz="2500" kern="1200"/>
            <a:t>Bestaat die eigenlijk wel?!</a:t>
          </a:r>
          <a:endParaRPr lang="en-US" sz="2500" kern="1200"/>
        </a:p>
      </dsp:txBody>
      <dsp:txXfrm>
        <a:off x="1798434" y="843421"/>
        <a:ext cx="4060099" cy="1557086"/>
      </dsp:txXfrm>
    </dsp:sp>
    <dsp:sp modelId="{1C58271F-66A8-46F0-BD4D-1BEE67F43C41}">
      <dsp:nvSpPr>
        <dsp:cNvPr id="0" name=""/>
        <dsp:cNvSpPr/>
      </dsp:nvSpPr>
      <dsp:spPr>
        <a:xfrm>
          <a:off x="0" y="2789779"/>
          <a:ext cx="5858533" cy="1557086"/>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0ABB715-5DEA-4C8B-88E9-B18680B50692}">
      <dsp:nvSpPr>
        <dsp:cNvPr id="0" name=""/>
        <dsp:cNvSpPr/>
      </dsp:nvSpPr>
      <dsp:spPr>
        <a:xfrm>
          <a:off x="471018" y="3140123"/>
          <a:ext cx="856397" cy="856397"/>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8096DB2D-2737-44F0-96E9-4E17699A718F}">
      <dsp:nvSpPr>
        <dsp:cNvPr id="0" name=""/>
        <dsp:cNvSpPr/>
      </dsp:nvSpPr>
      <dsp:spPr>
        <a:xfrm>
          <a:off x="1798434" y="2789779"/>
          <a:ext cx="4060099" cy="15570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4792" tIns="164792" rIns="164792" bIns="164792" numCol="1" spcCol="1270" anchor="ctr" anchorCtr="0">
          <a:noAutofit/>
        </a:bodyPr>
        <a:lstStyle/>
        <a:p>
          <a:pPr marL="0" lvl="0" indent="0" algn="l" defTabSz="1111250">
            <a:lnSpc>
              <a:spcPct val="100000"/>
            </a:lnSpc>
            <a:spcBef>
              <a:spcPct val="0"/>
            </a:spcBef>
            <a:spcAft>
              <a:spcPct val="35000"/>
            </a:spcAft>
            <a:buNone/>
          </a:pPr>
          <a:r>
            <a:rPr lang="nl-NL" sz="2500" kern="1200" dirty="0"/>
            <a:t>Hoe zou jij Nederland willen typeren?!</a:t>
          </a:r>
          <a:endParaRPr lang="en-US" sz="2500" kern="1200" dirty="0"/>
        </a:p>
      </dsp:txBody>
      <dsp:txXfrm>
        <a:off x="1798434" y="2789779"/>
        <a:ext cx="4060099" cy="155708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D5F3F1-18A2-4E5D-AD62-3C288A8493AA}">
      <dsp:nvSpPr>
        <dsp:cNvPr id="0" name=""/>
        <dsp:cNvSpPr/>
      </dsp:nvSpPr>
      <dsp:spPr>
        <a:xfrm>
          <a:off x="0" y="138623"/>
          <a:ext cx="6391275" cy="954720"/>
        </a:xfrm>
        <a:prstGeom prst="roundRect">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nl-NL" sz="1700" b="1" kern="1200"/>
            <a:t>Cultuur</a:t>
          </a:r>
          <a:r>
            <a:rPr lang="nl-NL" sz="1700" kern="1200"/>
            <a:t> is dat wat de mens schept. Het begrip staat tegenover "natuur" (dat wat aangeboren is, wat spontaan en zonder menselijk toedoen is ontstaan)</a:t>
          </a:r>
        </a:p>
      </dsp:txBody>
      <dsp:txXfrm>
        <a:off x="46606" y="185229"/>
        <a:ext cx="6298063" cy="861508"/>
      </dsp:txXfrm>
    </dsp:sp>
    <dsp:sp modelId="{3E843C53-0F2E-450E-93D7-80EC65D9DB96}">
      <dsp:nvSpPr>
        <dsp:cNvPr id="0" name=""/>
        <dsp:cNvSpPr/>
      </dsp:nvSpPr>
      <dsp:spPr>
        <a:xfrm>
          <a:off x="0" y="1142303"/>
          <a:ext cx="6391275" cy="954720"/>
        </a:xfrm>
        <a:prstGeom prst="roundRect">
          <a:avLst/>
        </a:prstGeom>
        <a:solidFill>
          <a:schemeClr val="accent2">
            <a:hueOff val="-4941430"/>
            <a:satOff val="225"/>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nl-NL" sz="1700" kern="1200" dirty="0"/>
            <a:t>Cultuur is leerbaar, het kan dus overgedragen worden op anderen (volgende generatie, vrienden). Het gaat over waarden, over wat goed en fout is, over hoe het hoort.</a:t>
          </a:r>
        </a:p>
      </dsp:txBody>
      <dsp:txXfrm>
        <a:off x="46606" y="1188909"/>
        <a:ext cx="6298063" cy="861508"/>
      </dsp:txXfrm>
    </dsp:sp>
    <dsp:sp modelId="{60DD87D1-966B-4C28-9C11-DD6BB7800342}">
      <dsp:nvSpPr>
        <dsp:cNvPr id="0" name=""/>
        <dsp:cNvSpPr/>
      </dsp:nvSpPr>
      <dsp:spPr>
        <a:xfrm>
          <a:off x="0" y="2145983"/>
          <a:ext cx="6391275" cy="954720"/>
        </a:xfrm>
        <a:prstGeom prst="roundRect">
          <a:avLst/>
        </a:prstGeom>
        <a:solidFill>
          <a:schemeClr val="accent2">
            <a:hueOff val="-9882860"/>
            <a:satOff val="451"/>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nl-NL" sz="1700" kern="1200"/>
            <a:t>Een cultuur kan een etnische groep zijn: een groep met dezelfde afkomst, bijvoorbeeld Nederlands of Marokkaans, etc. </a:t>
          </a:r>
          <a:endParaRPr lang="en-US" sz="1700" kern="1200"/>
        </a:p>
      </dsp:txBody>
      <dsp:txXfrm>
        <a:off x="46606" y="2192589"/>
        <a:ext cx="6298063" cy="861508"/>
      </dsp:txXfrm>
    </dsp:sp>
    <dsp:sp modelId="{D6B55C4E-2A81-49E2-A166-8E886E7E4EEC}">
      <dsp:nvSpPr>
        <dsp:cNvPr id="0" name=""/>
        <dsp:cNvSpPr/>
      </dsp:nvSpPr>
      <dsp:spPr>
        <a:xfrm>
          <a:off x="0" y="3149663"/>
          <a:ext cx="6391275" cy="954720"/>
        </a:xfrm>
        <a:prstGeom prst="roundRect">
          <a:avLst/>
        </a:prstGeom>
        <a:solidFill>
          <a:schemeClr val="accent2">
            <a:hueOff val="-14824290"/>
            <a:satOff val="676"/>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nl-NL" sz="1700" kern="1200"/>
            <a:t>Maar een cultuur kan ook een groep uit een bepaalde stad of regio zijn of een groep jongeren met dezelfde ideeën of smaak.</a:t>
          </a:r>
          <a:endParaRPr lang="en-US" sz="1700" kern="1200"/>
        </a:p>
      </dsp:txBody>
      <dsp:txXfrm>
        <a:off x="46606" y="3196269"/>
        <a:ext cx="6298063" cy="861508"/>
      </dsp:txXfrm>
    </dsp:sp>
    <dsp:sp modelId="{8550FD0A-0A02-411A-8917-69F324CF32F1}">
      <dsp:nvSpPr>
        <dsp:cNvPr id="0" name=""/>
        <dsp:cNvSpPr/>
      </dsp:nvSpPr>
      <dsp:spPr>
        <a:xfrm>
          <a:off x="0" y="4153343"/>
          <a:ext cx="6391275" cy="954720"/>
        </a:xfrm>
        <a:prstGeom prst="roundRect">
          <a:avLst/>
        </a:prstGeom>
        <a:solidFill>
          <a:schemeClr val="accent2">
            <a:hueOff val="-19765721"/>
            <a:satOff val="901"/>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nl-NL" sz="1700" kern="1200" dirty="0"/>
            <a:t>Zo kan iemand zich bijvoorbeeld ook een </a:t>
          </a:r>
          <a:r>
            <a:rPr lang="nl-NL" sz="1700" kern="1200" dirty="0" err="1"/>
            <a:t>gothic</a:t>
          </a:r>
          <a:r>
            <a:rPr lang="nl-NL" sz="1700" kern="1200" dirty="0"/>
            <a:t> of Brabander voelen.</a:t>
          </a:r>
        </a:p>
      </dsp:txBody>
      <dsp:txXfrm>
        <a:off x="46606" y="4199949"/>
        <a:ext cx="6298063" cy="861508"/>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F9D8EC-7AF4-4E73-8AFB-C249823AF1D2}">
      <dsp:nvSpPr>
        <dsp:cNvPr id="0" name=""/>
        <dsp:cNvSpPr/>
      </dsp:nvSpPr>
      <dsp:spPr>
        <a:xfrm>
          <a:off x="0" y="0"/>
          <a:ext cx="8181575" cy="1026804"/>
        </a:xfrm>
        <a:prstGeom prst="roundRect">
          <a:avLst>
            <a:gd name="adj" fmla="val 10000"/>
          </a:avLst>
        </a:prstGeom>
        <a:gradFill rotWithShape="0">
          <a:gsLst>
            <a:gs pos="0">
              <a:schemeClr val="accent2">
                <a:hueOff val="0"/>
                <a:satOff val="0"/>
                <a:lumOff val="0"/>
                <a:alphaOff val="0"/>
                <a:tint val="98000"/>
                <a:lumMod val="114000"/>
              </a:schemeClr>
            </a:gs>
            <a:gs pos="100000">
              <a:schemeClr val="accent2">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nl-NL" sz="2700" kern="1200"/>
            <a:t>Na dit alles besproken te hebben; hoe zou jij nu Nederland willen typeren?</a:t>
          </a:r>
          <a:endParaRPr lang="en-US" sz="2700" kern="1200"/>
        </a:p>
      </dsp:txBody>
      <dsp:txXfrm>
        <a:off x="30074" y="30074"/>
        <a:ext cx="7073573" cy="966656"/>
      </dsp:txXfrm>
    </dsp:sp>
    <dsp:sp modelId="{0DDD61ED-B871-49DF-AE96-A82FA66D20F0}">
      <dsp:nvSpPr>
        <dsp:cNvPr id="0" name=""/>
        <dsp:cNvSpPr/>
      </dsp:nvSpPr>
      <dsp:spPr>
        <a:xfrm>
          <a:off x="718303" y="2357437"/>
          <a:ext cx="8181575" cy="1026804"/>
        </a:xfrm>
        <a:prstGeom prst="roundRect">
          <a:avLst>
            <a:gd name="adj" fmla="val 10000"/>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en-US" sz="2700" kern="1200" dirty="0"/>
            <a:t>Wie ben </a:t>
          </a:r>
          <a:r>
            <a:rPr lang="en-US" sz="2700" kern="1200" dirty="0" err="1"/>
            <a:t>jij</a:t>
          </a:r>
          <a:r>
            <a:rPr lang="en-US" sz="2700" kern="1200" dirty="0"/>
            <a:t> </a:t>
          </a:r>
          <a:r>
            <a:rPr lang="en-US" sz="2700" kern="1200" dirty="0" err="1"/>
            <a:t>en</a:t>
          </a:r>
          <a:r>
            <a:rPr lang="en-US" sz="2700" kern="1200" dirty="0"/>
            <a:t> hoe ben je zo </a:t>
          </a:r>
          <a:r>
            <a:rPr lang="en-US" sz="2700" kern="1200" dirty="0" err="1"/>
            <a:t>geworden</a:t>
          </a:r>
          <a:r>
            <a:rPr lang="en-US" sz="2700" kern="1200" dirty="0"/>
            <a:t>?</a:t>
          </a:r>
        </a:p>
      </dsp:txBody>
      <dsp:txXfrm>
        <a:off x="748377" y="2387511"/>
        <a:ext cx="6732100" cy="966656"/>
      </dsp:txXfrm>
    </dsp:sp>
    <dsp:sp modelId="{F5466312-C0C3-47DC-8AB5-981EA9FF5F8A}">
      <dsp:nvSpPr>
        <dsp:cNvPr id="0" name=""/>
        <dsp:cNvSpPr/>
      </dsp:nvSpPr>
      <dsp:spPr>
        <a:xfrm>
          <a:off x="344203" y="1174678"/>
          <a:ext cx="8181575" cy="1026804"/>
        </a:xfrm>
        <a:prstGeom prst="roundRect">
          <a:avLst>
            <a:gd name="adj" fmla="val 10000"/>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nl-NL" sz="2700" kern="1200" dirty="0"/>
            <a:t>Lesdoelen behaald? </a:t>
          </a:r>
          <a:endParaRPr lang="en-US" sz="2700" kern="1200" dirty="0"/>
        </a:p>
      </dsp:txBody>
      <dsp:txXfrm>
        <a:off x="374277" y="1204752"/>
        <a:ext cx="6732100" cy="966656"/>
      </dsp:txXfrm>
    </dsp:sp>
    <dsp:sp modelId="{FDDE6919-93ED-4010-BAEB-D908B85A7CF6}">
      <dsp:nvSpPr>
        <dsp:cNvPr id="0" name=""/>
        <dsp:cNvSpPr/>
      </dsp:nvSpPr>
      <dsp:spPr>
        <a:xfrm>
          <a:off x="7514152" y="778660"/>
          <a:ext cx="667423" cy="667423"/>
        </a:xfrm>
        <a:prstGeom prst="downArrow">
          <a:avLst>
            <a:gd name="adj1" fmla="val 55000"/>
            <a:gd name="adj2" fmla="val 45000"/>
          </a:avLst>
        </a:prstGeom>
        <a:solidFill>
          <a:schemeClr val="accent2">
            <a:tint val="40000"/>
            <a:alpha val="90000"/>
            <a:hueOff val="0"/>
            <a:satOff val="0"/>
            <a:lumOff val="0"/>
            <a:alphaOff val="0"/>
          </a:schemeClr>
        </a:solidFill>
        <a:ln w="9525" cap="rnd" cmpd="sng" algn="ctr">
          <a:solidFill>
            <a:schemeClr val="accent2">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marL="0" lvl="0" indent="0" algn="ctr" defTabSz="1333500">
            <a:lnSpc>
              <a:spcPct val="90000"/>
            </a:lnSpc>
            <a:spcBef>
              <a:spcPct val="0"/>
            </a:spcBef>
            <a:spcAft>
              <a:spcPct val="35000"/>
            </a:spcAft>
            <a:buNone/>
          </a:pPr>
          <a:endParaRPr lang="en-US" sz="3000" kern="1200"/>
        </a:p>
      </dsp:txBody>
      <dsp:txXfrm>
        <a:off x="7664322" y="778660"/>
        <a:ext cx="367083" cy="502236"/>
      </dsp:txXfrm>
    </dsp:sp>
    <dsp:sp modelId="{41D8BBCE-67EF-4CB4-B792-E2CBAA7775C3}">
      <dsp:nvSpPr>
        <dsp:cNvPr id="0" name=""/>
        <dsp:cNvSpPr/>
      </dsp:nvSpPr>
      <dsp:spPr>
        <a:xfrm>
          <a:off x="8236056" y="1969754"/>
          <a:ext cx="667423" cy="667423"/>
        </a:xfrm>
        <a:prstGeom prst="downArrow">
          <a:avLst>
            <a:gd name="adj1" fmla="val 55000"/>
            <a:gd name="adj2" fmla="val 45000"/>
          </a:avLst>
        </a:prstGeom>
        <a:solidFill>
          <a:schemeClr val="accent3">
            <a:tint val="40000"/>
            <a:alpha val="90000"/>
            <a:hueOff val="0"/>
            <a:satOff val="0"/>
            <a:lumOff val="0"/>
            <a:alphaOff val="0"/>
          </a:schemeClr>
        </a:solidFill>
        <a:ln w="9525" cap="rnd" cmpd="sng" algn="ctr">
          <a:solidFill>
            <a:schemeClr val="accent3">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marL="0" lvl="0" indent="0" algn="ctr" defTabSz="1333500">
            <a:lnSpc>
              <a:spcPct val="90000"/>
            </a:lnSpc>
            <a:spcBef>
              <a:spcPct val="0"/>
            </a:spcBef>
            <a:spcAft>
              <a:spcPct val="35000"/>
            </a:spcAft>
            <a:buNone/>
          </a:pPr>
          <a:endParaRPr lang="nl-NL" sz="3000" kern="1200"/>
        </a:p>
      </dsp:txBody>
      <dsp:txXfrm>
        <a:off x="8386226" y="1969754"/>
        <a:ext cx="367083" cy="502236"/>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4.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5.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8FCDD8E-41AC-504C-92E7-B4F28ADEFF3F}" type="datetimeFigureOut">
              <a:rPr lang="nl-NL" smtClean="0"/>
              <a:t>4-11-2022</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364478B-C325-8646-9DAF-3F7F8E1B1CCD}" type="slidenum">
              <a:rPr lang="nl-NL" smtClean="0"/>
              <a:t>‹nr.›</a:t>
            </a:fld>
            <a:endParaRPr lang="nl-NL"/>
          </a:p>
        </p:txBody>
      </p:sp>
    </p:spTree>
    <p:extLst>
      <p:ext uri="{BB962C8B-B14F-4D97-AF65-F5344CB8AC3E}">
        <p14:creationId xmlns:p14="http://schemas.microsoft.com/office/powerpoint/2010/main" val="13535998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g1387a76a3c7_0_8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7" name="Google Shape;97;g1387a76a3c7_0_8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Karakter: sociaal, ongeduldig, verlegen, etc.</a:t>
            </a:r>
          </a:p>
          <a:p>
            <a:r>
              <a:rPr lang="nl-NL"/>
              <a:t>Talenten: techneut, prater, sportief, etc.</a:t>
            </a:r>
          </a:p>
          <a:p>
            <a:r>
              <a:rPr lang="nl-NL"/>
              <a:t>Geslacht: man, vrouw</a:t>
            </a:r>
          </a:p>
          <a:p>
            <a:r>
              <a:rPr lang="nl-NL"/>
              <a:t>Seksuele voorkeur: hetero, homo, bi, etc.</a:t>
            </a:r>
          </a:p>
          <a:p>
            <a:endParaRPr lang="nl-NL"/>
          </a:p>
          <a:p>
            <a:r>
              <a:rPr lang="nl-NL"/>
              <a:t>Gedrag: verantwoordelijk, grenzen opzoeken, rekening houden met elkaar</a:t>
            </a:r>
          </a:p>
          <a:p>
            <a:r>
              <a:rPr lang="nl-NL"/>
              <a:t>Waarden: respect, succes, gelijkheid, trouw aan traditie</a:t>
            </a:r>
          </a:p>
          <a:p>
            <a:r>
              <a:rPr lang="nl-NL"/>
              <a:t>Kennis: medische kennis, taal, actualiteit, roddels, kennis over je cultuur</a:t>
            </a:r>
          </a:p>
          <a:p>
            <a:r>
              <a:rPr lang="nl-NL"/>
              <a:t>Vaardigheden: dingen repareren, muziek maken, koken, etc.</a:t>
            </a:r>
          </a:p>
          <a:p>
            <a:endParaRPr lang="nl-NL"/>
          </a:p>
          <a:p>
            <a:r>
              <a:rPr lang="nl-NL"/>
              <a:t>Omgeving: vrienden, familie, klasgenoten, collega’s, etc.</a:t>
            </a:r>
          </a:p>
          <a:p>
            <a:r>
              <a:rPr lang="nl-NL"/>
              <a:t>Beroep- studiekeuze: hovenier, zzp-er, </a:t>
            </a:r>
            <a:r>
              <a:rPr lang="nl-NL" err="1"/>
              <a:t>ict</a:t>
            </a:r>
            <a:r>
              <a:rPr lang="nl-NL"/>
              <a:t>-er, etc.</a:t>
            </a:r>
          </a:p>
          <a:p>
            <a:r>
              <a:rPr lang="nl-NL"/>
              <a:t>Hobby’s: </a:t>
            </a:r>
            <a:r>
              <a:rPr lang="nl-NL" err="1"/>
              <a:t>autogek</a:t>
            </a:r>
            <a:r>
              <a:rPr lang="nl-NL"/>
              <a:t>, gamer, </a:t>
            </a:r>
            <a:r>
              <a:rPr lang="nl-NL" err="1"/>
              <a:t>fitgirl</a:t>
            </a:r>
            <a:endParaRPr lang="nl-NL"/>
          </a:p>
          <a:p>
            <a:r>
              <a:rPr lang="nl-NL"/>
              <a:t>Imago: hoe presenteer je jezelf? Professioneel, casual, onopvallend, etc. </a:t>
            </a:r>
          </a:p>
          <a:p>
            <a:endParaRPr lang="nl-NL"/>
          </a:p>
          <a:p>
            <a:r>
              <a:rPr lang="nl-NL"/>
              <a:t>Identiteit: wie je bent. Imago: wie je graag wilt zijn of hoe je wilt overkomen. </a:t>
            </a:r>
          </a:p>
        </p:txBody>
      </p:sp>
      <p:sp>
        <p:nvSpPr>
          <p:cNvPr id="4" name="Tijdelijke aanduiding voor dianummer 3"/>
          <p:cNvSpPr>
            <a:spLocks noGrp="1"/>
          </p:cNvSpPr>
          <p:nvPr>
            <p:ph type="sldNum" sz="quarter" idx="5"/>
          </p:nvPr>
        </p:nvSpPr>
        <p:spPr/>
        <p:txBody>
          <a:bodyPr/>
          <a:lstStyle/>
          <a:p>
            <a:fld id="{D364478B-C325-8646-9DAF-3F7F8E1B1CCD}" type="slidenum">
              <a:rPr lang="nl-NL" smtClean="0"/>
              <a:t>6</a:t>
            </a:fld>
            <a:endParaRPr lang="nl-NL"/>
          </a:p>
        </p:txBody>
      </p:sp>
    </p:spTree>
    <p:extLst>
      <p:ext uri="{BB962C8B-B14F-4D97-AF65-F5344CB8AC3E}">
        <p14:creationId xmlns:p14="http://schemas.microsoft.com/office/powerpoint/2010/main" val="25053319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Groepen: mbo-</a:t>
            </a:r>
            <a:r>
              <a:rPr lang="nl-NL" err="1"/>
              <a:t>ers</a:t>
            </a:r>
            <a:r>
              <a:rPr lang="nl-NL"/>
              <a:t>, </a:t>
            </a:r>
            <a:r>
              <a:rPr lang="nl-NL" err="1"/>
              <a:t>tennisers</a:t>
            </a:r>
            <a:r>
              <a:rPr lang="nl-NL"/>
              <a:t>, Christenen, Moslims, familie, vrouwen, etc. </a:t>
            </a:r>
          </a:p>
        </p:txBody>
      </p:sp>
      <p:sp>
        <p:nvSpPr>
          <p:cNvPr id="4" name="Tijdelijke aanduiding voor dianummer 3"/>
          <p:cNvSpPr>
            <a:spLocks noGrp="1"/>
          </p:cNvSpPr>
          <p:nvPr>
            <p:ph type="sldNum" sz="quarter" idx="5"/>
          </p:nvPr>
        </p:nvSpPr>
        <p:spPr/>
        <p:txBody>
          <a:bodyPr/>
          <a:lstStyle/>
          <a:p>
            <a:fld id="{D364478B-C325-8646-9DAF-3F7F8E1B1CCD}" type="slidenum">
              <a:rPr lang="nl-NL" smtClean="0"/>
              <a:t>9</a:t>
            </a:fld>
            <a:endParaRPr lang="nl-NL"/>
          </a:p>
        </p:txBody>
      </p:sp>
    </p:spTree>
    <p:extLst>
      <p:ext uri="{BB962C8B-B14F-4D97-AF65-F5344CB8AC3E}">
        <p14:creationId xmlns:p14="http://schemas.microsoft.com/office/powerpoint/2010/main" val="39049511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D364478B-C325-8646-9DAF-3F7F8E1B1CCD}" type="slidenum">
              <a:rPr lang="nl-NL" smtClean="0"/>
              <a:t>10</a:t>
            </a:fld>
            <a:endParaRPr lang="nl-NL"/>
          </a:p>
        </p:txBody>
      </p:sp>
    </p:spTree>
    <p:extLst>
      <p:ext uri="{BB962C8B-B14F-4D97-AF65-F5344CB8AC3E}">
        <p14:creationId xmlns:p14="http://schemas.microsoft.com/office/powerpoint/2010/main" val="41695246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D364478B-C325-8646-9DAF-3F7F8E1B1CCD}" type="slidenum">
              <a:rPr lang="nl-NL" smtClean="0"/>
              <a:t>12</a:t>
            </a:fld>
            <a:endParaRPr lang="nl-NL"/>
          </a:p>
        </p:txBody>
      </p:sp>
    </p:spTree>
    <p:extLst>
      <p:ext uri="{BB962C8B-B14F-4D97-AF65-F5344CB8AC3E}">
        <p14:creationId xmlns:p14="http://schemas.microsoft.com/office/powerpoint/2010/main" val="41102896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Kenmerkend voor Nederland: haring eten, verjaardagen in een kring vieren, koekje bij de koffie, stamppot eten, zuinig zijn, Sinterklaas, fietscultuur, stroopwafels</a:t>
            </a:r>
          </a:p>
        </p:txBody>
      </p:sp>
      <p:sp>
        <p:nvSpPr>
          <p:cNvPr id="4" name="Tijdelijke aanduiding voor dianummer 3"/>
          <p:cNvSpPr>
            <a:spLocks noGrp="1"/>
          </p:cNvSpPr>
          <p:nvPr>
            <p:ph type="sldNum" sz="quarter" idx="5"/>
          </p:nvPr>
        </p:nvSpPr>
        <p:spPr/>
        <p:txBody>
          <a:bodyPr/>
          <a:lstStyle/>
          <a:p>
            <a:fld id="{D364478B-C325-8646-9DAF-3F7F8E1B1CCD}" type="slidenum">
              <a:rPr lang="nl-NL" smtClean="0"/>
              <a:t>15</a:t>
            </a:fld>
            <a:endParaRPr lang="nl-NL"/>
          </a:p>
        </p:txBody>
      </p:sp>
    </p:spTree>
    <p:extLst>
      <p:ext uri="{BB962C8B-B14F-4D97-AF65-F5344CB8AC3E}">
        <p14:creationId xmlns:p14="http://schemas.microsoft.com/office/powerpoint/2010/main" val="123767240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9" name="Rectangle 8"/>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nl-NL"/>
              <a:t>Klik om stijl te bewerken</a:t>
            </a:r>
            <a:endParaRPr lang="en-US" dirty="0"/>
          </a:p>
        </p:txBody>
      </p:sp>
      <p:sp>
        <p:nvSpPr>
          <p:cNvPr id="3" name="Subtitle 2"/>
          <p:cNvSpPr>
            <a:spLocks noGrp="1"/>
          </p:cNvSpPr>
          <p:nvPr>
            <p:ph type="subTitle" idx="1"/>
          </p:nvPr>
        </p:nvSpPr>
        <p:spPr bwMode="gray">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Klikken om de ondertitelstijl van het model te bewerken</a:t>
            </a:r>
            <a:endParaRPr lang="en-US" dirty="0"/>
          </a:p>
        </p:txBody>
      </p:sp>
      <p:sp>
        <p:nvSpPr>
          <p:cNvPr id="4" name="Date Placeholder 3"/>
          <p:cNvSpPr>
            <a:spLocks noGrp="1"/>
          </p:cNvSpPr>
          <p:nvPr>
            <p:ph type="dt" sz="half" idx="10"/>
          </p:nvPr>
        </p:nvSpPr>
        <p:spPr bwMode="gray">
          <a:xfrm rot="5400000">
            <a:off x="10158984" y="1792224"/>
            <a:ext cx="990599" cy="304799"/>
          </a:xfrm>
        </p:spPr>
        <p:txBody>
          <a:bodyPr anchor="t"/>
          <a:lstStyle>
            <a:lvl1pPr algn="l">
              <a:defRPr b="0" i="0">
                <a:solidFill>
                  <a:schemeClr val="bg1">
                    <a:alpha val="60000"/>
                  </a:schemeClr>
                </a:solidFill>
              </a:defRPr>
            </a:lvl1pPr>
          </a:lstStyle>
          <a:p>
            <a:fld id="{78ABE3C1-DBE1-495D-B57B-2849774B866A}" type="datetimeFigureOut">
              <a:rPr lang="en-US" smtClean="0"/>
              <a:t>11/4/2022</a:t>
            </a:fld>
            <a:endParaRPr lang="en-US"/>
          </a:p>
        </p:txBody>
      </p:sp>
      <p:sp>
        <p:nvSpPr>
          <p:cNvPr id="5" name="Footer Placeholder 4"/>
          <p:cNvSpPr>
            <a:spLocks noGrp="1"/>
          </p:cNvSpPr>
          <p:nvPr>
            <p:ph type="ftr" sz="quarter" idx="11"/>
          </p:nvPr>
        </p:nvSpPr>
        <p:spPr bwMode="gray">
          <a:xfrm rot="5400000">
            <a:off x="8951976" y="3227832"/>
            <a:ext cx="3859795" cy="304801"/>
          </a:xfrm>
        </p:spPr>
        <p:txBody>
          <a:bodyPr/>
          <a:lstStyle>
            <a:lvl1pPr>
              <a:defRPr b="0" i="0">
                <a:solidFill>
                  <a:schemeClr val="bg1">
                    <a:alpha val="60000"/>
                  </a:schemeClr>
                </a:solidFill>
              </a:defRPr>
            </a:lvl1pPr>
          </a:lstStyle>
          <a:p>
            <a:endParaRPr lang="en-US"/>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Slide Number Placeholder 5"/>
          <p:cNvSpPr>
            <a:spLocks noGrp="1"/>
          </p:cNvSpPr>
          <p:nvPr>
            <p:ph type="sldNum" sz="quarter" idx="12"/>
          </p:nvPr>
        </p:nvSpPr>
        <p:spPr>
          <a:xfrm>
            <a:off x="10352540" y="295729"/>
            <a:ext cx="838199" cy="767687"/>
          </a:xfrm>
        </p:spPr>
        <p:txBody>
          <a:bodyPr/>
          <a:lstStyle/>
          <a:p>
            <a:fld id="{6D22F896-40B5-4ADD-8801-0D06FADFA095}" type="slidenum">
              <a:rPr lang="en-US" smtClean="0"/>
              <a:t>‹nr.›</a:t>
            </a:fld>
            <a:endParaRPr lang="en-US"/>
          </a:p>
        </p:txBody>
      </p:sp>
    </p:spTree>
    <p:extLst>
      <p:ext uri="{BB962C8B-B14F-4D97-AF65-F5344CB8AC3E}">
        <p14:creationId xmlns:p14="http://schemas.microsoft.com/office/powerpoint/2010/main" val="15241109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3" name="Rectangle 12"/>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4969927"/>
            <a:ext cx="8825659" cy="566738"/>
          </a:xfrm>
        </p:spPr>
        <p:txBody>
          <a:bodyPr anchor="b">
            <a:normAutofit/>
          </a:bodyPr>
          <a:lstStyle>
            <a:lvl1pPr algn="l">
              <a:defRPr sz="2400" b="0"/>
            </a:lvl1pPr>
          </a:lstStyle>
          <a:p>
            <a:r>
              <a:rPr lang="nl-NL"/>
              <a:t>Klik om stijl te bewerken</a:t>
            </a:r>
            <a:endParaRPr lang="en-US" dirty="0"/>
          </a:p>
        </p:txBody>
      </p:sp>
      <p:sp>
        <p:nvSpPr>
          <p:cNvPr id="3" name="Picture Placeholder 2"/>
          <p:cNvSpPr>
            <a:spLocks noGrp="1" noChangeAspect="1"/>
          </p:cNvSpPr>
          <p:nvPr>
            <p:ph type="pic" idx="1"/>
          </p:nvPr>
        </p:nvSpPr>
        <p:spPr>
          <a:xfrm>
            <a:off x="1154954" y="685800"/>
            <a:ext cx="8825659"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154954" y="5536665"/>
            <a:ext cx="8825658"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9D6E9DEC-419B-4CC5-A080-3B06BD5A8291}" type="datetimeFigureOut">
              <a:rPr lang="en-US" smtClean="0"/>
              <a:t>11/4/2022</a:t>
            </a:fld>
            <a:endParaRPr lang="en-US"/>
          </a:p>
        </p:txBody>
      </p:sp>
      <p:sp>
        <p:nvSpPr>
          <p:cNvPr id="6" name="Footer Placeholder 5"/>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6D22F896-40B5-4ADD-8801-0D06FADFA095}" type="slidenum">
              <a:rPr lang="en-US" smtClean="0"/>
              <a:pPr/>
              <a:t>‹nr.›</a:t>
            </a:fld>
            <a:endParaRPr lang="en-US"/>
          </a:p>
        </p:txBody>
      </p:sp>
    </p:spTree>
    <p:extLst>
      <p:ext uri="{BB962C8B-B14F-4D97-AF65-F5344CB8AC3E}">
        <p14:creationId xmlns:p14="http://schemas.microsoft.com/office/powerpoint/2010/main" val="996343891"/>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el en bijschrift">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48798" y="1063417"/>
            <a:ext cx="8831816" cy="1372986"/>
          </a:xfrm>
        </p:spPr>
        <p:txBody>
          <a:bodyPr/>
          <a:lstStyle>
            <a:lvl1pPr>
              <a:defRPr sz="4000"/>
            </a:lvl1pPr>
          </a:lstStyle>
          <a:p>
            <a:r>
              <a:rPr lang="nl-NL"/>
              <a:t>Klik om stijl te bewerken</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9D6E9DEC-419B-4CC5-A080-3B06BD5A8291}" type="datetimeFigureOut">
              <a:rPr lang="en-US" smtClean="0"/>
              <a:t>11/4/2022</a:t>
            </a:fld>
            <a:endParaRPr lang="en-US"/>
          </a:p>
        </p:txBody>
      </p:sp>
      <p:sp>
        <p:nvSpPr>
          <p:cNvPr id="5" name="Footer Placeholder 4"/>
          <p:cNvSpPr>
            <a:spLocks noGrp="1"/>
          </p:cNvSpPr>
          <p:nvPr>
            <p:ph type="ftr" sz="quarter" idx="11"/>
          </p:nvPr>
        </p:nvSpPr>
        <p:spPr/>
        <p:txBody>
          <a:bodyPr/>
          <a:lstStyle/>
          <a:p>
            <a:endParaRPr lang="en-US"/>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6D22F896-40B5-4ADD-8801-0D06FADFA095}" type="slidenum">
              <a:rPr lang="en-US" smtClean="0"/>
              <a:pPr/>
              <a:t>‹nr.›</a:t>
            </a:fld>
            <a:endParaRPr lang="en-US"/>
          </a:p>
        </p:txBody>
      </p:sp>
    </p:spTree>
    <p:extLst>
      <p:ext uri="{BB962C8B-B14F-4D97-AF65-F5344CB8AC3E}">
        <p14:creationId xmlns:p14="http://schemas.microsoft.com/office/powerpoint/2010/main" val="367659091"/>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Citeraat met bijschrift">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7" name="Rectangle 16"/>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881566" y="607336"/>
            <a:ext cx="801912"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13" name="TextBox 12"/>
          <p:cNvSpPr txBox="1"/>
          <p:nvPr/>
        </p:nvSpPr>
        <p:spPr bwMode="gray">
          <a:xfrm>
            <a:off x="9884458" y="2613787"/>
            <a:ext cx="652763"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581878" y="982134"/>
            <a:ext cx="8453906" cy="2696632"/>
          </a:xfrm>
        </p:spPr>
        <p:txBody>
          <a:bodyPr/>
          <a:lstStyle>
            <a:lvl1pPr>
              <a:defRPr sz="4000"/>
            </a:lvl1pPr>
          </a:lstStyle>
          <a:p>
            <a:r>
              <a:rPr lang="nl-NL"/>
              <a:t>Klik om stijl te bewerken</a:t>
            </a:r>
            <a:endParaRPr lang="en-US" dirty="0"/>
          </a:p>
        </p:txBody>
      </p:sp>
      <p:sp>
        <p:nvSpPr>
          <p:cNvPr id="14" name="Text Placeholder 3"/>
          <p:cNvSpPr>
            <a:spLocks noGrp="1"/>
          </p:cNvSpPr>
          <p:nvPr>
            <p:ph type="body" sz="half" idx="13"/>
          </p:nvPr>
        </p:nvSpPr>
        <p:spPr bwMode="gray">
          <a:xfrm>
            <a:off x="1945945" y="3678766"/>
            <a:ext cx="7731219" cy="342174"/>
          </a:xfrm>
        </p:spPr>
        <p:txBody>
          <a:bodyPr anchor="t">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10" name="Text Placeholder 3"/>
          <p:cNvSpPr>
            <a:spLocks noGrp="1"/>
          </p:cNvSpPr>
          <p:nvPr>
            <p:ph type="body" sz="half" idx="2"/>
          </p:nvPr>
        </p:nvSpPr>
        <p:spPr>
          <a:xfrm>
            <a:off x="1154954" y="5029199"/>
            <a:ext cx="9244897" cy="997857"/>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9D6E9DEC-419B-4CC5-A080-3B06BD5A8291}" type="datetimeFigureOut">
              <a:rPr lang="en-US" smtClean="0"/>
              <a:t>11/4/2022</a:t>
            </a:fld>
            <a:endParaRPr lang="en-US"/>
          </a:p>
        </p:txBody>
      </p:sp>
      <p:sp>
        <p:nvSpPr>
          <p:cNvPr id="5" name="Footer Placeholder 4"/>
          <p:cNvSpPr>
            <a:spLocks noGrp="1"/>
          </p:cNvSpPr>
          <p:nvPr>
            <p:ph type="ftr" sz="quarter" idx="11"/>
          </p:nvPr>
        </p:nvSpPr>
        <p:spPr/>
        <p:txBody>
          <a:bodyPr/>
          <a:lstStyle/>
          <a:p>
            <a:endParaRPr lang="en-US"/>
          </a:p>
        </p:txBody>
      </p:sp>
      <p:sp>
        <p:nvSpPr>
          <p:cNvPr id="19" name="Rectangle 1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6D22F896-40B5-4ADD-8801-0D06FADFA095}" type="slidenum">
              <a:rPr lang="en-US" smtClean="0"/>
              <a:pPr/>
              <a:t>‹nr.›</a:t>
            </a:fld>
            <a:endParaRPr lang="en-US"/>
          </a:p>
        </p:txBody>
      </p:sp>
    </p:spTree>
    <p:extLst>
      <p:ext uri="{BB962C8B-B14F-4D97-AF65-F5344CB8AC3E}">
        <p14:creationId xmlns:p14="http://schemas.microsoft.com/office/powerpoint/2010/main" val="1515261162"/>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amkaartje">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nl-NL"/>
              <a:t>Klik om stijl te bewerken</a:t>
            </a:r>
            <a:endParaRPr lang="en-US" dirty="0"/>
          </a:p>
        </p:txBody>
      </p:sp>
      <p:sp>
        <p:nvSpPr>
          <p:cNvPr id="3" name="Text Placeholder 2"/>
          <p:cNvSpPr>
            <a:spLocks noGrp="1"/>
          </p:cNvSpPr>
          <p:nvPr>
            <p:ph type="body" idx="1"/>
          </p:nvPr>
        </p:nvSpPr>
        <p:spPr>
          <a:xfrm>
            <a:off x="1154954" y="5024967"/>
            <a:ext cx="8825659"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9D6E9DEC-419B-4CC5-A080-3B06BD5A8291}" type="datetimeFigureOut">
              <a:rPr lang="en-US" smtClean="0"/>
              <a:t>11/4/2022</a:t>
            </a:fld>
            <a:endParaRPr lang="en-US"/>
          </a:p>
        </p:txBody>
      </p:sp>
      <p:sp>
        <p:nvSpPr>
          <p:cNvPr id="5" name="Footer Placeholder 4"/>
          <p:cNvSpPr>
            <a:spLocks noGrp="1"/>
          </p:cNvSpPr>
          <p:nvPr>
            <p:ph type="ftr" sz="quarter" idx="11"/>
          </p:nvPr>
        </p:nvSpPr>
        <p:spPr/>
        <p:txBody>
          <a:bodyPr/>
          <a:lstStyle/>
          <a:p>
            <a:endParaRPr lang="en-US"/>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6D22F896-40B5-4ADD-8801-0D06FADFA095}" type="slidenum">
              <a:rPr lang="en-US" smtClean="0"/>
              <a:pPr/>
              <a:t>‹nr.›</a:t>
            </a:fld>
            <a:endParaRPr lang="en-US"/>
          </a:p>
        </p:txBody>
      </p:sp>
    </p:spTree>
    <p:extLst>
      <p:ext uri="{BB962C8B-B14F-4D97-AF65-F5344CB8AC3E}">
        <p14:creationId xmlns:p14="http://schemas.microsoft.com/office/powerpoint/2010/main" val="300815217"/>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kolomme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nl-NL"/>
              <a:t>Klik om stijl te bewerken</a:t>
            </a:r>
            <a:endParaRPr lang="en-US" dirty="0"/>
          </a:p>
        </p:txBody>
      </p:sp>
      <p:sp>
        <p:nvSpPr>
          <p:cNvPr id="3" name="Text Placeholder 2"/>
          <p:cNvSpPr>
            <a:spLocks noGrp="1"/>
          </p:cNvSpPr>
          <p:nvPr>
            <p:ph type="body" idx="1"/>
          </p:nvPr>
        </p:nvSpPr>
        <p:spPr>
          <a:xfrm>
            <a:off x="1154954" y="2603502"/>
            <a:ext cx="314187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16" name="Text Placeholder 3"/>
          <p:cNvSpPr>
            <a:spLocks noGrp="1"/>
          </p:cNvSpPr>
          <p:nvPr>
            <p:ph type="body" sz="half" idx="15"/>
          </p:nvPr>
        </p:nvSpPr>
        <p:spPr>
          <a:xfrm>
            <a:off x="1154953" y="3179764"/>
            <a:ext cx="314187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Text Placeholder 4"/>
          <p:cNvSpPr>
            <a:spLocks noGrp="1"/>
          </p:cNvSpPr>
          <p:nvPr>
            <p:ph type="body" sz="quarter" idx="3"/>
          </p:nvPr>
        </p:nvSpPr>
        <p:spPr>
          <a:xfrm>
            <a:off x="4512721" y="2603500"/>
            <a:ext cx="314700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19" name="Text Placeholder 3"/>
          <p:cNvSpPr>
            <a:spLocks noGrp="1"/>
          </p:cNvSpPr>
          <p:nvPr>
            <p:ph type="body" sz="half" idx="16"/>
          </p:nvPr>
        </p:nvSpPr>
        <p:spPr>
          <a:xfrm>
            <a:off x="4512721" y="3179763"/>
            <a:ext cx="314700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14" name="Text Placeholder 4"/>
          <p:cNvSpPr>
            <a:spLocks noGrp="1"/>
          </p:cNvSpPr>
          <p:nvPr>
            <p:ph type="body" sz="quarter" idx="13"/>
          </p:nvPr>
        </p:nvSpPr>
        <p:spPr>
          <a:xfrm>
            <a:off x="7888135" y="2603501"/>
            <a:ext cx="314573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20" name="Text Placeholder 3"/>
          <p:cNvSpPr>
            <a:spLocks noGrp="1"/>
          </p:cNvSpPr>
          <p:nvPr>
            <p:ph type="body" sz="half" idx="17"/>
          </p:nvPr>
        </p:nvSpPr>
        <p:spPr>
          <a:xfrm>
            <a:off x="7888329" y="3179762"/>
            <a:ext cx="3145536"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cxnSp>
        <p:nvCxnSpPr>
          <p:cNvPr id="17" name="Straight Connector 16"/>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9D6E9DEC-419B-4CC5-A080-3B06BD5A8291}" type="datetimeFigureOut">
              <a:rPr lang="en-US" smtClean="0"/>
              <a:t>11/4/2022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D22F896-40B5-4ADD-8801-0D06FADFA095}" type="slidenum">
              <a:rPr lang="en-US" smtClean="0"/>
              <a:pPr/>
              <a:t>‹nr.›</a:t>
            </a:fld>
            <a:endParaRPr lang="en-US"/>
          </a:p>
        </p:txBody>
      </p:sp>
    </p:spTree>
    <p:extLst>
      <p:ext uri="{BB962C8B-B14F-4D97-AF65-F5344CB8AC3E}">
        <p14:creationId xmlns:p14="http://schemas.microsoft.com/office/powerpoint/2010/main" val="2660573523"/>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Afbeelding-kolom">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nl-NL"/>
              <a:t>Klik om stijl te bewerken</a:t>
            </a:r>
            <a:endParaRPr lang="en-US" dirty="0"/>
          </a:p>
        </p:txBody>
      </p:sp>
      <p:sp>
        <p:nvSpPr>
          <p:cNvPr id="3" name="Text Placeholder 2"/>
          <p:cNvSpPr>
            <a:spLocks noGrp="1"/>
          </p:cNvSpPr>
          <p:nvPr>
            <p:ph type="body" idx="1"/>
          </p:nvPr>
        </p:nvSpPr>
        <p:spPr>
          <a:xfrm>
            <a:off x="1154954" y="4532844"/>
            <a:ext cx="30504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19" name="Picture Placeholder 2"/>
          <p:cNvSpPr>
            <a:spLocks noGrp="1" noChangeAspect="1"/>
          </p:cNvSpPr>
          <p:nvPr>
            <p:ph type="pic" idx="15"/>
          </p:nvPr>
        </p:nvSpPr>
        <p:spPr>
          <a:xfrm>
            <a:off x="133455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2" name="Text Placeholder 3"/>
          <p:cNvSpPr>
            <a:spLocks noGrp="1"/>
          </p:cNvSpPr>
          <p:nvPr>
            <p:ph type="body" sz="half" idx="18"/>
          </p:nvPr>
        </p:nvSpPr>
        <p:spPr>
          <a:xfrm>
            <a:off x="1154954" y="5109106"/>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Text Placeholder 4"/>
          <p:cNvSpPr>
            <a:spLocks noGrp="1"/>
          </p:cNvSpPr>
          <p:nvPr>
            <p:ph type="body" sz="quarter" idx="3"/>
          </p:nvPr>
        </p:nvSpPr>
        <p:spPr>
          <a:xfrm>
            <a:off x="4568865" y="4532844"/>
            <a:ext cx="3050438" cy="576263"/>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1" name="Picture Placeholder 2"/>
          <p:cNvSpPr>
            <a:spLocks noGrp="1" noChangeAspect="1"/>
          </p:cNvSpPr>
          <p:nvPr>
            <p:ph type="pic" idx="21"/>
          </p:nvPr>
        </p:nvSpPr>
        <p:spPr>
          <a:xfrm>
            <a:off x="4748462"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3" name="Text Placeholder 3"/>
          <p:cNvSpPr>
            <a:spLocks noGrp="1"/>
          </p:cNvSpPr>
          <p:nvPr>
            <p:ph type="body" sz="half" idx="19"/>
          </p:nvPr>
        </p:nvSpPr>
        <p:spPr>
          <a:xfrm>
            <a:off x="4570172" y="5109105"/>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14" name="Text Placeholder 4"/>
          <p:cNvSpPr>
            <a:spLocks noGrp="1"/>
          </p:cNvSpPr>
          <p:nvPr>
            <p:ph type="body" sz="quarter" idx="13"/>
          </p:nvPr>
        </p:nvSpPr>
        <p:spPr>
          <a:xfrm>
            <a:off x="7982775" y="4532845"/>
            <a:ext cx="305109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2"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4" name="Text Placeholder 3"/>
          <p:cNvSpPr>
            <a:spLocks noGrp="1"/>
          </p:cNvSpPr>
          <p:nvPr>
            <p:ph type="body" sz="half" idx="20"/>
          </p:nvPr>
        </p:nvSpPr>
        <p:spPr>
          <a:xfrm>
            <a:off x="7982775" y="5109104"/>
            <a:ext cx="3051096"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cxnSp>
        <p:nvCxnSpPr>
          <p:cNvPr id="43" name="Straight Connector 42"/>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9D6E9DEC-419B-4CC5-A080-3B06BD5A8291}" type="datetimeFigureOut">
              <a:rPr lang="en-US" smtClean="0"/>
              <a:t>11/4/2022</a:t>
            </a:fld>
            <a:endParaRPr lang="en-US"/>
          </a:p>
        </p:txBody>
      </p:sp>
      <p:sp>
        <p:nvSpPr>
          <p:cNvPr id="8" name="Footer Placeholder 7"/>
          <p:cNvSpPr>
            <a:spLocks noGrp="1"/>
          </p:cNvSpPr>
          <p:nvPr>
            <p:ph type="ftr" sz="quarter" idx="11"/>
          </p:nvPr>
        </p:nvSpPr>
        <p:spPr>
          <a:xfrm>
            <a:off x="561111" y="6391838"/>
            <a:ext cx="3644282" cy="304801"/>
          </a:xfrm>
        </p:spPr>
        <p:txBody>
          <a:bodyPr/>
          <a:lstStyle/>
          <a:p>
            <a:endParaRPr lang="en-US"/>
          </a:p>
        </p:txBody>
      </p:sp>
      <p:sp>
        <p:nvSpPr>
          <p:cNvPr id="9" name="Slide Number Placeholder 8"/>
          <p:cNvSpPr>
            <a:spLocks noGrp="1"/>
          </p:cNvSpPr>
          <p:nvPr>
            <p:ph type="sldNum" sz="quarter" idx="12"/>
          </p:nvPr>
        </p:nvSpPr>
        <p:spPr/>
        <p:txBody>
          <a:bodyPr/>
          <a:lstStyle/>
          <a:p>
            <a:fld id="{6D22F896-40B5-4ADD-8801-0D06FADFA095}" type="slidenum">
              <a:rPr lang="en-US" smtClean="0"/>
              <a:pPr/>
              <a:t>‹nr.›</a:t>
            </a:fld>
            <a:endParaRPr lang="en-US"/>
          </a:p>
        </p:txBody>
      </p:sp>
    </p:spTree>
    <p:extLst>
      <p:ext uri="{BB962C8B-B14F-4D97-AF65-F5344CB8AC3E}">
        <p14:creationId xmlns:p14="http://schemas.microsoft.com/office/powerpoint/2010/main" val="2164901077"/>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p>
            <a:r>
              <a:rPr lang="nl-NL"/>
              <a:t>Klik om stijl te bewerken</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a:xfrm>
            <a:off x="10695439" y="6391838"/>
            <a:ext cx="990599" cy="304799"/>
          </a:xfrm>
        </p:spPr>
        <p:txBody>
          <a:bodyPr/>
          <a:lstStyle/>
          <a:p>
            <a:fld id="{1FA3F48C-C7C6-4055-9F49-3777875E72AE}" type="datetimeFigureOut">
              <a:rPr lang="en-US" smtClean="0"/>
              <a:t>11/4/2022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22F896-40B5-4ADD-8801-0D06FADFA095}" type="slidenum">
              <a:rPr lang="en-US" smtClean="0"/>
              <a:t>‹nr.›</a:t>
            </a:fld>
            <a:endParaRPr lang="en-US"/>
          </a:p>
        </p:txBody>
      </p:sp>
    </p:spTree>
    <p:extLst>
      <p:ext uri="{BB962C8B-B14F-4D97-AF65-F5344CB8AC3E}">
        <p14:creationId xmlns:p14="http://schemas.microsoft.com/office/powerpoint/2010/main" val="37212450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78467"/>
            <a:ext cx="1409965" cy="4748590"/>
          </a:xfrm>
        </p:spPr>
        <p:txBody>
          <a:bodyPr vert="eaVert" anchor="b" anchorCtr="0"/>
          <a:lstStyle/>
          <a:p>
            <a:r>
              <a:rPr lang="nl-NL"/>
              <a:t>Klik om stijl te bewerken</a:t>
            </a:r>
            <a:endParaRPr lang="en-US" dirty="0"/>
          </a:p>
        </p:txBody>
      </p:sp>
      <p:sp>
        <p:nvSpPr>
          <p:cNvPr id="3" name="Vertical Text Placeholder 2"/>
          <p:cNvSpPr>
            <a:spLocks noGrp="1"/>
          </p:cNvSpPr>
          <p:nvPr>
            <p:ph type="body" orient="vert" idx="1"/>
          </p:nvPr>
        </p:nvSpPr>
        <p:spPr>
          <a:xfrm>
            <a:off x="1154954" y="1278467"/>
            <a:ext cx="6256025" cy="4748590"/>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a:xfrm>
            <a:off x="10653104" y="6391838"/>
            <a:ext cx="992135" cy="304799"/>
          </a:xfrm>
        </p:spPr>
        <p:txBody>
          <a:bodyPr/>
          <a:lstStyle/>
          <a:p>
            <a:fld id="{6178E61D-D431-422C-9764-11DAFE33AB63}" type="datetimeFigureOut">
              <a:rPr lang="en-US" smtClean="0"/>
              <a:t>11/4/2022</a:t>
            </a:fld>
            <a:endParaRPr lang="en-US"/>
          </a:p>
        </p:txBody>
      </p:sp>
      <p:sp>
        <p:nvSpPr>
          <p:cNvPr id="5" name="Footer Placeholder 4"/>
          <p:cNvSpPr>
            <a:spLocks noGrp="1"/>
          </p:cNvSpPr>
          <p:nvPr>
            <p:ph type="ftr" sz="quarter" idx="11"/>
          </p:nvPr>
        </p:nvSpPr>
        <p:spPr/>
        <p:txBody>
          <a:bodyPr/>
          <a:lstStyle/>
          <a:p>
            <a:endParaRPr lang="en-US"/>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6D22F896-40B5-4ADD-8801-0D06FADFA095}" type="slidenum">
              <a:rPr lang="en-US" smtClean="0"/>
              <a:pPr/>
              <a:t>‹nr.›</a:t>
            </a:fld>
            <a:endParaRPr lang="en-US"/>
          </a:p>
        </p:txBody>
      </p:sp>
    </p:spTree>
    <p:extLst>
      <p:ext uri="{BB962C8B-B14F-4D97-AF65-F5344CB8AC3E}">
        <p14:creationId xmlns:p14="http://schemas.microsoft.com/office/powerpoint/2010/main" val="73626655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Main point">
  <p:cSld name="Main point">
    <p:bg>
      <p:bgPr>
        <a:solidFill>
          <a:schemeClr val="lt2"/>
        </a:solidFill>
        <a:effectLst/>
      </p:bgPr>
    </p:bg>
    <p:spTree>
      <p:nvGrpSpPr>
        <p:cNvPr id="1" name="Shape 44"/>
        <p:cNvGrpSpPr/>
        <p:nvPr/>
      </p:nvGrpSpPr>
      <p:grpSpPr>
        <a:xfrm>
          <a:off x="0" y="0"/>
          <a:ext cx="0" cy="0"/>
          <a:chOff x="0" y="0"/>
          <a:chExt cx="0" cy="0"/>
        </a:xfrm>
      </p:grpSpPr>
      <p:sp>
        <p:nvSpPr>
          <p:cNvPr id="46" name="Google Shape;46;p8"/>
          <p:cNvSpPr txBox="1">
            <a:spLocks noGrp="1"/>
          </p:cNvSpPr>
          <p:nvPr>
            <p:ph type="title"/>
          </p:nvPr>
        </p:nvSpPr>
        <p:spPr>
          <a:xfrm>
            <a:off x="377471" y="949521"/>
            <a:ext cx="8325600" cy="5114000"/>
          </a:xfrm>
          <a:prstGeom prst="rect">
            <a:avLst/>
          </a:prstGeom>
        </p:spPr>
        <p:txBody>
          <a:bodyPr spcFirstLastPara="1" wrap="square" lIns="91425" tIns="91425" rIns="91425" bIns="91425" anchor="ctr" anchorCtr="0">
            <a:normAutofit/>
          </a:bodyPr>
          <a:lstStyle>
            <a:lvl1pPr lvl="0">
              <a:spcBef>
                <a:spcPts val="0"/>
              </a:spcBef>
              <a:spcAft>
                <a:spcPts val="0"/>
              </a:spcAft>
              <a:buClr>
                <a:schemeClr val="lt1"/>
              </a:buClr>
              <a:buSzPts val="4800"/>
              <a:buNone/>
              <a:defRPr sz="6400">
                <a:solidFill>
                  <a:schemeClr val="lt1"/>
                </a:solidFill>
              </a:defRPr>
            </a:lvl1pPr>
            <a:lvl2pPr lvl="1">
              <a:spcBef>
                <a:spcPts val="0"/>
              </a:spcBef>
              <a:spcAft>
                <a:spcPts val="0"/>
              </a:spcAft>
              <a:buClr>
                <a:schemeClr val="lt1"/>
              </a:buClr>
              <a:buSzPts val="4800"/>
              <a:buNone/>
              <a:defRPr sz="6400">
                <a:solidFill>
                  <a:schemeClr val="lt1"/>
                </a:solidFill>
              </a:defRPr>
            </a:lvl2pPr>
            <a:lvl3pPr lvl="2">
              <a:spcBef>
                <a:spcPts val="0"/>
              </a:spcBef>
              <a:spcAft>
                <a:spcPts val="0"/>
              </a:spcAft>
              <a:buClr>
                <a:schemeClr val="lt1"/>
              </a:buClr>
              <a:buSzPts val="4800"/>
              <a:buNone/>
              <a:defRPr sz="6400">
                <a:solidFill>
                  <a:schemeClr val="lt1"/>
                </a:solidFill>
              </a:defRPr>
            </a:lvl3pPr>
            <a:lvl4pPr lvl="3">
              <a:spcBef>
                <a:spcPts val="0"/>
              </a:spcBef>
              <a:spcAft>
                <a:spcPts val="0"/>
              </a:spcAft>
              <a:buClr>
                <a:schemeClr val="lt1"/>
              </a:buClr>
              <a:buSzPts val="4800"/>
              <a:buNone/>
              <a:defRPr sz="6400">
                <a:solidFill>
                  <a:schemeClr val="lt1"/>
                </a:solidFill>
              </a:defRPr>
            </a:lvl4pPr>
            <a:lvl5pPr lvl="4">
              <a:spcBef>
                <a:spcPts val="0"/>
              </a:spcBef>
              <a:spcAft>
                <a:spcPts val="0"/>
              </a:spcAft>
              <a:buClr>
                <a:schemeClr val="lt1"/>
              </a:buClr>
              <a:buSzPts val="4800"/>
              <a:buNone/>
              <a:defRPr sz="6400">
                <a:solidFill>
                  <a:schemeClr val="lt1"/>
                </a:solidFill>
              </a:defRPr>
            </a:lvl5pPr>
            <a:lvl6pPr lvl="5">
              <a:spcBef>
                <a:spcPts val="0"/>
              </a:spcBef>
              <a:spcAft>
                <a:spcPts val="0"/>
              </a:spcAft>
              <a:buClr>
                <a:schemeClr val="lt1"/>
              </a:buClr>
              <a:buSzPts val="4800"/>
              <a:buNone/>
              <a:defRPr sz="6400">
                <a:solidFill>
                  <a:schemeClr val="lt1"/>
                </a:solidFill>
              </a:defRPr>
            </a:lvl6pPr>
            <a:lvl7pPr lvl="6">
              <a:spcBef>
                <a:spcPts val="0"/>
              </a:spcBef>
              <a:spcAft>
                <a:spcPts val="0"/>
              </a:spcAft>
              <a:buClr>
                <a:schemeClr val="lt1"/>
              </a:buClr>
              <a:buSzPts val="4800"/>
              <a:buNone/>
              <a:defRPr sz="6400">
                <a:solidFill>
                  <a:schemeClr val="lt1"/>
                </a:solidFill>
              </a:defRPr>
            </a:lvl7pPr>
            <a:lvl8pPr lvl="7">
              <a:spcBef>
                <a:spcPts val="0"/>
              </a:spcBef>
              <a:spcAft>
                <a:spcPts val="0"/>
              </a:spcAft>
              <a:buClr>
                <a:schemeClr val="lt1"/>
              </a:buClr>
              <a:buSzPts val="4800"/>
              <a:buNone/>
              <a:defRPr sz="6400">
                <a:solidFill>
                  <a:schemeClr val="lt1"/>
                </a:solidFill>
              </a:defRPr>
            </a:lvl8pPr>
            <a:lvl9pPr lvl="8">
              <a:spcBef>
                <a:spcPts val="0"/>
              </a:spcBef>
              <a:spcAft>
                <a:spcPts val="0"/>
              </a:spcAft>
              <a:buClr>
                <a:schemeClr val="lt1"/>
              </a:buClr>
              <a:buSzPts val="4800"/>
              <a:buNone/>
              <a:defRPr sz="6400">
                <a:solidFill>
                  <a:schemeClr val="lt1"/>
                </a:solidFill>
              </a:defRPr>
            </a:lvl9pPr>
          </a:lstStyle>
          <a:p>
            <a:endParaRPr/>
          </a:p>
        </p:txBody>
      </p:sp>
      <p:sp>
        <p:nvSpPr>
          <p:cNvPr id="47" name="Google Shape;47;p8"/>
          <p:cNvSpPr txBox="1">
            <a:spLocks noGrp="1"/>
          </p:cNvSpPr>
          <p:nvPr>
            <p:ph type="sldNum" idx="12"/>
          </p:nvPr>
        </p:nvSpPr>
        <p:spPr>
          <a:xfrm>
            <a:off x="11330665" y="6251679"/>
            <a:ext cx="731600" cy="524800"/>
          </a:xfrm>
          <a:prstGeom prst="rect">
            <a:avLst/>
          </a:prstGeom>
        </p:spPr>
        <p:txBody>
          <a:bodyPr spcFirstLastPara="1" wrap="square" lIns="91425" tIns="91425" rIns="91425" bIns="91425" anchor="ctr" anchorCtr="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algn="r"/>
            <a:fld id="{00000000-1234-1234-1234-123412341234}" type="slidenum">
              <a:rPr lang="nl-NL" smtClean="0"/>
              <a:pPr algn="r"/>
              <a:t>‹nr.›</a:t>
            </a:fld>
            <a:endParaRPr lang="nl-NL"/>
          </a:p>
        </p:txBody>
      </p:sp>
    </p:spTree>
    <p:extLst>
      <p:ext uri="{BB962C8B-B14F-4D97-AF65-F5344CB8AC3E}">
        <p14:creationId xmlns:p14="http://schemas.microsoft.com/office/powerpoint/2010/main" val="13463379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12DE42F4-6EEF-4EF7-8ED4-2208F0F89A08}" type="datetimeFigureOut">
              <a:rPr lang="en-US" smtClean="0"/>
              <a:t>11/4/2022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22F896-40B5-4ADD-8801-0D06FADFA095}" type="slidenum">
              <a:rPr lang="en-US" smtClean="0"/>
              <a:t>‹nr.›</a:t>
            </a:fld>
            <a:endParaRPr lang="en-US"/>
          </a:p>
        </p:txBody>
      </p:sp>
    </p:spTree>
    <p:extLst>
      <p:ext uri="{BB962C8B-B14F-4D97-AF65-F5344CB8AC3E}">
        <p14:creationId xmlns:p14="http://schemas.microsoft.com/office/powerpoint/2010/main" val="26118221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677645"/>
            <a:ext cx="4351025" cy="2283824"/>
          </a:xfrm>
        </p:spPr>
        <p:txBody>
          <a:bodyPr anchor="ctr"/>
          <a:lstStyle>
            <a:lvl1pPr algn="l">
              <a:defRPr sz="4000" b="0" cap="none"/>
            </a:lvl1pPr>
          </a:lstStyle>
          <a:p>
            <a:r>
              <a:rPr lang="nl-NL"/>
              <a:t>Klik om stijl te bewerken</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30578ACC-22D6-47C1-A373-4FD133E34F3C}" type="datetimeFigureOut">
              <a:rPr lang="en-US" smtClean="0"/>
              <a:t>11/4/2022</a:t>
            </a:fld>
            <a:endParaRPr lang="en-US"/>
          </a:p>
        </p:txBody>
      </p:sp>
      <p:sp>
        <p:nvSpPr>
          <p:cNvPr id="5" name="Footer Placeholder 4"/>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6D22F896-40B5-4ADD-8801-0D06FADFA095}" type="slidenum">
              <a:rPr lang="en-US" smtClean="0"/>
              <a:t>‹nr.›</a:t>
            </a:fld>
            <a:endParaRPr lang="en-US"/>
          </a:p>
        </p:txBody>
      </p:sp>
    </p:spTree>
    <p:extLst>
      <p:ext uri="{BB962C8B-B14F-4D97-AF65-F5344CB8AC3E}">
        <p14:creationId xmlns:p14="http://schemas.microsoft.com/office/powerpoint/2010/main" val="456247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4E5A6C69-6797-4E8A-BF37-F2C3751466E9}" type="datetimeFigureOut">
              <a:rPr lang="en-US" smtClean="0"/>
              <a:t>11/4/2022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22F896-40B5-4ADD-8801-0D06FADFA095}" type="slidenum">
              <a:rPr lang="en-US" smtClean="0"/>
              <a:t>‹nr.›</a:t>
            </a:fld>
            <a:endParaRPr lang="en-US"/>
          </a:p>
        </p:txBody>
      </p:sp>
    </p:spTree>
    <p:extLst>
      <p:ext uri="{BB962C8B-B14F-4D97-AF65-F5344CB8AC3E}">
        <p14:creationId xmlns:p14="http://schemas.microsoft.com/office/powerpoint/2010/main" val="6667431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a:t>Klik om stijl te bewerken</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6208712" y="3179762"/>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D82014A1-A632-4878-A0D3-F52BA7563730}" type="datetimeFigureOut">
              <a:rPr lang="en-US" smtClean="0"/>
              <a:t>11/4/2022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D22F896-40B5-4ADD-8801-0D06FADFA095}" type="slidenum">
              <a:rPr lang="en-US" smtClean="0"/>
              <a:t>‹nr.›</a:t>
            </a:fld>
            <a:endParaRPr lang="en-US"/>
          </a:p>
        </p:txBody>
      </p:sp>
    </p:spTree>
    <p:extLst>
      <p:ext uri="{BB962C8B-B14F-4D97-AF65-F5344CB8AC3E}">
        <p14:creationId xmlns:p14="http://schemas.microsoft.com/office/powerpoint/2010/main" val="13337496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9" name="Title 1"/>
          <p:cNvSpPr>
            <a:spLocks noGrp="1"/>
          </p:cNvSpPr>
          <p:nvPr>
            <p:ph type="title"/>
          </p:nvPr>
        </p:nvSpPr>
        <p:spPr>
          <a:xfrm>
            <a:off x="1154954" y="973668"/>
            <a:ext cx="8761413" cy="706964"/>
          </a:xfrm>
        </p:spPr>
        <p:txBody>
          <a:bodyPr/>
          <a:lstStyle>
            <a:lvl1pPr>
              <a:defRPr/>
            </a:lvl1pPr>
          </a:lstStyle>
          <a:p>
            <a:r>
              <a:rPr lang="nl-NL"/>
              <a:t>Klik om stijl te bewerken</a:t>
            </a:r>
            <a:endParaRPr lang="en-US" dirty="0"/>
          </a:p>
        </p:txBody>
      </p:sp>
      <p:sp>
        <p:nvSpPr>
          <p:cNvPr id="3" name="Date Placeholder 2"/>
          <p:cNvSpPr>
            <a:spLocks noGrp="1"/>
          </p:cNvSpPr>
          <p:nvPr>
            <p:ph type="dt" sz="half" idx="10"/>
          </p:nvPr>
        </p:nvSpPr>
        <p:spPr/>
        <p:txBody>
          <a:bodyPr/>
          <a:lstStyle/>
          <a:p>
            <a:fld id="{CE99F462-093F-4566-844B-4C71F2739DA5}" type="datetimeFigureOut">
              <a:rPr lang="en-US" smtClean="0"/>
              <a:t>11/4/2022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D22F896-40B5-4ADD-8801-0D06FADFA095}" type="slidenum">
              <a:rPr lang="en-US" smtClean="0"/>
              <a:t>‹nr.›</a:t>
            </a:fld>
            <a:endParaRPr lang="en-US"/>
          </a:p>
        </p:txBody>
      </p:sp>
    </p:spTree>
    <p:extLst>
      <p:ext uri="{BB962C8B-B14F-4D97-AF65-F5344CB8AC3E}">
        <p14:creationId xmlns:p14="http://schemas.microsoft.com/office/powerpoint/2010/main" val="33304414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D24A7AC-904D-4781-85BA-7D10C17ED021}" type="datetimeFigureOut">
              <a:rPr lang="en-US" smtClean="0"/>
              <a:t>11/4/2022</a:t>
            </a:fld>
            <a:endParaRPr lang="en-US"/>
          </a:p>
        </p:txBody>
      </p:sp>
      <p:sp>
        <p:nvSpPr>
          <p:cNvPr id="3" name="Footer Placeholder 2"/>
          <p:cNvSpPr>
            <a:spLocks noGrp="1"/>
          </p:cNvSpPr>
          <p:nvPr>
            <p:ph type="ftr" sz="quarter" idx="11"/>
          </p:nvPr>
        </p:nvSpPr>
        <p:spPr/>
        <p:txBody>
          <a:bodyPr/>
          <a:lstStyle/>
          <a:p>
            <a:endParaRPr lang="en-US"/>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6D22F896-40B5-4ADD-8801-0D06FADFA095}" type="slidenum">
              <a:rPr lang="en-US" smtClean="0"/>
              <a:t>‹nr.›</a:t>
            </a:fld>
            <a:endParaRPr lang="en-US"/>
          </a:p>
        </p:txBody>
      </p:sp>
    </p:spTree>
    <p:extLst>
      <p:ext uri="{BB962C8B-B14F-4D97-AF65-F5344CB8AC3E}">
        <p14:creationId xmlns:p14="http://schemas.microsoft.com/office/powerpoint/2010/main" val="15416313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295400"/>
            <a:ext cx="2793158" cy="1600200"/>
          </a:xfrm>
        </p:spPr>
        <p:txBody>
          <a:bodyPr anchor="b"/>
          <a:lstStyle>
            <a:lvl1pPr algn="l">
              <a:defRPr sz="2400" b="0"/>
            </a:lvl1pPr>
          </a:lstStyle>
          <a:p>
            <a:r>
              <a:rPr lang="nl-NL"/>
              <a:t>Klik om stijl te bewerken</a:t>
            </a:r>
            <a:endParaRPr lang="en-US" dirty="0"/>
          </a:p>
        </p:txBody>
      </p:sp>
      <p:sp>
        <p:nvSpPr>
          <p:cNvPr id="3" name="Content Placeholder 2"/>
          <p:cNvSpPr>
            <a:spLocks noGrp="1"/>
          </p:cNvSpPr>
          <p:nvPr>
            <p:ph idx="1"/>
          </p:nvPr>
        </p:nvSpPr>
        <p:spPr>
          <a:xfrm>
            <a:off x="5781146" y="1447800"/>
            <a:ext cx="5190066" cy="4572000"/>
          </a:xfrm>
        </p:spPr>
        <p:txBody>
          <a:bodyPr anchor="ct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bwMode="gray">
          <a:xfrm>
            <a:off x="1154954" y="3129280"/>
            <a:ext cx="2793158" cy="2895599"/>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E331444B-B92B-4E27-8C94-BB93EAF5CB18}" type="datetimeFigureOut">
              <a:rPr lang="en-US" smtClean="0"/>
              <a:t>11/4/2022</a:t>
            </a:fld>
            <a:endParaRPr lang="en-US"/>
          </a:p>
        </p:txBody>
      </p:sp>
      <p:sp>
        <p:nvSpPr>
          <p:cNvPr id="6" name="Footer Placeholder 5"/>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6D22F896-40B5-4ADD-8801-0D06FADFA095}" type="slidenum">
              <a:rPr lang="en-US" smtClean="0"/>
              <a:t>‹nr.›</a:t>
            </a:fld>
            <a:endParaRPr lang="en-US"/>
          </a:p>
        </p:txBody>
      </p:sp>
    </p:spTree>
    <p:extLst>
      <p:ext uri="{BB962C8B-B14F-4D97-AF65-F5344CB8AC3E}">
        <p14:creationId xmlns:p14="http://schemas.microsoft.com/office/powerpoint/2010/main" val="6119862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693333"/>
            <a:ext cx="3865134" cy="1735667"/>
          </a:xfrm>
        </p:spPr>
        <p:txBody>
          <a:bodyPr anchor="b">
            <a:normAutofit/>
          </a:bodyPr>
          <a:lstStyle>
            <a:lvl1pPr algn="l">
              <a:defRPr sz="3600" b="0"/>
            </a:lvl1pPr>
          </a:lstStyle>
          <a:p>
            <a:r>
              <a:rPr lang="nl-NL"/>
              <a:t>Klik om stijl te bewerken</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marL="0" lvl="0" indent="0" algn="ctr">
              <a:buNone/>
            </a:pPr>
            <a:r>
              <a:rPr lang="nl-NL"/>
              <a:t>Klik op het pictogram als u een afbeelding wilt toevoegen</a:t>
            </a:r>
            <a:endParaRPr lang="en-US" dirty="0"/>
          </a:p>
        </p:txBody>
      </p:sp>
      <p:sp>
        <p:nvSpPr>
          <p:cNvPr id="4" name="Text Placeholder 3"/>
          <p:cNvSpPr>
            <a:spLocks noGrp="1"/>
          </p:cNvSpPr>
          <p:nvPr>
            <p:ph type="body" sz="half" idx="2"/>
          </p:nvPr>
        </p:nvSpPr>
        <p:spPr bwMode="gray">
          <a:xfrm>
            <a:off x="1154954" y="3657600"/>
            <a:ext cx="3859212" cy="13716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363EFA5E-FA76-400D-B3DC-F0BA90E6D107}" type="datetimeFigureOut">
              <a:rPr lang="en-US" smtClean="0"/>
              <a:t>11/4/2022</a:t>
            </a:fld>
            <a:endParaRPr lang="en-US"/>
          </a:p>
        </p:txBody>
      </p:sp>
      <p:sp>
        <p:nvSpPr>
          <p:cNvPr id="6" name="Footer Placeholder 5"/>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6D22F896-40B5-4ADD-8801-0D06FADFA095}" type="slidenum">
              <a:rPr lang="en-US" smtClean="0"/>
              <a:t>‹nr.›</a:t>
            </a:fld>
            <a:endParaRPr lang="en-US"/>
          </a:p>
        </p:txBody>
      </p:sp>
    </p:spTree>
    <p:extLst>
      <p:ext uri="{BB962C8B-B14F-4D97-AF65-F5344CB8AC3E}">
        <p14:creationId xmlns:p14="http://schemas.microsoft.com/office/powerpoint/2010/main" val="17013143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7" name="Rectangle 6"/>
            <p:cNvSpPr/>
            <p:nvPr/>
          </p:nvSpPr>
          <p:spPr>
            <a:xfrm>
              <a:off x="0" y="0"/>
              <a:ext cx="12192000" cy="6858000"/>
            </a:xfrm>
            <a:prstGeom prst="rect">
              <a:avLst/>
            </a:prstGeom>
            <a:blipFill>
              <a:blip r:embed="rId20">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nl-NL"/>
              <a:t>Klik om stijl te bewerken</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10653104" y="6391838"/>
            <a:ext cx="990599" cy="304799"/>
          </a:xfrm>
          <a:prstGeom prst="rect">
            <a:avLst/>
          </a:prstGeom>
        </p:spPr>
        <p:txBody>
          <a:bodyPr vert="horz" lIns="91440" tIns="45720" rIns="91440" bIns="45720" rtlCol="0" anchor="ctr"/>
          <a:lstStyle>
            <a:lvl1pPr algn="r">
              <a:defRPr sz="1000" b="1" i="0">
                <a:solidFill>
                  <a:schemeClr val="accent1"/>
                </a:solidFill>
              </a:defRPr>
            </a:lvl1pPr>
          </a:lstStyle>
          <a:p>
            <a:fld id="{9D6E9DEC-419B-4CC5-A080-3B06BD5A8291}" type="datetimeFigureOut">
              <a:rPr lang="en-US" smtClean="0"/>
              <a:t>11/4/2022</a:t>
            </a:fld>
            <a:endParaRPr lang="en-US"/>
          </a:p>
        </p:txBody>
      </p:sp>
      <p:sp>
        <p:nvSpPr>
          <p:cNvPr id="5" name="Footer Placeholder 4"/>
          <p:cNvSpPr>
            <a:spLocks noGrp="1"/>
          </p:cNvSpPr>
          <p:nvPr>
            <p:ph type="ftr" sz="quarter" idx="3"/>
          </p:nvPr>
        </p:nvSpPr>
        <p:spPr>
          <a:xfrm>
            <a:off x="561110" y="6391838"/>
            <a:ext cx="3859795" cy="304801"/>
          </a:xfrm>
          <a:prstGeom prst="rect">
            <a:avLst/>
          </a:prstGeom>
        </p:spPr>
        <p:txBody>
          <a:bodyPr vert="horz" lIns="91440" tIns="45720" rIns="91440" bIns="45720" rtlCol="0" anchor="ctr"/>
          <a:lstStyle>
            <a:lvl1pPr algn="l">
              <a:defRPr sz="1000" b="1" i="0">
                <a:solidFill>
                  <a:schemeClr val="accent1"/>
                </a:solidFill>
              </a:defRPr>
            </a:lvl1pPr>
          </a:lstStyle>
          <a:p>
            <a:endParaRPr lang="en-US"/>
          </a:p>
        </p:txBody>
      </p:sp>
      <p:sp>
        <p:nvSpPr>
          <p:cNvPr id="21" name="Rectangle 2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6D22F896-40B5-4ADD-8801-0D06FADFA095}" type="slidenum">
              <a:rPr lang="en-US" smtClean="0"/>
              <a:pPr/>
              <a:t>‹nr.›</a:t>
            </a:fld>
            <a:endParaRPr lang="en-US"/>
          </a:p>
        </p:txBody>
      </p:sp>
    </p:spTree>
    <p:extLst>
      <p:ext uri="{BB962C8B-B14F-4D97-AF65-F5344CB8AC3E}">
        <p14:creationId xmlns:p14="http://schemas.microsoft.com/office/powerpoint/2010/main" val="3347028989"/>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 id="2147483713" r:id="rId12"/>
    <p:sldLayoutId id="2147483714" r:id="rId13"/>
    <p:sldLayoutId id="2147483715" r:id="rId14"/>
    <p:sldLayoutId id="2147483716" r:id="rId15"/>
    <p:sldLayoutId id="2147483717" r:id="rId16"/>
    <p:sldLayoutId id="2147483718" r:id="rId17"/>
    <p:sldLayoutId id="2147483719" r:id="rId18"/>
  </p:sldLayoutIdLst>
  <p:hf sldNum="0" hdr="0" ftr="0" dt="0"/>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image" Target="../media/image15.png"/><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2.xml.rels><?xml version="1.0" encoding="UTF-8" standalone="yes"?>
<Relationships xmlns="http://schemas.openxmlformats.org/package/2006/relationships"><Relationship Id="rId8" Type="http://schemas.microsoft.com/office/2007/relationships/diagramDrawing" Target="../diagrams/drawing6.xml"/><Relationship Id="rId3" Type="http://schemas.openxmlformats.org/officeDocument/2006/relationships/image" Target="../media/image1.jpeg"/><Relationship Id="rId7" Type="http://schemas.openxmlformats.org/officeDocument/2006/relationships/diagramColors" Target="../diagrams/colors6.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QuickStyle" Target="../diagrams/quickStyle6.xml"/><Relationship Id="rId5" Type="http://schemas.openxmlformats.org/officeDocument/2006/relationships/diagramLayout" Target="../diagrams/layout6.xml"/><Relationship Id="rId4" Type="http://schemas.openxmlformats.org/officeDocument/2006/relationships/diagramData" Target="../diagrams/data6.xml"/></Relationships>
</file>

<file path=ppt/slides/_rels/slide13.xml.rels><?xml version="1.0" encoding="UTF-8" standalone="yes"?>
<Relationships xmlns="http://schemas.openxmlformats.org/package/2006/relationships"><Relationship Id="rId2" Type="http://schemas.openxmlformats.org/officeDocument/2006/relationships/hyperlink" Target="https://nos.nl/l/2290232"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slideLayout" Target="../slideLayouts/slideLayout2.xml"/><Relationship Id="rId1" Type="http://schemas.openxmlformats.org/officeDocument/2006/relationships/video" Target="https://www.youtube.com/embed/3e3ahyndvg8?feature=oembed" TargetMode="Externa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slideLayout" Target="../slideLayouts/slideLayout2.xml"/><Relationship Id="rId1" Type="http://schemas.openxmlformats.org/officeDocument/2006/relationships/video" Target="https://www.youtube.com/embed/p6AP4Ey4u-E?feature=oembed" TargetMode="Externa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91000"/>
                <a:satMod val="164000"/>
                <a:lumMod val="74000"/>
              </a:schemeClr>
              <a:schemeClr val="bg2">
                <a:hueMod val="124000"/>
                <a:satMod val="140000"/>
                <a:lumMod val="142000"/>
              </a:schemeClr>
            </a:duotone>
          </a:blip>
          <a:stretch/>
        </a:blipFill>
        <a:effectLst/>
      </p:bgPr>
    </p:bg>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D4EC3799-3F52-48CE-85CC-83AED368EB42}"/>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p:grpSpPr>
        <p:sp useBgFill="1">
          <p:nvSpPr>
            <p:cNvPr id="9" name="Rectangle 8">
              <a:extLst>
                <a:ext uri="{FF2B5EF4-FFF2-40B4-BE49-F238E27FC236}">
                  <a16:creationId xmlns:a16="http://schemas.microsoft.com/office/drawing/2014/main" id="{F3FC2939-BF10-4CBC-904B-74A17D4B9C3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a:extLst>
                <a:ext uri="{FF2B5EF4-FFF2-40B4-BE49-F238E27FC236}">
                  <a16:creationId xmlns:a16="http://schemas.microsoft.com/office/drawing/2014/main" id="{266B6D5D-11B6-40A6-9CEF-F0B0D104C5C6}"/>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rgbClr val="FFFFFF"/>
            </a:solidFill>
            <a:ln>
              <a:noFill/>
            </a:ln>
          </p:spPr>
        </p:sp>
      </p:grpSp>
      <p:sp>
        <p:nvSpPr>
          <p:cNvPr id="2" name="Titel 1">
            <a:extLst>
              <a:ext uri="{FF2B5EF4-FFF2-40B4-BE49-F238E27FC236}">
                <a16:creationId xmlns:a16="http://schemas.microsoft.com/office/drawing/2014/main" id="{CD4698A8-7817-4B44-9285-4CCA9C6C1CD8}"/>
              </a:ext>
            </a:extLst>
          </p:cNvPr>
          <p:cNvSpPr>
            <a:spLocks noGrp="1"/>
          </p:cNvSpPr>
          <p:nvPr>
            <p:ph type="ctrTitle"/>
          </p:nvPr>
        </p:nvSpPr>
        <p:spPr>
          <a:xfrm>
            <a:off x="4678420" y="1370143"/>
            <a:ext cx="6391270" cy="4157446"/>
          </a:xfrm>
        </p:spPr>
        <p:txBody>
          <a:bodyPr anchor="ctr">
            <a:normAutofit/>
          </a:bodyPr>
          <a:lstStyle/>
          <a:p>
            <a:r>
              <a:rPr lang="nl-NL" sz="6600">
                <a:solidFill>
                  <a:schemeClr val="tx1"/>
                </a:solidFill>
              </a:rPr>
              <a:t>Burgerschap</a:t>
            </a:r>
          </a:p>
        </p:txBody>
      </p:sp>
      <p:sp>
        <p:nvSpPr>
          <p:cNvPr id="3" name="Ondertitel 2">
            <a:extLst>
              <a:ext uri="{FF2B5EF4-FFF2-40B4-BE49-F238E27FC236}">
                <a16:creationId xmlns:a16="http://schemas.microsoft.com/office/drawing/2014/main" id="{A382F761-B26A-9E44-83F4-3C2120FD77F0}"/>
              </a:ext>
            </a:extLst>
          </p:cNvPr>
          <p:cNvSpPr>
            <a:spLocks noGrp="1"/>
          </p:cNvSpPr>
          <p:nvPr>
            <p:ph type="subTitle" idx="1"/>
          </p:nvPr>
        </p:nvSpPr>
        <p:spPr>
          <a:xfrm>
            <a:off x="1121861" y="1370143"/>
            <a:ext cx="2913091" cy="4157446"/>
          </a:xfrm>
        </p:spPr>
        <p:txBody>
          <a:bodyPr anchor="ctr">
            <a:normAutofit/>
          </a:bodyPr>
          <a:lstStyle/>
          <a:p>
            <a:pPr algn="r"/>
            <a:r>
              <a:rPr lang="nl-NL" sz="2000"/>
              <a:t>Identiteit: Wie ben jij en hoe ben je zo geworden?</a:t>
            </a:r>
          </a:p>
        </p:txBody>
      </p:sp>
      <p:cxnSp>
        <p:nvCxnSpPr>
          <p:cNvPr id="12" name="Straight Connector 11">
            <a:extLst>
              <a:ext uri="{FF2B5EF4-FFF2-40B4-BE49-F238E27FC236}">
                <a16:creationId xmlns:a16="http://schemas.microsoft.com/office/drawing/2014/main" id="{789E20C7-BB50-4317-93C7-90C8ED80B27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356687" y="1930986"/>
            <a:ext cx="0" cy="3200400"/>
          </a:xfrm>
          <a:prstGeom prst="line">
            <a:avLst/>
          </a:prstGeom>
          <a:ln w="15875" cap="sq">
            <a:solidFill>
              <a:schemeClr val="tx1"/>
            </a:solidFill>
            <a:miter lim="800000"/>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67862349"/>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EF7F2AB-7C43-9B4D-9F6D-49D1745894D1}"/>
              </a:ext>
            </a:extLst>
          </p:cNvPr>
          <p:cNvSpPr>
            <a:spLocks noGrp="1"/>
          </p:cNvSpPr>
          <p:nvPr>
            <p:ph type="title"/>
          </p:nvPr>
        </p:nvSpPr>
        <p:spPr/>
        <p:txBody>
          <a:bodyPr/>
          <a:lstStyle/>
          <a:p>
            <a:r>
              <a:rPr lang="nl-NL"/>
              <a:t>Toepassing </a:t>
            </a:r>
            <a:r>
              <a:rPr lang="nl-NL">
                <a:sym typeface="Wingdings" pitchFamily="2" charset="2"/>
              </a:rPr>
              <a:t> </a:t>
            </a:r>
            <a:r>
              <a:rPr lang="nl-NL"/>
              <a:t>Jouw identiteit	</a:t>
            </a:r>
          </a:p>
        </p:txBody>
      </p:sp>
      <p:sp>
        <p:nvSpPr>
          <p:cNvPr id="3" name="Tijdelijke aanduiding voor inhoud 2">
            <a:extLst>
              <a:ext uri="{FF2B5EF4-FFF2-40B4-BE49-F238E27FC236}">
                <a16:creationId xmlns:a16="http://schemas.microsoft.com/office/drawing/2014/main" id="{55CC1393-38F2-0E42-8CA3-C052FAD95D29}"/>
              </a:ext>
            </a:extLst>
          </p:cNvPr>
          <p:cNvSpPr>
            <a:spLocks noGrp="1"/>
          </p:cNvSpPr>
          <p:nvPr>
            <p:ph idx="1"/>
          </p:nvPr>
        </p:nvSpPr>
        <p:spPr>
          <a:xfrm>
            <a:off x="1154954" y="2817508"/>
            <a:ext cx="8825659" cy="3416300"/>
          </a:xfrm>
        </p:spPr>
        <p:txBody>
          <a:bodyPr vert="horz" lIns="91440" tIns="45720" rIns="91440" bIns="45720" rtlCol="0" anchor="t">
            <a:normAutofit fontScale="92500" lnSpcReduction="20000"/>
          </a:bodyPr>
          <a:lstStyle/>
          <a:p>
            <a:r>
              <a:rPr lang="nl-NL" b="1" dirty="0">
                <a:solidFill>
                  <a:schemeClr val="tx2"/>
                </a:solidFill>
              </a:rPr>
              <a:t>Maak een collage met foto’s waarin je laat zien wat jou uniek maakt </a:t>
            </a:r>
          </a:p>
          <a:p>
            <a:endParaRPr lang="nl-NL" b="1" dirty="0">
              <a:solidFill>
                <a:schemeClr val="tx2"/>
              </a:solidFill>
            </a:endParaRPr>
          </a:p>
          <a:p>
            <a:r>
              <a:rPr lang="nl-NL" b="1" dirty="0">
                <a:solidFill>
                  <a:schemeClr val="tx2"/>
                </a:solidFill>
              </a:rPr>
              <a:t>Komt dat door nature, </a:t>
            </a:r>
            <a:r>
              <a:rPr lang="nl-NL" b="1" dirty="0" err="1">
                <a:solidFill>
                  <a:schemeClr val="tx2"/>
                </a:solidFill>
              </a:rPr>
              <a:t>nurture</a:t>
            </a:r>
            <a:r>
              <a:rPr lang="nl-NL" b="1" dirty="0">
                <a:solidFill>
                  <a:schemeClr val="tx2"/>
                </a:solidFill>
              </a:rPr>
              <a:t>, eigen keuze of is het je overkomen?</a:t>
            </a:r>
          </a:p>
          <a:p>
            <a:endParaRPr lang="nl-NL" b="1" dirty="0">
              <a:solidFill>
                <a:schemeClr val="tx2"/>
              </a:solidFill>
            </a:endParaRPr>
          </a:p>
          <a:p>
            <a:r>
              <a:rPr lang="nl-NL" b="1" dirty="0">
                <a:solidFill>
                  <a:schemeClr val="tx2"/>
                </a:solidFill>
              </a:rPr>
              <a:t>Wat is volgens jou de definitie van identiteit?</a:t>
            </a:r>
          </a:p>
          <a:p>
            <a:endParaRPr lang="nl-NL" b="1" dirty="0">
              <a:solidFill>
                <a:schemeClr val="tx2"/>
              </a:solidFill>
            </a:endParaRPr>
          </a:p>
          <a:p>
            <a:r>
              <a:rPr lang="nl-NL" b="1" dirty="0">
                <a:solidFill>
                  <a:schemeClr val="tx2"/>
                </a:solidFill>
              </a:rPr>
              <a:t>Zou jouw identiteit anders zijn als je niet in Nederland zou wonen?</a:t>
            </a:r>
          </a:p>
          <a:p>
            <a:endParaRPr lang="nl-NL" b="1" dirty="0">
              <a:solidFill>
                <a:schemeClr val="tx2"/>
              </a:solidFill>
            </a:endParaRPr>
          </a:p>
          <a:p>
            <a:r>
              <a:rPr lang="nl-NL" b="1" dirty="0">
                <a:solidFill>
                  <a:schemeClr val="tx2"/>
                </a:solidFill>
              </a:rPr>
              <a:t>Deze opdracht past in je portfolio: LOB –kwaliteitenreflectie. Zorg ervoor dat je er duidelijk bijzet om welke opdracht het gaat.</a:t>
            </a:r>
          </a:p>
        </p:txBody>
      </p:sp>
    </p:spTree>
    <p:extLst>
      <p:ext uri="{BB962C8B-B14F-4D97-AF65-F5344CB8AC3E}">
        <p14:creationId xmlns:p14="http://schemas.microsoft.com/office/powerpoint/2010/main" val="171560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92000"/>
                <a:satMod val="200000"/>
                <a:lumMod val="138000"/>
              </a:schemeClr>
            </a:gs>
            <a:gs pos="50000">
              <a:schemeClr val="bg2">
                <a:shade val="100000"/>
                <a:hueMod val="100000"/>
                <a:satMod val="110000"/>
                <a:lumMod val="130000"/>
              </a:schemeClr>
            </a:gs>
            <a:gs pos="100000">
              <a:schemeClr val="bg2">
                <a:shade val="78000"/>
                <a:hueMod val="106000"/>
                <a:satMod val="120000"/>
                <a:lumMod val="79000"/>
              </a:schemeClr>
            </a:gs>
          </a:gsLst>
          <a:lin ang="2520000" scaled="0"/>
        </a:gra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144737A-3D46-FD42-82BE-79699197A91D}"/>
              </a:ext>
            </a:extLst>
          </p:cNvPr>
          <p:cNvSpPr>
            <a:spLocks noGrp="1"/>
          </p:cNvSpPr>
          <p:nvPr>
            <p:ph type="title"/>
          </p:nvPr>
        </p:nvSpPr>
        <p:spPr>
          <a:xfrm>
            <a:off x="938111" y="-125462"/>
            <a:ext cx="8536629" cy="2661052"/>
          </a:xfrm>
        </p:spPr>
        <p:txBody>
          <a:bodyPr>
            <a:normAutofit/>
          </a:bodyPr>
          <a:lstStyle/>
          <a:p>
            <a:pPr algn="r"/>
            <a:r>
              <a:rPr lang="nl-NL" sz="4400" dirty="0">
                <a:solidFill>
                  <a:schemeClr val="bg1"/>
                </a:solidFill>
              </a:rPr>
              <a:t>De Nederlandse identiteit</a:t>
            </a:r>
          </a:p>
        </p:txBody>
      </p:sp>
      <p:graphicFrame>
        <p:nvGraphicFramePr>
          <p:cNvPr id="5" name="Tijdelijke aanduiding voor inhoud 2">
            <a:extLst>
              <a:ext uri="{FF2B5EF4-FFF2-40B4-BE49-F238E27FC236}">
                <a16:creationId xmlns:a16="http://schemas.microsoft.com/office/drawing/2014/main" id="{252C3C2E-DCCC-42EF-8CA1-1288575D750D}"/>
              </a:ext>
            </a:extLst>
          </p:cNvPr>
          <p:cNvGraphicFramePr>
            <a:graphicFrameLocks noGrp="1"/>
          </p:cNvGraphicFramePr>
          <p:nvPr>
            <p:ph idx="1"/>
            <p:extLst>
              <p:ext uri="{D42A27DB-BD31-4B8C-83A1-F6EECF244321}">
                <p14:modId xmlns:p14="http://schemas.microsoft.com/office/powerpoint/2010/main" val="3600875657"/>
              </p:ext>
            </p:extLst>
          </p:nvPr>
        </p:nvGraphicFramePr>
        <p:xfrm>
          <a:off x="5803916" y="1727267"/>
          <a:ext cx="5858534" cy="51902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4" name="Afbeelding 34">
            <a:extLst>
              <a:ext uri="{FF2B5EF4-FFF2-40B4-BE49-F238E27FC236}">
                <a16:creationId xmlns:a16="http://schemas.microsoft.com/office/drawing/2014/main" id="{83620CEE-D432-4974-95BC-97B311DF694E}"/>
              </a:ext>
            </a:extLst>
          </p:cNvPr>
          <p:cNvPicPr>
            <a:picLocks noChangeAspect="1"/>
          </p:cNvPicPr>
          <p:nvPr/>
        </p:nvPicPr>
        <p:blipFill>
          <a:blip r:embed="rId7"/>
          <a:stretch>
            <a:fillRect/>
          </a:stretch>
        </p:blipFill>
        <p:spPr>
          <a:xfrm>
            <a:off x="1650874" y="2636971"/>
            <a:ext cx="2580658" cy="3643270"/>
          </a:xfrm>
          <a:prstGeom prst="rect">
            <a:avLst/>
          </a:prstGeom>
        </p:spPr>
      </p:pic>
    </p:spTree>
    <p:extLst>
      <p:ext uri="{BB962C8B-B14F-4D97-AF65-F5344CB8AC3E}">
        <p14:creationId xmlns:p14="http://schemas.microsoft.com/office/powerpoint/2010/main" val="28265642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08BCF048-8940-4354-B9EC-5AD74E283CE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p:grpSpPr>
        <p:sp>
          <p:nvSpPr>
            <p:cNvPr id="12" name="Rectangle 11">
              <a:extLst>
                <a:ext uri="{FF2B5EF4-FFF2-40B4-BE49-F238E27FC236}">
                  <a16:creationId xmlns:a16="http://schemas.microsoft.com/office/drawing/2014/main" id="{D024C14A-78BD-44B0-82BE-6A0D0A27063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3">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a:extLst>
                <a:ext uri="{FF2B5EF4-FFF2-40B4-BE49-F238E27FC236}">
                  <a16:creationId xmlns:a16="http://schemas.microsoft.com/office/drawing/2014/main" id="{809F3D29-EDB1-4F1C-A0E0-36F28CE1718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a:extLst>
                <a:ext uri="{FF2B5EF4-FFF2-40B4-BE49-F238E27FC236}">
                  <a16:creationId xmlns:a16="http://schemas.microsoft.com/office/drawing/2014/main" id="{5282F4AB-C7B8-4A86-9927-AA106AA27B4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Rectangle 14">
              <a:extLst>
                <a:ext uri="{FF2B5EF4-FFF2-40B4-BE49-F238E27FC236}">
                  <a16:creationId xmlns:a16="http://schemas.microsoft.com/office/drawing/2014/main" id="{60B26874-5AFA-4D1E-94A9-53AF9790D70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5">
              <a:extLst>
                <a:ext uri="{FF2B5EF4-FFF2-40B4-BE49-F238E27FC236}">
                  <a16:creationId xmlns:a16="http://schemas.microsoft.com/office/drawing/2014/main" id="{A1DA6C95-40F8-4305-89F6-17F6167C0BF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a:extLst>
                <a:ext uri="{FF2B5EF4-FFF2-40B4-BE49-F238E27FC236}">
                  <a16:creationId xmlns:a16="http://schemas.microsoft.com/office/drawing/2014/main" id="{A2FA2D29-AEEE-4FFA-B233-94FBE84C9B4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a:extLst>
                <a:ext uri="{FF2B5EF4-FFF2-40B4-BE49-F238E27FC236}">
                  <a16:creationId xmlns:a16="http://schemas.microsoft.com/office/drawing/2014/main" id="{6DA5143E-FA8E-4EC1-99F7-35AE5AD4E377}"/>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el 1">
            <a:extLst>
              <a:ext uri="{FF2B5EF4-FFF2-40B4-BE49-F238E27FC236}">
                <a16:creationId xmlns:a16="http://schemas.microsoft.com/office/drawing/2014/main" id="{BA6110CD-23E1-5347-9D98-0FF16D17A531}"/>
              </a:ext>
            </a:extLst>
          </p:cNvPr>
          <p:cNvSpPr>
            <a:spLocks noGrp="1"/>
          </p:cNvSpPr>
          <p:nvPr>
            <p:ph type="title"/>
          </p:nvPr>
        </p:nvSpPr>
        <p:spPr>
          <a:xfrm>
            <a:off x="1154955" y="973667"/>
            <a:ext cx="2942210" cy="4833745"/>
          </a:xfrm>
        </p:spPr>
        <p:txBody>
          <a:bodyPr>
            <a:normAutofit/>
          </a:bodyPr>
          <a:lstStyle/>
          <a:p>
            <a:r>
              <a:rPr lang="nl-NL">
                <a:solidFill>
                  <a:srgbClr val="EBEBEB"/>
                </a:solidFill>
              </a:rPr>
              <a:t>Theorie </a:t>
            </a:r>
            <a:r>
              <a:rPr lang="nl-NL">
                <a:solidFill>
                  <a:srgbClr val="EBEBEB"/>
                </a:solidFill>
                <a:sym typeface="Wingdings" pitchFamily="2" charset="2"/>
              </a:rPr>
              <a:t> Cultuur</a:t>
            </a:r>
            <a:endParaRPr lang="nl-NL">
              <a:solidFill>
                <a:srgbClr val="EBEBEB"/>
              </a:solidFill>
            </a:endParaRPr>
          </a:p>
        </p:txBody>
      </p:sp>
      <p:sp>
        <p:nvSpPr>
          <p:cNvPr id="20" name="Rectangle 19">
            <a:extLst>
              <a:ext uri="{FF2B5EF4-FFF2-40B4-BE49-F238E27FC236}">
                <a16:creationId xmlns:a16="http://schemas.microsoft.com/office/drawing/2014/main" id="{CC28BCC9-4093-4FD5-83EB-7EC297F513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graphicFrame>
        <p:nvGraphicFramePr>
          <p:cNvPr id="6" name="Tijdelijke aanduiding voor inhoud 2">
            <a:extLst>
              <a:ext uri="{FF2B5EF4-FFF2-40B4-BE49-F238E27FC236}">
                <a16:creationId xmlns:a16="http://schemas.microsoft.com/office/drawing/2014/main" id="{12C9C1BE-C455-4062-A91D-00E0A02F5463}"/>
              </a:ext>
            </a:extLst>
          </p:cNvPr>
          <p:cNvGraphicFramePr>
            <a:graphicFrameLocks noGrp="1"/>
          </p:cNvGraphicFramePr>
          <p:nvPr>
            <p:ph idx="1"/>
            <p:extLst>
              <p:ext uri="{D42A27DB-BD31-4B8C-83A1-F6EECF244321}">
                <p14:modId xmlns:p14="http://schemas.microsoft.com/office/powerpoint/2010/main" val="873116644"/>
              </p:ext>
            </p:extLst>
          </p:nvPr>
        </p:nvGraphicFramePr>
        <p:xfrm>
          <a:off x="5194300" y="808038"/>
          <a:ext cx="6391275" cy="524668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2204313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05F4FF3-3F36-2143-DB90-AB932A36E3AA}"/>
              </a:ext>
            </a:extLst>
          </p:cNvPr>
          <p:cNvSpPr>
            <a:spLocks noGrp="1"/>
          </p:cNvSpPr>
          <p:nvPr>
            <p:ph type="title"/>
          </p:nvPr>
        </p:nvSpPr>
        <p:spPr/>
        <p:txBody>
          <a:bodyPr/>
          <a:lstStyle/>
          <a:p>
            <a:r>
              <a:rPr lang="nl-NL" dirty="0"/>
              <a:t>Filmpje taal &amp; Cultuur</a:t>
            </a:r>
          </a:p>
        </p:txBody>
      </p:sp>
      <p:sp>
        <p:nvSpPr>
          <p:cNvPr id="3" name="Tijdelijke aanduiding voor inhoud 2">
            <a:extLst>
              <a:ext uri="{FF2B5EF4-FFF2-40B4-BE49-F238E27FC236}">
                <a16:creationId xmlns:a16="http://schemas.microsoft.com/office/drawing/2014/main" id="{B3D9CF73-E09D-30ED-599B-E0ECB9FAF282}"/>
              </a:ext>
            </a:extLst>
          </p:cNvPr>
          <p:cNvSpPr>
            <a:spLocks noGrp="1"/>
          </p:cNvSpPr>
          <p:nvPr>
            <p:ph idx="1"/>
          </p:nvPr>
        </p:nvSpPr>
        <p:spPr/>
        <p:txBody>
          <a:bodyPr/>
          <a:lstStyle/>
          <a:p>
            <a:r>
              <a:rPr lang="nl-NL" dirty="0">
                <a:hlinkClick r:id="rId2"/>
              </a:rPr>
              <a:t>https://nos.nl/l/2290232</a:t>
            </a:r>
            <a:r>
              <a:rPr lang="nl-NL" dirty="0"/>
              <a:t> </a:t>
            </a:r>
          </a:p>
        </p:txBody>
      </p:sp>
    </p:spTree>
    <p:extLst>
      <p:ext uri="{BB962C8B-B14F-4D97-AF65-F5344CB8AC3E}">
        <p14:creationId xmlns:p14="http://schemas.microsoft.com/office/powerpoint/2010/main" val="6869682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ijdelijke aanduiding voor inhoud 3">
            <a:extLst>
              <a:ext uri="{FF2B5EF4-FFF2-40B4-BE49-F238E27FC236}">
                <a16:creationId xmlns:a16="http://schemas.microsoft.com/office/drawing/2014/main" id="{EE9430AD-05FA-0742-B859-54962A8918B9}"/>
              </a:ext>
            </a:extLst>
          </p:cNvPr>
          <p:cNvGraphicFramePr>
            <a:graphicFrameLocks noGrp="1"/>
          </p:cNvGraphicFramePr>
          <p:nvPr>
            <p:ph idx="1"/>
            <p:extLst>
              <p:ext uri="{D42A27DB-BD31-4B8C-83A1-F6EECF244321}">
                <p14:modId xmlns:p14="http://schemas.microsoft.com/office/powerpoint/2010/main" val="2685620420"/>
              </p:ext>
            </p:extLst>
          </p:nvPr>
        </p:nvGraphicFramePr>
        <p:xfrm>
          <a:off x="1093476" y="671928"/>
          <a:ext cx="10198341" cy="5821680"/>
        </p:xfrm>
        <a:graphic>
          <a:graphicData uri="http://schemas.openxmlformats.org/drawingml/2006/table">
            <a:tbl>
              <a:tblPr firstRow="1" bandRow="1">
                <a:tableStyleId>{5C22544A-7EE6-4342-B048-85BDC9FD1C3A}</a:tableStyleId>
              </a:tblPr>
              <a:tblGrid>
                <a:gridCol w="3399447">
                  <a:extLst>
                    <a:ext uri="{9D8B030D-6E8A-4147-A177-3AD203B41FA5}">
                      <a16:colId xmlns:a16="http://schemas.microsoft.com/office/drawing/2014/main" val="3107983734"/>
                    </a:ext>
                  </a:extLst>
                </a:gridCol>
                <a:gridCol w="3399447">
                  <a:extLst>
                    <a:ext uri="{9D8B030D-6E8A-4147-A177-3AD203B41FA5}">
                      <a16:colId xmlns:a16="http://schemas.microsoft.com/office/drawing/2014/main" val="3855031856"/>
                    </a:ext>
                  </a:extLst>
                </a:gridCol>
                <a:gridCol w="3399447">
                  <a:extLst>
                    <a:ext uri="{9D8B030D-6E8A-4147-A177-3AD203B41FA5}">
                      <a16:colId xmlns:a16="http://schemas.microsoft.com/office/drawing/2014/main" val="147824754"/>
                    </a:ext>
                  </a:extLst>
                </a:gridCol>
              </a:tblGrid>
              <a:tr h="370840">
                <a:tc>
                  <a:txBody>
                    <a:bodyPr/>
                    <a:lstStyle/>
                    <a:p>
                      <a:r>
                        <a:rPr lang="nl-NL" sz="2200" dirty="0"/>
                        <a:t>Cultureel kenmerk</a:t>
                      </a:r>
                    </a:p>
                  </a:txBody>
                  <a:tcPr/>
                </a:tc>
                <a:tc>
                  <a:txBody>
                    <a:bodyPr/>
                    <a:lstStyle/>
                    <a:p>
                      <a:r>
                        <a:rPr lang="nl-NL" sz="2200" dirty="0"/>
                        <a:t>Wat is het ?</a:t>
                      </a:r>
                    </a:p>
                  </a:txBody>
                  <a:tcPr/>
                </a:tc>
                <a:tc>
                  <a:txBody>
                    <a:bodyPr/>
                    <a:lstStyle/>
                    <a:p>
                      <a:r>
                        <a:rPr lang="nl-NL" sz="2200"/>
                        <a:t>Voorbeelden</a:t>
                      </a:r>
                    </a:p>
                  </a:txBody>
                  <a:tcPr/>
                </a:tc>
                <a:extLst>
                  <a:ext uri="{0D108BD9-81ED-4DB2-BD59-A6C34878D82A}">
                    <a16:rowId xmlns:a16="http://schemas.microsoft.com/office/drawing/2014/main" val="2516450660"/>
                  </a:ext>
                </a:extLst>
              </a:tr>
              <a:tr h="370840">
                <a:tc>
                  <a:txBody>
                    <a:bodyPr/>
                    <a:lstStyle/>
                    <a:p>
                      <a:r>
                        <a:rPr lang="nl-NL" sz="2200"/>
                        <a:t>Waarden</a:t>
                      </a:r>
                    </a:p>
                  </a:txBody>
                  <a:tcPr/>
                </a:tc>
                <a:tc>
                  <a:txBody>
                    <a:bodyPr/>
                    <a:lstStyle/>
                    <a:p>
                      <a:r>
                        <a:rPr lang="nl-NL" sz="2200"/>
                        <a:t>Opvattingen over wat men wenselijk vindt</a:t>
                      </a:r>
                    </a:p>
                  </a:txBody>
                  <a:tcPr/>
                </a:tc>
                <a:tc>
                  <a:txBody>
                    <a:bodyPr/>
                    <a:lstStyle/>
                    <a:p>
                      <a:pPr marL="342900" indent="-342900">
                        <a:buFontTx/>
                        <a:buChar char="-"/>
                      </a:pPr>
                      <a:r>
                        <a:rPr lang="nl-NL" sz="2200"/>
                        <a:t>Vrijheid</a:t>
                      </a:r>
                    </a:p>
                    <a:p>
                      <a:pPr marL="342900" indent="-342900">
                        <a:buFontTx/>
                        <a:buChar char="-"/>
                      </a:pPr>
                      <a:r>
                        <a:rPr lang="nl-NL" sz="2200"/>
                        <a:t>Je moet respect tonen</a:t>
                      </a:r>
                    </a:p>
                  </a:txBody>
                  <a:tcPr/>
                </a:tc>
                <a:extLst>
                  <a:ext uri="{0D108BD9-81ED-4DB2-BD59-A6C34878D82A}">
                    <a16:rowId xmlns:a16="http://schemas.microsoft.com/office/drawing/2014/main" val="1349908479"/>
                  </a:ext>
                </a:extLst>
              </a:tr>
              <a:tr h="370840">
                <a:tc>
                  <a:txBody>
                    <a:bodyPr/>
                    <a:lstStyle/>
                    <a:p>
                      <a:r>
                        <a:rPr lang="nl-NL" sz="2200"/>
                        <a:t>Normen</a:t>
                      </a:r>
                    </a:p>
                  </a:txBody>
                  <a:tcPr/>
                </a:tc>
                <a:tc>
                  <a:txBody>
                    <a:bodyPr/>
                    <a:lstStyle/>
                    <a:p>
                      <a:r>
                        <a:rPr lang="nl-NL" sz="2200"/>
                        <a:t>Regels die bij de waarde horen. Hoe gedraag je je, zoals verwacht </a:t>
                      </a:r>
                    </a:p>
                  </a:txBody>
                  <a:tcPr/>
                </a:tc>
                <a:tc>
                  <a:txBody>
                    <a:bodyPr/>
                    <a:lstStyle/>
                    <a:p>
                      <a:pPr marL="342900" indent="-342900">
                        <a:buFontTx/>
                        <a:buChar char="-"/>
                      </a:pPr>
                      <a:r>
                        <a:rPr lang="nl-NL" sz="2200"/>
                        <a:t>Je mag zeggen wat je vindt</a:t>
                      </a:r>
                    </a:p>
                    <a:p>
                      <a:pPr marL="342900" indent="-342900">
                        <a:buFontTx/>
                        <a:buChar char="-"/>
                      </a:pPr>
                      <a:r>
                        <a:rPr lang="nl-NL" sz="2200"/>
                        <a:t>Je groet elkaar</a:t>
                      </a:r>
                    </a:p>
                  </a:txBody>
                  <a:tcPr/>
                </a:tc>
                <a:extLst>
                  <a:ext uri="{0D108BD9-81ED-4DB2-BD59-A6C34878D82A}">
                    <a16:rowId xmlns:a16="http://schemas.microsoft.com/office/drawing/2014/main" val="3395832115"/>
                  </a:ext>
                </a:extLst>
              </a:tr>
              <a:tr h="370840">
                <a:tc>
                  <a:txBody>
                    <a:bodyPr/>
                    <a:lstStyle/>
                    <a:p>
                      <a:r>
                        <a:rPr lang="nl-NL" sz="2200"/>
                        <a:t>Symbolen</a:t>
                      </a:r>
                    </a:p>
                  </a:txBody>
                  <a:tcPr/>
                </a:tc>
                <a:tc>
                  <a:txBody>
                    <a:bodyPr/>
                    <a:lstStyle/>
                    <a:p>
                      <a:pPr lvl="0">
                        <a:buNone/>
                      </a:pPr>
                      <a:r>
                        <a:rPr lang="nl-NL" sz="2200"/>
                        <a:t>Voorwerpen/producten die kenmerkend zijn voor de cultuur</a:t>
                      </a:r>
                    </a:p>
                  </a:txBody>
                  <a:tcPr/>
                </a:tc>
                <a:tc>
                  <a:txBody>
                    <a:bodyPr/>
                    <a:lstStyle/>
                    <a:p>
                      <a:pPr marL="0" indent="0">
                        <a:buFontTx/>
                        <a:buNone/>
                      </a:pPr>
                      <a:r>
                        <a:rPr lang="nl-NL" sz="2200"/>
                        <a:t>-   Molens, klompen, kaas</a:t>
                      </a:r>
                    </a:p>
                    <a:p>
                      <a:pPr marL="342900" indent="-342900">
                        <a:buFontTx/>
                        <a:buChar char="-"/>
                      </a:pPr>
                      <a:r>
                        <a:rPr lang="nl-NL" sz="2200"/>
                        <a:t>Standbeeld beroemd persoon</a:t>
                      </a:r>
                    </a:p>
                  </a:txBody>
                  <a:tcPr/>
                </a:tc>
                <a:extLst>
                  <a:ext uri="{0D108BD9-81ED-4DB2-BD59-A6C34878D82A}">
                    <a16:rowId xmlns:a16="http://schemas.microsoft.com/office/drawing/2014/main" val="2800113670"/>
                  </a:ext>
                </a:extLst>
              </a:tr>
              <a:tr h="370840">
                <a:tc>
                  <a:txBody>
                    <a:bodyPr/>
                    <a:lstStyle/>
                    <a:p>
                      <a:r>
                        <a:rPr lang="nl-NL" sz="2200"/>
                        <a:t>Gebruiken</a:t>
                      </a:r>
                    </a:p>
                  </a:txBody>
                  <a:tcPr/>
                </a:tc>
                <a:tc>
                  <a:txBody>
                    <a:bodyPr/>
                    <a:lstStyle/>
                    <a:p>
                      <a:r>
                        <a:rPr lang="nl-NL" sz="2200"/>
                        <a:t>Bijzondere gebeurtenissen die op een bepaalde manier gedaan worden </a:t>
                      </a:r>
                    </a:p>
                  </a:txBody>
                  <a:tcPr/>
                </a:tc>
                <a:tc>
                  <a:txBody>
                    <a:bodyPr/>
                    <a:lstStyle/>
                    <a:p>
                      <a:pPr marL="342900" indent="-342900">
                        <a:buFontTx/>
                        <a:buChar char="-"/>
                      </a:pPr>
                      <a:r>
                        <a:rPr lang="nl-NL" sz="2200" dirty="0"/>
                        <a:t>4 en 5 mei</a:t>
                      </a:r>
                    </a:p>
                    <a:p>
                      <a:pPr marL="342900" indent="-342900">
                        <a:buFontTx/>
                        <a:buChar char="-"/>
                      </a:pPr>
                      <a:r>
                        <a:rPr lang="nl-NL" sz="2200" dirty="0"/>
                        <a:t>Beschuit met muisjes</a:t>
                      </a:r>
                    </a:p>
                  </a:txBody>
                  <a:tcPr/>
                </a:tc>
                <a:extLst>
                  <a:ext uri="{0D108BD9-81ED-4DB2-BD59-A6C34878D82A}">
                    <a16:rowId xmlns:a16="http://schemas.microsoft.com/office/drawing/2014/main" val="3534791071"/>
                  </a:ext>
                </a:extLst>
              </a:tr>
            </a:tbl>
          </a:graphicData>
        </a:graphic>
      </p:graphicFrame>
    </p:spTree>
    <p:extLst>
      <p:ext uri="{BB962C8B-B14F-4D97-AF65-F5344CB8AC3E}">
        <p14:creationId xmlns:p14="http://schemas.microsoft.com/office/powerpoint/2010/main" val="9848865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719F41B-D5E4-F54F-B362-F958BD9B8681}"/>
              </a:ext>
            </a:extLst>
          </p:cNvPr>
          <p:cNvSpPr>
            <a:spLocks noGrp="1"/>
          </p:cNvSpPr>
          <p:nvPr>
            <p:ph type="title"/>
          </p:nvPr>
        </p:nvSpPr>
        <p:spPr>
          <a:xfrm>
            <a:off x="680321" y="753228"/>
            <a:ext cx="9735267" cy="1080938"/>
          </a:xfrm>
        </p:spPr>
        <p:txBody>
          <a:bodyPr>
            <a:normAutofit fontScale="90000"/>
          </a:bodyPr>
          <a:lstStyle/>
          <a:p>
            <a:r>
              <a:rPr lang="nl-NL"/>
              <a:t>Opdracht: tradities en gewoonten, wat hebben die te maken met jouw/onze identiteit?</a:t>
            </a:r>
          </a:p>
        </p:txBody>
      </p:sp>
      <p:sp>
        <p:nvSpPr>
          <p:cNvPr id="3" name="Tijdelijke aanduiding voor inhoud 2">
            <a:extLst>
              <a:ext uri="{FF2B5EF4-FFF2-40B4-BE49-F238E27FC236}">
                <a16:creationId xmlns:a16="http://schemas.microsoft.com/office/drawing/2014/main" id="{C8D35756-BD37-6044-9B1A-B6B1D435C9B3}"/>
              </a:ext>
            </a:extLst>
          </p:cNvPr>
          <p:cNvSpPr>
            <a:spLocks noGrp="1"/>
          </p:cNvSpPr>
          <p:nvPr>
            <p:ph idx="1"/>
          </p:nvPr>
        </p:nvSpPr>
        <p:spPr>
          <a:xfrm>
            <a:off x="680321" y="2657884"/>
            <a:ext cx="11511679" cy="4521128"/>
          </a:xfrm>
        </p:spPr>
        <p:txBody>
          <a:bodyPr vert="horz" lIns="91440" tIns="45720" rIns="91440" bIns="45720" rtlCol="0" anchor="t">
            <a:normAutofit/>
          </a:bodyPr>
          <a:lstStyle/>
          <a:p>
            <a:pPr marL="0" indent="0">
              <a:buNone/>
            </a:pPr>
            <a:r>
              <a:rPr lang="nl-NL" dirty="0"/>
              <a:t>In Nederland kennen we heel wat culturele kenmerken. </a:t>
            </a:r>
          </a:p>
          <a:p>
            <a:r>
              <a:rPr lang="nl-NL" dirty="0"/>
              <a:t>Kies in groepjes van 3 iets uit wat kenmerkend is voor Nederland (beschuit met muisjes, Elfstedentocht, drop, Koningsdag, etc.)</a:t>
            </a:r>
          </a:p>
          <a:p>
            <a:r>
              <a:rPr lang="nl-NL" dirty="0"/>
              <a:t>Je krijgt 15 minuten de tijd om met je groepje kort onderzoek te doen naar dit kenmerk. </a:t>
            </a:r>
          </a:p>
          <a:p>
            <a:pPr marL="0" indent="0">
              <a:buNone/>
            </a:pPr>
            <a:endParaRPr lang="nl-NL" dirty="0"/>
          </a:p>
          <a:p>
            <a:r>
              <a:rPr lang="nl-NL" dirty="0"/>
              <a:t>‘Presenteer’ daarna 1 a 2 minuut aan de klas en vertel daarbij:</a:t>
            </a:r>
          </a:p>
          <a:p>
            <a:pPr>
              <a:buFontTx/>
              <a:buChar char="-"/>
            </a:pPr>
            <a:r>
              <a:rPr lang="nl-NL" dirty="0"/>
              <a:t>Welk kenmerk jullie hebben gekozen</a:t>
            </a:r>
          </a:p>
          <a:p>
            <a:pPr>
              <a:buFontTx/>
              <a:buChar char="-"/>
            </a:pPr>
            <a:r>
              <a:rPr lang="nl-NL" dirty="0"/>
              <a:t>Wat houdt het in, geschiedenis/achtergrond, wanneer wordt het gedaan</a:t>
            </a:r>
          </a:p>
          <a:p>
            <a:pPr>
              <a:buFontTx/>
              <a:buChar char="-"/>
            </a:pPr>
            <a:r>
              <a:rPr lang="nl-NL" dirty="0"/>
              <a:t>Bijzonderheden, leuke weetjes over het kenmerk</a:t>
            </a:r>
          </a:p>
          <a:p>
            <a:pPr>
              <a:buFontTx/>
              <a:buChar char="-"/>
            </a:pPr>
            <a:r>
              <a:rPr lang="nl-NL" dirty="0"/>
              <a:t>Geeft het kenmerk inderdaad houvast aan jouw/onze identiteit?</a:t>
            </a:r>
          </a:p>
          <a:p>
            <a:pPr>
              <a:buFontTx/>
              <a:buChar char="-"/>
            </a:pPr>
            <a:endParaRPr lang="nl-NL" dirty="0"/>
          </a:p>
          <a:p>
            <a:endParaRPr lang="nl-NL" dirty="0"/>
          </a:p>
          <a:p>
            <a:endParaRPr lang="nl-NL" dirty="0"/>
          </a:p>
        </p:txBody>
      </p:sp>
    </p:spTree>
    <p:extLst>
      <p:ext uri="{BB962C8B-B14F-4D97-AF65-F5344CB8AC3E}">
        <p14:creationId xmlns:p14="http://schemas.microsoft.com/office/powerpoint/2010/main" val="26350706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2F448CB3-7B4F-45D7-B7C0-DF553DF6145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p:grpSpPr>
        <p:sp>
          <p:nvSpPr>
            <p:cNvPr id="11" name="Rectangle 10">
              <a:extLst>
                <a:ext uri="{FF2B5EF4-FFF2-40B4-BE49-F238E27FC236}">
                  <a16:creationId xmlns:a16="http://schemas.microsoft.com/office/drawing/2014/main" id="{5C5305EA-7A88-413D-BE8A-47A02476F00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Freeform 5">
              <a:extLst>
                <a:ext uri="{FF2B5EF4-FFF2-40B4-BE49-F238E27FC236}">
                  <a16:creationId xmlns:a16="http://schemas.microsoft.com/office/drawing/2014/main" id="{FCA94DB5-FE56-4A3D-BC48-31B5595197FD}"/>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rgbClr val="FFFFFF"/>
            </a:solidFill>
            <a:ln>
              <a:noFill/>
            </a:ln>
          </p:spPr>
        </p:sp>
      </p:grpSp>
      <p:sp>
        <p:nvSpPr>
          <p:cNvPr id="2" name="Titel 1">
            <a:extLst>
              <a:ext uri="{FF2B5EF4-FFF2-40B4-BE49-F238E27FC236}">
                <a16:creationId xmlns:a16="http://schemas.microsoft.com/office/drawing/2014/main" id="{A6FB5C52-228A-D940-B604-8898CADCD8C2}"/>
              </a:ext>
            </a:extLst>
          </p:cNvPr>
          <p:cNvSpPr>
            <a:spLocks noGrp="1"/>
          </p:cNvSpPr>
          <p:nvPr>
            <p:ph type="title"/>
          </p:nvPr>
        </p:nvSpPr>
        <p:spPr>
          <a:xfrm>
            <a:off x="1154954" y="973668"/>
            <a:ext cx="8761413" cy="706964"/>
          </a:xfrm>
        </p:spPr>
        <p:txBody>
          <a:bodyPr>
            <a:normAutofit/>
          </a:bodyPr>
          <a:lstStyle/>
          <a:p>
            <a:r>
              <a:rPr lang="nl-NL">
                <a:solidFill>
                  <a:srgbClr val="FFFFFF"/>
                </a:solidFill>
              </a:rPr>
              <a:t>Afronding	</a:t>
            </a:r>
          </a:p>
        </p:txBody>
      </p:sp>
      <p:sp>
        <p:nvSpPr>
          <p:cNvPr id="14" name="Rectangle 13">
            <a:extLst>
              <a:ext uri="{FF2B5EF4-FFF2-40B4-BE49-F238E27FC236}">
                <a16:creationId xmlns:a16="http://schemas.microsoft.com/office/drawing/2014/main" id="{F9ED434F-8767-46CC-B26B-5AF62FF01E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graphicFrame>
        <p:nvGraphicFramePr>
          <p:cNvPr id="5" name="Tijdelijke aanduiding voor inhoud 2">
            <a:extLst>
              <a:ext uri="{FF2B5EF4-FFF2-40B4-BE49-F238E27FC236}">
                <a16:creationId xmlns:a16="http://schemas.microsoft.com/office/drawing/2014/main" id="{2474C3FC-2757-4E66-9188-76034405D945}"/>
              </a:ext>
            </a:extLst>
          </p:cNvPr>
          <p:cNvGraphicFramePr>
            <a:graphicFrameLocks noGrp="1"/>
          </p:cNvGraphicFramePr>
          <p:nvPr>
            <p:ph idx="1"/>
            <p:extLst>
              <p:ext uri="{D42A27DB-BD31-4B8C-83A1-F6EECF244321}">
                <p14:modId xmlns:p14="http://schemas.microsoft.com/office/powerpoint/2010/main" val="391871206"/>
              </p:ext>
            </p:extLst>
          </p:nvPr>
        </p:nvGraphicFramePr>
        <p:xfrm>
          <a:off x="1286934" y="2324100"/>
          <a:ext cx="9625383" cy="342268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499061466"/>
      </p:ext>
    </p:extLst>
  </p:cSld>
  <p:clrMapOvr>
    <a:overrideClrMapping bg1="dk1" tx1="lt1" bg2="dk2" tx2="lt2" accent1="accent1" accent2="accent2" accent3="accent3" accent4="accent4" accent5="accent5" accent6="accent6" hlink="hlink" folHlink="folHlink"/>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A794588-615C-4FD7-B3AC-5A5B0BBFF2D7}"/>
              </a:ext>
            </a:extLst>
          </p:cNvPr>
          <p:cNvSpPr>
            <a:spLocks noGrp="1"/>
          </p:cNvSpPr>
          <p:nvPr>
            <p:ph type="title"/>
          </p:nvPr>
        </p:nvSpPr>
        <p:spPr/>
        <p:txBody>
          <a:bodyPr/>
          <a:lstStyle/>
          <a:p>
            <a:r>
              <a:rPr lang="nl-NL"/>
              <a:t>Hoe zat het ook alweer met 'jij doet/jij leert'</a:t>
            </a:r>
          </a:p>
        </p:txBody>
      </p:sp>
      <p:sp>
        <p:nvSpPr>
          <p:cNvPr id="3" name="Tijdelijke aanduiding voor inhoud 2">
            <a:extLst>
              <a:ext uri="{FF2B5EF4-FFF2-40B4-BE49-F238E27FC236}">
                <a16:creationId xmlns:a16="http://schemas.microsoft.com/office/drawing/2014/main" id="{2E211068-DB8F-4C75-BC0A-0905B232FB2F}"/>
              </a:ext>
            </a:extLst>
          </p:cNvPr>
          <p:cNvSpPr>
            <a:spLocks noGrp="1"/>
          </p:cNvSpPr>
          <p:nvPr>
            <p:ph idx="1"/>
          </p:nvPr>
        </p:nvSpPr>
        <p:spPr>
          <a:xfrm>
            <a:off x="1154954" y="3206615"/>
            <a:ext cx="8825659" cy="3416300"/>
          </a:xfrm>
        </p:spPr>
        <p:txBody>
          <a:bodyPr vert="horz" lIns="91440" tIns="45720" rIns="91440" bIns="45720" rtlCol="0" anchor="t">
            <a:normAutofit/>
          </a:bodyPr>
          <a:lstStyle/>
          <a:p>
            <a:r>
              <a:rPr lang="nl-NL" dirty="0"/>
              <a:t>Vragen daarover?</a:t>
            </a:r>
          </a:p>
          <a:p>
            <a:r>
              <a:rPr lang="nl-NL" dirty="0"/>
              <a:t>Laatste les wordt verwacht dat je jouw activiteit tijdens De Markt presenteert. Zorg dus dat je op tijd plant iets te ondernemen. </a:t>
            </a:r>
          </a:p>
          <a:p>
            <a:r>
              <a:rPr lang="nl-NL" dirty="0"/>
              <a:t>We nemen nu een aantal opties door aan activiteiten die je zou kunnen doen. Passend bij de les 'Nederlandse identiteit', maar ook al passend bij de lessen die nog gaan komen, zodat je er alvast over na kunt denken. </a:t>
            </a:r>
          </a:p>
        </p:txBody>
      </p:sp>
    </p:spTree>
    <p:extLst>
      <p:ext uri="{BB962C8B-B14F-4D97-AF65-F5344CB8AC3E}">
        <p14:creationId xmlns:p14="http://schemas.microsoft.com/office/powerpoint/2010/main" val="20078614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7F9694-CDDF-2546-A4BA-7D44E7E42E5B}"/>
              </a:ext>
            </a:extLst>
          </p:cNvPr>
          <p:cNvSpPr>
            <a:spLocks noGrp="1"/>
          </p:cNvSpPr>
          <p:nvPr>
            <p:ph type="title"/>
          </p:nvPr>
        </p:nvSpPr>
        <p:spPr/>
        <p:txBody>
          <a:bodyPr/>
          <a:lstStyle/>
          <a:p>
            <a:r>
              <a:rPr lang="nl-NL" dirty="0"/>
              <a:t>Opties voor acties</a:t>
            </a:r>
          </a:p>
        </p:txBody>
      </p:sp>
      <p:sp>
        <p:nvSpPr>
          <p:cNvPr id="3" name="Tijdelijke aanduiding voor inhoud 2">
            <a:extLst>
              <a:ext uri="{FF2B5EF4-FFF2-40B4-BE49-F238E27FC236}">
                <a16:creationId xmlns:a16="http://schemas.microsoft.com/office/drawing/2014/main" id="{C34ECFD6-EECC-004B-A65B-3528A96234B6}"/>
              </a:ext>
            </a:extLst>
          </p:cNvPr>
          <p:cNvSpPr>
            <a:spLocks noGrp="1"/>
          </p:cNvSpPr>
          <p:nvPr>
            <p:ph idx="1"/>
          </p:nvPr>
        </p:nvSpPr>
        <p:spPr>
          <a:xfrm>
            <a:off x="0" y="2774511"/>
            <a:ext cx="12192000" cy="4900611"/>
          </a:xfrm>
        </p:spPr>
        <p:txBody>
          <a:bodyPr/>
          <a:lstStyle/>
          <a:p>
            <a:r>
              <a:rPr lang="nl-NL" dirty="0"/>
              <a:t>Ga met iemand, met een andere etnische achtergrond dan de Nederlandse, in gesprek (bijv. 30 minuten) over de Nederlandse identiteit/cultuur. Voelt die persoon zich hier thuis? Wat vindt hij kenmerkend voor Nederland? Voelt hij zich verbonden met Nederland? Herkent hij de Nederlandse identiteit? Neem geen genoegen met antwoorden van 2 zinnen, zoek de diepgang op. Welke conclusie kan je trekken? Welke rol kan jij spelen om personen die zich wellicht niet zo verbonden voelen met Nederland, zich meer verbonden te laten voelen. Werk je gesprek uitgebreid uit.</a:t>
            </a:r>
          </a:p>
          <a:p>
            <a:endParaRPr lang="nl-NL" dirty="0"/>
          </a:p>
          <a:p>
            <a:r>
              <a:rPr lang="nl-NL" dirty="0"/>
              <a:t>Geef iemand die niet thuis is in onze cultuur, vluchtelingen bijvoorbeeld, uitleg over onze tradities en kenmerken. Werk bijvoorbeeld aan de hand van foto’s/afbeeldingen. Wat leverde dit contact jullie op? Werk je actie uit. </a:t>
            </a:r>
          </a:p>
          <a:p>
            <a:endParaRPr lang="nl-NL" dirty="0"/>
          </a:p>
          <a:p>
            <a:endParaRPr lang="nl-NL" dirty="0"/>
          </a:p>
        </p:txBody>
      </p:sp>
    </p:spTree>
    <p:extLst>
      <p:ext uri="{BB962C8B-B14F-4D97-AF65-F5344CB8AC3E}">
        <p14:creationId xmlns:p14="http://schemas.microsoft.com/office/powerpoint/2010/main" val="215359681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F6E726A-7982-44CD-AFA9-CA3FCD1CE45E}"/>
              </a:ext>
            </a:extLst>
          </p:cNvPr>
          <p:cNvSpPr>
            <a:spLocks noGrp="1"/>
          </p:cNvSpPr>
          <p:nvPr>
            <p:ph type="title"/>
          </p:nvPr>
        </p:nvSpPr>
        <p:spPr/>
        <p:txBody>
          <a:bodyPr/>
          <a:lstStyle/>
          <a:p>
            <a:r>
              <a:rPr lang="nl-NL" dirty="0">
                <a:ea typeface="+mj-lt"/>
                <a:cs typeface="+mj-lt"/>
              </a:rPr>
              <a:t>Opties voor acties</a:t>
            </a:r>
            <a:endParaRPr lang="nl-NL" dirty="0"/>
          </a:p>
        </p:txBody>
      </p:sp>
      <p:sp>
        <p:nvSpPr>
          <p:cNvPr id="3" name="Tijdelijke aanduiding voor inhoud 2">
            <a:extLst>
              <a:ext uri="{FF2B5EF4-FFF2-40B4-BE49-F238E27FC236}">
                <a16:creationId xmlns:a16="http://schemas.microsoft.com/office/drawing/2014/main" id="{7C42849E-73F9-4345-BAC7-AA093FF744D5}"/>
              </a:ext>
            </a:extLst>
          </p:cNvPr>
          <p:cNvSpPr>
            <a:spLocks noGrp="1"/>
          </p:cNvSpPr>
          <p:nvPr>
            <p:ph idx="1"/>
          </p:nvPr>
        </p:nvSpPr>
        <p:spPr>
          <a:xfrm>
            <a:off x="1154954" y="3235798"/>
            <a:ext cx="8825659" cy="3416300"/>
          </a:xfrm>
        </p:spPr>
        <p:txBody>
          <a:bodyPr vert="horz" lIns="91440" tIns="45720" rIns="91440" bIns="45720" rtlCol="0" anchor="t">
            <a:normAutofit/>
          </a:bodyPr>
          <a:lstStyle/>
          <a:p>
            <a:r>
              <a:rPr lang="nl-NL" dirty="0"/>
              <a:t>Help mee bij het organiseren van burendag</a:t>
            </a:r>
          </a:p>
          <a:p>
            <a:r>
              <a:rPr lang="nl-NL" dirty="0"/>
              <a:t>Doe vrijwilligerswerk via stichting Present (bijvoorbeeld), zij kunnen je helpen aan een eenmalige actie. Je kan dit ook met een groepje of met de gehele klas doen</a:t>
            </a:r>
          </a:p>
          <a:p>
            <a:endParaRPr lang="nl-NL" dirty="0"/>
          </a:p>
        </p:txBody>
      </p:sp>
    </p:spTree>
    <p:extLst>
      <p:ext uri="{BB962C8B-B14F-4D97-AF65-F5344CB8AC3E}">
        <p14:creationId xmlns:p14="http://schemas.microsoft.com/office/powerpoint/2010/main" val="37053780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69000"/>
                <a:hueMod val="91000"/>
                <a:satMod val="164000"/>
                <a:lumMod val="74000"/>
              </a:schemeClr>
              <a:schemeClr val="bg2">
                <a:hueMod val="124000"/>
                <a:satMod val="140000"/>
                <a:lumMod val="142000"/>
              </a:schemeClr>
            </a:duotone>
          </a:blip>
          <a:stretch/>
        </a:blipFill>
        <a:effectLst/>
      </p:bgPr>
    </p:bg>
    <p:spTree>
      <p:nvGrpSpPr>
        <p:cNvPr id="1" name="Shape 98"/>
        <p:cNvGrpSpPr/>
        <p:nvPr/>
      </p:nvGrpSpPr>
      <p:grpSpPr>
        <a:xfrm>
          <a:off x="0" y="0"/>
          <a:ext cx="0" cy="0"/>
          <a:chOff x="0" y="0"/>
          <a:chExt cx="0" cy="0"/>
        </a:xfrm>
      </p:grpSpPr>
      <p:grpSp>
        <p:nvGrpSpPr>
          <p:cNvPr id="104" name="Group 103">
            <a:extLst>
              <a:ext uri="{FF2B5EF4-FFF2-40B4-BE49-F238E27FC236}">
                <a16:creationId xmlns:a16="http://schemas.microsoft.com/office/drawing/2014/main" id="{93E10248-AF0E-477D-B4D2-47C02CE4E35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p:grpSpPr>
        <p:sp>
          <p:nvSpPr>
            <p:cNvPr id="105" name="Rectangle 104">
              <a:extLst>
                <a:ext uri="{FF2B5EF4-FFF2-40B4-BE49-F238E27FC236}">
                  <a16:creationId xmlns:a16="http://schemas.microsoft.com/office/drawing/2014/main" id="{533010C2-2DA5-460F-A40C-5317F567A03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3">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6" name="Freeform 5">
              <a:extLst>
                <a:ext uri="{FF2B5EF4-FFF2-40B4-BE49-F238E27FC236}">
                  <a16:creationId xmlns:a16="http://schemas.microsoft.com/office/drawing/2014/main" id="{17CB0634-F963-4EC9-A6F6-8EA46BD1F103}"/>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08" name="Rectangle 107">
            <a:extLst>
              <a:ext uri="{FF2B5EF4-FFF2-40B4-BE49-F238E27FC236}">
                <a16:creationId xmlns:a16="http://schemas.microsoft.com/office/drawing/2014/main" id="{73C0A186-7444-4460-9C37-532E7671E9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grpSp>
        <p:nvGrpSpPr>
          <p:cNvPr id="110" name="Group 109">
            <a:extLst>
              <a:ext uri="{FF2B5EF4-FFF2-40B4-BE49-F238E27FC236}">
                <a16:creationId xmlns:a16="http://schemas.microsoft.com/office/drawing/2014/main" id="{F1ECA4FE-7D2F-4576-B767-3A5F5ABFE90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p:grpSpPr>
        <p:sp useBgFill="1">
          <p:nvSpPr>
            <p:cNvPr id="111" name="Rectangle 110">
              <a:extLst>
                <a:ext uri="{FF2B5EF4-FFF2-40B4-BE49-F238E27FC236}">
                  <a16:creationId xmlns:a16="http://schemas.microsoft.com/office/drawing/2014/main" id="{5969441E-5462-4859-86CD-1737FDE3604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112" name="Freeform 5">
              <a:extLst>
                <a:ext uri="{FF2B5EF4-FFF2-40B4-BE49-F238E27FC236}">
                  <a16:creationId xmlns:a16="http://schemas.microsoft.com/office/drawing/2014/main" id="{596BD4B5-6833-40CC-96FE-EDC675634264}"/>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rgbClr val="FFFFFF"/>
            </a:solidFill>
            <a:ln>
              <a:noFill/>
            </a:ln>
          </p:spPr>
        </p:sp>
      </p:grpSp>
      <p:sp>
        <p:nvSpPr>
          <p:cNvPr id="99" name="Google Shape;99;p16"/>
          <p:cNvSpPr txBox="1">
            <a:spLocks noGrp="1"/>
          </p:cNvSpPr>
          <p:nvPr>
            <p:ph type="title"/>
          </p:nvPr>
        </p:nvSpPr>
        <p:spPr>
          <a:xfrm>
            <a:off x="1683171" y="1169773"/>
            <a:ext cx="8825658" cy="2870161"/>
          </a:xfrm>
          <a:prstGeom prst="rect">
            <a:avLst/>
          </a:prstGeom>
        </p:spPr>
        <p:txBody>
          <a:bodyPr spcFirstLastPara="1" vert="horz" lIns="91440" tIns="45720" rIns="91440" bIns="45720" rtlCol="0" anchor="b" anchorCtr="0">
            <a:normAutofit/>
          </a:bodyPr>
          <a:lstStyle/>
          <a:p>
            <a:pPr algn="ctr">
              <a:spcBef>
                <a:spcPct val="0"/>
              </a:spcBef>
              <a:buSzPts val="990"/>
            </a:pPr>
            <a:r>
              <a:rPr lang="en-US" sz="5400">
                <a:solidFill>
                  <a:schemeClr val="tx1"/>
                </a:solidFill>
              </a:rPr>
              <a:t>Welke regels gelden er in het burgerschap lokaal?</a:t>
            </a:r>
          </a:p>
        </p:txBody>
      </p:sp>
      <p:cxnSp>
        <p:nvCxnSpPr>
          <p:cNvPr id="114" name="Straight Connector 113">
            <a:extLst>
              <a:ext uri="{FF2B5EF4-FFF2-40B4-BE49-F238E27FC236}">
                <a16:creationId xmlns:a16="http://schemas.microsoft.com/office/drawing/2014/main" id="{E81F53E2-F556-42FA-8D24-113839EE19F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758249" y="4166888"/>
            <a:ext cx="675502" cy="0"/>
          </a:xfrm>
          <a:prstGeom prst="line">
            <a:avLst/>
          </a:prstGeom>
          <a:ln w="19050">
            <a:solidFill>
              <a:srgbClr val="FFFFFF"/>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p:tmPct val="10000"/>
                                  </p:iterate>
                                  <p:childTnLst>
                                    <p:set>
                                      <p:cBhvr>
                                        <p:cTn id="6" dur="1" fill="hold">
                                          <p:stCondLst>
                                            <p:cond delay="0"/>
                                          </p:stCondLst>
                                        </p:cTn>
                                        <p:tgtEl>
                                          <p:spTgt spid="99"/>
                                        </p:tgtEl>
                                        <p:attrNameLst>
                                          <p:attrName>style.visibility</p:attrName>
                                        </p:attrNameLst>
                                      </p:cBhvr>
                                      <p:to>
                                        <p:strVal val="visible"/>
                                      </p:to>
                                    </p:set>
                                    <p:animEffect transition="in" filter="fade">
                                      <p:cBhvr>
                                        <p:cTn id="7" dur="700"/>
                                        <p:tgtEl>
                                          <p:spTgt spid="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4DDD8C6-A063-CC49-8609-3F1A022A741A}"/>
              </a:ext>
            </a:extLst>
          </p:cNvPr>
          <p:cNvSpPr>
            <a:spLocks noGrp="1"/>
          </p:cNvSpPr>
          <p:nvPr>
            <p:ph type="title"/>
          </p:nvPr>
        </p:nvSpPr>
        <p:spPr/>
        <p:txBody>
          <a:bodyPr/>
          <a:lstStyle/>
          <a:p>
            <a:r>
              <a:rPr lang="nl-NL"/>
              <a:t>Extra:</a:t>
            </a:r>
          </a:p>
        </p:txBody>
      </p:sp>
      <p:sp>
        <p:nvSpPr>
          <p:cNvPr id="3" name="Tijdelijke aanduiding voor inhoud 2">
            <a:extLst>
              <a:ext uri="{FF2B5EF4-FFF2-40B4-BE49-F238E27FC236}">
                <a16:creationId xmlns:a16="http://schemas.microsoft.com/office/drawing/2014/main" id="{B66E44F4-DF5C-1B46-BAB8-66BB0A5E7951}"/>
              </a:ext>
            </a:extLst>
          </p:cNvPr>
          <p:cNvSpPr>
            <a:spLocks noGrp="1"/>
          </p:cNvSpPr>
          <p:nvPr>
            <p:ph idx="1"/>
          </p:nvPr>
        </p:nvSpPr>
        <p:spPr/>
        <p:txBody>
          <a:bodyPr/>
          <a:lstStyle/>
          <a:p>
            <a:r>
              <a:rPr lang="nl-NL"/>
              <a:t>Maarten van der Weijden heeft de Elfstedentocht gezwommen (195! km). Dit deed hij afgelopen zomer. Een uitmuntende prestatie! Miljoenen opgehaald voor onderzoek tegen kankerbestrijding.</a:t>
            </a:r>
          </a:p>
          <a:p>
            <a:endParaRPr lang="nl-NL"/>
          </a:p>
          <a:p>
            <a:r>
              <a:rPr lang="nl-NL"/>
              <a:t>Dit is een mooi voorbeeld van hoe je als burger in actie kan komen in combinatie met een Nederlandse traditie.</a:t>
            </a:r>
          </a:p>
          <a:p>
            <a:endParaRPr lang="nl-NL"/>
          </a:p>
          <a:p>
            <a:r>
              <a:rPr lang="nl-NL"/>
              <a:t>Voor meer info: google op ‘Elfstedenzwemtocht 2019’   </a:t>
            </a:r>
          </a:p>
        </p:txBody>
      </p:sp>
    </p:spTree>
    <p:extLst>
      <p:ext uri="{BB962C8B-B14F-4D97-AF65-F5344CB8AC3E}">
        <p14:creationId xmlns:p14="http://schemas.microsoft.com/office/powerpoint/2010/main" val="24434308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EFCFB92-5597-D2DA-BFE3-3217AA030DDE}"/>
              </a:ext>
            </a:extLst>
          </p:cNvPr>
          <p:cNvSpPr>
            <a:spLocks noGrp="1"/>
          </p:cNvSpPr>
          <p:nvPr>
            <p:ph type="title"/>
          </p:nvPr>
        </p:nvSpPr>
        <p:spPr/>
        <p:txBody>
          <a:bodyPr/>
          <a:lstStyle/>
          <a:p>
            <a:endParaRPr lang="nl-NL"/>
          </a:p>
        </p:txBody>
      </p:sp>
      <p:pic>
        <p:nvPicPr>
          <p:cNvPr id="4" name="Onlinemedia 3" title="Nederlandse identiteit - Zondag met Lubach (S06)">
            <a:hlinkClick r:id="" action="ppaction://media"/>
            <a:extLst>
              <a:ext uri="{FF2B5EF4-FFF2-40B4-BE49-F238E27FC236}">
                <a16:creationId xmlns:a16="http://schemas.microsoft.com/office/drawing/2014/main" id="{EF5E1335-2641-5968-E6CF-1E38B74D470F}"/>
              </a:ext>
            </a:extLst>
          </p:cNvPr>
          <p:cNvPicPr>
            <a:picLocks noGrp="1" noRot="1" noChangeAspect="1"/>
          </p:cNvPicPr>
          <p:nvPr>
            <p:ph idx="1"/>
            <a:videoFile r:link="rId1"/>
          </p:nvPr>
        </p:nvPicPr>
        <p:blipFill>
          <a:blip r:embed="rId3"/>
          <a:stretch>
            <a:fillRect/>
          </a:stretch>
        </p:blipFill>
        <p:spPr>
          <a:xfrm>
            <a:off x="2544763" y="2603500"/>
            <a:ext cx="6046787" cy="3416300"/>
          </a:xfrm>
          <a:prstGeom prst="rect">
            <a:avLst/>
          </a:prstGeom>
        </p:spPr>
      </p:pic>
    </p:spTree>
    <p:extLst>
      <p:ext uri="{BB962C8B-B14F-4D97-AF65-F5344CB8AC3E}">
        <p14:creationId xmlns:p14="http://schemas.microsoft.com/office/powerpoint/2010/main" val="32489522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2F448CB3-7B4F-45D7-B7C0-DF553DF6145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p:grpSpPr>
        <p:sp>
          <p:nvSpPr>
            <p:cNvPr id="13" name="Rectangle 12">
              <a:extLst>
                <a:ext uri="{FF2B5EF4-FFF2-40B4-BE49-F238E27FC236}">
                  <a16:creationId xmlns:a16="http://schemas.microsoft.com/office/drawing/2014/main" id="{5C5305EA-7A88-413D-BE8A-47A02476F00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Freeform 5">
              <a:extLst>
                <a:ext uri="{FF2B5EF4-FFF2-40B4-BE49-F238E27FC236}">
                  <a16:creationId xmlns:a16="http://schemas.microsoft.com/office/drawing/2014/main" id="{FCA94DB5-FE56-4A3D-BC48-31B5595197FD}"/>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rgbClr val="FFFFFF"/>
            </a:solidFill>
            <a:ln>
              <a:noFill/>
            </a:ln>
          </p:spPr>
        </p:sp>
      </p:grpSp>
      <p:sp>
        <p:nvSpPr>
          <p:cNvPr id="2" name="Titel 1">
            <a:extLst>
              <a:ext uri="{FF2B5EF4-FFF2-40B4-BE49-F238E27FC236}">
                <a16:creationId xmlns:a16="http://schemas.microsoft.com/office/drawing/2014/main" id="{C797B564-DDA5-764D-9551-36A8A6D8CA39}"/>
              </a:ext>
            </a:extLst>
          </p:cNvPr>
          <p:cNvSpPr>
            <a:spLocks noGrp="1"/>
          </p:cNvSpPr>
          <p:nvPr>
            <p:ph type="title"/>
          </p:nvPr>
        </p:nvSpPr>
        <p:spPr>
          <a:xfrm>
            <a:off x="1154954" y="973668"/>
            <a:ext cx="8761413" cy="706964"/>
          </a:xfrm>
        </p:spPr>
        <p:txBody>
          <a:bodyPr>
            <a:normAutofit/>
          </a:bodyPr>
          <a:lstStyle/>
          <a:p>
            <a:r>
              <a:rPr lang="nl-NL">
                <a:solidFill>
                  <a:srgbClr val="FFFFFF"/>
                </a:solidFill>
              </a:rPr>
              <a:t>Inhoud les</a:t>
            </a:r>
          </a:p>
        </p:txBody>
      </p:sp>
      <p:sp>
        <p:nvSpPr>
          <p:cNvPr id="16" name="Rectangle 15">
            <a:extLst>
              <a:ext uri="{FF2B5EF4-FFF2-40B4-BE49-F238E27FC236}">
                <a16:creationId xmlns:a16="http://schemas.microsoft.com/office/drawing/2014/main" id="{F9ED434F-8767-46CC-B26B-5AF62FF01E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graphicFrame>
        <p:nvGraphicFramePr>
          <p:cNvPr id="7" name="Tijdelijke aanduiding voor inhoud 2">
            <a:extLst>
              <a:ext uri="{FF2B5EF4-FFF2-40B4-BE49-F238E27FC236}">
                <a16:creationId xmlns:a16="http://schemas.microsoft.com/office/drawing/2014/main" id="{C82A7EF4-EE4F-4BD5-BC17-9F1D354AC74E}"/>
              </a:ext>
            </a:extLst>
          </p:cNvPr>
          <p:cNvGraphicFramePr>
            <a:graphicFrameLocks noGrp="1"/>
          </p:cNvGraphicFramePr>
          <p:nvPr>
            <p:ph idx="1"/>
            <p:extLst>
              <p:ext uri="{D42A27DB-BD31-4B8C-83A1-F6EECF244321}">
                <p14:modId xmlns:p14="http://schemas.microsoft.com/office/powerpoint/2010/main" val="3358984224"/>
              </p:ext>
            </p:extLst>
          </p:nvPr>
        </p:nvGraphicFramePr>
        <p:xfrm>
          <a:off x="1286934" y="2324100"/>
          <a:ext cx="9625383" cy="342268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880134092"/>
      </p:ext>
    </p:extLst>
  </p:cSld>
  <p:clrMapOvr>
    <a:overrideClrMapping bg1="dk1" tx1="lt1" bg2="dk2" tx2="lt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4091D54B-59AB-4A5E-8E9E-0421BD66D4F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p:grpSpPr>
        <p:sp>
          <p:nvSpPr>
            <p:cNvPr id="10" name="Rectangle 9">
              <a:extLst>
                <a:ext uri="{FF2B5EF4-FFF2-40B4-BE49-F238E27FC236}">
                  <a16:creationId xmlns:a16="http://schemas.microsoft.com/office/drawing/2014/main" id="{547CE62E-FFFD-4A1F-BA78-C3B89C36FC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Freeform 5">
              <a:extLst>
                <a:ext uri="{FF2B5EF4-FFF2-40B4-BE49-F238E27FC236}">
                  <a16:creationId xmlns:a16="http://schemas.microsoft.com/office/drawing/2014/main" id="{AE51FD27-6B6A-4D21-BF22-245DA9BD0B3E}"/>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3" name="Rectangle 12">
            <a:extLst>
              <a:ext uri="{FF2B5EF4-FFF2-40B4-BE49-F238E27FC236}">
                <a16:creationId xmlns:a16="http://schemas.microsoft.com/office/drawing/2014/main" id="{B8144315-1C5A-4185-A952-25D98D303D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5" name="Freeform 5">
            <a:extLst>
              <a:ext uri="{FF2B5EF4-FFF2-40B4-BE49-F238E27FC236}">
                <a16:creationId xmlns:a16="http://schemas.microsoft.com/office/drawing/2014/main" id="{11CAC6F2-0806-417B-BF5D-5AEF6195FA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tx1"/>
          </a:solidFill>
          <a:ln>
            <a:noFill/>
          </a:ln>
        </p:spPr>
      </p:sp>
      <p:sp>
        <p:nvSpPr>
          <p:cNvPr id="17" name="Rectangle 16">
            <a:extLst>
              <a:ext uri="{FF2B5EF4-FFF2-40B4-BE49-F238E27FC236}">
                <a16:creationId xmlns:a16="http://schemas.microsoft.com/office/drawing/2014/main" id="{D4723B02-0AAB-4F6E-BA41-8ED99D559D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el 1">
            <a:extLst>
              <a:ext uri="{FF2B5EF4-FFF2-40B4-BE49-F238E27FC236}">
                <a16:creationId xmlns:a16="http://schemas.microsoft.com/office/drawing/2014/main" id="{B2F8A545-DF30-49FF-9AFD-A19E515A6B23}"/>
              </a:ext>
            </a:extLst>
          </p:cNvPr>
          <p:cNvSpPr>
            <a:spLocks noGrp="1"/>
          </p:cNvSpPr>
          <p:nvPr>
            <p:ph type="title"/>
          </p:nvPr>
        </p:nvSpPr>
        <p:spPr>
          <a:xfrm>
            <a:off x="8160773" y="1113062"/>
            <a:ext cx="3382297" cy="3281957"/>
          </a:xfrm>
        </p:spPr>
        <p:txBody>
          <a:bodyPr vert="horz" lIns="91440" tIns="45720" rIns="91440" bIns="45720" rtlCol="0" anchor="b">
            <a:normAutofit/>
          </a:bodyPr>
          <a:lstStyle/>
          <a:p>
            <a:r>
              <a:rPr lang="en-US" sz="5000" b="0" i="0" kern="1200">
                <a:solidFill>
                  <a:srgbClr val="EBEBEB"/>
                </a:solidFill>
                <a:latin typeface="+mj-lt"/>
                <a:ea typeface="+mj-ea"/>
                <a:cs typeface="+mj-cs"/>
              </a:rPr>
              <a:t>Nieuwsflits</a:t>
            </a:r>
          </a:p>
        </p:txBody>
      </p:sp>
      <p:pic>
        <p:nvPicPr>
          <p:cNvPr id="5" name="Afbeelding 4" descr="Een stapel kranten">
            <a:extLst>
              <a:ext uri="{FF2B5EF4-FFF2-40B4-BE49-F238E27FC236}">
                <a16:creationId xmlns:a16="http://schemas.microsoft.com/office/drawing/2014/main" id="{DAA36C46-6A2A-3005-4BCC-74061B5F82BE}"/>
              </a:ext>
            </a:extLst>
          </p:cNvPr>
          <p:cNvPicPr>
            <a:picLocks noChangeAspect="1"/>
          </p:cNvPicPr>
          <p:nvPr/>
        </p:nvPicPr>
        <p:blipFill>
          <a:blip r:embed="rId3"/>
          <a:stretch>
            <a:fillRect/>
          </a:stretch>
        </p:blipFill>
        <p:spPr>
          <a:xfrm>
            <a:off x="1720040" y="1630017"/>
            <a:ext cx="5328953" cy="3806687"/>
          </a:xfrm>
          <a:prstGeom prst="rect">
            <a:avLst/>
          </a:prstGeom>
        </p:spPr>
      </p:pic>
    </p:spTree>
    <p:extLst>
      <p:ext uri="{BB962C8B-B14F-4D97-AF65-F5344CB8AC3E}">
        <p14:creationId xmlns:p14="http://schemas.microsoft.com/office/powerpoint/2010/main" val="1717902849"/>
      </p:ext>
    </p:extLst>
  </p:cSld>
  <p:clrMapOvr>
    <a:overrideClrMapping bg1="dk1" tx1="lt1" bg2="dk2" tx2="lt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1" name="Group 9">
            <a:extLst>
              <a:ext uri="{FF2B5EF4-FFF2-40B4-BE49-F238E27FC236}">
                <a16:creationId xmlns:a16="http://schemas.microsoft.com/office/drawing/2014/main" id="{2F448CB3-7B4F-45D7-B7C0-DF553DF6145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p:grpSpPr>
        <p:sp>
          <p:nvSpPr>
            <p:cNvPr id="11" name="Rectangle 10">
              <a:extLst>
                <a:ext uri="{FF2B5EF4-FFF2-40B4-BE49-F238E27FC236}">
                  <a16:creationId xmlns:a16="http://schemas.microsoft.com/office/drawing/2014/main" id="{5C5305EA-7A88-413D-BE8A-47A02476F00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Freeform 5">
              <a:extLst>
                <a:ext uri="{FF2B5EF4-FFF2-40B4-BE49-F238E27FC236}">
                  <a16:creationId xmlns:a16="http://schemas.microsoft.com/office/drawing/2014/main" id="{FCA94DB5-FE56-4A3D-BC48-31B5595197FD}"/>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rgbClr val="FFFFFF"/>
            </a:solidFill>
            <a:ln>
              <a:noFill/>
            </a:ln>
          </p:spPr>
        </p:sp>
      </p:grpSp>
      <p:sp>
        <p:nvSpPr>
          <p:cNvPr id="2" name="Titel 1">
            <a:extLst>
              <a:ext uri="{FF2B5EF4-FFF2-40B4-BE49-F238E27FC236}">
                <a16:creationId xmlns:a16="http://schemas.microsoft.com/office/drawing/2014/main" id="{6E4569DE-D6CC-5F4E-B76C-14CB55B534F0}"/>
              </a:ext>
            </a:extLst>
          </p:cNvPr>
          <p:cNvSpPr>
            <a:spLocks noGrp="1"/>
          </p:cNvSpPr>
          <p:nvPr>
            <p:ph type="title"/>
          </p:nvPr>
        </p:nvSpPr>
        <p:spPr>
          <a:xfrm>
            <a:off x="1154954" y="973668"/>
            <a:ext cx="8761413" cy="706964"/>
          </a:xfrm>
        </p:spPr>
        <p:txBody>
          <a:bodyPr>
            <a:normAutofit/>
          </a:bodyPr>
          <a:lstStyle/>
          <a:p>
            <a:r>
              <a:rPr lang="nl-NL">
                <a:solidFill>
                  <a:srgbClr val="FFFFFF"/>
                </a:solidFill>
              </a:rPr>
              <a:t>Lesdoelen</a:t>
            </a:r>
          </a:p>
        </p:txBody>
      </p:sp>
      <p:sp>
        <p:nvSpPr>
          <p:cNvPr id="14" name="Rectangle 13">
            <a:extLst>
              <a:ext uri="{FF2B5EF4-FFF2-40B4-BE49-F238E27FC236}">
                <a16:creationId xmlns:a16="http://schemas.microsoft.com/office/drawing/2014/main" id="{F9ED434F-8767-46CC-B26B-5AF62FF01E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graphicFrame>
        <p:nvGraphicFramePr>
          <p:cNvPr id="5" name="Tijdelijke aanduiding voor inhoud 2">
            <a:extLst>
              <a:ext uri="{FF2B5EF4-FFF2-40B4-BE49-F238E27FC236}">
                <a16:creationId xmlns:a16="http://schemas.microsoft.com/office/drawing/2014/main" id="{6B0A60F3-31F4-47BE-BCD5-8D20EA0870F5}"/>
              </a:ext>
            </a:extLst>
          </p:cNvPr>
          <p:cNvGraphicFramePr>
            <a:graphicFrameLocks noGrp="1"/>
          </p:cNvGraphicFramePr>
          <p:nvPr>
            <p:ph idx="1"/>
            <p:extLst>
              <p:ext uri="{D42A27DB-BD31-4B8C-83A1-F6EECF244321}">
                <p14:modId xmlns:p14="http://schemas.microsoft.com/office/powerpoint/2010/main" val="3704340524"/>
              </p:ext>
            </p:extLst>
          </p:nvPr>
        </p:nvGraphicFramePr>
        <p:xfrm>
          <a:off x="1286934" y="2324100"/>
          <a:ext cx="9625383" cy="342268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216420435"/>
      </p:ext>
    </p:extLst>
  </p:cSld>
  <p:clrMapOvr>
    <a:overrideClrMapping bg1="dk1" tx1="lt1" bg2="dk2" tx2="lt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92000"/>
                <a:satMod val="200000"/>
                <a:lumMod val="138000"/>
              </a:schemeClr>
            </a:gs>
            <a:gs pos="50000">
              <a:schemeClr val="bg2">
                <a:shade val="100000"/>
                <a:hueMod val="100000"/>
                <a:satMod val="110000"/>
                <a:lumMod val="130000"/>
              </a:schemeClr>
            </a:gs>
            <a:gs pos="100000">
              <a:schemeClr val="bg2">
                <a:shade val="78000"/>
                <a:hueMod val="106000"/>
                <a:satMod val="120000"/>
                <a:lumMod val="79000"/>
              </a:schemeClr>
            </a:gs>
          </a:gsLst>
          <a:lin ang="2520000" scaled="0"/>
        </a:gra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E8251E0-A856-7A49-BFAA-C3265FEA63B4}"/>
              </a:ext>
            </a:extLst>
          </p:cNvPr>
          <p:cNvSpPr>
            <a:spLocks noGrp="1"/>
          </p:cNvSpPr>
          <p:nvPr>
            <p:ph type="title"/>
          </p:nvPr>
        </p:nvSpPr>
        <p:spPr>
          <a:xfrm>
            <a:off x="646112" y="2656649"/>
            <a:ext cx="3739279" cy="2661052"/>
          </a:xfrm>
        </p:spPr>
        <p:txBody>
          <a:bodyPr>
            <a:normAutofit fontScale="90000"/>
          </a:bodyPr>
          <a:lstStyle/>
          <a:p>
            <a:pPr algn="r"/>
            <a:r>
              <a:rPr lang="nl-NL" sz="3700" dirty="0">
                <a:solidFill>
                  <a:schemeClr val="tx2"/>
                </a:solidFill>
              </a:rPr>
              <a:t>Theorie </a:t>
            </a:r>
            <a:r>
              <a:rPr lang="nl-NL" sz="3700" dirty="0">
                <a:solidFill>
                  <a:schemeClr val="tx2"/>
                </a:solidFill>
                <a:sym typeface="Wingdings" pitchFamily="2" charset="2"/>
              </a:rPr>
              <a:t> </a:t>
            </a:r>
            <a:br>
              <a:rPr lang="nl-NL" sz="3700" dirty="0">
                <a:solidFill>
                  <a:schemeClr val="tx2"/>
                </a:solidFill>
                <a:sym typeface="Wingdings" pitchFamily="2" charset="2"/>
              </a:rPr>
            </a:br>
            <a:r>
              <a:rPr lang="nl-NL" sz="3700" dirty="0">
                <a:solidFill>
                  <a:schemeClr val="tx2"/>
                </a:solidFill>
              </a:rPr>
              <a:t>Jouw identiteit, een combinatie van:</a:t>
            </a:r>
            <a:br>
              <a:rPr lang="nl-NL" sz="3700" dirty="0"/>
            </a:br>
            <a:endParaRPr lang="nl-NL" sz="3700" dirty="0"/>
          </a:p>
        </p:txBody>
      </p:sp>
      <p:graphicFrame>
        <p:nvGraphicFramePr>
          <p:cNvPr id="9" name="Tijdelijke aanduiding voor inhoud 6">
            <a:extLst>
              <a:ext uri="{FF2B5EF4-FFF2-40B4-BE49-F238E27FC236}">
                <a16:creationId xmlns:a16="http://schemas.microsoft.com/office/drawing/2014/main" id="{B0028031-0FE9-4CCA-943F-F8FDA55918AD}"/>
              </a:ext>
            </a:extLst>
          </p:cNvPr>
          <p:cNvGraphicFramePr>
            <a:graphicFrameLocks noGrp="1"/>
          </p:cNvGraphicFramePr>
          <p:nvPr>
            <p:ph idx="1"/>
            <p:extLst>
              <p:ext uri="{D42A27DB-BD31-4B8C-83A1-F6EECF244321}">
                <p14:modId xmlns:p14="http://schemas.microsoft.com/office/powerpoint/2010/main" val="2134896967"/>
              </p:ext>
            </p:extLst>
          </p:nvPr>
        </p:nvGraphicFramePr>
        <p:xfrm>
          <a:off x="5284788" y="639763"/>
          <a:ext cx="6261100" cy="55784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55" name="Tekstvak 254">
            <a:extLst>
              <a:ext uri="{FF2B5EF4-FFF2-40B4-BE49-F238E27FC236}">
                <a16:creationId xmlns:a16="http://schemas.microsoft.com/office/drawing/2014/main" id="{2C2AD87A-ED6B-4C99-88C6-88E80769834E}"/>
              </a:ext>
            </a:extLst>
          </p:cNvPr>
          <p:cNvSpPr txBox="1"/>
          <p:nvPr/>
        </p:nvSpPr>
        <p:spPr>
          <a:xfrm>
            <a:off x="152400" y="6400800"/>
            <a:ext cx="8801100"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nl-NL" sz="2000"/>
              <a:t>En hoe zit het dan met 'wie je bent' door wat je overkomt?!</a:t>
            </a:r>
          </a:p>
        </p:txBody>
      </p:sp>
    </p:spTree>
    <p:extLst>
      <p:ext uri="{BB962C8B-B14F-4D97-AF65-F5344CB8AC3E}">
        <p14:creationId xmlns:p14="http://schemas.microsoft.com/office/powerpoint/2010/main" val="11765629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4AEDCBE-5F7C-9344-C69E-6CF525EAA154}"/>
              </a:ext>
            </a:extLst>
          </p:cNvPr>
          <p:cNvSpPr>
            <a:spLocks noGrp="1"/>
          </p:cNvSpPr>
          <p:nvPr>
            <p:ph type="title"/>
          </p:nvPr>
        </p:nvSpPr>
        <p:spPr/>
        <p:txBody>
          <a:bodyPr/>
          <a:lstStyle/>
          <a:p>
            <a:r>
              <a:rPr lang="nl-NL" dirty="0"/>
              <a:t>Identiteit</a:t>
            </a:r>
          </a:p>
        </p:txBody>
      </p:sp>
      <p:pic>
        <p:nvPicPr>
          <p:cNvPr id="4" name="Onlinemedia 3" title="EDUbox Identiteit: Kawtar en Stéphan over deelidentiteiten">
            <a:hlinkClick r:id="" action="ppaction://media"/>
            <a:extLst>
              <a:ext uri="{FF2B5EF4-FFF2-40B4-BE49-F238E27FC236}">
                <a16:creationId xmlns:a16="http://schemas.microsoft.com/office/drawing/2014/main" id="{888910A3-4CD1-E6E1-69CB-B55977C12480}"/>
              </a:ext>
            </a:extLst>
          </p:cNvPr>
          <p:cNvPicPr>
            <a:picLocks noGrp="1" noRot="1" noChangeAspect="1"/>
          </p:cNvPicPr>
          <p:nvPr>
            <p:ph idx="1"/>
            <a:videoFile r:link="rId1"/>
          </p:nvPr>
        </p:nvPicPr>
        <p:blipFill>
          <a:blip r:embed="rId3"/>
          <a:stretch>
            <a:fillRect/>
          </a:stretch>
        </p:blipFill>
        <p:spPr>
          <a:xfrm>
            <a:off x="2911475" y="2437083"/>
            <a:ext cx="6369050" cy="3595687"/>
          </a:xfrm>
          <a:prstGeom prst="rect">
            <a:avLst/>
          </a:prstGeom>
        </p:spPr>
      </p:pic>
    </p:spTree>
    <p:extLst>
      <p:ext uri="{BB962C8B-B14F-4D97-AF65-F5344CB8AC3E}">
        <p14:creationId xmlns:p14="http://schemas.microsoft.com/office/powerpoint/2010/main" val="39587366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42" name="Rectangle 1041">
            <a:extLst>
              <a:ext uri="{FF2B5EF4-FFF2-40B4-BE49-F238E27FC236}">
                <a16:creationId xmlns:a16="http://schemas.microsoft.com/office/drawing/2014/main" id="{388DD50E-1D2D-48C6-A470-79FB7F337F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044" name="Rectangle 1043">
            <a:extLst>
              <a:ext uri="{FF2B5EF4-FFF2-40B4-BE49-F238E27FC236}">
                <a16:creationId xmlns:a16="http://schemas.microsoft.com/office/drawing/2014/main" id="{4F78DAAE-B0C3-49A3-8AB1-AD2FF0E368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a:lstStyle/>
          <a:p>
            <a:endParaRPr lang="en-US" dirty="0"/>
          </a:p>
        </p:txBody>
      </p:sp>
      <p:sp>
        <p:nvSpPr>
          <p:cNvPr id="1046" name="Rectangle 1045">
            <a:extLst>
              <a:ext uri="{FF2B5EF4-FFF2-40B4-BE49-F238E27FC236}">
                <a16:creationId xmlns:a16="http://schemas.microsoft.com/office/drawing/2014/main" id="{F6A8A81D-3338-4B0F-A26F-A3D259D276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466" y="801794"/>
            <a:ext cx="11000237" cy="524826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8" name="Rectangle 1047">
            <a:extLst>
              <a:ext uri="{FF2B5EF4-FFF2-40B4-BE49-F238E27FC236}">
                <a16:creationId xmlns:a16="http://schemas.microsoft.com/office/drawing/2014/main" id="{40155665-7CE2-4939-AE5E-020DC1D207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pic>
        <p:nvPicPr>
          <p:cNvPr id="1026" name="Picture 2" descr="Inclusiediamant - PACT Utrecht">
            <a:extLst>
              <a:ext uri="{FF2B5EF4-FFF2-40B4-BE49-F238E27FC236}">
                <a16:creationId xmlns:a16="http://schemas.microsoft.com/office/drawing/2014/main" id="{2EAD5677-0A4C-395C-BC50-9A78B3740961}"/>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3193565" y="698032"/>
            <a:ext cx="5469464" cy="54557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735733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92000"/>
                <a:satMod val="200000"/>
                <a:lumMod val="138000"/>
              </a:schemeClr>
            </a:gs>
            <a:gs pos="50000">
              <a:schemeClr val="bg2">
                <a:shade val="100000"/>
                <a:hueMod val="100000"/>
                <a:satMod val="110000"/>
                <a:lumMod val="130000"/>
              </a:schemeClr>
            </a:gs>
            <a:gs pos="100000">
              <a:schemeClr val="bg2">
                <a:shade val="78000"/>
                <a:hueMod val="106000"/>
                <a:satMod val="120000"/>
                <a:lumMod val="79000"/>
              </a:schemeClr>
            </a:gs>
          </a:gsLst>
          <a:lin ang="2520000" scaled="0"/>
        </a:gra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911B81D-3118-5F46-96E5-BED4E5D08177}"/>
              </a:ext>
            </a:extLst>
          </p:cNvPr>
          <p:cNvSpPr>
            <a:spLocks noGrp="1"/>
          </p:cNvSpPr>
          <p:nvPr>
            <p:ph type="title"/>
          </p:nvPr>
        </p:nvSpPr>
        <p:spPr/>
        <p:txBody>
          <a:bodyPr>
            <a:normAutofit/>
          </a:bodyPr>
          <a:lstStyle/>
          <a:p>
            <a:r>
              <a:rPr lang="nl-NL"/>
              <a:t>Waar hoor ik bij?</a:t>
            </a:r>
          </a:p>
        </p:txBody>
      </p:sp>
      <p:graphicFrame>
        <p:nvGraphicFramePr>
          <p:cNvPr id="7" name="Tijdelijke aanduiding voor inhoud 2">
            <a:extLst>
              <a:ext uri="{FF2B5EF4-FFF2-40B4-BE49-F238E27FC236}">
                <a16:creationId xmlns:a16="http://schemas.microsoft.com/office/drawing/2014/main" id="{6A066794-4BE9-4886-92D0-D2953050C5EC}"/>
              </a:ext>
            </a:extLst>
          </p:cNvPr>
          <p:cNvGraphicFramePr>
            <a:graphicFrameLocks noGrp="1"/>
          </p:cNvGraphicFramePr>
          <p:nvPr>
            <p:ph idx="1"/>
            <p:extLst>
              <p:ext uri="{D42A27DB-BD31-4B8C-83A1-F6EECF244321}">
                <p14:modId xmlns:p14="http://schemas.microsoft.com/office/powerpoint/2010/main" val="639823911"/>
              </p:ext>
            </p:extLst>
          </p:nvPr>
        </p:nvGraphicFramePr>
        <p:xfrm>
          <a:off x="681038" y="2427478"/>
          <a:ext cx="9433453" cy="316066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84315057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directiekamer">
  <a:themeElements>
    <a:clrScheme name="Ion-directiekamer">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Ion-directiekamer">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directiekamer">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75D345EBEC6CB40BA8F90130EFD8AFA" ma:contentTypeVersion="2" ma:contentTypeDescription="Een nieuw document maken." ma:contentTypeScope="" ma:versionID="0b3ccaf5fb98529c3d8040d3b0ea11f5">
  <xsd:schema xmlns:xsd="http://www.w3.org/2001/XMLSchema" xmlns:xs="http://www.w3.org/2001/XMLSchema" xmlns:p="http://schemas.microsoft.com/office/2006/metadata/properties" xmlns:ns2="cc57c7ad-ef84-42ea-9610-f9228366932b" targetNamespace="http://schemas.microsoft.com/office/2006/metadata/properties" ma:root="true" ma:fieldsID="b4800b5c83881bce06910c99dc4870e9" ns2:_="">
    <xsd:import namespace="cc57c7ad-ef84-42ea-9610-f9228366932b"/>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c57c7ad-ef84-42ea-9610-f9228366932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EA21102-EA34-4D87-A97F-4CE4B1CD7135}">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119F7FE9-0C69-4906-91EE-92634ADF3982}">
  <ds:schemaRefs>
    <ds:schemaRef ds:uri="http://schemas.microsoft.com/sharepoint/v3/contenttype/forms"/>
  </ds:schemaRefs>
</ds:datastoreItem>
</file>

<file path=customXml/itemProps3.xml><?xml version="1.0" encoding="utf-8"?>
<ds:datastoreItem xmlns:ds="http://schemas.openxmlformats.org/officeDocument/2006/customXml" ds:itemID="{DC4EFBC8-F772-4A50-929B-391D88ECD65C}">
  <ds:schemaRefs>
    <ds:schemaRef ds:uri="cc57c7ad-ef84-42ea-9610-f9228366932b"/>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Ion Boardroom</Template>
  <TotalTime>98</TotalTime>
  <Words>1186</Words>
  <Application>Microsoft Office PowerPoint</Application>
  <PresentationFormat>Breedbeeld</PresentationFormat>
  <Paragraphs>121</Paragraphs>
  <Slides>21</Slides>
  <Notes>6</Notes>
  <HiddenSlides>0</HiddenSlides>
  <MMClips>2</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21</vt:i4>
      </vt:variant>
    </vt:vector>
  </HeadingPairs>
  <TitlesOfParts>
    <vt:vector size="26" baseType="lpstr">
      <vt:lpstr>Arial</vt:lpstr>
      <vt:lpstr>Calibri</vt:lpstr>
      <vt:lpstr>Century Gothic</vt:lpstr>
      <vt:lpstr>Wingdings 3</vt:lpstr>
      <vt:lpstr>Ion-directiekamer</vt:lpstr>
      <vt:lpstr>Burgerschap</vt:lpstr>
      <vt:lpstr>Welke regels gelden er in het burgerschap lokaal?</vt:lpstr>
      <vt:lpstr>Inhoud les</vt:lpstr>
      <vt:lpstr>Nieuwsflits</vt:lpstr>
      <vt:lpstr>Lesdoelen</vt:lpstr>
      <vt:lpstr>Theorie   Jouw identiteit, een combinatie van: </vt:lpstr>
      <vt:lpstr>Identiteit</vt:lpstr>
      <vt:lpstr>PowerPoint-presentatie</vt:lpstr>
      <vt:lpstr>Waar hoor ik bij?</vt:lpstr>
      <vt:lpstr>Toepassing  Jouw identiteit </vt:lpstr>
      <vt:lpstr>De Nederlandse identiteit</vt:lpstr>
      <vt:lpstr>Theorie  Cultuur</vt:lpstr>
      <vt:lpstr>Filmpje taal &amp; Cultuur</vt:lpstr>
      <vt:lpstr>PowerPoint-presentatie</vt:lpstr>
      <vt:lpstr>Opdracht: tradities en gewoonten, wat hebben die te maken met jouw/onze identiteit?</vt:lpstr>
      <vt:lpstr>Afronding </vt:lpstr>
      <vt:lpstr>Hoe zat het ook alweer met 'jij doet/jij leert'</vt:lpstr>
      <vt:lpstr>Opties voor acties</vt:lpstr>
      <vt:lpstr>Opties voor acties</vt:lpstr>
      <vt:lpstr>Extra:</vt:lpstr>
      <vt:lpstr>PowerPoint-presentatie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Burgerschap</dc:title>
  <dc:creator>Anne Marie Dijkman</dc:creator>
  <cp:lastModifiedBy>Anne-May Smits</cp:lastModifiedBy>
  <cp:revision>4</cp:revision>
  <dcterms:created xsi:type="dcterms:W3CDTF">2019-06-24T19:31:53Z</dcterms:created>
  <dcterms:modified xsi:type="dcterms:W3CDTF">2022-11-04T12:46:31Z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0x010100675D345EBEC6CB40BA8F90130EFD8AFA</vt:lpwstr>
  </property>
</Properties>
</file>