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886" r:id="rId6"/>
  </p:sldMasterIdLst>
  <p:notesMasterIdLst>
    <p:notesMasterId r:id="rId21"/>
  </p:notesMasterIdLst>
  <p:sldIdLst>
    <p:sldId id="256" r:id="rId7"/>
    <p:sldId id="258" r:id="rId8"/>
    <p:sldId id="266" r:id="rId9"/>
    <p:sldId id="268" r:id="rId10"/>
    <p:sldId id="271" r:id="rId11"/>
    <p:sldId id="269" r:id="rId12"/>
    <p:sldId id="261" r:id="rId13"/>
    <p:sldId id="260" r:id="rId14"/>
    <p:sldId id="267" r:id="rId15"/>
    <p:sldId id="270" r:id="rId16"/>
    <p:sldId id="262" r:id="rId17"/>
    <p:sldId id="274" r:id="rId18"/>
    <p:sldId id="272" r:id="rId19"/>
    <p:sldId id="273" r:id="rId20"/>
  </p:sldIdLst>
  <p:sldSz cx="12192000" cy="6858000"/>
  <p:notesSz cx="6858000" cy="9144000"/>
  <p:defaultTextStyle>
    <a:defPPr lvl="0">
      <a:defRPr lang="nl-NL"/>
    </a:defPPr>
    <a:lvl1pPr marL="0" lvl="1" algn="l" defTabSz="1088502" rtl="0" eaLnBrk="1" latinLnBrk="0" hangingPunct="1">
      <a:defRPr sz="2100" kern="1200">
        <a:solidFill>
          <a:schemeClr val="tx1"/>
        </a:solidFill>
        <a:latin typeface="+mn-lt"/>
        <a:ea typeface="+mn-ea"/>
        <a:cs typeface="+mn-cs"/>
      </a:defRPr>
    </a:lvl1pPr>
    <a:lvl2pPr marL="544251" lvl="2" algn="l" defTabSz="1088502" rtl="0" eaLnBrk="1" latinLnBrk="0" hangingPunct="1">
      <a:defRPr sz="2100" kern="1200">
        <a:solidFill>
          <a:schemeClr val="tx1"/>
        </a:solidFill>
        <a:latin typeface="+mn-lt"/>
        <a:ea typeface="+mn-ea"/>
        <a:cs typeface="+mn-cs"/>
      </a:defRPr>
    </a:lvl2pPr>
    <a:lvl3pPr marL="1088502" lvl="3" algn="l" defTabSz="1088502" rtl="0" eaLnBrk="1" latinLnBrk="0" hangingPunct="1">
      <a:defRPr sz="2100" kern="1200">
        <a:solidFill>
          <a:schemeClr val="tx1"/>
        </a:solidFill>
        <a:latin typeface="+mn-lt"/>
        <a:ea typeface="+mn-ea"/>
        <a:cs typeface="+mn-cs"/>
      </a:defRPr>
    </a:lvl3pPr>
    <a:lvl4pPr marL="1632753" lvl="4"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304AF1-2A5F-4F1C-84AF-94E6F695819C}" v="4" dt="2020-02-06T16:26:06.7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7" autoAdjust="0"/>
    <p:restoredTop sz="90952" autoAdjust="0"/>
  </p:normalViewPr>
  <p:slideViewPr>
    <p:cSldViewPr snapToGrid="0">
      <p:cViewPr>
        <p:scale>
          <a:sx n="78" d="100"/>
          <a:sy n="78" d="100"/>
        </p:scale>
        <p:origin x="739" y="62"/>
      </p:cViewPr>
      <p:guideLst/>
    </p:cSldViewPr>
  </p:slideViewPr>
  <p:notesTextViewPr>
    <p:cViewPr>
      <p:scale>
        <a:sx n="1" d="1"/>
        <a:sy n="1" d="1"/>
      </p:scale>
      <p:origin x="0" y="0"/>
    </p:cViewPr>
  </p:notesTextViewPr>
  <p:notesViewPr>
    <p:cSldViewPr snapToGrid="0">
      <p:cViewPr varScale="1">
        <p:scale>
          <a:sx n="87" d="100"/>
          <a:sy n="87" d="100"/>
        </p:scale>
        <p:origin x="302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D8BF7F-CF58-4C4E-AADF-2CC8C51755CF}" type="datetimeFigureOut">
              <a:rPr lang="nl-NL" smtClean="0"/>
              <a:t>9-11-2022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5F11A7-EF54-4B70-8EFD-F78E7B79221C}" type="slidenum">
              <a:rPr lang="nl-NL" smtClean="0"/>
              <a:t>‹nr.›</a:t>
            </a:fld>
            <a:endParaRPr lang="nl-NL"/>
          </a:p>
        </p:txBody>
      </p:sp>
    </p:spTree>
    <p:extLst>
      <p:ext uri="{BB962C8B-B14F-4D97-AF65-F5344CB8AC3E}">
        <p14:creationId xmlns:p14="http://schemas.microsoft.com/office/powerpoint/2010/main" val="1967972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weet je van dit bericht?</a:t>
            </a:r>
          </a:p>
          <a:p>
            <a:r>
              <a:rPr lang="nl-NL" dirty="0"/>
              <a:t>Wat vind je van de reacties</a:t>
            </a:r>
          </a:p>
          <a:p>
            <a:r>
              <a:rPr lang="nl-NL" dirty="0"/>
              <a:t>Wat heeft dit te maken met burgerschap? (zelfbewuste, kritische, betrokken burger)</a:t>
            </a:r>
          </a:p>
          <a:p>
            <a:endParaRPr lang="nl-NL" dirty="0"/>
          </a:p>
        </p:txBody>
      </p:sp>
      <p:sp>
        <p:nvSpPr>
          <p:cNvPr id="4" name="Tijdelijke aanduiding voor dianummer 3"/>
          <p:cNvSpPr>
            <a:spLocks noGrp="1"/>
          </p:cNvSpPr>
          <p:nvPr>
            <p:ph type="sldNum" sz="quarter" idx="5"/>
          </p:nvPr>
        </p:nvSpPr>
        <p:spPr/>
        <p:txBody>
          <a:bodyPr/>
          <a:lstStyle/>
          <a:p>
            <a:fld id="{315F11A7-EF54-4B70-8EFD-F78E7B79221C}" type="slidenum">
              <a:rPr lang="nl-NL" smtClean="0"/>
              <a:t>2</a:t>
            </a:fld>
            <a:endParaRPr lang="nl-NL"/>
          </a:p>
        </p:txBody>
      </p:sp>
    </p:spTree>
    <p:extLst>
      <p:ext uri="{BB962C8B-B14F-4D97-AF65-F5344CB8AC3E}">
        <p14:creationId xmlns:p14="http://schemas.microsoft.com/office/powerpoint/2010/main" val="2723843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Links is links en rechts is recht </a:t>
            </a:r>
            <a:r>
              <a:rPr lang="nl-NL" dirty="0">
                <a:sym typeface="Wingdings"/>
              </a:rPr>
              <a:t></a:t>
            </a:r>
          </a:p>
          <a:p>
            <a:r>
              <a:rPr lang="nl-NL" dirty="0">
                <a:sym typeface="Wingdings"/>
              </a:rPr>
              <a:t>Opdracht: schrijf</a:t>
            </a:r>
            <a:r>
              <a:rPr lang="nl-NL" baseline="0" dirty="0">
                <a:sym typeface="Wingdings"/>
              </a:rPr>
              <a:t> op links recht. En zit het juiste nummer bij het juiste.</a:t>
            </a:r>
          </a:p>
        </p:txBody>
      </p:sp>
      <p:sp>
        <p:nvSpPr>
          <p:cNvPr id="4" name="Tijdelijke aanduiding voor dianummer 3"/>
          <p:cNvSpPr>
            <a:spLocks noGrp="1"/>
          </p:cNvSpPr>
          <p:nvPr>
            <p:ph type="sldNum" sz="quarter" idx="10"/>
          </p:nvPr>
        </p:nvSpPr>
        <p:spPr/>
        <p:txBody>
          <a:bodyPr/>
          <a:lstStyle/>
          <a:p>
            <a:fld id="{76CB72C5-02DB-C242-BD2F-EE4B1E1B57E3}" type="slidenum">
              <a:rPr lang="nl-NL" smtClean="0"/>
              <a:t>7</a:t>
            </a:fld>
            <a:endParaRPr lang="nl-NL"/>
          </a:p>
        </p:txBody>
      </p:sp>
    </p:spTree>
    <p:extLst>
      <p:ext uri="{BB962C8B-B14F-4D97-AF65-F5344CB8AC3E}">
        <p14:creationId xmlns:p14="http://schemas.microsoft.com/office/powerpoint/2010/main" val="40534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315F11A7-EF54-4B70-8EFD-F78E7B79221C}" type="slidenum">
              <a:rPr lang="nl-NL" smtClean="0"/>
              <a:t>8</a:t>
            </a:fld>
            <a:endParaRPr lang="nl-NL"/>
          </a:p>
        </p:txBody>
      </p:sp>
    </p:spTree>
    <p:extLst>
      <p:ext uri="{BB962C8B-B14F-4D97-AF65-F5344CB8AC3E}">
        <p14:creationId xmlns:p14="http://schemas.microsoft.com/office/powerpoint/2010/main" val="4290381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Docent maakt op het whiteboard een kruis met progressief, conservatief, links en rechts. Studenten kunnen na het maken van de stemwijzer hun naam in het kruis zetten om aan te geven welke plaats zij innemen in het politieke spectrum.</a:t>
            </a:r>
          </a:p>
        </p:txBody>
      </p:sp>
      <p:sp>
        <p:nvSpPr>
          <p:cNvPr id="4" name="Tijdelijke aanduiding voor dianummer 3"/>
          <p:cNvSpPr>
            <a:spLocks noGrp="1"/>
          </p:cNvSpPr>
          <p:nvPr>
            <p:ph type="sldNum" sz="quarter" idx="5"/>
          </p:nvPr>
        </p:nvSpPr>
        <p:spPr/>
        <p:txBody>
          <a:bodyPr/>
          <a:lstStyle/>
          <a:p>
            <a:fld id="{315F11A7-EF54-4B70-8EFD-F78E7B79221C}" type="slidenum">
              <a:rPr lang="nl-NL" smtClean="0"/>
              <a:t>9</a:t>
            </a:fld>
            <a:endParaRPr lang="nl-NL"/>
          </a:p>
        </p:txBody>
      </p:sp>
    </p:spTree>
    <p:extLst>
      <p:ext uri="{BB962C8B-B14F-4D97-AF65-F5344CB8AC3E}">
        <p14:creationId xmlns:p14="http://schemas.microsoft.com/office/powerpoint/2010/main" val="2338871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315F11A7-EF54-4B70-8EFD-F78E7B79221C}" type="slidenum">
              <a:rPr lang="nl-NL" smtClean="0"/>
              <a:t>11</a:t>
            </a:fld>
            <a:endParaRPr lang="nl-NL"/>
          </a:p>
        </p:txBody>
      </p:sp>
    </p:spTree>
    <p:extLst>
      <p:ext uri="{BB962C8B-B14F-4D97-AF65-F5344CB8AC3E}">
        <p14:creationId xmlns:p14="http://schemas.microsoft.com/office/powerpoint/2010/main" val="159371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customXml" Target="../../customXml/item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dia">
    <p:bg>
      <p:bgPr>
        <a:solidFill>
          <a:schemeClr val="bg1"/>
        </a:solidFill>
        <a:effectLst/>
      </p:bgPr>
    </p:bg>
    <p:spTree>
      <p:nvGrpSpPr>
        <p:cNvPr id="1" name=""/>
        <p:cNvGrpSpPr/>
        <p:nvPr/>
      </p:nvGrpSpPr>
      <p:grpSpPr>
        <a:xfrm>
          <a:off x="0" y="0"/>
          <a:ext cx="0" cy="0"/>
          <a:chOff x="0" y="0"/>
          <a:chExt cx="0" cy="0"/>
        </a:xfrm>
      </p:grpSpPr>
      <p:sp>
        <p:nvSpPr>
          <p:cNvPr id="14" name="Freeform 6">
            <a:extLst>
              <a:ext uri="{FF2B5EF4-FFF2-40B4-BE49-F238E27FC236}">
                <a16:creationId xmlns:a16="http://schemas.microsoft.com/office/drawing/2014/main" id="{4B6EC08B-F872-466C-9547-08665378E727}"/>
              </a:ext>
            </a:extLst>
          </p:cNvPr>
          <p:cNvSpPr>
            <a:spLocks noSelect="1"/>
          </p:cNvSpPr>
          <p:nvPr/>
        </p:nvSpPr>
        <p:spPr bwMode="gray">
          <a:xfrm>
            <a:off x="0" y="2651180"/>
            <a:ext cx="10686123" cy="3675751"/>
          </a:xfrm>
          <a:custGeom>
            <a:avLst/>
            <a:gdLst>
              <a:gd name="T0" fmla="*/ 25248 w 25248"/>
              <a:gd name="T1" fmla="*/ 7811 h 8678"/>
              <a:gd name="T2" fmla="*/ 25248 w 25248"/>
              <a:gd name="T3" fmla="*/ 866 h 8678"/>
              <a:gd name="T4" fmla="*/ 24381 w 25248"/>
              <a:gd name="T5" fmla="*/ 0 h 8678"/>
              <a:gd name="T6" fmla="*/ 0 w 25248"/>
              <a:gd name="T7" fmla="*/ 0 h 8678"/>
              <a:gd name="T8" fmla="*/ 0 w 25248"/>
              <a:gd name="T9" fmla="*/ 8678 h 8678"/>
              <a:gd name="T10" fmla="*/ 24381 w 25248"/>
              <a:gd name="T11" fmla="*/ 8678 h 8678"/>
              <a:gd name="T12" fmla="*/ 25248 w 25248"/>
              <a:gd name="T13" fmla="*/ 7811 h 8678"/>
            </a:gdLst>
            <a:ahLst/>
            <a:cxnLst>
              <a:cxn ang="0">
                <a:pos x="T0" y="T1"/>
              </a:cxn>
              <a:cxn ang="0">
                <a:pos x="T2" y="T3"/>
              </a:cxn>
              <a:cxn ang="0">
                <a:pos x="T4" y="T5"/>
              </a:cxn>
              <a:cxn ang="0">
                <a:pos x="T6" y="T7"/>
              </a:cxn>
              <a:cxn ang="0">
                <a:pos x="T8" y="T9"/>
              </a:cxn>
              <a:cxn ang="0">
                <a:pos x="T10" y="T11"/>
              </a:cxn>
              <a:cxn ang="0">
                <a:pos x="T12" y="T13"/>
              </a:cxn>
            </a:cxnLst>
            <a:rect l="0" t="0" r="r" b="b"/>
            <a:pathLst>
              <a:path w="25248" h="8678">
                <a:moveTo>
                  <a:pt x="25248" y="7811"/>
                </a:moveTo>
                <a:cubicBezTo>
                  <a:pt x="25248" y="866"/>
                  <a:pt x="25248" y="866"/>
                  <a:pt x="25248" y="866"/>
                </a:cubicBezTo>
                <a:cubicBezTo>
                  <a:pt x="25248" y="388"/>
                  <a:pt x="24860" y="0"/>
                  <a:pt x="24381" y="0"/>
                </a:cubicBezTo>
                <a:cubicBezTo>
                  <a:pt x="0" y="0"/>
                  <a:pt x="0" y="0"/>
                  <a:pt x="0" y="0"/>
                </a:cubicBezTo>
                <a:cubicBezTo>
                  <a:pt x="0" y="8678"/>
                  <a:pt x="0" y="8678"/>
                  <a:pt x="0" y="8678"/>
                </a:cubicBezTo>
                <a:cubicBezTo>
                  <a:pt x="24381" y="8678"/>
                  <a:pt x="24381" y="8678"/>
                  <a:pt x="24381" y="8678"/>
                </a:cubicBezTo>
                <a:cubicBezTo>
                  <a:pt x="24860" y="8678"/>
                  <a:pt x="25248" y="8290"/>
                  <a:pt x="25248" y="7811"/>
                </a:cubicBezTo>
                <a:close/>
              </a:path>
            </a:pathLst>
          </a:custGeom>
          <a:solidFill>
            <a:srgbClr val="D4EDFC"/>
          </a:solidFill>
          <a:ln>
            <a:noFill/>
          </a:ln>
        </p:spPr>
        <p:txBody>
          <a:bodyPr vert="horz" wrap="square" lIns="91416" tIns="45708" rIns="91416" bIns="45708" numCol="1" anchor="t" anchorCtr="0" compatLnSpc="1">
            <a:prstTxWarp prst="textNoShape">
              <a:avLst/>
            </a:prstTxWarp>
          </a:bodyPr>
          <a:lstStyle/>
          <a:p>
            <a:endParaRPr lang="nl-NL" sz="1799" dirty="0"/>
          </a:p>
        </p:txBody>
      </p:sp>
      <p:pic>
        <p:nvPicPr>
          <p:cNvPr id="19" name="***druppels">
            <a:extLst>
              <a:ext uri="{FF2B5EF4-FFF2-40B4-BE49-F238E27FC236}">
                <a16:creationId xmlns:a16="http://schemas.microsoft.com/office/drawing/2014/main" id="{E67B26CA-29A9-44BD-986F-D8E401274E60}"/>
              </a:ext>
            </a:extLst>
          </p:cNvPr>
          <p:cNvPicPr>
            <a:picLocks noSelect="1" noChangeAspect="1"/>
          </p:cNvPicPr>
          <p:nvPr/>
        </p:nvPicPr>
        <p:blipFill>
          <a:blip r:embed="rId2"/>
          <a:stretch>
            <a:fillRect/>
          </a:stretch>
        </p:blipFill>
        <p:spPr bwMode="gray">
          <a:xfrm>
            <a:off x="0" y="0"/>
            <a:ext cx="2529181" cy="6858000"/>
          </a:xfrm>
          <a:prstGeom prst="rect">
            <a:avLst/>
          </a:prstGeom>
        </p:spPr>
      </p:pic>
      <p:sp>
        <p:nvSpPr>
          <p:cNvPr id="15" name="Rectangle 7">
            <a:extLst>
              <a:ext uri="{FF2B5EF4-FFF2-40B4-BE49-F238E27FC236}">
                <a16:creationId xmlns:a16="http://schemas.microsoft.com/office/drawing/2014/main" id="{E98C197E-8795-4495-A64A-D446520F9A62}"/>
              </a:ext>
            </a:extLst>
          </p:cNvPr>
          <p:cNvSpPr>
            <a:spLocks noSelect="1" noChangeArrowheads="1"/>
          </p:cNvSpPr>
          <p:nvPr/>
        </p:nvSpPr>
        <p:spPr bwMode="gray">
          <a:xfrm>
            <a:off x="0" y="5902805"/>
            <a:ext cx="11083141" cy="47972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sp>
        <p:nvSpPr>
          <p:cNvPr id="16" name="Freeform 8">
            <a:extLst>
              <a:ext uri="{FF2B5EF4-FFF2-40B4-BE49-F238E27FC236}">
                <a16:creationId xmlns:a16="http://schemas.microsoft.com/office/drawing/2014/main" id="{7E192F58-F91B-4416-B477-74B5401C0FA3}"/>
              </a:ext>
            </a:extLst>
          </p:cNvPr>
          <p:cNvSpPr>
            <a:spLocks noSelect="1"/>
          </p:cNvSpPr>
          <p:nvPr/>
        </p:nvSpPr>
        <p:spPr bwMode="gray">
          <a:xfrm>
            <a:off x="9850799" y="6071185"/>
            <a:ext cx="747981" cy="127079"/>
          </a:xfrm>
          <a:custGeom>
            <a:avLst/>
            <a:gdLst>
              <a:gd name="T0" fmla="*/ 192 w 1765"/>
              <a:gd name="T1" fmla="*/ 295 h 300"/>
              <a:gd name="T2" fmla="*/ 130 w 1765"/>
              <a:gd name="T3" fmla="*/ 265 h 300"/>
              <a:gd name="T4" fmla="*/ 0 w 1765"/>
              <a:gd name="T5" fmla="*/ 96 h 300"/>
              <a:gd name="T6" fmla="*/ 95 w 1765"/>
              <a:gd name="T7" fmla="*/ 253 h 300"/>
              <a:gd name="T8" fmla="*/ 131 w 1765"/>
              <a:gd name="T9" fmla="*/ 96 h 300"/>
              <a:gd name="T10" fmla="*/ 258 w 1765"/>
              <a:gd name="T11" fmla="*/ 96 h 300"/>
              <a:gd name="T12" fmla="*/ 258 w 1765"/>
              <a:gd name="T13" fmla="*/ 141 h 300"/>
              <a:gd name="T14" fmla="*/ 364 w 1765"/>
              <a:gd name="T15" fmla="*/ 293 h 300"/>
              <a:gd name="T16" fmla="*/ 320 w 1765"/>
              <a:gd name="T17" fmla="*/ 222 h 300"/>
              <a:gd name="T18" fmla="*/ 364 w 1765"/>
              <a:gd name="T19" fmla="*/ 96 h 300"/>
              <a:gd name="T20" fmla="*/ 459 w 1765"/>
              <a:gd name="T21" fmla="*/ 133 h 300"/>
              <a:gd name="T22" fmla="*/ 397 w 1765"/>
              <a:gd name="T23" fmla="*/ 96 h 300"/>
              <a:gd name="T24" fmla="*/ 458 w 1765"/>
              <a:gd name="T25" fmla="*/ 200 h 300"/>
              <a:gd name="T26" fmla="*/ 527 w 1765"/>
              <a:gd name="T27" fmla="*/ 151 h 300"/>
              <a:gd name="T28" fmla="*/ 459 w 1765"/>
              <a:gd name="T29" fmla="*/ 133 h 300"/>
              <a:gd name="T30" fmla="*/ 734 w 1765"/>
              <a:gd name="T31" fmla="*/ 213 h 300"/>
              <a:gd name="T32" fmla="*/ 717 w 1765"/>
              <a:gd name="T33" fmla="*/ 241 h 300"/>
              <a:gd name="T34" fmla="*/ 570 w 1765"/>
              <a:gd name="T35" fmla="*/ 273 h 300"/>
              <a:gd name="T36" fmla="*/ 643 w 1765"/>
              <a:gd name="T37" fmla="*/ 91 h 300"/>
              <a:gd name="T38" fmla="*/ 643 w 1765"/>
              <a:gd name="T39" fmla="*/ 132 h 300"/>
              <a:gd name="T40" fmla="*/ 677 w 1765"/>
              <a:gd name="T41" fmla="*/ 175 h 300"/>
              <a:gd name="T42" fmla="*/ 787 w 1765"/>
              <a:gd name="T43" fmla="*/ 272 h 300"/>
              <a:gd name="T44" fmla="*/ 922 w 1765"/>
              <a:gd name="T45" fmla="*/ 238 h 300"/>
              <a:gd name="T46" fmla="*/ 821 w 1765"/>
              <a:gd name="T47" fmla="*/ 196 h 300"/>
              <a:gd name="T48" fmla="*/ 922 w 1765"/>
              <a:gd name="T49" fmla="*/ 152 h 300"/>
              <a:gd name="T50" fmla="*/ 789 w 1765"/>
              <a:gd name="T51" fmla="*/ 120 h 300"/>
              <a:gd name="T52" fmla="*/ 1023 w 1765"/>
              <a:gd name="T53" fmla="*/ 125 h 300"/>
              <a:gd name="T54" fmla="*/ 962 w 1765"/>
              <a:gd name="T55" fmla="*/ 295 h 300"/>
              <a:gd name="T56" fmla="*/ 1034 w 1765"/>
              <a:gd name="T57" fmla="*/ 150 h 300"/>
              <a:gd name="T58" fmla="*/ 1092 w 1765"/>
              <a:gd name="T59" fmla="*/ 295 h 300"/>
              <a:gd name="T60" fmla="*/ 1086 w 1765"/>
              <a:gd name="T61" fmla="*/ 91 h 300"/>
              <a:gd name="T62" fmla="*/ 1217 w 1765"/>
              <a:gd name="T63" fmla="*/ 96 h 300"/>
              <a:gd name="T64" fmla="*/ 1217 w 1765"/>
              <a:gd name="T65" fmla="*/ 141 h 300"/>
              <a:gd name="T66" fmla="*/ 1323 w 1765"/>
              <a:gd name="T67" fmla="*/ 293 h 300"/>
              <a:gd name="T68" fmla="*/ 1278 w 1765"/>
              <a:gd name="T69" fmla="*/ 222 h 300"/>
              <a:gd name="T70" fmla="*/ 1323 w 1765"/>
              <a:gd name="T71" fmla="*/ 96 h 300"/>
              <a:gd name="T72" fmla="*/ 1385 w 1765"/>
              <a:gd name="T73" fmla="*/ 236 h 300"/>
              <a:gd name="T74" fmla="*/ 1358 w 1765"/>
              <a:gd name="T75" fmla="*/ 291 h 300"/>
              <a:gd name="T76" fmla="*/ 1420 w 1765"/>
              <a:gd name="T77" fmla="*/ 268 h 300"/>
              <a:gd name="T78" fmla="*/ 1588 w 1765"/>
              <a:gd name="T79" fmla="*/ 91 h 300"/>
              <a:gd name="T80" fmla="*/ 1524 w 1765"/>
              <a:gd name="T81" fmla="*/ 96 h 300"/>
              <a:gd name="T82" fmla="*/ 1524 w 1765"/>
              <a:gd name="T83" fmla="*/ 295 h 300"/>
              <a:gd name="T84" fmla="*/ 1560 w 1765"/>
              <a:gd name="T85" fmla="*/ 138 h 300"/>
              <a:gd name="T86" fmla="*/ 1655 w 1765"/>
              <a:gd name="T87" fmla="*/ 295 h 300"/>
              <a:gd name="T88" fmla="*/ 1703 w 1765"/>
              <a:gd name="T89" fmla="*/ 0 h 300"/>
              <a:gd name="T90" fmla="*/ 1765 w 1765"/>
              <a:gd name="T91"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65" h="300">
                <a:moveTo>
                  <a:pt x="131" y="96"/>
                </a:moveTo>
                <a:cubicBezTo>
                  <a:pt x="192" y="96"/>
                  <a:pt x="192" y="96"/>
                  <a:pt x="192" y="96"/>
                </a:cubicBezTo>
                <a:cubicBezTo>
                  <a:pt x="192" y="295"/>
                  <a:pt x="192" y="295"/>
                  <a:pt x="192" y="295"/>
                </a:cubicBezTo>
                <a:cubicBezTo>
                  <a:pt x="131" y="295"/>
                  <a:pt x="131" y="295"/>
                  <a:pt x="131" y="295"/>
                </a:cubicBezTo>
                <a:cubicBezTo>
                  <a:pt x="131" y="265"/>
                  <a:pt x="131" y="265"/>
                  <a:pt x="131" y="265"/>
                </a:cubicBezTo>
                <a:cubicBezTo>
                  <a:pt x="130" y="265"/>
                  <a:pt x="130" y="265"/>
                  <a:pt x="130" y="265"/>
                </a:cubicBezTo>
                <a:cubicBezTo>
                  <a:pt x="115" y="288"/>
                  <a:pt x="95" y="300"/>
                  <a:pt x="69" y="300"/>
                </a:cubicBezTo>
                <a:cubicBezTo>
                  <a:pt x="23" y="300"/>
                  <a:pt x="0" y="272"/>
                  <a:pt x="0" y="216"/>
                </a:cubicBezTo>
                <a:cubicBezTo>
                  <a:pt x="0" y="96"/>
                  <a:pt x="0" y="96"/>
                  <a:pt x="0" y="96"/>
                </a:cubicBezTo>
                <a:cubicBezTo>
                  <a:pt x="61" y="96"/>
                  <a:pt x="61" y="96"/>
                  <a:pt x="61" y="96"/>
                </a:cubicBezTo>
                <a:cubicBezTo>
                  <a:pt x="61" y="211"/>
                  <a:pt x="61" y="211"/>
                  <a:pt x="61" y="211"/>
                </a:cubicBezTo>
                <a:cubicBezTo>
                  <a:pt x="61" y="239"/>
                  <a:pt x="72" y="253"/>
                  <a:pt x="95" y="253"/>
                </a:cubicBezTo>
                <a:cubicBezTo>
                  <a:pt x="106" y="253"/>
                  <a:pt x="115" y="249"/>
                  <a:pt x="121" y="241"/>
                </a:cubicBezTo>
                <a:cubicBezTo>
                  <a:pt x="128" y="234"/>
                  <a:pt x="131" y="223"/>
                  <a:pt x="131" y="210"/>
                </a:cubicBezTo>
                <a:lnTo>
                  <a:pt x="131" y="96"/>
                </a:lnTo>
                <a:close/>
                <a:moveTo>
                  <a:pt x="320" y="35"/>
                </a:moveTo>
                <a:cubicBezTo>
                  <a:pt x="258" y="53"/>
                  <a:pt x="258" y="53"/>
                  <a:pt x="258" y="53"/>
                </a:cubicBezTo>
                <a:cubicBezTo>
                  <a:pt x="258" y="96"/>
                  <a:pt x="258" y="96"/>
                  <a:pt x="258" y="96"/>
                </a:cubicBezTo>
                <a:cubicBezTo>
                  <a:pt x="226" y="96"/>
                  <a:pt x="226" y="96"/>
                  <a:pt x="226" y="96"/>
                </a:cubicBezTo>
                <a:cubicBezTo>
                  <a:pt x="226" y="141"/>
                  <a:pt x="226" y="141"/>
                  <a:pt x="226" y="141"/>
                </a:cubicBezTo>
                <a:cubicBezTo>
                  <a:pt x="258" y="141"/>
                  <a:pt x="258" y="141"/>
                  <a:pt x="258" y="141"/>
                </a:cubicBezTo>
                <a:cubicBezTo>
                  <a:pt x="258" y="232"/>
                  <a:pt x="258" y="232"/>
                  <a:pt x="258" y="232"/>
                </a:cubicBezTo>
                <a:cubicBezTo>
                  <a:pt x="258" y="277"/>
                  <a:pt x="280" y="300"/>
                  <a:pt x="323" y="300"/>
                </a:cubicBezTo>
                <a:cubicBezTo>
                  <a:pt x="342" y="300"/>
                  <a:pt x="355" y="297"/>
                  <a:pt x="364" y="293"/>
                </a:cubicBezTo>
                <a:cubicBezTo>
                  <a:pt x="364" y="247"/>
                  <a:pt x="364" y="247"/>
                  <a:pt x="364" y="247"/>
                </a:cubicBezTo>
                <a:cubicBezTo>
                  <a:pt x="358" y="251"/>
                  <a:pt x="351" y="253"/>
                  <a:pt x="344" y="253"/>
                </a:cubicBezTo>
                <a:cubicBezTo>
                  <a:pt x="328" y="253"/>
                  <a:pt x="320" y="242"/>
                  <a:pt x="320" y="222"/>
                </a:cubicBezTo>
                <a:cubicBezTo>
                  <a:pt x="320" y="141"/>
                  <a:pt x="320" y="141"/>
                  <a:pt x="320" y="141"/>
                </a:cubicBezTo>
                <a:cubicBezTo>
                  <a:pt x="364" y="141"/>
                  <a:pt x="364" y="141"/>
                  <a:pt x="364" y="141"/>
                </a:cubicBezTo>
                <a:cubicBezTo>
                  <a:pt x="364" y="96"/>
                  <a:pt x="364" y="96"/>
                  <a:pt x="364" y="96"/>
                </a:cubicBezTo>
                <a:cubicBezTo>
                  <a:pt x="320" y="96"/>
                  <a:pt x="320" y="96"/>
                  <a:pt x="320" y="96"/>
                </a:cubicBezTo>
                <a:lnTo>
                  <a:pt x="320" y="35"/>
                </a:lnTo>
                <a:close/>
                <a:moveTo>
                  <a:pt x="459" y="133"/>
                </a:moveTo>
                <a:cubicBezTo>
                  <a:pt x="458" y="133"/>
                  <a:pt x="458" y="133"/>
                  <a:pt x="458" y="133"/>
                </a:cubicBezTo>
                <a:cubicBezTo>
                  <a:pt x="458" y="96"/>
                  <a:pt x="458" y="96"/>
                  <a:pt x="458" y="96"/>
                </a:cubicBezTo>
                <a:cubicBezTo>
                  <a:pt x="397" y="96"/>
                  <a:pt x="397" y="96"/>
                  <a:pt x="397" y="96"/>
                </a:cubicBezTo>
                <a:cubicBezTo>
                  <a:pt x="397" y="295"/>
                  <a:pt x="397" y="295"/>
                  <a:pt x="397" y="295"/>
                </a:cubicBezTo>
                <a:cubicBezTo>
                  <a:pt x="458" y="295"/>
                  <a:pt x="458" y="295"/>
                  <a:pt x="458" y="295"/>
                </a:cubicBezTo>
                <a:cubicBezTo>
                  <a:pt x="458" y="200"/>
                  <a:pt x="458" y="200"/>
                  <a:pt x="458" y="200"/>
                </a:cubicBezTo>
                <a:cubicBezTo>
                  <a:pt x="458" y="183"/>
                  <a:pt x="462" y="170"/>
                  <a:pt x="469" y="160"/>
                </a:cubicBezTo>
                <a:cubicBezTo>
                  <a:pt x="477" y="150"/>
                  <a:pt x="487" y="145"/>
                  <a:pt x="501" y="145"/>
                </a:cubicBezTo>
                <a:cubicBezTo>
                  <a:pt x="511" y="145"/>
                  <a:pt x="519" y="147"/>
                  <a:pt x="527" y="151"/>
                </a:cubicBezTo>
                <a:cubicBezTo>
                  <a:pt x="527" y="95"/>
                  <a:pt x="527" y="95"/>
                  <a:pt x="527" y="95"/>
                </a:cubicBezTo>
                <a:cubicBezTo>
                  <a:pt x="523" y="93"/>
                  <a:pt x="518" y="92"/>
                  <a:pt x="512" y="92"/>
                </a:cubicBezTo>
                <a:cubicBezTo>
                  <a:pt x="486" y="92"/>
                  <a:pt x="469" y="106"/>
                  <a:pt x="459" y="133"/>
                </a:cubicBezTo>
                <a:close/>
                <a:moveTo>
                  <a:pt x="710" y="117"/>
                </a:moveTo>
                <a:cubicBezTo>
                  <a:pt x="726" y="134"/>
                  <a:pt x="734" y="157"/>
                  <a:pt x="734" y="187"/>
                </a:cubicBezTo>
                <a:cubicBezTo>
                  <a:pt x="734" y="213"/>
                  <a:pt x="734" y="213"/>
                  <a:pt x="734" y="213"/>
                </a:cubicBezTo>
                <a:cubicBezTo>
                  <a:pt x="604" y="213"/>
                  <a:pt x="604" y="213"/>
                  <a:pt x="604" y="213"/>
                </a:cubicBezTo>
                <a:cubicBezTo>
                  <a:pt x="606" y="242"/>
                  <a:pt x="625" y="256"/>
                  <a:pt x="659" y="256"/>
                </a:cubicBezTo>
                <a:cubicBezTo>
                  <a:pt x="681" y="256"/>
                  <a:pt x="700" y="251"/>
                  <a:pt x="717" y="241"/>
                </a:cubicBezTo>
                <a:cubicBezTo>
                  <a:pt x="717" y="285"/>
                  <a:pt x="717" y="285"/>
                  <a:pt x="717" y="285"/>
                </a:cubicBezTo>
                <a:cubicBezTo>
                  <a:pt x="698" y="295"/>
                  <a:pt x="674" y="300"/>
                  <a:pt x="645" y="300"/>
                </a:cubicBezTo>
                <a:cubicBezTo>
                  <a:pt x="613" y="300"/>
                  <a:pt x="588" y="291"/>
                  <a:pt x="570" y="273"/>
                </a:cubicBezTo>
                <a:cubicBezTo>
                  <a:pt x="552" y="255"/>
                  <a:pt x="543" y="230"/>
                  <a:pt x="543" y="199"/>
                </a:cubicBezTo>
                <a:cubicBezTo>
                  <a:pt x="543" y="165"/>
                  <a:pt x="553" y="139"/>
                  <a:pt x="572" y="120"/>
                </a:cubicBezTo>
                <a:cubicBezTo>
                  <a:pt x="591" y="101"/>
                  <a:pt x="615" y="91"/>
                  <a:pt x="643" y="91"/>
                </a:cubicBezTo>
                <a:cubicBezTo>
                  <a:pt x="672" y="91"/>
                  <a:pt x="695" y="100"/>
                  <a:pt x="710" y="117"/>
                </a:cubicBezTo>
                <a:close/>
                <a:moveTo>
                  <a:pt x="677" y="175"/>
                </a:moveTo>
                <a:cubicBezTo>
                  <a:pt x="677" y="147"/>
                  <a:pt x="666" y="132"/>
                  <a:pt x="643" y="132"/>
                </a:cubicBezTo>
                <a:cubicBezTo>
                  <a:pt x="633" y="132"/>
                  <a:pt x="624" y="136"/>
                  <a:pt x="617" y="145"/>
                </a:cubicBezTo>
                <a:cubicBezTo>
                  <a:pt x="610" y="153"/>
                  <a:pt x="605" y="163"/>
                  <a:pt x="604" y="175"/>
                </a:cubicBezTo>
                <a:lnTo>
                  <a:pt x="677" y="175"/>
                </a:lnTo>
                <a:close/>
                <a:moveTo>
                  <a:pt x="789" y="120"/>
                </a:moveTo>
                <a:cubicBezTo>
                  <a:pt x="769" y="140"/>
                  <a:pt x="759" y="166"/>
                  <a:pt x="759" y="200"/>
                </a:cubicBezTo>
                <a:cubicBezTo>
                  <a:pt x="759" y="230"/>
                  <a:pt x="768" y="254"/>
                  <a:pt x="787" y="272"/>
                </a:cubicBezTo>
                <a:cubicBezTo>
                  <a:pt x="806" y="291"/>
                  <a:pt x="831" y="300"/>
                  <a:pt x="862" y="300"/>
                </a:cubicBezTo>
                <a:cubicBezTo>
                  <a:pt x="888" y="300"/>
                  <a:pt x="908" y="296"/>
                  <a:pt x="922" y="288"/>
                </a:cubicBezTo>
                <a:cubicBezTo>
                  <a:pt x="922" y="238"/>
                  <a:pt x="922" y="238"/>
                  <a:pt x="922" y="238"/>
                </a:cubicBezTo>
                <a:cubicBezTo>
                  <a:pt x="907" y="248"/>
                  <a:pt x="892" y="253"/>
                  <a:pt x="877" y="253"/>
                </a:cubicBezTo>
                <a:cubicBezTo>
                  <a:pt x="860" y="253"/>
                  <a:pt x="846" y="248"/>
                  <a:pt x="836" y="238"/>
                </a:cubicBezTo>
                <a:cubicBezTo>
                  <a:pt x="826" y="228"/>
                  <a:pt x="821" y="214"/>
                  <a:pt x="821" y="196"/>
                </a:cubicBezTo>
                <a:cubicBezTo>
                  <a:pt x="821" y="178"/>
                  <a:pt x="827" y="164"/>
                  <a:pt x="837" y="153"/>
                </a:cubicBezTo>
                <a:cubicBezTo>
                  <a:pt x="847" y="143"/>
                  <a:pt x="861" y="138"/>
                  <a:pt x="879" y="138"/>
                </a:cubicBezTo>
                <a:cubicBezTo>
                  <a:pt x="895" y="138"/>
                  <a:pt x="909" y="143"/>
                  <a:pt x="922" y="152"/>
                </a:cubicBezTo>
                <a:cubicBezTo>
                  <a:pt x="922" y="100"/>
                  <a:pt x="922" y="100"/>
                  <a:pt x="922" y="100"/>
                </a:cubicBezTo>
                <a:cubicBezTo>
                  <a:pt x="911" y="94"/>
                  <a:pt x="894" y="91"/>
                  <a:pt x="871" y="91"/>
                </a:cubicBezTo>
                <a:cubicBezTo>
                  <a:pt x="837" y="91"/>
                  <a:pt x="810" y="101"/>
                  <a:pt x="789" y="120"/>
                </a:cubicBezTo>
                <a:close/>
                <a:moveTo>
                  <a:pt x="1086" y="91"/>
                </a:moveTo>
                <a:cubicBezTo>
                  <a:pt x="1060" y="91"/>
                  <a:pt x="1039" y="102"/>
                  <a:pt x="1024" y="125"/>
                </a:cubicBezTo>
                <a:cubicBezTo>
                  <a:pt x="1023" y="125"/>
                  <a:pt x="1023" y="125"/>
                  <a:pt x="1023" y="125"/>
                </a:cubicBezTo>
                <a:cubicBezTo>
                  <a:pt x="1023" y="0"/>
                  <a:pt x="1023" y="0"/>
                  <a:pt x="1023" y="0"/>
                </a:cubicBezTo>
                <a:cubicBezTo>
                  <a:pt x="962" y="0"/>
                  <a:pt x="962" y="0"/>
                  <a:pt x="962" y="0"/>
                </a:cubicBezTo>
                <a:cubicBezTo>
                  <a:pt x="962" y="295"/>
                  <a:pt x="962" y="295"/>
                  <a:pt x="962" y="295"/>
                </a:cubicBezTo>
                <a:cubicBezTo>
                  <a:pt x="1023" y="295"/>
                  <a:pt x="1023" y="295"/>
                  <a:pt x="1023" y="295"/>
                </a:cubicBezTo>
                <a:cubicBezTo>
                  <a:pt x="1023" y="181"/>
                  <a:pt x="1023" y="181"/>
                  <a:pt x="1023" y="181"/>
                </a:cubicBezTo>
                <a:cubicBezTo>
                  <a:pt x="1023" y="169"/>
                  <a:pt x="1027" y="158"/>
                  <a:pt x="1034" y="150"/>
                </a:cubicBezTo>
                <a:cubicBezTo>
                  <a:pt x="1040" y="142"/>
                  <a:pt x="1049" y="138"/>
                  <a:pt x="1060" y="138"/>
                </a:cubicBezTo>
                <a:cubicBezTo>
                  <a:pt x="1081" y="138"/>
                  <a:pt x="1092" y="153"/>
                  <a:pt x="1092" y="182"/>
                </a:cubicBezTo>
                <a:cubicBezTo>
                  <a:pt x="1092" y="295"/>
                  <a:pt x="1092" y="295"/>
                  <a:pt x="1092" y="295"/>
                </a:cubicBezTo>
                <a:cubicBezTo>
                  <a:pt x="1153" y="295"/>
                  <a:pt x="1153" y="295"/>
                  <a:pt x="1153" y="295"/>
                </a:cubicBezTo>
                <a:cubicBezTo>
                  <a:pt x="1153" y="173"/>
                  <a:pt x="1153" y="173"/>
                  <a:pt x="1153" y="173"/>
                </a:cubicBezTo>
                <a:cubicBezTo>
                  <a:pt x="1153" y="118"/>
                  <a:pt x="1131" y="91"/>
                  <a:pt x="1086" y="91"/>
                </a:cubicBezTo>
                <a:close/>
                <a:moveTo>
                  <a:pt x="1278" y="35"/>
                </a:moveTo>
                <a:cubicBezTo>
                  <a:pt x="1217" y="53"/>
                  <a:pt x="1217" y="53"/>
                  <a:pt x="1217" y="53"/>
                </a:cubicBezTo>
                <a:cubicBezTo>
                  <a:pt x="1217" y="96"/>
                  <a:pt x="1217" y="96"/>
                  <a:pt x="1217" y="96"/>
                </a:cubicBezTo>
                <a:cubicBezTo>
                  <a:pt x="1184" y="96"/>
                  <a:pt x="1184" y="96"/>
                  <a:pt x="1184" y="96"/>
                </a:cubicBezTo>
                <a:cubicBezTo>
                  <a:pt x="1184" y="141"/>
                  <a:pt x="1184" y="141"/>
                  <a:pt x="1184" y="141"/>
                </a:cubicBezTo>
                <a:cubicBezTo>
                  <a:pt x="1217" y="141"/>
                  <a:pt x="1217" y="141"/>
                  <a:pt x="1217" y="141"/>
                </a:cubicBezTo>
                <a:cubicBezTo>
                  <a:pt x="1217" y="232"/>
                  <a:pt x="1217" y="232"/>
                  <a:pt x="1217" y="232"/>
                </a:cubicBezTo>
                <a:cubicBezTo>
                  <a:pt x="1217" y="277"/>
                  <a:pt x="1238" y="300"/>
                  <a:pt x="1282" y="300"/>
                </a:cubicBezTo>
                <a:cubicBezTo>
                  <a:pt x="1300" y="300"/>
                  <a:pt x="1314" y="297"/>
                  <a:pt x="1323" y="293"/>
                </a:cubicBezTo>
                <a:cubicBezTo>
                  <a:pt x="1323" y="247"/>
                  <a:pt x="1323" y="247"/>
                  <a:pt x="1323" y="247"/>
                </a:cubicBezTo>
                <a:cubicBezTo>
                  <a:pt x="1316" y="251"/>
                  <a:pt x="1309" y="253"/>
                  <a:pt x="1303" y="253"/>
                </a:cubicBezTo>
                <a:cubicBezTo>
                  <a:pt x="1286" y="253"/>
                  <a:pt x="1278" y="242"/>
                  <a:pt x="1278" y="222"/>
                </a:cubicBezTo>
                <a:cubicBezTo>
                  <a:pt x="1278" y="141"/>
                  <a:pt x="1278" y="141"/>
                  <a:pt x="1278" y="141"/>
                </a:cubicBezTo>
                <a:cubicBezTo>
                  <a:pt x="1323" y="141"/>
                  <a:pt x="1323" y="141"/>
                  <a:pt x="1323" y="141"/>
                </a:cubicBezTo>
                <a:cubicBezTo>
                  <a:pt x="1323" y="96"/>
                  <a:pt x="1323" y="96"/>
                  <a:pt x="1323" y="96"/>
                </a:cubicBezTo>
                <a:cubicBezTo>
                  <a:pt x="1278" y="96"/>
                  <a:pt x="1278" y="96"/>
                  <a:pt x="1278" y="96"/>
                </a:cubicBezTo>
                <a:lnTo>
                  <a:pt x="1278" y="35"/>
                </a:lnTo>
                <a:close/>
                <a:moveTo>
                  <a:pt x="1385" y="236"/>
                </a:moveTo>
                <a:cubicBezTo>
                  <a:pt x="1374" y="236"/>
                  <a:pt x="1365" y="239"/>
                  <a:pt x="1359" y="245"/>
                </a:cubicBezTo>
                <a:cubicBezTo>
                  <a:pt x="1352" y="251"/>
                  <a:pt x="1348" y="258"/>
                  <a:pt x="1348" y="268"/>
                </a:cubicBezTo>
                <a:cubicBezTo>
                  <a:pt x="1348" y="277"/>
                  <a:pt x="1352" y="284"/>
                  <a:pt x="1358" y="291"/>
                </a:cubicBezTo>
                <a:cubicBezTo>
                  <a:pt x="1365" y="297"/>
                  <a:pt x="1373" y="300"/>
                  <a:pt x="1384" y="300"/>
                </a:cubicBezTo>
                <a:cubicBezTo>
                  <a:pt x="1394" y="300"/>
                  <a:pt x="1403" y="297"/>
                  <a:pt x="1410" y="291"/>
                </a:cubicBezTo>
                <a:cubicBezTo>
                  <a:pt x="1417" y="285"/>
                  <a:pt x="1420" y="277"/>
                  <a:pt x="1420" y="268"/>
                </a:cubicBezTo>
                <a:cubicBezTo>
                  <a:pt x="1420" y="258"/>
                  <a:pt x="1417" y="251"/>
                  <a:pt x="1410" y="245"/>
                </a:cubicBezTo>
                <a:cubicBezTo>
                  <a:pt x="1404" y="239"/>
                  <a:pt x="1395" y="236"/>
                  <a:pt x="1385" y="236"/>
                </a:cubicBezTo>
                <a:close/>
                <a:moveTo>
                  <a:pt x="1588" y="91"/>
                </a:moveTo>
                <a:cubicBezTo>
                  <a:pt x="1560" y="91"/>
                  <a:pt x="1539" y="103"/>
                  <a:pt x="1524" y="127"/>
                </a:cubicBezTo>
                <a:cubicBezTo>
                  <a:pt x="1524" y="127"/>
                  <a:pt x="1524" y="127"/>
                  <a:pt x="1524" y="127"/>
                </a:cubicBezTo>
                <a:cubicBezTo>
                  <a:pt x="1524" y="96"/>
                  <a:pt x="1524" y="96"/>
                  <a:pt x="1524" y="96"/>
                </a:cubicBezTo>
                <a:cubicBezTo>
                  <a:pt x="1462" y="96"/>
                  <a:pt x="1462" y="96"/>
                  <a:pt x="1462" y="96"/>
                </a:cubicBezTo>
                <a:cubicBezTo>
                  <a:pt x="1462" y="295"/>
                  <a:pt x="1462" y="295"/>
                  <a:pt x="1462" y="295"/>
                </a:cubicBezTo>
                <a:cubicBezTo>
                  <a:pt x="1524" y="295"/>
                  <a:pt x="1524" y="295"/>
                  <a:pt x="1524" y="295"/>
                </a:cubicBezTo>
                <a:cubicBezTo>
                  <a:pt x="1524" y="181"/>
                  <a:pt x="1524" y="181"/>
                  <a:pt x="1524" y="181"/>
                </a:cubicBezTo>
                <a:cubicBezTo>
                  <a:pt x="1524" y="169"/>
                  <a:pt x="1527" y="158"/>
                  <a:pt x="1534" y="150"/>
                </a:cubicBezTo>
                <a:cubicBezTo>
                  <a:pt x="1541" y="142"/>
                  <a:pt x="1550" y="138"/>
                  <a:pt x="1560" y="138"/>
                </a:cubicBezTo>
                <a:cubicBezTo>
                  <a:pt x="1582" y="138"/>
                  <a:pt x="1593" y="153"/>
                  <a:pt x="1593" y="184"/>
                </a:cubicBezTo>
                <a:cubicBezTo>
                  <a:pt x="1593" y="295"/>
                  <a:pt x="1593" y="295"/>
                  <a:pt x="1593" y="295"/>
                </a:cubicBezTo>
                <a:cubicBezTo>
                  <a:pt x="1655" y="295"/>
                  <a:pt x="1655" y="295"/>
                  <a:pt x="1655" y="295"/>
                </a:cubicBezTo>
                <a:cubicBezTo>
                  <a:pt x="1655" y="173"/>
                  <a:pt x="1655" y="173"/>
                  <a:pt x="1655" y="173"/>
                </a:cubicBezTo>
                <a:cubicBezTo>
                  <a:pt x="1655" y="118"/>
                  <a:pt x="1632" y="91"/>
                  <a:pt x="1588" y="91"/>
                </a:cubicBezTo>
                <a:close/>
                <a:moveTo>
                  <a:pt x="1703" y="0"/>
                </a:moveTo>
                <a:cubicBezTo>
                  <a:pt x="1703" y="295"/>
                  <a:pt x="1703" y="295"/>
                  <a:pt x="1703" y="295"/>
                </a:cubicBezTo>
                <a:cubicBezTo>
                  <a:pt x="1765" y="295"/>
                  <a:pt x="1765" y="295"/>
                  <a:pt x="1765" y="295"/>
                </a:cubicBezTo>
                <a:cubicBezTo>
                  <a:pt x="1765" y="0"/>
                  <a:pt x="1765" y="0"/>
                  <a:pt x="1765" y="0"/>
                </a:cubicBezTo>
                <a:lnTo>
                  <a:pt x="17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sp>
        <p:nvSpPr>
          <p:cNvPr id="17" name="Freeform 9">
            <a:extLst>
              <a:ext uri="{FF2B5EF4-FFF2-40B4-BE49-F238E27FC236}">
                <a16:creationId xmlns:a16="http://schemas.microsoft.com/office/drawing/2014/main" id="{CDC6A206-75AC-4A75-97EE-B296C24E1C25}"/>
              </a:ext>
            </a:extLst>
          </p:cNvPr>
          <p:cNvSpPr>
            <a:spLocks noSelect="1"/>
          </p:cNvSpPr>
          <p:nvPr/>
        </p:nvSpPr>
        <p:spPr bwMode="gray">
          <a:xfrm>
            <a:off x="9490307" y="6071185"/>
            <a:ext cx="344611" cy="127079"/>
          </a:xfrm>
          <a:custGeom>
            <a:avLst/>
            <a:gdLst>
              <a:gd name="T0" fmla="*/ 316 w 813"/>
              <a:gd name="T1" fmla="*/ 171 h 300"/>
              <a:gd name="T2" fmla="*/ 316 w 813"/>
              <a:gd name="T3" fmla="*/ 295 h 300"/>
              <a:gd name="T4" fmla="*/ 255 w 813"/>
              <a:gd name="T5" fmla="*/ 295 h 300"/>
              <a:gd name="T6" fmla="*/ 255 w 813"/>
              <a:gd name="T7" fmla="*/ 181 h 300"/>
              <a:gd name="T8" fmla="*/ 223 w 813"/>
              <a:gd name="T9" fmla="*/ 138 h 300"/>
              <a:gd name="T10" fmla="*/ 198 w 813"/>
              <a:gd name="T11" fmla="*/ 151 h 300"/>
              <a:gd name="T12" fmla="*/ 189 w 813"/>
              <a:gd name="T13" fmla="*/ 184 h 300"/>
              <a:gd name="T14" fmla="*/ 189 w 813"/>
              <a:gd name="T15" fmla="*/ 295 h 300"/>
              <a:gd name="T16" fmla="*/ 127 w 813"/>
              <a:gd name="T17" fmla="*/ 295 h 300"/>
              <a:gd name="T18" fmla="*/ 127 w 813"/>
              <a:gd name="T19" fmla="*/ 180 h 300"/>
              <a:gd name="T20" fmla="*/ 96 w 813"/>
              <a:gd name="T21" fmla="*/ 138 h 300"/>
              <a:gd name="T22" fmla="*/ 71 w 813"/>
              <a:gd name="T23" fmla="*/ 150 h 300"/>
              <a:gd name="T24" fmla="*/ 61 w 813"/>
              <a:gd name="T25" fmla="*/ 184 h 300"/>
              <a:gd name="T26" fmla="*/ 61 w 813"/>
              <a:gd name="T27" fmla="*/ 295 h 300"/>
              <a:gd name="T28" fmla="*/ 0 w 813"/>
              <a:gd name="T29" fmla="*/ 295 h 300"/>
              <a:gd name="T30" fmla="*/ 0 w 813"/>
              <a:gd name="T31" fmla="*/ 96 h 300"/>
              <a:gd name="T32" fmla="*/ 61 w 813"/>
              <a:gd name="T33" fmla="*/ 96 h 300"/>
              <a:gd name="T34" fmla="*/ 61 w 813"/>
              <a:gd name="T35" fmla="*/ 127 h 300"/>
              <a:gd name="T36" fmla="*/ 62 w 813"/>
              <a:gd name="T37" fmla="*/ 127 h 300"/>
              <a:gd name="T38" fmla="*/ 89 w 813"/>
              <a:gd name="T39" fmla="*/ 101 h 300"/>
              <a:gd name="T40" fmla="*/ 126 w 813"/>
              <a:gd name="T41" fmla="*/ 91 h 300"/>
              <a:gd name="T42" fmla="*/ 184 w 813"/>
              <a:gd name="T43" fmla="*/ 128 h 300"/>
              <a:gd name="T44" fmla="*/ 251 w 813"/>
              <a:gd name="T45" fmla="*/ 91 h 300"/>
              <a:gd name="T46" fmla="*/ 316 w 813"/>
              <a:gd name="T47" fmla="*/ 171 h 300"/>
              <a:gd name="T48" fmla="*/ 551 w 813"/>
              <a:gd name="T49" fmla="*/ 117 h 300"/>
              <a:gd name="T50" fmla="*/ 572 w 813"/>
              <a:gd name="T51" fmla="*/ 190 h 300"/>
              <a:gd name="T52" fmla="*/ 547 w 813"/>
              <a:gd name="T53" fmla="*/ 270 h 300"/>
              <a:gd name="T54" fmla="*/ 482 w 813"/>
              <a:gd name="T55" fmla="*/ 300 h 300"/>
              <a:gd name="T56" fmla="*/ 427 w 813"/>
              <a:gd name="T57" fmla="*/ 272 h 300"/>
              <a:gd name="T58" fmla="*/ 426 w 813"/>
              <a:gd name="T59" fmla="*/ 272 h 300"/>
              <a:gd name="T60" fmla="*/ 426 w 813"/>
              <a:gd name="T61" fmla="*/ 295 h 300"/>
              <a:gd name="T62" fmla="*/ 365 w 813"/>
              <a:gd name="T63" fmla="*/ 295 h 300"/>
              <a:gd name="T64" fmla="*/ 365 w 813"/>
              <a:gd name="T65" fmla="*/ 0 h 300"/>
              <a:gd name="T66" fmla="*/ 426 w 813"/>
              <a:gd name="T67" fmla="*/ 0 h 300"/>
              <a:gd name="T68" fmla="*/ 426 w 813"/>
              <a:gd name="T69" fmla="*/ 126 h 300"/>
              <a:gd name="T70" fmla="*/ 427 w 813"/>
              <a:gd name="T71" fmla="*/ 126 h 300"/>
              <a:gd name="T72" fmla="*/ 492 w 813"/>
              <a:gd name="T73" fmla="*/ 91 h 300"/>
              <a:gd name="T74" fmla="*/ 551 w 813"/>
              <a:gd name="T75" fmla="*/ 117 h 300"/>
              <a:gd name="T76" fmla="*/ 509 w 813"/>
              <a:gd name="T77" fmla="*/ 191 h 300"/>
              <a:gd name="T78" fmla="*/ 498 w 813"/>
              <a:gd name="T79" fmla="*/ 152 h 300"/>
              <a:gd name="T80" fmla="*/ 468 w 813"/>
              <a:gd name="T81" fmla="*/ 138 h 300"/>
              <a:gd name="T82" fmla="*/ 437 w 813"/>
              <a:gd name="T83" fmla="*/ 152 h 300"/>
              <a:gd name="T84" fmla="*/ 425 w 813"/>
              <a:gd name="T85" fmla="*/ 188 h 300"/>
              <a:gd name="T86" fmla="*/ 425 w 813"/>
              <a:gd name="T87" fmla="*/ 208 h 300"/>
              <a:gd name="T88" fmla="*/ 436 w 813"/>
              <a:gd name="T89" fmla="*/ 240 h 300"/>
              <a:gd name="T90" fmla="*/ 465 w 813"/>
              <a:gd name="T91" fmla="*/ 253 h 300"/>
              <a:gd name="T92" fmla="*/ 497 w 813"/>
              <a:gd name="T93" fmla="*/ 237 h 300"/>
              <a:gd name="T94" fmla="*/ 509 w 813"/>
              <a:gd name="T95" fmla="*/ 191 h 300"/>
              <a:gd name="T96" fmla="*/ 813 w 813"/>
              <a:gd name="T97" fmla="*/ 193 h 300"/>
              <a:gd name="T98" fmla="*/ 784 w 813"/>
              <a:gd name="T99" fmla="*/ 271 h 300"/>
              <a:gd name="T100" fmla="*/ 704 w 813"/>
              <a:gd name="T101" fmla="*/ 300 h 300"/>
              <a:gd name="T102" fmla="*/ 626 w 813"/>
              <a:gd name="T103" fmla="*/ 272 h 300"/>
              <a:gd name="T104" fmla="*/ 597 w 813"/>
              <a:gd name="T105" fmla="*/ 196 h 300"/>
              <a:gd name="T106" fmla="*/ 627 w 813"/>
              <a:gd name="T107" fmla="*/ 119 h 300"/>
              <a:gd name="T108" fmla="*/ 707 w 813"/>
              <a:gd name="T109" fmla="*/ 91 h 300"/>
              <a:gd name="T110" fmla="*/ 785 w 813"/>
              <a:gd name="T111" fmla="*/ 119 h 300"/>
              <a:gd name="T112" fmla="*/ 813 w 813"/>
              <a:gd name="T113" fmla="*/ 193 h 300"/>
              <a:gd name="T114" fmla="*/ 750 w 813"/>
              <a:gd name="T115" fmla="*/ 194 h 300"/>
              <a:gd name="T116" fmla="*/ 706 w 813"/>
              <a:gd name="T117" fmla="*/ 138 h 300"/>
              <a:gd name="T118" fmla="*/ 672 w 813"/>
              <a:gd name="T119" fmla="*/ 153 h 300"/>
              <a:gd name="T120" fmla="*/ 660 w 813"/>
              <a:gd name="T121" fmla="*/ 195 h 300"/>
              <a:gd name="T122" fmla="*/ 706 w 813"/>
              <a:gd name="T123" fmla="*/ 253 h 300"/>
              <a:gd name="T124" fmla="*/ 750 w 813"/>
              <a:gd name="T125" fmla="*/ 19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3" h="300">
                <a:moveTo>
                  <a:pt x="316" y="171"/>
                </a:moveTo>
                <a:cubicBezTo>
                  <a:pt x="316" y="295"/>
                  <a:pt x="316" y="295"/>
                  <a:pt x="316" y="295"/>
                </a:cubicBezTo>
                <a:cubicBezTo>
                  <a:pt x="255" y="295"/>
                  <a:pt x="255" y="295"/>
                  <a:pt x="255" y="295"/>
                </a:cubicBezTo>
                <a:cubicBezTo>
                  <a:pt x="255" y="181"/>
                  <a:pt x="255" y="181"/>
                  <a:pt x="255" y="181"/>
                </a:cubicBezTo>
                <a:cubicBezTo>
                  <a:pt x="255" y="152"/>
                  <a:pt x="244" y="138"/>
                  <a:pt x="223" y="138"/>
                </a:cubicBezTo>
                <a:cubicBezTo>
                  <a:pt x="213" y="138"/>
                  <a:pt x="204" y="142"/>
                  <a:pt x="198" y="151"/>
                </a:cubicBezTo>
                <a:cubicBezTo>
                  <a:pt x="192" y="160"/>
                  <a:pt x="189" y="171"/>
                  <a:pt x="189" y="184"/>
                </a:cubicBezTo>
                <a:cubicBezTo>
                  <a:pt x="189" y="295"/>
                  <a:pt x="189" y="295"/>
                  <a:pt x="189" y="295"/>
                </a:cubicBezTo>
                <a:cubicBezTo>
                  <a:pt x="127" y="295"/>
                  <a:pt x="127" y="295"/>
                  <a:pt x="127" y="295"/>
                </a:cubicBezTo>
                <a:cubicBezTo>
                  <a:pt x="127" y="180"/>
                  <a:pt x="127" y="180"/>
                  <a:pt x="127" y="180"/>
                </a:cubicBezTo>
                <a:cubicBezTo>
                  <a:pt x="127" y="152"/>
                  <a:pt x="117" y="138"/>
                  <a:pt x="96" y="138"/>
                </a:cubicBezTo>
                <a:cubicBezTo>
                  <a:pt x="85" y="138"/>
                  <a:pt x="77" y="142"/>
                  <a:pt x="71" y="150"/>
                </a:cubicBezTo>
                <a:cubicBezTo>
                  <a:pt x="64" y="159"/>
                  <a:pt x="61" y="170"/>
                  <a:pt x="61" y="184"/>
                </a:cubicBezTo>
                <a:cubicBezTo>
                  <a:pt x="61" y="295"/>
                  <a:pt x="61" y="295"/>
                  <a:pt x="61" y="295"/>
                </a:cubicBezTo>
                <a:cubicBezTo>
                  <a:pt x="0" y="295"/>
                  <a:pt x="0" y="295"/>
                  <a:pt x="0" y="295"/>
                </a:cubicBezTo>
                <a:cubicBezTo>
                  <a:pt x="0" y="96"/>
                  <a:pt x="0" y="96"/>
                  <a:pt x="0" y="96"/>
                </a:cubicBezTo>
                <a:cubicBezTo>
                  <a:pt x="61" y="96"/>
                  <a:pt x="61" y="96"/>
                  <a:pt x="61" y="96"/>
                </a:cubicBezTo>
                <a:cubicBezTo>
                  <a:pt x="61" y="127"/>
                  <a:pt x="61" y="127"/>
                  <a:pt x="61" y="127"/>
                </a:cubicBezTo>
                <a:cubicBezTo>
                  <a:pt x="62" y="127"/>
                  <a:pt x="62" y="127"/>
                  <a:pt x="62" y="127"/>
                </a:cubicBezTo>
                <a:cubicBezTo>
                  <a:pt x="68" y="116"/>
                  <a:pt x="77" y="108"/>
                  <a:pt x="89" y="101"/>
                </a:cubicBezTo>
                <a:cubicBezTo>
                  <a:pt x="100" y="94"/>
                  <a:pt x="113" y="91"/>
                  <a:pt x="126" y="91"/>
                </a:cubicBezTo>
                <a:cubicBezTo>
                  <a:pt x="154" y="91"/>
                  <a:pt x="174" y="103"/>
                  <a:pt x="184" y="128"/>
                </a:cubicBezTo>
                <a:cubicBezTo>
                  <a:pt x="199" y="103"/>
                  <a:pt x="222" y="91"/>
                  <a:pt x="251" y="91"/>
                </a:cubicBezTo>
                <a:cubicBezTo>
                  <a:pt x="294" y="91"/>
                  <a:pt x="316" y="118"/>
                  <a:pt x="316" y="171"/>
                </a:cubicBezTo>
                <a:close/>
                <a:moveTo>
                  <a:pt x="551" y="117"/>
                </a:moveTo>
                <a:cubicBezTo>
                  <a:pt x="565" y="135"/>
                  <a:pt x="572" y="159"/>
                  <a:pt x="572" y="190"/>
                </a:cubicBezTo>
                <a:cubicBezTo>
                  <a:pt x="572" y="223"/>
                  <a:pt x="564" y="250"/>
                  <a:pt x="547" y="270"/>
                </a:cubicBezTo>
                <a:cubicBezTo>
                  <a:pt x="531" y="290"/>
                  <a:pt x="510" y="300"/>
                  <a:pt x="482" y="300"/>
                </a:cubicBezTo>
                <a:cubicBezTo>
                  <a:pt x="458" y="300"/>
                  <a:pt x="439" y="291"/>
                  <a:pt x="427" y="272"/>
                </a:cubicBezTo>
                <a:cubicBezTo>
                  <a:pt x="426" y="272"/>
                  <a:pt x="426" y="272"/>
                  <a:pt x="426" y="272"/>
                </a:cubicBezTo>
                <a:cubicBezTo>
                  <a:pt x="426" y="295"/>
                  <a:pt x="426" y="295"/>
                  <a:pt x="426" y="295"/>
                </a:cubicBezTo>
                <a:cubicBezTo>
                  <a:pt x="365" y="295"/>
                  <a:pt x="365" y="295"/>
                  <a:pt x="365" y="295"/>
                </a:cubicBezTo>
                <a:cubicBezTo>
                  <a:pt x="365" y="0"/>
                  <a:pt x="365" y="0"/>
                  <a:pt x="365" y="0"/>
                </a:cubicBezTo>
                <a:cubicBezTo>
                  <a:pt x="426" y="0"/>
                  <a:pt x="426" y="0"/>
                  <a:pt x="426" y="0"/>
                </a:cubicBezTo>
                <a:cubicBezTo>
                  <a:pt x="426" y="126"/>
                  <a:pt x="426" y="126"/>
                  <a:pt x="426" y="126"/>
                </a:cubicBezTo>
                <a:cubicBezTo>
                  <a:pt x="427" y="126"/>
                  <a:pt x="427" y="126"/>
                  <a:pt x="427" y="126"/>
                </a:cubicBezTo>
                <a:cubicBezTo>
                  <a:pt x="442" y="103"/>
                  <a:pt x="464" y="91"/>
                  <a:pt x="492" y="91"/>
                </a:cubicBezTo>
                <a:cubicBezTo>
                  <a:pt x="517" y="91"/>
                  <a:pt x="537" y="100"/>
                  <a:pt x="551" y="117"/>
                </a:cubicBezTo>
                <a:close/>
                <a:moveTo>
                  <a:pt x="509" y="191"/>
                </a:moveTo>
                <a:cubicBezTo>
                  <a:pt x="509" y="174"/>
                  <a:pt x="505" y="161"/>
                  <a:pt x="498" y="152"/>
                </a:cubicBezTo>
                <a:cubicBezTo>
                  <a:pt x="491" y="143"/>
                  <a:pt x="481" y="138"/>
                  <a:pt x="468" y="138"/>
                </a:cubicBezTo>
                <a:cubicBezTo>
                  <a:pt x="456" y="138"/>
                  <a:pt x="445" y="143"/>
                  <a:pt x="437" y="152"/>
                </a:cubicBezTo>
                <a:cubicBezTo>
                  <a:pt x="429" y="161"/>
                  <a:pt x="425" y="173"/>
                  <a:pt x="425" y="188"/>
                </a:cubicBezTo>
                <a:cubicBezTo>
                  <a:pt x="425" y="208"/>
                  <a:pt x="425" y="208"/>
                  <a:pt x="425" y="208"/>
                </a:cubicBezTo>
                <a:cubicBezTo>
                  <a:pt x="425" y="221"/>
                  <a:pt x="429" y="232"/>
                  <a:pt x="436" y="240"/>
                </a:cubicBezTo>
                <a:cubicBezTo>
                  <a:pt x="444" y="249"/>
                  <a:pt x="453" y="253"/>
                  <a:pt x="465" y="253"/>
                </a:cubicBezTo>
                <a:cubicBezTo>
                  <a:pt x="479" y="253"/>
                  <a:pt x="489" y="247"/>
                  <a:pt x="497" y="237"/>
                </a:cubicBezTo>
                <a:cubicBezTo>
                  <a:pt x="505" y="226"/>
                  <a:pt x="509" y="210"/>
                  <a:pt x="509" y="191"/>
                </a:cubicBezTo>
                <a:close/>
                <a:moveTo>
                  <a:pt x="813" y="193"/>
                </a:moveTo>
                <a:cubicBezTo>
                  <a:pt x="813" y="226"/>
                  <a:pt x="803" y="252"/>
                  <a:pt x="784" y="271"/>
                </a:cubicBezTo>
                <a:cubicBezTo>
                  <a:pt x="764" y="290"/>
                  <a:pt x="738" y="300"/>
                  <a:pt x="704" y="300"/>
                </a:cubicBezTo>
                <a:cubicBezTo>
                  <a:pt x="671" y="300"/>
                  <a:pt x="645" y="291"/>
                  <a:pt x="626" y="272"/>
                </a:cubicBezTo>
                <a:cubicBezTo>
                  <a:pt x="607" y="253"/>
                  <a:pt x="597" y="228"/>
                  <a:pt x="597" y="196"/>
                </a:cubicBezTo>
                <a:cubicBezTo>
                  <a:pt x="597" y="163"/>
                  <a:pt x="607" y="137"/>
                  <a:pt x="627" y="119"/>
                </a:cubicBezTo>
                <a:cubicBezTo>
                  <a:pt x="647" y="100"/>
                  <a:pt x="673" y="91"/>
                  <a:pt x="707" y="91"/>
                </a:cubicBezTo>
                <a:cubicBezTo>
                  <a:pt x="740" y="91"/>
                  <a:pt x="766" y="100"/>
                  <a:pt x="785" y="119"/>
                </a:cubicBezTo>
                <a:cubicBezTo>
                  <a:pt x="804" y="137"/>
                  <a:pt x="813" y="162"/>
                  <a:pt x="813" y="193"/>
                </a:cubicBezTo>
                <a:close/>
                <a:moveTo>
                  <a:pt x="750" y="194"/>
                </a:moveTo>
                <a:cubicBezTo>
                  <a:pt x="750" y="157"/>
                  <a:pt x="735" y="138"/>
                  <a:pt x="706" y="138"/>
                </a:cubicBezTo>
                <a:cubicBezTo>
                  <a:pt x="691" y="138"/>
                  <a:pt x="680" y="143"/>
                  <a:pt x="672" y="153"/>
                </a:cubicBezTo>
                <a:cubicBezTo>
                  <a:pt x="664" y="163"/>
                  <a:pt x="660" y="177"/>
                  <a:pt x="660" y="195"/>
                </a:cubicBezTo>
                <a:cubicBezTo>
                  <a:pt x="660" y="234"/>
                  <a:pt x="675" y="253"/>
                  <a:pt x="706" y="253"/>
                </a:cubicBezTo>
                <a:cubicBezTo>
                  <a:pt x="736" y="253"/>
                  <a:pt x="750" y="233"/>
                  <a:pt x="750" y="19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sp>
        <p:nvSpPr>
          <p:cNvPr id="24" name="Freeform 13">
            <a:extLst>
              <a:ext uri="{FF2B5EF4-FFF2-40B4-BE49-F238E27FC236}">
                <a16:creationId xmlns:a16="http://schemas.microsoft.com/office/drawing/2014/main" id="{31D0FF1F-7CCB-4A92-903F-3DD77450A463}"/>
              </a:ext>
            </a:extLst>
          </p:cNvPr>
          <p:cNvSpPr>
            <a:spLocks noSelect="1"/>
          </p:cNvSpPr>
          <p:nvPr/>
        </p:nvSpPr>
        <p:spPr bwMode="gray">
          <a:xfrm>
            <a:off x="4762" y="719138"/>
            <a:ext cx="2298102" cy="1441450"/>
          </a:xfrm>
          <a:custGeom>
            <a:avLst/>
            <a:gdLst>
              <a:gd name="T0" fmla="*/ 5433 w 5433"/>
              <a:gd name="T1" fmla="*/ 750 h 3403"/>
              <a:gd name="T2" fmla="*/ 4683 w 5433"/>
              <a:gd name="T3" fmla="*/ 0 h 3403"/>
              <a:gd name="T4" fmla="*/ 0 w 5433"/>
              <a:gd name="T5" fmla="*/ 0 h 3403"/>
              <a:gd name="T6" fmla="*/ 0 w 5433"/>
              <a:gd name="T7" fmla="*/ 3403 h 3403"/>
              <a:gd name="T8" fmla="*/ 5433 w 5433"/>
              <a:gd name="T9" fmla="*/ 3403 h 3403"/>
              <a:gd name="T10" fmla="*/ 5433 w 5433"/>
              <a:gd name="T11" fmla="*/ 750 h 3403"/>
            </a:gdLst>
            <a:ahLst/>
            <a:cxnLst>
              <a:cxn ang="0">
                <a:pos x="T0" y="T1"/>
              </a:cxn>
              <a:cxn ang="0">
                <a:pos x="T2" y="T3"/>
              </a:cxn>
              <a:cxn ang="0">
                <a:pos x="T4" y="T5"/>
              </a:cxn>
              <a:cxn ang="0">
                <a:pos x="T6" y="T7"/>
              </a:cxn>
              <a:cxn ang="0">
                <a:pos x="T8" y="T9"/>
              </a:cxn>
              <a:cxn ang="0">
                <a:pos x="T10" y="T11"/>
              </a:cxn>
            </a:cxnLst>
            <a:rect l="0" t="0" r="r" b="b"/>
            <a:pathLst>
              <a:path w="5433" h="3403">
                <a:moveTo>
                  <a:pt x="5433" y="750"/>
                </a:moveTo>
                <a:cubicBezTo>
                  <a:pt x="5433" y="338"/>
                  <a:pt x="5095" y="0"/>
                  <a:pt x="4683" y="0"/>
                </a:cubicBezTo>
                <a:cubicBezTo>
                  <a:pt x="0" y="0"/>
                  <a:pt x="0" y="0"/>
                  <a:pt x="0" y="0"/>
                </a:cubicBezTo>
                <a:cubicBezTo>
                  <a:pt x="0" y="3403"/>
                  <a:pt x="0" y="3403"/>
                  <a:pt x="0" y="3403"/>
                </a:cubicBezTo>
                <a:cubicBezTo>
                  <a:pt x="5433" y="3403"/>
                  <a:pt x="5433" y="3403"/>
                  <a:pt x="5433" y="3403"/>
                </a:cubicBezTo>
                <a:lnTo>
                  <a:pt x="5433" y="750"/>
                </a:lnTo>
                <a:close/>
              </a:path>
            </a:pathLst>
          </a:custGeom>
          <a:solidFill>
            <a:srgbClr val="009EE2"/>
          </a:solidFill>
          <a:ln>
            <a:noFill/>
          </a:ln>
          <a:effectLst>
            <a:outerShdw blurRad="76200" sx="104000" sy="104000" algn="ctr" rotWithShape="0">
              <a:srgbClr val="D0CECE">
                <a:alpha val="76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pic>
        <p:nvPicPr>
          <p:cNvPr id="26" name="***logo">
            <a:extLst>
              <a:ext uri="{FF2B5EF4-FFF2-40B4-BE49-F238E27FC236}">
                <a16:creationId xmlns:a16="http://schemas.microsoft.com/office/drawing/2014/main" id="{A2409C37-EC2C-4007-89C3-F83F32B5BFF0}"/>
              </a:ext>
            </a:extLst>
          </p:cNvPr>
          <p:cNvPicPr>
            <a:picLocks noSelect="1" noChangeAspect="1"/>
          </p:cNvPicPr>
          <p:nvPr/>
        </p:nvPicPr>
        <p:blipFill>
          <a:blip r:embed="rId3"/>
          <a:stretch>
            <a:fillRect/>
          </a:stretch>
        </p:blipFill>
        <p:spPr bwMode="gray">
          <a:xfrm>
            <a:off x="4679" y="719280"/>
            <a:ext cx="2298002" cy="1440600"/>
          </a:xfrm>
          <a:prstGeom prst="rect">
            <a:avLst/>
          </a:prstGeom>
        </p:spPr>
      </p:pic>
      <p:sp>
        <p:nvSpPr>
          <p:cNvPr id="2" name="Titel 1"/>
          <p:cNvSpPr>
            <a:spLocks noGrp="1" noSelect="1"/>
          </p:cNvSpPr>
          <p:nvPr>
            <p:ph type="ctrTitle" hasCustomPrompt="1"/>
          </p:nvPr>
        </p:nvSpPr>
        <p:spPr bwMode="gray">
          <a:xfrm>
            <a:off x="1337078" y="3615160"/>
            <a:ext cx="9150266" cy="893961"/>
          </a:xfrm>
        </p:spPr>
        <p:txBody>
          <a:bodyPr anchor="t" anchorCtr="0"/>
          <a:lstStyle>
            <a:lvl1pPr algn="l">
              <a:defRPr sz="5398">
                <a:solidFill>
                  <a:schemeClr val="tx1"/>
                </a:solidFill>
              </a:defRPr>
            </a:lvl1pPr>
          </a:lstStyle>
          <a:p>
            <a:r>
              <a:rPr lang="nl-NL" noProof="1"/>
              <a:t>[Titel]</a:t>
            </a:r>
          </a:p>
        </p:txBody>
      </p:sp>
      <p:sp>
        <p:nvSpPr>
          <p:cNvPr id="3" name="***Ondertitel 2"/>
          <p:cNvSpPr>
            <a:spLocks noGrp="1" noSelect="1"/>
          </p:cNvSpPr>
          <p:nvPr>
            <p:ph type="subTitle" idx="1" hasCustomPrompt="1"/>
          </p:nvPr>
        </p:nvSpPr>
        <p:spPr bwMode="gray">
          <a:xfrm>
            <a:off x="1344710" y="4535454"/>
            <a:ext cx="9142635" cy="564468"/>
          </a:xfrm>
        </p:spPr>
        <p:txBody>
          <a:bodyPr/>
          <a:lstStyle>
            <a:lvl1pPr marL="0" indent="0" algn="l">
              <a:buNone/>
              <a:defRPr sz="3099">
                <a:solidFill>
                  <a:schemeClr val="tx1"/>
                </a:solidFill>
                <a:latin typeface="+mj-lt"/>
              </a:defRPr>
            </a:lvl1pPr>
            <a:lvl2pPr marL="544306" indent="0" algn="ctr">
              <a:buNone/>
              <a:defRPr>
                <a:solidFill>
                  <a:schemeClr val="tx1">
                    <a:tint val="75000"/>
                  </a:schemeClr>
                </a:solidFill>
              </a:defRPr>
            </a:lvl2pPr>
            <a:lvl3pPr marL="1088610" indent="0" algn="ctr">
              <a:buNone/>
              <a:defRPr>
                <a:solidFill>
                  <a:schemeClr val="tx1">
                    <a:tint val="75000"/>
                  </a:schemeClr>
                </a:solidFill>
              </a:defRPr>
            </a:lvl3pPr>
            <a:lvl4pPr marL="1632916" indent="0" algn="ctr">
              <a:buNone/>
              <a:defRPr>
                <a:solidFill>
                  <a:schemeClr val="tx1">
                    <a:tint val="75000"/>
                  </a:schemeClr>
                </a:solidFill>
              </a:defRPr>
            </a:lvl4pPr>
            <a:lvl5pPr marL="2177222" indent="0" algn="ctr">
              <a:buNone/>
              <a:defRPr>
                <a:solidFill>
                  <a:schemeClr val="tx1">
                    <a:tint val="75000"/>
                  </a:schemeClr>
                </a:solidFill>
              </a:defRPr>
            </a:lvl5pPr>
            <a:lvl6pPr marL="2721526" indent="0" algn="ctr">
              <a:buNone/>
              <a:defRPr>
                <a:solidFill>
                  <a:schemeClr val="tx1">
                    <a:tint val="75000"/>
                  </a:schemeClr>
                </a:solidFill>
              </a:defRPr>
            </a:lvl6pPr>
            <a:lvl7pPr marL="3265831" indent="0" algn="ctr">
              <a:buNone/>
              <a:defRPr>
                <a:solidFill>
                  <a:schemeClr val="tx1">
                    <a:tint val="75000"/>
                  </a:schemeClr>
                </a:solidFill>
              </a:defRPr>
            </a:lvl7pPr>
            <a:lvl8pPr marL="3810137" indent="0" algn="ctr">
              <a:buNone/>
              <a:defRPr>
                <a:solidFill>
                  <a:schemeClr val="tx1">
                    <a:tint val="75000"/>
                  </a:schemeClr>
                </a:solidFill>
              </a:defRPr>
            </a:lvl8pPr>
            <a:lvl9pPr marL="4354442" indent="0" algn="ctr">
              <a:buNone/>
              <a:defRPr>
                <a:solidFill>
                  <a:schemeClr val="tx1">
                    <a:tint val="75000"/>
                  </a:schemeClr>
                </a:solidFill>
              </a:defRPr>
            </a:lvl9pPr>
          </a:lstStyle>
          <a:p>
            <a:r>
              <a:rPr lang="nl-NL" noProof="1"/>
              <a:t>[Subtitel]</a:t>
            </a:r>
          </a:p>
        </p:txBody>
      </p:sp>
      <p:sp>
        <p:nvSpPr>
          <p:cNvPr id="25" name="Tekstvak 24">
            <a:extLst>
              <a:ext uri="{FF2B5EF4-FFF2-40B4-BE49-F238E27FC236}">
                <a16:creationId xmlns:a16="http://schemas.microsoft.com/office/drawing/2014/main" id="{852E0A09-B181-4752-A40D-03F7FD648B62}"/>
              </a:ext>
            </a:extLst>
          </p:cNvPr>
          <p:cNvSpPr txBox="1">
            <a:spLocks noSelect="1"/>
          </p:cNvSpPr>
          <p:nvPr/>
        </p:nvSpPr>
        <p:spPr bwMode="gray">
          <a:xfrm>
            <a:off x="1920623" y="6024207"/>
            <a:ext cx="143979" cy="246221"/>
          </a:xfrm>
          <a:prstGeom prst="rect">
            <a:avLst/>
          </a:prstGeom>
          <a:noFill/>
        </p:spPr>
        <p:txBody>
          <a:bodyPr wrap="square" lIns="0" tIns="0" rIns="0" bIns="0" rtlCol="0" anchor="ctr">
            <a:spAutoFit/>
          </a:bodyPr>
          <a:lstStyle/>
          <a:p>
            <a:pPr algn="ctr"/>
            <a:endParaRPr lang="nl-NL" sz="1600" b="1" dirty="0">
              <a:solidFill>
                <a:schemeClr val="bg1"/>
              </a:solidFill>
              <a:latin typeface="+mj-lt"/>
            </a:endParaRPr>
          </a:p>
        </p:txBody>
      </p:sp>
      <p:sp>
        <p:nvSpPr>
          <p:cNvPr id="5" name="Tijdelijke aanduiding voor datum 4">
            <a:extLst>
              <a:ext uri="{FF2B5EF4-FFF2-40B4-BE49-F238E27FC236}">
                <a16:creationId xmlns:a16="http://schemas.microsoft.com/office/drawing/2014/main" id="{E6EABFAD-214C-4864-A57B-2711BA724238}"/>
              </a:ext>
            </a:extLst>
          </p:cNvPr>
          <p:cNvSpPr>
            <a:spLocks noGrp="1" noSelect="1"/>
          </p:cNvSpPr>
          <p:nvPr>
            <p:ph type="dt" sz="half" idx="10"/>
          </p:nvPr>
        </p:nvSpPr>
        <p:spPr>
          <a:xfrm>
            <a:off x="359947" y="6021288"/>
            <a:ext cx="1704655" cy="252000"/>
          </a:xfrm>
        </p:spPr>
        <p:txBody>
          <a:bodyPr/>
          <a:lstStyle/>
          <a:p>
            <a:fld id="{AC7B0527-50C0-485F-A597-CE25913B99A9}" type="datetimeFigureOut">
              <a:rPr lang="nl-NL" smtClean="0"/>
              <a:t>9-11-2022</a:t>
            </a:fld>
            <a:endParaRPr lang="nl-NL"/>
          </a:p>
        </p:txBody>
      </p:sp>
      <p:sp>
        <p:nvSpPr>
          <p:cNvPr id="6" name="Tijdelijke aanduiding voor voettekst 5">
            <a:extLst>
              <a:ext uri="{FF2B5EF4-FFF2-40B4-BE49-F238E27FC236}">
                <a16:creationId xmlns:a16="http://schemas.microsoft.com/office/drawing/2014/main" id="{6466F835-F5E6-45F4-B804-957BFF45B0FE}"/>
              </a:ext>
            </a:extLst>
          </p:cNvPr>
          <p:cNvSpPr>
            <a:spLocks noGrp="1" noSelect="1"/>
          </p:cNvSpPr>
          <p:nvPr>
            <p:ph type="ftr" sz="quarter" idx="11"/>
          </p:nvPr>
        </p:nvSpPr>
        <p:spPr/>
        <p:txBody>
          <a:bodyPr/>
          <a:lstStyle/>
          <a:p>
            <a:endParaRPr lang="nl-NL"/>
          </a:p>
        </p:txBody>
      </p:sp>
    </p:spTree>
    <p:extLst>
      <p:ext uri="{BB962C8B-B14F-4D97-AF65-F5344CB8AC3E}">
        <p14:creationId xmlns:p14="http://schemas.microsoft.com/office/powerpoint/2010/main" val="202511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eeg">
    <p:bg bwMode="gray">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4351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Titelstijl van model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1499858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a:t>Klik om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091151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455818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3126842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C7B0527-50C0-485F-A597-CE25913B99A9}" type="datetimeFigureOut">
              <a:rPr lang="nl-NL" smtClean="0"/>
              <a:t>9-11-2022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103946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C7B0527-50C0-485F-A597-CE25913B99A9}" type="datetimeFigureOut">
              <a:rPr lang="nl-NL" smtClean="0"/>
              <a:t>9-11-2022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980704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7" name="Date Placeholder 2"/>
          <p:cNvSpPr>
            <a:spLocks noGrp="1"/>
          </p:cNvSpPr>
          <p:nvPr>
            <p:ph type="dt" sz="half" idx="10"/>
          </p:nvPr>
        </p:nvSpPr>
        <p:spPr/>
        <p:txBody>
          <a:bodyPr/>
          <a:lstStyle/>
          <a:p>
            <a:fld id="{7AA18ACC-A947-437B-A130-35BD54FDF1E9}" type="datetimeFigureOut">
              <a:rPr lang="en-US" smtClean="0"/>
              <a:t>11/9/2022</a:t>
            </a:fld>
            <a:endParaRPr lang="en-US" dirty="0"/>
          </a:p>
        </p:txBody>
      </p:sp>
      <p:sp>
        <p:nvSpPr>
          <p:cNvPr id="5" name="Footer Placeholder 3"/>
          <p:cNvSpPr>
            <a:spLocks noGrp="1"/>
          </p:cNvSpPr>
          <p:nvPr>
            <p:ph type="ftr" sz="quarter" idx="11"/>
          </p:nvPr>
        </p:nvSpPr>
        <p:spPr/>
        <p:txBody>
          <a:bodyPr/>
          <a:lstStyle/>
          <a:p>
            <a:r>
              <a:rPr lang="en-US"/>
              <a:t>
              </a:t>
            </a:r>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9059274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C8D7E02-BCB8-4D50-A234-369438C08659}" type="datetimeFigureOut">
              <a:rPr lang="en-US" smtClean="0"/>
              <a:t>11/9/2022</a:t>
            </a:fld>
            <a:endParaRPr lang="en-US" dirty="0"/>
          </a:p>
        </p:txBody>
      </p:sp>
      <p:sp>
        <p:nvSpPr>
          <p:cNvPr id="5" name="Footer Placeholder 2"/>
          <p:cNvSpPr>
            <a:spLocks noGrp="1"/>
          </p:cNvSpPr>
          <p:nvPr>
            <p:ph type="ftr" sz="quarter" idx="11"/>
          </p:nvPr>
        </p:nvSpPr>
        <p:spPr/>
        <p:txBody>
          <a:bodyPr/>
          <a:lstStyle/>
          <a:p>
            <a:r>
              <a:rPr lang="en-US"/>
              <a:t>
              </a:t>
            </a:r>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8921349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7" name="Date Placeholder 4"/>
          <p:cNvSpPr>
            <a:spLocks noGrp="1"/>
          </p:cNvSpPr>
          <p:nvPr>
            <p:ph type="dt" sz="half" idx="10"/>
          </p:nvPr>
        </p:nvSpPr>
        <p:spPr/>
        <p:txBody>
          <a:bodyPr/>
          <a:lstStyle/>
          <a:p>
            <a:fld id="{AC7B0527-50C0-485F-A597-CE25913B99A9}" type="datetimeFigureOut">
              <a:rPr lang="nl-NL" smtClean="0"/>
              <a:t>9-11-2022</a:t>
            </a:fld>
            <a:endParaRPr lang="nl-NL"/>
          </a:p>
        </p:txBody>
      </p:sp>
      <p:sp>
        <p:nvSpPr>
          <p:cNvPr id="5" name="Footer Placeholder 5"/>
          <p:cNvSpPr>
            <a:spLocks noGrp="1"/>
          </p:cNvSpPr>
          <p:nvPr>
            <p:ph type="ftr" sz="quarter" idx="11"/>
          </p:nvPr>
        </p:nvSpPr>
        <p:spPr/>
        <p:txBody>
          <a:bodyPr/>
          <a:lstStyle/>
          <a:p>
            <a:endParaRPr lang="nl-NL"/>
          </a:p>
        </p:txBody>
      </p:sp>
      <p:sp>
        <p:nvSpPr>
          <p:cNvPr id="6" name="Slide Number Placeholder 6"/>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1819151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k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3" name="Tijdelijke aanduiding voor inhoud 2"/>
          <p:cNvSpPr>
            <a:spLocks noGrp="1" noSelect="1"/>
          </p:cNvSpPr>
          <p:nvPr>
            <p:ph idx="1" hasCustomPrompt="1"/>
          </p:nvPr>
        </p:nvSpPr>
        <p:spPr bwMode="gray"/>
        <p:txBody>
          <a:bodyPr/>
          <a:lstStyle>
            <a:lvl1pPr>
              <a:defRPr baseline="0"/>
            </a:lvl1pPr>
          </a:lstStyle>
          <a:p>
            <a:pPr lvl="0"/>
            <a:r>
              <a:rPr lang="nl-NL" noProof="1"/>
              <a:t>[Typ tekst of klik op een pictogram om een object in te voegen]</a:t>
            </a:r>
          </a:p>
        </p:txBody>
      </p:sp>
    </p:spTree>
    <p:extLst>
      <p:ext uri="{BB962C8B-B14F-4D97-AF65-F5344CB8AC3E}">
        <p14:creationId xmlns:p14="http://schemas.microsoft.com/office/powerpoint/2010/main" val="18188058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C7B0527-50C0-485F-A597-CE25913B99A9}" type="datetimeFigureOut">
              <a:rPr lang="nl-NL" smtClean="0"/>
              <a:t>9-11-2022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19940402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C7B0527-50C0-485F-A597-CE25913B99A9}" type="datetimeFigureOut">
              <a:rPr lang="nl-NL" smtClean="0"/>
              <a:t>9-11-2022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61192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a:t>Klik om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273536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a:t>Klik om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a:t>Klikken om de tekststijl van het model te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D40B44-12E8-4BE7-B671-9CB37FA3026B}" type="slidenum">
              <a:rPr lang="nl-NL" smtClean="0"/>
              <a:t>‹nr.›</a:t>
            </a:fld>
            <a:endParaRPr lang="nl-N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0887710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5382595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6704238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19387947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21744774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C7B0527-50C0-485F-A597-CE25913B99A9}" type="datetimeFigureOut">
              <a:rPr lang="nl-NL" smtClean="0"/>
              <a:t>9-11-2022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D40B44-12E8-4BE7-B671-9CB37FA3026B}" type="slidenum">
              <a:rPr lang="nl-NL" smtClean="0"/>
              <a:t>‹nr.›</a:t>
            </a:fld>
            <a:endParaRPr lang="nl-NL"/>
          </a:p>
        </p:txBody>
      </p:sp>
    </p:spTree>
    <p:extLst>
      <p:ext uri="{BB962C8B-B14F-4D97-AF65-F5344CB8AC3E}">
        <p14:creationId xmlns:p14="http://schemas.microsoft.com/office/powerpoint/2010/main" val="12384238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2857340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 en 2 kaders">
    <p:spTree>
      <p:nvGrpSpPr>
        <p:cNvPr id="1" name=""/>
        <p:cNvGrpSpPr/>
        <p:nvPr/>
      </p:nvGrpSpPr>
      <p:grpSpPr>
        <a:xfrm>
          <a:off x="0" y="0"/>
          <a:ext cx="0" cy="0"/>
          <a:chOff x="0" y="0"/>
          <a:chExt cx="0" cy="0"/>
        </a:xfrm>
      </p:grpSpPr>
      <p:sp>
        <p:nvSpPr>
          <p:cNvPr id="9" name="Tijdelijke aanduiding voor inhoud 8"/>
          <p:cNvSpPr>
            <a:spLocks noGrp="1" noSelect="1"/>
          </p:cNvSpPr>
          <p:nvPr>
            <p:ph sz="quarter" idx="13" hasCustomPrompt="1"/>
          </p:nvPr>
        </p:nvSpPr>
        <p:spPr bwMode="gray">
          <a:xfrm>
            <a:off x="1344609" y="2313000"/>
            <a:ext cx="4318875" cy="3384360"/>
          </a:xfrm>
        </p:spPr>
        <p:txBody>
          <a:bodyPr/>
          <a:lstStyle>
            <a:lvl1pPr>
              <a:defRPr/>
            </a:lvl1pPr>
          </a:lstStyle>
          <a:p>
            <a:pPr lvl="0"/>
            <a:r>
              <a:rPr lang="nl-NL" noProof="1"/>
              <a:t>[Typ tekst of klik op een pictogram om een object in te voegen]</a:t>
            </a:r>
          </a:p>
        </p:txBody>
      </p:sp>
      <p:sp>
        <p:nvSpPr>
          <p:cNvPr id="11" name="Tijdelijke aanduiding voor inhoud 10"/>
          <p:cNvSpPr>
            <a:spLocks noGrp="1" noSelect="1"/>
          </p:cNvSpPr>
          <p:nvPr>
            <p:ph sz="quarter" idx="14" hasCustomPrompt="1"/>
          </p:nvPr>
        </p:nvSpPr>
        <p:spPr bwMode="gray">
          <a:xfrm>
            <a:off x="5844517" y="2313000"/>
            <a:ext cx="4318875" cy="3384360"/>
          </a:xfrm>
        </p:spPr>
        <p:txBody>
          <a:bodyPr/>
          <a:lstStyle>
            <a:lvl1pPr>
              <a:defRPr/>
            </a:lvl1pPr>
          </a:lstStyle>
          <a:p>
            <a:pPr lvl="0"/>
            <a:r>
              <a:rPr lang="nl-NL" noProof="1"/>
              <a:t>[Typ tekst of klik op een pictogram om een object in te voegen]</a:t>
            </a:r>
          </a:p>
        </p:txBody>
      </p:sp>
      <p:sp>
        <p:nvSpPr>
          <p:cNvPr id="8" name="Titel 7"/>
          <p:cNvSpPr>
            <a:spLocks noGrp="1" noSelect="1"/>
          </p:cNvSpPr>
          <p:nvPr>
            <p:ph type="title" hasCustomPrompt="1"/>
          </p:nvPr>
        </p:nvSpPr>
        <p:spPr bwMode="gray"/>
        <p:txBody>
          <a:bodyPr/>
          <a:lstStyle/>
          <a:p>
            <a:r>
              <a:rPr lang="nl-NL" noProof="1"/>
              <a:t>[Titel]</a:t>
            </a:r>
            <a:endParaRPr lang="nl-NL" dirty="0"/>
          </a:p>
        </p:txBody>
      </p:sp>
    </p:spTree>
    <p:extLst>
      <p:ext uri="{BB962C8B-B14F-4D97-AF65-F5344CB8AC3E}">
        <p14:creationId xmlns:p14="http://schemas.microsoft.com/office/powerpoint/2010/main" val="2067101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9F4AF2CF-82A0-4678-9D52-724D569E8A6C}"/>
              </a:ext>
            </a:extLst>
          </p:cNvPr>
          <p:cNvSpPr>
            <a:spLocks noSelect="1"/>
          </p:cNvSpPr>
          <p:nvPr/>
        </p:nvSpPr>
        <p:spPr bwMode="gray">
          <a:xfrm>
            <a:off x="0" y="1"/>
            <a:ext cx="12185708" cy="6857999"/>
          </a:xfrm>
          <a:prstGeom prst="rect">
            <a:avLst/>
          </a:prstGeom>
          <a:solidFill>
            <a:srgbClr val="D4EDFC">
              <a:alpha val="4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dirty="0"/>
          </a:p>
        </p:txBody>
      </p:sp>
      <p:sp>
        <p:nvSpPr>
          <p:cNvPr id="4" name="Tijdelijke aanduiding voor afbeelding 3">
            <a:extLst>
              <a:ext uri="{FF2B5EF4-FFF2-40B4-BE49-F238E27FC236}">
                <a16:creationId xmlns:a16="http://schemas.microsoft.com/office/drawing/2014/main" id="{64C75092-D6E5-4ED0-871B-50F6B27A021F}"/>
              </a:ext>
            </a:extLst>
          </p:cNvPr>
          <p:cNvSpPr>
            <a:spLocks noGrp="1" noSelect="1"/>
          </p:cNvSpPr>
          <p:nvPr>
            <p:ph type="pic" idx="13" hasCustomPrompt="1"/>
          </p:nvPr>
        </p:nvSpPr>
        <p:spPr bwMode="gray">
          <a:xfrm>
            <a:off x="0" y="1"/>
            <a:ext cx="12192000" cy="6857999"/>
          </a:xfrm>
        </p:spPr>
        <p:txBody>
          <a:bodyPr anchor="ctr"/>
          <a:lstStyle>
            <a:lvl1pPr marL="270027" indent="-270027" algn="ctr" defTabSz="1088610" rtl="0" eaLnBrk="1" latinLnBrk="0" hangingPunct="1">
              <a:spcBef>
                <a:spcPts val="0"/>
              </a:spcBef>
              <a:buFont typeface="Arial" pitchFamily="34" charset="0"/>
              <a:buNone/>
              <a:defRPr/>
            </a:lvl1pPr>
          </a:lstStyle>
          <a:p>
            <a:r>
              <a:rPr lang="nl-NL" dirty="0"/>
              <a:t>[Afbeelding]</a:t>
            </a:r>
          </a:p>
        </p:txBody>
      </p:sp>
      <p:sp>
        <p:nvSpPr>
          <p:cNvPr id="9" name="Tijdelijke aanduiding voor afbeelding 3 (PHJU)">
            <a:extLst>
              <a:ext uri="{FF2B5EF4-FFF2-40B4-BE49-F238E27FC236}">
                <a16:creationId xmlns:a16="http://schemas.microsoft.com/office/drawing/2014/main" id="{E968B1FB-1E9D-44FF-85F4-7BEC7C5A53F0}"/>
              </a:ext>
            </a:extLst>
          </p:cNvPr>
          <p:cNvSpPr>
            <a:spLocks noGrp="1" noSelect="1"/>
          </p:cNvSpPr>
          <p:nvPr>
            <p:ph type="body" idx="14" hasCustomPrompt="1"/>
            <p:custDataLst>
              <p:custData r:id="rId1"/>
            </p:custDataLst>
          </p:nvPr>
        </p:nvSpPr>
        <p:spPr bwMode="gray">
          <a:xfrm>
            <a:off x="0" y="2"/>
            <a:ext cx="2529061" cy="6857999"/>
          </a:xfrm>
          <a:blipFill>
            <a:blip r:embed="rId3"/>
            <a:stretch>
              <a:fillRect/>
            </a:stretch>
          </a:blipFill>
        </p:spPr>
        <p:txBody>
          <a:bodyPr/>
          <a:lstStyle>
            <a:lvl1pPr marL="270027" indent="-270027" algn="l" defTabSz="1088610" rtl="0" eaLnBrk="1" latinLnBrk="0" hangingPunct="1">
              <a:spcBef>
                <a:spcPts val="0"/>
              </a:spcBef>
              <a:buFont typeface="Arial" pitchFamily="34" charset="0"/>
              <a:buNone/>
              <a:defRPr/>
            </a:lvl1pPr>
          </a:lstStyle>
          <a:p>
            <a:r>
              <a:rPr lang="nl-NL" dirty="0"/>
              <a:t> </a:t>
            </a:r>
          </a:p>
        </p:txBody>
      </p:sp>
    </p:spTree>
    <p:extLst>
      <p:ext uri="{BB962C8B-B14F-4D97-AF65-F5344CB8AC3E}">
        <p14:creationId xmlns:p14="http://schemas.microsoft.com/office/powerpoint/2010/main" val="986273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Quote">
    <p:bg>
      <p:bgPr>
        <a:solidFill>
          <a:srgbClr val="D4EDFC"/>
        </a:solidFill>
        <a:effectLst/>
      </p:bgPr>
    </p:bg>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a:xfrm>
            <a:off x="1004442" y="2240868"/>
            <a:ext cx="10166800" cy="1764196"/>
          </a:xfrm>
        </p:spPr>
        <p:txBody>
          <a:bodyPr anchor="t"/>
          <a:lstStyle>
            <a:lvl1pPr algn="ctr">
              <a:defRPr sz="5498">
                <a:solidFill>
                  <a:schemeClr val="tx1"/>
                </a:solidFill>
              </a:defRPr>
            </a:lvl1pPr>
          </a:lstStyle>
          <a:p>
            <a:pPr lvl="0"/>
            <a:r>
              <a:rPr lang="nl-NL" noProof="1"/>
              <a:t>[Titel]</a:t>
            </a:r>
            <a:br>
              <a:rPr lang="nl-NL" noProof="1"/>
            </a:br>
            <a:endParaRPr lang="nl-NL" noProof="1"/>
          </a:p>
        </p:txBody>
      </p:sp>
      <p:sp>
        <p:nvSpPr>
          <p:cNvPr id="11" name="Tijdelijke aanduiding voor tekst 10">
            <a:extLst>
              <a:ext uri="{FF2B5EF4-FFF2-40B4-BE49-F238E27FC236}">
                <a16:creationId xmlns:a16="http://schemas.microsoft.com/office/drawing/2014/main" id="{9EA2CB4D-0B72-4771-8774-C128702AE7CE}"/>
              </a:ext>
            </a:extLst>
          </p:cNvPr>
          <p:cNvSpPr>
            <a:spLocks noGrp="1" noSelect="1"/>
          </p:cNvSpPr>
          <p:nvPr>
            <p:ph type="body" sz="quarter" idx="10" hasCustomPrompt="1"/>
          </p:nvPr>
        </p:nvSpPr>
        <p:spPr bwMode="gray">
          <a:xfrm>
            <a:off x="1004627" y="4149812"/>
            <a:ext cx="10166877" cy="1187400"/>
          </a:xfrm>
        </p:spPr>
        <p:txBody>
          <a:bodyPr/>
          <a:lstStyle>
            <a:lvl1pPr marL="0" indent="0" algn="ctr">
              <a:buFontTx/>
              <a:buNone/>
              <a:defRPr sz="3399" b="0">
                <a:solidFill>
                  <a:schemeClr val="tx1"/>
                </a:solidFill>
                <a:latin typeface="+mj-lt"/>
              </a:defRPr>
            </a:lvl1pPr>
            <a:lvl2pPr marL="0" indent="0" algn="ctr">
              <a:buFontTx/>
              <a:buNone/>
              <a:defRPr sz="3399" b="0">
                <a:solidFill>
                  <a:schemeClr val="tx1"/>
                </a:solidFill>
              </a:defRPr>
            </a:lvl2pPr>
            <a:lvl3pPr marL="0" indent="0" algn="ctr">
              <a:buFontTx/>
              <a:buNone/>
              <a:defRPr sz="3399" b="0">
                <a:solidFill>
                  <a:schemeClr val="tx1"/>
                </a:solidFill>
              </a:defRPr>
            </a:lvl3pPr>
            <a:lvl4pPr marL="0" algn="ctr">
              <a:buFontTx/>
              <a:buNone/>
              <a:defRPr sz="3399" b="0">
                <a:solidFill>
                  <a:schemeClr val="tx1"/>
                </a:solidFill>
              </a:defRPr>
            </a:lvl4pPr>
            <a:lvl5pPr marL="0" algn="ctr">
              <a:buFontTx/>
              <a:buNone/>
              <a:defRPr sz="3399" b="0">
                <a:solidFill>
                  <a:schemeClr val="tx1"/>
                </a:solidFill>
              </a:defRPr>
            </a:lvl5pPr>
            <a:lvl6pPr marL="0" algn="ctr">
              <a:buFontTx/>
              <a:buNone/>
              <a:defRPr sz="3399" b="0">
                <a:solidFill>
                  <a:schemeClr val="tx1"/>
                </a:solidFill>
              </a:defRPr>
            </a:lvl6pPr>
            <a:lvl7pPr marL="0" algn="ctr">
              <a:buFontTx/>
              <a:buNone/>
              <a:defRPr sz="3399" b="0">
                <a:solidFill>
                  <a:schemeClr val="tx1"/>
                </a:solidFill>
              </a:defRPr>
            </a:lvl7pPr>
            <a:lvl8pPr marL="0" algn="ctr">
              <a:buFontTx/>
              <a:buNone/>
              <a:defRPr sz="3399" b="0">
                <a:solidFill>
                  <a:schemeClr val="tx1"/>
                </a:solidFill>
              </a:defRPr>
            </a:lvl8pPr>
            <a:lvl9pPr marL="0" algn="ctr">
              <a:buFontTx/>
              <a:buNone/>
              <a:defRPr sz="3399" b="0">
                <a:solidFill>
                  <a:schemeClr val="tx1"/>
                </a:solidFill>
              </a:defRPr>
            </a:lvl9pPr>
          </a:lstStyle>
          <a:p>
            <a:pPr lvl="0"/>
            <a:r>
              <a:rPr lang="nl-NL" dirty="0"/>
              <a:t>[Ondertitel]</a:t>
            </a:r>
          </a:p>
        </p:txBody>
      </p:sp>
    </p:spTree>
    <p:extLst>
      <p:ext uri="{BB962C8B-B14F-4D97-AF65-F5344CB8AC3E}">
        <p14:creationId xmlns:p14="http://schemas.microsoft.com/office/powerpoint/2010/main" val="1883066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Kleine tekst en afbeelding">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3D72B64D-68B0-4E1E-B069-061DBB6A1658}"/>
              </a:ext>
            </a:extLst>
          </p:cNvPr>
          <p:cNvSpPr>
            <a:spLocks noSelect="1"/>
          </p:cNvSpPr>
          <p:nvPr/>
        </p:nvSpPr>
        <p:spPr bwMode="gray">
          <a:xfrm>
            <a:off x="4217987" y="1"/>
            <a:ext cx="7967721" cy="6857999"/>
          </a:xfrm>
          <a:prstGeom prst="rect">
            <a:avLst/>
          </a:prstGeom>
          <a:solidFill>
            <a:srgbClr val="D4EDFC">
              <a:alpha val="4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799" dirty="0"/>
          </a:p>
        </p:txBody>
      </p:sp>
      <p:sp>
        <p:nvSpPr>
          <p:cNvPr id="2" name="***Titel 1"/>
          <p:cNvSpPr>
            <a:spLocks noGrp="1" noSelect="1"/>
          </p:cNvSpPr>
          <p:nvPr>
            <p:ph type="title" hasCustomPrompt="1"/>
          </p:nvPr>
        </p:nvSpPr>
        <p:spPr bwMode="gray">
          <a:xfrm>
            <a:off x="979462" y="1232756"/>
            <a:ext cx="2951288" cy="840998"/>
          </a:xfrm>
        </p:spPr>
        <p:txBody>
          <a:bodyPr/>
          <a:lstStyle>
            <a:lvl1pPr>
              <a:defRPr sz="1999"/>
            </a:lvl1pPr>
          </a:lstStyle>
          <a:p>
            <a:pPr lvl="0"/>
            <a:r>
              <a:rPr lang="nl-NL" noProof="1"/>
              <a:t>[Titel]</a:t>
            </a:r>
          </a:p>
        </p:txBody>
      </p:sp>
      <p:sp>
        <p:nvSpPr>
          <p:cNvPr id="3" name="Tijdelijke aanduiding voor afbeelding 3">
            <a:extLst>
              <a:ext uri="{FF2B5EF4-FFF2-40B4-BE49-F238E27FC236}">
                <a16:creationId xmlns:a16="http://schemas.microsoft.com/office/drawing/2014/main" id="{70B3CF3C-7BA3-476D-9EE5-ECB24C8A1DF6}"/>
              </a:ext>
            </a:extLst>
          </p:cNvPr>
          <p:cNvSpPr>
            <a:spLocks noGrp="1" noSelect="1"/>
          </p:cNvSpPr>
          <p:nvPr>
            <p:ph type="pic" idx="10" hasCustomPrompt="1"/>
          </p:nvPr>
        </p:nvSpPr>
        <p:spPr bwMode="gray">
          <a:xfrm>
            <a:off x="4224279" y="0"/>
            <a:ext cx="7967721" cy="6858000"/>
          </a:xfrm>
        </p:spPr>
        <p:txBody>
          <a:bodyPr/>
          <a:lstStyle>
            <a:lvl1pPr marL="230331" indent="-230331" algn="l" defTabSz="1088610" rtl="0" eaLnBrk="1" latinLnBrk="0" hangingPunct="1">
              <a:spcBef>
                <a:spcPts val="0"/>
              </a:spcBef>
              <a:buFont typeface="Arial" pitchFamily="34" charset="0"/>
              <a:buNone/>
              <a:defRPr/>
            </a:lvl1pPr>
          </a:lstStyle>
          <a:p>
            <a:r>
              <a:rPr lang="nl-NL" dirty="0"/>
              <a:t>[Afbeelding]</a:t>
            </a:r>
          </a:p>
        </p:txBody>
      </p:sp>
      <p:sp>
        <p:nvSpPr>
          <p:cNvPr id="6" name="Tijdelijke aanduiding voor tekst 5">
            <a:extLst>
              <a:ext uri="{FF2B5EF4-FFF2-40B4-BE49-F238E27FC236}">
                <a16:creationId xmlns:a16="http://schemas.microsoft.com/office/drawing/2014/main" id="{3570D465-F8AA-4A1E-971D-9DC1400227DA}"/>
              </a:ext>
            </a:extLst>
          </p:cNvPr>
          <p:cNvSpPr>
            <a:spLocks noGrp="1" noSelect="1"/>
          </p:cNvSpPr>
          <p:nvPr>
            <p:ph type="body" sz="quarter" idx="11" hasCustomPrompt="1"/>
          </p:nvPr>
        </p:nvSpPr>
        <p:spPr bwMode="gray">
          <a:xfrm>
            <a:off x="985034" y="2204864"/>
            <a:ext cx="2951288" cy="2988332"/>
          </a:xfrm>
        </p:spPr>
        <p:txBody>
          <a:bodyPr/>
          <a:lstStyle>
            <a:lvl1pPr marL="0" indent="0">
              <a:buFontTx/>
              <a:buNone/>
              <a:defRPr sz="1999" b="0">
                <a:solidFill>
                  <a:schemeClr val="tx1"/>
                </a:solidFill>
              </a:defRPr>
            </a:lvl1pPr>
            <a:lvl2pPr marL="0" indent="0">
              <a:buFontTx/>
              <a:buNone/>
              <a:defRPr sz="1999" b="0">
                <a:solidFill>
                  <a:schemeClr val="tx1"/>
                </a:solidFill>
              </a:defRPr>
            </a:lvl2pPr>
            <a:lvl3pPr marL="0" indent="0">
              <a:buFontTx/>
              <a:buNone/>
              <a:defRPr sz="1999" b="0">
                <a:solidFill>
                  <a:schemeClr val="tx1"/>
                </a:solidFill>
              </a:defRPr>
            </a:lvl3pPr>
            <a:lvl4pPr marL="0">
              <a:buFontTx/>
              <a:buNone/>
              <a:defRPr sz="1999" b="0">
                <a:solidFill>
                  <a:schemeClr val="tx1"/>
                </a:solidFill>
              </a:defRPr>
            </a:lvl4pPr>
            <a:lvl5pPr marL="0">
              <a:buFontTx/>
              <a:buNone/>
              <a:defRPr sz="1999" b="0">
                <a:solidFill>
                  <a:schemeClr val="tx1"/>
                </a:solidFill>
              </a:defRPr>
            </a:lvl5pPr>
            <a:lvl6pPr marL="0">
              <a:buFontTx/>
              <a:buNone/>
              <a:defRPr sz="1999" b="0">
                <a:solidFill>
                  <a:schemeClr val="tx1"/>
                </a:solidFill>
              </a:defRPr>
            </a:lvl6pPr>
            <a:lvl7pPr marL="0">
              <a:buFontTx/>
              <a:buNone/>
              <a:defRPr sz="1999" b="0">
                <a:solidFill>
                  <a:schemeClr val="tx1"/>
                </a:solidFill>
              </a:defRPr>
            </a:lvl7pPr>
            <a:lvl8pPr marL="0">
              <a:buFontTx/>
              <a:buNone/>
              <a:defRPr sz="1999" b="0">
                <a:solidFill>
                  <a:schemeClr val="tx1"/>
                </a:solidFill>
              </a:defRPr>
            </a:lvl8pPr>
            <a:lvl9pPr marL="0">
              <a:buFontTx/>
              <a:buNone/>
              <a:defRPr sz="1999" b="0">
                <a:solidFill>
                  <a:schemeClr val="tx1"/>
                </a:solidFill>
              </a:defRPr>
            </a:lvl9pPr>
          </a:lstStyle>
          <a:p>
            <a:pPr lvl="0"/>
            <a:r>
              <a:rPr lang="nl-NL" dirty="0"/>
              <a:t>[Tekst]</a:t>
            </a:r>
          </a:p>
        </p:txBody>
      </p:sp>
    </p:spTree>
    <p:extLst>
      <p:ext uri="{BB962C8B-B14F-4D97-AF65-F5344CB8AC3E}">
        <p14:creationId xmlns:p14="http://schemas.microsoft.com/office/powerpoint/2010/main" val="3044875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dia zonder subtitel">
    <p:bg>
      <p:bgPr>
        <a:solidFill>
          <a:schemeClr val="bg1"/>
        </a:solidFill>
        <a:effectLst/>
      </p:bgPr>
    </p:bg>
    <p:spTree>
      <p:nvGrpSpPr>
        <p:cNvPr id="1" name=""/>
        <p:cNvGrpSpPr/>
        <p:nvPr/>
      </p:nvGrpSpPr>
      <p:grpSpPr>
        <a:xfrm>
          <a:off x="0" y="0"/>
          <a:ext cx="0" cy="0"/>
          <a:chOff x="0" y="0"/>
          <a:chExt cx="0" cy="0"/>
        </a:xfrm>
      </p:grpSpPr>
      <p:sp>
        <p:nvSpPr>
          <p:cNvPr id="14" name="Freeform 6">
            <a:extLst>
              <a:ext uri="{FF2B5EF4-FFF2-40B4-BE49-F238E27FC236}">
                <a16:creationId xmlns:a16="http://schemas.microsoft.com/office/drawing/2014/main" id="{4B6EC08B-F872-466C-9547-08665378E727}"/>
              </a:ext>
            </a:extLst>
          </p:cNvPr>
          <p:cNvSpPr>
            <a:spLocks noSelect="1"/>
          </p:cNvSpPr>
          <p:nvPr/>
        </p:nvSpPr>
        <p:spPr bwMode="gray">
          <a:xfrm>
            <a:off x="0" y="2651180"/>
            <a:ext cx="10686123" cy="3675751"/>
          </a:xfrm>
          <a:custGeom>
            <a:avLst/>
            <a:gdLst>
              <a:gd name="T0" fmla="*/ 25248 w 25248"/>
              <a:gd name="T1" fmla="*/ 7811 h 8678"/>
              <a:gd name="T2" fmla="*/ 25248 w 25248"/>
              <a:gd name="T3" fmla="*/ 866 h 8678"/>
              <a:gd name="T4" fmla="*/ 24381 w 25248"/>
              <a:gd name="T5" fmla="*/ 0 h 8678"/>
              <a:gd name="T6" fmla="*/ 0 w 25248"/>
              <a:gd name="T7" fmla="*/ 0 h 8678"/>
              <a:gd name="T8" fmla="*/ 0 w 25248"/>
              <a:gd name="T9" fmla="*/ 8678 h 8678"/>
              <a:gd name="T10" fmla="*/ 24381 w 25248"/>
              <a:gd name="T11" fmla="*/ 8678 h 8678"/>
              <a:gd name="T12" fmla="*/ 25248 w 25248"/>
              <a:gd name="T13" fmla="*/ 7811 h 8678"/>
            </a:gdLst>
            <a:ahLst/>
            <a:cxnLst>
              <a:cxn ang="0">
                <a:pos x="T0" y="T1"/>
              </a:cxn>
              <a:cxn ang="0">
                <a:pos x="T2" y="T3"/>
              </a:cxn>
              <a:cxn ang="0">
                <a:pos x="T4" y="T5"/>
              </a:cxn>
              <a:cxn ang="0">
                <a:pos x="T6" y="T7"/>
              </a:cxn>
              <a:cxn ang="0">
                <a:pos x="T8" y="T9"/>
              </a:cxn>
              <a:cxn ang="0">
                <a:pos x="T10" y="T11"/>
              </a:cxn>
              <a:cxn ang="0">
                <a:pos x="T12" y="T13"/>
              </a:cxn>
            </a:cxnLst>
            <a:rect l="0" t="0" r="r" b="b"/>
            <a:pathLst>
              <a:path w="25248" h="8678">
                <a:moveTo>
                  <a:pt x="25248" y="7811"/>
                </a:moveTo>
                <a:cubicBezTo>
                  <a:pt x="25248" y="866"/>
                  <a:pt x="25248" y="866"/>
                  <a:pt x="25248" y="866"/>
                </a:cubicBezTo>
                <a:cubicBezTo>
                  <a:pt x="25248" y="388"/>
                  <a:pt x="24860" y="0"/>
                  <a:pt x="24381" y="0"/>
                </a:cubicBezTo>
                <a:cubicBezTo>
                  <a:pt x="0" y="0"/>
                  <a:pt x="0" y="0"/>
                  <a:pt x="0" y="0"/>
                </a:cubicBezTo>
                <a:cubicBezTo>
                  <a:pt x="0" y="8678"/>
                  <a:pt x="0" y="8678"/>
                  <a:pt x="0" y="8678"/>
                </a:cubicBezTo>
                <a:cubicBezTo>
                  <a:pt x="24381" y="8678"/>
                  <a:pt x="24381" y="8678"/>
                  <a:pt x="24381" y="8678"/>
                </a:cubicBezTo>
                <a:cubicBezTo>
                  <a:pt x="24860" y="8678"/>
                  <a:pt x="25248" y="8290"/>
                  <a:pt x="25248" y="7811"/>
                </a:cubicBezTo>
                <a:close/>
              </a:path>
            </a:pathLst>
          </a:custGeom>
          <a:solidFill>
            <a:srgbClr val="D4EDFC"/>
          </a:solidFill>
          <a:ln>
            <a:noFill/>
          </a:ln>
        </p:spPr>
        <p:txBody>
          <a:bodyPr vert="horz" wrap="square" lIns="91416" tIns="45708" rIns="91416" bIns="45708" numCol="1" anchor="t" anchorCtr="0" compatLnSpc="1">
            <a:prstTxWarp prst="textNoShape">
              <a:avLst/>
            </a:prstTxWarp>
          </a:bodyPr>
          <a:lstStyle/>
          <a:p>
            <a:endParaRPr lang="nl-NL" sz="1799" dirty="0"/>
          </a:p>
        </p:txBody>
      </p:sp>
      <p:pic>
        <p:nvPicPr>
          <p:cNvPr id="19" name="***druppels">
            <a:extLst>
              <a:ext uri="{FF2B5EF4-FFF2-40B4-BE49-F238E27FC236}">
                <a16:creationId xmlns:a16="http://schemas.microsoft.com/office/drawing/2014/main" id="{E67B26CA-29A9-44BD-986F-D8E401274E60}"/>
              </a:ext>
            </a:extLst>
          </p:cNvPr>
          <p:cNvPicPr>
            <a:picLocks noSelect="1" noChangeAspect="1"/>
          </p:cNvPicPr>
          <p:nvPr/>
        </p:nvPicPr>
        <p:blipFill>
          <a:blip r:embed="rId2"/>
          <a:stretch>
            <a:fillRect/>
          </a:stretch>
        </p:blipFill>
        <p:spPr bwMode="gray">
          <a:xfrm>
            <a:off x="0" y="0"/>
            <a:ext cx="2529181" cy="6858000"/>
          </a:xfrm>
          <a:prstGeom prst="rect">
            <a:avLst/>
          </a:prstGeom>
        </p:spPr>
      </p:pic>
      <p:sp>
        <p:nvSpPr>
          <p:cNvPr id="15" name="Rectangle 7">
            <a:extLst>
              <a:ext uri="{FF2B5EF4-FFF2-40B4-BE49-F238E27FC236}">
                <a16:creationId xmlns:a16="http://schemas.microsoft.com/office/drawing/2014/main" id="{E98C197E-8795-4495-A64A-D446520F9A62}"/>
              </a:ext>
            </a:extLst>
          </p:cNvPr>
          <p:cNvSpPr>
            <a:spLocks noSelect="1" noChangeArrowheads="1"/>
          </p:cNvSpPr>
          <p:nvPr/>
        </p:nvSpPr>
        <p:spPr bwMode="gray">
          <a:xfrm>
            <a:off x="0" y="5902805"/>
            <a:ext cx="11083141" cy="47972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sp>
        <p:nvSpPr>
          <p:cNvPr id="16" name="Freeform 8">
            <a:extLst>
              <a:ext uri="{FF2B5EF4-FFF2-40B4-BE49-F238E27FC236}">
                <a16:creationId xmlns:a16="http://schemas.microsoft.com/office/drawing/2014/main" id="{7E192F58-F91B-4416-B477-74B5401C0FA3}"/>
              </a:ext>
            </a:extLst>
          </p:cNvPr>
          <p:cNvSpPr>
            <a:spLocks noSelect="1"/>
          </p:cNvSpPr>
          <p:nvPr/>
        </p:nvSpPr>
        <p:spPr bwMode="gray">
          <a:xfrm>
            <a:off x="9850799" y="6071185"/>
            <a:ext cx="747981" cy="127079"/>
          </a:xfrm>
          <a:custGeom>
            <a:avLst/>
            <a:gdLst>
              <a:gd name="T0" fmla="*/ 192 w 1765"/>
              <a:gd name="T1" fmla="*/ 295 h 300"/>
              <a:gd name="T2" fmla="*/ 130 w 1765"/>
              <a:gd name="T3" fmla="*/ 265 h 300"/>
              <a:gd name="T4" fmla="*/ 0 w 1765"/>
              <a:gd name="T5" fmla="*/ 96 h 300"/>
              <a:gd name="T6" fmla="*/ 95 w 1765"/>
              <a:gd name="T7" fmla="*/ 253 h 300"/>
              <a:gd name="T8" fmla="*/ 131 w 1765"/>
              <a:gd name="T9" fmla="*/ 96 h 300"/>
              <a:gd name="T10" fmla="*/ 258 w 1765"/>
              <a:gd name="T11" fmla="*/ 96 h 300"/>
              <a:gd name="T12" fmla="*/ 258 w 1765"/>
              <a:gd name="T13" fmla="*/ 141 h 300"/>
              <a:gd name="T14" fmla="*/ 364 w 1765"/>
              <a:gd name="T15" fmla="*/ 293 h 300"/>
              <a:gd name="T16" fmla="*/ 320 w 1765"/>
              <a:gd name="T17" fmla="*/ 222 h 300"/>
              <a:gd name="T18" fmla="*/ 364 w 1765"/>
              <a:gd name="T19" fmla="*/ 96 h 300"/>
              <a:gd name="T20" fmla="*/ 459 w 1765"/>
              <a:gd name="T21" fmla="*/ 133 h 300"/>
              <a:gd name="T22" fmla="*/ 397 w 1765"/>
              <a:gd name="T23" fmla="*/ 96 h 300"/>
              <a:gd name="T24" fmla="*/ 458 w 1765"/>
              <a:gd name="T25" fmla="*/ 200 h 300"/>
              <a:gd name="T26" fmla="*/ 527 w 1765"/>
              <a:gd name="T27" fmla="*/ 151 h 300"/>
              <a:gd name="T28" fmla="*/ 459 w 1765"/>
              <a:gd name="T29" fmla="*/ 133 h 300"/>
              <a:gd name="T30" fmla="*/ 734 w 1765"/>
              <a:gd name="T31" fmla="*/ 213 h 300"/>
              <a:gd name="T32" fmla="*/ 717 w 1765"/>
              <a:gd name="T33" fmla="*/ 241 h 300"/>
              <a:gd name="T34" fmla="*/ 570 w 1765"/>
              <a:gd name="T35" fmla="*/ 273 h 300"/>
              <a:gd name="T36" fmla="*/ 643 w 1765"/>
              <a:gd name="T37" fmla="*/ 91 h 300"/>
              <a:gd name="T38" fmla="*/ 643 w 1765"/>
              <a:gd name="T39" fmla="*/ 132 h 300"/>
              <a:gd name="T40" fmla="*/ 677 w 1765"/>
              <a:gd name="T41" fmla="*/ 175 h 300"/>
              <a:gd name="T42" fmla="*/ 787 w 1765"/>
              <a:gd name="T43" fmla="*/ 272 h 300"/>
              <a:gd name="T44" fmla="*/ 922 w 1765"/>
              <a:gd name="T45" fmla="*/ 238 h 300"/>
              <a:gd name="T46" fmla="*/ 821 w 1765"/>
              <a:gd name="T47" fmla="*/ 196 h 300"/>
              <a:gd name="T48" fmla="*/ 922 w 1765"/>
              <a:gd name="T49" fmla="*/ 152 h 300"/>
              <a:gd name="T50" fmla="*/ 789 w 1765"/>
              <a:gd name="T51" fmla="*/ 120 h 300"/>
              <a:gd name="T52" fmla="*/ 1023 w 1765"/>
              <a:gd name="T53" fmla="*/ 125 h 300"/>
              <a:gd name="T54" fmla="*/ 962 w 1765"/>
              <a:gd name="T55" fmla="*/ 295 h 300"/>
              <a:gd name="T56" fmla="*/ 1034 w 1765"/>
              <a:gd name="T57" fmla="*/ 150 h 300"/>
              <a:gd name="T58" fmla="*/ 1092 w 1765"/>
              <a:gd name="T59" fmla="*/ 295 h 300"/>
              <a:gd name="T60" fmla="*/ 1086 w 1765"/>
              <a:gd name="T61" fmla="*/ 91 h 300"/>
              <a:gd name="T62" fmla="*/ 1217 w 1765"/>
              <a:gd name="T63" fmla="*/ 96 h 300"/>
              <a:gd name="T64" fmla="*/ 1217 w 1765"/>
              <a:gd name="T65" fmla="*/ 141 h 300"/>
              <a:gd name="T66" fmla="*/ 1323 w 1765"/>
              <a:gd name="T67" fmla="*/ 293 h 300"/>
              <a:gd name="T68" fmla="*/ 1278 w 1765"/>
              <a:gd name="T69" fmla="*/ 222 h 300"/>
              <a:gd name="T70" fmla="*/ 1323 w 1765"/>
              <a:gd name="T71" fmla="*/ 96 h 300"/>
              <a:gd name="T72" fmla="*/ 1385 w 1765"/>
              <a:gd name="T73" fmla="*/ 236 h 300"/>
              <a:gd name="T74" fmla="*/ 1358 w 1765"/>
              <a:gd name="T75" fmla="*/ 291 h 300"/>
              <a:gd name="T76" fmla="*/ 1420 w 1765"/>
              <a:gd name="T77" fmla="*/ 268 h 300"/>
              <a:gd name="T78" fmla="*/ 1588 w 1765"/>
              <a:gd name="T79" fmla="*/ 91 h 300"/>
              <a:gd name="T80" fmla="*/ 1524 w 1765"/>
              <a:gd name="T81" fmla="*/ 96 h 300"/>
              <a:gd name="T82" fmla="*/ 1524 w 1765"/>
              <a:gd name="T83" fmla="*/ 295 h 300"/>
              <a:gd name="T84" fmla="*/ 1560 w 1765"/>
              <a:gd name="T85" fmla="*/ 138 h 300"/>
              <a:gd name="T86" fmla="*/ 1655 w 1765"/>
              <a:gd name="T87" fmla="*/ 295 h 300"/>
              <a:gd name="T88" fmla="*/ 1703 w 1765"/>
              <a:gd name="T89" fmla="*/ 0 h 300"/>
              <a:gd name="T90" fmla="*/ 1765 w 1765"/>
              <a:gd name="T91"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65" h="300">
                <a:moveTo>
                  <a:pt x="131" y="96"/>
                </a:moveTo>
                <a:cubicBezTo>
                  <a:pt x="192" y="96"/>
                  <a:pt x="192" y="96"/>
                  <a:pt x="192" y="96"/>
                </a:cubicBezTo>
                <a:cubicBezTo>
                  <a:pt x="192" y="295"/>
                  <a:pt x="192" y="295"/>
                  <a:pt x="192" y="295"/>
                </a:cubicBezTo>
                <a:cubicBezTo>
                  <a:pt x="131" y="295"/>
                  <a:pt x="131" y="295"/>
                  <a:pt x="131" y="295"/>
                </a:cubicBezTo>
                <a:cubicBezTo>
                  <a:pt x="131" y="265"/>
                  <a:pt x="131" y="265"/>
                  <a:pt x="131" y="265"/>
                </a:cubicBezTo>
                <a:cubicBezTo>
                  <a:pt x="130" y="265"/>
                  <a:pt x="130" y="265"/>
                  <a:pt x="130" y="265"/>
                </a:cubicBezTo>
                <a:cubicBezTo>
                  <a:pt x="115" y="288"/>
                  <a:pt x="95" y="300"/>
                  <a:pt x="69" y="300"/>
                </a:cubicBezTo>
                <a:cubicBezTo>
                  <a:pt x="23" y="300"/>
                  <a:pt x="0" y="272"/>
                  <a:pt x="0" y="216"/>
                </a:cubicBezTo>
                <a:cubicBezTo>
                  <a:pt x="0" y="96"/>
                  <a:pt x="0" y="96"/>
                  <a:pt x="0" y="96"/>
                </a:cubicBezTo>
                <a:cubicBezTo>
                  <a:pt x="61" y="96"/>
                  <a:pt x="61" y="96"/>
                  <a:pt x="61" y="96"/>
                </a:cubicBezTo>
                <a:cubicBezTo>
                  <a:pt x="61" y="211"/>
                  <a:pt x="61" y="211"/>
                  <a:pt x="61" y="211"/>
                </a:cubicBezTo>
                <a:cubicBezTo>
                  <a:pt x="61" y="239"/>
                  <a:pt x="72" y="253"/>
                  <a:pt x="95" y="253"/>
                </a:cubicBezTo>
                <a:cubicBezTo>
                  <a:pt x="106" y="253"/>
                  <a:pt x="115" y="249"/>
                  <a:pt x="121" y="241"/>
                </a:cubicBezTo>
                <a:cubicBezTo>
                  <a:pt x="128" y="234"/>
                  <a:pt x="131" y="223"/>
                  <a:pt x="131" y="210"/>
                </a:cubicBezTo>
                <a:lnTo>
                  <a:pt x="131" y="96"/>
                </a:lnTo>
                <a:close/>
                <a:moveTo>
                  <a:pt x="320" y="35"/>
                </a:moveTo>
                <a:cubicBezTo>
                  <a:pt x="258" y="53"/>
                  <a:pt x="258" y="53"/>
                  <a:pt x="258" y="53"/>
                </a:cubicBezTo>
                <a:cubicBezTo>
                  <a:pt x="258" y="96"/>
                  <a:pt x="258" y="96"/>
                  <a:pt x="258" y="96"/>
                </a:cubicBezTo>
                <a:cubicBezTo>
                  <a:pt x="226" y="96"/>
                  <a:pt x="226" y="96"/>
                  <a:pt x="226" y="96"/>
                </a:cubicBezTo>
                <a:cubicBezTo>
                  <a:pt x="226" y="141"/>
                  <a:pt x="226" y="141"/>
                  <a:pt x="226" y="141"/>
                </a:cubicBezTo>
                <a:cubicBezTo>
                  <a:pt x="258" y="141"/>
                  <a:pt x="258" y="141"/>
                  <a:pt x="258" y="141"/>
                </a:cubicBezTo>
                <a:cubicBezTo>
                  <a:pt x="258" y="232"/>
                  <a:pt x="258" y="232"/>
                  <a:pt x="258" y="232"/>
                </a:cubicBezTo>
                <a:cubicBezTo>
                  <a:pt x="258" y="277"/>
                  <a:pt x="280" y="300"/>
                  <a:pt x="323" y="300"/>
                </a:cubicBezTo>
                <a:cubicBezTo>
                  <a:pt x="342" y="300"/>
                  <a:pt x="355" y="297"/>
                  <a:pt x="364" y="293"/>
                </a:cubicBezTo>
                <a:cubicBezTo>
                  <a:pt x="364" y="247"/>
                  <a:pt x="364" y="247"/>
                  <a:pt x="364" y="247"/>
                </a:cubicBezTo>
                <a:cubicBezTo>
                  <a:pt x="358" y="251"/>
                  <a:pt x="351" y="253"/>
                  <a:pt x="344" y="253"/>
                </a:cubicBezTo>
                <a:cubicBezTo>
                  <a:pt x="328" y="253"/>
                  <a:pt x="320" y="242"/>
                  <a:pt x="320" y="222"/>
                </a:cubicBezTo>
                <a:cubicBezTo>
                  <a:pt x="320" y="141"/>
                  <a:pt x="320" y="141"/>
                  <a:pt x="320" y="141"/>
                </a:cubicBezTo>
                <a:cubicBezTo>
                  <a:pt x="364" y="141"/>
                  <a:pt x="364" y="141"/>
                  <a:pt x="364" y="141"/>
                </a:cubicBezTo>
                <a:cubicBezTo>
                  <a:pt x="364" y="96"/>
                  <a:pt x="364" y="96"/>
                  <a:pt x="364" y="96"/>
                </a:cubicBezTo>
                <a:cubicBezTo>
                  <a:pt x="320" y="96"/>
                  <a:pt x="320" y="96"/>
                  <a:pt x="320" y="96"/>
                </a:cubicBezTo>
                <a:lnTo>
                  <a:pt x="320" y="35"/>
                </a:lnTo>
                <a:close/>
                <a:moveTo>
                  <a:pt x="459" y="133"/>
                </a:moveTo>
                <a:cubicBezTo>
                  <a:pt x="458" y="133"/>
                  <a:pt x="458" y="133"/>
                  <a:pt x="458" y="133"/>
                </a:cubicBezTo>
                <a:cubicBezTo>
                  <a:pt x="458" y="96"/>
                  <a:pt x="458" y="96"/>
                  <a:pt x="458" y="96"/>
                </a:cubicBezTo>
                <a:cubicBezTo>
                  <a:pt x="397" y="96"/>
                  <a:pt x="397" y="96"/>
                  <a:pt x="397" y="96"/>
                </a:cubicBezTo>
                <a:cubicBezTo>
                  <a:pt x="397" y="295"/>
                  <a:pt x="397" y="295"/>
                  <a:pt x="397" y="295"/>
                </a:cubicBezTo>
                <a:cubicBezTo>
                  <a:pt x="458" y="295"/>
                  <a:pt x="458" y="295"/>
                  <a:pt x="458" y="295"/>
                </a:cubicBezTo>
                <a:cubicBezTo>
                  <a:pt x="458" y="200"/>
                  <a:pt x="458" y="200"/>
                  <a:pt x="458" y="200"/>
                </a:cubicBezTo>
                <a:cubicBezTo>
                  <a:pt x="458" y="183"/>
                  <a:pt x="462" y="170"/>
                  <a:pt x="469" y="160"/>
                </a:cubicBezTo>
                <a:cubicBezTo>
                  <a:pt x="477" y="150"/>
                  <a:pt x="487" y="145"/>
                  <a:pt x="501" y="145"/>
                </a:cubicBezTo>
                <a:cubicBezTo>
                  <a:pt x="511" y="145"/>
                  <a:pt x="519" y="147"/>
                  <a:pt x="527" y="151"/>
                </a:cubicBezTo>
                <a:cubicBezTo>
                  <a:pt x="527" y="95"/>
                  <a:pt x="527" y="95"/>
                  <a:pt x="527" y="95"/>
                </a:cubicBezTo>
                <a:cubicBezTo>
                  <a:pt x="523" y="93"/>
                  <a:pt x="518" y="92"/>
                  <a:pt x="512" y="92"/>
                </a:cubicBezTo>
                <a:cubicBezTo>
                  <a:pt x="486" y="92"/>
                  <a:pt x="469" y="106"/>
                  <a:pt x="459" y="133"/>
                </a:cubicBezTo>
                <a:close/>
                <a:moveTo>
                  <a:pt x="710" y="117"/>
                </a:moveTo>
                <a:cubicBezTo>
                  <a:pt x="726" y="134"/>
                  <a:pt x="734" y="157"/>
                  <a:pt x="734" y="187"/>
                </a:cubicBezTo>
                <a:cubicBezTo>
                  <a:pt x="734" y="213"/>
                  <a:pt x="734" y="213"/>
                  <a:pt x="734" y="213"/>
                </a:cubicBezTo>
                <a:cubicBezTo>
                  <a:pt x="604" y="213"/>
                  <a:pt x="604" y="213"/>
                  <a:pt x="604" y="213"/>
                </a:cubicBezTo>
                <a:cubicBezTo>
                  <a:pt x="606" y="242"/>
                  <a:pt x="625" y="256"/>
                  <a:pt x="659" y="256"/>
                </a:cubicBezTo>
                <a:cubicBezTo>
                  <a:pt x="681" y="256"/>
                  <a:pt x="700" y="251"/>
                  <a:pt x="717" y="241"/>
                </a:cubicBezTo>
                <a:cubicBezTo>
                  <a:pt x="717" y="285"/>
                  <a:pt x="717" y="285"/>
                  <a:pt x="717" y="285"/>
                </a:cubicBezTo>
                <a:cubicBezTo>
                  <a:pt x="698" y="295"/>
                  <a:pt x="674" y="300"/>
                  <a:pt x="645" y="300"/>
                </a:cubicBezTo>
                <a:cubicBezTo>
                  <a:pt x="613" y="300"/>
                  <a:pt x="588" y="291"/>
                  <a:pt x="570" y="273"/>
                </a:cubicBezTo>
                <a:cubicBezTo>
                  <a:pt x="552" y="255"/>
                  <a:pt x="543" y="230"/>
                  <a:pt x="543" y="199"/>
                </a:cubicBezTo>
                <a:cubicBezTo>
                  <a:pt x="543" y="165"/>
                  <a:pt x="553" y="139"/>
                  <a:pt x="572" y="120"/>
                </a:cubicBezTo>
                <a:cubicBezTo>
                  <a:pt x="591" y="101"/>
                  <a:pt x="615" y="91"/>
                  <a:pt x="643" y="91"/>
                </a:cubicBezTo>
                <a:cubicBezTo>
                  <a:pt x="672" y="91"/>
                  <a:pt x="695" y="100"/>
                  <a:pt x="710" y="117"/>
                </a:cubicBezTo>
                <a:close/>
                <a:moveTo>
                  <a:pt x="677" y="175"/>
                </a:moveTo>
                <a:cubicBezTo>
                  <a:pt x="677" y="147"/>
                  <a:pt x="666" y="132"/>
                  <a:pt x="643" y="132"/>
                </a:cubicBezTo>
                <a:cubicBezTo>
                  <a:pt x="633" y="132"/>
                  <a:pt x="624" y="136"/>
                  <a:pt x="617" y="145"/>
                </a:cubicBezTo>
                <a:cubicBezTo>
                  <a:pt x="610" y="153"/>
                  <a:pt x="605" y="163"/>
                  <a:pt x="604" y="175"/>
                </a:cubicBezTo>
                <a:lnTo>
                  <a:pt x="677" y="175"/>
                </a:lnTo>
                <a:close/>
                <a:moveTo>
                  <a:pt x="789" y="120"/>
                </a:moveTo>
                <a:cubicBezTo>
                  <a:pt x="769" y="140"/>
                  <a:pt x="759" y="166"/>
                  <a:pt x="759" y="200"/>
                </a:cubicBezTo>
                <a:cubicBezTo>
                  <a:pt x="759" y="230"/>
                  <a:pt x="768" y="254"/>
                  <a:pt x="787" y="272"/>
                </a:cubicBezTo>
                <a:cubicBezTo>
                  <a:pt x="806" y="291"/>
                  <a:pt x="831" y="300"/>
                  <a:pt x="862" y="300"/>
                </a:cubicBezTo>
                <a:cubicBezTo>
                  <a:pt x="888" y="300"/>
                  <a:pt x="908" y="296"/>
                  <a:pt x="922" y="288"/>
                </a:cubicBezTo>
                <a:cubicBezTo>
                  <a:pt x="922" y="238"/>
                  <a:pt x="922" y="238"/>
                  <a:pt x="922" y="238"/>
                </a:cubicBezTo>
                <a:cubicBezTo>
                  <a:pt x="907" y="248"/>
                  <a:pt x="892" y="253"/>
                  <a:pt x="877" y="253"/>
                </a:cubicBezTo>
                <a:cubicBezTo>
                  <a:pt x="860" y="253"/>
                  <a:pt x="846" y="248"/>
                  <a:pt x="836" y="238"/>
                </a:cubicBezTo>
                <a:cubicBezTo>
                  <a:pt x="826" y="228"/>
                  <a:pt x="821" y="214"/>
                  <a:pt x="821" y="196"/>
                </a:cubicBezTo>
                <a:cubicBezTo>
                  <a:pt x="821" y="178"/>
                  <a:pt x="827" y="164"/>
                  <a:pt x="837" y="153"/>
                </a:cubicBezTo>
                <a:cubicBezTo>
                  <a:pt x="847" y="143"/>
                  <a:pt x="861" y="138"/>
                  <a:pt x="879" y="138"/>
                </a:cubicBezTo>
                <a:cubicBezTo>
                  <a:pt x="895" y="138"/>
                  <a:pt x="909" y="143"/>
                  <a:pt x="922" y="152"/>
                </a:cubicBezTo>
                <a:cubicBezTo>
                  <a:pt x="922" y="100"/>
                  <a:pt x="922" y="100"/>
                  <a:pt x="922" y="100"/>
                </a:cubicBezTo>
                <a:cubicBezTo>
                  <a:pt x="911" y="94"/>
                  <a:pt x="894" y="91"/>
                  <a:pt x="871" y="91"/>
                </a:cubicBezTo>
                <a:cubicBezTo>
                  <a:pt x="837" y="91"/>
                  <a:pt x="810" y="101"/>
                  <a:pt x="789" y="120"/>
                </a:cubicBezTo>
                <a:close/>
                <a:moveTo>
                  <a:pt x="1086" y="91"/>
                </a:moveTo>
                <a:cubicBezTo>
                  <a:pt x="1060" y="91"/>
                  <a:pt x="1039" y="102"/>
                  <a:pt x="1024" y="125"/>
                </a:cubicBezTo>
                <a:cubicBezTo>
                  <a:pt x="1023" y="125"/>
                  <a:pt x="1023" y="125"/>
                  <a:pt x="1023" y="125"/>
                </a:cubicBezTo>
                <a:cubicBezTo>
                  <a:pt x="1023" y="0"/>
                  <a:pt x="1023" y="0"/>
                  <a:pt x="1023" y="0"/>
                </a:cubicBezTo>
                <a:cubicBezTo>
                  <a:pt x="962" y="0"/>
                  <a:pt x="962" y="0"/>
                  <a:pt x="962" y="0"/>
                </a:cubicBezTo>
                <a:cubicBezTo>
                  <a:pt x="962" y="295"/>
                  <a:pt x="962" y="295"/>
                  <a:pt x="962" y="295"/>
                </a:cubicBezTo>
                <a:cubicBezTo>
                  <a:pt x="1023" y="295"/>
                  <a:pt x="1023" y="295"/>
                  <a:pt x="1023" y="295"/>
                </a:cubicBezTo>
                <a:cubicBezTo>
                  <a:pt x="1023" y="181"/>
                  <a:pt x="1023" y="181"/>
                  <a:pt x="1023" y="181"/>
                </a:cubicBezTo>
                <a:cubicBezTo>
                  <a:pt x="1023" y="169"/>
                  <a:pt x="1027" y="158"/>
                  <a:pt x="1034" y="150"/>
                </a:cubicBezTo>
                <a:cubicBezTo>
                  <a:pt x="1040" y="142"/>
                  <a:pt x="1049" y="138"/>
                  <a:pt x="1060" y="138"/>
                </a:cubicBezTo>
                <a:cubicBezTo>
                  <a:pt x="1081" y="138"/>
                  <a:pt x="1092" y="153"/>
                  <a:pt x="1092" y="182"/>
                </a:cubicBezTo>
                <a:cubicBezTo>
                  <a:pt x="1092" y="295"/>
                  <a:pt x="1092" y="295"/>
                  <a:pt x="1092" y="295"/>
                </a:cubicBezTo>
                <a:cubicBezTo>
                  <a:pt x="1153" y="295"/>
                  <a:pt x="1153" y="295"/>
                  <a:pt x="1153" y="295"/>
                </a:cubicBezTo>
                <a:cubicBezTo>
                  <a:pt x="1153" y="173"/>
                  <a:pt x="1153" y="173"/>
                  <a:pt x="1153" y="173"/>
                </a:cubicBezTo>
                <a:cubicBezTo>
                  <a:pt x="1153" y="118"/>
                  <a:pt x="1131" y="91"/>
                  <a:pt x="1086" y="91"/>
                </a:cubicBezTo>
                <a:close/>
                <a:moveTo>
                  <a:pt x="1278" y="35"/>
                </a:moveTo>
                <a:cubicBezTo>
                  <a:pt x="1217" y="53"/>
                  <a:pt x="1217" y="53"/>
                  <a:pt x="1217" y="53"/>
                </a:cubicBezTo>
                <a:cubicBezTo>
                  <a:pt x="1217" y="96"/>
                  <a:pt x="1217" y="96"/>
                  <a:pt x="1217" y="96"/>
                </a:cubicBezTo>
                <a:cubicBezTo>
                  <a:pt x="1184" y="96"/>
                  <a:pt x="1184" y="96"/>
                  <a:pt x="1184" y="96"/>
                </a:cubicBezTo>
                <a:cubicBezTo>
                  <a:pt x="1184" y="141"/>
                  <a:pt x="1184" y="141"/>
                  <a:pt x="1184" y="141"/>
                </a:cubicBezTo>
                <a:cubicBezTo>
                  <a:pt x="1217" y="141"/>
                  <a:pt x="1217" y="141"/>
                  <a:pt x="1217" y="141"/>
                </a:cubicBezTo>
                <a:cubicBezTo>
                  <a:pt x="1217" y="232"/>
                  <a:pt x="1217" y="232"/>
                  <a:pt x="1217" y="232"/>
                </a:cubicBezTo>
                <a:cubicBezTo>
                  <a:pt x="1217" y="277"/>
                  <a:pt x="1238" y="300"/>
                  <a:pt x="1282" y="300"/>
                </a:cubicBezTo>
                <a:cubicBezTo>
                  <a:pt x="1300" y="300"/>
                  <a:pt x="1314" y="297"/>
                  <a:pt x="1323" y="293"/>
                </a:cubicBezTo>
                <a:cubicBezTo>
                  <a:pt x="1323" y="247"/>
                  <a:pt x="1323" y="247"/>
                  <a:pt x="1323" y="247"/>
                </a:cubicBezTo>
                <a:cubicBezTo>
                  <a:pt x="1316" y="251"/>
                  <a:pt x="1309" y="253"/>
                  <a:pt x="1303" y="253"/>
                </a:cubicBezTo>
                <a:cubicBezTo>
                  <a:pt x="1286" y="253"/>
                  <a:pt x="1278" y="242"/>
                  <a:pt x="1278" y="222"/>
                </a:cubicBezTo>
                <a:cubicBezTo>
                  <a:pt x="1278" y="141"/>
                  <a:pt x="1278" y="141"/>
                  <a:pt x="1278" y="141"/>
                </a:cubicBezTo>
                <a:cubicBezTo>
                  <a:pt x="1323" y="141"/>
                  <a:pt x="1323" y="141"/>
                  <a:pt x="1323" y="141"/>
                </a:cubicBezTo>
                <a:cubicBezTo>
                  <a:pt x="1323" y="96"/>
                  <a:pt x="1323" y="96"/>
                  <a:pt x="1323" y="96"/>
                </a:cubicBezTo>
                <a:cubicBezTo>
                  <a:pt x="1278" y="96"/>
                  <a:pt x="1278" y="96"/>
                  <a:pt x="1278" y="96"/>
                </a:cubicBezTo>
                <a:lnTo>
                  <a:pt x="1278" y="35"/>
                </a:lnTo>
                <a:close/>
                <a:moveTo>
                  <a:pt x="1385" y="236"/>
                </a:moveTo>
                <a:cubicBezTo>
                  <a:pt x="1374" y="236"/>
                  <a:pt x="1365" y="239"/>
                  <a:pt x="1359" y="245"/>
                </a:cubicBezTo>
                <a:cubicBezTo>
                  <a:pt x="1352" y="251"/>
                  <a:pt x="1348" y="258"/>
                  <a:pt x="1348" y="268"/>
                </a:cubicBezTo>
                <a:cubicBezTo>
                  <a:pt x="1348" y="277"/>
                  <a:pt x="1352" y="284"/>
                  <a:pt x="1358" y="291"/>
                </a:cubicBezTo>
                <a:cubicBezTo>
                  <a:pt x="1365" y="297"/>
                  <a:pt x="1373" y="300"/>
                  <a:pt x="1384" y="300"/>
                </a:cubicBezTo>
                <a:cubicBezTo>
                  <a:pt x="1394" y="300"/>
                  <a:pt x="1403" y="297"/>
                  <a:pt x="1410" y="291"/>
                </a:cubicBezTo>
                <a:cubicBezTo>
                  <a:pt x="1417" y="285"/>
                  <a:pt x="1420" y="277"/>
                  <a:pt x="1420" y="268"/>
                </a:cubicBezTo>
                <a:cubicBezTo>
                  <a:pt x="1420" y="258"/>
                  <a:pt x="1417" y="251"/>
                  <a:pt x="1410" y="245"/>
                </a:cubicBezTo>
                <a:cubicBezTo>
                  <a:pt x="1404" y="239"/>
                  <a:pt x="1395" y="236"/>
                  <a:pt x="1385" y="236"/>
                </a:cubicBezTo>
                <a:close/>
                <a:moveTo>
                  <a:pt x="1588" y="91"/>
                </a:moveTo>
                <a:cubicBezTo>
                  <a:pt x="1560" y="91"/>
                  <a:pt x="1539" y="103"/>
                  <a:pt x="1524" y="127"/>
                </a:cubicBezTo>
                <a:cubicBezTo>
                  <a:pt x="1524" y="127"/>
                  <a:pt x="1524" y="127"/>
                  <a:pt x="1524" y="127"/>
                </a:cubicBezTo>
                <a:cubicBezTo>
                  <a:pt x="1524" y="96"/>
                  <a:pt x="1524" y="96"/>
                  <a:pt x="1524" y="96"/>
                </a:cubicBezTo>
                <a:cubicBezTo>
                  <a:pt x="1462" y="96"/>
                  <a:pt x="1462" y="96"/>
                  <a:pt x="1462" y="96"/>
                </a:cubicBezTo>
                <a:cubicBezTo>
                  <a:pt x="1462" y="295"/>
                  <a:pt x="1462" y="295"/>
                  <a:pt x="1462" y="295"/>
                </a:cubicBezTo>
                <a:cubicBezTo>
                  <a:pt x="1524" y="295"/>
                  <a:pt x="1524" y="295"/>
                  <a:pt x="1524" y="295"/>
                </a:cubicBezTo>
                <a:cubicBezTo>
                  <a:pt x="1524" y="181"/>
                  <a:pt x="1524" y="181"/>
                  <a:pt x="1524" y="181"/>
                </a:cubicBezTo>
                <a:cubicBezTo>
                  <a:pt x="1524" y="169"/>
                  <a:pt x="1527" y="158"/>
                  <a:pt x="1534" y="150"/>
                </a:cubicBezTo>
                <a:cubicBezTo>
                  <a:pt x="1541" y="142"/>
                  <a:pt x="1550" y="138"/>
                  <a:pt x="1560" y="138"/>
                </a:cubicBezTo>
                <a:cubicBezTo>
                  <a:pt x="1582" y="138"/>
                  <a:pt x="1593" y="153"/>
                  <a:pt x="1593" y="184"/>
                </a:cubicBezTo>
                <a:cubicBezTo>
                  <a:pt x="1593" y="295"/>
                  <a:pt x="1593" y="295"/>
                  <a:pt x="1593" y="295"/>
                </a:cubicBezTo>
                <a:cubicBezTo>
                  <a:pt x="1655" y="295"/>
                  <a:pt x="1655" y="295"/>
                  <a:pt x="1655" y="295"/>
                </a:cubicBezTo>
                <a:cubicBezTo>
                  <a:pt x="1655" y="173"/>
                  <a:pt x="1655" y="173"/>
                  <a:pt x="1655" y="173"/>
                </a:cubicBezTo>
                <a:cubicBezTo>
                  <a:pt x="1655" y="118"/>
                  <a:pt x="1632" y="91"/>
                  <a:pt x="1588" y="91"/>
                </a:cubicBezTo>
                <a:close/>
                <a:moveTo>
                  <a:pt x="1703" y="0"/>
                </a:moveTo>
                <a:cubicBezTo>
                  <a:pt x="1703" y="295"/>
                  <a:pt x="1703" y="295"/>
                  <a:pt x="1703" y="295"/>
                </a:cubicBezTo>
                <a:cubicBezTo>
                  <a:pt x="1765" y="295"/>
                  <a:pt x="1765" y="295"/>
                  <a:pt x="1765" y="295"/>
                </a:cubicBezTo>
                <a:cubicBezTo>
                  <a:pt x="1765" y="0"/>
                  <a:pt x="1765" y="0"/>
                  <a:pt x="1765" y="0"/>
                </a:cubicBezTo>
                <a:lnTo>
                  <a:pt x="17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sp>
        <p:nvSpPr>
          <p:cNvPr id="17" name="Freeform 9">
            <a:extLst>
              <a:ext uri="{FF2B5EF4-FFF2-40B4-BE49-F238E27FC236}">
                <a16:creationId xmlns:a16="http://schemas.microsoft.com/office/drawing/2014/main" id="{CDC6A206-75AC-4A75-97EE-B296C24E1C25}"/>
              </a:ext>
            </a:extLst>
          </p:cNvPr>
          <p:cNvSpPr>
            <a:spLocks noSelect="1"/>
          </p:cNvSpPr>
          <p:nvPr/>
        </p:nvSpPr>
        <p:spPr bwMode="gray">
          <a:xfrm>
            <a:off x="9490307" y="6071185"/>
            <a:ext cx="344611" cy="127079"/>
          </a:xfrm>
          <a:custGeom>
            <a:avLst/>
            <a:gdLst>
              <a:gd name="T0" fmla="*/ 316 w 813"/>
              <a:gd name="T1" fmla="*/ 171 h 300"/>
              <a:gd name="T2" fmla="*/ 316 w 813"/>
              <a:gd name="T3" fmla="*/ 295 h 300"/>
              <a:gd name="T4" fmla="*/ 255 w 813"/>
              <a:gd name="T5" fmla="*/ 295 h 300"/>
              <a:gd name="T6" fmla="*/ 255 w 813"/>
              <a:gd name="T7" fmla="*/ 181 h 300"/>
              <a:gd name="T8" fmla="*/ 223 w 813"/>
              <a:gd name="T9" fmla="*/ 138 h 300"/>
              <a:gd name="T10" fmla="*/ 198 w 813"/>
              <a:gd name="T11" fmla="*/ 151 h 300"/>
              <a:gd name="T12" fmla="*/ 189 w 813"/>
              <a:gd name="T13" fmla="*/ 184 h 300"/>
              <a:gd name="T14" fmla="*/ 189 w 813"/>
              <a:gd name="T15" fmla="*/ 295 h 300"/>
              <a:gd name="T16" fmla="*/ 127 w 813"/>
              <a:gd name="T17" fmla="*/ 295 h 300"/>
              <a:gd name="T18" fmla="*/ 127 w 813"/>
              <a:gd name="T19" fmla="*/ 180 h 300"/>
              <a:gd name="T20" fmla="*/ 96 w 813"/>
              <a:gd name="T21" fmla="*/ 138 h 300"/>
              <a:gd name="T22" fmla="*/ 71 w 813"/>
              <a:gd name="T23" fmla="*/ 150 h 300"/>
              <a:gd name="T24" fmla="*/ 61 w 813"/>
              <a:gd name="T25" fmla="*/ 184 h 300"/>
              <a:gd name="T26" fmla="*/ 61 w 813"/>
              <a:gd name="T27" fmla="*/ 295 h 300"/>
              <a:gd name="T28" fmla="*/ 0 w 813"/>
              <a:gd name="T29" fmla="*/ 295 h 300"/>
              <a:gd name="T30" fmla="*/ 0 w 813"/>
              <a:gd name="T31" fmla="*/ 96 h 300"/>
              <a:gd name="T32" fmla="*/ 61 w 813"/>
              <a:gd name="T33" fmla="*/ 96 h 300"/>
              <a:gd name="T34" fmla="*/ 61 w 813"/>
              <a:gd name="T35" fmla="*/ 127 h 300"/>
              <a:gd name="T36" fmla="*/ 62 w 813"/>
              <a:gd name="T37" fmla="*/ 127 h 300"/>
              <a:gd name="T38" fmla="*/ 89 w 813"/>
              <a:gd name="T39" fmla="*/ 101 h 300"/>
              <a:gd name="T40" fmla="*/ 126 w 813"/>
              <a:gd name="T41" fmla="*/ 91 h 300"/>
              <a:gd name="T42" fmla="*/ 184 w 813"/>
              <a:gd name="T43" fmla="*/ 128 h 300"/>
              <a:gd name="T44" fmla="*/ 251 w 813"/>
              <a:gd name="T45" fmla="*/ 91 h 300"/>
              <a:gd name="T46" fmla="*/ 316 w 813"/>
              <a:gd name="T47" fmla="*/ 171 h 300"/>
              <a:gd name="T48" fmla="*/ 551 w 813"/>
              <a:gd name="T49" fmla="*/ 117 h 300"/>
              <a:gd name="T50" fmla="*/ 572 w 813"/>
              <a:gd name="T51" fmla="*/ 190 h 300"/>
              <a:gd name="T52" fmla="*/ 547 w 813"/>
              <a:gd name="T53" fmla="*/ 270 h 300"/>
              <a:gd name="T54" fmla="*/ 482 w 813"/>
              <a:gd name="T55" fmla="*/ 300 h 300"/>
              <a:gd name="T56" fmla="*/ 427 w 813"/>
              <a:gd name="T57" fmla="*/ 272 h 300"/>
              <a:gd name="T58" fmla="*/ 426 w 813"/>
              <a:gd name="T59" fmla="*/ 272 h 300"/>
              <a:gd name="T60" fmla="*/ 426 w 813"/>
              <a:gd name="T61" fmla="*/ 295 h 300"/>
              <a:gd name="T62" fmla="*/ 365 w 813"/>
              <a:gd name="T63" fmla="*/ 295 h 300"/>
              <a:gd name="T64" fmla="*/ 365 w 813"/>
              <a:gd name="T65" fmla="*/ 0 h 300"/>
              <a:gd name="T66" fmla="*/ 426 w 813"/>
              <a:gd name="T67" fmla="*/ 0 h 300"/>
              <a:gd name="T68" fmla="*/ 426 w 813"/>
              <a:gd name="T69" fmla="*/ 126 h 300"/>
              <a:gd name="T70" fmla="*/ 427 w 813"/>
              <a:gd name="T71" fmla="*/ 126 h 300"/>
              <a:gd name="T72" fmla="*/ 492 w 813"/>
              <a:gd name="T73" fmla="*/ 91 h 300"/>
              <a:gd name="T74" fmla="*/ 551 w 813"/>
              <a:gd name="T75" fmla="*/ 117 h 300"/>
              <a:gd name="T76" fmla="*/ 509 w 813"/>
              <a:gd name="T77" fmla="*/ 191 h 300"/>
              <a:gd name="T78" fmla="*/ 498 w 813"/>
              <a:gd name="T79" fmla="*/ 152 h 300"/>
              <a:gd name="T80" fmla="*/ 468 w 813"/>
              <a:gd name="T81" fmla="*/ 138 h 300"/>
              <a:gd name="T82" fmla="*/ 437 w 813"/>
              <a:gd name="T83" fmla="*/ 152 h 300"/>
              <a:gd name="T84" fmla="*/ 425 w 813"/>
              <a:gd name="T85" fmla="*/ 188 h 300"/>
              <a:gd name="T86" fmla="*/ 425 w 813"/>
              <a:gd name="T87" fmla="*/ 208 h 300"/>
              <a:gd name="T88" fmla="*/ 436 w 813"/>
              <a:gd name="T89" fmla="*/ 240 h 300"/>
              <a:gd name="T90" fmla="*/ 465 w 813"/>
              <a:gd name="T91" fmla="*/ 253 h 300"/>
              <a:gd name="T92" fmla="*/ 497 w 813"/>
              <a:gd name="T93" fmla="*/ 237 h 300"/>
              <a:gd name="T94" fmla="*/ 509 w 813"/>
              <a:gd name="T95" fmla="*/ 191 h 300"/>
              <a:gd name="T96" fmla="*/ 813 w 813"/>
              <a:gd name="T97" fmla="*/ 193 h 300"/>
              <a:gd name="T98" fmla="*/ 784 w 813"/>
              <a:gd name="T99" fmla="*/ 271 h 300"/>
              <a:gd name="T100" fmla="*/ 704 w 813"/>
              <a:gd name="T101" fmla="*/ 300 h 300"/>
              <a:gd name="T102" fmla="*/ 626 w 813"/>
              <a:gd name="T103" fmla="*/ 272 h 300"/>
              <a:gd name="T104" fmla="*/ 597 w 813"/>
              <a:gd name="T105" fmla="*/ 196 h 300"/>
              <a:gd name="T106" fmla="*/ 627 w 813"/>
              <a:gd name="T107" fmla="*/ 119 h 300"/>
              <a:gd name="T108" fmla="*/ 707 w 813"/>
              <a:gd name="T109" fmla="*/ 91 h 300"/>
              <a:gd name="T110" fmla="*/ 785 w 813"/>
              <a:gd name="T111" fmla="*/ 119 h 300"/>
              <a:gd name="T112" fmla="*/ 813 w 813"/>
              <a:gd name="T113" fmla="*/ 193 h 300"/>
              <a:gd name="T114" fmla="*/ 750 w 813"/>
              <a:gd name="T115" fmla="*/ 194 h 300"/>
              <a:gd name="T116" fmla="*/ 706 w 813"/>
              <a:gd name="T117" fmla="*/ 138 h 300"/>
              <a:gd name="T118" fmla="*/ 672 w 813"/>
              <a:gd name="T119" fmla="*/ 153 h 300"/>
              <a:gd name="T120" fmla="*/ 660 w 813"/>
              <a:gd name="T121" fmla="*/ 195 h 300"/>
              <a:gd name="T122" fmla="*/ 706 w 813"/>
              <a:gd name="T123" fmla="*/ 253 h 300"/>
              <a:gd name="T124" fmla="*/ 750 w 813"/>
              <a:gd name="T125" fmla="*/ 19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3" h="300">
                <a:moveTo>
                  <a:pt x="316" y="171"/>
                </a:moveTo>
                <a:cubicBezTo>
                  <a:pt x="316" y="295"/>
                  <a:pt x="316" y="295"/>
                  <a:pt x="316" y="295"/>
                </a:cubicBezTo>
                <a:cubicBezTo>
                  <a:pt x="255" y="295"/>
                  <a:pt x="255" y="295"/>
                  <a:pt x="255" y="295"/>
                </a:cubicBezTo>
                <a:cubicBezTo>
                  <a:pt x="255" y="181"/>
                  <a:pt x="255" y="181"/>
                  <a:pt x="255" y="181"/>
                </a:cubicBezTo>
                <a:cubicBezTo>
                  <a:pt x="255" y="152"/>
                  <a:pt x="244" y="138"/>
                  <a:pt x="223" y="138"/>
                </a:cubicBezTo>
                <a:cubicBezTo>
                  <a:pt x="213" y="138"/>
                  <a:pt x="204" y="142"/>
                  <a:pt x="198" y="151"/>
                </a:cubicBezTo>
                <a:cubicBezTo>
                  <a:pt x="192" y="160"/>
                  <a:pt x="189" y="171"/>
                  <a:pt x="189" y="184"/>
                </a:cubicBezTo>
                <a:cubicBezTo>
                  <a:pt x="189" y="295"/>
                  <a:pt x="189" y="295"/>
                  <a:pt x="189" y="295"/>
                </a:cubicBezTo>
                <a:cubicBezTo>
                  <a:pt x="127" y="295"/>
                  <a:pt x="127" y="295"/>
                  <a:pt x="127" y="295"/>
                </a:cubicBezTo>
                <a:cubicBezTo>
                  <a:pt x="127" y="180"/>
                  <a:pt x="127" y="180"/>
                  <a:pt x="127" y="180"/>
                </a:cubicBezTo>
                <a:cubicBezTo>
                  <a:pt x="127" y="152"/>
                  <a:pt x="117" y="138"/>
                  <a:pt x="96" y="138"/>
                </a:cubicBezTo>
                <a:cubicBezTo>
                  <a:pt x="85" y="138"/>
                  <a:pt x="77" y="142"/>
                  <a:pt x="71" y="150"/>
                </a:cubicBezTo>
                <a:cubicBezTo>
                  <a:pt x="64" y="159"/>
                  <a:pt x="61" y="170"/>
                  <a:pt x="61" y="184"/>
                </a:cubicBezTo>
                <a:cubicBezTo>
                  <a:pt x="61" y="295"/>
                  <a:pt x="61" y="295"/>
                  <a:pt x="61" y="295"/>
                </a:cubicBezTo>
                <a:cubicBezTo>
                  <a:pt x="0" y="295"/>
                  <a:pt x="0" y="295"/>
                  <a:pt x="0" y="295"/>
                </a:cubicBezTo>
                <a:cubicBezTo>
                  <a:pt x="0" y="96"/>
                  <a:pt x="0" y="96"/>
                  <a:pt x="0" y="96"/>
                </a:cubicBezTo>
                <a:cubicBezTo>
                  <a:pt x="61" y="96"/>
                  <a:pt x="61" y="96"/>
                  <a:pt x="61" y="96"/>
                </a:cubicBezTo>
                <a:cubicBezTo>
                  <a:pt x="61" y="127"/>
                  <a:pt x="61" y="127"/>
                  <a:pt x="61" y="127"/>
                </a:cubicBezTo>
                <a:cubicBezTo>
                  <a:pt x="62" y="127"/>
                  <a:pt x="62" y="127"/>
                  <a:pt x="62" y="127"/>
                </a:cubicBezTo>
                <a:cubicBezTo>
                  <a:pt x="68" y="116"/>
                  <a:pt x="77" y="108"/>
                  <a:pt x="89" y="101"/>
                </a:cubicBezTo>
                <a:cubicBezTo>
                  <a:pt x="100" y="94"/>
                  <a:pt x="113" y="91"/>
                  <a:pt x="126" y="91"/>
                </a:cubicBezTo>
                <a:cubicBezTo>
                  <a:pt x="154" y="91"/>
                  <a:pt x="174" y="103"/>
                  <a:pt x="184" y="128"/>
                </a:cubicBezTo>
                <a:cubicBezTo>
                  <a:pt x="199" y="103"/>
                  <a:pt x="222" y="91"/>
                  <a:pt x="251" y="91"/>
                </a:cubicBezTo>
                <a:cubicBezTo>
                  <a:pt x="294" y="91"/>
                  <a:pt x="316" y="118"/>
                  <a:pt x="316" y="171"/>
                </a:cubicBezTo>
                <a:close/>
                <a:moveTo>
                  <a:pt x="551" y="117"/>
                </a:moveTo>
                <a:cubicBezTo>
                  <a:pt x="565" y="135"/>
                  <a:pt x="572" y="159"/>
                  <a:pt x="572" y="190"/>
                </a:cubicBezTo>
                <a:cubicBezTo>
                  <a:pt x="572" y="223"/>
                  <a:pt x="564" y="250"/>
                  <a:pt x="547" y="270"/>
                </a:cubicBezTo>
                <a:cubicBezTo>
                  <a:pt x="531" y="290"/>
                  <a:pt x="510" y="300"/>
                  <a:pt x="482" y="300"/>
                </a:cubicBezTo>
                <a:cubicBezTo>
                  <a:pt x="458" y="300"/>
                  <a:pt x="439" y="291"/>
                  <a:pt x="427" y="272"/>
                </a:cubicBezTo>
                <a:cubicBezTo>
                  <a:pt x="426" y="272"/>
                  <a:pt x="426" y="272"/>
                  <a:pt x="426" y="272"/>
                </a:cubicBezTo>
                <a:cubicBezTo>
                  <a:pt x="426" y="295"/>
                  <a:pt x="426" y="295"/>
                  <a:pt x="426" y="295"/>
                </a:cubicBezTo>
                <a:cubicBezTo>
                  <a:pt x="365" y="295"/>
                  <a:pt x="365" y="295"/>
                  <a:pt x="365" y="295"/>
                </a:cubicBezTo>
                <a:cubicBezTo>
                  <a:pt x="365" y="0"/>
                  <a:pt x="365" y="0"/>
                  <a:pt x="365" y="0"/>
                </a:cubicBezTo>
                <a:cubicBezTo>
                  <a:pt x="426" y="0"/>
                  <a:pt x="426" y="0"/>
                  <a:pt x="426" y="0"/>
                </a:cubicBezTo>
                <a:cubicBezTo>
                  <a:pt x="426" y="126"/>
                  <a:pt x="426" y="126"/>
                  <a:pt x="426" y="126"/>
                </a:cubicBezTo>
                <a:cubicBezTo>
                  <a:pt x="427" y="126"/>
                  <a:pt x="427" y="126"/>
                  <a:pt x="427" y="126"/>
                </a:cubicBezTo>
                <a:cubicBezTo>
                  <a:pt x="442" y="103"/>
                  <a:pt x="464" y="91"/>
                  <a:pt x="492" y="91"/>
                </a:cubicBezTo>
                <a:cubicBezTo>
                  <a:pt x="517" y="91"/>
                  <a:pt x="537" y="100"/>
                  <a:pt x="551" y="117"/>
                </a:cubicBezTo>
                <a:close/>
                <a:moveTo>
                  <a:pt x="509" y="191"/>
                </a:moveTo>
                <a:cubicBezTo>
                  <a:pt x="509" y="174"/>
                  <a:pt x="505" y="161"/>
                  <a:pt x="498" y="152"/>
                </a:cubicBezTo>
                <a:cubicBezTo>
                  <a:pt x="491" y="143"/>
                  <a:pt x="481" y="138"/>
                  <a:pt x="468" y="138"/>
                </a:cubicBezTo>
                <a:cubicBezTo>
                  <a:pt x="456" y="138"/>
                  <a:pt x="445" y="143"/>
                  <a:pt x="437" y="152"/>
                </a:cubicBezTo>
                <a:cubicBezTo>
                  <a:pt x="429" y="161"/>
                  <a:pt x="425" y="173"/>
                  <a:pt x="425" y="188"/>
                </a:cubicBezTo>
                <a:cubicBezTo>
                  <a:pt x="425" y="208"/>
                  <a:pt x="425" y="208"/>
                  <a:pt x="425" y="208"/>
                </a:cubicBezTo>
                <a:cubicBezTo>
                  <a:pt x="425" y="221"/>
                  <a:pt x="429" y="232"/>
                  <a:pt x="436" y="240"/>
                </a:cubicBezTo>
                <a:cubicBezTo>
                  <a:pt x="444" y="249"/>
                  <a:pt x="453" y="253"/>
                  <a:pt x="465" y="253"/>
                </a:cubicBezTo>
                <a:cubicBezTo>
                  <a:pt x="479" y="253"/>
                  <a:pt x="489" y="247"/>
                  <a:pt x="497" y="237"/>
                </a:cubicBezTo>
                <a:cubicBezTo>
                  <a:pt x="505" y="226"/>
                  <a:pt x="509" y="210"/>
                  <a:pt x="509" y="191"/>
                </a:cubicBezTo>
                <a:close/>
                <a:moveTo>
                  <a:pt x="813" y="193"/>
                </a:moveTo>
                <a:cubicBezTo>
                  <a:pt x="813" y="226"/>
                  <a:pt x="803" y="252"/>
                  <a:pt x="784" y="271"/>
                </a:cubicBezTo>
                <a:cubicBezTo>
                  <a:pt x="764" y="290"/>
                  <a:pt x="738" y="300"/>
                  <a:pt x="704" y="300"/>
                </a:cubicBezTo>
                <a:cubicBezTo>
                  <a:pt x="671" y="300"/>
                  <a:pt x="645" y="291"/>
                  <a:pt x="626" y="272"/>
                </a:cubicBezTo>
                <a:cubicBezTo>
                  <a:pt x="607" y="253"/>
                  <a:pt x="597" y="228"/>
                  <a:pt x="597" y="196"/>
                </a:cubicBezTo>
                <a:cubicBezTo>
                  <a:pt x="597" y="163"/>
                  <a:pt x="607" y="137"/>
                  <a:pt x="627" y="119"/>
                </a:cubicBezTo>
                <a:cubicBezTo>
                  <a:pt x="647" y="100"/>
                  <a:pt x="673" y="91"/>
                  <a:pt x="707" y="91"/>
                </a:cubicBezTo>
                <a:cubicBezTo>
                  <a:pt x="740" y="91"/>
                  <a:pt x="766" y="100"/>
                  <a:pt x="785" y="119"/>
                </a:cubicBezTo>
                <a:cubicBezTo>
                  <a:pt x="804" y="137"/>
                  <a:pt x="813" y="162"/>
                  <a:pt x="813" y="193"/>
                </a:cubicBezTo>
                <a:close/>
                <a:moveTo>
                  <a:pt x="750" y="194"/>
                </a:moveTo>
                <a:cubicBezTo>
                  <a:pt x="750" y="157"/>
                  <a:pt x="735" y="138"/>
                  <a:pt x="706" y="138"/>
                </a:cubicBezTo>
                <a:cubicBezTo>
                  <a:pt x="691" y="138"/>
                  <a:pt x="680" y="143"/>
                  <a:pt x="672" y="153"/>
                </a:cubicBezTo>
                <a:cubicBezTo>
                  <a:pt x="664" y="163"/>
                  <a:pt x="660" y="177"/>
                  <a:pt x="660" y="195"/>
                </a:cubicBezTo>
                <a:cubicBezTo>
                  <a:pt x="660" y="234"/>
                  <a:pt x="675" y="253"/>
                  <a:pt x="706" y="253"/>
                </a:cubicBezTo>
                <a:cubicBezTo>
                  <a:pt x="736" y="253"/>
                  <a:pt x="750" y="233"/>
                  <a:pt x="750" y="19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sp>
        <p:nvSpPr>
          <p:cNvPr id="24" name="Freeform 13">
            <a:extLst>
              <a:ext uri="{FF2B5EF4-FFF2-40B4-BE49-F238E27FC236}">
                <a16:creationId xmlns:a16="http://schemas.microsoft.com/office/drawing/2014/main" id="{31D0FF1F-7CCB-4A92-903F-3DD77450A463}"/>
              </a:ext>
            </a:extLst>
          </p:cNvPr>
          <p:cNvSpPr>
            <a:spLocks noSelect="1"/>
          </p:cNvSpPr>
          <p:nvPr/>
        </p:nvSpPr>
        <p:spPr bwMode="gray">
          <a:xfrm>
            <a:off x="4762" y="719138"/>
            <a:ext cx="2298102" cy="1441450"/>
          </a:xfrm>
          <a:custGeom>
            <a:avLst/>
            <a:gdLst>
              <a:gd name="T0" fmla="*/ 5433 w 5433"/>
              <a:gd name="T1" fmla="*/ 750 h 3403"/>
              <a:gd name="T2" fmla="*/ 4683 w 5433"/>
              <a:gd name="T3" fmla="*/ 0 h 3403"/>
              <a:gd name="T4" fmla="*/ 0 w 5433"/>
              <a:gd name="T5" fmla="*/ 0 h 3403"/>
              <a:gd name="T6" fmla="*/ 0 w 5433"/>
              <a:gd name="T7" fmla="*/ 3403 h 3403"/>
              <a:gd name="T8" fmla="*/ 5433 w 5433"/>
              <a:gd name="T9" fmla="*/ 3403 h 3403"/>
              <a:gd name="T10" fmla="*/ 5433 w 5433"/>
              <a:gd name="T11" fmla="*/ 750 h 3403"/>
            </a:gdLst>
            <a:ahLst/>
            <a:cxnLst>
              <a:cxn ang="0">
                <a:pos x="T0" y="T1"/>
              </a:cxn>
              <a:cxn ang="0">
                <a:pos x="T2" y="T3"/>
              </a:cxn>
              <a:cxn ang="0">
                <a:pos x="T4" y="T5"/>
              </a:cxn>
              <a:cxn ang="0">
                <a:pos x="T6" y="T7"/>
              </a:cxn>
              <a:cxn ang="0">
                <a:pos x="T8" y="T9"/>
              </a:cxn>
              <a:cxn ang="0">
                <a:pos x="T10" y="T11"/>
              </a:cxn>
            </a:cxnLst>
            <a:rect l="0" t="0" r="r" b="b"/>
            <a:pathLst>
              <a:path w="5433" h="3403">
                <a:moveTo>
                  <a:pt x="5433" y="750"/>
                </a:moveTo>
                <a:cubicBezTo>
                  <a:pt x="5433" y="338"/>
                  <a:pt x="5095" y="0"/>
                  <a:pt x="4683" y="0"/>
                </a:cubicBezTo>
                <a:cubicBezTo>
                  <a:pt x="0" y="0"/>
                  <a:pt x="0" y="0"/>
                  <a:pt x="0" y="0"/>
                </a:cubicBezTo>
                <a:cubicBezTo>
                  <a:pt x="0" y="3403"/>
                  <a:pt x="0" y="3403"/>
                  <a:pt x="0" y="3403"/>
                </a:cubicBezTo>
                <a:cubicBezTo>
                  <a:pt x="5433" y="3403"/>
                  <a:pt x="5433" y="3403"/>
                  <a:pt x="5433" y="3403"/>
                </a:cubicBezTo>
                <a:lnTo>
                  <a:pt x="5433" y="750"/>
                </a:lnTo>
                <a:close/>
              </a:path>
            </a:pathLst>
          </a:custGeom>
          <a:solidFill>
            <a:srgbClr val="009EE2"/>
          </a:solidFill>
          <a:ln>
            <a:noFill/>
          </a:ln>
          <a:effectLst>
            <a:outerShdw blurRad="76200" sx="104000" sy="104000" algn="ctr" rotWithShape="0">
              <a:srgbClr val="D0CECE">
                <a:alpha val="76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pic>
        <p:nvPicPr>
          <p:cNvPr id="26" name="***logo">
            <a:extLst>
              <a:ext uri="{FF2B5EF4-FFF2-40B4-BE49-F238E27FC236}">
                <a16:creationId xmlns:a16="http://schemas.microsoft.com/office/drawing/2014/main" id="{A2409C37-EC2C-4007-89C3-F83F32B5BFF0}"/>
              </a:ext>
            </a:extLst>
          </p:cNvPr>
          <p:cNvPicPr>
            <a:picLocks noSelect="1" noChangeAspect="1"/>
          </p:cNvPicPr>
          <p:nvPr/>
        </p:nvPicPr>
        <p:blipFill>
          <a:blip r:embed="rId3"/>
          <a:stretch>
            <a:fillRect/>
          </a:stretch>
        </p:blipFill>
        <p:spPr bwMode="gray">
          <a:xfrm>
            <a:off x="4679" y="719280"/>
            <a:ext cx="2298002" cy="1440600"/>
          </a:xfrm>
          <a:prstGeom prst="rect">
            <a:avLst/>
          </a:prstGeom>
        </p:spPr>
      </p:pic>
      <p:sp>
        <p:nvSpPr>
          <p:cNvPr id="2" name="Titel 1"/>
          <p:cNvSpPr>
            <a:spLocks noGrp="1" noSelect="1"/>
          </p:cNvSpPr>
          <p:nvPr>
            <p:ph type="ctrTitle" hasCustomPrompt="1"/>
          </p:nvPr>
        </p:nvSpPr>
        <p:spPr bwMode="gray">
          <a:xfrm>
            <a:off x="1337078" y="3615160"/>
            <a:ext cx="9150266" cy="1974081"/>
          </a:xfrm>
        </p:spPr>
        <p:txBody>
          <a:bodyPr anchor="t" anchorCtr="0"/>
          <a:lstStyle>
            <a:lvl1pPr algn="l">
              <a:defRPr sz="5398">
                <a:solidFill>
                  <a:schemeClr val="tx1"/>
                </a:solidFill>
              </a:defRPr>
            </a:lvl1pPr>
          </a:lstStyle>
          <a:p>
            <a:r>
              <a:rPr lang="nl-NL" noProof="1"/>
              <a:t>[Titel]</a:t>
            </a:r>
          </a:p>
        </p:txBody>
      </p:sp>
      <p:sp>
        <p:nvSpPr>
          <p:cNvPr id="25" name="Tekstvak 24">
            <a:extLst>
              <a:ext uri="{FF2B5EF4-FFF2-40B4-BE49-F238E27FC236}">
                <a16:creationId xmlns:a16="http://schemas.microsoft.com/office/drawing/2014/main" id="{852E0A09-B181-4752-A40D-03F7FD648B62}"/>
              </a:ext>
            </a:extLst>
          </p:cNvPr>
          <p:cNvSpPr txBox="1">
            <a:spLocks noSelect="1"/>
          </p:cNvSpPr>
          <p:nvPr/>
        </p:nvSpPr>
        <p:spPr bwMode="gray">
          <a:xfrm>
            <a:off x="1920623" y="6024207"/>
            <a:ext cx="143979" cy="246221"/>
          </a:xfrm>
          <a:prstGeom prst="rect">
            <a:avLst/>
          </a:prstGeom>
          <a:noFill/>
        </p:spPr>
        <p:txBody>
          <a:bodyPr wrap="square" lIns="0" tIns="0" rIns="0" bIns="0" rtlCol="0" anchor="ctr">
            <a:spAutoFit/>
          </a:bodyPr>
          <a:lstStyle/>
          <a:p>
            <a:pPr algn="ctr"/>
            <a:endParaRPr lang="nl-NL" sz="1600" b="1" dirty="0">
              <a:solidFill>
                <a:schemeClr val="bg1"/>
              </a:solidFill>
              <a:latin typeface="+mj-lt"/>
            </a:endParaRPr>
          </a:p>
        </p:txBody>
      </p:sp>
      <p:sp>
        <p:nvSpPr>
          <p:cNvPr id="5" name="Tijdelijke aanduiding voor datum 4">
            <a:extLst>
              <a:ext uri="{FF2B5EF4-FFF2-40B4-BE49-F238E27FC236}">
                <a16:creationId xmlns:a16="http://schemas.microsoft.com/office/drawing/2014/main" id="{E6EABFAD-214C-4864-A57B-2711BA724238}"/>
              </a:ext>
            </a:extLst>
          </p:cNvPr>
          <p:cNvSpPr>
            <a:spLocks noGrp="1" noSelect="1"/>
          </p:cNvSpPr>
          <p:nvPr>
            <p:ph type="dt" sz="half" idx="10"/>
          </p:nvPr>
        </p:nvSpPr>
        <p:spPr>
          <a:xfrm>
            <a:off x="359947" y="6021288"/>
            <a:ext cx="1704655" cy="252000"/>
          </a:xfrm>
        </p:spPr>
        <p:txBody>
          <a:bodyPr/>
          <a:lstStyle/>
          <a:p>
            <a:fld id="{AC7B0527-50C0-485F-A597-CE25913B99A9}" type="datetimeFigureOut">
              <a:rPr lang="nl-NL" smtClean="0"/>
              <a:t>9-11-2022</a:t>
            </a:fld>
            <a:endParaRPr lang="nl-NL"/>
          </a:p>
        </p:txBody>
      </p:sp>
      <p:sp>
        <p:nvSpPr>
          <p:cNvPr id="6" name="Tijdelijke aanduiding voor voettekst 5">
            <a:extLst>
              <a:ext uri="{FF2B5EF4-FFF2-40B4-BE49-F238E27FC236}">
                <a16:creationId xmlns:a16="http://schemas.microsoft.com/office/drawing/2014/main" id="{6466F835-F5E6-45F4-B804-957BFF45B0FE}"/>
              </a:ext>
            </a:extLst>
          </p:cNvPr>
          <p:cNvSpPr>
            <a:spLocks noGrp="1" noSelect="1"/>
          </p:cNvSpPr>
          <p:nvPr>
            <p:ph type="ftr" sz="quarter" idx="11"/>
          </p:nvPr>
        </p:nvSpPr>
        <p:spPr/>
        <p:txBody>
          <a:bodyPr/>
          <a:lstStyle/>
          <a:p>
            <a:endParaRPr lang="nl-NL"/>
          </a:p>
        </p:txBody>
      </p:sp>
    </p:spTree>
    <p:extLst>
      <p:ext uri="{BB962C8B-B14F-4D97-AF65-F5344CB8AC3E}">
        <p14:creationId xmlns:p14="http://schemas.microsoft.com/office/powerpoint/2010/main" val="224502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Sluitdia">
    <p:bg>
      <p:bgPr>
        <a:solidFill>
          <a:srgbClr val="D4EDFC"/>
        </a:solidFill>
        <a:effectLst/>
      </p:bgPr>
    </p:bg>
    <p:spTree>
      <p:nvGrpSpPr>
        <p:cNvPr id="1" name=""/>
        <p:cNvGrpSpPr/>
        <p:nvPr/>
      </p:nvGrpSpPr>
      <p:grpSpPr>
        <a:xfrm>
          <a:off x="0" y="0"/>
          <a:ext cx="0" cy="0"/>
          <a:chOff x="0" y="0"/>
          <a:chExt cx="0" cy="0"/>
        </a:xfrm>
      </p:grpSpPr>
      <p:pic>
        <p:nvPicPr>
          <p:cNvPr id="19" name="***druppels">
            <a:extLst>
              <a:ext uri="{FF2B5EF4-FFF2-40B4-BE49-F238E27FC236}">
                <a16:creationId xmlns:a16="http://schemas.microsoft.com/office/drawing/2014/main" id="{E67B26CA-29A9-44BD-986F-D8E401274E60}"/>
              </a:ext>
            </a:extLst>
          </p:cNvPr>
          <p:cNvPicPr>
            <a:picLocks noSelect="1" noChangeAspect="1"/>
          </p:cNvPicPr>
          <p:nvPr/>
        </p:nvPicPr>
        <p:blipFill>
          <a:blip r:embed="rId2"/>
          <a:stretch>
            <a:fillRect/>
          </a:stretch>
        </p:blipFill>
        <p:spPr bwMode="gray">
          <a:xfrm>
            <a:off x="0" y="0"/>
            <a:ext cx="2529181" cy="6858000"/>
          </a:xfrm>
          <a:prstGeom prst="rect">
            <a:avLst/>
          </a:prstGeom>
        </p:spPr>
      </p:pic>
      <p:sp>
        <p:nvSpPr>
          <p:cNvPr id="15" name="Rectangle 7">
            <a:extLst>
              <a:ext uri="{FF2B5EF4-FFF2-40B4-BE49-F238E27FC236}">
                <a16:creationId xmlns:a16="http://schemas.microsoft.com/office/drawing/2014/main" id="{E98C197E-8795-4495-A64A-D446520F9A62}"/>
              </a:ext>
            </a:extLst>
          </p:cNvPr>
          <p:cNvSpPr>
            <a:spLocks noSelect="1" noChangeArrowheads="1"/>
          </p:cNvSpPr>
          <p:nvPr/>
        </p:nvSpPr>
        <p:spPr bwMode="gray">
          <a:xfrm>
            <a:off x="0" y="5902805"/>
            <a:ext cx="11083141" cy="47972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sp>
        <p:nvSpPr>
          <p:cNvPr id="16" name="Freeform 8">
            <a:extLst>
              <a:ext uri="{FF2B5EF4-FFF2-40B4-BE49-F238E27FC236}">
                <a16:creationId xmlns:a16="http://schemas.microsoft.com/office/drawing/2014/main" id="{7E192F58-F91B-4416-B477-74B5401C0FA3}"/>
              </a:ext>
            </a:extLst>
          </p:cNvPr>
          <p:cNvSpPr>
            <a:spLocks noSelect="1"/>
          </p:cNvSpPr>
          <p:nvPr/>
        </p:nvSpPr>
        <p:spPr bwMode="gray">
          <a:xfrm>
            <a:off x="9850799" y="6071185"/>
            <a:ext cx="747981" cy="127079"/>
          </a:xfrm>
          <a:custGeom>
            <a:avLst/>
            <a:gdLst>
              <a:gd name="T0" fmla="*/ 192 w 1765"/>
              <a:gd name="T1" fmla="*/ 295 h 300"/>
              <a:gd name="T2" fmla="*/ 130 w 1765"/>
              <a:gd name="T3" fmla="*/ 265 h 300"/>
              <a:gd name="T4" fmla="*/ 0 w 1765"/>
              <a:gd name="T5" fmla="*/ 96 h 300"/>
              <a:gd name="T6" fmla="*/ 95 w 1765"/>
              <a:gd name="T7" fmla="*/ 253 h 300"/>
              <a:gd name="T8" fmla="*/ 131 w 1765"/>
              <a:gd name="T9" fmla="*/ 96 h 300"/>
              <a:gd name="T10" fmla="*/ 258 w 1765"/>
              <a:gd name="T11" fmla="*/ 96 h 300"/>
              <a:gd name="T12" fmla="*/ 258 w 1765"/>
              <a:gd name="T13" fmla="*/ 141 h 300"/>
              <a:gd name="T14" fmla="*/ 364 w 1765"/>
              <a:gd name="T15" fmla="*/ 293 h 300"/>
              <a:gd name="T16" fmla="*/ 320 w 1765"/>
              <a:gd name="T17" fmla="*/ 222 h 300"/>
              <a:gd name="T18" fmla="*/ 364 w 1765"/>
              <a:gd name="T19" fmla="*/ 96 h 300"/>
              <a:gd name="T20" fmla="*/ 459 w 1765"/>
              <a:gd name="T21" fmla="*/ 133 h 300"/>
              <a:gd name="T22" fmla="*/ 397 w 1765"/>
              <a:gd name="T23" fmla="*/ 96 h 300"/>
              <a:gd name="T24" fmla="*/ 458 w 1765"/>
              <a:gd name="T25" fmla="*/ 200 h 300"/>
              <a:gd name="T26" fmla="*/ 527 w 1765"/>
              <a:gd name="T27" fmla="*/ 151 h 300"/>
              <a:gd name="T28" fmla="*/ 459 w 1765"/>
              <a:gd name="T29" fmla="*/ 133 h 300"/>
              <a:gd name="T30" fmla="*/ 734 w 1765"/>
              <a:gd name="T31" fmla="*/ 213 h 300"/>
              <a:gd name="T32" fmla="*/ 717 w 1765"/>
              <a:gd name="T33" fmla="*/ 241 h 300"/>
              <a:gd name="T34" fmla="*/ 570 w 1765"/>
              <a:gd name="T35" fmla="*/ 273 h 300"/>
              <a:gd name="T36" fmla="*/ 643 w 1765"/>
              <a:gd name="T37" fmla="*/ 91 h 300"/>
              <a:gd name="T38" fmla="*/ 643 w 1765"/>
              <a:gd name="T39" fmla="*/ 132 h 300"/>
              <a:gd name="T40" fmla="*/ 677 w 1765"/>
              <a:gd name="T41" fmla="*/ 175 h 300"/>
              <a:gd name="T42" fmla="*/ 787 w 1765"/>
              <a:gd name="T43" fmla="*/ 272 h 300"/>
              <a:gd name="T44" fmla="*/ 922 w 1765"/>
              <a:gd name="T45" fmla="*/ 238 h 300"/>
              <a:gd name="T46" fmla="*/ 821 w 1765"/>
              <a:gd name="T47" fmla="*/ 196 h 300"/>
              <a:gd name="T48" fmla="*/ 922 w 1765"/>
              <a:gd name="T49" fmla="*/ 152 h 300"/>
              <a:gd name="T50" fmla="*/ 789 w 1765"/>
              <a:gd name="T51" fmla="*/ 120 h 300"/>
              <a:gd name="T52" fmla="*/ 1023 w 1765"/>
              <a:gd name="T53" fmla="*/ 125 h 300"/>
              <a:gd name="T54" fmla="*/ 962 w 1765"/>
              <a:gd name="T55" fmla="*/ 295 h 300"/>
              <a:gd name="T56" fmla="*/ 1034 w 1765"/>
              <a:gd name="T57" fmla="*/ 150 h 300"/>
              <a:gd name="T58" fmla="*/ 1092 w 1765"/>
              <a:gd name="T59" fmla="*/ 295 h 300"/>
              <a:gd name="T60" fmla="*/ 1086 w 1765"/>
              <a:gd name="T61" fmla="*/ 91 h 300"/>
              <a:gd name="T62" fmla="*/ 1217 w 1765"/>
              <a:gd name="T63" fmla="*/ 96 h 300"/>
              <a:gd name="T64" fmla="*/ 1217 w 1765"/>
              <a:gd name="T65" fmla="*/ 141 h 300"/>
              <a:gd name="T66" fmla="*/ 1323 w 1765"/>
              <a:gd name="T67" fmla="*/ 293 h 300"/>
              <a:gd name="T68" fmla="*/ 1278 w 1765"/>
              <a:gd name="T69" fmla="*/ 222 h 300"/>
              <a:gd name="T70" fmla="*/ 1323 w 1765"/>
              <a:gd name="T71" fmla="*/ 96 h 300"/>
              <a:gd name="T72" fmla="*/ 1385 w 1765"/>
              <a:gd name="T73" fmla="*/ 236 h 300"/>
              <a:gd name="T74" fmla="*/ 1358 w 1765"/>
              <a:gd name="T75" fmla="*/ 291 h 300"/>
              <a:gd name="T76" fmla="*/ 1420 w 1765"/>
              <a:gd name="T77" fmla="*/ 268 h 300"/>
              <a:gd name="T78" fmla="*/ 1588 w 1765"/>
              <a:gd name="T79" fmla="*/ 91 h 300"/>
              <a:gd name="T80" fmla="*/ 1524 w 1765"/>
              <a:gd name="T81" fmla="*/ 96 h 300"/>
              <a:gd name="T82" fmla="*/ 1524 w 1765"/>
              <a:gd name="T83" fmla="*/ 295 h 300"/>
              <a:gd name="T84" fmla="*/ 1560 w 1765"/>
              <a:gd name="T85" fmla="*/ 138 h 300"/>
              <a:gd name="T86" fmla="*/ 1655 w 1765"/>
              <a:gd name="T87" fmla="*/ 295 h 300"/>
              <a:gd name="T88" fmla="*/ 1703 w 1765"/>
              <a:gd name="T89" fmla="*/ 0 h 300"/>
              <a:gd name="T90" fmla="*/ 1765 w 1765"/>
              <a:gd name="T91"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65" h="300">
                <a:moveTo>
                  <a:pt x="131" y="96"/>
                </a:moveTo>
                <a:cubicBezTo>
                  <a:pt x="192" y="96"/>
                  <a:pt x="192" y="96"/>
                  <a:pt x="192" y="96"/>
                </a:cubicBezTo>
                <a:cubicBezTo>
                  <a:pt x="192" y="295"/>
                  <a:pt x="192" y="295"/>
                  <a:pt x="192" y="295"/>
                </a:cubicBezTo>
                <a:cubicBezTo>
                  <a:pt x="131" y="295"/>
                  <a:pt x="131" y="295"/>
                  <a:pt x="131" y="295"/>
                </a:cubicBezTo>
                <a:cubicBezTo>
                  <a:pt x="131" y="265"/>
                  <a:pt x="131" y="265"/>
                  <a:pt x="131" y="265"/>
                </a:cubicBezTo>
                <a:cubicBezTo>
                  <a:pt x="130" y="265"/>
                  <a:pt x="130" y="265"/>
                  <a:pt x="130" y="265"/>
                </a:cubicBezTo>
                <a:cubicBezTo>
                  <a:pt x="115" y="288"/>
                  <a:pt x="95" y="300"/>
                  <a:pt x="69" y="300"/>
                </a:cubicBezTo>
                <a:cubicBezTo>
                  <a:pt x="23" y="300"/>
                  <a:pt x="0" y="272"/>
                  <a:pt x="0" y="216"/>
                </a:cubicBezTo>
                <a:cubicBezTo>
                  <a:pt x="0" y="96"/>
                  <a:pt x="0" y="96"/>
                  <a:pt x="0" y="96"/>
                </a:cubicBezTo>
                <a:cubicBezTo>
                  <a:pt x="61" y="96"/>
                  <a:pt x="61" y="96"/>
                  <a:pt x="61" y="96"/>
                </a:cubicBezTo>
                <a:cubicBezTo>
                  <a:pt x="61" y="211"/>
                  <a:pt x="61" y="211"/>
                  <a:pt x="61" y="211"/>
                </a:cubicBezTo>
                <a:cubicBezTo>
                  <a:pt x="61" y="239"/>
                  <a:pt x="72" y="253"/>
                  <a:pt x="95" y="253"/>
                </a:cubicBezTo>
                <a:cubicBezTo>
                  <a:pt x="106" y="253"/>
                  <a:pt x="115" y="249"/>
                  <a:pt x="121" y="241"/>
                </a:cubicBezTo>
                <a:cubicBezTo>
                  <a:pt x="128" y="234"/>
                  <a:pt x="131" y="223"/>
                  <a:pt x="131" y="210"/>
                </a:cubicBezTo>
                <a:lnTo>
                  <a:pt x="131" y="96"/>
                </a:lnTo>
                <a:close/>
                <a:moveTo>
                  <a:pt x="320" y="35"/>
                </a:moveTo>
                <a:cubicBezTo>
                  <a:pt x="258" y="53"/>
                  <a:pt x="258" y="53"/>
                  <a:pt x="258" y="53"/>
                </a:cubicBezTo>
                <a:cubicBezTo>
                  <a:pt x="258" y="96"/>
                  <a:pt x="258" y="96"/>
                  <a:pt x="258" y="96"/>
                </a:cubicBezTo>
                <a:cubicBezTo>
                  <a:pt x="226" y="96"/>
                  <a:pt x="226" y="96"/>
                  <a:pt x="226" y="96"/>
                </a:cubicBezTo>
                <a:cubicBezTo>
                  <a:pt x="226" y="141"/>
                  <a:pt x="226" y="141"/>
                  <a:pt x="226" y="141"/>
                </a:cubicBezTo>
                <a:cubicBezTo>
                  <a:pt x="258" y="141"/>
                  <a:pt x="258" y="141"/>
                  <a:pt x="258" y="141"/>
                </a:cubicBezTo>
                <a:cubicBezTo>
                  <a:pt x="258" y="232"/>
                  <a:pt x="258" y="232"/>
                  <a:pt x="258" y="232"/>
                </a:cubicBezTo>
                <a:cubicBezTo>
                  <a:pt x="258" y="277"/>
                  <a:pt x="280" y="300"/>
                  <a:pt x="323" y="300"/>
                </a:cubicBezTo>
                <a:cubicBezTo>
                  <a:pt x="342" y="300"/>
                  <a:pt x="355" y="297"/>
                  <a:pt x="364" y="293"/>
                </a:cubicBezTo>
                <a:cubicBezTo>
                  <a:pt x="364" y="247"/>
                  <a:pt x="364" y="247"/>
                  <a:pt x="364" y="247"/>
                </a:cubicBezTo>
                <a:cubicBezTo>
                  <a:pt x="358" y="251"/>
                  <a:pt x="351" y="253"/>
                  <a:pt x="344" y="253"/>
                </a:cubicBezTo>
                <a:cubicBezTo>
                  <a:pt x="328" y="253"/>
                  <a:pt x="320" y="242"/>
                  <a:pt x="320" y="222"/>
                </a:cubicBezTo>
                <a:cubicBezTo>
                  <a:pt x="320" y="141"/>
                  <a:pt x="320" y="141"/>
                  <a:pt x="320" y="141"/>
                </a:cubicBezTo>
                <a:cubicBezTo>
                  <a:pt x="364" y="141"/>
                  <a:pt x="364" y="141"/>
                  <a:pt x="364" y="141"/>
                </a:cubicBezTo>
                <a:cubicBezTo>
                  <a:pt x="364" y="96"/>
                  <a:pt x="364" y="96"/>
                  <a:pt x="364" y="96"/>
                </a:cubicBezTo>
                <a:cubicBezTo>
                  <a:pt x="320" y="96"/>
                  <a:pt x="320" y="96"/>
                  <a:pt x="320" y="96"/>
                </a:cubicBezTo>
                <a:lnTo>
                  <a:pt x="320" y="35"/>
                </a:lnTo>
                <a:close/>
                <a:moveTo>
                  <a:pt x="459" y="133"/>
                </a:moveTo>
                <a:cubicBezTo>
                  <a:pt x="458" y="133"/>
                  <a:pt x="458" y="133"/>
                  <a:pt x="458" y="133"/>
                </a:cubicBezTo>
                <a:cubicBezTo>
                  <a:pt x="458" y="96"/>
                  <a:pt x="458" y="96"/>
                  <a:pt x="458" y="96"/>
                </a:cubicBezTo>
                <a:cubicBezTo>
                  <a:pt x="397" y="96"/>
                  <a:pt x="397" y="96"/>
                  <a:pt x="397" y="96"/>
                </a:cubicBezTo>
                <a:cubicBezTo>
                  <a:pt x="397" y="295"/>
                  <a:pt x="397" y="295"/>
                  <a:pt x="397" y="295"/>
                </a:cubicBezTo>
                <a:cubicBezTo>
                  <a:pt x="458" y="295"/>
                  <a:pt x="458" y="295"/>
                  <a:pt x="458" y="295"/>
                </a:cubicBezTo>
                <a:cubicBezTo>
                  <a:pt x="458" y="200"/>
                  <a:pt x="458" y="200"/>
                  <a:pt x="458" y="200"/>
                </a:cubicBezTo>
                <a:cubicBezTo>
                  <a:pt x="458" y="183"/>
                  <a:pt x="462" y="170"/>
                  <a:pt x="469" y="160"/>
                </a:cubicBezTo>
                <a:cubicBezTo>
                  <a:pt x="477" y="150"/>
                  <a:pt x="487" y="145"/>
                  <a:pt x="501" y="145"/>
                </a:cubicBezTo>
                <a:cubicBezTo>
                  <a:pt x="511" y="145"/>
                  <a:pt x="519" y="147"/>
                  <a:pt x="527" y="151"/>
                </a:cubicBezTo>
                <a:cubicBezTo>
                  <a:pt x="527" y="95"/>
                  <a:pt x="527" y="95"/>
                  <a:pt x="527" y="95"/>
                </a:cubicBezTo>
                <a:cubicBezTo>
                  <a:pt x="523" y="93"/>
                  <a:pt x="518" y="92"/>
                  <a:pt x="512" y="92"/>
                </a:cubicBezTo>
                <a:cubicBezTo>
                  <a:pt x="486" y="92"/>
                  <a:pt x="469" y="106"/>
                  <a:pt x="459" y="133"/>
                </a:cubicBezTo>
                <a:close/>
                <a:moveTo>
                  <a:pt x="710" y="117"/>
                </a:moveTo>
                <a:cubicBezTo>
                  <a:pt x="726" y="134"/>
                  <a:pt x="734" y="157"/>
                  <a:pt x="734" y="187"/>
                </a:cubicBezTo>
                <a:cubicBezTo>
                  <a:pt x="734" y="213"/>
                  <a:pt x="734" y="213"/>
                  <a:pt x="734" y="213"/>
                </a:cubicBezTo>
                <a:cubicBezTo>
                  <a:pt x="604" y="213"/>
                  <a:pt x="604" y="213"/>
                  <a:pt x="604" y="213"/>
                </a:cubicBezTo>
                <a:cubicBezTo>
                  <a:pt x="606" y="242"/>
                  <a:pt x="625" y="256"/>
                  <a:pt x="659" y="256"/>
                </a:cubicBezTo>
                <a:cubicBezTo>
                  <a:pt x="681" y="256"/>
                  <a:pt x="700" y="251"/>
                  <a:pt x="717" y="241"/>
                </a:cubicBezTo>
                <a:cubicBezTo>
                  <a:pt x="717" y="285"/>
                  <a:pt x="717" y="285"/>
                  <a:pt x="717" y="285"/>
                </a:cubicBezTo>
                <a:cubicBezTo>
                  <a:pt x="698" y="295"/>
                  <a:pt x="674" y="300"/>
                  <a:pt x="645" y="300"/>
                </a:cubicBezTo>
                <a:cubicBezTo>
                  <a:pt x="613" y="300"/>
                  <a:pt x="588" y="291"/>
                  <a:pt x="570" y="273"/>
                </a:cubicBezTo>
                <a:cubicBezTo>
                  <a:pt x="552" y="255"/>
                  <a:pt x="543" y="230"/>
                  <a:pt x="543" y="199"/>
                </a:cubicBezTo>
                <a:cubicBezTo>
                  <a:pt x="543" y="165"/>
                  <a:pt x="553" y="139"/>
                  <a:pt x="572" y="120"/>
                </a:cubicBezTo>
                <a:cubicBezTo>
                  <a:pt x="591" y="101"/>
                  <a:pt x="615" y="91"/>
                  <a:pt x="643" y="91"/>
                </a:cubicBezTo>
                <a:cubicBezTo>
                  <a:pt x="672" y="91"/>
                  <a:pt x="695" y="100"/>
                  <a:pt x="710" y="117"/>
                </a:cubicBezTo>
                <a:close/>
                <a:moveTo>
                  <a:pt x="677" y="175"/>
                </a:moveTo>
                <a:cubicBezTo>
                  <a:pt x="677" y="147"/>
                  <a:pt x="666" y="132"/>
                  <a:pt x="643" y="132"/>
                </a:cubicBezTo>
                <a:cubicBezTo>
                  <a:pt x="633" y="132"/>
                  <a:pt x="624" y="136"/>
                  <a:pt x="617" y="145"/>
                </a:cubicBezTo>
                <a:cubicBezTo>
                  <a:pt x="610" y="153"/>
                  <a:pt x="605" y="163"/>
                  <a:pt x="604" y="175"/>
                </a:cubicBezTo>
                <a:lnTo>
                  <a:pt x="677" y="175"/>
                </a:lnTo>
                <a:close/>
                <a:moveTo>
                  <a:pt x="789" y="120"/>
                </a:moveTo>
                <a:cubicBezTo>
                  <a:pt x="769" y="140"/>
                  <a:pt x="759" y="166"/>
                  <a:pt x="759" y="200"/>
                </a:cubicBezTo>
                <a:cubicBezTo>
                  <a:pt x="759" y="230"/>
                  <a:pt x="768" y="254"/>
                  <a:pt x="787" y="272"/>
                </a:cubicBezTo>
                <a:cubicBezTo>
                  <a:pt x="806" y="291"/>
                  <a:pt x="831" y="300"/>
                  <a:pt x="862" y="300"/>
                </a:cubicBezTo>
                <a:cubicBezTo>
                  <a:pt x="888" y="300"/>
                  <a:pt x="908" y="296"/>
                  <a:pt x="922" y="288"/>
                </a:cubicBezTo>
                <a:cubicBezTo>
                  <a:pt x="922" y="238"/>
                  <a:pt x="922" y="238"/>
                  <a:pt x="922" y="238"/>
                </a:cubicBezTo>
                <a:cubicBezTo>
                  <a:pt x="907" y="248"/>
                  <a:pt x="892" y="253"/>
                  <a:pt x="877" y="253"/>
                </a:cubicBezTo>
                <a:cubicBezTo>
                  <a:pt x="860" y="253"/>
                  <a:pt x="846" y="248"/>
                  <a:pt x="836" y="238"/>
                </a:cubicBezTo>
                <a:cubicBezTo>
                  <a:pt x="826" y="228"/>
                  <a:pt x="821" y="214"/>
                  <a:pt x="821" y="196"/>
                </a:cubicBezTo>
                <a:cubicBezTo>
                  <a:pt x="821" y="178"/>
                  <a:pt x="827" y="164"/>
                  <a:pt x="837" y="153"/>
                </a:cubicBezTo>
                <a:cubicBezTo>
                  <a:pt x="847" y="143"/>
                  <a:pt x="861" y="138"/>
                  <a:pt x="879" y="138"/>
                </a:cubicBezTo>
                <a:cubicBezTo>
                  <a:pt x="895" y="138"/>
                  <a:pt x="909" y="143"/>
                  <a:pt x="922" y="152"/>
                </a:cubicBezTo>
                <a:cubicBezTo>
                  <a:pt x="922" y="100"/>
                  <a:pt x="922" y="100"/>
                  <a:pt x="922" y="100"/>
                </a:cubicBezTo>
                <a:cubicBezTo>
                  <a:pt x="911" y="94"/>
                  <a:pt x="894" y="91"/>
                  <a:pt x="871" y="91"/>
                </a:cubicBezTo>
                <a:cubicBezTo>
                  <a:pt x="837" y="91"/>
                  <a:pt x="810" y="101"/>
                  <a:pt x="789" y="120"/>
                </a:cubicBezTo>
                <a:close/>
                <a:moveTo>
                  <a:pt x="1086" y="91"/>
                </a:moveTo>
                <a:cubicBezTo>
                  <a:pt x="1060" y="91"/>
                  <a:pt x="1039" y="102"/>
                  <a:pt x="1024" y="125"/>
                </a:cubicBezTo>
                <a:cubicBezTo>
                  <a:pt x="1023" y="125"/>
                  <a:pt x="1023" y="125"/>
                  <a:pt x="1023" y="125"/>
                </a:cubicBezTo>
                <a:cubicBezTo>
                  <a:pt x="1023" y="0"/>
                  <a:pt x="1023" y="0"/>
                  <a:pt x="1023" y="0"/>
                </a:cubicBezTo>
                <a:cubicBezTo>
                  <a:pt x="962" y="0"/>
                  <a:pt x="962" y="0"/>
                  <a:pt x="962" y="0"/>
                </a:cubicBezTo>
                <a:cubicBezTo>
                  <a:pt x="962" y="295"/>
                  <a:pt x="962" y="295"/>
                  <a:pt x="962" y="295"/>
                </a:cubicBezTo>
                <a:cubicBezTo>
                  <a:pt x="1023" y="295"/>
                  <a:pt x="1023" y="295"/>
                  <a:pt x="1023" y="295"/>
                </a:cubicBezTo>
                <a:cubicBezTo>
                  <a:pt x="1023" y="181"/>
                  <a:pt x="1023" y="181"/>
                  <a:pt x="1023" y="181"/>
                </a:cubicBezTo>
                <a:cubicBezTo>
                  <a:pt x="1023" y="169"/>
                  <a:pt x="1027" y="158"/>
                  <a:pt x="1034" y="150"/>
                </a:cubicBezTo>
                <a:cubicBezTo>
                  <a:pt x="1040" y="142"/>
                  <a:pt x="1049" y="138"/>
                  <a:pt x="1060" y="138"/>
                </a:cubicBezTo>
                <a:cubicBezTo>
                  <a:pt x="1081" y="138"/>
                  <a:pt x="1092" y="153"/>
                  <a:pt x="1092" y="182"/>
                </a:cubicBezTo>
                <a:cubicBezTo>
                  <a:pt x="1092" y="295"/>
                  <a:pt x="1092" y="295"/>
                  <a:pt x="1092" y="295"/>
                </a:cubicBezTo>
                <a:cubicBezTo>
                  <a:pt x="1153" y="295"/>
                  <a:pt x="1153" y="295"/>
                  <a:pt x="1153" y="295"/>
                </a:cubicBezTo>
                <a:cubicBezTo>
                  <a:pt x="1153" y="173"/>
                  <a:pt x="1153" y="173"/>
                  <a:pt x="1153" y="173"/>
                </a:cubicBezTo>
                <a:cubicBezTo>
                  <a:pt x="1153" y="118"/>
                  <a:pt x="1131" y="91"/>
                  <a:pt x="1086" y="91"/>
                </a:cubicBezTo>
                <a:close/>
                <a:moveTo>
                  <a:pt x="1278" y="35"/>
                </a:moveTo>
                <a:cubicBezTo>
                  <a:pt x="1217" y="53"/>
                  <a:pt x="1217" y="53"/>
                  <a:pt x="1217" y="53"/>
                </a:cubicBezTo>
                <a:cubicBezTo>
                  <a:pt x="1217" y="96"/>
                  <a:pt x="1217" y="96"/>
                  <a:pt x="1217" y="96"/>
                </a:cubicBezTo>
                <a:cubicBezTo>
                  <a:pt x="1184" y="96"/>
                  <a:pt x="1184" y="96"/>
                  <a:pt x="1184" y="96"/>
                </a:cubicBezTo>
                <a:cubicBezTo>
                  <a:pt x="1184" y="141"/>
                  <a:pt x="1184" y="141"/>
                  <a:pt x="1184" y="141"/>
                </a:cubicBezTo>
                <a:cubicBezTo>
                  <a:pt x="1217" y="141"/>
                  <a:pt x="1217" y="141"/>
                  <a:pt x="1217" y="141"/>
                </a:cubicBezTo>
                <a:cubicBezTo>
                  <a:pt x="1217" y="232"/>
                  <a:pt x="1217" y="232"/>
                  <a:pt x="1217" y="232"/>
                </a:cubicBezTo>
                <a:cubicBezTo>
                  <a:pt x="1217" y="277"/>
                  <a:pt x="1238" y="300"/>
                  <a:pt x="1282" y="300"/>
                </a:cubicBezTo>
                <a:cubicBezTo>
                  <a:pt x="1300" y="300"/>
                  <a:pt x="1314" y="297"/>
                  <a:pt x="1323" y="293"/>
                </a:cubicBezTo>
                <a:cubicBezTo>
                  <a:pt x="1323" y="247"/>
                  <a:pt x="1323" y="247"/>
                  <a:pt x="1323" y="247"/>
                </a:cubicBezTo>
                <a:cubicBezTo>
                  <a:pt x="1316" y="251"/>
                  <a:pt x="1309" y="253"/>
                  <a:pt x="1303" y="253"/>
                </a:cubicBezTo>
                <a:cubicBezTo>
                  <a:pt x="1286" y="253"/>
                  <a:pt x="1278" y="242"/>
                  <a:pt x="1278" y="222"/>
                </a:cubicBezTo>
                <a:cubicBezTo>
                  <a:pt x="1278" y="141"/>
                  <a:pt x="1278" y="141"/>
                  <a:pt x="1278" y="141"/>
                </a:cubicBezTo>
                <a:cubicBezTo>
                  <a:pt x="1323" y="141"/>
                  <a:pt x="1323" y="141"/>
                  <a:pt x="1323" y="141"/>
                </a:cubicBezTo>
                <a:cubicBezTo>
                  <a:pt x="1323" y="96"/>
                  <a:pt x="1323" y="96"/>
                  <a:pt x="1323" y="96"/>
                </a:cubicBezTo>
                <a:cubicBezTo>
                  <a:pt x="1278" y="96"/>
                  <a:pt x="1278" y="96"/>
                  <a:pt x="1278" y="96"/>
                </a:cubicBezTo>
                <a:lnTo>
                  <a:pt x="1278" y="35"/>
                </a:lnTo>
                <a:close/>
                <a:moveTo>
                  <a:pt x="1385" y="236"/>
                </a:moveTo>
                <a:cubicBezTo>
                  <a:pt x="1374" y="236"/>
                  <a:pt x="1365" y="239"/>
                  <a:pt x="1359" y="245"/>
                </a:cubicBezTo>
                <a:cubicBezTo>
                  <a:pt x="1352" y="251"/>
                  <a:pt x="1348" y="258"/>
                  <a:pt x="1348" y="268"/>
                </a:cubicBezTo>
                <a:cubicBezTo>
                  <a:pt x="1348" y="277"/>
                  <a:pt x="1352" y="284"/>
                  <a:pt x="1358" y="291"/>
                </a:cubicBezTo>
                <a:cubicBezTo>
                  <a:pt x="1365" y="297"/>
                  <a:pt x="1373" y="300"/>
                  <a:pt x="1384" y="300"/>
                </a:cubicBezTo>
                <a:cubicBezTo>
                  <a:pt x="1394" y="300"/>
                  <a:pt x="1403" y="297"/>
                  <a:pt x="1410" y="291"/>
                </a:cubicBezTo>
                <a:cubicBezTo>
                  <a:pt x="1417" y="285"/>
                  <a:pt x="1420" y="277"/>
                  <a:pt x="1420" y="268"/>
                </a:cubicBezTo>
                <a:cubicBezTo>
                  <a:pt x="1420" y="258"/>
                  <a:pt x="1417" y="251"/>
                  <a:pt x="1410" y="245"/>
                </a:cubicBezTo>
                <a:cubicBezTo>
                  <a:pt x="1404" y="239"/>
                  <a:pt x="1395" y="236"/>
                  <a:pt x="1385" y="236"/>
                </a:cubicBezTo>
                <a:close/>
                <a:moveTo>
                  <a:pt x="1588" y="91"/>
                </a:moveTo>
                <a:cubicBezTo>
                  <a:pt x="1560" y="91"/>
                  <a:pt x="1539" y="103"/>
                  <a:pt x="1524" y="127"/>
                </a:cubicBezTo>
                <a:cubicBezTo>
                  <a:pt x="1524" y="127"/>
                  <a:pt x="1524" y="127"/>
                  <a:pt x="1524" y="127"/>
                </a:cubicBezTo>
                <a:cubicBezTo>
                  <a:pt x="1524" y="96"/>
                  <a:pt x="1524" y="96"/>
                  <a:pt x="1524" y="96"/>
                </a:cubicBezTo>
                <a:cubicBezTo>
                  <a:pt x="1462" y="96"/>
                  <a:pt x="1462" y="96"/>
                  <a:pt x="1462" y="96"/>
                </a:cubicBezTo>
                <a:cubicBezTo>
                  <a:pt x="1462" y="295"/>
                  <a:pt x="1462" y="295"/>
                  <a:pt x="1462" y="295"/>
                </a:cubicBezTo>
                <a:cubicBezTo>
                  <a:pt x="1524" y="295"/>
                  <a:pt x="1524" y="295"/>
                  <a:pt x="1524" y="295"/>
                </a:cubicBezTo>
                <a:cubicBezTo>
                  <a:pt x="1524" y="181"/>
                  <a:pt x="1524" y="181"/>
                  <a:pt x="1524" y="181"/>
                </a:cubicBezTo>
                <a:cubicBezTo>
                  <a:pt x="1524" y="169"/>
                  <a:pt x="1527" y="158"/>
                  <a:pt x="1534" y="150"/>
                </a:cubicBezTo>
                <a:cubicBezTo>
                  <a:pt x="1541" y="142"/>
                  <a:pt x="1550" y="138"/>
                  <a:pt x="1560" y="138"/>
                </a:cubicBezTo>
                <a:cubicBezTo>
                  <a:pt x="1582" y="138"/>
                  <a:pt x="1593" y="153"/>
                  <a:pt x="1593" y="184"/>
                </a:cubicBezTo>
                <a:cubicBezTo>
                  <a:pt x="1593" y="295"/>
                  <a:pt x="1593" y="295"/>
                  <a:pt x="1593" y="295"/>
                </a:cubicBezTo>
                <a:cubicBezTo>
                  <a:pt x="1655" y="295"/>
                  <a:pt x="1655" y="295"/>
                  <a:pt x="1655" y="295"/>
                </a:cubicBezTo>
                <a:cubicBezTo>
                  <a:pt x="1655" y="173"/>
                  <a:pt x="1655" y="173"/>
                  <a:pt x="1655" y="173"/>
                </a:cubicBezTo>
                <a:cubicBezTo>
                  <a:pt x="1655" y="118"/>
                  <a:pt x="1632" y="91"/>
                  <a:pt x="1588" y="91"/>
                </a:cubicBezTo>
                <a:close/>
                <a:moveTo>
                  <a:pt x="1703" y="0"/>
                </a:moveTo>
                <a:cubicBezTo>
                  <a:pt x="1703" y="295"/>
                  <a:pt x="1703" y="295"/>
                  <a:pt x="1703" y="295"/>
                </a:cubicBezTo>
                <a:cubicBezTo>
                  <a:pt x="1765" y="295"/>
                  <a:pt x="1765" y="295"/>
                  <a:pt x="1765" y="295"/>
                </a:cubicBezTo>
                <a:cubicBezTo>
                  <a:pt x="1765" y="0"/>
                  <a:pt x="1765" y="0"/>
                  <a:pt x="1765" y="0"/>
                </a:cubicBezTo>
                <a:lnTo>
                  <a:pt x="17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sp>
        <p:nvSpPr>
          <p:cNvPr id="17" name="Freeform 9">
            <a:extLst>
              <a:ext uri="{FF2B5EF4-FFF2-40B4-BE49-F238E27FC236}">
                <a16:creationId xmlns:a16="http://schemas.microsoft.com/office/drawing/2014/main" id="{CDC6A206-75AC-4A75-97EE-B296C24E1C25}"/>
              </a:ext>
            </a:extLst>
          </p:cNvPr>
          <p:cNvSpPr>
            <a:spLocks noSelect="1"/>
          </p:cNvSpPr>
          <p:nvPr/>
        </p:nvSpPr>
        <p:spPr bwMode="gray">
          <a:xfrm>
            <a:off x="9490307" y="6071185"/>
            <a:ext cx="344611" cy="127079"/>
          </a:xfrm>
          <a:custGeom>
            <a:avLst/>
            <a:gdLst>
              <a:gd name="T0" fmla="*/ 316 w 813"/>
              <a:gd name="T1" fmla="*/ 171 h 300"/>
              <a:gd name="T2" fmla="*/ 316 w 813"/>
              <a:gd name="T3" fmla="*/ 295 h 300"/>
              <a:gd name="T4" fmla="*/ 255 w 813"/>
              <a:gd name="T5" fmla="*/ 295 h 300"/>
              <a:gd name="T6" fmla="*/ 255 w 813"/>
              <a:gd name="T7" fmla="*/ 181 h 300"/>
              <a:gd name="T8" fmla="*/ 223 w 813"/>
              <a:gd name="T9" fmla="*/ 138 h 300"/>
              <a:gd name="T10" fmla="*/ 198 w 813"/>
              <a:gd name="T11" fmla="*/ 151 h 300"/>
              <a:gd name="T12" fmla="*/ 189 w 813"/>
              <a:gd name="T13" fmla="*/ 184 h 300"/>
              <a:gd name="T14" fmla="*/ 189 w 813"/>
              <a:gd name="T15" fmla="*/ 295 h 300"/>
              <a:gd name="T16" fmla="*/ 127 w 813"/>
              <a:gd name="T17" fmla="*/ 295 h 300"/>
              <a:gd name="T18" fmla="*/ 127 w 813"/>
              <a:gd name="T19" fmla="*/ 180 h 300"/>
              <a:gd name="T20" fmla="*/ 96 w 813"/>
              <a:gd name="T21" fmla="*/ 138 h 300"/>
              <a:gd name="T22" fmla="*/ 71 w 813"/>
              <a:gd name="T23" fmla="*/ 150 h 300"/>
              <a:gd name="T24" fmla="*/ 61 w 813"/>
              <a:gd name="T25" fmla="*/ 184 h 300"/>
              <a:gd name="T26" fmla="*/ 61 w 813"/>
              <a:gd name="T27" fmla="*/ 295 h 300"/>
              <a:gd name="T28" fmla="*/ 0 w 813"/>
              <a:gd name="T29" fmla="*/ 295 h 300"/>
              <a:gd name="T30" fmla="*/ 0 w 813"/>
              <a:gd name="T31" fmla="*/ 96 h 300"/>
              <a:gd name="T32" fmla="*/ 61 w 813"/>
              <a:gd name="T33" fmla="*/ 96 h 300"/>
              <a:gd name="T34" fmla="*/ 61 w 813"/>
              <a:gd name="T35" fmla="*/ 127 h 300"/>
              <a:gd name="T36" fmla="*/ 62 w 813"/>
              <a:gd name="T37" fmla="*/ 127 h 300"/>
              <a:gd name="T38" fmla="*/ 89 w 813"/>
              <a:gd name="T39" fmla="*/ 101 h 300"/>
              <a:gd name="T40" fmla="*/ 126 w 813"/>
              <a:gd name="T41" fmla="*/ 91 h 300"/>
              <a:gd name="T42" fmla="*/ 184 w 813"/>
              <a:gd name="T43" fmla="*/ 128 h 300"/>
              <a:gd name="T44" fmla="*/ 251 w 813"/>
              <a:gd name="T45" fmla="*/ 91 h 300"/>
              <a:gd name="T46" fmla="*/ 316 w 813"/>
              <a:gd name="T47" fmla="*/ 171 h 300"/>
              <a:gd name="T48" fmla="*/ 551 w 813"/>
              <a:gd name="T49" fmla="*/ 117 h 300"/>
              <a:gd name="T50" fmla="*/ 572 w 813"/>
              <a:gd name="T51" fmla="*/ 190 h 300"/>
              <a:gd name="T52" fmla="*/ 547 w 813"/>
              <a:gd name="T53" fmla="*/ 270 h 300"/>
              <a:gd name="T54" fmla="*/ 482 w 813"/>
              <a:gd name="T55" fmla="*/ 300 h 300"/>
              <a:gd name="T56" fmla="*/ 427 w 813"/>
              <a:gd name="T57" fmla="*/ 272 h 300"/>
              <a:gd name="T58" fmla="*/ 426 w 813"/>
              <a:gd name="T59" fmla="*/ 272 h 300"/>
              <a:gd name="T60" fmla="*/ 426 w 813"/>
              <a:gd name="T61" fmla="*/ 295 h 300"/>
              <a:gd name="T62" fmla="*/ 365 w 813"/>
              <a:gd name="T63" fmla="*/ 295 h 300"/>
              <a:gd name="T64" fmla="*/ 365 w 813"/>
              <a:gd name="T65" fmla="*/ 0 h 300"/>
              <a:gd name="T66" fmla="*/ 426 w 813"/>
              <a:gd name="T67" fmla="*/ 0 h 300"/>
              <a:gd name="T68" fmla="*/ 426 w 813"/>
              <a:gd name="T69" fmla="*/ 126 h 300"/>
              <a:gd name="T70" fmla="*/ 427 w 813"/>
              <a:gd name="T71" fmla="*/ 126 h 300"/>
              <a:gd name="T72" fmla="*/ 492 w 813"/>
              <a:gd name="T73" fmla="*/ 91 h 300"/>
              <a:gd name="T74" fmla="*/ 551 w 813"/>
              <a:gd name="T75" fmla="*/ 117 h 300"/>
              <a:gd name="T76" fmla="*/ 509 w 813"/>
              <a:gd name="T77" fmla="*/ 191 h 300"/>
              <a:gd name="T78" fmla="*/ 498 w 813"/>
              <a:gd name="T79" fmla="*/ 152 h 300"/>
              <a:gd name="T80" fmla="*/ 468 w 813"/>
              <a:gd name="T81" fmla="*/ 138 h 300"/>
              <a:gd name="T82" fmla="*/ 437 w 813"/>
              <a:gd name="T83" fmla="*/ 152 h 300"/>
              <a:gd name="T84" fmla="*/ 425 w 813"/>
              <a:gd name="T85" fmla="*/ 188 h 300"/>
              <a:gd name="T86" fmla="*/ 425 w 813"/>
              <a:gd name="T87" fmla="*/ 208 h 300"/>
              <a:gd name="T88" fmla="*/ 436 w 813"/>
              <a:gd name="T89" fmla="*/ 240 h 300"/>
              <a:gd name="T90" fmla="*/ 465 w 813"/>
              <a:gd name="T91" fmla="*/ 253 h 300"/>
              <a:gd name="T92" fmla="*/ 497 w 813"/>
              <a:gd name="T93" fmla="*/ 237 h 300"/>
              <a:gd name="T94" fmla="*/ 509 w 813"/>
              <a:gd name="T95" fmla="*/ 191 h 300"/>
              <a:gd name="T96" fmla="*/ 813 w 813"/>
              <a:gd name="T97" fmla="*/ 193 h 300"/>
              <a:gd name="T98" fmla="*/ 784 w 813"/>
              <a:gd name="T99" fmla="*/ 271 h 300"/>
              <a:gd name="T100" fmla="*/ 704 w 813"/>
              <a:gd name="T101" fmla="*/ 300 h 300"/>
              <a:gd name="T102" fmla="*/ 626 w 813"/>
              <a:gd name="T103" fmla="*/ 272 h 300"/>
              <a:gd name="T104" fmla="*/ 597 w 813"/>
              <a:gd name="T105" fmla="*/ 196 h 300"/>
              <a:gd name="T106" fmla="*/ 627 w 813"/>
              <a:gd name="T107" fmla="*/ 119 h 300"/>
              <a:gd name="T108" fmla="*/ 707 w 813"/>
              <a:gd name="T109" fmla="*/ 91 h 300"/>
              <a:gd name="T110" fmla="*/ 785 w 813"/>
              <a:gd name="T111" fmla="*/ 119 h 300"/>
              <a:gd name="T112" fmla="*/ 813 w 813"/>
              <a:gd name="T113" fmla="*/ 193 h 300"/>
              <a:gd name="T114" fmla="*/ 750 w 813"/>
              <a:gd name="T115" fmla="*/ 194 h 300"/>
              <a:gd name="T116" fmla="*/ 706 w 813"/>
              <a:gd name="T117" fmla="*/ 138 h 300"/>
              <a:gd name="T118" fmla="*/ 672 w 813"/>
              <a:gd name="T119" fmla="*/ 153 h 300"/>
              <a:gd name="T120" fmla="*/ 660 w 813"/>
              <a:gd name="T121" fmla="*/ 195 h 300"/>
              <a:gd name="T122" fmla="*/ 706 w 813"/>
              <a:gd name="T123" fmla="*/ 253 h 300"/>
              <a:gd name="T124" fmla="*/ 750 w 813"/>
              <a:gd name="T125" fmla="*/ 19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3" h="300">
                <a:moveTo>
                  <a:pt x="316" y="171"/>
                </a:moveTo>
                <a:cubicBezTo>
                  <a:pt x="316" y="295"/>
                  <a:pt x="316" y="295"/>
                  <a:pt x="316" y="295"/>
                </a:cubicBezTo>
                <a:cubicBezTo>
                  <a:pt x="255" y="295"/>
                  <a:pt x="255" y="295"/>
                  <a:pt x="255" y="295"/>
                </a:cubicBezTo>
                <a:cubicBezTo>
                  <a:pt x="255" y="181"/>
                  <a:pt x="255" y="181"/>
                  <a:pt x="255" y="181"/>
                </a:cubicBezTo>
                <a:cubicBezTo>
                  <a:pt x="255" y="152"/>
                  <a:pt x="244" y="138"/>
                  <a:pt x="223" y="138"/>
                </a:cubicBezTo>
                <a:cubicBezTo>
                  <a:pt x="213" y="138"/>
                  <a:pt x="204" y="142"/>
                  <a:pt x="198" y="151"/>
                </a:cubicBezTo>
                <a:cubicBezTo>
                  <a:pt x="192" y="160"/>
                  <a:pt x="189" y="171"/>
                  <a:pt x="189" y="184"/>
                </a:cubicBezTo>
                <a:cubicBezTo>
                  <a:pt x="189" y="295"/>
                  <a:pt x="189" y="295"/>
                  <a:pt x="189" y="295"/>
                </a:cubicBezTo>
                <a:cubicBezTo>
                  <a:pt x="127" y="295"/>
                  <a:pt x="127" y="295"/>
                  <a:pt x="127" y="295"/>
                </a:cubicBezTo>
                <a:cubicBezTo>
                  <a:pt x="127" y="180"/>
                  <a:pt x="127" y="180"/>
                  <a:pt x="127" y="180"/>
                </a:cubicBezTo>
                <a:cubicBezTo>
                  <a:pt x="127" y="152"/>
                  <a:pt x="117" y="138"/>
                  <a:pt x="96" y="138"/>
                </a:cubicBezTo>
                <a:cubicBezTo>
                  <a:pt x="85" y="138"/>
                  <a:pt x="77" y="142"/>
                  <a:pt x="71" y="150"/>
                </a:cubicBezTo>
                <a:cubicBezTo>
                  <a:pt x="64" y="159"/>
                  <a:pt x="61" y="170"/>
                  <a:pt x="61" y="184"/>
                </a:cubicBezTo>
                <a:cubicBezTo>
                  <a:pt x="61" y="295"/>
                  <a:pt x="61" y="295"/>
                  <a:pt x="61" y="295"/>
                </a:cubicBezTo>
                <a:cubicBezTo>
                  <a:pt x="0" y="295"/>
                  <a:pt x="0" y="295"/>
                  <a:pt x="0" y="295"/>
                </a:cubicBezTo>
                <a:cubicBezTo>
                  <a:pt x="0" y="96"/>
                  <a:pt x="0" y="96"/>
                  <a:pt x="0" y="96"/>
                </a:cubicBezTo>
                <a:cubicBezTo>
                  <a:pt x="61" y="96"/>
                  <a:pt x="61" y="96"/>
                  <a:pt x="61" y="96"/>
                </a:cubicBezTo>
                <a:cubicBezTo>
                  <a:pt x="61" y="127"/>
                  <a:pt x="61" y="127"/>
                  <a:pt x="61" y="127"/>
                </a:cubicBezTo>
                <a:cubicBezTo>
                  <a:pt x="62" y="127"/>
                  <a:pt x="62" y="127"/>
                  <a:pt x="62" y="127"/>
                </a:cubicBezTo>
                <a:cubicBezTo>
                  <a:pt x="68" y="116"/>
                  <a:pt x="77" y="108"/>
                  <a:pt x="89" y="101"/>
                </a:cubicBezTo>
                <a:cubicBezTo>
                  <a:pt x="100" y="94"/>
                  <a:pt x="113" y="91"/>
                  <a:pt x="126" y="91"/>
                </a:cubicBezTo>
                <a:cubicBezTo>
                  <a:pt x="154" y="91"/>
                  <a:pt x="174" y="103"/>
                  <a:pt x="184" y="128"/>
                </a:cubicBezTo>
                <a:cubicBezTo>
                  <a:pt x="199" y="103"/>
                  <a:pt x="222" y="91"/>
                  <a:pt x="251" y="91"/>
                </a:cubicBezTo>
                <a:cubicBezTo>
                  <a:pt x="294" y="91"/>
                  <a:pt x="316" y="118"/>
                  <a:pt x="316" y="171"/>
                </a:cubicBezTo>
                <a:close/>
                <a:moveTo>
                  <a:pt x="551" y="117"/>
                </a:moveTo>
                <a:cubicBezTo>
                  <a:pt x="565" y="135"/>
                  <a:pt x="572" y="159"/>
                  <a:pt x="572" y="190"/>
                </a:cubicBezTo>
                <a:cubicBezTo>
                  <a:pt x="572" y="223"/>
                  <a:pt x="564" y="250"/>
                  <a:pt x="547" y="270"/>
                </a:cubicBezTo>
                <a:cubicBezTo>
                  <a:pt x="531" y="290"/>
                  <a:pt x="510" y="300"/>
                  <a:pt x="482" y="300"/>
                </a:cubicBezTo>
                <a:cubicBezTo>
                  <a:pt x="458" y="300"/>
                  <a:pt x="439" y="291"/>
                  <a:pt x="427" y="272"/>
                </a:cubicBezTo>
                <a:cubicBezTo>
                  <a:pt x="426" y="272"/>
                  <a:pt x="426" y="272"/>
                  <a:pt x="426" y="272"/>
                </a:cubicBezTo>
                <a:cubicBezTo>
                  <a:pt x="426" y="295"/>
                  <a:pt x="426" y="295"/>
                  <a:pt x="426" y="295"/>
                </a:cubicBezTo>
                <a:cubicBezTo>
                  <a:pt x="365" y="295"/>
                  <a:pt x="365" y="295"/>
                  <a:pt x="365" y="295"/>
                </a:cubicBezTo>
                <a:cubicBezTo>
                  <a:pt x="365" y="0"/>
                  <a:pt x="365" y="0"/>
                  <a:pt x="365" y="0"/>
                </a:cubicBezTo>
                <a:cubicBezTo>
                  <a:pt x="426" y="0"/>
                  <a:pt x="426" y="0"/>
                  <a:pt x="426" y="0"/>
                </a:cubicBezTo>
                <a:cubicBezTo>
                  <a:pt x="426" y="126"/>
                  <a:pt x="426" y="126"/>
                  <a:pt x="426" y="126"/>
                </a:cubicBezTo>
                <a:cubicBezTo>
                  <a:pt x="427" y="126"/>
                  <a:pt x="427" y="126"/>
                  <a:pt x="427" y="126"/>
                </a:cubicBezTo>
                <a:cubicBezTo>
                  <a:pt x="442" y="103"/>
                  <a:pt x="464" y="91"/>
                  <a:pt x="492" y="91"/>
                </a:cubicBezTo>
                <a:cubicBezTo>
                  <a:pt x="517" y="91"/>
                  <a:pt x="537" y="100"/>
                  <a:pt x="551" y="117"/>
                </a:cubicBezTo>
                <a:close/>
                <a:moveTo>
                  <a:pt x="509" y="191"/>
                </a:moveTo>
                <a:cubicBezTo>
                  <a:pt x="509" y="174"/>
                  <a:pt x="505" y="161"/>
                  <a:pt x="498" y="152"/>
                </a:cubicBezTo>
                <a:cubicBezTo>
                  <a:pt x="491" y="143"/>
                  <a:pt x="481" y="138"/>
                  <a:pt x="468" y="138"/>
                </a:cubicBezTo>
                <a:cubicBezTo>
                  <a:pt x="456" y="138"/>
                  <a:pt x="445" y="143"/>
                  <a:pt x="437" y="152"/>
                </a:cubicBezTo>
                <a:cubicBezTo>
                  <a:pt x="429" y="161"/>
                  <a:pt x="425" y="173"/>
                  <a:pt x="425" y="188"/>
                </a:cubicBezTo>
                <a:cubicBezTo>
                  <a:pt x="425" y="208"/>
                  <a:pt x="425" y="208"/>
                  <a:pt x="425" y="208"/>
                </a:cubicBezTo>
                <a:cubicBezTo>
                  <a:pt x="425" y="221"/>
                  <a:pt x="429" y="232"/>
                  <a:pt x="436" y="240"/>
                </a:cubicBezTo>
                <a:cubicBezTo>
                  <a:pt x="444" y="249"/>
                  <a:pt x="453" y="253"/>
                  <a:pt x="465" y="253"/>
                </a:cubicBezTo>
                <a:cubicBezTo>
                  <a:pt x="479" y="253"/>
                  <a:pt x="489" y="247"/>
                  <a:pt x="497" y="237"/>
                </a:cubicBezTo>
                <a:cubicBezTo>
                  <a:pt x="505" y="226"/>
                  <a:pt x="509" y="210"/>
                  <a:pt x="509" y="191"/>
                </a:cubicBezTo>
                <a:close/>
                <a:moveTo>
                  <a:pt x="813" y="193"/>
                </a:moveTo>
                <a:cubicBezTo>
                  <a:pt x="813" y="226"/>
                  <a:pt x="803" y="252"/>
                  <a:pt x="784" y="271"/>
                </a:cubicBezTo>
                <a:cubicBezTo>
                  <a:pt x="764" y="290"/>
                  <a:pt x="738" y="300"/>
                  <a:pt x="704" y="300"/>
                </a:cubicBezTo>
                <a:cubicBezTo>
                  <a:pt x="671" y="300"/>
                  <a:pt x="645" y="291"/>
                  <a:pt x="626" y="272"/>
                </a:cubicBezTo>
                <a:cubicBezTo>
                  <a:pt x="607" y="253"/>
                  <a:pt x="597" y="228"/>
                  <a:pt x="597" y="196"/>
                </a:cubicBezTo>
                <a:cubicBezTo>
                  <a:pt x="597" y="163"/>
                  <a:pt x="607" y="137"/>
                  <a:pt x="627" y="119"/>
                </a:cubicBezTo>
                <a:cubicBezTo>
                  <a:pt x="647" y="100"/>
                  <a:pt x="673" y="91"/>
                  <a:pt x="707" y="91"/>
                </a:cubicBezTo>
                <a:cubicBezTo>
                  <a:pt x="740" y="91"/>
                  <a:pt x="766" y="100"/>
                  <a:pt x="785" y="119"/>
                </a:cubicBezTo>
                <a:cubicBezTo>
                  <a:pt x="804" y="137"/>
                  <a:pt x="813" y="162"/>
                  <a:pt x="813" y="193"/>
                </a:cubicBezTo>
                <a:close/>
                <a:moveTo>
                  <a:pt x="750" y="194"/>
                </a:moveTo>
                <a:cubicBezTo>
                  <a:pt x="750" y="157"/>
                  <a:pt x="735" y="138"/>
                  <a:pt x="706" y="138"/>
                </a:cubicBezTo>
                <a:cubicBezTo>
                  <a:pt x="691" y="138"/>
                  <a:pt x="680" y="143"/>
                  <a:pt x="672" y="153"/>
                </a:cubicBezTo>
                <a:cubicBezTo>
                  <a:pt x="664" y="163"/>
                  <a:pt x="660" y="177"/>
                  <a:pt x="660" y="195"/>
                </a:cubicBezTo>
                <a:cubicBezTo>
                  <a:pt x="660" y="234"/>
                  <a:pt x="675" y="253"/>
                  <a:pt x="706" y="253"/>
                </a:cubicBezTo>
                <a:cubicBezTo>
                  <a:pt x="736" y="253"/>
                  <a:pt x="750" y="233"/>
                  <a:pt x="750" y="19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sp>
        <p:nvSpPr>
          <p:cNvPr id="24" name="Freeform 13">
            <a:extLst>
              <a:ext uri="{FF2B5EF4-FFF2-40B4-BE49-F238E27FC236}">
                <a16:creationId xmlns:a16="http://schemas.microsoft.com/office/drawing/2014/main" id="{31D0FF1F-7CCB-4A92-903F-3DD77450A463}"/>
              </a:ext>
            </a:extLst>
          </p:cNvPr>
          <p:cNvSpPr>
            <a:spLocks noSelect="1"/>
          </p:cNvSpPr>
          <p:nvPr/>
        </p:nvSpPr>
        <p:spPr bwMode="gray">
          <a:xfrm>
            <a:off x="4762" y="719138"/>
            <a:ext cx="2298102" cy="1441450"/>
          </a:xfrm>
          <a:custGeom>
            <a:avLst/>
            <a:gdLst>
              <a:gd name="T0" fmla="*/ 5433 w 5433"/>
              <a:gd name="T1" fmla="*/ 750 h 3403"/>
              <a:gd name="T2" fmla="*/ 4683 w 5433"/>
              <a:gd name="T3" fmla="*/ 0 h 3403"/>
              <a:gd name="T4" fmla="*/ 0 w 5433"/>
              <a:gd name="T5" fmla="*/ 0 h 3403"/>
              <a:gd name="T6" fmla="*/ 0 w 5433"/>
              <a:gd name="T7" fmla="*/ 3403 h 3403"/>
              <a:gd name="T8" fmla="*/ 5433 w 5433"/>
              <a:gd name="T9" fmla="*/ 3403 h 3403"/>
              <a:gd name="T10" fmla="*/ 5433 w 5433"/>
              <a:gd name="T11" fmla="*/ 750 h 3403"/>
            </a:gdLst>
            <a:ahLst/>
            <a:cxnLst>
              <a:cxn ang="0">
                <a:pos x="T0" y="T1"/>
              </a:cxn>
              <a:cxn ang="0">
                <a:pos x="T2" y="T3"/>
              </a:cxn>
              <a:cxn ang="0">
                <a:pos x="T4" y="T5"/>
              </a:cxn>
              <a:cxn ang="0">
                <a:pos x="T6" y="T7"/>
              </a:cxn>
              <a:cxn ang="0">
                <a:pos x="T8" y="T9"/>
              </a:cxn>
              <a:cxn ang="0">
                <a:pos x="T10" y="T11"/>
              </a:cxn>
            </a:cxnLst>
            <a:rect l="0" t="0" r="r" b="b"/>
            <a:pathLst>
              <a:path w="5433" h="3403">
                <a:moveTo>
                  <a:pt x="5433" y="750"/>
                </a:moveTo>
                <a:cubicBezTo>
                  <a:pt x="5433" y="338"/>
                  <a:pt x="5095" y="0"/>
                  <a:pt x="4683" y="0"/>
                </a:cubicBezTo>
                <a:cubicBezTo>
                  <a:pt x="0" y="0"/>
                  <a:pt x="0" y="0"/>
                  <a:pt x="0" y="0"/>
                </a:cubicBezTo>
                <a:cubicBezTo>
                  <a:pt x="0" y="3403"/>
                  <a:pt x="0" y="3403"/>
                  <a:pt x="0" y="3403"/>
                </a:cubicBezTo>
                <a:cubicBezTo>
                  <a:pt x="5433" y="3403"/>
                  <a:pt x="5433" y="3403"/>
                  <a:pt x="5433" y="3403"/>
                </a:cubicBezTo>
                <a:lnTo>
                  <a:pt x="5433" y="750"/>
                </a:lnTo>
                <a:close/>
              </a:path>
            </a:pathLst>
          </a:custGeom>
          <a:solidFill>
            <a:srgbClr val="009EE2"/>
          </a:solidFill>
          <a:ln>
            <a:noFill/>
          </a:ln>
          <a:effectLst>
            <a:outerShdw blurRad="76200" sx="104000" sy="104000" algn="ctr" rotWithShape="0">
              <a:srgbClr val="D0CECE">
                <a:alpha val="76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nl-NL" sz="1799" dirty="0"/>
          </a:p>
        </p:txBody>
      </p:sp>
      <p:pic>
        <p:nvPicPr>
          <p:cNvPr id="26" name="***logo">
            <a:extLst>
              <a:ext uri="{FF2B5EF4-FFF2-40B4-BE49-F238E27FC236}">
                <a16:creationId xmlns:a16="http://schemas.microsoft.com/office/drawing/2014/main" id="{A2409C37-EC2C-4007-89C3-F83F32B5BFF0}"/>
              </a:ext>
            </a:extLst>
          </p:cNvPr>
          <p:cNvPicPr>
            <a:picLocks noSelect="1" noChangeAspect="1"/>
          </p:cNvPicPr>
          <p:nvPr/>
        </p:nvPicPr>
        <p:blipFill>
          <a:blip r:embed="rId3"/>
          <a:stretch>
            <a:fillRect/>
          </a:stretch>
        </p:blipFill>
        <p:spPr bwMode="gray">
          <a:xfrm>
            <a:off x="4679" y="719280"/>
            <a:ext cx="2298002" cy="1440600"/>
          </a:xfrm>
          <a:prstGeom prst="rect">
            <a:avLst/>
          </a:prstGeom>
        </p:spPr>
      </p:pic>
    </p:spTree>
    <p:extLst>
      <p:ext uri="{BB962C8B-B14F-4D97-AF65-F5344CB8AC3E}">
        <p14:creationId xmlns:p14="http://schemas.microsoft.com/office/powerpoint/2010/main" val="1877879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Tree>
    <p:extLst>
      <p:ext uri="{BB962C8B-B14F-4D97-AF65-F5344CB8AC3E}">
        <p14:creationId xmlns:p14="http://schemas.microsoft.com/office/powerpoint/2010/main" val="406866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image" Target="../media/image8.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10.png"/><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2"/>
        </a:solidFill>
        <a:effectLst/>
      </p:bgPr>
    </p:bg>
    <p:spTree>
      <p:nvGrpSpPr>
        <p:cNvPr id="1" name=""/>
        <p:cNvGrpSpPr/>
        <p:nvPr/>
      </p:nvGrpSpPr>
      <p:grpSpPr>
        <a:xfrm>
          <a:off x="0" y="0"/>
          <a:ext cx="0" cy="0"/>
          <a:chOff x="0" y="0"/>
          <a:chExt cx="0" cy="0"/>
        </a:xfrm>
      </p:grpSpPr>
      <p:pic>
        <p:nvPicPr>
          <p:cNvPr id="14" name="Afbeelding 13" hidden="1">
            <a:extLst>
              <a:ext uri="{FF2B5EF4-FFF2-40B4-BE49-F238E27FC236}">
                <a16:creationId xmlns:a16="http://schemas.microsoft.com/office/drawing/2014/main" id="{60ABDAD1-1417-4A76-B2E5-DEB5397BB4D7}"/>
              </a:ext>
            </a:extLst>
          </p:cNvPr>
          <p:cNvPicPr>
            <a:picLocks noSelect="1" noChangeAspect="1"/>
          </p:cNvPicPr>
          <p:nvPr/>
        </p:nvPicPr>
        <p:blipFill>
          <a:blip r:embed="rId13"/>
          <a:stretch>
            <a:fillRect/>
          </a:stretch>
        </p:blipFill>
        <p:spPr>
          <a:xfrm>
            <a:off x="3392" y="0"/>
            <a:ext cx="12185216" cy="6858000"/>
          </a:xfrm>
          <a:prstGeom prst="rect">
            <a:avLst/>
          </a:prstGeom>
        </p:spPr>
      </p:pic>
      <p:pic>
        <p:nvPicPr>
          <p:cNvPr id="10" name="***druppels">
            <a:extLst>
              <a:ext uri="{FF2B5EF4-FFF2-40B4-BE49-F238E27FC236}">
                <a16:creationId xmlns:a16="http://schemas.microsoft.com/office/drawing/2014/main" id="{720F36EC-87A9-44DD-BB0D-0AAA2D3BE9E8}"/>
              </a:ext>
            </a:extLst>
          </p:cNvPr>
          <p:cNvPicPr>
            <a:picLocks noSelect="1" noChangeAspect="1"/>
          </p:cNvPicPr>
          <p:nvPr/>
        </p:nvPicPr>
        <p:blipFill>
          <a:blip r:embed="rId14"/>
          <a:stretch>
            <a:fillRect/>
          </a:stretch>
        </p:blipFill>
        <p:spPr bwMode="gray">
          <a:xfrm>
            <a:off x="0" y="0"/>
            <a:ext cx="2529181" cy="6858000"/>
          </a:xfrm>
          <a:prstGeom prst="rect">
            <a:avLst/>
          </a:prstGeom>
        </p:spPr>
      </p:pic>
      <p:sp>
        <p:nvSpPr>
          <p:cNvPr id="2" name="Tijdelijke aanduiding voor titel 1"/>
          <p:cNvSpPr>
            <a:spLocks noGrp="1" noSelect="1"/>
          </p:cNvSpPr>
          <p:nvPr>
            <p:ph type="title"/>
          </p:nvPr>
        </p:nvSpPr>
        <p:spPr bwMode="gray">
          <a:xfrm>
            <a:off x="1328393" y="377788"/>
            <a:ext cx="8151101" cy="1143000"/>
          </a:xfrm>
          <a:prstGeom prst="rect">
            <a:avLst/>
          </a:prstGeom>
        </p:spPr>
        <p:txBody>
          <a:bodyPr vert="horz" lIns="0" tIns="0" rIns="0" bIns="0" rtlCol="0" anchor="b">
            <a:noAutofit/>
          </a:bodyPr>
          <a:lstStyle/>
          <a:p>
            <a:r>
              <a:rPr lang="nl-NL" noProof="1"/>
              <a:t>Klik om de stijl te bewerken</a:t>
            </a:r>
          </a:p>
        </p:txBody>
      </p:sp>
      <p:sp>
        <p:nvSpPr>
          <p:cNvPr id="3" name="Tijdelijke aanduiding voor tekst 2 (JU-Free)"/>
          <p:cNvSpPr>
            <a:spLocks noGrp="1"/>
          </p:cNvSpPr>
          <p:nvPr>
            <p:ph type="body" idx="1"/>
          </p:nvPr>
        </p:nvSpPr>
        <p:spPr bwMode="gray">
          <a:xfrm>
            <a:off x="1344709" y="2312877"/>
            <a:ext cx="8710700" cy="3384377"/>
          </a:xfrm>
          <a:prstGeom prst="rect">
            <a:avLst/>
          </a:prstGeom>
        </p:spPr>
        <p:txBody>
          <a:bodyPr vert="horz" lIns="0" tIns="0" rIns="0" bIns="0" rtlCol="0">
            <a:noAutofit/>
          </a:bodyPr>
          <a:lstStyle/>
          <a:p>
            <a:pPr lvl="0"/>
            <a:r>
              <a:rPr lang="nl-NL" noProof="1"/>
              <a:t>JU-LEVEL1=Opsomming 1e niveau</a:t>
            </a:r>
          </a:p>
          <a:p>
            <a:pPr lvl="1"/>
            <a:r>
              <a:rPr lang="nl-NL" noProof="1"/>
              <a:t>JU-LEVEL2=Opsomming 2e niveau</a:t>
            </a:r>
          </a:p>
          <a:p>
            <a:pPr lvl="2"/>
            <a:r>
              <a:rPr lang="nl-NL" noProof="1"/>
              <a:t>JU-LEVEL3=Opsomming 3e niveau</a:t>
            </a:r>
          </a:p>
          <a:p>
            <a:pPr lvl="3"/>
            <a:r>
              <a:rPr lang="nl-NL" noProof="1"/>
              <a:t>JU-LEVEL4=Kop</a:t>
            </a:r>
          </a:p>
          <a:p>
            <a:pPr lvl="4"/>
            <a:r>
              <a:rPr lang="nl-NL" noProof="1"/>
              <a:t>JU-LEVEL5=Basistekst</a:t>
            </a:r>
          </a:p>
          <a:p>
            <a:pPr lvl="5"/>
            <a:r>
              <a:rPr lang="nl-NL" noProof="1"/>
              <a:t>JU-LEVEL6=Zwevend 1e niveau</a:t>
            </a:r>
          </a:p>
          <a:p>
            <a:pPr lvl="6"/>
            <a:r>
              <a:rPr lang="nl-NL" noProof="1"/>
              <a:t>JU-LEVEL7=Zwevend 2e niveau</a:t>
            </a:r>
          </a:p>
          <a:p>
            <a:pPr lvl="7"/>
            <a:r>
              <a:rPr lang="nl-NL" noProof="1"/>
              <a:t>JU-LEVEL8=Zwevend 3e niveau</a:t>
            </a:r>
          </a:p>
          <a:p>
            <a:pPr lvl="8"/>
            <a:r>
              <a:rPr lang="nl-NL" noProof="1"/>
              <a:t>JU-LEVEL9=Negende niveau</a:t>
            </a:r>
          </a:p>
        </p:txBody>
      </p:sp>
      <p:sp>
        <p:nvSpPr>
          <p:cNvPr id="4" name="Tijdelijke aanduiding voor datum 3"/>
          <p:cNvSpPr>
            <a:spLocks noGrp="1" noSelect="1"/>
          </p:cNvSpPr>
          <p:nvPr>
            <p:ph type="dt" sz="half" idx="2"/>
          </p:nvPr>
        </p:nvSpPr>
        <p:spPr bwMode="gray">
          <a:xfrm>
            <a:off x="184499" y="6021288"/>
            <a:ext cx="1704655" cy="252000"/>
          </a:xfrm>
          <a:prstGeom prst="rect">
            <a:avLst/>
          </a:prstGeom>
        </p:spPr>
        <p:txBody>
          <a:bodyPr vert="horz" lIns="0" tIns="0" rIns="0" bIns="0" rtlCol="0" anchor="t">
            <a:noAutofit/>
          </a:bodyPr>
          <a:lstStyle>
            <a:lvl1pPr algn="r">
              <a:defRPr sz="1600" b="1">
                <a:solidFill>
                  <a:schemeClr val="bg1"/>
                </a:solidFill>
                <a:latin typeface="+mj-lt"/>
              </a:defRPr>
            </a:lvl1pPr>
          </a:lstStyle>
          <a:p>
            <a:fld id="{AC7B0527-50C0-485F-A597-CE25913B99A9}" type="datetimeFigureOut">
              <a:rPr lang="nl-NL" smtClean="0"/>
              <a:t>9-11-2022</a:t>
            </a:fld>
            <a:endParaRPr lang="nl-NL"/>
          </a:p>
        </p:txBody>
      </p:sp>
      <p:sp>
        <p:nvSpPr>
          <p:cNvPr id="5" name="Tijdelijke aanduiding voor voettekst 4"/>
          <p:cNvSpPr>
            <a:spLocks noGrp="1" noSelect="1"/>
          </p:cNvSpPr>
          <p:nvPr>
            <p:ph type="ftr" sz="quarter" idx="3"/>
          </p:nvPr>
        </p:nvSpPr>
        <p:spPr bwMode="gray">
          <a:xfrm>
            <a:off x="2100596" y="6021288"/>
            <a:ext cx="6263881" cy="252000"/>
          </a:xfrm>
          <a:prstGeom prst="rect">
            <a:avLst/>
          </a:prstGeom>
        </p:spPr>
        <p:txBody>
          <a:bodyPr vert="horz" lIns="0" tIns="0" rIns="0" bIns="0" rtlCol="0" anchor="t">
            <a:noAutofit/>
          </a:bodyPr>
          <a:lstStyle>
            <a:lvl1pPr algn="l">
              <a:defRPr sz="1600" b="1">
                <a:solidFill>
                  <a:schemeClr val="bg1"/>
                </a:solidFill>
                <a:latin typeface="+mj-lt"/>
              </a:defRPr>
            </a:lvl1pPr>
          </a:lstStyle>
          <a:p>
            <a:endParaRPr lang="nl-NL"/>
          </a:p>
        </p:txBody>
      </p:sp>
      <p:sp>
        <p:nvSpPr>
          <p:cNvPr id="6" name="Tijdelijke aanduiding voor dianummer 5"/>
          <p:cNvSpPr>
            <a:spLocks noGrp="1" noSelect="1"/>
          </p:cNvSpPr>
          <p:nvPr>
            <p:ph type="sldNum" sz="quarter" idx="4"/>
          </p:nvPr>
        </p:nvSpPr>
        <p:spPr bwMode="gray">
          <a:xfrm>
            <a:off x="9983420" y="6021288"/>
            <a:ext cx="1613382" cy="252000"/>
          </a:xfrm>
          <a:prstGeom prst="rect">
            <a:avLst/>
          </a:prstGeom>
        </p:spPr>
        <p:txBody>
          <a:bodyPr vert="horz" lIns="0" tIns="0" rIns="0" bIns="0" rtlCol="0" anchor="ctr">
            <a:noAutofit/>
          </a:bodyPr>
          <a:lstStyle>
            <a:lvl1pPr algn="r">
              <a:defRPr sz="1600" b="1">
                <a:solidFill>
                  <a:schemeClr val="bg1"/>
                </a:solidFill>
                <a:latin typeface="+mj-lt"/>
              </a:defRPr>
            </a:lvl1pPr>
          </a:lstStyle>
          <a:p>
            <a:fld id="{42D40B44-12E8-4BE7-B671-9CB37FA3026B}" type="slidenum">
              <a:rPr lang="nl-NL" smtClean="0"/>
              <a:t>‹nr.›</a:t>
            </a:fld>
            <a:endParaRPr lang="nl-NL"/>
          </a:p>
        </p:txBody>
      </p:sp>
    </p:spTree>
    <p:extLst>
      <p:ext uri="{BB962C8B-B14F-4D97-AF65-F5344CB8AC3E}">
        <p14:creationId xmlns:p14="http://schemas.microsoft.com/office/powerpoint/2010/main" val="10073938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88610" rtl="0" eaLnBrk="1" latinLnBrk="0" hangingPunct="1">
        <a:spcBef>
          <a:spcPct val="0"/>
        </a:spcBef>
        <a:buNone/>
        <a:defRPr sz="3499" b="1" kern="1200">
          <a:solidFill>
            <a:schemeClr val="tx1"/>
          </a:solidFill>
          <a:latin typeface="+mj-lt"/>
          <a:ea typeface="+mj-ea"/>
          <a:cs typeface="+mj-cs"/>
        </a:defRPr>
      </a:lvl1pPr>
    </p:titleStyle>
    <p:bodyStyle>
      <a:lvl1pPr marL="230331" indent="-230331" algn="l" defTabSz="1088610" rtl="0" eaLnBrk="1" latinLnBrk="0" hangingPunct="1">
        <a:spcBef>
          <a:spcPts val="0"/>
        </a:spcBef>
        <a:buFont typeface="Arial" pitchFamily="34" charset="0"/>
        <a:buChar char="•"/>
        <a:defRPr sz="2699" b="0" kern="1200" baseline="0">
          <a:solidFill>
            <a:schemeClr val="tx1"/>
          </a:solidFill>
          <a:latin typeface="+mn-lt"/>
          <a:ea typeface="+mn-ea"/>
          <a:cs typeface="+mn-cs"/>
        </a:defRPr>
      </a:lvl1pPr>
      <a:lvl2pPr marL="237529" indent="-237529" algn="l" defTabSz="1088610" rtl="0" eaLnBrk="1" latinLnBrk="0" hangingPunct="1">
        <a:spcBef>
          <a:spcPts val="0"/>
        </a:spcBef>
        <a:buClr>
          <a:schemeClr val="tx1"/>
        </a:buClr>
        <a:buFont typeface="Arial" pitchFamily="34" charset="0"/>
        <a:buChar char="•"/>
        <a:defRPr sz="2699" kern="1200">
          <a:solidFill>
            <a:schemeClr val="accent3"/>
          </a:solidFill>
          <a:latin typeface="+mn-lt"/>
          <a:ea typeface="+mn-ea"/>
          <a:cs typeface="+mn-cs"/>
        </a:defRPr>
      </a:lvl2pPr>
      <a:lvl3pPr marL="475057" indent="-237529" algn="l" defTabSz="1088610" rtl="0" eaLnBrk="1" latinLnBrk="0" hangingPunct="1">
        <a:spcBef>
          <a:spcPts val="0"/>
        </a:spcBef>
        <a:buFont typeface="Arial" pitchFamily="34" charset="0"/>
        <a:buChar char="•"/>
        <a:defRPr sz="1900" b="0" kern="1200">
          <a:solidFill>
            <a:schemeClr val="tx1"/>
          </a:solidFill>
          <a:latin typeface="+mn-lt"/>
          <a:ea typeface="+mn-ea"/>
          <a:cs typeface="+mn-cs"/>
        </a:defRPr>
      </a:lvl3pPr>
      <a:lvl4pPr marL="0" indent="0" algn="l" defTabSz="1088610" rtl="0" eaLnBrk="1" latinLnBrk="0" hangingPunct="1">
        <a:spcBef>
          <a:spcPts val="0"/>
        </a:spcBef>
        <a:buFont typeface="Arial" pitchFamily="34" charset="0"/>
        <a:buNone/>
        <a:defRPr sz="2399" b="1" kern="1200">
          <a:solidFill>
            <a:schemeClr val="tx1"/>
          </a:solidFill>
          <a:latin typeface="+mn-lt"/>
          <a:ea typeface="+mn-ea"/>
          <a:cs typeface="+mn-cs"/>
        </a:defRPr>
      </a:lvl4pPr>
      <a:lvl5pPr marL="0" indent="0" algn="l" defTabSz="1088610" rtl="0" eaLnBrk="1" latinLnBrk="0" hangingPunct="1">
        <a:spcBef>
          <a:spcPts val="1500"/>
        </a:spcBef>
        <a:buFont typeface="Arial" pitchFamily="34" charset="0"/>
        <a:buNone/>
        <a:defRPr sz="2699" kern="1200">
          <a:solidFill>
            <a:schemeClr val="tx1"/>
          </a:solidFill>
          <a:latin typeface="+mn-lt"/>
          <a:ea typeface="+mn-ea"/>
          <a:cs typeface="+mn-cs"/>
        </a:defRPr>
      </a:lvl5pPr>
      <a:lvl6pPr marL="237529" indent="0" algn="l" defTabSz="1088610" rtl="0" eaLnBrk="1" latinLnBrk="0" hangingPunct="1">
        <a:spcBef>
          <a:spcPts val="0"/>
        </a:spcBef>
        <a:buFont typeface="Arial" pitchFamily="34" charset="0"/>
        <a:buNone/>
        <a:defRPr sz="2699" kern="1200">
          <a:solidFill>
            <a:schemeClr val="tx1"/>
          </a:solidFill>
          <a:latin typeface="+mn-lt"/>
          <a:ea typeface="+mn-ea"/>
          <a:cs typeface="+mn-cs"/>
        </a:defRPr>
      </a:lvl6pPr>
      <a:lvl7pPr marL="475057" indent="0" algn="l" defTabSz="1088610" rtl="0" eaLnBrk="1" latinLnBrk="0" hangingPunct="1">
        <a:spcBef>
          <a:spcPts val="0"/>
        </a:spcBef>
        <a:buFont typeface="Arial" pitchFamily="34" charset="0"/>
        <a:buNone/>
        <a:defRPr sz="2100" kern="1200">
          <a:solidFill>
            <a:schemeClr val="tx1"/>
          </a:solidFill>
          <a:latin typeface="+mn-lt"/>
          <a:ea typeface="+mn-ea"/>
          <a:cs typeface="+mn-cs"/>
        </a:defRPr>
      </a:lvl7pPr>
      <a:lvl8pPr marL="712586" indent="0" algn="l" defTabSz="1088610" rtl="0" eaLnBrk="1" latinLnBrk="0" hangingPunct="1">
        <a:spcBef>
          <a:spcPts val="0"/>
        </a:spcBef>
        <a:buFont typeface="Arial" pitchFamily="34" charset="0"/>
        <a:buNone/>
        <a:defRPr sz="1900" kern="1200">
          <a:solidFill>
            <a:schemeClr val="tx1"/>
          </a:solidFill>
          <a:latin typeface="+mn-lt"/>
          <a:ea typeface="+mn-ea"/>
          <a:cs typeface="+mn-cs"/>
        </a:defRPr>
      </a:lvl8pPr>
      <a:lvl9pPr marL="0" indent="0" algn="l" defTabSz="1088610" rtl="0" eaLnBrk="1" latinLnBrk="0" hangingPunct="1">
        <a:spcBef>
          <a:spcPts val="0"/>
        </a:spcBef>
        <a:buFont typeface="Arial" pitchFamily="34" charset="0"/>
        <a:buNone/>
        <a:defRPr sz="1700" kern="1200">
          <a:solidFill>
            <a:schemeClr val="tx1"/>
          </a:solidFill>
          <a:latin typeface="+mn-lt"/>
          <a:ea typeface="+mn-ea"/>
          <a:cs typeface="+mn-cs"/>
        </a:defRPr>
      </a:lvl9pPr>
    </p:bodyStyle>
    <p:otherStyle>
      <a:defPPr>
        <a:defRPr lang="nl-NL"/>
      </a:defPPr>
      <a:lvl1pPr marL="0" algn="l" defTabSz="1088610" rtl="0" eaLnBrk="1" latinLnBrk="0" hangingPunct="1">
        <a:defRPr sz="2100" kern="1200">
          <a:solidFill>
            <a:schemeClr val="tx1"/>
          </a:solidFill>
          <a:latin typeface="+mn-lt"/>
          <a:ea typeface="+mn-ea"/>
          <a:cs typeface="+mn-cs"/>
        </a:defRPr>
      </a:lvl1pPr>
      <a:lvl2pPr marL="544306" algn="l" defTabSz="1088610" rtl="0" eaLnBrk="1" latinLnBrk="0" hangingPunct="1">
        <a:defRPr sz="2100" kern="1200">
          <a:solidFill>
            <a:schemeClr val="tx1"/>
          </a:solidFill>
          <a:latin typeface="+mn-lt"/>
          <a:ea typeface="+mn-ea"/>
          <a:cs typeface="+mn-cs"/>
        </a:defRPr>
      </a:lvl2pPr>
      <a:lvl3pPr marL="1088610" algn="l" defTabSz="1088610" rtl="0" eaLnBrk="1" latinLnBrk="0" hangingPunct="1">
        <a:defRPr sz="2100" kern="1200">
          <a:solidFill>
            <a:schemeClr val="tx1"/>
          </a:solidFill>
          <a:latin typeface="+mn-lt"/>
          <a:ea typeface="+mn-ea"/>
          <a:cs typeface="+mn-cs"/>
        </a:defRPr>
      </a:lvl3pPr>
      <a:lvl4pPr marL="1632916" algn="l" defTabSz="1088610" rtl="0" eaLnBrk="1" latinLnBrk="0" hangingPunct="1">
        <a:defRPr sz="2100" kern="1200">
          <a:solidFill>
            <a:schemeClr val="tx1"/>
          </a:solidFill>
          <a:latin typeface="+mn-lt"/>
          <a:ea typeface="+mn-ea"/>
          <a:cs typeface="+mn-cs"/>
        </a:defRPr>
      </a:lvl4pPr>
      <a:lvl5pPr marL="2177222" algn="l" defTabSz="1088610" rtl="0" eaLnBrk="1" latinLnBrk="0" hangingPunct="1">
        <a:defRPr sz="2100" kern="1200">
          <a:solidFill>
            <a:schemeClr val="tx1"/>
          </a:solidFill>
          <a:latin typeface="+mn-lt"/>
          <a:ea typeface="+mn-ea"/>
          <a:cs typeface="+mn-cs"/>
        </a:defRPr>
      </a:lvl5pPr>
      <a:lvl6pPr marL="2721526" algn="l" defTabSz="1088610" rtl="0" eaLnBrk="1" latinLnBrk="0" hangingPunct="1">
        <a:defRPr sz="2100" kern="1200">
          <a:solidFill>
            <a:schemeClr val="tx1"/>
          </a:solidFill>
          <a:latin typeface="+mn-lt"/>
          <a:ea typeface="+mn-ea"/>
          <a:cs typeface="+mn-cs"/>
        </a:defRPr>
      </a:lvl6pPr>
      <a:lvl7pPr marL="3265831" algn="l" defTabSz="1088610" rtl="0" eaLnBrk="1" latinLnBrk="0" hangingPunct="1">
        <a:defRPr sz="2100" kern="1200">
          <a:solidFill>
            <a:schemeClr val="tx1"/>
          </a:solidFill>
          <a:latin typeface="+mn-lt"/>
          <a:ea typeface="+mn-ea"/>
          <a:cs typeface="+mn-cs"/>
        </a:defRPr>
      </a:lvl7pPr>
      <a:lvl8pPr marL="3810137" algn="l" defTabSz="1088610" rtl="0" eaLnBrk="1" latinLnBrk="0" hangingPunct="1">
        <a:defRPr sz="2100" kern="1200">
          <a:solidFill>
            <a:schemeClr val="tx1"/>
          </a:solidFill>
          <a:latin typeface="+mn-lt"/>
          <a:ea typeface="+mn-ea"/>
          <a:cs typeface="+mn-cs"/>
        </a:defRPr>
      </a:lvl8pPr>
      <a:lvl9pPr marL="4354442" algn="l" defTabSz="1088610"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a:t>Klik om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C7B0527-50C0-485F-A597-CE25913B99A9}" type="datetimeFigureOut">
              <a:rPr lang="nl-NL" smtClean="0"/>
              <a:t>9-11-2022</a:t>
            </a:fld>
            <a:endParaRPr lang="nl-N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2D40B44-12E8-4BE7-B671-9CB37FA3026B}" type="slidenum">
              <a:rPr lang="nl-NL" smtClean="0"/>
              <a:t>‹nr.›</a:t>
            </a:fld>
            <a:endParaRPr lang="nl-NL"/>
          </a:p>
        </p:txBody>
      </p:sp>
    </p:spTree>
    <p:extLst>
      <p:ext uri="{BB962C8B-B14F-4D97-AF65-F5344CB8AC3E}">
        <p14:creationId xmlns:p14="http://schemas.microsoft.com/office/powerpoint/2010/main" val="488928754"/>
      </p:ext>
    </p:extLst>
  </p:cSld>
  <p:clrMap bg1="dk1" tx1="lt1" bg2="dk2" tx2="lt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3" r:id="rId17"/>
    <p:sldLayoutId id="2147483904" r:id="rId18"/>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video" Target="https://www.youtube.com/embed/SfkP9qR1pTE?feature=oembed"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13.xml"/><Relationship Id="rId1" Type="http://schemas.openxmlformats.org/officeDocument/2006/relationships/video" Target="https://www.youtube.com/embed/TdHvQEldWBs?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hyperlink" Target="https://jongerenkieswijzer.nl/"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45C27E-BA62-47DA-B7E5-6256247528AE}"/>
              </a:ext>
            </a:extLst>
          </p:cNvPr>
          <p:cNvSpPr>
            <a:spLocks noGrp="1"/>
          </p:cNvSpPr>
          <p:nvPr>
            <p:ph type="ctrTitle"/>
          </p:nvPr>
        </p:nvSpPr>
        <p:spPr>
          <a:xfrm>
            <a:off x="8201837" y="1454963"/>
            <a:ext cx="3342462" cy="3308380"/>
          </a:xfrm>
        </p:spPr>
        <p:txBody>
          <a:bodyPr>
            <a:normAutofit/>
          </a:bodyPr>
          <a:lstStyle/>
          <a:p>
            <a:pPr>
              <a:lnSpc>
                <a:spcPct val="90000"/>
              </a:lnSpc>
            </a:pPr>
            <a:r>
              <a:rPr lang="nl-NL" sz="3800" dirty="0">
                <a:cs typeface="Aldhabi" panose="020B0604020202020204" pitchFamily="2" charset="-78"/>
              </a:rPr>
              <a:t>Burgerschap: </a:t>
            </a:r>
            <a:r>
              <a:rPr lang="nl-NL" sz="3800" b="1" dirty="0">
                <a:cs typeface="Aldhabi" panose="020B0604020202020204" pitchFamily="2" charset="-78"/>
              </a:rPr>
              <a:t>Politiek</a:t>
            </a:r>
            <a:br>
              <a:rPr lang="nl-NL" sz="3800" dirty="0">
                <a:cs typeface="Aldhabi" panose="020B0604020202020204" pitchFamily="2" charset="-78"/>
              </a:rPr>
            </a:br>
            <a:r>
              <a:rPr lang="nl-NL" sz="2800" dirty="0">
                <a:cs typeface="Aldhabi" panose="020B0604020202020204" pitchFamily="2" charset="-78"/>
              </a:rPr>
              <a:t>Hoe bestuur je een land?</a:t>
            </a:r>
          </a:p>
        </p:txBody>
      </p:sp>
      <p:pic>
        <p:nvPicPr>
          <p:cNvPr id="1026" name="Picture 2" descr="In gesprek met Emma over het programma Democratie in Actie - Bureau BUITEN">
            <a:extLst>
              <a:ext uri="{FF2B5EF4-FFF2-40B4-BE49-F238E27FC236}">
                <a16:creationId xmlns:a16="http://schemas.microsoft.com/office/drawing/2014/main" id="{6DF1C8F4-5830-B8ED-1A75-4AAF09FDA1F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118" r="7201" b="-1"/>
          <a:stretch/>
        </p:blipFill>
        <p:spPr bwMode="auto">
          <a:xfrm>
            <a:off x="607848" y="609601"/>
            <a:ext cx="6946288" cy="5638797"/>
          </a:xfrm>
          <a:prstGeom prst="rect">
            <a:avLst/>
          </a:prstGeom>
          <a:noFill/>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6888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CAE0EA-134B-7D20-761C-32E1FD5F085A}"/>
              </a:ext>
            </a:extLst>
          </p:cNvPr>
          <p:cNvSpPr>
            <a:spLocks noGrp="1"/>
          </p:cNvSpPr>
          <p:nvPr>
            <p:ph type="title"/>
          </p:nvPr>
        </p:nvSpPr>
        <p:spPr/>
        <p:txBody>
          <a:bodyPr/>
          <a:lstStyle/>
          <a:p>
            <a:r>
              <a:rPr lang="nl-NL" dirty="0"/>
              <a:t>Waarom stemmen wel belangrijk is</a:t>
            </a:r>
          </a:p>
        </p:txBody>
      </p:sp>
      <p:pic>
        <p:nvPicPr>
          <p:cNvPr id="4" name="Onlinemedia 3" title="Stemmen | BETER GA JE BEGINNEN TE GAAN STEMMEN #1">
            <a:hlinkClick r:id="" action="ppaction://media"/>
            <a:extLst>
              <a:ext uri="{FF2B5EF4-FFF2-40B4-BE49-F238E27FC236}">
                <a16:creationId xmlns:a16="http://schemas.microsoft.com/office/drawing/2014/main" id="{9971F048-DF56-DBEA-367D-9D118EEC35C8}"/>
              </a:ext>
            </a:extLst>
          </p:cNvPr>
          <p:cNvPicPr>
            <a:picLocks noGrp="1" noRot="1" noChangeAspect="1"/>
          </p:cNvPicPr>
          <p:nvPr>
            <p:ph idx="1"/>
            <a:videoFile r:link="rId1"/>
          </p:nvPr>
        </p:nvPicPr>
        <p:blipFill>
          <a:blip r:embed="rId3"/>
          <a:stretch>
            <a:fillRect/>
          </a:stretch>
        </p:blipFill>
        <p:spPr>
          <a:xfrm>
            <a:off x="2345505" y="1956619"/>
            <a:ext cx="6952376" cy="3927988"/>
          </a:xfrm>
          <a:prstGeom prst="rect">
            <a:avLst/>
          </a:prstGeom>
        </p:spPr>
      </p:pic>
    </p:spTree>
    <p:extLst>
      <p:ext uri="{BB962C8B-B14F-4D97-AF65-F5344CB8AC3E}">
        <p14:creationId xmlns:p14="http://schemas.microsoft.com/office/powerpoint/2010/main" val="423629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D09C88-604E-43FB-8B89-D9A213035FC2}"/>
              </a:ext>
            </a:extLst>
          </p:cNvPr>
          <p:cNvSpPr>
            <a:spLocks noGrp="1"/>
          </p:cNvSpPr>
          <p:nvPr>
            <p:ph type="title"/>
          </p:nvPr>
        </p:nvSpPr>
        <p:spPr/>
        <p:txBody>
          <a:bodyPr/>
          <a:lstStyle/>
          <a:p>
            <a:pPr algn="ctr"/>
            <a:r>
              <a:rPr lang="nl-NL" dirty="0"/>
              <a:t>Ballon debat</a:t>
            </a:r>
          </a:p>
        </p:txBody>
      </p:sp>
      <p:sp>
        <p:nvSpPr>
          <p:cNvPr id="3" name="Tijdelijke aanduiding voor inhoud 2">
            <a:extLst>
              <a:ext uri="{FF2B5EF4-FFF2-40B4-BE49-F238E27FC236}">
                <a16:creationId xmlns:a16="http://schemas.microsoft.com/office/drawing/2014/main" id="{78D69007-822F-4697-80A5-67072F298BC8}"/>
              </a:ext>
            </a:extLst>
          </p:cNvPr>
          <p:cNvSpPr>
            <a:spLocks noGrp="1"/>
          </p:cNvSpPr>
          <p:nvPr>
            <p:ph idx="1"/>
          </p:nvPr>
        </p:nvSpPr>
        <p:spPr>
          <a:xfrm>
            <a:off x="1671484" y="1710813"/>
            <a:ext cx="8514735" cy="4694469"/>
          </a:xfrm>
        </p:spPr>
        <p:txBody>
          <a:bodyPr>
            <a:normAutofit fontScale="85000" lnSpcReduction="10000"/>
          </a:bodyPr>
          <a:lstStyle/>
          <a:p>
            <a:pPr marL="0" indent="0" algn="ctr">
              <a:buNone/>
            </a:pPr>
            <a:r>
              <a:rPr lang="nl-NL" dirty="0"/>
              <a:t>‘Vijf bekende Nederlanders maken tijdens Prinsjesdag een ballonvlucht boven Den Haag. Het is mooi weer en iedereen geniet van het uitzicht. Maar dan gaat het helemaal mis! Er komt een onweersbui aan en de ballon dreigt door de wind tegen de Ridderzaal aan te vliegen! Om snel op te stijgen moeten er twee mensen overboord worden gegooid.’</a:t>
            </a:r>
          </a:p>
          <a:p>
            <a:pPr marL="0" indent="0">
              <a:buNone/>
            </a:pPr>
            <a:endParaRPr lang="nl-NL" dirty="0"/>
          </a:p>
          <a:p>
            <a:pPr marL="0" indent="0">
              <a:buNone/>
            </a:pPr>
            <a:endParaRPr lang="nl-NL" dirty="0"/>
          </a:p>
          <a:p>
            <a:pPr marL="0" indent="0">
              <a:buNone/>
            </a:pPr>
            <a:r>
              <a:rPr lang="nl-NL" dirty="0"/>
              <a:t>– Koning Willem-Alexander </a:t>
            </a:r>
          </a:p>
          <a:p>
            <a:pPr marL="0" indent="0">
              <a:buNone/>
            </a:pPr>
            <a:r>
              <a:rPr lang="nl-NL" dirty="0"/>
              <a:t>– Kroonprinses Amalia </a:t>
            </a:r>
          </a:p>
          <a:p>
            <a:pPr marL="0" indent="0">
              <a:buNone/>
            </a:pPr>
            <a:r>
              <a:rPr lang="nl-NL" dirty="0"/>
              <a:t>– Minister-president Mark Rutte </a:t>
            </a:r>
          </a:p>
          <a:p>
            <a:pPr marL="0" indent="0">
              <a:buNone/>
            </a:pPr>
            <a:r>
              <a:rPr lang="nl-NL" dirty="0"/>
              <a:t>– Minister van Financiën Sigrid Kaag </a:t>
            </a:r>
          </a:p>
          <a:p>
            <a:pPr marL="0" indent="0">
              <a:buNone/>
            </a:pPr>
            <a:r>
              <a:rPr lang="nl-NL" dirty="0"/>
              <a:t>– Voorzitter van de Tweede Kamer Vera Bergkamp</a:t>
            </a:r>
          </a:p>
          <a:p>
            <a:pPr marL="0" indent="0">
              <a:buNone/>
            </a:pPr>
            <a:endParaRPr lang="nl-NL" dirty="0"/>
          </a:p>
          <a:p>
            <a:pPr marL="0" indent="0">
              <a:buNone/>
            </a:pPr>
            <a:r>
              <a:rPr lang="nl-NL" dirty="0"/>
              <a:t>De klas verdeeld zich in gelijke groepen, die allemaal 1 persoon spelen</a:t>
            </a:r>
          </a:p>
          <a:p>
            <a:pPr marL="0" indent="0">
              <a:buNone/>
            </a:pPr>
            <a:endParaRPr lang="nl-NL" dirty="0"/>
          </a:p>
        </p:txBody>
      </p:sp>
    </p:spTree>
    <p:extLst>
      <p:ext uri="{BB962C8B-B14F-4D97-AF65-F5344CB8AC3E}">
        <p14:creationId xmlns:p14="http://schemas.microsoft.com/office/powerpoint/2010/main" val="1365154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5F2777-B66E-070C-FE17-CCBF6EAC3DF3}"/>
              </a:ext>
            </a:extLst>
          </p:cNvPr>
          <p:cNvSpPr>
            <a:spLocks noGrp="1"/>
          </p:cNvSpPr>
          <p:nvPr>
            <p:ph type="title"/>
          </p:nvPr>
        </p:nvSpPr>
        <p:spPr>
          <a:xfrm>
            <a:off x="1236046" y="652388"/>
            <a:ext cx="9404723" cy="1400530"/>
          </a:xfrm>
        </p:spPr>
        <p:txBody>
          <a:bodyPr/>
          <a:lstStyle/>
          <a:p>
            <a:r>
              <a:rPr lang="nl-NL" dirty="0"/>
              <a:t>Voorbereiding (15 minuten)</a:t>
            </a:r>
          </a:p>
        </p:txBody>
      </p:sp>
      <p:sp>
        <p:nvSpPr>
          <p:cNvPr id="3" name="Tijdelijke aanduiding voor inhoud 2">
            <a:extLst>
              <a:ext uri="{FF2B5EF4-FFF2-40B4-BE49-F238E27FC236}">
                <a16:creationId xmlns:a16="http://schemas.microsoft.com/office/drawing/2014/main" id="{D0935ED0-DC1A-2AE4-4E88-27D328581034}"/>
              </a:ext>
            </a:extLst>
          </p:cNvPr>
          <p:cNvSpPr>
            <a:spLocks noGrp="1"/>
          </p:cNvSpPr>
          <p:nvPr>
            <p:ph idx="1"/>
          </p:nvPr>
        </p:nvSpPr>
        <p:spPr>
          <a:xfrm>
            <a:off x="1103312" y="2662519"/>
            <a:ext cx="8946541" cy="4195481"/>
          </a:xfrm>
        </p:spPr>
        <p:txBody>
          <a:bodyPr/>
          <a:lstStyle/>
          <a:p>
            <a:r>
              <a:rPr lang="nl-NL" dirty="0"/>
              <a:t>Zorg dat je goed weet welke taken jouw persoon uitvoert</a:t>
            </a:r>
          </a:p>
          <a:p>
            <a:r>
              <a:rPr lang="nl-NL" dirty="0"/>
              <a:t>Waarom is hij/zij belangrijk voor het land?</a:t>
            </a:r>
          </a:p>
          <a:p>
            <a:endParaRPr lang="nl-NL" dirty="0"/>
          </a:p>
          <a:p>
            <a:r>
              <a:rPr lang="nl-NL" dirty="0"/>
              <a:t>Zorg dat je ook weet welke taken de andere personen uitvoeren</a:t>
            </a:r>
          </a:p>
        </p:txBody>
      </p:sp>
    </p:spTree>
    <p:extLst>
      <p:ext uri="{BB962C8B-B14F-4D97-AF65-F5344CB8AC3E}">
        <p14:creationId xmlns:p14="http://schemas.microsoft.com/office/powerpoint/2010/main" val="988437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0A469E-EE09-2A93-6120-E82BAC5E691E}"/>
              </a:ext>
            </a:extLst>
          </p:cNvPr>
          <p:cNvSpPr>
            <a:spLocks noGrp="1"/>
          </p:cNvSpPr>
          <p:nvPr>
            <p:ph type="title"/>
          </p:nvPr>
        </p:nvSpPr>
        <p:spPr>
          <a:xfrm>
            <a:off x="1324537" y="462550"/>
            <a:ext cx="9404723" cy="1400530"/>
          </a:xfrm>
        </p:spPr>
        <p:txBody>
          <a:bodyPr/>
          <a:lstStyle/>
          <a:p>
            <a:r>
              <a:rPr lang="nl-NL" dirty="0"/>
              <a:t>Ballon debat</a:t>
            </a:r>
          </a:p>
        </p:txBody>
      </p:sp>
      <p:sp>
        <p:nvSpPr>
          <p:cNvPr id="3" name="Tijdelijke aanduiding voor inhoud 2">
            <a:extLst>
              <a:ext uri="{FF2B5EF4-FFF2-40B4-BE49-F238E27FC236}">
                <a16:creationId xmlns:a16="http://schemas.microsoft.com/office/drawing/2014/main" id="{07776385-EA8A-FA49-3AC9-BC8F770F76CC}"/>
              </a:ext>
            </a:extLst>
          </p:cNvPr>
          <p:cNvSpPr>
            <a:spLocks noGrp="1"/>
          </p:cNvSpPr>
          <p:nvPr>
            <p:ph idx="1"/>
          </p:nvPr>
        </p:nvSpPr>
        <p:spPr/>
        <p:txBody>
          <a:bodyPr/>
          <a:lstStyle/>
          <a:p>
            <a:r>
              <a:rPr lang="nl-NL" dirty="0"/>
              <a:t>Ronde 1: Elke persoon moet in een speech van maximaal één minuut aangeven waarom hij beslist in de ballon moet blijven zitten. De studenten beslissen wie het beste verhaal hebben en wie mogen blijven… </a:t>
            </a:r>
          </a:p>
          <a:p>
            <a:endParaRPr lang="nl-NL" dirty="0"/>
          </a:p>
          <a:p>
            <a:r>
              <a:rPr lang="nl-NL" dirty="0"/>
              <a:t>3 personen (groepen) mogen in de luchtballon blijven, 2 worden er uit gegooid</a:t>
            </a:r>
          </a:p>
          <a:p>
            <a:endParaRPr lang="nl-NL" dirty="0"/>
          </a:p>
        </p:txBody>
      </p:sp>
    </p:spTree>
    <p:extLst>
      <p:ext uri="{BB962C8B-B14F-4D97-AF65-F5344CB8AC3E}">
        <p14:creationId xmlns:p14="http://schemas.microsoft.com/office/powerpoint/2010/main" val="39754803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60F2FE-6C19-7434-BBED-0171BA4BAB6D}"/>
              </a:ext>
            </a:extLst>
          </p:cNvPr>
          <p:cNvSpPr>
            <a:spLocks noGrp="1"/>
          </p:cNvSpPr>
          <p:nvPr>
            <p:ph type="title"/>
          </p:nvPr>
        </p:nvSpPr>
        <p:spPr>
          <a:xfrm>
            <a:off x="1103312" y="413389"/>
            <a:ext cx="9404723" cy="1400530"/>
          </a:xfrm>
        </p:spPr>
        <p:txBody>
          <a:bodyPr/>
          <a:lstStyle/>
          <a:p>
            <a:r>
              <a:rPr lang="nl-NL" dirty="0"/>
              <a:t>Ballon debat</a:t>
            </a:r>
          </a:p>
        </p:txBody>
      </p:sp>
      <p:sp>
        <p:nvSpPr>
          <p:cNvPr id="3" name="Tijdelijke aanduiding voor inhoud 2">
            <a:extLst>
              <a:ext uri="{FF2B5EF4-FFF2-40B4-BE49-F238E27FC236}">
                <a16:creationId xmlns:a16="http://schemas.microsoft.com/office/drawing/2014/main" id="{5B5A5C7C-F301-977A-284F-C94CE7C8DAC9}"/>
              </a:ext>
            </a:extLst>
          </p:cNvPr>
          <p:cNvSpPr>
            <a:spLocks noGrp="1"/>
          </p:cNvSpPr>
          <p:nvPr>
            <p:ph idx="1"/>
          </p:nvPr>
        </p:nvSpPr>
        <p:spPr/>
        <p:txBody>
          <a:bodyPr/>
          <a:lstStyle/>
          <a:p>
            <a:r>
              <a:rPr lang="nl-NL" dirty="0"/>
              <a:t>Ronde 2: De ballon maakt snel hoogte en de drie personen gaan verder met hun tocht. Maar het gaat wéér mis! De ballon dreigt tegen paleis Noordeinde aan te vliegen. Deze keer kan slechts één iemand blijven. </a:t>
            </a:r>
          </a:p>
          <a:p>
            <a:endParaRPr lang="nl-NL" dirty="0"/>
          </a:p>
          <a:p>
            <a:r>
              <a:rPr lang="nl-NL" dirty="0"/>
              <a:t>Elke persoon (groep) moet dit keer een speech houden over waarom de andere twee beslist niet in de ballon mogen blijven zitten – dus waarom zij misbaar zijn! De studenten bepalen uiteindelijk de winnaar. </a:t>
            </a:r>
          </a:p>
        </p:txBody>
      </p:sp>
    </p:spTree>
    <p:extLst>
      <p:ext uri="{BB962C8B-B14F-4D97-AF65-F5344CB8AC3E}">
        <p14:creationId xmlns:p14="http://schemas.microsoft.com/office/powerpoint/2010/main" val="2600096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5" name="Picture 2054">
            <a:extLst>
              <a:ext uri="{FF2B5EF4-FFF2-40B4-BE49-F238E27FC236}">
                <a16:creationId xmlns:a16="http://schemas.microsoft.com/office/drawing/2014/main" id="{41B68C77-138E-4BF7-A276-BD0C78A4219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2057" name="Picture 2056">
            <a:extLst>
              <a:ext uri="{FF2B5EF4-FFF2-40B4-BE49-F238E27FC236}">
                <a16:creationId xmlns:a16="http://schemas.microsoft.com/office/drawing/2014/main" id="{7C268552-D473-46ED-B1B8-422042C4DEF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2059" name="Oval 2058">
            <a:extLst>
              <a:ext uri="{FF2B5EF4-FFF2-40B4-BE49-F238E27FC236}">
                <a16:creationId xmlns:a16="http://schemas.microsoft.com/office/drawing/2014/main" id="{4AC0CD9D-7610-4620-93B4-798CCD9AB5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2061" name="Picture 2060">
            <a:extLst>
              <a:ext uri="{FF2B5EF4-FFF2-40B4-BE49-F238E27FC236}">
                <a16:creationId xmlns:a16="http://schemas.microsoft.com/office/drawing/2014/main" id="{B9238B3E-24AA-439A-B527-6C5DF6D721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2063" name="Picture 2062">
            <a:extLst>
              <a:ext uri="{FF2B5EF4-FFF2-40B4-BE49-F238E27FC236}">
                <a16:creationId xmlns:a16="http://schemas.microsoft.com/office/drawing/2014/main" id="{69F01145-BEA3-4CBF-AA21-10077B948CA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2065" name="Rectangle 2064">
            <a:extLst>
              <a:ext uri="{FF2B5EF4-FFF2-40B4-BE49-F238E27FC236}">
                <a16:creationId xmlns:a16="http://schemas.microsoft.com/office/drawing/2014/main" id="{DE4D62F9-188E-4530-84C2-24BDEE4BEB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067" name="Rectangle 2066">
            <a:extLst>
              <a:ext uri="{FF2B5EF4-FFF2-40B4-BE49-F238E27FC236}">
                <a16:creationId xmlns:a16="http://schemas.microsoft.com/office/drawing/2014/main" id="{D67CA421-FA2B-47ED-A101-F8BBEBB29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F8EE5D0-AB13-4DCC-8228-BBB8751EE7FB}"/>
              </a:ext>
            </a:extLst>
          </p:cNvPr>
          <p:cNvSpPr>
            <a:spLocks noGrp="1"/>
          </p:cNvSpPr>
          <p:nvPr>
            <p:ph type="title"/>
          </p:nvPr>
        </p:nvSpPr>
        <p:spPr>
          <a:xfrm>
            <a:off x="8200279" y="1325880"/>
            <a:ext cx="3344020" cy="3066507"/>
          </a:xfrm>
          <a:prstGeom prst="ellipse">
            <a:avLst/>
          </a:prstGeom>
        </p:spPr>
        <p:txBody>
          <a:bodyPr vert="horz" lIns="91440" tIns="45720" rIns="91440" bIns="45720" rtlCol="0" anchor="b">
            <a:normAutofit/>
          </a:bodyPr>
          <a:lstStyle/>
          <a:p>
            <a:pPr>
              <a:lnSpc>
                <a:spcPct val="90000"/>
              </a:lnSpc>
            </a:pPr>
            <a:br>
              <a:rPr lang="en-US" sz="3400" b="0" i="0" kern="1200">
                <a:solidFill>
                  <a:srgbClr val="EBEBEB"/>
                </a:solidFill>
                <a:latin typeface="+mj-lt"/>
                <a:ea typeface="+mj-ea"/>
                <a:cs typeface="+mj-cs"/>
              </a:rPr>
            </a:br>
            <a:r>
              <a:rPr lang="en-US" sz="3400" b="0" i="0" kern="1200">
                <a:solidFill>
                  <a:srgbClr val="EBEBEB"/>
                </a:solidFill>
                <a:latin typeface="+mj-lt"/>
                <a:ea typeface="+mj-ea"/>
                <a:cs typeface="+mj-cs"/>
              </a:rPr>
              <a:t>Nieuwsflits</a:t>
            </a:r>
          </a:p>
        </p:txBody>
      </p:sp>
      <p:sp useBgFill="1">
        <p:nvSpPr>
          <p:cNvPr id="2069" name="Rectangle 2068">
            <a:extLst>
              <a:ext uri="{FF2B5EF4-FFF2-40B4-BE49-F238E27FC236}">
                <a16:creationId xmlns:a16="http://schemas.microsoft.com/office/drawing/2014/main" id="{12425D82-CD5E-45A4-9542-70951E59F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6914" y="639905"/>
            <a:ext cx="6915664" cy="5578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1" name="Rectangle 2070">
            <a:extLst>
              <a:ext uri="{FF2B5EF4-FFF2-40B4-BE49-F238E27FC236}">
                <a16:creationId xmlns:a16="http://schemas.microsoft.com/office/drawing/2014/main" id="{221DB897-A621-4D5F-AC81-91199AC437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2050" name="Picture 2" descr="nieuws | Boeijend Huys">
            <a:extLst>
              <a:ext uri="{FF2B5EF4-FFF2-40B4-BE49-F238E27FC236}">
                <a16:creationId xmlns:a16="http://schemas.microsoft.com/office/drawing/2014/main" id="{B0B5A4E3-F846-0AAC-D60E-7BA8BD3A5AAA}"/>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1282409" y="965141"/>
            <a:ext cx="5621550" cy="4932911"/>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D03D28E3-2D9F-4FFC-85F6-071B8E4202F2}"/>
              </a:ext>
            </a:extLst>
          </p:cNvPr>
          <p:cNvSpPr txBox="1"/>
          <p:nvPr/>
        </p:nvSpPr>
        <p:spPr>
          <a:xfrm>
            <a:off x="5591695" y="1402080"/>
            <a:ext cx="5320696" cy="4053840"/>
          </a:xfrm>
          <a:prstGeom prst="rect">
            <a:avLst/>
          </a:prstGeom>
        </p:spPr>
        <p:txBody>
          <a:bodyPr vert="horz" lIns="91440" tIns="45720" rIns="91440" bIns="45720" rtlCol="0" anchor="ctr">
            <a:normAutofit/>
          </a:bodyPr>
          <a:lstStyle/>
          <a:p>
            <a:pPr defTabSz="914400">
              <a:spcBef>
                <a:spcPts val="1000"/>
              </a:spcBef>
              <a:buClr>
                <a:schemeClr val="accent2"/>
              </a:buClr>
            </a:pPr>
            <a:endParaRPr lang="en-US" dirty="0">
              <a:solidFill>
                <a:schemeClr val="tx1">
                  <a:lumMod val="85000"/>
                  <a:lumOff val="15000"/>
                </a:schemeClr>
              </a:solidFill>
            </a:endParaRPr>
          </a:p>
        </p:txBody>
      </p:sp>
    </p:spTree>
    <p:extLst>
      <p:ext uri="{BB962C8B-B14F-4D97-AF65-F5344CB8AC3E}">
        <p14:creationId xmlns:p14="http://schemas.microsoft.com/office/powerpoint/2010/main" val="1777354950"/>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4C9991-B028-CC9C-8EAF-DFB330B3D863}"/>
              </a:ext>
            </a:extLst>
          </p:cNvPr>
          <p:cNvSpPr>
            <a:spLocks noGrp="1"/>
          </p:cNvSpPr>
          <p:nvPr>
            <p:ph type="title"/>
          </p:nvPr>
        </p:nvSpPr>
        <p:spPr/>
        <p:txBody>
          <a:bodyPr/>
          <a:lstStyle/>
          <a:p>
            <a:r>
              <a:rPr lang="nl-NL" dirty="0"/>
              <a:t>Laten we bij het begin beginnen:</a:t>
            </a:r>
            <a:br>
              <a:rPr lang="nl-NL" dirty="0"/>
            </a:br>
            <a:r>
              <a:rPr lang="nl-NL" dirty="0"/>
              <a:t>De grondwet</a:t>
            </a:r>
          </a:p>
        </p:txBody>
      </p:sp>
      <p:pic>
        <p:nvPicPr>
          <p:cNvPr id="4" name="Onlinemedia 3" title="BETER GA JE BEGINNEN TE GAAN BEGRIJPEN DE GRONDWET | #1">
            <a:hlinkClick r:id="" action="ppaction://media"/>
            <a:extLst>
              <a:ext uri="{FF2B5EF4-FFF2-40B4-BE49-F238E27FC236}">
                <a16:creationId xmlns:a16="http://schemas.microsoft.com/office/drawing/2014/main" id="{4B154FE8-77FA-F08D-21F4-7660393AEECF}"/>
              </a:ext>
            </a:extLst>
          </p:cNvPr>
          <p:cNvPicPr>
            <a:picLocks noGrp="1" noRot="1" noChangeAspect="1"/>
          </p:cNvPicPr>
          <p:nvPr>
            <p:ph idx="1"/>
            <a:videoFile r:link="rId1"/>
          </p:nvPr>
        </p:nvPicPr>
        <p:blipFill>
          <a:blip r:embed="rId3"/>
          <a:stretch>
            <a:fillRect/>
          </a:stretch>
        </p:blipFill>
        <p:spPr>
          <a:xfrm>
            <a:off x="2690950" y="2305879"/>
            <a:ext cx="7062264" cy="3990073"/>
          </a:xfrm>
          <a:prstGeom prst="rect">
            <a:avLst/>
          </a:prstGeom>
        </p:spPr>
      </p:pic>
    </p:spTree>
    <p:extLst>
      <p:ext uri="{BB962C8B-B14F-4D97-AF65-F5344CB8AC3E}">
        <p14:creationId xmlns:p14="http://schemas.microsoft.com/office/powerpoint/2010/main" val="369685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F797B5-25E4-1962-E581-4ABA67B54369}"/>
              </a:ext>
            </a:extLst>
          </p:cNvPr>
          <p:cNvSpPr>
            <a:spLocks noGrp="1"/>
          </p:cNvSpPr>
          <p:nvPr>
            <p:ph type="title"/>
          </p:nvPr>
        </p:nvSpPr>
        <p:spPr>
          <a:xfrm>
            <a:off x="457268" y="780709"/>
            <a:ext cx="9710463" cy="1400530"/>
          </a:xfrm>
        </p:spPr>
        <p:txBody>
          <a:bodyPr/>
          <a:lstStyle/>
          <a:p>
            <a:r>
              <a:rPr lang="nl-NL" sz="3600" dirty="0"/>
              <a:t>Verschillende bestuur-lagen Nederland</a:t>
            </a:r>
          </a:p>
        </p:txBody>
      </p:sp>
      <p:pic>
        <p:nvPicPr>
          <p:cNvPr id="4098" name="Picture 2">
            <a:extLst>
              <a:ext uri="{FF2B5EF4-FFF2-40B4-BE49-F238E27FC236}">
                <a16:creationId xmlns:a16="http://schemas.microsoft.com/office/drawing/2014/main" id="{BC36F22D-45D6-0661-29AE-5A97437DA02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60673" y="2002334"/>
            <a:ext cx="10132005" cy="39008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97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5A690C-DE60-2F40-2A00-110063FA74D8}"/>
              </a:ext>
            </a:extLst>
          </p:cNvPr>
          <p:cNvSpPr>
            <a:spLocks noGrp="1"/>
          </p:cNvSpPr>
          <p:nvPr>
            <p:ph type="title"/>
          </p:nvPr>
        </p:nvSpPr>
        <p:spPr/>
        <p:txBody>
          <a:bodyPr/>
          <a:lstStyle/>
          <a:p>
            <a:r>
              <a:rPr lang="nl-NL" dirty="0"/>
              <a:t>Democratie = Het volk kiest</a:t>
            </a:r>
          </a:p>
        </p:txBody>
      </p:sp>
      <p:pic>
        <p:nvPicPr>
          <p:cNvPr id="5122" name="Picture 2" descr="Stemmen | Verkiezingen | Kiesraad.nl">
            <a:extLst>
              <a:ext uri="{FF2B5EF4-FFF2-40B4-BE49-F238E27FC236}">
                <a16:creationId xmlns:a16="http://schemas.microsoft.com/office/drawing/2014/main" id="{EBCE3660-8439-CA8A-70D5-F0369342E19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5720" y="2433054"/>
            <a:ext cx="4195762" cy="419576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TI-NL twijfelt aan effectiviteit nieuwe gedragscode voor Kamerleden">
            <a:extLst>
              <a:ext uri="{FF2B5EF4-FFF2-40B4-BE49-F238E27FC236}">
                <a16:creationId xmlns:a16="http://schemas.microsoft.com/office/drawing/2014/main" id="{FDD64F93-6753-D1A3-B0F8-AD0A3B5810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9275" y="1763796"/>
            <a:ext cx="4555301" cy="295564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eeft stemmen op een nieuwe partij zin? (En andere dilemma's) - OneWorld">
            <a:extLst>
              <a:ext uri="{FF2B5EF4-FFF2-40B4-BE49-F238E27FC236}">
                <a16:creationId xmlns:a16="http://schemas.microsoft.com/office/drawing/2014/main" id="{2701FC8A-1D5F-B213-EE07-082B9E0216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5808" y="3885009"/>
            <a:ext cx="4750472" cy="2743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376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48D9F2-3689-CD89-52D3-CAAB9D8BB001}"/>
              </a:ext>
            </a:extLst>
          </p:cNvPr>
          <p:cNvSpPr>
            <a:spLocks noGrp="1"/>
          </p:cNvSpPr>
          <p:nvPr>
            <p:ph type="title"/>
          </p:nvPr>
        </p:nvSpPr>
        <p:spPr/>
        <p:txBody>
          <a:bodyPr/>
          <a:lstStyle/>
          <a:p>
            <a:r>
              <a:rPr lang="nl-NL" dirty="0"/>
              <a:t>Het politieke spectrum</a:t>
            </a:r>
          </a:p>
        </p:txBody>
      </p:sp>
      <p:pic>
        <p:nvPicPr>
          <p:cNvPr id="3074" name="Picture 2" descr="Politiek landschap Nederland 2021">
            <a:extLst>
              <a:ext uri="{FF2B5EF4-FFF2-40B4-BE49-F238E27FC236}">
                <a16:creationId xmlns:a16="http://schemas.microsoft.com/office/drawing/2014/main" id="{14104219-2E85-902C-F9F7-C19D2A9F6CC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84484" y="1511700"/>
            <a:ext cx="5028890" cy="5028890"/>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971D9ACB-64C2-7728-88D1-7CCAD65E4763}"/>
              </a:ext>
            </a:extLst>
          </p:cNvPr>
          <p:cNvSpPr txBox="1"/>
          <p:nvPr/>
        </p:nvSpPr>
        <p:spPr>
          <a:xfrm>
            <a:off x="8398566" y="2040986"/>
            <a:ext cx="3160643" cy="3970318"/>
          </a:xfrm>
          <a:prstGeom prst="rect">
            <a:avLst/>
          </a:prstGeom>
          <a:noFill/>
        </p:spPr>
        <p:txBody>
          <a:bodyPr wrap="square" rtlCol="0">
            <a:spAutoFit/>
          </a:bodyPr>
          <a:lstStyle/>
          <a:p>
            <a:r>
              <a:rPr lang="nl-NL" dirty="0"/>
              <a:t>Progressief = Veel willen veranderen</a:t>
            </a:r>
          </a:p>
          <a:p>
            <a:endParaRPr lang="nl-NL" dirty="0"/>
          </a:p>
          <a:p>
            <a:endParaRPr lang="nl-NL" dirty="0"/>
          </a:p>
          <a:p>
            <a:endParaRPr lang="nl-NL" dirty="0"/>
          </a:p>
          <a:p>
            <a:endParaRPr lang="nl-NL" dirty="0"/>
          </a:p>
          <a:p>
            <a:endParaRPr lang="nl-NL" dirty="0"/>
          </a:p>
          <a:p>
            <a:endParaRPr lang="nl-NL" dirty="0"/>
          </a:p>
          <a:p>
            <a:endParaRPr lang="nl-NL" dirty="0"/>
          </a:p>
          <a:p>
            <a:r>
              <a:rPr lang="nl-NL" dirty="0"/>
              <a:t>Conservatief = Veel willen behouden zoals het is</a:t>
            </a:r>
          </a:p>
        </p:txBody>
      </p:sp>
    </p:spTree>
    <p:extLst>
      <p:ext uri="{BB962C8B-B14F-4D97-AF65-F5344CB8AC3E}">
        <p14:creationId xmlns:p14="http://schemas.microsoft.com/office/powerpoint/2010/main" val="1240543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6174" y="443821"/>
            <a:ext cx="8537714" cy="956001"/>
          </a:xfrm>
        </p:spPr>
        <p:txBody>
          <a:bodyPr/>
          <a:lstStyle/>
          <a:p>
            <a:pPr algn="ctr"/>
            <a:r>
              <a:rPr lang="nl-NL" dirty="0"/>
              <a:t>links 					en 					rechts</a:t>
            </a:r>
          </a:p>
        </p:txBody>
      </p:sp>
      <p:sp>
        <p:nvSpPr>
          <p:cNvPr id="3" name="Tijdelijke aanduiding voor inhoud 2"/>
          <p:cNvSpPr>
            <a:spLocks noGrp="1"/>
          </p:cNvSpPr>
          <p:nvPr>
            <p:ph sz="quarter" idx="13"/>
          </p:nvPr>
        </p:nvSpPr>
        <p:spPr>
          <a:xfrm>
            <a:off x="913774" y="1705198"/>
            <a:ext cx="5253110" cy="4533677"/>
          </a:xfrm>
        </p:spPr>
        <p:txBody>
          <a:bodyPr>
            <a:normAutofit fontScale="92500"/>
          </a:bodyPr>
          <a:lstStyle/>
          <a:p>
            <a:pPr marL="0" indent="0">
              <a:buNone/>
            </a:pPr>
            <a:r>
              <a:rPr lang="nl-NL" dirty="0"/>
              <a:t> </a:t>
            </a:r>
            <a:r>
              <a:rPr lang="nl-NL" sz="2200" dirty="0"/>
              <a:t>Gelijkwaardigheid</a:t>
            </a:r>
          </a:p>
          <a:p>
            <a:pPr marL="0" indent="0">
              <a:buNone/>
            </a:pPr>
            <a:r>
              <a:rPr lang="nl-NL" sz="2200" dirty="0"/>
              <a:t> </a:t>
            </a:r>
          </a:p>
          <a:p>
            <a:pPr marL="0" indent="0">
              <a:buNone/>
            </a:pPr>
            <a:r>
              <a:rPr lang="nl-NL" sz="2200" dirty="0"/>
              <a:t>Eerlijke verdeling van 	inkomen, kennis en macht 	(Nivellering)</a:t>
            </a:r>
          </a:p>
          <a:p>
            <a:pPr marL="0" indent="0">
              <a:buNone/>
            </a:pPr>
            <a:r>
              <a:rPr lang="nl-NL" sz="2200" dirty="0"/>
              <a:t> </a:t>
            </a:r>
          </a:p>
          <a:p>
            <a:pPr marL="0" indent="0">
              <a:buNone/>
            </a:pPr>
            <a:r>
              <a:rPr lang="nl-NL" sz="2200" dirty="0"/>
              <a:t>Bescherming van de zwakkeren</a:t>
            </a:r>
          </a:p>
          <a:p>
            <a:pPr marL="0" indent="0">
              <a:buNone/>
            </a:pPr>
            <a:r>
              <a:rPr lang="nl-NL" sz="2200" dirty="0"/>
              <a:t> </a:t>
            </a:r>
          </a:p>
          <a:p>
            <a:pPr marL="0" indent="0">
              <a:buNone/>
            </a:pPr>
            <a:r>
              <a:rPr lang="nl-NL" sz="2200" dirty="0"/>
              <a:t>Belangen van de	samenleving als geheel</a:t>
            </a:r>
          </a:p>
          <a:p>
            <a:pPr marL="0" indent="0">
              <a:buNone/>
            </a:pPr>
            <a:r>
              <a:rPr lang="nl-NL" sz="2200" dirty="0"/>
              <a:t> </a:t>
            </a:r>
          </a:p>
          <a:p>
            <a:pPr marL="0" indent="0">
              <a:buNone/>
            </a:pPr>
            <a:r>
              <a:rPr lang="nl-NL" sz="2200" dirty="0"/>
              <a:t>Actieve /invloed overheid (Paternalisme)</a:t>
            </a:r>
          </a:p>
          <a:p>
            <a:endParaRPr lang="nl-NL" dirty="0"/>
          </a:p>
          <a:p>
            <a:endParaRPr lang="nl-NL" dirty="0"/>
          </a:p>
        </p:txBody>
      </p:sp>
      <p:sp>
        <p:nvSpPr>
          <p:cNvPr id="4" name="Tekstvak 3"/>
          <p:cNvSpPr txBox="1"/>
          <p:nvPr/>
        </p:nvSpPr>
        <p:spPr>
          <a:xfrm>
            <a:off x="6390166" y="1705198"/>
            <a:ext cx="4888059" cy="4708981"/>
          </a:xfrm>
          <a:prstGeom prst="rect">
            <a:avLst/>
          </a:prstGeom>
          <a:noFill/>
        </p:spPr>
        <p:txBody>
          <a:bodyPr wrap="square" rtlCol="0">
            <a:spAutoFit/>
          </a:bodyPr>
          <a:lstStyle/>
          <a:p>
            <a:r>
              <a:rPr lang="nl-NL" sz="2000" dirty="0"/>
              <a:t>Persoonlijke vrijheid 		</a:t>
            </a:r>
          </a:p>
          <a:p>
            <a:endParaRPr lang="nl-NL" sz="2000" dirty="0"/>
          </a:p>
          <a:p>
            <a:r>
              <a:rPr lang="nl-NL" sz="2000" dirty="0"/>
              <a:t>		</a:t>
            </a:r>
          </a:p>
          <a:p>
            <a:r>
              <a:rPr lang="nl-NL" sz="2000" dirty="0"/>
              <a:t>Economische vrijheid (liberalisme)</a:t>
            </a:r>
          </a:p>
          <a:p>
            <a:endParaRPr lang="nl-NL" sz="2000" dirty="0"/>
          </a:p>
          <a:p>
            <a:endParaRPr lang="nl-NL" sz="2000" dirty="0"/>
          </a:p>
          <a:p>
            <a:r>
              <a:rPr lang="nl-NL" sz="2000" dirty="0"/>
              <a:t>Internationale bescherming van onze vrijheden</a:t>
            </a:r>
          </a:p>
          <a:p>
            <a:endParaRPr lang="nl-NL" sz="2000" dirty="0"/>
          </a:p>
          <a:p>
            <a:r>
              <a:rPr lang="nl-NL" sz="2000" dirty="0"/>
              <a:t>Benadrukt de belangen van het individu en het bedrijfsleven 	</a:t>
            </a:r>
          </a:p>
          <a:p>
            <a:endParaRPr lang="nl-NL" sz="2000" dirty="0"/>
          </a:p>
          <a:p>
            <a:endParaRPr lang="nl-NL" sz="2000" dirty="0"/>
          </a:p>
          <a:p>
            <a:r>
              <a:rPr lang="nl-NL" sz="2000" dirty="0"/>
              <a:t>Passieve overheid</a:t>
            </a:r>
          </a:p>
          <a:p>
            <a:pPr marL="457200" indent="-457200">
              <a:buAutoNum type="arabicPlain" startAt="8"/>
            </a:pPr>
            <a:endParaRPr lang="nl-NL" sz="2000" cap="all" dirty="0"/>
          </a:p>
        </p:txBody>
      </p:sp>
    </p:spTree>
    <p:extLst>
      <p:ext uri="{BB962C8B-B14F-4D97-AF65-F5344CB8AC3E}">
        <p14:creationId xmlns:p14="http://schemas.microsoft.com/office/powerpoint/2010/main" val="991140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652432-3D1F-4E72-8537-B24EC514756F}"/>
              </a:ext>
            </a:extLst>
          </p:cNvPr>
          <p:cNvSpPr>
            <a:spLocks noGrp="1"/>
          </p:cNvSpPr>
          <p:nvPr>
            <p:ph type="title"/>
          </p:nvPr>
        </p:nvSpPr>
        <p:spPr/>
        <p:txBody>
          <a:bodyPr/>
          <a:lstStyle/>
          <a:p>
            <a:pPr algn="ctr"/>
            <a:r>
              <a:rPr lang="nl-NL" dirty="0"/>
              <a:t>Politieke partijen</a:t>
            </a:r>
          </a:p>
        </p:txBody>
      </p:sp>
      <p:sp>
        <p:nvSpPr>
          <p:cNvPr id="3" name="Tijdelijke aanduiding voor inhoud 2">
            <a:extLst>
              <a:ext uri="{FF2B5EF4-FFF2-40B4-BE49-F238E27FC236}">
                <a16:creationId xmlns:a16="http://schemas.microsoft.com/office/drawing/2014/main" id="{69F46638-0126-40A5-BFFA-58C4E0C0B80A}"/>
              </a:ext>
            </a:extLst>
          </p:cNvPr>
          <p:cNvSpPr>
            <a:spLocks noGrp="1"/>
          </p:cNvSpPr>
          <p:nvPr>
            <p:ph idx="1"/>
          </p:nvPr>
        </p:nvSpPr>
        <p:spPr/>
        <p:txBody>
          <a:bodyPr/>
          <a:lstStyle/>
          <a:p>
            <a:r>
              <a:rPr lang="nl-NL" dirty="0"/>
              <a:t>Zij vertegenwoordigen het volk</a:t>
            </a:r>
          </a:p>
          <a:p>
            <a:endParaRPr lang="nl-NL" dirty="0"/>
          </a:p>
          <a:p>
            <a:r>
              <a:rPr lang="nl-NL" dirty="0"/>
              <a:t>Welk partijen ken je die nu ons volk vertegenwoordigen?</a:t>
            </a:r>
          </a:p>
          <a:p>
            <a:endParaRPr lang="nl-NL" dirty="0"/>
          </a:p>
          <a:p>
            <a:r>
              <a:rPr lang="nl-NL" dirty="0"/>
              <a:t>Op welke partij zou jij stemmen?</a:t>
            </a:r>
          </a:p>
          <a:p>
            <a:endParaRPr lang="nl-NL" dirty="0"/>
          </a:p>
          <a:p>
            <a:r>
              <a:rPr lang="nl-NL" dirty="0"/>
              <a:t>Vul de kieswijzer in! </a:t>
            </a:r>
            <a:r>
              <a:rPr lang="nl-NL" dirty="0">
                <a:hlinkClick r:id="rId3"/>
              </a:rPr>
              <a:t>https://jongerenkieswijzer.nl/</a:t>
            </a:r>
            <a:r>
              <a:rPr lang="nl-NL" dirty="0"/>
              <a:t> </a:t>
            </a:r>
          </a:p>
        </p:txBody>
      </p:sp>
    </p:spTree>
    <p:extLst>
      <p:ext uri="{BB962C8B-B14F-4D97-AF65-F5344CB8AC3E}">
        <p14:creationId xmlns:p14="http://schemas.microsoft.com/office/powerpoint/2010/main" val="2354470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4208F1-9B7F-1D8A-AA60-082CE2BEDD79}"/>
              </a:ext>
            </a:extLst>
          </p:cNvPr>
          <p:cNvSpPr>
            <a:spLocks noGrp="1"/>
          </p:cNvSpPr>
          <p:nvPr>
            <p:ph type="title"/>
          </p:nvPr>
        </p:nvSpPr>
        <p:spPr/>
        <p:txBody>
          <a:bodyPr/>
          <a:lstStyle/>
          <a:p>
            <a:r>
              <a:rPr lang="nl-NL" dirty="0"/>
              <a:t>Waar zit jij op het politieke spectrum?</a:t>
            </a:r>
          </a:p>
        </p:txBody>
      </p:sp>
      <p:sp>
        <p:nvSpPr>
          <p:cNvPr id="3" name="Tijdelijke aanduiding voor inhoud 2">
            <a:extLst>
              <a:ext uri="{FF2B5EF4-FFF2-40B4-BE49-F238E27FC236}">
                <a16:creationId xmlns:a16="http://schemas.microsoft.com/office/drawing/2014/main" id="{112276E7-28D7-4963-AB44-F98C02EEBEB2}"/>
              </a:ext>
            </a:extLst>
          </p:cNvPr>
          <p:cNvSpPr>
            <a:spLocks noGrp="1"/>
          </p:cNvSpPr>
          <p:nvPr>
            <p:ph idx="1"/>
          </p:nvPr>
        </p:nvSpPr>
        <p:spPr/>
        <p:txBody>
          <a:bodyPr/>
          <a:lstStyle/>
          <a:p>
            <a:r>
              <a:rPr lang="nl-NL" dirty="0"/>
              <a:t>Kijk naar de uitslag van je stemwijzer</a:t>
            </a:r>
          </a:p>
          <a:p>
            <a:r>
              <a:rPr lang="nl-NL" dirty="0"/>
              <a:t>Vul in op het </a:t>
            </a:r>
            <a:r>
              <a:rPr lang="nl-NL" dirty="0" err="1"/>
              <a:t>white</a:t>
            </a:r>
            <a:r>
              <a:rPr lang="nl-NL" dirty="0"/>
              <a:t> board</a:t>
            </a:r>
          </a:p>
        </p:txBody>
      </p:sp>
      <p:pic>
        <p:nvPicPr>
          <p:cNvPr id="4" name="Picture 2" descr="Politiek landschap Nederland 2021">
            <a:extLst>
              <a:ext uri="{FF2B5EF4-FFF2-40B4-BE49-F238E27FC236}">
                <a16:creationId xmlns:a16="http://schemas.microsoft.com/office/drawing/2014/main" id="{EE7248B2-D00D-0340-BF20-55D2FEDB4A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2356" y="2052918"/>
            <a:ext cx="3786819" cy="3786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902383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Huisstijl">
  <a:themeElements>
    <a:clrScheme name="Kleurenschema MBO Utrecht">
      <a:dk1>
        <a:srgbClr val="000000"/>
      </a:dk1>
      <a:lt1>
        <a:srgbClr val="FFFFFF"/>
      </a:lt1>
      <a:dk2>
        <a:srgbClr val="000000"/>
      </a:dk2>
      <a:lt2>
        <a:srgbClr val="FFFFFF"/>
      </a:lt2>
      <a:accent1>
        <a:srgbClr val="009FE3"/>
      </a:accent1>
      <a:accent2>
        <a:srgbClr val="D4EDFC"/>
      </a:accent2>
      <a:accent3>
        <a:srgbClr val="00B0F0"/>
      </a:accent3>
      <a:accent4>
        <a:srgbClr val="009FE3"/>
      </a:accent4>
      <a:accent5>
        <a:srgbClr val="D4EDFC"/>
      </a:accent5>
      <a:accent6>
        <a:srgbClr val="009FE3"/>
      </a:accent6>
      <a:hlink>
        <a:srgbClr val="000000"/>
      </a:hlink>
      <a:folHlink>
        <a:srgbClr val="000000"/>
      </a:folHlink>
    </a:clrScheme>
    <a:fontScheme name="Lettertypen MBO Utrecht">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defRPr/>
        </a:defPPr>
      </a:lstStyle>
    </a:txDef>
  </a:objectDefaults>
  <a:extraClrSchemeLst/>
  <a:extLst>
    <a:ext uri="{05A4C25C-085E-4340-85A3-A5531E510DB2}">
      <thm15:themeFamily xmlns:thm15="http://schemas.microsoft.com/office/thememl/2012/main" name="Presentatie MBO Utrecht_basis_COM.potx" id="{B6330C10-48EA-4401-A0FB-6103B1ECD185}" vid="{324261BE-190B-4F83-A0C8-F021BAA1B232}"/>
    </a:ext>
  </a:extLst>
</a:theme>
</file>

<file path=ppt/theme/theme2.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B34A25DF07C04CBEE98F4FB8BA2A65" ma:contentTypeVersion="15" ma:contentTypeDescription="Een nieuw document maken." ma:contentTypeScope="" ma:versionID="97405f514e705bdab248c2d2825f935c">
  <xsd:schema xmlns:xsd="http://www.w3.org/2001/XMLSchema" xmlns:xs="http://www.w3.org/2001/XMLSchema" xmlns:p="http://schemas.microsoft.com/office/2006/metadata/properties" xmlns:ns3="898e7e9c-3810-4d0d-82e3-b88bac5313dd" xmlns:ns4="a65cf4b2-dfbe-47b5-ad81-e7ff520242c3" targetNamespace="http://schemas.microsoft.com/office/2006/metadata/properties" ma:root="true" ma:fieldsID="7347f8d6bb887a8be2caab47769541ae" ns3:_="" ns4:_="">
    <xsd:import namespace="898e7e9c-3810-4d0d-82e3-b88bac5313dd"/>
    <xsd:import namespace="a65cf4b2-dfbe-47b5-ad81-e7ff520242c3"/>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8e7e9c-3810-4d0d-82e3-b88bac5313dd"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internalName="SharingHintHash" ma:readOnly="true">
      <xsd:simpleType>
        <xsd:restriction base="dms:Text"/>
      </xsd:simpleType>
    </xsd:element>
    <xsd:element name="LastSharedByUser" ma:index="11" nillable="true" ma:displayName="Laatst gedeeld, per gebruiker" ma:description="" ma:internalName="LastSharedByUser" ma:readOnly="true">
      <xsd:simpleType>
        <xsd:restriction base="dms:Note">
          <xsd:maxLength value="255"/>
        </xsd:restriction>
      </xsd:simpleType>
    </xsd:element>
    <xsd:element name="LastSharedByTime" ma:index="12"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65cf4b2-dfbe-47b5-ad81-e7ff520242c3"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juid xmlns="http://www.joulesunlimited.com/juid"/>
</file>

<file path=customXml/itemProps1.xml><?xml version="1.0" encoding="utf-8"?>
<ds:datastoreItem xmlns:ds="http://schemas.openxmlformats.org/officeDocument/2006/customXml" ds:itemID="{638C5DAC-CE58-4DD7-B590-7835251117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8e7e9c-3810-4d0d-82e3-b88bac5313dd"/>
    <ds:schemaRef ds:uri="a65cf4b2-dfbe-47b5-ad81-e7ff520242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191491-FB0E-4373-BB6E-45403D5CB04A}">
  <ds:schemaRefs>
    <ds:schemaRef ds:uri="http://schemas.microsoft.com/sharepoint/v3/contenttype/forms"/>
  </ds:schemaRefs>
</ds:datastoreItem>
</file>

<file path=customXml/itemProps3.xml><?xml version="1.0" encoding="utf-8"?>
<ds:datastoreItem xmlns:ds="http://schemas.openxmlformats.org/officeDocument/2006/customXml" ds:itemID="{58FD78D9-C5D8-41DC-B5D5-727FD0226B8F}">
  <ds:schemaRefs>
    <ds:schemaRef ds:uri="http://purl.org/dc/elements/1.1/"/>
    <ds:schemaRef ds:uri="http://schemas.microsoft.com/office/infopath/2007/PartnerControls"/>
    <ds:schemaRef ds:uri="http://purl.org/dc/dcmitype/"/>
    <ds:schemaRef ds:uri="http://schemas.microsoft.com/office/2006/metadata/properties"/>
    <ds:schemaRef ds:uri="a65cf4b2-dfbe-47b5-ad81-e7ff520242c3"/>
    <ds:schemaRef ds:uri="http://schemas.microsoft.com/office/2006/documentManagement/types"/>
    <ds:schemaRef ds:uri="http://purl.org/dc/terms/"/>
    <ds:schemaRef ds:uri="898e7e9c-3810-4d0d-82e3-b88bac5313dd"/>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D45CF6C8-E581-4558-93DE-4EA81B702DD5}">
  <ds:schemaRefs>
    <ds:schemaRef ds:uri="http://www.joulesunlimited.com/juid"/>
  </ds:schemaRefs>
</ds:datastoreItem>
</file>

<file path=docProps/app.xml><?xml version="1.0" encoding="utf-8"?>
<Properties xmlns="http://schemas.openxmlformats.org/officeDocument/2006/extended-properties" xmlns:vt="http://schemas.openxmlformats.org/officeDocument/2006/docPropsVTypes">
  <TotalTime>2788</TotalTime>
  <Words>560</Words>
  <Application>Microsoft Office PowerPoint</Application>
  <PresentationFormat>Breedbeeld</PresentationFormat>
  <Paragraphs>84</Paragraphs>
  <Slides>14</Slides>
  <Notes>5</Notes>
  <HiddenSlides>0</HiddenSlides>
  <MMClips>2</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14</vt:i4>
      </vt:variant>
    </vt:vector>
  </HeadingPairs>
  <TitlesOfParts>
    <vt:vector size="20" baseType="lpstr">
      <vt:lpstr>Arial</vt:lpstr>
      <vt:lpstr>Calibri</vt:lpstr>
      <vt:lpstr>Century Gothic</vt:lpstr>
      <vt:lpstr>Wingdings 3</vt:lpstr>
      <vt:lpstr>Huisstijl</vt:lpstr>
      <vt:lpstr>Ion</vt:lpstr>
      <vt:lpstr>Burgerschap: Politiek Hoe bestuur je een land?</vt:lpstr>
      <vt:lpstr> Nieuwsflits</vt:lpstr>
      <vt:lpstr>Laten we bij het begin beginnen: De grondwet</vt:lpstr>
      <vt:lpstr>Verschillende bestuur-lagen Nederland</vt:lpstr>
      <vt:lpstr>Democratie = Het volk kiest</vt:lpstr>
      <vt:lpstr>Het politieke spectrum</vt:lpstr>
      <vt:lpstr>links      en      rechts</vt:lpstr>
      <vt:lpstr>Politieke partijen</vt:lpstr>
      <vt:lpstr>Waar zit jij op het politieke spectrum?</vt:lpstr>
      <vt:lpstr>Waarom stemmen wel belangrijk is</vt:lpstr>
      <vt:lpstr>Ballon debat</vt:lpstr>
      <vt:lpstr>Voorbereiding (15 minuten)</vt:lpstr>
      <vt:lpstr>Ballon debat</vt:lpstr>
      <vt:lpstr>Ballon debat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Politiek en juridisch</dc:title>
  <dc:creator>Marco Roelofs</dc:creator>
  <cp:lastModifiedBy>Anne-May Smits</cp:lastModifiedBy>
  <cp:revision>6</cp:revision>
  <dcterms:created xsi:type="dcterms:W3CDTF">2020-02-06T15:05:41Z</dcterms:created>
  <dcterms:modified xsi:type="dcterms:W3CDTF">2022-11-11T09:09:30Z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0x01010042B34A25DF07C04CBEE98F4FB8BA2A65</vt:lpwstr>
  </property>
</Properties>
</file>