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1" r:id="rId4"/>
  </p:sldMasterIdLst>
  <p:notesMasterIdLst>
    <p:notesMasterId r:id="rId19"/>
  </p:notesMasterIdLst>
  <p:sldIdLst>
    <p:sldId id="318" r:id="rId5"/>
    <p:sldId id="323" r:id="rId6"/>
    <p:sldId id="281" r:id="rId7"/>
    <p:sldId id="284" r:id="rId8"/>
    <p:sldId id="283" r:id="rId9"/>
    <p:sldId id="285" r:id="rId10"/>
    <p:sldId id="288" r:id="rId11"/>
    <p:sldId id="289" r:id="rId12"/>
    <p:sldId id="293" r:id="rId13"/>
    <p:sldId id="297" r:id="rId14"/>
    <p:sldId id="294" r:id="rId15"/>
    <p:sldId id="295" r:id="rId16"/>
    <p:sldId id="296" r:id="rId17"/>
    <p:sldId id="325" r:id="rId18"/>
  </p:sldIdLst>
  <p:sldSz cx="12192000" cy="6858000"/>
  <p:notesSz cx="6669088" cy="9926638"/>
  <p:defaultTextStyle>
    <a:defPPr lvl="0">
      <a:defRPr lang="nl-NL"/>
    </a:defPPr>
    <a:lvl1pPr marL="0" lvl="1" algn="l" defTabSz="1088502" rtl="0" eaLnBrk="1" latinLnBrk="0" hangingPunct="1">
      <a:defRPr sz="2100" kern="1200">
        <a:solidFill>
          <a:schemeClr val="tx1"/>
        </a:solidFill>
        <a:latin typeface="+mn-lt"/>
        <a:ea typeface="+mn-ea"/>
        <a:cs typeface="+mn-cs"/>
      </a:defRPr>
    </a:lvl1pPr>
    <a:lvl2pPr marL="544251" lvl="2" algn="l" defTabSz="1088502" rtl="0" eaLnBrk="1" latinLnBrk="0" hangingPunct="1">
      <a:defRPr sz="2100" kern="1200">
        <a:solidFill>
          <a:schemeClr val="tx1"/>
        </a:solidFill>
        <a:latin typeface="+mn-lt"/>
        <a:ea typeface="+mn-ea"/>
        <a:cs typeface="+mn-cs"/>
      </a:defRPr>
    </a:lvl2pPr>
    <a:lvl3pPr marL="1088502" lvl="3" algn="l" defTabSz="1088502" rtl="0" eaLnBrk="1" latinLnBrk="0" hangingPunct="1">
      <a:defRPr sz="2100" kern="1200">
        <a:solidFill>
          <a:schemeClr val="tx1"/>
        </a:solidFill>
        <a:latin typeface="+mn-lt"/>
        <a:ea typeface="+mn-ea"/>
        <a:cs typeface="+mn-cs"/>
      </a:defRPr>
    </a:lvl3pPr>
    <a:lvl4pPr marL="1632753" lvl="4"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ardsectie" id="{D8D8358D-35B3-4F6F-A247-150F5A1D94DC}">
          <p14:sldIdLst>
            <p14:sldId id="318"/>
            <p14:sldId id="323"/>
            <p14:sldId id="281"/>
            <p14:sldId id="284"/>
            <p14:sldId id="283"/>
            <p14:sldId id="285"/>
            <p14:sldId id="288"/>
            <p14:sldId id="289"/>
            <p14:sldId id="293"/>
            <p14:sldId id="297"/>
            <p14:sldId id="294"/>
            <p14:sldId id="295"/>
            <p14:sldId id="296"/>
            <p14:sldId id="3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AE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530BC8-7A21-466A-870E-AA4F547FF39D}" v="7" dt="2022-10-27T08:51:04.568"/>
  </p1510:revLst>
</p1510:revInfo>
</file>

<file path=ppt/tableStyles.xml><?xml version="1.0" encoding="utf-8"?>
<a:tblStyleLst xmlns:a="http://schemas.openxmlformats.org/drawingml/2006/main" def="{5C22544A-7EE6-4342-B048-85BDC9FD1C3A}">
  <a:tblStyle styleId="{93296810-A885-4BE3-A3E7-6D5BEEA58F35}" styleName="Stijl, gemiddeld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Stijl, licht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940675A-B579-460E-94D1-54222C63F5DA}" styleName="Geen stijl, tabel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269D01E-BC32-4049-B463-5C60D7B0CCD2}" styleName="Stijl, thema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8B1032C-EA38-4F05-BA0D-38AFFFC7BED3}" styleName="Stijl, licht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05" autoAdjust="0"/>
    <p:restoredTop sz="89267" autoAdjust="0"/>
  </p:normalViewPr>
  <p:slideViewPr>
    <p:cSldViewPr snapToGrid="0">
      <p:cViewPr varScale="1">
        <p:scale>
          <a:sx n="83" d="100"/>
          <a:sy n="83" d="100"/>
        </p:scale>
        <p:origin x="730"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777607" y="0"/>
            <a:ext cx="2889938" cy="498056"/>
          </a:xfrm>
          <a:prstGeom prst="rect">
            <a:avLst/>
          </a:prstGeom>
        </p:spPr>
        <p:txBody>
          <a:bodyPr vert="horz" lIns="91440" tIns="45720" rIns="91440" bIns="45720" rtlCol="0"/>
          <a:lstStyle>
            <a:lvl1pPr algn="r">
              <a:defRPr sz="1200"/>
            </a:lvl1pPr>
          </a:lstStyle>
          <a:p>
            <a:fld id="{F2DC0963-BC30-4A17-AC3A-96973A0258EF}" type="datetimeFigureOut">
              <a:rPr lang="nl-NL" smtClean="0"/>
              <a:t>27-10-2022</a:t>
            </a:fld>
            <a:endParaRPr lang="nl-NL"/>
          </a:p>
        </p:txBody>
      </p:sp>
      <p:sp>
        <p:nvSpPr>
          <p:cNvPr id="4" name="Tijdelijke aanduiding voor dia-afbeelding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66909" y="4777194"/>
            <a:ext cx="5335270" cy="3908614"/>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428584"/>
            <a:ext cx="2889938" cy="498055"/>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777607" y="9428584"/>
            <a:ext cx="2889938" cy="498055"/>
          </a:xfrm>
          <a:prstGeom prst="rect">
            <a:avLst/>
          </a:prstGeom>
        </p:spPr>
        <p:txBody>
          <a:bodyPr vert="horz" lIns="91440" tIns="45720" rIns="91440" bIns="45720" rtlCol="0" anchor="b"/>
          <a:lstStyle>
            <a:lvl1pPr algn="r">
              <a:defRPr sz="1200"/>
            </a:lvl1pPr>
          </a:lstStyle>
          <a:p>
            <a:fld id="{19CFC26D-77DE-438D-B7FF-448F3E2B9D50}" type="slidenum">
              <a:rPr lang="nl-NL" smtClean="0"/>
              <a:t>‹nr.›</a:t>
            </a:fld>
            <a:endParaRPr lang="nl-NL"/>
          </a:p>
        </p:txBody>
      </p:sp>
    </p:spTree>
    <p:extLst>
      <p:ext uri="{BB962C8B-B14F-4D97-AF65-F5344CB8AC3E}">
        <p14:creationId xmlns:p14="http://schemas.microsoft.com/office/powerpoint/2010/main" val="1220366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CFC26D-77DE-438D-B7FF-448F3E2B9D50}" type="slidenum">
              <a:rPr lang="nl-NL" smtClean="0"/>
              <a:t>1</a:t>
            </a:fld>
            <a:endParaRPr lang="nl-NL"/>
          </a:p>
        </p:txBody>
      </p:sp>
    </p:spTree>
    <p:extLst>
      <p:ext uri="{BB962C8B-B14F-4D97-AF65-F5344CB8AC3E}">
        <p14:creationId xmlns:p14="http://schemas.microsoft.com/office/powerpoint/2010/main" val="42348216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Filmpje Zembla over jongeren die na een leven met hulpverlening op hun 18</a:t>
            </a:r>
            <a:r>
              <a:rPr lang="nl-NL" baseline="30000" dirty="0"/>
              <a:t>e</a:t>
            </a:r>
            <a:r>
              <a:rPr lang="nl-NL" dirty="0"/>
              <a:t> aan hun lot worden overgelaten</a:t>
            </a:r>
          </a:p>
        </p:txBody>
      </p:sp>
      <p:sp>
        <p:nvSpPr>
          <p:cNvPr id="4" name="Tijdelijke aanduiding voor dianummer 3"/>
          <p:cNvSpPr>
            <a:spLocks noGrp="1"/>
          </p:cNvSpPr>
          <p:nvPr>
            <p:ph type="sldNum" sz="quarter" idx="5"/>
          </p:nvPr>
        </p:nvSpPr>
        <p:spPr/>
        <p:txBody>
          <a:bodyPr/>
          <a:lstStyle/>
          <a:p>
            <a:fld id="{19CFC26D-77DE-438D-B7FF-448F3E2B9D50}" type="slidenum">
              <a:rPr lang="nl-NL" smtClean="0"/>
              <a:t>10</a:t>
            </a:fld>
            <a:endParaRPr lang="nl-NL"/>
          </a:p>
        </p:txBody>
      </p:sp>
    </p:spTree>
    <p:extLst>
      <p:ext uri="{BB962C8B-B14F-4D97-AF65-F5344CB8AC3E}">
        <p14:creationId xmlns:p14="http://schemas.microsoft.com/office/powerpoint/2010/main" val="40449716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CFC26D-77DE-438D-B7FF-448F3E2B9D50}" type="slidenum">
              <a:rPr lang="nl-NL" smtClean="0"/>
              <a:t>11</a:t>
            </a:fld>
            <a:endParaRPr lang="nl-NL"/>
          </a:p>
        </p:txBody>
      </p:sp>
    </p:spTree>
    <p:extLst>
      <p:ext uri="{BB962C8B-B14F-4D97-AF65-F5344CB8AC3E}">
        <p14:creationId xmlns:p14="http://schemas.microsoft.com/office/powerpoint/2010/main" val="14048577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CFC26D-77DE-438D-B7FF-448F3E2B9D50}" type="slidenum">
              <a:rPr lang="nl-NL" smtClean="0"/>
              <a:t>12</a:t>
            </a:fld>
            <a:endParaRPr lang="nl-NL"/>
          </a:p>
        </p:txBody>
      </p:sp>
    </p:spTree>
    <p:extLst>
      <p:ext uri="{BB962C8B-B14F-4D97-AF65-F5344CB8AC3E}">
        <p14:creationId xmlns:p14="http://schemas.microsoft.com/office/powerpoint/2010/main" val="22678979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CFC26D-77DE-438D-B7FF-448F3E2B9D50}" type="slidenum">
              <a:rPr lang="nl-NL" smtClean="0"/>
              <a:t>13</a:t>
            </a:fld>
            <a:endParaRPr lang="nl-NL"/>
          </a:p>
        </p:txBody>
      </p:sp>
    </p:spTree>
    <p:extLst>
      <p:ext uri="{BB962C8B-B14F-4D97-AF65-F5344CB8AC3E}">
        <p14:creationId xmlns:p14="http://schemas.microsoft.com/office/powerpoint/2010/main" val="36190971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6988" y="744538"/>
            <a:ext cx="6615112" cy="3722687"/>
          </a:xfrm>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5884E06C-4F66-46A2-B160-C07E45620D53}" type="slidenum">
              <a:rPr lang="en-US" smtClean="0"/>
              <a:t>2</a:t>
            </a:fld>
            <a:endParaRPr lang="en-US"/>
          </a:p>
        </p:txBody>
      </p:sp>
    </p:spTree>
    <p:extLst>
      <p:ext uri="{BB962C8B-B14F-4D97-AF65-F5344CB8AC3E}">
        <p14:creationId xmlns:p14="http://schemas.microsoft.com/office/powerpoint/2010/main" val="2540938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49250" y="808038"/>
            <a:ext cx="7185025" cy="4041775"/>
          </a:xfrm>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697381A9-0C9E-4D3A-A28B-AC4E168A57BC}" type="slidenum">
              <a:rPr lang="nl-NL" smtClean="0"/>
              <a:pPr/>
              <a:t>3</a:t>
            </a:fld>
            <a:endParaRPr lang="nl-NL"/>
          </a:p>
        </p:txBody>
      </p:sp>
    </p:spTree>
    <p:extLst>
      <p:ext uri="{BB962C8B-B14F-4D97-AF65-F5344CB8AC3E}">
        <p14:creationId xmlns:p14="http://schemas.microsoft.com/office/powerpoint/2010/main" val="3576556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CFC26D-77DE-438D-B7FF-448F3E2B9D50}" type="slidenum">
              <a:rPr lang="nl-NL" smtClean="0"/>
              <a:t>4</a:t>
            </a:fld>
            <a:endParaRPr lang="nl-NL"/>
          </a:p>
        </p:txBody>
      </p:sp>
    </p:spTree>
    <p:extLst>
      <p:ext uri="{BB962C8B-B14F-4D97-AF65-F5344CB8AC3E}">
        <p14:creationId xmlns:p14="http://schemas.microsoft.com/office/powerpoint/2010/main" val="30601977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CFC26D-77DE-438D-B7FF-448F3E2B9D50}" type="slidenum">
              <a:rPr lang="nl-NL" smtClean="0"/>
              <a:t>5</a:t>
            </a:fld>
            <a:endParaRPr lang="nl-NL"/>
          </a:p>
        </p:txBody>
      </p:sp>
    </p:spTree>
    <p:extLst>
      <p:ext uri="{BB962C8B-B14F-4D97-AF65-F5344CB8AC3E}">
        <p14:creationId xmlns:p14="http://schemas.microsoft.com/office/powerpoint/2010/main" val="1588091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CFC26D-77DE-438D-B7FF-448F3E2B9D50}" type="slidenum">
              <a:rPr lang="nl-NL" smtClean="0"/>
              <a:t>6</a:t>
            </a:fld>
            <a:endParaRPr lang="nl-NL"/>
          </a:p>
        </p:txBody>
      </p:sp>
    </p:spTree>
    <p:extLst>
      <p:ext uri="{BB962C8B-B14F-4D97-AF65-F5344CB8AC3E}">
        <p14:creationId xmlns:p14="http://schemas.microsoft.com/office/powerpoint/2010/main" val="739558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 fasen van groepsvorming volgens Bruce </a:t>
            </a:r>
            <a:r>
              <a:rPr lang="nl-NL" dirty="0" err="1"/>
              <a:t>Tuckman</a:t>
            </a:r>
            <a:endParaRPr lang="nl-NL" dirty="0"/>
          </a:p>
          <a:p>
            <a:r>
              <a:rPr lang="nl-NL" dirty="0"/>
              <a:t>In MZ is het nuttig de fasen in de ontwikkeling van een groep te herkennen en er gebruik van te maken. In de vormfase is het handig om duidelijke afspraken te maken met de groep. In de stormfase is het van belang om alert te zijn op de sfeer in de groep en daarin bij te sturen indien nodig.</a:t>
            </a:r>
          </a:p>
          <a:p>
            <a:endParaRPr lang="nl-NL" dirty="0"/>
          </a:p>
          <a:p>
            <a:r>
              <a:rPr lang="nl-NL" dirty="0"/>
              <a:t>NB: In de MZ kan de groepsontwikkeling anders verlopen omdat groepen meestal niet in zijn geheel nieuw starten. </a:t>
            </a:r>
          </a:p>
        </p:txBody>
      </p:sp>
      <p:sp>
        <p:nvSpPr>
          <p:cNvPr id="4" name="Tijdelijke aanduiding voor dianummer 3"/>
          <p:cNvSpPr>
            <a:spLocks noGrp="1"/>
          </p:cNvSpPr>
          <p:nvPr>
            <p:ph type="sldNum" sz="quarter" idx="5"/>
          </p:nvPr>
        </p:nvSpPr>
        <p:spPr/>
        <p:txBody>
          <a:bodyPr/>
          <a:lstStyle/>
          <a:p>
            <a:fld id="{19CFC26D-77DE-438D-B7FF-448F3E2B9D50}" type="slidenum">
              <a:rPr lang="nl-NL" smtClean="0"/>
              <a:t>7</a:t>
            </a:fld>
            <a:endParaRPr lang="nl-NL"/>
          </a:p>
        </p:txBody>
      </p:sp>
    </p:spTree>
    <p:extLst>
      <p:ext uri="{BB962C8B-B14F-4D97-AF65-F5344CB8AC3E}">
        <p14:creationId xmlns:p14="http://schemas.microsoft.com/office/powerpoint/2010/main" val="32697240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CFC26D-77DE-438D-B7FF-448F3E2B9D50}" type="slidenum">
              <a:rPr lang="nl-NL" smtClean="0"/>
              <a:t>8</a:t>
            </a:fld>
            <a:endParaRPr lang="nl-NL"/>
          </a:p>
        </p:txBody>
      </p:sp>
    </p:spTree>
    <p:extLst>
      <p:ext uri="{BB962C8B-B14F-4D97-AF65-F5344CB8AC3E}">
        <p14:creationId xmlns:p14="http://schemas.microsoft.com/office/powerpoint/2010/main" val="32443805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19CFC26D-77DE-438D-B7FF-448F3E2B9D50}" type="slidenum">
              <a:rPr lang="nl-NL" smtClean="0"/>
              <a:t>9</a:t>
            </a:fld>
            <a:endParaRPr lang="nl-NL"/>
          </a:p>
        </p:txBody>
      </p:sp>
    </p:spTree>
    <p:extLst>
      <p:ext uri="{BB962C8B-B14F-4D97-AF65-F5344CB8AC3E}">
        <p14:creationId xmlns:p14="http://schemas.microsoft.com/office/powerpoint/2010/main" val="12491141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eldia">
    <p:bg>
      <p:bgPr>
        <a:solidFill>
          <a:schemeClr val="bg1"/>
        </a:solidFill>
        <a:effectLst/>
      </p:bgPr>
    </p:bg>
    <p:spTree>
      <p:nvGrpSpPr>
        <p:cNvPr id="1" name=""/>
        <p:cNvGrpSpPr/>
        <p:nvPr/>
      </p:nvGrpSpPr>
      <p:grpSpPr>
        <a:xfrm>
          <a:off x="0" y="0"/>
          <a:ext cx="0" cy="0"/>
          <a:chOff x="0" y="0"/>
          <a:chExt cx="0" cy="0"/>
        </a:xfrm>
      </p:grpSpPr>
      <p:sp>
        <p:nvSpPr>
          <p:cNvPr id="14" name="Freeform 6">
            <a:extLst>
              <a:ext uri="{FF2B5EF4-FFF2-40B4-BE49-F238E27FC236}">
                <a16:creationId xmlns:a16="http://schemas.microsoft.com/office/drawing/2014/main" id="{4B6EC08B-F872-466C-9547-08665378E727}"/>
              </a:ext>
            </a:extLst>
          </p:cNvPr>
          <p:cNvSpPr>
            <a:spLocks noSelect="1"/>
          </p:cNvSpPr>
          <p:nvPr/>
        </p:nvSpPr>
        <p:spPr bwMode="gray">
          <a:xfrm>
            <a:off x="0" y="2651180"/>
            <a:ext cx="10686123" cy="3675751"/>
          </a:xfrm>
          <a:custGeom>
            <a:avLst/>
            <a:gdLst>
              <a:gd name="T0" fmla="*/ 25248 w 25248"/>
              <a:gd name="T1" fmla="*/ 7811 h 8678"/>
              <a:gd name="T2" fmla="*/ 25248 w 25248"/>
              <a:gd name="T3" fmla="*/ 866 h 8678"/>
              <a:gd name="T4" fmla="*/ 24381 w 25248"/>
              <a:gd name="T5" fmla="*/ 0 h 8678"/>
              <a:gd name="T6" fmla="*/ 0 w 25248"/>
              <a:gd name="T7" fmla="*/ 0 h 8678"/>
              <a:gd name="T8" fmla="*/ 0 w 25248"/>
              <a:gd name="T9" fmla="*/ 8678 h 8678"/>
              <a:gd name="T10" fmla="*/ 24381 w 25248"/>
              <a:gd name="T11" fmla="*/ 8678 h 8678"/>
              <a:gd name="T12" fmla="*/ 25248 w 25248"/>
              <a:gd name="T13" fmla="*/ 7811 h 8678"/>
            </a:gdLst>
            <a:ahLst/>
            <a:cxnLst>
              <a:cxn ang="0">
                <a:pos x="T0" y="T1"/>
              </a:cxn>
              <a:cxn ang="0">
                <a:pos x="T2" y="T3"/>
              </a:cxn>
              <a:cxn ang="0">
                <a:pos x="T4" y="T5"/>
              </a:cxn>
              <a:cxn ang="0">
                <a:pos x="T6" y="T7"/>
              </a:cxn>
              <a:cxn ang="0">
                <a:pos x="T8" y="T9"/>
              </a:cxn>
              <a:cxn ang="0">
                <a:pos x="T10" y="T11"/>
              </a:cxn>
              <a:cxn ang="0">
                <a:pos x="T12" y="T13"/>
              </a:cxn>
            </a:cxnLst>
            <a:rect l="0" t="0" r="r" b="b"/>
            <a:pathLst>
              <a:path w="25248" h="8678">
                <a:moveTo>
                  <a:pt x="25248" y="7811"/>
                </a:moveTo>
                <a:cubicBezTo>
                  <a:pt x="25248" y="866"/>
                  <a:pt x="25248" y="866"/>
                  <a:pt x="25248" y="866"/>
                </a:cubicBezTo>
                <a:cubicBezTo>
                  <a:pt x="25248" y="388"/>
                  <a:pt x="24860" y="0"/>
                  <a:pt x="24381" y="0"/>
                </a:cubicBezTo>
                <a:cubicBezTo>
                  <a:pt x="0" y="0"/>
                  <a:pt x="0" y="0"/>
                  <a:pt x="0" y="0"/>
                </a:cubicBezTo>
                <a:cubicBezTo>
                  <a:pt x="0" y="8678"/>
                  <a:pt x="0" y="8678"/>
                  <a:pt x="0" y="8678"/>
                </a:cubicBezTo>
                <a:cubicBezTo>
                  <a:pt x="24381" y="8678"/>
                  <a:pt x="24381" y="8678"/>
                  <a:pt x="24381" y="8678"/>
                </a:cubicBezTo>
                <a:cubicBezTo>
                  <a:pt x="24860" y="8678"/>
                  <a:pt x="25248" y="8290"/>
                  <a:pt x="25248" y="7811"/>
                </a:cubicBezTo>
                <a:close/>
              </a:path>
            </a:pathLst>
          </a:custGeom>
          <a:solidFill>
            <a:srgbClr val="D4EDFC"/>
          </a:solidFill>
          <a:ln>
            <a:noFill/>
          </a:ln>
        </p:spPr>
        <p:txBody>
          <a:bodyPr vert="horz" wrap="square" lIns="91416" tIns="45708" rIns="91416" bIns="45708" numCol="1" anchor="t" anchorCtr="0" compatLnSpc="1">
            <a:prstTxWarp prst="textNoShape">
              <a:avLst/>
            </a:prstTxWarp>
          </a:bodyPr>
          <a:lstStyle/>
          <a:p>
            <a:endParaRPr lang="nl-NL" sz="1799" dirty="0"/>
          </a:p>
        </p:txBody>
      </p:sp>
      <p:pic>
        <p:nvPicPr>
          <p:cNvPr id="19" name="***druppels">
            <a:extLst>
              <a:ext uri="{FF2B5EF4-FFF2-40B4-BE49-F238E27FC236}">
                <a16:creationId xmlns:a16="http://schemas.microsoft.com/office/drawing/2014/main" id="{E67B26CA-29A9-44BD-986F-D8E401274E60}"/>
              </a:ext>
            </a:extLst>
          </p:cNvPr>
          <p:cNvPicPr>
            <a:picLocks noSelect="1" noChangeAspect="1"/>
          </p:cNvPicPr>
          <p:nvPr/>
        </p:nvPicPr>
        <p:blipFill>
          <a:blip r:embed="rId2"/>
          <a:stretch>
            <a:fillRect/>
          </a:stretch>
        </p:blipFill>
        <p:spPr bwMode="gray">
          <a:xfrm>
            <a:off x="0" y="0"/>
            <a:ext cx="2529181" cy="6858000"/>
          </a:xfrm>
          <a:prstGeom prst="rect">
            <a:avLst/>
          </a:prstGeom>
        </p:spPr>
      </p:pic>
      <p:sp>
        <p:nvSpPr>
          <p:cNvPr id="15" name="Rectangle 7">
            <a:extLst>
              <a:ext uri="{FF2B5EF4-FFF2-40B4-BE49-F238E27FC236}">
                <a16:creationId xmlns:a16="http://schemas.microsoft.com/office/drawing/2014/main" id="{E98C197E-8795-4495-A64A-D446520F9A62}"/>
              </a:ext>
            </a:extLst>
          </p:cNvPr>
          <p:cNvSpPr>
            <a:spLocks noSelect="1" noChangeArrowheads="1"/>
          </p:cNvSpPr>
          <p:nvPr/>
        </p:nvSpPr>
        <p:spPr bwMode="gray">
          <a:xfrm>
            <a:off x="0" y="5902805"/>
            <a:ext cx="11083141" cy="4797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nl-NL" sz="1799" dirty="0"/>
          </a:p>
        </p:txBody>
      </p:sp>
      <p:sp>
        <p:nvSpPr>
          <p:cNvPr id="16" name="Freeform 8">
            <a:extLst>
              <a:ext uri="{FF2B5EF4-FFF2-40B4-BE49-F238E27FC236}">
                <a16:creationId xmlns:a16="http://schemas.microsoft.com/office/drawing/2014/main" id="{7E192F58-F91B-4416-B477-74B5401C0FA3}"/>
              </a:ext>
            </a:extLst>
          </p:cNvPr>
          <p:cNvSpPr>
            <a:spLocks noSelect="1"/>
          </p:cNvSpPr>
          <p:nvPr/>
        </p:nvSpPr>
        <p:spPr bwMode="gray">
          <a:xfrm>
            <a:off x="9850799" y="6071185"/>
            <a:ext cx="747981" cy="127079"/>
          </a:xfrm>
          <a:custGeom>
            <a:avLst/>
            <a:gdLst>
              <a:gd name="T0" fmla="*/ 192 w 1765"/>
              <a:gd name="T1" fmla="*/ 295 h 300"/>
              <a:gd name="T2" fmla="*/ 130 w 1765"/>
              <a:gd name="T3" fmla="*/ 265 h 300"/>
              <a:gd name="T4" fmla="*/ 0 w 1765"/>
              <a:gd name="T5" fmla="*/ 96 h 300"/>
              <a:gd name="T6" fmla="*/ 95 w 1765"/>
              <a:gd name="T7" fmla="*/ 253 h 300"/>
              <a:gd name="T8" fmla="*/ 131 w 1765"/>
              <a:gd name="T9" fmla="*/ 96 h 300"/>
              <a:gd name="T10" fmla="*/ 258 w 1765"/>
              <a:gd name="T11" fmla="*/ 96 h 300"/>
              <a:gd name="T12" fmla="*/ 258 w 1765"/>
              <a:gd name="T13" fmla="*/ 141 h 300"/>
              <a:gd name="T14" fmla="*/ 364 w 1765"/>
              <a:gd name="T15" fmla="*/ 293 h 300"/>
              <a:gd name="T16" fmla="*/ 320 w 1765"/>
              <a:gd name="T17" fmla="*/ 222 h 300"/>
              <a:gd name="T18" fmla="*/ 364 w 1765"/>
              <a:gd name="T19" fmla="*/ 96 h 300"/>
              <a:gd name="T20" fmla="*/ 459 w 1765"/>
              <a:gd name="T21" fmla="*/ 133 h 300"/>
              <a:gd name="T22" fmla="*/ 397 w 1765"/>
              <a:gd name="T23" fmla="*/ 96 h 300"/>
              <a:gd name="T24" fmla="*/ 458 w 1765"/>
              <a:gd name="T25" fmla="*/ 200 h 300"/>
              <a:gd name="T26" fmla="*/ 527 w 1765"/>
              <a:gd name="T27" fmla="*/ 151 h 300"/>
              <a:gd name="T28" fmla="*/ 459 w 1765"/>
              <a:gd name="T29" fmla="*/ 133 h 300"/>
              <a:gd name="T30" fmla="*/ 734 w 1765"/>
              <a:gd name="T31" fmla="*/ 213 h 300"/>
              <a:gd name="T32" fmla="*/ 717 w 1765"/>
              <a:gd name="T33" fmla="*/ 241 h 300"/>
              <a:gd name="T34" fmla="*/ 570 w 1765"/>
              <a:gd name="T35" fmla="*/ 273 h 300"/>
              <a:gd name="T36" fmla="*/ 643 w 1765"/>
              <a:gd name="T37" fmla="*/ 91 h 300"/>
              <a:gd name="T38" fmla="*/ 643 w 1765"/>
              <a:gd name="T39" fmla="*/ 132 h 300"/>
              <a:gd name="T40" fmla="*/ 677 w 1765"/>
              <a:gd name="T41" fmla="*/ 175 h 300"/>
              <a:gd name="T42" fmla="*/ 787 w 1765"/>
              <a:gd name="T43" fmla="*/ 272 h 300"/>
              <a:gd name="T44" fmla="*/ 922 w 1765"/>
              <a:gd name="T45" fmla="*/ 238 h 300"/>
              <a:gd name="T46" fmla="*/ 821 w 1765"/>
              <a:gd name="T47" fmla="*/ 196 h 300"/>
              <a:gd name="T48" fmla="*/ 922 w 1765"/>
              <a:gd name="T49" fmla="*/ 152 h 300"/>
              <a:gd name="T50" fmla="*/ 789 w 1765"/>
              <a:gd name="T51" fmla="*/ 120 h 300"/>
              <a:gd name="T52" fmla="*/ 1023 w 1765"/>
              <a:gd name="T53" fmla="*/ 125 h 300"/>
              <a:gd name="T54" fmla="*/ 962 w 1765"/>
              <a:gd name="T55" fmla="*/ 295 h 300"/>
              <a:gd name="T56" fmla="*/ 1034 w 1765"/>
              <a:gd name="T57" fmla="*/ 150 h 300"/>
              <a:gd name="T58" fmla="*/ 1092 w 1765"/>
              <a:gd name="T59" fmla="*/ 295 h 300"/>
              <a:gd name="T60" fmla="*/ 1086 w 1765"/>
              <a:gd name="T61" fmla="*/ 91 h 300"/>
              <a:gd name="T62" fmla="*/ 1217 w 1765"/>
              <a:gd name="T63" fmla="*/ 96 h 300"/>
              <a:gd name="T64" fmla="*/ 1217 w 1765"/>
              <a:gd name="T65" fmla="*/ 141 h 300"/>
              <a:gd name="T66" fmla="*/ 1323 w 1765"/>
              <a:gd name="T67" fmla="*/ 293 h 300"/>
              <a:gd name="T68" fmla="*/ 1278 w 1765"/>
              <a:gd name="T69" fmla="*/ 222 h 300"/>
              <a:gd name="T70" fmla="*/ 1323 w 1765"/>
              <a:gd name="T71" fmla="*/ 96 h 300"/>
              <a:gd name="T72" fmla="*/ 1385 w 1765"/>
              <a:gd name="T73" fmla="*/ 236 h 300"/>
              <a:gd name="T74" fmla="*/ 1358 w 1765"/>
              <a:gd name="T75" fmla="*/ 291 h 300"/>
              <a:gd name="T76" fmla="*/ 1420 w 1765"/>
              <a:gd name="T77" fmla="*/ 268 h 300"/>
              <a:gd name="T78" fmla="*/ 1588 w 1765"/>
              <a:gd name="T79" fmla="*/ 91 h 300"/>
              <a:gd name="T80" fmla="*/ 1524 w 1765"/>
              <a:gd name="T81" fmla="*/ 96 h 300"/>
              <a:gd name="T82" fmla="*/ 1524 w 1765"/>
              <a:gd name="T83" fmla="*/ 295 h 300"/>
              <a:gd name="T84" fmla="*/ 1560 w 1765"/>
              <a:gd name="T85" fmla="*/ 138 h 300"/>
              <a:gd name="T86" fmla="*/ 1655 w 1765"/>
              <a:gd name="T87" fmla="*/ 295 h 300"/>
              <a:gd name="T88" fmla="*/ 1703 w 1765"/>
              <a:gd name="T89" fmla="*/ 0 h 300"/>
              <a:gd name="T90" fmla="*/ 1765 w 1765"/>
              <a:gd name="T91"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65" h="300">
                <a:moveTo>
                  <a:pt x="131" y="96"/>
                </a:moveTo>
                <a:cubicBezTo>
                  <a:pt x="192" y="96"/>
                  <a:pt x="192" y="96"/>
                  <a:pt x="192" y="96"/>
                </a:cubicBezTo>
                <a:cubicBezTo>
                  <a:pt x="192" y="295"/>
                  <a:pt x="192" y="295"/>
                  <a:pt x="192" y="295"/>
                </a:cubicBezTo>
                <a:cubicBezTo>
                  <a:pt x="131" y="295"/>
                  <a:pt x="131" y="295"/>
                  <a:pt x="131" y="295"/>
                </a:cubicBezTo>
                <a:cubicBezTo>
                  <a:pt x="131" y="265"/>
                  <a:pt x="131" y="265"/>
                  <a:pt x="131" y="265"/>
                </a:cubicBezTo>
                <a:cubicBezTo>
                  <a:pt x="130" y="265"/>
                  <a:pt x="130" y="265"/>
                  <a:pt x="130" y="265"/>
                </a:cubicBezTo>
                <a:cubicBezTo>
                  <a:pt x="115" y="288"/>
                  <a:pt x="95" y="300"/>
                  <a:pt x="69" y="300"/>
                </a:cubicBezTo>
                <a:cubicBezTo>
                  <a:pt x="23" y="300"/>
                  <a:pt x="0" y="272"/>
                  <a:pt x="0" y="216"/>
                </a:cubicBezTo>
                <a:cubicBezTo>
                  <a:pt x="0" y="96"/>
                  <a:pt x="0" y="96"/>
                  <a:pt x="0" y="96"/>
                </a:cubicBezTo>
                <a:cubicBezTo>
                  <a:pt x="61" y="96"/>
                  <a:pt x="61" y="96"/>
                  <a:pt x="61" y="96"/>
                </a:cubicBezTo>
                <a:cubicBezTo>
                  <a:pt x="61" y="211"/>
                  <a:pt x="61" y="211"/>
                  <a:pt x="61" y="211"/>
                </a:cubicBezTo>
                <a:cubicBezTo>
                  <a:pt x="61" y="239"/>
                  <a:pt x="72" y="253"/>
                  <a:pt x="95" y="253"/>
                </a:cubicBezTo>
                <a:cubicBezTo>
                  <a:pt x="106" y="253"/>
                  <a:pt x="115" y="249"/>
                  <a:pt x="121" y="241"/>
                </a:cubicBezTo>
                <a:cubicBezTo>
                  <a:pt x="128" y="234"/>
                  <a:pt x="131" y="223"/>
                  <a:pt x="131" y="210"/>
                </a:cubicBezTo>
                <a:lnTo>
                  <a:pt x="131" y="96"/>
                </a:lnTo>
                <a:close/>
                <a:moveTo>
                  <a:pt x="320" y="35"/>
                </a:moveTo>
                <a:cubicBezTo>
                  <a:pt x="258" y="53"/>
                  <a:pt x="258" y="53"/>
                  <a:pt x="258" y="53"/>
                </a:cubicBezTo>
                <a:cubicBezTo>
                  <a:pt x="258" y="96"/>
                  <a:pt x="258" y="96"/>
                  <a:pt x="258" y="96"/>
                </a:cubicBezTo>
                <a:cubicBezTo>
                  <a:pt x="226" y="96"/>
                  <a:pt x="226" y="96"/>
                  <a:pt x="226" y="96"/>
                </a:cubicBezTo>
                <a:cubicBezTo>
                  <a:pt x="226" y="141"/>
                  <a:pt x="226" y="141"/>
                  <a:pt x="226" y="141"/>
                </a:cubicBezTo>
                <a:cubicBezTo>
                  <a:pt x="258" y="141"/>
                  <a:pt x="258" y="141"/>
                  <a:pt x="258" y="141"/>
                </a:cubicBezTo>
                <a:cubicBezTo>
                  <a:pt x="258" y="232"/>
                  <a:pt x="258" y="232"/>
                  <a:pt x="258" y="232"/>
                </a:cubicBezTo>
                <a:cubicBezTo>
                  <a:pt x="258" y="277"/>
                  <a:pt x="280" y="300"/>
                  <a:pt x="323" y="300"/>
                </a:cubicBezTo>
                <a:cubicBezTo>
                  <a:pt x="342" y="300"/>
                  <a:pt x="355" y="297"/>
                  <a:pt x="364" y="293"/>
                </a:cubicBezTo>
                <a:cubicBezTo>
                  <a:pt x="364" y="247"/>
                  <a:pt x="364" y="247"/>
                  <a:pt x="364" y="247"/>
                </a:cubicBezTo>
                <a:cubicBezTo>
                  <a:pt x="358" y="251"/>
                  <a:pt x="351" y="253"/>
                  <a:pt x="344" y="253"/>
                </a:cubicBezTo>
                <a:cubicBezTo>
                  <a:pt x="328" y="253"/>
                  <a:pt x="320" y="242"/>
                  <a:pt x="320" y="222"/>
                </a:cubicBezTo>
                <a:cubicBezTo>
                  <a:pt x="320" y="141"/>
                  <a:pt x="320" y="141"/>
                  <a:pt x="320" y="141"/>
                </a:cubicBezTo>
                <a:cubicBezTo>
                  <a:pt x="364" y="141"/>
                  <a:pt x="364" y="141"/>
                  <a:pt x="364" y="141"/>
                </a:cubicBezTo>
                <a:cubicBezTo>
                  <a:pt x="364" y="96"/>
                  <a:pt x="364" y="96"/>
                  <a:pt x="364" y="96"/>
                </a:cubicBezTo>
                <a:cubicBezTo>
                  <a:pt x="320" y="96"/>
                  <a:pt x="320" y="96"/>
                  <a:pt x="320" y="96"/>
                </a:cubicBezTo>
                <a:lnTo>
                  <a:pt x="320" y="35"/>
                </a:lnTo>
                <a:close/>
                <a:moveTo>
                  <a:pt x="459" y="133"/>
                </a:moveTo>
                <a:cubicBezTo>
                  <a:pt x="458" y="133"/>
                  <a:pt x="458" y="133"/>
                  <a:pt x="458" y="133"/>
                </a:cubicBezTo>
                <a:cubicBezTo>
                  <a:pt x="458" y="96"/>
                  <a:pt x="458" y="96"/>
                  <a:pt x="458" y="96"/>
                </a:cubicBezTo>
                <a:cubicBezTo>
                  <a:pt x="397" y="96"/>
                  <a:pt x="397" y="96"/>
                  <a:pt x="397" y="96"/>
                </a:cubicBezTo>
                <a:cubicBezTo>
                  <a:pt x="397" y="295"/>
                  <a:pt x="397" y="295"/>
                  <a:pt x="397" y="295"/>
                </a:cubicBezTo>
                <a:cubicBezTo>
                  <a:pt x="458" y="295"/>
                  <a:pt x="458" y="295"/>
                  <a:pt x="458" y="295"/>
                </a:cubicBezTo>
                <a:cubicBezTo>
                  <a:pt x="458" y="200"/>
                  <a:pt x="458" y="200"/>
                  <a:pt x="458" y="200"/>
                </a:cubicBezTo>
                <a:cubicBezTo>
                  <a:pt x="458" y="183"/>
                  <a:pt x="462" y="170"/>
                  <a:pt x="469" y="160"/>
                </a:cubicBezTo>
                <a:cubicBezTo>
                  <a:pt x="477" y="150"/>
                  <a:pt x="487" y="145"/>
                  <a:pt x="501" y="145"/>
                </a:cubicBezTo>
                <a:cubicBezTo>
                  <a:pt x="511" y="145"/>
                  <a:pt x="519" y="147"/>
                  <a:pt x="527" y="151"/>
                </a:cubicBezTo>
                <a:cubicBezTo>
                  <a:pt x="527" y="95"/>
                  <a:pt x="527" y="95"/>
                  <a:pt x="527" y="95"/>
                </a:cubicBezTo>
                <a:cubicBezTo>
                  <a:pt x="523" y="93"/>
                  <a:pt x="518" y="92"/>
                  <a:pt x="512" y="92"/>
                </a:cubicBezTo>
                <a:cubicBezTo>
                  <a:pt x="486" y="92"/>
                  <a:pt x="469" y="106"/>
                  <a:pt x="459" y="133"/>
                </a:cubicBezTo>
                <a:close/>
                <a:moveTo>
                  <a:pt x="710" y="117"/>
                </a:moveTo>
                <a:cubicBezTo>
                  <a:pt x="726" y="134"/>
                  <a:pt x="734" y="157"/>
                  <a:pt x="734" y="187"/>
                </a:cubicBezTo>
                <a:cubicBezTo>
                  <a:pt x="734" y="213"/>
                  <a:pt x="734" y="213"/>
                  <a:pt x="734" y="213"/>
                </a:cubicBezTo>
                <a:cubicBezTo>
                  <a:pt x="604" y="213"/>
                  <a:pt x="604" y="213"/>
                  <a:pt x="604" y="213"/>
                </a:cubicBezTo>
                <a:cubicBezTo>
                  <a:pt x="606" y="242"/>
                  <a:pt x="625" y="256"/>
                  <a:pt x="659" y="256"/>
                </a:cubicBezTo>
                <a:cubicBezTo>
                  <a:pt x="681" y="256"/>
                  <a:pt x="700" y="251"/>
                  <a:pt x="717" y="241"/>
                </a:cubicBezTo>
                <a:cubicBezTo>
                  <a:pt x="717" y="285"/>
                  <a:pt x="717" y="285"/>
                  <a:pt x="717" y="285"/>
                </a:cubicBezTo>
                <a:cubicBezTo>
                  <a:pt x="698" y="295"/>
                  <a:pt x="674" y="300"/>
                  <a:pt x="645" y="300"/>
                </a:cubicBezTo>
                <a:cubicBezTo>
                  <a:pt x="613" y="300"/>
                  <a:pt x="588" y="291"/>
                  <a:pt x="570" y="273"/>
                </a:cubicBezTo>
                <a:cubicBezTo>
                  <a:pt x="552" y="255"/>
                  <a:pt x="543" y="230"/>
                  <a:pt x="543" y="199"/>
                </a:cubicBezTo>
                <a:cubicBezTo>
                  <a:pt x="543" y="165"/>
                  <a:pt x="553" y="139"/>
                  <a:pt x="572" y="120"/>
                </a:cubicBezTo>
                <a:cubicBezTo>
                  <a:pt x="591" y="101"/>
                  <a:pt x="615" y="91"/>
                  <a:pt x="643" y="91"/>
                </a:cubicBezTo>
                <a:cubicBezTo>
                  <a:pt x="672" y="91"/>
                  <a:pt x="695" y="100"/>
                  <a:pt x="710" y="117"/>
                </a:cubicBezTo>
                <a:close/>
                <a:moveTo>
                  <a:pt x="677" y="175"/>
                </a:moveTo>
                <a:cubicBezTo>
                  <a:pt x="677" y="147"/>
                  <a:pt x="666" y="132"/>
                  <a:pt x="643" y="132"/>
                </a:cubicBezTo>
                <a:cubicBezTo>
                  <a:pt x="633" y="132"/>
                  <a:pt x="624" y="136"/>
                  <a:pt x="617" y="145"/>
                </a:cubicBezTo>
                <a:cubicBezTo>
                  <a:pt x="610" y="153"/>
                  <a:pt x="605" y="163"/>
                  <a:pt x="604" y="175"/>
                </a:cubicBezTo>
                <a:lnTo>
                  <a:pt x="677" y="175"/>
                </a:lnTo>
                <a:close/>
                <a:moveTo>
                  <a:pt x="789" y="120"/>
                </a:moveTo>
                <a:cubicBezTo>
                  <a:pt x="769" y="140"/>
                  <a:pt x="759" y="166"/>
                  <a:pt x="759" y="200"/>
                </a:cubicBezTo>
                <a:cubicBezTo>
                  <a:pt x="759" y="230"/>
                  <a:pt x="768" y="254"/>
                  <a:pt x="787" y="272"/>
                </a:cubicBezTo>
                <a:cubicBezTo>
                  <a:pt x="806" y="291"/>
                  <a:pt x="831" y="300"/>
                  <a:pt x="862" y="300"/>
                </a:cubicBezTo>
                <a:cubicBezTo>
                  <a:pt x="888" y="300"/>
                  <a:pt x="908" y="296"/>
                  <a:pt x="922" y="288"/>
                </a:cubicBezTo>
                <a:cubicBezTo>
                  <a:pt x="922" y="238"/>
                  <a:pt x="922" y="238"/>
                  <a:pt x="922" y="238"/>
                </a:cubicBezTo>
                <a:cubicBezTo>
                  <a:pt x="907" y="248"/>
                  <a:pt x="892" y="253"/>
                  <a:pt x="877" y="253"/>
                </a:cubicBezTo>
                <a:cubicBezTo>
                  <a:pt x="860" y="253"/>
                  <a:pt x="846" y="248"/>
                  <a:pt x="836" y="238"/>
                </a:cubicBezTo>
                <a:cubicBezTo>
                  <a:pt x="826" y="228"/>
                  <a:pt x="821" y="214"/>
                  <a:pt x="821" y="196"/>
                </a:cubicBezTo>
                <a:cubicBezTo>
                  <a:pt x="821" y="178"/>
                  <a:pt x="827" y="164"/>
                  <a:pt x="837" y="153"/>
                </a:cubicBezTo>
                <a:cubicBezTo>
                  <a:pt x="847" y="143"/>
                  <a:pt x="861" y="138"/>
                  <a:pt x="879" y="138"/>
                </a:cubicBezTo>
                <a:cubicBezTo>
                  <a:pt x="895" y="138"/>
                  <a:pt x="909" y="143"/>
                  <a:pt x="922" y="152"/>
                </a:cubicBezTo>
                <a:cubicBezTo>
                  <a:pt x="922" y="100"/>
                  <a:pt x="922" y="100"/>
                  <a:pt x="922" y="100"/>
                </a:cubicBezTo>
                <a:cubicBezTo>
                  <a:pt x="911" y="94"/>
                  <a:pt x="894" y="91"/>
                  <a:pt x="871" y="91"/>
                </a:cubicBezTo>
                <a:cubicBezTo>
                  <a:pt x="837" y="91"/>
                  <a:pt x="810" y="101"/>
                  <a:pt x="789" y="120"/>
                </a:cubicBezTo>
                <a:close/>
                <a:moveTo>
                  <a:pt x="1086" y="91"/>
                </a:moveTo>
                <a:cubicBezTo>
                  <a:pt x="1060" y="91"/>
                  <a:pt x="1039" y="102"/>
                  <a:pt x="1024" y="125"/>
                </a:cubicBezTo>
                <a:cubicBezTo>
                  <a:pt x="1023" y="125"/>
                  <a:pt x="1023" y="125"/>
                  <a:pt x="1023" y="125"/>
                </a:cubicBezTo>
                <a:cubicBezTo>
                  <a:pt x="1023" y="0"/>
                  <a:pt x="1023" y="0"/>
                  <a:pt x="1023" y="0"/>
                </a:cubicBezTo>
                <a:cubicBezTo>
                  <a:pt x="962" y="0"/>
                  <a:pt x="962" y="0"/>
                  <a:pt x="962" y="0"/>
                </a:cubicBezTo>
                <a:cubicBezTo>
                  <a:pt x="962" y="295"/>
                  <a:pt x="962" y="295"/>
                  <a:pt x="962" y="295"/>
                </a:cubicBezTo>
                <a:cubicBezTo>
                  <a:pt x="1023" y="295"/>
                  <a:pt x="1023" y="295"/>
                  <a:pt x="1023" y="295"/>
                </a:cubicBezTo>
                <a:cubicBezTo>
                  <a:pt x="1023" y="181"/>
                  <a:pt x="1023" y="181"/>
                  <a:pt x="1023" y="181"/>
                </a:cubicBezTo>
                <a:cubicBezTo>
                  <a:pt x="1023" y="169"/>
                  <a:pt x="1027" y="158"/>
                  <a:pt x="1034" y="150"/>
                </a:cubicBezTo>
                <a:cubicBezTo>
                  <a:pt x="1040" y="142"/>
                  <a:pt x="1049" y="138"/>
                  <a:pt x="1060" y="138"/>
                </a:cubicBezTo>
                <a:cubicBezTo>
                  <a:pt x="1081" y="138"/>
                  <a:pt x="1092" y="153"/>
                  <a:pt x="1092" y="182"/>
                </a:cubicBezTo>
                <a:cubicBezTo>
                  <a:pt x="1092" y="295"/>
                  <a:pt x="1092" y="295"/>
                  <a:pt x="1092" y="295"/>
                </a:cubicBezTo>
                <a:cubicBezTo>
                  <a:pt x="1153" y="295"/>
                  <a:pt x="1153" y="295"/>
                  <a:pt x="1153" y="295"/>
                </a:cubicBezTo>
                <a:cubicBezTo>
                  <a:pt x="1153" y="173"/>
                  <a:pt x="1153" y="173"/>
                  <a:pt x="1153" y="173"/>
                </a:cubicBezTo>
                <a:cubicBezTo>
                  <a:pt x="1153" y="118"/>
                  <a:pt x="1131" y="91"/>
                  <a:pt x="1086" y="91"/>
                </a:cubicBezTo>
                <a:close/>
                <a:moveTo>
                  <a:pt x="1278" y="35"/>
                </a:moveTo>
                <a:cubicBezTo>
                  <a:pt x="1217" y="53"/>
                  <a:pt x="1217" y="53"/>
                  <a:pt x="1217" y="53"/>
                </a:cubicBezTo>
                <a:cubicBezTo>
                  <a:pt x="1217" y="96"/>
                  <a:pt x="1217" y="96"/>
                  <a:pt x="1217" y="96"/>
                </a:cubicBezTo>
                <a:cubicBezTo>
                  <a:pt x="1184" y="96"/>
                  <a:pt x="1184" y="96"/>
                  <a:pt x="1184" y="96"/>
                </a:cubicBezTo>
                <a:cubicBezTo>
                  <a:pt x="1184" y="141"/>
                  <a:pt x="1184" y="141"/>
                  <a:pt x="1184" y="141"/>
                </a:cubicBezTo>
                <a:cubicBezTo>
                  <a:pt x="1217" y="141"/>
                  <a:pt x="1217" y="141"/>
                  <a:pt x="1217" y="141"/>
                </a:cubicBezTo>
                <a:cubicBezTo>
                  <a:pt x="1217" y="232"/>
                  <a:pt x="1217" y="232"/>
                  <a:pt x="1217" y="232"/>
                </a:cubicBezTo>
                <a:cubicBezTo>
                  <a:pt x="1217" y="277"/>
                  <a:pt x="1238" y="300"/>
                  <a:pt x="1282" y="300"/>
                </a:cubicBezTo>
                <a:cubicBezTo>
                  <a:pt x="1300" y="300"/>
                  <a:pt x="1314" y="297"/>
                  <a:pt x="1323" y="293"/>
                </a:cubicBezTo>
                <a:cubicBezTo>
                  <a:pt x="1323" y="247"/>
                  <a:pt x="1323" y="247"/>
                  <a:pt x="1323" y="247"/>
                </a:cubicBezTo>
                <a:cubicBezTo>
                  <a:pt x="1316" y="251"/>
                  <a:pt x="1309" y="253"/>
                  <a:pt x="1303" y="253"/>
                </a:cubicBezTo>
                <a:cubicBezTo>
                  <a:pt x="1286" y="253"/>
                  <a:pt x="1278" y="242"/>
                  <a:pt x="1278" y="222"/>
                </a:cubicBezTo>
                <a:cubicBezTo>
                  <a:pt x="1278" y="141"/>
                  <a:pt x="1278" y="141"/>
                  <a:pt x="1278" y="141"/>
                </a:cubicBezTo>
                <a:cubicBezTo>
                  <a:pt x="1323" y="141"/>
                  <a:pt x="1323" y="141"/>
                  <a:pt x="1323" y="141"/>
                </a:cubicBezTo>
                <a:cubicBezTo>
                  <a:pt x="1323" y="96"/>
                  <a:pt x="1323" y="96"/>
                  <a:pt x="1323" y="96"/>
                </a:cubicBezTo>
                <a:cubicBezTo>
                  <a:pt x="1278" y="96"/>
                  <a:pt x="1278" y="96"/>
                  <a:pt x="1278" y="96"/>
                </a:cubicBezTo>
                <a:lnTo>
                  <a:pt x="1278" y="35"/>
                </a:lnTo>
                <a:close/>
                <a:moveTo>
                  <a:pt x="1385" y="236"/>
                </a:moveTo>
                <a:cubicBezTo>
                  <a:pt x="1374" y="236"/>
                  <a:pt x="1365" y="239"/>
                  <a:pt x="1359" y="245"/>
                </a:cubicBezTo>
                <a:cubicBezTo>
                  <a:pt x="1352" y="251"/>
                  <a:pt x="1348" y="258"/>
                  <a:pt x="1348" y="268"/>
                </a:cubicBezTo>
                <a:cubicBezTo>
                  <a:pt x="1348" y="277"/>
                  <a:pt x="1352" y="284"/>
                  <a:pt x="1358" y="291"/>
                </a:cubicBezTo>
                <a:cubicBezTo>
                  <a:pt x="1365" y="297"/>
                  <a:pt x="1373" y="300"/>
                  <a:pt x="1384" y="300"/>
                </a:cubicBezTo>
                <a:cubicBezTo>
                  <a:pt x="1394" y="300"/>
                  <a:pt x="1403" y="297"/>
                  <a:pt x="1410" y="291"/>
                </a:cubicBezTo>
                <a:cubicBezTo>
                  <a:pt x="1417" y="285"/>
                  <a:pt x="1420" y="277"/>
                  <a:pt x="1420" y="268"/>
                </a:cubicBezTo>
                <a:cubicBezTo>
                  <a:pt x="1420" y="258"/>
                  <a:pt x="1417" y="251"/>
                  <a:pt x="1410" y="245"/>
                </a:cubicBezTo>
                <a:cubicBezTo>
                  <a:pt x="1404" y="239"/>
                  <a:pt x="1395" y="236"/>
                  <a:pt x="1385" y="236"/>
                </a:cubicBezTo>
                <a:close/>
                <a:moveTo>
                  <a:pt x="1588" y="91"/>
                </a:moveTo>
                <a:cubicBezTo>
                  <a:pt x="1560" y="91"/>
                  <a:pt x="1539" y="103"/>
                  <a:pt x="1524" y="127"/>
                </a:cubicBezTo>
                <a:cubicBezTo>
                  <a:pt x="1524" y="127"/>
                  <a:pt x="1524" y="127"/>
                  <a:pt x="1524" y="127"/>
                </a:cubicBezTo>
                <a:cubicBezTo>
                  <a:pt x="1524" y="96"/>
                  <a:pt x="1524" y="96"/>
                  <a:pt x="1524" y="96"/>
                </a:cubicBezTo>
                <a:cubicBezTo>
                  <a:pt x="1462" y="96"/>
                  <a:pt x="1462" y="96"/>
                  <a:pt x="1462" y="96"/>
                </a:cubicBezTo>
                <a:cubicBezTo>
                  <a:pt x="1462" y="295"/>
                  <a:pt x="1462" y="295"/>
                  <a:pt x="1462" y="295"/>
                </a:cubicBezTo>
                <a:cubicBezTo>
                  <a:pt x="1524" y="295"/>
                  <a:pt x="1524" y="295"/>
                  <a:pt x="1524" y="295"/>
                </a:cubicBezTo>
                <a:cubicBezTo>
                  <a:pt x="1524" y="181"/>
                  <a:pt x="1524" y="181"/>
                  <a:pt x="1524" y="181"/>
                </a:cubicBezTo>
                <a:cubicBezTo>
                  <a:pt x="1524" y="169"/>
                  <a:pt x="1527" y="158"/>
                  <a:pt x="1534" y="150"/>
                </a:cubicBezTo>
                <a:cubicBezTo>
                  <a:pt x="1541" y="142"/>
                  <a:pt x="1550" y="138"/>
                  <a:pt x="1560" y="138"/>
                </a:cubicBezTo>
                <a:cubicBezTo>
                  <a:pt x="1582" y="138"/>
                  <a:pt x="1593" y="153"/>
                  <a:pt x="1593" y="184"/>
                </a:cubicBezTo>
                <a:cubicBezTo>
                  <a:pt x="1593" y="295"/>
                  <a:pt x="1593" y="295"/>
                  <a:pt x="1593" y="295"/>
                </a:cubicBezTo>
                <a:cubicBezTo>
                  <a:pt x="1655" y="295"/>
                  <a:pt x="1655" y="295"/>
                  <a:pt x="1655" y="295"/>
                </a:cubicBezTo>
                <a:cubicBezTo>
                  <a:pt x="1655" y="173"/>
                  <a:pt x="1655" y="173"/>
                  <a:pt x="1655" y="173"/>
                </a:cubicBezTo>
                <a:cubicBezTo>
                  <a:pt x="1655" y="118"/>
                  <a:pt x="1632" y="91"/>
                  <a:pt x="1588" y="91"/>
                </a:cubicBezTo>
                <a:close/>
                <a:moveTo>
                  <a:pt x="1703" y="0"/>
                </a:moveTo>
                <a:cubicBezTo>
                  <a:pt x="1703" y="295"/>
                  <a:pt x="1703" y="295"/>
                  <a:pt x="1703" y="295"/>
                </a:cubicBezTo>
                <a:cubicBezTo>
                  <a:pt x="1765" y="295"/>
                  <a:pt x="1765" y="295"/>
                  <a:pt x="1765" y="295"/>
                </a:cubicBezTo>
                <a:cubicBezTo>
                  <a:pt x="1765" y="0"/>
                  <a:pt x="1765" y="0"/>
                  <a:pt x="1765" y="0"/>
                </a:cubicBezTo>
                <a:lnTo>
                  <a:pt x="170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nl-NL" sz="1799" dirty="0"/>
          </a:p>
        </p:txBody>
      </p:sp>
      <p:sp>
        <p:nvSpPr>
          <p:cNvPr id="17" name="Freeform 9">
            <a:extLst>
              <a:ext uri="{FF2B5EF4-FFF2-40B4-BE49-F238E27FC236}">
                <a16:creationId xmlns:a16="http://schemas.microsoft.com/office/drawing/2014/main" id="{CDC6A206-75AC-4A75-97EE-B296C24E1C25}"/>
              </a:ext>
            </a:extLst>
          </p:cNvPr>
          <p:cNvSpPr>
            <a:spLocks noSelect="1"/>
          </p:cNvSpPr>
          <p:nvPr/>
        </p:nvSpPr>
        <p:spPr bwMode="gray">
          <a:xfrm>
            <a:off x="9490307" y="6071185"/>
            <a:ext cx="344611" cy="127079"/>
          </a:xfrm>
          <a:custGeom>
            <a:avLst/>
            <a:gdLst>
              <a:gd name="T0" fmla="*/ 316 w 813"/>
              <a:gd name="T1" fmla="*/ 171 h 300"/>
              <a:gd name="T2" fmla="*/ 316 w 813"/>
              <a:gd name="T3" fmla="*/ 295 h 300"/>
              <a:gd name="T4" fmla="*/ 255 w 813"/>
              <a:gd name="T5" fmla="*/ 295 h 300"/>
              <a:gd name="T6" fmla="*/ 255 w 813"/>
              <a:gd name="T7" fmla="*/ 181 h 300"/>
              <a:gd name="T8" fmla="*/ 223 w 813"/>
              <a:gd name="T9" fmla="*/ 138 h 300"/>
              <a:gd name="T10" fmla="*/ 198 w 813"/>
              <a:gd name="T11" fmla="*/ 151 h 300"/>
              <a:gd name="T12" fmla="*/ 189 w 813"/>
              <a:gd name="T13" fmla="*/ 184 h 300"/>
              <a:gd name="T14" fmla="*/ 189 w 813"/>
              <a:gd name="T15" fmla="*/ 295 h 300"/>
              <a:gd name="T16" fmla="*/ 127 w 813"/>
              <a:gd name="T17" fmla="*/ 295 h 300"/>
              <a:gd name="T18" fmla="*/ 127 w 813"/>
              <a:gd name="T19" fmla="*/ 180 h 300"/>
              <a:gd name="T20" fmla="*/ 96 w 813"/>
              <a:gd name="T21" fmla="*/ 138 h 300"/>
              <a:gd name="T22" fmla="*/ 71 w 813"/>
              <a:gd name="T23" fmla="*/ 150 h 300"/>
              <a:gd name="T24" fmla="*/ 61 w 813"/>
              <a:gd name="T25" fmla="*/ 184 h 300"/>
              <a:gd name="T26" fmla="*/ 61 w 813"/>
              <a:gd name="T27" fmla="*/ 295 h 300"/>
              <a:gd name="T28" fmla="*/ 0 w 813"/>
              <a:gd name="T29" fmla="*/ 295 h 300"/>
              <a:gd name="T30" fmla="*/ 0 w 813"/>
              <a:gd name="T31" fmla="*/ 96 h 300"/>
              <a:gd name="T32" fmla="*/ 61 w 813"/>
              <a:gd name="T33" fmla="*/ 96 h 300"/>
              <a:gd name="T34" fmla="*/ 61 w 813"/>
              <a:gd name="T35" fmla="*/ 127 h 300"/>
              <a:gd name="T36" fmla="*/ 62 w 813"/>
              <a:gd name="T37" fmla="*/ 127 h 300"/>
              <a:gd name="T38" fmla="*/ 89 w 813"/>
              <a:gd name="T39" fmla="*/ 101 h 300"/>
              <a:gd name="T40" fmla="*/ 126 w 813"/>
              <a:gd name="T41" fmla="*/ 91 h 300"/>
              <a:gd name="T42" fmla="*/ 184 w 813"/>
              <a:gd name="T43" fmla="*/ 128 h 300"/>
              <a:gd name="T44" fmla="*/ 251 w 813"/>
              <a:gd name="T45" fmla="*/ 91 h 300"/>
              <a:gd name="T46" fmla="*/ 316 w 813"/>
              <a:gd name="T47" fmla="*/ 171 h 300"/>
              <a:gd name="T48" fmla="*/ 551 w 813"/>
              <a:gd name="T49" fmla="*/ 117 h 300"/>
              <a:gd name="T50" fmla="*/ 572 w 813"/>
              <a:gd name="T51" fmla="*/ 190 h 300"/>
              <a:gd name="T52" fmla="*/ 547 w 813"/>
              <a:gd name="T53" fmla="*/ 270 h 300"/>
              <a:gd name="T54" fmla="*/ 482 w 813"/>
              <a:gd name="T55" fmla="*/ 300 h 300"/>
              <a:gd name="T56" fmla="*/ 427 w 813"/>
              <a:gd name="T57" fmla="*/ 272 h 300"/>
              <a:gd name="T58" fmla="*/ 426 w 813"/>
              <a:gd name="T59" fmla="*/ 272 h 300"/>
              <a:gd name="T60" fmla="*/ 426 w 813"/>
              <a:gd name="T61" fmla="*/ 295 h 300"/>
              <a:gd name="T62" fmla="*/ 365 w 813"/>
              <a:gd name="T63" fmla="*/ 295 h 300"/>
              <a:gd name="T64" fmla="*/ 365 w 813"/>
              <a:gd name="T65" fmla="*/ 0 h 300"/>
              <a:gd name="T66" fmla="*/ 426 w 813"/>
              <a:gd name="T67" fmla="*/ 0 h 300"/>
              <a:gd name="T68" fmla="*/ 426 w 813"/>
              <a:gd name="T69" fmla="*/ 126 h 300"/>
              <a:gd name="T70" fmla="*/ 427 w 813"/>
              <a:gd name="T71" fmla="*/ 126 h 300"/>
              <a:gd name="T72" fmla="*/ 492 w 813"/>
              <a:gd name="T73" fmla="*/ 91 h 300"/>
              <a:gd name="T74" fmla="*/ 551 w 813"/>
              <a:gd name="T75" fmla="*/ 117 h 300"/>
              <a:gd name="T76" fmla="*/ 509 w 813"/>
              <a:gd name="T77" fmla="*/ 191 h 300"/>
              <a:gd name="T78" fmla="*/ 498 w 813"/>
              <a:gd name="T79" fmla="*/ 152 h 300"/>
              <a:gd name="T80" fmla="*/ 468 w 813"/>
              <a:gd name="T81" fmla="*/ 138 h 300"/>
              <a:gd name="T82" fmla="*/ 437 w 813"/>
              <a:gd name="T83" fmla="*/ 152 h 300"/>
              <a:gd name="T84" fmla="*/ 425 w 813"/>
              <a:gd name="T85" fmla="*/ 188 h 300"/>
              <a:gd name="T86" fmla="*/ 425 w 813"/>
              <a:gd name="T87" fmla="*/ 208 h 300"/>
              <a:gd name="T88" fmla="*/ 436 w 813"/>
              <a:gd name="T89" fmla="*/ 240 h 300"/>
              <a:gd name="T90" fmla="*/ 465 w 813"/>
              <a:gd name="T91" fmla="*/ 253 h 300"/>
              <a:gd name="T92" fmla="*/ 497 w 813"/>
              <a:gd name="T93" fmla="*/ 237 h 300"/>
              <a:gd name="T94" fmla="*/ 509 w 813"/>
              <a:gd name="T95" fmla="*/ 191 h 300"/>
              <a:gd name="T96" fmla="*/ 813 w 813"/>
              <a:gd name="T97" fmla="*/ 193 h 300"/>
              <a:gd name="T98" fmla="*/ 784 w 813"/>
              <a:gd name="T99" fmla="*/ 271 h 300"/>
              <a:gd name="T100" fmla="*/ 704 w 813"/>
              <a:gd name="T101" fmla="*/ 300 h 300"/>
              <a:gd name="T102" fmla="*/ 626 w 813"/>
              <a:gd name="T103" fmla="*/ 272 h 300"/>
              <a:gd name="T104" fmla="*/ 597 w 813"/>
              <a:gd name="T105" fmla="*/ 196 h 300"/>
              <a:gd name="T106" fmla="*/ 627 w 813"/>
              <a:gd name="T107" fmla="*/ 119 h 300"/>
              <a:gd name="T108" fmla="*/ 707 w 813"/>
              <a:gd name="T109" fmla="*/ 91 h 300"/>
              <a:gd name="T110" fmla="*/ 785 w 813"/>
              <a:gd name="T111" fmla="*/ 119 h 300"/>
              <a:gd name="T112" fmla="*/ 813 w 813"/>
              <a:gd name="T113" fmla="*/ 193 h 300"/>
              <a:gd name="T114" fmla="*/ 750 w 813"/>
              <a:gd name="T115" fmla="*/ 194 h 300"/>
              <a:gd name="T116" fmla="*/ 706 w 813"/>
              <a:gd name="T117" fmla="*/ 138 h 300"/>
              <a:gd name="T118" fmla="*/ 672 w 813"/>
              <a:gd name="T119" fmla="*/ 153 h 300"/>
              <a:gd name="T120" fmla="*/ 660 w 813"/>
              <a:gd name="T121" fmla="*/ 195 h 300"/>
              <a:gd name="T122" fmla="*/ 706 w 813"/>
              <a:gd name="T123" fmla="*/ 253 h 300"/>
              <a:gd name="T124" fmla="*/ 750 w 813"/>
              <a:gd name="T125" fmla="*/ 19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13" h="300">
                <a:moveTo>
                  <a:pt x="316" y="171"/>
                </a:moveTo>
                <a:cubicBezTo>
                  <a:pt x="316" y="295"/>
                  <a:pt x="316" y="295"/>
                  <a:pt x="316" y="295"/>
                </a:cubicBezTo>
                <a:cubicBezTo>
                  <a:pt x="255" y="295"/>
                  <a:pt x="255" y="295"/>
                  <a:pt x="255" y="295"/>
                </a:cubicBezTo>
                <a:cubicBezTo>
                  <a:pt x="255" y="181"/>
                  <a:pt x="255" y="181"/>
                  <a:pt x="255" y="181"/>
                </a:cubicBezTo>
                <a:cubicBezTo>
                  <a:pt x="255" y="152"/>
                  <a:pt x="244" y="138"/>
                  <a:pt x="223" y="138"/>
                </a:cubicBezTo>
                <a:cubicBezTo>
                  <a:pt x="213" y="138"/>
                  <a:pt x="204" y="142"/>
                  <a:pt x="198" y="151"/>
                </a:cubicBezTo>
                <a:cubicBezTo>
                  <a:pt x="192" y="160"/>
                  <a:pt x="189" y="171"/>
                  <a:pt x="189" y="184"/>
                </a:cubicBezTo>
                <a:cubicBezTo>
                  <a:pt x="189" y="295"/>
                  <a:pt x="189" y="295"/>
                  <a:pt x="189" y="295"/>
                </a:cubicBezTo>
                <a:cubicBezTo>
                  <a:pt x="127" y="295"/>
                  <a:pt x="127" y="295"/>
                  <a:pt x="127" y="295"/>
                </a:cubicBezTo>
                <a:cubicBezTo>
                  <a:pt x="127" y="180"/>
                  <a:pt x="127" y="180"/>
                  <a:pt x="127" y="180"/>
                </a:cubicBezTo>
                <a:cubicBezTo>
                  <a:pt x="127" y="152"/>
                  <a:pt x="117" y="138"/>
                  <a:pt x="96" y="138"/>
                </a:cubicBezTo>
                <a:cubicBezTo>
                  <a:pt x="85" y="138"/>
                  <a:pt x="77" y="142"/>
                  <a:pt x="71" y="150"/>
                </a:cubicBezTo>
                <a:cubicBezTo>
                  <a:pt x="64" y="159"/>
                  <a:pt x="61" y="170"/>
                  <a:pt x="61" y="184"/>
                </a:cubicBezTo>
                <a:cubicBezTo>
                  <a:pt x="61" y="295"/>
                  <a:pt x="61" y="295"/>
                  <a:pt x="61" y="295"/>
                </a:cubicBezTo>
                <a:cubicBezTo>
                  <a:pt x="0" y="295"/>
                  <a:pt x="0" y="295"/>
                  <a:pt x="0" y="295"/>
                </a:cubicBezTo>
                <a:cubicBezTo>
                  <a:pt x="0" y="96"/>
                  <a:pt x="0" y="96"/>
                  <a:pt x="0" y="96"/>
                </a:cubicBezTo>
                <a:cubicBezTo>
                  <a:pt x="61" y="96"/>
                  <a:pt x="61" y="96"/>
                  <a:pt x="61" y="96"/>
                </a:cubicBezTo>
                <a:cubicBezTo>
                  <a:pt x="61" y="127"/>
                  <a:pt x="61" y="127"/>
                  <a:pt x="61" y="127"/>
                </a:cubicBezTo>
                <a:cubicBezTo>
                  <a:pt x="62" y="127"/>
                  <a:pt x="62" y="127"/>
                  <a:pt x="62" y="127"/>
                </a:cubicBezTo>
                <a:cubicBezTo>
                  <a:pt x="68" y="116"/>
                  <a:pt x="77" y="108"/>
                  <a:pt x="89" y="101"/>
                </a:cubicBezTo>
                <a:cubicBezTo>
                  <a:pt x="100" y="94"/>
                  <a:pt x="113" y="91"/>
                  <a:pt x="126" y="91"/>
                </a:cubicBezTo>
                <a:cubicBezTo>
                  <a:pt x="154" y="91"/>
                  <a:pt x="174" y="103"/>
                  <a:pt x="184" y="128"/>
                </a:cubicBezTo>
                <a:cubicBezTo>
                  <a:pt x="199" y="103"/>
                  <a:pt x="222" y="91"/>
                  <a:pt x="251" y="91"/>
                </a:cubicBezTo>
                <a:cubicBezTo>
                  <a:pt x="294" y="91"/>
                  <a:pt x="316" y="118"/>
                  <a:pt x="316" y="171"/>
                </a:cubicBezTo>
                <a:close/>
                <a:moveTo>
                  <a:pt x="551" y="117"/>
                </a:moveTo>
                <a:cubicBezTo>
                  <a:pt x="565" y="135"/>
                  <a:pt x="572" y="159"/>
                  <a:pt x="572" y="190"/>
                </a:cubicBezTo>
                <a:cubicBezTo>
                  <a:pt x="572" y="223"/>
                  <a:pt x="564" y="250"/>
                  <a:pt x="547" y="270"/>
                </a:cubicBezTo>
                <a:cubicBezTo>
                  <a:pt x="531" y="290"/>
                  <a:pt x="510" y="300"/>
                  <a:pt x="482" y="300"/>
                </a:cubicBezTo>
                <a:cubicBezTo>
                  <a:pt x="458" y="300"/>
                  <a:pt x="439" y="291"/>
                  <a:pt x="427" y="272"/>
                </a:cubicBezTo>
                <a:cubicBezTo>
                  <a:pt x="426" y="272"/>
                  <a:pt x="426" y="272"/>
                  <a:pt x="426" y="272"/>
                </a:cubicBezTo>
                <a:cubicBezTo>
                  <a:pt x="426" y="295"/>
                  <a:pt x="426" y="295"/>
                  <a:pt x="426" y="295"/>
                </a:cubicBezTo>
                <a:cubicBezTo>
                  <a:pt x="365" y="295"/>
                  <a:pt x="365" y="295"/>
                  <a:pt x="365" y="295"/>
                </a:cubicBezTo>
                <a:cubicBezTo>
                  <a:pt x="365" y="0"/>
                  <a:pt x="365" y="0"/>
                  <a:pt x="365" y="0"/>
                </a:cubicBezTo>
                <a:cubicBezTo>
                  <a:pt x="426" y="0"/>
                  <a:pt x="426" y="0"/>
                  <a:pt x="426" y="0"/>
                </a:cubicBezTo>
                <a:cubicBezTo>
                  <a:pt x="426" y="126"/>
                  <a:pt x="426" y="126"/>
                  <a:pt x="426" y="126"/>
                </a:cubicBezTo>
                <a:cubicBezTo>
                  <a:pt x="427" y="126"/>
                  <a:pt x="427" y="126"/>
                  <a:pt x="427" y="126"/>
                </a:cubicBezTo>
                <a:cubicBezTo>
                  <a:pt x="442" y="103"/>
                  <a:pt x="464" y="91"/>
                  <a:pt x="492" y="91"/>
                </a:cubicBezTo>
                <a:cubicBezTo>
                  <a:pt x="517" y="91"/>
                  <a:pt x="537" y="100"/>
                  <a:pt x="551" y="117"/>
                </a:cubicBezTo>
                <a:close/>
                <a:moveTo>
                  <a:pt x="509" y="191"/>
                </a:moveTo>
                <a:cubicBezTo>
                  <a:pt x="509" y="174"/>
                  <a:pt x="505" y="161"/>
                  <a:pt x="498" y="152"/>
                </a:cubicBezTo>
                <a:cubicBezTo>
                  <a:pt x="491" y="143"/>
                  <a:pt x="481" y="138"/>
                  <a:pt x="468" y="138"/>
                </a:cubicBezTo>
                <a:cubicBezTo>
                  <a:pt x="456" y="138"/>
                  <a:pt x="445" y="143"/>
                  <a:pt x="437" y="152"/>
                </a:cubicBezTo>
                <a:cubicBezTo>
                  <a:pt x="429" y="161"/>
                  <a:pt x="425" y="173"/>
                  <a:pt x="425" y="188"/>
                </a:cubicBezTo>
                <a:cubicBezTo>
                  <a:pt x="425" y="208"/>
                  <a:pt x="425" y="208"/>
                  <a:pt x="425" y="208"/>
                </a:cubicBezTo>
                <a:cubicBezTo>
                  <a:pt x="425" y="221"/>
                  <a:pt x="429" y="232"/>
                  <a:pt x="436" y="240"/>
                </a:cubicBezTo>
                <a:cubicBezTo>
                  <a:pt x="444" y="249"/>
                  <a:pt x="453" y="253"/>
                  <a:pt x="465" y="253"/>
                </a:cubicBezTo>
                <a:cubicBezTo>
                  <a:pt x="479" y="253"/>
                  <a:pt x="489" y="247"/>
                  <a:pt x="497" y="237"/>
                </a:cubicBezTo>
                <a:cubicBezTo>
                  <a:pt x="505" y="226"/>
                  <a:pt x="509" y="210"/>
                  <a:pt x="509" y="191"/>
                </a:cubicBezTo>
                <a:close/>
                <a:moveTo>
                  <a:pt x="813" y="193"/>
                </a:moveTo>
                <a:cubicBezTo>
                  <a:pt x="813" y="226"/>
                  <a:pt x="803" y="252"/>
                  <a:pt x="784" y="271"/>
                </a:cubicBezTo>
                <a:cubicBezTo>
                  <a:pt x="764" y="290"/>
                  <a:pt x="738" y="300"/>
                  <a:pt x="704" y="300"/>
                </a:cubicBezTo>
                <a:cubicBezTo>
                  <a:pt x="671" y="300"/>
                  <a:pt x="645" y="291"/>
                  <a:pt x="626" y="272"/>
                </a:cubicBezTo>
                <a:cubicBezTo>
                  <a:pt x="607" y="253"/>
                  <a:pt x="597" y="228"/>
                  <a:pt x="597" y="196"/>
                </a:cubicBezTo>
                <a:cubicBezTo>
                  <a:pt x="597" y="163"/>
                  <a:pt x="607" y="137"/>
                  <a:pt x="627" y="119"/>
                </a:cubicBezTo>
                <a:cubicBezTo>
                  <a:pt x="647" y="100"/>
                  <a:pt x="673" y="91"/>
                  <a:pt x="707" y="91"/>
                </a:cubicBezTo>
                <a:cubicBezTo>
                  <a:pt x="740" y="91"/>
                  <a:pt x="766" y="100"/>
                  <a:pt x="785" y="119"/>
                </a:cubicBezTo>
                <a:cubicBezTo>
                  <a:pt x="804" y="137"/>
                  <a:pt x="813" y="162"/>
                  <a:pt x="813" y="193"/>
                </a:cubicBezTo>
                <a:close/>
                <a:moveTo>
                  <a:pt x="750" y="194"/>
                </a:moveTo>
                <a:cubicBezTo>
                  <a:pt x="750" y="157"/>
                  <a:pt x="735" y="138"/>
                  <a:pt x="706" y="138"/>
                </a:cubicBezTo>
                <a:cubicBezTo>
                  <a:pt x="691" y="138"/>
                  <a:pt x="680" y="143"/>
                  <a:pt x="672" y="153"/>
                </a:cubicBezTo>
                <a:cubicBezTo>
                  <a:pt x="664" y="163"/>
                  <a:pt x="660" y="177"/>
                  <a:pt x="660" y="195"/>
                </a:cubicBezTo>
                <a:cubicBezTo>
                  <a:pt x="660" y="234"/>
                  <a:pt x="675" y="253"/>
                  <a:pt x="706" y="253"/>
                </a:cubicBezTo>
                <a:cubicBezTo>
                  <a:pt x="736" y="253"/>
                  <a:pt x="750" y="233"/>
                  <a:pt x="750" y="19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nl-NL" sz="1799" dirty="0"/>
          </a:p>
        </p:txBody>
      </p:sp>
      <p:sp>
        <p:nvSpPr>
          <p:cNvPr id="24" name="Freeform 13">
            <a:extLst>
              <a:ext uri="{FF2B5EF4-FFF2-40B4-BE49-F238E27FC236}">
                <a16:creationId xmlns:a16="http://schemas.microsoft.com/office/drawing/2014/main" id="{31D0FF1F-7CCB-4A92-903F-3DD77450A463}"/>
              </a:ext>
            </a:extLst>
          </p:cNvPr>
          <p:cNvSpPr>
            <a:spLocks noSelect="1"/>
          </p:cNvSpPr>
          <p:nvPr/>
        </p:nvSpPr>
        <p:spPr bwMode="gray">
          <a:xfrm>
            <a:off x="4762" y="719138"/>
            <a:ext cx="2298102" cy="1441450"/>
          </a:xfrm>
          <a:custGeom>
            <a:avLst/>
            <a:gdLst>
              <a:gd name="T0" fmla="*/ 5433 w 5433"/>
              <a:gd name="T1" fmla="*/ 750 h 3403"/>
              <a:gd name="T2" fmla="*/ 4683 w 5433"/>
              <a:gd name="T3" fmla="*/ 0 h 3403"/>
              <a:gd name="T4" fmla="*/ 0 w 5433"/>
              <a:gd name="T5" fmla="*/ 0 h 3403"/>
              <a:gd name="T6" fmla="*/ 0 w 5433"/>
              <a:gd name="T7" fmla="*/ 3403 h 3403"/>
              <a:gd name="T8" fmla="*/ 5433 w 5433"/>
              <a:gd name="T9" fmla="*/ 3403 h 3403"/>
              <a:gd name="T10" fmla="*/ 5433 w 5433"/>
              <a:gd name="T11" fmla="*/ 750 h 3403"/>
            </a:gdLst>
            <a:ahLst/>
            <a:cxnLst>
              <a:cxn ang="0">
                <a:pos x="T0" y="T1"/>
              </a:cxn>
              <a:cxn ang="0">
                <a:pos x="T2" y="T3"/>
              </a:cxn>
              <a:cxn ang="0">
                <a:pos x="T4" y="T5"/>
              </a:cxn>
              <a:cxn ang="0">
                <a:pos x="T6" y="T7"/>
              </a:cxn>
              <a:cxn ang="0">
                <a:pos x="T8" y="T9"/>
              </a:cxn>
              <a:cxn ang="0">
                <a:pos x="T10" y="T11"/>
              </a:cxn>
            </a:cxnLst>
            <a:rect l="0" t="0" r="r" b="b"/>
            <a:pathLst>
              <a:path w="5433" h="3403">
                <a:moveTo>
                  <a:pt x="5433" y="750"/>
                </a:moveTo>
                <a:cubicBezTo>
                  <a:pt x="5433" y="338"/>
                  <a:pt x="5095" y="0"/>
                  <a:pt x="4683" y="0"/>
                </a:cubicBezTo>
                <a:cubicBezTo>
                  <a:pt x="0" y="0"/>
                  <a:pt x="0" y="0"/>
                  <a:pt x="0" y="0"/>
                </a:cubicBezTo>
                <a:cubicBezTo>
                  <a:pt x="0" y="3403"/>
                  <a:pt x="0" y="3403"/>
                  <a:pt x="0" y="3403"/>
                </a:cubicBezTo>
                <a:cubicBezTo>
                  <a:pt x="5433" y="3403"/>
                  <a:pt x="5433" y="3403"/>
                  <a:pt x="5433" y="3403"/>
                </a:cubicBezTo>
                <a:lnTo>
                  <a:pt x="5433" y="750"/>
                </a:lnTo>
                <a:close/>
              </a:path>
            </a:pathLst>
          </a:custGeom>
          <a:solidFill>
            <a:srgbClr val="009EE2"/>
          </a:solidFill>
          <a:ln>
            <a:noFill/>
          </a:ln>
          <a:effectLst>
            <a:outerShdw blurRad="76200" sx="104000" sy="104000" algn="ctr" rotWithShape="0">
              <a:srgbClr val="D0CECE">
                <a:alpha val="76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nl-NL" sz="1799" dirty="0"/>
          </a:p>
        </p:txBody>
      </p:sp>
      <p:pic>
        <p:nvPicPr>
          <p:cNvPr id="26" name="***logo">
            <a:extLst>
              <a:ext uri="{FF2B5EF4-FFF2-40B4-BE49-F238E27FC236}">
                <a16:creationId xmlns:a16="http://schemas.microsoft.com/office/drawing/2014/main" id="{A2409C37-EC2C-4007-89C3-F83F32B5BFF0}"/>
              </a:ext>
            </a:extLst>
          </p:cNvPr>
          <p:cNvPicPr>
            <a:picLocks noSelect="1" noChangeAspect="1"/>
          </p:cNvPicPr>
          <p:nvPr/>
        </p:nvPicPr>
        <p:blipFill>
          <a:blip r:embed="rId3"/>
          <a:stretch>
            <a:fillRect/>
          </a:stretch>
        </p:blipFill>
        <p:spPr bwMode="gray">
          <a:xfrm>
            <a:off x="4679" y="719280"/>
            <a:ext cx="2298002" cy="1440600"/>
          </a:xfrm>
          <a:prstGeom prst="rect">
            <a:avLst/>
          </a:prstGeom>
        </p:spPr>
      </p:pic>
      <p:sp>
        <p:nvSpPr>
          <p:cNvPr id="2" name="Titel 1"/>
          <p:cNvSpPr>
            <a:spLocks noGrp="1" noSelect="1"/>
          </p:cNvSpPr>
          <p:nvPr>
            <p:ph type="ctrTitle" hasCustomPrompt="1"/>
          </p:nvPr>
        </p:nvSpPr>
        <p:spPr bwMode="gray">
          <a:xfrm>
            <a:off x="1337078" y="3615160"/>
            <a:ext cx="9150266" cy="893961"/>
          </a:xfrm>
        </p:spPr>
        <p:txBody>
          <a:bodyPr anchor="t" anchorCtr="0"/>
          <a:lstStyle>
            <a:lvl1pPr algn="l">
              <a:defRPr sz="5398">
                <a:solidFill>
                  <a:schemeClr val="tx1"/>
                </a:solidFill>
              </a:defRPr>
            </a:lvl1pPr>
          </a:lstStyle>
          <a:p>
            <a:r>
              <a:rPr lang="nl-NL" noProof="1"/>
              <a:t>[Titel]</a:t>
            </a:r>
          </a:p>
        </p:txBody>
      </p:sp>
      <p:sp>
        <p:nvSpPr>
          <p:cNvPr id="3" name="***Ondertitel 2"/>
          <p:cNvSpPr>
            <a:spLocks noGrp="1" noSelect="1"/>
          </p:cNvSpPr>
          <p:nvPr>
            <p:ph type="subTitle" idx="1" hasCustomPrompt="1"/>
          </p:nvPr>
        </p:nvSpPr>
        <p:spPr bwMode="gray">
          <a:xfrm>
            <a:off x="1344710" y="4535454"/>
            <a:ext cx="9142635" cy="564468"/>
          </a:xfrm>
        </p:spPr>
        <p:txBody>
          <a:bodyPr/>
          <a:lstStyle>
            <a:lvl1pPr marL="0" indent="0" algn="l">
              <a:buNone/>
              <a:defRPr sz="3099">
                <a:solidFill>
                  <a:schemeClr val="tx1"/>
                </a:solidFill>
                <a:latin typeface="+mj-lt"/>
              </a:defRPr>
            </a:lvl1pPr>
            <a:lvl2pPr marL="544306" indent="0" algn="ctr">
              <a:buNone/>
              <a:defRPr>
                <a:solidFill>
                  <a:schemeClr val="tx1">
                    <a:tint val="75000"/>
                  </a:schemeClr>
                </a:solidFill>
              </a:defRPr>
            </a:lvl2pPr>
            <a:lvl3pPr marL="1088610" indent="0" algn="ctr">
              <a:buNone/>
              <a:defRPr>
                <a:solidFill>
                  <a:schemeClr val="tx1">
                    <a:tint val="75000"/>
                  </a:schemeClr>
                </a:solidFill>
              </a:defRPr>
            </a:lvl3pPr>
            <a:lvl4pPr marL="1632916" indent="0" algn="ctr">
              <a:buNone/>
              <a:defRPr>
                <a:solidFill>
                  <a:schemeClr val="tx1">
                    <a:tint val="75000"/>
                  </a:schemeClr>
                </a:solidFill>
              </a:defRPr>
            </a:lvl4pPr>
            <a:lvl5pPr marL="2177222" indent="0" algn="ctr">
              <a:buNone/>
              <a:defRPr>
                <a:solidFill>
                  <a:schemeClr val="tx1">
                    <a:tint val="75000"/>
                  </a:schemeClr>
                </a:solidFill>
              </a:defRPr>
            </a:lvl5pPr>
            <a:lvl6pPr marL="2721526" indent="0" algn="ctr">
              <a:buNone/>
              <a:defRPr>
                <a:solidFill>
                  <a:schemeClr val="tx1">
                    <a:tint val="75000"/>
                  </a:schemeClr>
                </a:solidFill>
              </a:defRPr>
            </a:lvl6pPr>
            <a:lvl7pPr marL="3265831" indent="0" algn="ctr">
              <a:buNone/>
              <a:defRPr>
                <a:solidFill>
                  <a:schemeClr val="tx1">
                    <a:tint val="75000"/>
                  </a:schemeClr>
                </a:solidFill>
              </a:defRPr>
            </a:lvl7pPr>
            <a:lvl8pPr marL="3810137" indent="0" algn="ctr">
              <a:buNone/>
              <a:defRPr>
                <a:solidFill>
                  <a:schemeClr val="tx1">
                    <a:tint val="75000"/>
                  </a:schemeClr>
                </a:solidFill>
              </a:defRPr>
            </a:lvl8pPr>
            <a:lvl9pPr marL="4354442" indent="0" algn="ctr">
              <a:buNone/>
              <a:defRPr>
                <a:solidFill>
                  <a:schemeClr val="tx1">
                    <a:tint val="75000"/>
                  </a:schemeClr>
                </a:solidFill>
              </a:defRPr>
            </a:lvl9pPr>
          </a:lstStyle>
          <a:p>
            <a:r>
              <a:rPr lang="nl-NL" noProof="1"/>
              <a:t>[Subtitel]</a:t>
            </a:r>
          </a:p>
        </p:txBody>
      </p:sp>
      <p:sp>
        <p:nvSpPr>
          <p:cNvPr id="25" name="Tekstvak 24">
            <a:extLst>
              <a:ext uri="{FF2B5EF4-FFF2-40B4-BE49-F238E27FC236}">
                <a16:creationId xmlns:a16="http://schemas.microsoft.com/office/drawing/2014/main" id="{852E0A09-B181-4752-A40D-03F7FD648B62}"/>
              </a:ext>
            </a:extLst>
          </p:cNvPr>
          <p:cNvSpPr txBox="1">
            <a:spLocks noSelect="1"/>
          </p:cNvSpPr>
          <p:nvPr/>
        </p:nvSpPr>
        <p:spPr bwMode="gray">
          <a:xfrm>
            <a:off x="1920623" y="6024207"/>
            <a:ext cx="143979" cy="246221"/>
          </a:xfrm>
          <a:prstGeom prst="rect">
            <a:avLst/>
          </a:prstGeom>
          <a:noFill/>
        </p:spPr>
        <p:txBody>
          <a:bodyPr wrap="square" lIns="0" tIns="0" rIns="0" bIns="0" rtlCol="0" anchor="ctr">
            <a:spAutoFit/>
          </a:bodyPr>
          <a:lstStyle/>
          <a:p>
            <a:pPr algn="ctr"/>
            <a:endParaRPr lang="nl-NL" sz="1600" b="1" dirty="0">
              <a:solidFill>
                <a:schemeClr val="bg1"/>
              </a:solidFill>
              <a:latin typeface="+mj-lt"/>
            </a:endParaRPr>
          </a:p>
        </p:txBody>
      </p:sp>
      <p:sp>
        <p:nvSpPr>
          <p:cNvPr id="5" name="Tijdelijke aanduiding voor datum 4">
            <a:extLst>
              <a:ext uri="{FF2B5EF4-FFF2-40B4-BE49-F238E27FC236}">
                <a16:creationId xmlns:a16="http://schemas.microsoft.com/office/drawing/2014/main" id="{E6EABFAD-214C-4864-A57B-2711BA724238}"/>
              </a:ext>
            </a:extLst>
          </p:cNvPr>
          <p:cNvSpPr>
            <a:spLocks noGrp="1" noSelect="1"/>
          </p:cNvSpPr>
          <p:nvPr>
            <p:ph type="dt" sz="half" idx="10"/>
          </p:nvPr>
        </p:nvSpPr>
        <p:spPr>
          <a:xfrm>
            <a:off x="359947" y="6021288"/>
            <a:ext cx="1704655" cy="252000"/>
          </a:xfrm>
        </p:spPr>
        <p:txBody>
          <a:bodyPr/>
          <a:lstStyle/>
          <a:p>
            <a:fld id="{E6E18D78-A130-4D00-8E51-5C8A7FE4681B}" type="datetimeFigureOut">
              <a:rPr lang="nl-NL" smtClean="0"/>
              <a:t>27-10-2022</a:t>
            </a:fld>
            <a:endParaRPr lang="nl-NL"/>
          </a:p>
        </p:txBody>
      </p:sp>
      <p:sp>
        <p:nvSpPr>
          <p:cNvPr id="6" name="Tijdelijke aanduiding voor voettekst 5">
            <a:extLst>
              <a:ext uri="{FF2B5EF4-FFF2-40B4-BE49-F238E27FC236}">
                <a16:creationId xmlns:a16="http://schemas.microsoft.com/office/drawing/2014/main" id="{6466F835-F5E6-45F4-B804-957BFF45B0FE}"/>
              </a:ext>
            </a:extLst>
          </p:cNvPr>
          <p:cNvSpPr>
            <a:spLocks noGrp="1" noSelect="1"/>
          </p:cNvSpPr>
          <p:nvPr>
            <p:ph type="ftr" sz="quarter" idx="11"/>
          </p:nvPr>
        </p:nvSpPr>
        <p:spPr/>
        <p:txBody>
          <a:bodyPr/>
          <a:lstStyle/>
          <a:p>
            <a:endParaRPr lang="nl-NL"/>
          </a:p>
        </p:txBody>
      </p:sp>
    </p:spTree>
    <p:extLst>
      <p:ext uri="{BB962C8B-B14F-4D97-AF65-F5344CB8AC3E}">
        <p14:creationId xmlns:p14="http://schemas.microsoft.com/office/powerpoint/2010/main" val="17879739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eeg">
    <p:bg bwMode="gray">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7665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359119-428F-4FEE-A7F7-31172621EF60}"/>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E5F5D356-E93E-4640-BA05-8C57728F539C}"/>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09B6F329-5F51-431C-B31F-9612F9405012}"/>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642CB309-0CB5-4C60-AF3C-1A9FD6246D62}"/>
              </a:ext>
            </a:extLst>
          </p:cNvPr>
          <p:cNvSpPr>
            <a:spLocks noGrp="1"/>
          </p:cNvSpPr>
          <p:nvPr>
            <p:ph type="dt" sz="half" idx="10"/>
          </p:nvPr>
        </p:nvSpPr>
        <p:spPr/>
        <p:txBody>
          <a:bodyPr/>
          <a:lstStyle/>
          <a:p>
            <a:fld id="{E6E18D78-A130-4D00-8E51-5C8A7FE4681B}" type="datetimeFigureOut">
              <a:rPr lang="nl-NL" smtClean="0"/>
              <a:t>27-10-2022</a:t>
            </a:fld>
            <a:endParaRPr lang="nl-NL"/>
          </a:p>
        </p:txBody>
      </p:sp>
      <p:sp>
        <p:nvSpPr>
          <p:cNvPr id="6" name="Tijdelijke aanduiding voor voettekst 5">
            <a:extLst>
              <a:ext uri="{FF2B5EF4-FFF2-40B4-BE49-F238E27FC236}">
                <a16:creationId xmlns:a16="http://schemas.microsoft.com/office/drawing/2014/main" id="{C7D7678B-BFB0-406E-8BBF-E6D9A83921C0}"/>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29AFF681-9A81-4167-943D-9D1394970989}"/>
              </a:ext>
            </a:extLst>
          </p:cNvPr>
          <p:cNvSpPr>
            <a:spLocks noGrp="1"/>
          </p:cNvSpPr>
          <p:nvPr>
            <p:ph type="sldNum" sz="quarter" idx="12"/>
          </p:nvPr>
        </p:nvSpPr>
        <p:spPr/>
        <p:txBody>
          <a:bodyPr/>
          <a:lstStyle/>
          <a:p>
            <a:fld id="{5781CF7D-8438-4950-B1E0-518F5E69775A}" type="slidenum">
              <a:rPr lang="nl-NL" smtClean="0"/>
              <a:t>‹nr.›</a:t>
            </a:fld>
            <a:endParaRPr lang="nl-NL"/>
          </a:p>
        </p:txBody>
      </p:sp>
    </p:spTree>
    <p:extLst>
      <p:ext uri="{BB962C8B-B14F-4D97-AF65-F5344CB8AC3E}">
        <p14:creationId xmlns:p14="http://schemas.microsoft.com/office/powerpoint/2010/main" val="39608170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k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noSelect="1"/>
          </p:cNvSpPr>
          <p:nvPr>
            <p:ph type="title" hasCustomPrompt="1"/>
          </p:nvPr>
        </p:nvSpPr>
        <p:spPr bwMode="gray"/>
        <p:txBody>
          <a:bodyPr/>
          <a:lstStyle/>
          <a:p>
            <a:r>
              <a:rPr lang="nl-NL" noProof="1"/>
              <a:t>[Titel]</a:t>
            </a:r>
          </a:p>
        </p:txBody>
      </p:sp>
      <p:sp>
        <p:nvSpPr>
          <p:cNvPr id="3" name="Tijdelijke aanduiding voor inhoud 2"/>
          <p:cNvSpPr>
            <a:spLocks noGrp="1" noSelect="1"/>
          </p:cNvSpPr>
          <p:nvPr>
            <p:ph idx="1" hasCustomPrompt="1"/>
          </p:nvPr>
        </p:nvSpPr>
        <p:spPr bwMode="gray"/>
        <p:txBody>
          <a:bodyPr/>
          <a:lstStyle>
            <a:lvl1pPr>
              <a:defRPr baseline="0"/>
            </a:lvl1pPr>
          </a:lstStyle>
          <a:p>
            <a:pPr lvl="0"/>
            <a:r>
              <a:rPr lang="nl-NL" noProof="1"/>
              <a:t>[Typ tekst of klik op een pictogram om een object in te voegen]</a:t>
            </a:r>
          </a:p>
        </p:txBody>
      </p:sp>
    </p:spTree>
    <p:extLst>
      <p:ext uri="{BB962C8B-B14F-4D97-AF65-F5344CB8AC3E}">
        <p14:creationId xmlns:p14="http://schemas.microsoft.com/office/powerpoint/2010/main" val="447924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el en 2 kaders">
    <p:spTree>
      <p:nvGrpSpPr>
        <p:cNvPr id="1" name=""/>
        <p:cNvGrpSpPr/>
        <p:nvPr/>
      </p:nvGrpSpPr>
      <p:grpSpPr>
        <a:xfrm>
          <a:off x="0" y="0"/>
          <a:ext cx="0" cy="0"/>
          <a:chOff x="0" y="0"/>
          <a:chExt cx="0" cy="0"/>
        </a:xfrm>
      </p:grpSpPr>
      <p:sp>
        <p:nvSpPr>
          <p:cNvPr id="9" name="Tijdelijke aanduiding voor inhoud 8"/>
          <p:cNvSpPr>
            <a:spLocks noGrp="1" noSelect="1"/>
          </p:cNvSpPr>
          <p:nvPr>
            <p:ph sz="quarter" idx="13" hasCustomPrompt="1"/>
          </p:nvPr>
        </p:nvSpPr>
        <p:spPr bwMode="gray">
          <a:xfrm>
            <a:off x="1344609" y="2313000"/>
            <a:ext cx="4318875" cy="3384360"/>
          </a:xfrm>
        </p:spPr>
        <p:txBody>
          <a:bodyPr/>
          <a:lstStyle>
            <a:lvl1pPr>
              <a:defRPr/>
            </a:lvl1pPr>
          </a:lstStyle>
          <a:p>
            <a:pPr lvl="0"/>
            <a:r>
              <a:rPr lang="nl-NL" noProof="1"/>
              <a:t>[Typ tekst of klik op een pictogram om een object in te voegen]</a:t>
            </a:r>
          </a:p>
        </p:txBody>
      </p:sp>
      <p:sp>
        <p:nvSpPr>
          <p:cNvPr id="11" name="Tijdelijke aanduiding voor inhoud 10"/>
          <p:cNvSpPr>
            <a:spLocks noGrp="1" noSelect="1"/>
          </p:cNvSpPr>
          <p:nvPr>
            <p:ph sz="quarter" idx="14" hasCustomPrompt="1"/>
          </p:nvPr>
        </p:nvSpPr>
        <p:spPr bwMode="gray">
          <a:xfrm>
            <a:off x="5844517" y="2313000"/>
            <a:ext cx="4318875" cy="3384360"/>
          </a:xfrm>
        </p:spPr>
        <p:txBody>
          <a:bodyPr/>
          <a:lstStyle>
            <a:lvl1pPr>
              <a:defRPr/>
            </a:lvl1pPr>
          </a:lstStyle>
          <a:p>
            <a:pPr lvl="0"/>
            <a:r>
              <a:rPr lang="nl-NL" noProof="1"/>
              <a:t>[Typ tekst of klik op een pictogram om een object in te voegen]</a:t>
            </a:r>
          </a:p>
        </p:txBody>
      </p:sp>
      <p:sp>
        <p:nvSpPr>
          <p:cNvPr id="8" name="Titel 7"/>
          <p:cNvSpPr>
            <a:spLocks noGrp="1" noSelect="1"/>
          </p:cNvSpPr>
          <p:nvPr>
            <p:ph type="title" hasCustomPrompt="1"/>
          </p:nvPr>
        </p:nvSpPr>
        <p:spPr bwMode="gray"/>
        <p:txBody>
          <a:bodyPr/>
          <a:lstStyle/>
          <a:p>
            <a:r>
              <a:rPr lang="nl-NL" noProof="1"/>
              <a:t>[Titel]</a:t>
            </a:r>
            <a:endParaRPr lang="nl-NL" dirty="0"/>
          </a:p>
        </p:txBody>
      </p:sp>
    </p:spTree>
    <p:extLst>
      <p:ext uri="{BB962C8B-B14F-4D97-AF65-F5344CB8AC3E}">
        <p14:creationId xmlns:p14="http://schemas.microsoft.com/office/powerpoint/2010/main" val="773772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Afbeelding">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9F4AF2CF-82A0-4678-9D52-724D569E8A6C}"/>
              </a:ext>
            </a:extLst>
          </p:cNvPr>
          <p:cNvSpPr>
            <a:spLocks noSelect="1"/>
          </p:cNvSpPr>
          <p:nvPr/>
        </p:nvSpPr>
        <p:spPr bwMode="gray">
          <a:xfrm>
            <a:off x="0" y="1"/>
            <a:ext cx="12185708" cy="6857999"/>
          </a:xfrm>
          <a:prstGeom prst="rect">
            <a:avLst/>
          </a:prstGeom>
          <a:solidFill>
            <a:srgbClr val="D4EDFC">
              <a:alpha val="4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799" dirty="0"/>
          </a:p>
        </p:txBody>
      </p:sp>
      <p:sp>
        <p:nvSpPr>
          <p:cNvPr id="4" name="Tijdelijke aanduiding voor afbeelding 3">
            <a:extLst>
              <a:ext uri="{FF2B5EF4-FFF2-40B4-BE49-F238E27FC236}">
                <a16:creationId xmlns:a16="http://schemas.microsoft.com/office/drawing/2014/main" id="{64C75092-D6E5-4ED0-871B-50F6B27A021F}"/>
              </a:ext>
            </a:extLst>
          </p:cNvPr>
          <p:cNvSpPr>
            <a:spLocks noGrp="1" noSelect="1"/>
          </p:cNvSpPr>
          <p:nvPr>
            <p:ph type="pic" idx="13" hasCustomPrompt="1"/>
          </p:nvPr>
        </p:nvSpPr>
        <p:spPr bwMode="gray">
          <a:xfrm>
            <a:off x="0" y="1"/>
            <a:ext cx="12192000" cy="6857999"/>
          </a:xfrm>
        </p:spPr>
        <p:txBody>
          <a:bodyPr anchor="ctr"/>
          <a:lstStyle>
            <a:lvl1pPr marL="270027" indent="-270027" algn="ctr" defTabSz="1088610" rtl="0" eaLnBrk="1" latinLnBrk="0" hangingPunct="1">
              <a:spcBef>
                <a:spcPts val="0"/>
              </a:spcBef>
              <a:buFont typeface="Arial" pitchFamily="34" charset="0"/>
              <a:buNone/>
              <a:defRPr/>
            </a:lvl1pPr>
          </a:lstStyle>
          <a:p>
            <a:r>
              <a:rPr lang="nl-NL" dirty="0"/>
              <a:t>[Afbeelding]</a:t>
            </a:r>
          </a:p>
        </p:txBody>
      </p:sp>
      <p:sp>
        <p:nvSpPr>
          <p:cNvPr id="9" name="Tijdelijke aanduiding voor afbeelding 3 (PHJU)">
            <a:extLst>
              <a:ext uri="{FF2B5EF4-FFF2-40B4-BE49-F238E27FC236}">
                <a16:creationId xmlns:a16="http://schemas.microsoft.com/office/drawing/2014/main" id="{E968B1FB-1E9D-44FF-85F4-7BEC7C5A53F0}"/>
              </a:ext>
            </a:extLst>
          </p:cNvPr>
          <p:cNvSpPr>
            <a:spLocks noGrp="1" noSelect="1"/>
          </p:cNvSpPr>
          <p:nvPr>
            <p:ph type="body" idx="14" hasCustomPrompt="1"/>
          </p:nvPr>
        </p:nvSpPr>
        <p:spPr bwMode="gray">
          <a:xfrm>
            <a:off x="0" y="2"/>
            <a:ext cx="2529061" cy="6857999"/>
          </a:xfrm>
          <a:blipFill>
            <a:blip r:embed="rId2"/>
            <a:stretch>
              <a:fillRect/>
            </a:stretch>
          </a:blipFill>
        </p:spPr>
        <p:txBody>
          <a:bodyPr/>
          <a:lstStyle>
            <a:lvl1pPr marL="270027" indent="-270027" algn="l" defTabSz="1088610" rtl="0" eaLnBrk="1" latinLnBrk="0" hangingPunct="1">
              <a:spcBef>
                <a:spcPts val="0"/>
              </a:spcBef>
              <a:buFont typeface="Arial" pitchFamily="34" charset="0"/>
              <a:buNone/>
              <a:defRPr/>
            </a:lvl1pPr>
          </a:lstStyle>
          <a:p>
            <a:r>
              <a:rPr lang="nl-NL" dirty="0"/>
              <a:t> </a:t>
            </a:r>
          </a:p>
        </p:txBody>
      </p:sp>
    </p:spTree>
    <p:extLst>
      <p:ext uri="{BB962C8B-B14F-4D97-AF65-F5344CB8AC3E}">
        <p14:creationId xmlns:p14="http://schemas.microsoft.com/office/powerpoint/2010/main" val="2129711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Quote">
    <p:bg>
      <p:bgPr>
        <a:solidFill>
          <a:srgbClr val="D4EDFC"/>
        </a:solidFill>
        <a:effectLst/>
      </p:bgPr>
    </p:bg>
    <p:spTree>
      <p:nvGrpSpPr>
        <p:cNvPr id="1" name=""/>
        <p:cNvGrpSpPr/>
        <p:nvPr/>
      </p:nvGrpSpPr>
      <p:grpSpPr>
        <a:xfrm>
          <a:off x="0" y="0"/>
          <a:ext cx="0" cy="0"/>
          <a:chOff x="0" y="0"/>
          <a:chExt cx="0" cy="0"/>
        </a:xfrm>
      </p:grpSpPr>
      <p:sp>
        <p:nvSpPr>
          <p:cNvPr id="2" name="***Titel 1"/>
          <p:cNvSpPr>
            <a:spLocks noGrp="1" noSelect="1"/>
          </p:cNvSpPr>
          <p:nvPr>
            <p:ph type="title" hasCustomPrompt="1"/>
          </p:nvPr>
        </p:nvSpPr>
        <p:spPr bwMode="gray">
          <a:xfrm>
            <a:off x="1004442" y="2240868"/>
            <a:ext cx="10166800" cy="1764196"/>
          </a:xfrm>
        </p:spPr>
        <p:txBody>
          <a:bodyPr anchor="t"/>
          <a:lstStyle>
            <a:lvl1pPr algn="ctr">
              <a:defRPr sz="5498">
                <a:solidFill>
                  <a:schemeClr val="tx1"/>
                </a:solidFill>
              </a:defRPr>
            </a:lvl1pPr>
          </a:lstStyle>
          <a:p>
            <a:pPr lvl="0"/>
            <a:r>
              <a:rPr lang="nl-NL" noProof="1"/>
              <a:t>[Titel]</a:t>
            </a:r>
            <a:br>
              <a:rPr lang="nl-NL" noProof="1"/>
            </a:br>
            <a:endParaRPr lang="nl-NL" noProof="1"/>
          </a:p>
        </p:txBody>
      </p:sp>
      <p:sp>
        <p:nvSpPr>
          <p:cNvPr id="11" name="Tijdelijke aanduiding voor tekst 10">
            <a:extLst>
              <a:ext uri="{FF2B5EF4-FFF2-40B4-BE49-F238E27FC236}">
                <a16:creationId xmlns:a16="http://schemas.microsoft.com/office/drawing/2014/main" id="{9EA2CB4D-0B72-4771-8774-C128702AE7CE}"/>
              </a:ext>
            </a:extLst>
          </p:cNvPr>
          <p:cNvSpPr>
            <a:spLocks noGrp="1" noSelect="1"/>
          </p:cNvSpPr>
          <p:nvPr>
            <p:ph type="body" sz="quarter" idx="10" hasCustomPrompt="1"/>
          </p:nvPr>
        </p:nvSpPr>
        <p:spPr bwMode="gray">
          <a:xfrm>
            <a:off x="1004627" y="4149812"/>
            <a:ext cx="10166877" cy="1187400"/>
          </a:xfrm>
        </p:spPr>
        <p:txBody>
          <a:bodyPr/>
          <a:lstStyle>
            <a:lvl1pPr marL="0" indent="0" algn="ctr">
              <a:buFontTx/>
              <a:buNone/>
              <a:defRPr sz="3399" b="0">
                <a:solidFill>
                  <a:schemeClr val="tx1"/>
                </a:solidFill>
                <a:latin typeface="+mj-lt"/>
              </a:defRPr>
            </a:lvl1pPr>
            <a:lvl2pPr marL="0" indent="0" algn="ctr">
              <a:buFontTx/>
              <a:buNone/>
              <a:defRPr sz="3399" b="0">
                <a:solidFill>
                  <a:schemeClr val="tx1"/>
                </a:solidFill>
              </a:defRPr>
            </a:lvl2pPr>
            <a:lvl3pPr marL="0" indent="0" algn="ctr">
              <a:buFontTx/>
              <a:buNone/>
              <a:defRPr sz="3399" b="0">
                <a:solidFill>
                  <a:schemeClr val="tx1"/>
                </a:solidFill>
              </a:defRPr>
            </a:lvl3pPr>
            <a:lvl4pPr marL="0" algn="ctr">
              <a:buFontTx/>
              <a:buNone/>
              <a:defRPr sz="3399" b="0">
                <a:solidFill>
                  <a:schemeClr val="tx1"/>
                </a:solidFill>
              </a:defRPr>
            </a:lvl4pPr>
            <a:lvl5pPr marL="0" algn="ctr">
              <a:buFontTx/>
              <a:buNone/>
              <a:defRPr sz="3399" b="0">
                <a:solidFill>
                  <a:schemeClr val="tx1"/>
                </a:solidFill>
              </a:defRPr>
            </a:lvl5pPr>
            <a:lvl6pPr marL="0" algn="ctr">
              <a:buFontTx/>
              <a:buNone/>
              <a:defRPr sz="3399" b="0">
                <a:solidFill>
                  <a:schemeClr val="tx1"/>
                </a:solidFill>
              </a:defRPr>
            </a:lvl6pPr>
            <a:lvl7pPr marL="0" algn="ctr">
              <a:buFontTx/>
              <a:buNone/>
              <a:defRPr sz="3399" b="0">
                <a:solidFill>
                  <a:schemeClr val="tx1"/>
                </a:solidFill>
              </a:defRPr>
            </a:lvl7pPr>
            <a:lvl8pPr marL="0" algn="ctr">
              <a:buFontTx/>
              <a:buNone/>
              <a:defRPr sz="3399" b="0">
                <a:solidFill>
                  <a:schemeClr val="tx1"/>
                </a:solidFill>
              </a:defRPr>
            </a:lvl8pPr>
            <a:lvl9pPr marL="0" algn="ctr">
              <a:buFontTx/>
              <a:buNone/>
              <a:defRPr sz="3399" b="0">
                <a:solidFill>
                  <a:schemeClr val="tx1"/>
                </a:solidFill>
              </a:defRPr>
            </a:lvl9pPr>
          </a:lstStyle>
          <a:p>
            <a:pPr lvl="0"/>
            <a:r>
              <a:rPr lang="nl-NL" dirty="0"/>
              <a:t>[Ondertitel]</a:t>
            </a:r>
          </a:p>
        </p:txBody>
      </p:sp>
    </p:spTree>
    <p:extLst>
      <p:ext uri="{BB962C8B-B14F-4D97-AF65-F5344CB8AC3E}">
        <p14:creationId xmlns:p14="http://schemas.microsoft.com/office/powerpoint/2010/main" val="870016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Kleine tekst en afbeeldin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3D72B64D-68B0-4E1E-B069-061DBB6A1658}"/>
              </a:ext>
            </a:extLst>
          </p:cNvPr>
          <p:cNvSpPr>
            <a:spLocks noSelect="1"/>
          </p:cNvSpPr>
          <p:nvPr/>
        </p:nvSpPr>
        <p:spPr bwMode="gray">
          <a:xfrm>
            <a:off x="4217987" y="1"/>
            <a:ext cx="7967721" cy="6857999"/>
          </a:xfrm>
          <a:prstGeom prst="rect">
            <a:avLst/>
          </a:prstGeom>
          <a:solidFill>
            <a:srgbClr val="D4EDFC">
              <a:alpha val="4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799" dirty="0"/>
          </a:p>
        </p:txBody>
      </p:sp>
      <p:sp>
        <p:nvSpPr>
          <p:cNvPr id="2" name="***Titel 1"/>
          <p:cNvSpPr>
            <a:spLocks noGrp="1" noSelect="1"/>
          </p:cNvSpPr>
          <p:nvPr>
            <p:ph type="title" hasCustomPrompt="1"/>
          </p:nvPr>
        </p:nvSpPr>
        <p:spPr bwMode="gray">
          <a:xfrm>
            <a:off x="979462" y="1232756"/>
            <a:ext cx="2951288" cy="840998"/>
          </a:xfrm>
        </p:spPr>
        <p:txBody>
          <a:bodyPr/>
          <a:lstStyle>
            <a:lvl1pPr>
              <a:defRPr sz="1999"/>
            </a:lvl1pPr>
          </a:lstStyle>
          <a:p>
            <a:pPr lvl="0"/>
            <a:r>
              <a:rPr lang="nl-NL" noProof="1"/>
              <a:t>[Titel]</a:t>
            </a:r>
          </a:p>
        </p:txBody>
      </p:sp>
      <p:sp>
        <p:nvSpPr>
          <p:cNvPr id="3" name="Tijdelijke aanduiding voor afbeelding 3">
            <a:extLst>
              <a:ext uri="{FF2B5EF4-FFF2-40B4-BE49-F238E27FC236}">
                <a16:creationId xmlns:a16="http://schemas.microsoft.com/office/drawing/2014/main" id="{70B3CF3C-7BA3-476D-9EE5-ECB24C8A1DF6}"/>
              </a:ext>
            </a:extLst>
          </p:cNvPr>
          <p:cNvSpPr>
            <a:spLocks noGrp="1" noSelect="1"/>
          </p:cNvSpPr>
          <p:nvPr>
            <p:ph type="pic" idx="10" hasCustomPrompt="1"/>
          </p:nvPr>
        </p:nvSpPr>
        <p:spPr bwMode="gray">
          <a:xfrm>
            <a:off x="4224279" y="0"/>
            <a:ext cx="7967721" cy="6858000"/>
          </a:xfrm>
        </p:spPr>
        <p:txBody>
          <a:bodyPr/>
          <a:lstStyle>
            <a:lvl1pPr marL="230331" indent="-230331" algn="l" defTabSz="1088610" rtl="0" eaLnBrk="1" latinLnBrk="0" hangingPunct="1">
              <a:spcBef>
                <a:spcPts val="0"/>
              </a:spcBef>
              <a:buFont typeface="Arial" pitchFamily="34" charset="0"/>
              <a:buNone/>
              <a:defRPr/>
            </a:lvl1pPr>
          </a:lstStyle>
          <a:p>
            <a:r>
              <a:rPr lang="nl-NL" dirty="0"/>
              <a:t>[Afbeelding]</a:t>
            </a:r>
          </a:p>
        </p:txBody>
      </p:sp>
      <p:sp>
        <p:nvSpPr>
          <p:cNvPr id="6" name="Tijdelijke aanduiding voor tekst 5">
            <a:extLst>
              <a:ext uri="{FF2B5EF4-FFF2-40B4-BE49-F238E27FC236}">
                <a16:creationId xmlns:a16="http://schemas.microsoft.com/office/drawing/2014/main" id="{3570D465-F8AA-4A1E-971D-9DC1400227DA}"/>
              </a:ext>
            </a:extLst>
          </p:cNvPr>
          <p:cNvSpPr>
            <a:spLocks noGrp="1" noSelect="1"/>
          </p:cNvSpPr>
          <p:nvPr>
            <p:ph type="body" sz="quarter" idx="11" hasCustomPrompt="1"/>
          </p:nvPr>
        </p:nvSpPr>
        <p:spPr bwMode="gray">
          <a:xfrm>
            <a:off x="985034" y="2204864"/>
            <a:ext cx="2951288" cy="2988332"/>
          </a:xfrm>
        </p:spPr>
        <p:txBody>
          <a:bodyPr/>
          <a:lstStyle>
            <a:lvl1pPr marL="0" indent="0">
              <a:buFontTx/>
              <a:buNone/>
              <a:defRPr sz="1999" b="0">
                <a:solidFill>
                  <a:schemeClr val="tx1"/>
                </a:solidFill>
              </a:defRPr>
            </a:lvl1pPr>
            <a:lvl2pPr marL="0" indent="0">
              <a:buFontTx/>
              <a:buNone/>
              <a:defRPr sz="1999" b="0">
                <a:solidFill>
                  <a:schemeClr val="tx1"/>
                </a:solidFill>
              </a:defRPr>
            </a:lvl2pPr>
            <a:lvl3pPr marL="0" indent="0">
              <a:buFontTx/>
              <a:buNone/>
              <a:defRPr sz="1999" b="0">
                <a:solidFill>
                  <a:schemeClr val="tx1"/>
                </a:solidFill>
              </a:defRPr>
            </a:lvl3pPr>
            <a:lvl4pPr marL="0">
              <a:buFontTx/>
              <a:buNone/>
              <a:defRPr sz="1999" b="0">
                <a:solidFill>
                  <a:schemeClr val="tx1"/>
                </a:solidFill>
              </a:defRPr>
            </a:lvl4pPr>
            <a:lvl5pPr marL="0">
              <a:buFontTx/>
              <a:buNone/>
              <a:defRPr sz="1999" b="0">
                <a:solidFill>
                  <a:schemeClr val="tx1"/>
                </a:solidFill>
              </a:defRPr>
            </a:lvl5pPr>
            <a:lvl6pPr marL="0">
              <a:buFontTx/>
              <a:buNone/>
              <a:defRPr sz="1999" b="0">
                <a:solidFill>
                  <a:schemeClr val="tx1"/>
                </a:solidFill>
              </a:defRPr>
            </a:lvl6pPr>
            <a:lvl7pPr marL="0">
              <a:buFontTx/>
              <a:buNone/>
              <a:defRPr sz="1999" b="0">
                <a:solidFill>
                  <a:schemeClr val="tx1"/>
                </a:solidFill>
              </a:defRPr>
            </a:lvl7pPr>
            <a:lvl8pPr marL="0">
              <a:buFontTx/>
              <a:buNone/>
              <a:defRPr sz="1999" b="0">
                <a:solidFill>
                  <a:schemeClr val="tx1"/>
                </a:solidFill>
              </a:defRPr>
            </a:lvl8pPr>
            <a:lvl9pPr marL="0">
              <a:buFontTx/>
              <a:buNone/>
              <a:defRPr sz="1999" b="0">
                <a:solidFill>
                  <a:schemeClr val="tx1"/>
                </a:solidFill>
              </a:defRPr>
            </a:lvl9pPr>
          </a:lstStyle>
          <a:p>
            <a:pPr lvl="0"/>
            <a:r>
              <a:rPr lang="nl-NL" dirty="0"/>
              <a:t>[Tekst]</a:t>
            </a:r>
          </a:p>
        </p:txBody>
      </p:sp>
    </p:spTree>
    <p:extLst>
      <p:ext uri="{BB962C8B-B14F-4D97-AF65-F5344CB8AC3E}">
        <p14:creationId xmlns:p14="http://schemas.microsoft.com/office/powerpoint/2010/main" val="848939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eldia zonder subtitel">
    <p:bg>
      <p:bgPr>
        <a:solidFill>
          <a:schemeClr val="bg1"/>
        </a:solidFill>
        <a:effectLst/>
      </p:bgPr>
    </p:bg>
    <p:spTree>
      <p:nvGrpSpPr>
        <p:cNvPr id="1" name=""/>
        <p:cNvGrpSpPr/>
        <p:nvPr/>
      </p:nvGrpSpPr>
      <p:grpSpPr>
        <a:xfrm>
          <a:off x="0" y="0"/>
          <a:ext cx="0" cy="0"/>
          <a:chOff x="0" y="0"/>
          <a:chExt cx="0" cy="0"/>
        </a:xfrm>
      </p:grpSpPr>
      <p:sp>
        <p:nvSpPr>
          <p:cNvPr id="14" name="Freeform 6">
            <a:extLst>
              <a:ext uri="{FF2B5EF4-FFF2-40B4-BE49-F238E27FC236}">
                <a16:creationId xmlns:a16="http://schemas.microsoft.com/office/drawing/2014/main" id="{4B6EC08B-F872-466C-9547-08665378E727}"/>
              </a:ext>
            </a:extLst>
          </p:cNvPr>
          <p:cNvSpPr>
            <a:spLocks noSelect="1"/>
          </p:cNvSpPr>
          <p:nvPr/>
        </p:nvSpPr>
        <p:spPr bwMode="gray">
          <a:xfrm>
            <a:off x="0" y="2651180"/>
            <a:ext cx="10686123" cy="3675751"/>
          </a:xfrm>
          <a:custGeom>
            <a:avLst/>
            <a:gdLst>
              <a:gd name="T0" fmla="*/ 25248 w 25248"/>
              <a:gd name="T1" fmla="*/ 7811 h 8678"/>
              <a:gd name="T2" fmla="*/ 25248 w 25248"/>
              <a:gd name="T3" fmla="*/ 866 h 8678"/>
              <a:gd name="T4" fmla="*/ 24381 w 25248"/>
              <a:gd name="T5" fmla="*/ 0 h 8678"/>
              <a:gd name="T6" fmla="*/ 0 w 25248"/>
              <a:gd name="T7" fmla="*/ 0 h 8678"/>
              <a:gd name="T8" fmla="*/ 0 w 25248"/>
              <a:gd name="T9" fmla="*/ 8678 h 8678"/>
              <a:gd name="T10" fmla="*/ 24381 w 25248"/>
              <a:gd name="T11" fmla="*/ 8678 h 8678"/>
              <a:gd name="T12" fmla="*/ 25248 w 25248"/>
              <a:gd name="T13" fmla="*/ 7811 h 8678"/>
            </a:gdLst>
            <a:ahLst/>
            <a:cxnLst>
              <a:cxn ang="0">
                <a:pos x="T0" y="T1"/>
              </a:cxn>
              <a:cxn ang="0">
                <a:pos x="T2" y="T3"/>
              </a:cxn>
              <a:cxn ang="0">
                <a:pos x="T4" y="T5"/>
              </a:cxn>
              <a:cxn ang="0">
                <a:pos x="T6" y="T7"/>
              </a:cxn>
              <a:cxn ang="0">
                <a:pos x="T8" y="T9"/>
              </a:cxn>
              <a:cxn ang="0">
                <a:pos x="T10" y="T11"/>
              </a:cxn>
              <a:cxn ang="0">
                <a:pos x="T12" y="T13"/>
              </a:cxn>
            </a:cxnLst>
            <a:rect l="0" t="0" r="r" b="b"/>
            <a:pathLst>
              <a:path w="25248" h="8678">
                <a:moveTo>
                  <a:pt x="25248" y="7811"/>
                </a:moveTo>
                <a:cubicBezTo>
                  <a:pt x="25248" y="866"/>
                  <a:pt x="25248" y="866"/>
                  <a:pt x="25248" y="866"/>
                </a:cubicBezTo>
                <a:cubicBezTo>
                  <a:pt x="25248" y="388"/>
                  <a:pt x="24860" y="0"/>
                  <a:pt x="24381" y="0"/>
                </a:cubicBezTo>
                <a:cubicBezTo>
                  <a:pt x="0" y="0"/>
                  <a:pt x="0" y="0"/>
                  <a:pt x="0" y="0"/>
                </a:cubicBezTo>
                <a:cubicBezTo>
                  <a:pt x="0" y="8678"/>
                  <a:pt x="0" y="8678"/>
                  <a:pt x="0" y="8678"/>
                </a:cubicBezTo>
                <a:cubicBezTo>
                  <a:pt x="24381" y="8678"/>
                  <a:pt x="24381" y="8678"/>
                  <a:pt x="24381" y="8678"/>
                </a:cubicBezTo>
                <a:cubicBezTo>
                  <a:pt x="24860" y="8678"/>
                  <a:pt x="25248" y="8290"/>
                  <a:pt x="25248" y="7811"/>
                </a:cubicBezTo>
                <a:close/>
              </a:path>
            </a:pathLst>
          </a:custGeom>
          <a:solidFill>
            <a:srgbClr val="D4EDFC"/>
          </a:solidFill>
          <a:ln>
            <a:noFill/>
          </a:ln>
        </p:spPr>
        <p:txBody>
          <a:bodyPr vert="horz" wrap="square" lIns="91416" tIns="45708" rIns="91416" bIns="45708" numCol="1" anchor="t" anchorCtr="0" compatLnSpc="1">
            <a:prstTxWarp prst="textNoShape">
              <a:avLst/>
            </a:prstTxWarp>
          </a:bodyPr>
          <a:lstStyle/>
          <a:p>
            <a:endParaRPr lang="nl-NL" sz="1799" dirty="0"/>
          </a:p>
        </p:txBody>
      </p:sp>
      <p:pic>
        <p:nvPicPr>
          <p:cNvPr id="19" name="***druppels">
            <a:extLst>
              <a:ext uri="{FF2B5EF4-FFF2-40B4-BE49-F238E27FC236}">
                <a16:creationId xmlns:a16="http://schemas.microsoft.com/office/drawing/2014/main" id="{E67B26CA-29A9-44BD-986F-D8E401274E60}"/>
              </a:ext>
            </a:extLst>
          </p:cNvPr>
          <p:cNvPicPr>
            <a:picLocks noSelect="1" noChangeAspect="1"/>
          </p:cNvPicPr>
          <p:nvPr/>
        </p:nvPicPr>
        <p:blipFill>
          <a:blip r:embed="rId2"/>
          <a:stretch>
            <a:fillRect/>
          </a:stretch>
        </p:blipFill>
        <p:spPr bwMode="gray">
          <a:xfrm>
            <a:off x="0" y="0"/>
            <a:ext cx="2529181" cy="6858000"/>
          </a:xfrm>
          <a:prstGeom prst="rect">
            <a:avLst/>
          </a:prstGeom>
        </p:spPr>
      </p:pic>
      <p:sp>
        <p:nvSpPr>
          <p:cNvPr id="15" name="Rectangle 7">
            <a:extLst>
              <a:ext uri="{FF2B5EF4-FFF2-40B4-BE49-F238E27FC236}">
                <a16:creationId xmlns:a16="http://schemas.microsoft.com/office/drawing/2014/main" id="{E98C197E-8795-4495-A64A-D446520F9A62}"/>
              </a:ext>
            </a:extLst>
          </p:cNvPr>
          <p:cNvSpPr>
            <a:spLocks noSelect="1" noChangeArrowheads="1"/>
          </p:cNvSpPr>
          <p:nvPr/>
        </p:nvSpPr>
        <p:spPr bwMode="gray">
          <a:xfrm>
            <a:off x="0" y="5902805"/>
            <a:ext cx="11083141" cy="4797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nl-NL" sz="1799" dirty="0"/>
          </a:p>
        </p:txBody>
      </p:sp>
      <p:sp>
        <p:nvSpPr>
          <p:cNvPr id="16" name="Freeform 8">
            <a:extLst>
              <a:ext uri="{FF2B5EF4-FFF2-40B4-BE49-F238E27FC236}">
                <a16:creationId xmlns:a16="http://schemas.microsoft.com/office/drawing/2014/main" id="{7E192F58-F91B-4416-B477-74B5401C0FA3}"/>
              </a:ext>
            </a:extLst>
          </p:cNvPr>
          <p:cNvSpPr>
            <a:spLocks noSelect="1"/>
          </p:cNvSpPr>
          <p:nvPr/>
        </p:nvSpPr>
        <p:spPr bwMode="gray">
          <a:xfrm>
            <a:off x="9850799" y="6071185"/>
            <a:ext cx="747981" cy="127079"/>
          </a:xfrm>
          <a:custGeom>
            <a:avLst/>
            <a:gdLst>
              <a:gd name="T0" fmla="*/ 192 w 1765"/>
              <a:gd name="T1" fmla="*/ 295 h 300"/>
              <a:gd name="T2" fmla="*/ 130 w 1765"/>
              <a:gd name="T3" fmla="*/ 265 h 300"/>
              <a:gd name="T4" fmla="*/ 0 w 1765"/>
              <a:gd name="T5" fmla="*/ 96 h 300"/>
              <a:gd name="T6" fmla="*/ 95 w 1765"/>
              <a:gd name="T7" fmla="*/ 253 h 300"/>
              <a:gd name="T8" fmla="*/ 131 w 1765"/>
              <a:gd name="T9" fmla="*/ 96 h 300"/>
              <a:gd name="T10" fmla="*/ 258 w 1765"/>
              <a:gd name="T11" fmla="*/ 96 h 300"/>
              <a:gd name="T12" fmla="*/ 258 w 1765"/>
              <a:gd name="T13" fmla="*/ 141 h 300"/>
              <a:gd name="T14" fmla="*/ 364 w 1765"/>
              <a:gd name="T15" fmla="*/ 293 h 300"/>
              <a:gd name="T16" fmla="*/ 320 w 1765"/>
              <a:gd name="T17" fmla="*/ 222 h 300"/>
              <a:gd name="T18" fmla="*/ 364 w 1765"/>
              <a:gd name="T19" fmla="*/ 96 h 300"/>
              <a:gd name="T20" fmla="*/ 459 w 1765"/>
              <a:gd name="T21" fmla="*/ 133 h 300"/>
              <a:gd name="T22" fmla="*/ 397 w 1765"/>
              <a:gd name="T23" fmla="*/ 96 h 300"/>
              <a:gd name="T24" fmla="*/ 458 w 1765"/>
              <a:gd name="T25" fmla="*/ 200 h 300"/>
              <a:gd name="T26" fmla="*/ 527 w 1765"/>
              <a:gd name="T27" fmla="*/ 151 h 300"/>
              <a:gd name="T28" fmla="*/ 459 w 1765"/>
              <a:gd name="T29" fmla="*/ 133 h 300"/>
              <a:gd name="T30" fmla="*/ 734 w 1765"/>
              <a:gd name="T31" fmla="*/ 213 h 300"/>
              <a:gd name="T32" fmla="*/ 717 w 1765"/>
              <a:gd name="T33" fmla="*/ 241 h 300"/>
              <a:gd name="T34" fmla="*/ 570 w 1765"/>
              <a:gd name="T35" fmla="*/ 273 h 300"/>
              <a:gd name="T36" fmla="*/ 643 w 1765"/>
              <a:gd name="T37" fmla="*/ 91 h 300"/>
              <a:gd name="T38" fmla="*/ 643 w 1765"/>
              <a:gd name="T39" fmla="*/ 132 h 300"/>
              <a:gd name="T40" fmla="*/ 677 w 1765"/>
              <a:gd name="T41" fmla="*/ 175 h 300"/>
              <a:gd name="T42" fmla="*/ 787 w 1765"/>
              <a:gd name="T43" fmla="*/ 272 h 300"/>
              <a:gd name="T44" fmla="*/ 922 w 1765"/>
              <a:gd name="T45" fmla="*/ 238 h 300"/>
              <a:gd name="T46" fmla="*/ 821 w 1765"/>
              <a:gd name="T47" fmla="*/ 196 h 300"/>
              <a:gd name="T48" fmla="*/ 922 w 1765"/>
              <a:gd name="T49" fmla="*/ 152 h 300"/>
              <a:gd name="T50" fmla="*/ 789 w 1765"/>
              <a:gd name="T51" fmla="*/ 120 h 300"/>
              <a:gd name="T52" fmla="*/ 1023 w 1765"/>
              <a:gd name="T53" fmla="*/ 125 h 300"/>
              <a:gd name="T54" fmla="*/ 962 w 1765"/>
              <a:gd name="T55" fmla="*/ 295 h 300"/>
              <a:gd name="T56" fmla="*/ 1034 w 1765"/>
              <a:gd name="T57" fmla="*/ 150 h 300"/>
              <a:gd name="T58" fmla="*/ 1092 w 1765"/>
              <a:gd name="T59" fmla="*/ 295 h 300"/>
              <a:gd name="T60" fmla="*/ 1086 w 1765"/>
              <a:gd name="T61" fmla="*/ 91 h 300"/>
              <a:gd name="T62" fmla="*/ 1217 w 1765"/>
              <a:gd name="T63" fmla="*/ 96 h 300"/>
              <a:gd name="T64" fmla="*/ 1217 w 1765"/>
              <a:gd name="T65" fmla="*/ 141 h 300"/>
              <a:gd name="T66" fmla="*/ 1323 w 1765"/>
              <a:gd name="T67" fmla="*/ 293 h 300"/>
              <a:gd name="T68" fmla="*/ 1278 w 1765"/>
              <a:gd name="T69" fmla="*/ 222 h 300"/>
              <a:gd name="T70" fmla="*/ 1323 w 1765"/>
              <a:gd name="T71" fmla="*/ 96 h 300"/>
              <a:gd name="T72" fmla="*/ 1385 w 1765"/>
              <a:gd name="T73" fmla="*/ 236 h 300"/>
              <a:gd name="T74" fmla="*/ 1358 w 1765"/>
              <a:gd name="T75" fmla="*/ 291 h 300"/>
              <a:gd name="T76" fmla="*/ 1420 w 1765"/>
              <a:gd name="T77" fmla="*/ 268 h 300"/>
              <a:gd name="T78" fmla="*/ 1588 w 1765"/>
              <a:gd name="T79" fmla="*/ 91 h 300"/>
              <a:gd name="T80" fmla="*/ 1524 w 1765"/>
              <a:gd name="T81" fmla="*/ 96 h 300"/>
              <a:gd name="T82" fmla="*/ 1524 w 1765"/>
              <a:gd name="T83" fmla="*/ 295 h 300"/>
              <a:gd name="T84" fmla="*/ 1560 w 1765"/>
              <a:gd name="T85" fmla="*/ 138 h 300"/>
              <a:gd name="T86" fmla="*/ 1655 w 1765"/>
              <a:gd name="T87" fmla="*/ 295 h 300"/>
              <a:gd name="T88" fmla="*/ 1703 w 1765"/>
              <a:gd name="T89" fmla="*/ 0 h 300"/>
              <a:gd name="T90" fmla="*/ 1765 w 1765"/>
              <a:gd name="T91"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65" h="300">
                <a:moveTo>
                  <a:pt x="131" y="96"/>
                </a:moveTo>
                <a:cubicBezTo>
                  <a:pt x="192" y="96"/>
                  <a:pt x="192" y="96"/>
                  <a:pt x="192" y="96"/>
                </a:cubicBezTo>
                <a:cubicBezTo>
                  <a:pt x="192" y="295"/>
                  <a:pt x="192" y="295"/>
                  <a:pt x="192" y="295"/>
                </a:cubicBezTo>
                <a:cubicBezTo>
                  <a:pt x="131" y="295"/>
                  <a:pt x="131" y="295"/>
                  <a:pt x="131" y="295"/>
                </a:cubicBezTo>
                <a:cubicBezTo>
                  <a:pt x="131" y="265"/>
                  <a:pt x="131" y="265"/>
                  <a:pt x="131" y="265"/>
                </a:cubicBezTo>
                <a:cubicBezTo>
                  <a:pt x="130" y="265"/>
                  <a:pt x="130" y="265"/>
                  <a:pt x="130" y="265"/>
                </a:cubicBezTo>
                <a:cubicBezTo>
                  <a:pt x="115" y="288"/>
                  <a:pt x="95" y="300"/>
                  <a:pt x="69" y="300"/>
                </a:cubicBezTo>
                <a:cubicBezTo>
                  <a:pt x="23" y="300"/>
                  <a:pt x="0" y="272"/>
                  <a:pt x="0" y="216"/>
                </a:cubicBezTo>
                <a:cubicBezTo>
                  <a:pt x="0" y="96"/>
                  <a:pt x="0" y="96"/>
                  <a:pt x="0" y="96"/>
                </a:cubicBezTo>
                <a:cubicBezTo>
                  <a:pt x="61" y="96"/>
                  <a:pt x="61" y="96"/>
                  <a:pt x="61" y="96"/>
                </a:cubicBezTo>
                <a:cubicBezTo>
                  <a:pt x="61" y="211"/>
                  <a:pt x="61" y="211"/>
                  <a:pt x="61" y="211"/>
                </a:cubicBezTo>
                <a:cubicBezTo>
                  <a:pt x="61" y="239"/>
                  <a:pt x="72" y="253"/>
                  <a:pt x="95" y="253"/>
                </a:cubicBezTo>
                <a:cubicBezTo>
                  <a:pt x="106" y="253"/>
                  <a:pt x="115" y="249"/>
                  <a:pt x="121" y="241"/>
                </a:cubicBezTo>
                <a:cubicBezTo>
                  <a:pt x="128" y="234"/>
                  <a:pt x="131" y="223"/>
                  <a:pt x="131" y="210"/>
                </a:cubicBezTo>
                <a:lnTo>
                  <a:pt x="131" y="96"/>
                </a:lnTo>
                <a:close/>
                <a:moveTo>
                  <a:pt x="320" y="35"/>
                </a:moveTo>
                <a:cubicBezTo>
                  <a:pt x="258" y="53"/>
                  <a:pt x="258" y="53"/>
                  <a:pt x="258" y="53"/>
                </a:cubicBezTo>
                <a:cubicBezTo>
                  <a:pt x="258" y="96"/>
                  <a:pt x="258" y="96"/>
                  <a:pt x="258" y="96"/>
                </a:cubicBezTo>
                <a:cubicBezTo>
                  <a:pt x="226" y="96"/>
                  <a:pt x="226" y="96"/>
                  <a:pt x="226" y="96"/>
                </a:cubicBezTo>
                <a:cubicBezTo>
                  <a:pt x="226" y="141"/>
                  <a:pt x="226" y="141"/>
                  <a:pt x="226" y="141"/>
                </a:cubicBezTo>
                <a:cubicBezTo>
                  <a:pt x="258" y="141"/>
                  <a:pt x="258" y="141"/>
                  <a:pt x="258" y="141"/>
                </a:cubicBezTo>
                <a:cubicBezTo>
                  <a:pt x="258" y="232"/>
                  <a:pt x="258" y="232"/>
                  <a:pt x="258" y="232"/>
                </a:cubicBezTo>
                <a:cubicBezTo>
                  <a:pt x="258" y="277"/>
                  <a:pt x="280" y="300"/>
                  <a:pt x="323" y="300"/>
                </a:cubicBezTo>
                <a:cubicBezTo>
                  <a:pt x="342" y="300"/>
                  <a:pt x="355" y="297"/>
                  <a:pt x="364" y="293"/>
                </a:cubicBezTo>
                <a:cubicBezTo>
                  <a:pt x="364" y="247"/>
                  <a:pt x="364" y="247"/>
                  <a:pt x="364" y="247"/>
                </a:cubicBezTo>
                <a:cubicBezTo>
                  <a:pt x="358" y="251"/>
                  <a:pt x="351" y="253"/>
                  <a:pt x="344" y="253"/>
                </a:cubicBezTo>
                <a:cubicBezTo>
                  <a:pt x="328" y="253"/>
                  <a:pt x="320" y="242"/>
                  <a:pt x="320" y="222"/>
                </a:cubicBezTo>
                <a:cubicBezTo>
                  <a:pt x="320" y="141"/>
                  <a:pt x="320" y="141"/>
                  <a:pt x="320" y="141"/>
                </a:cubicBezTo>
                <a:cubicBezTo>
                  <a:pt x="364" y="141"/>
                  <a:pt x="364" y="141"/>
                  <a:pt x="364" y="141"/>
                </a:cubicBezTo>
                <a:cubicBezTo>
                  <a:pt x="364" y="96"/>
                  <a:pt x="364" y="96"/>
                  <a:pt x="364" y="96"/>
                </a:cubicBezTo>
                <a:cubicBezTo>
                  <a:pt x="320" y="96"/>
                  <a:pt x="320" y="96"/>
                  <a:pt x="320" y="96"/>
                </a:cubicBezTo>
                <a:lnTo>
                  <a:pt x="320" y="35"/>
                </a:lnTo>
                <a:close/>
                <a:moveTo>
                  <a:pt x="459" y="133"/>
                </a:moveTo>
                <a:cubicBezTo>
                  <a:pt x="458" y="133"/>
                  <a:pt x="458" y="133"/>
                  <a:pt x="458" y="133"/>
                </a:cubicBezTo>
                <a:cubicBezTo>
                  <a:pt x="458" y="96"/>
                  <a:pt x="458" y="96"/>
                  <a:pt x="458" y="96"/>
                </a:cubicBezTo>
                <a:cubicBezTo>
                  <a:pt x="397" y="96"/>
                  <a:pt x="397" y="96"/>
                  <a:pt x="397" y="96"/>
                </a:cubicBezTo>
                <a:cubicBezTo>
                  <a:pt x="397" y="295"/>
                  <a:pt x="397" y="295"/>
                  <a:pt x="397" y="295"/>
                </a:cubicBezTo>
                <a:cubicBezTo>
                  <a:pt x="458" y="295"/>
                  <a:pt x="458" y="295"/>
                  <a:pt x="458" y="295"/>
                </a:cubicBezTo>
                <a:cubicBezTo>
                  <a:pt x="458" y="200"/>
                  <a:pt x="458" y="200"/>
                  <a:pt x="458" y="200"/>
                </a:cubicBezTo>
                <a:cubicBezTo>
                  <a:pt x="458" y="183"/>
                  <a:pt x="462" y="170"/>
                  <a:pt x="469" y="160"/>
                </a:cubicBezTo>
                <a:cubicBezTo>
                  <a:pt x="477" y="150"/>
                  <a:pt x="487" y="145"/>
                  <a:pt x="501" y="145"/>
                </a:cubicBezTo>
                <a:cubicBezTo>
                  <a:pt x="511" y="145"/>
                  <a:pt x="519" y="147"/>
                  <a:pt x="527" y="151"/>
                </a:cubicBezTo>
                <a:cubicBezTo>
                  <a:pt x="527" y="95"/>
                  <a:pt x="527" y="95"/>
                  <a:pt x="527" y="95"/>
                </a:cubicBezTo>
                <a:cubicBezTo>
                  <a:pt x="523" y="93"/>
                  <a:pt x="518" y="92"/>
                  <a:pt x="512" y="92"/>
                </a:cubicBezTo>
                <a:cubicBezTo>
                  <a:pt x="486" y="92"/>
                  <a:pt x="469" y="106"/>
                  <a:pt x="459" y="133"/>
                </a:cubicBezTo>
                <a:close/>
                <a:moveTo>
                  <a:pt x="710" y="117"/>
                </a:moveTo>
                <a:cubicBezTo>
                  <a:pt x="726" y="134"/>
                  <a:pt x="734" y="157"/>
                  <a:pt x="734" y="187"/>
                </a:cubicBezTo>
                <a:cubicBezTo>
                  <a:pt x="734" y="213"/>
                  <a:pt x="734" y="213"/>
                  <a:pt x="734" y="213"/>
                </a:cubicBezTo>
                <a:cubicBezTo>
                  <a:pt x="604" y="213"/>
                  <a:pt x="604" y="213"/>
                  <a:pt x="604" y="213"/>
                </a:cubicBezTo>
                <a:cubicBezTo>
                  <a:pt x="606" y="242"/>
                  <a:pt x="625" y="256"/>
                  <a:pt x="659" y="256"/>
                </a:cubicBezTo>
                <a:cubicBezTo>
                  <a:pt x="681" y="256"/>
                  <a:pt x="700" y="251"/>
                  <a:pt x="717" y="241"/>
                </a:cubicBezTo>
                <a:cubicBezTo>
                  <a:pt x="717" y="285"/>
                  <a:pt x="717" y="285"/>
                  <a:pt x="717" y="285"/>
                </a:cubicBezTo>
                <a:cubicBezTo>
                  <a:pt x="698" y="295"/>
                  <a:pt x="674" y="300"/>
                  <a:pt x="645" y="300"/>
                </a:cubicBezTo>
                <a:cubicBezTo>
                  <a:pt x="613" y="300"/>
                  <a:pt x="588" y="291"/>
                  <a:pt x="570" y="273"/>
                </a:cubicBezTo>
                <a:cubicBezTo>
                  <a:pt x="552" y="255"/>
                  <a:pt x="543" y="230"/>
                  <a:pt x="543" y="199"/>
                </a:cubicBezTo>
                <a:cubicBezTo>
                  <a:pt x="543" y="165"/>
                  <a:pt x="553" y="139"/>
                  <a:pt x="572" y="120"/>
                </a:cubicBezTo>
                <a:cubicBezTo>
                  <a:pt x="591" y="101"/>
                  <a:pt x="615" y="91"/>
                  <a:pt x="643" y="91"/>
                </a:cubicBezTo>
                <a:cubicBezTo>
                  <a:pt x="672" y="91"/>
                  <a:pt x="695" y="100"/>
                  <a:pt x="710" y="117"/>
                </a:cubicBezTo>
                <a:close/>
                <a:moveTo>
                  <a:pt x="677" y="175"/>
                </a:moveTo>
                <a:cubicBezTo>
                  <a:pt x="677" y="147"/>
                  <a:pt x="666" y="132"/>
                  <a:pt x="643" y="132"/>
                </a:cubicBezTo>
                <a:cubicBezTo>
                  <a:pt x="633" y="132"/>
                  <a:pt x="624" y="136"/>
                  <a:pt x="617" y="145"/>
                </a:cubicBezTo>
                <a:cubicBezTo>
                  <a:pt x="610" y="153"/>
                  <a:pt x="605" y="163"/>
                  <a:pt x="604" y="175"/>
                </a:cubicBezTo>
                <a:lnTo>
                  <a:pt x="677" y="175"/>
                </a:lnTo>
                <a:close/>
                <a:moveTo>
                  <a:pt x="789" y="120"/>
                </a:moveTo>
                <a:cubicBezTo>
                  <a:pt x="769" y="140"/>
                  <a:pt x="759" y="166"/>
                  <a:pt x="759" y="200"/>
                </a:cubicBezTo>
                <a:cubicBezTo>
                  <a:pt x="759" y="230"/>
                  <a:pt x="768" y="254"/>
                  <a:pt x="787" y="272"/>
                </a:cubicBezTo>
                <a:cubicBezTo>
                  <a:pt x="806" y="291"/>
                  <a:pt x="831" y="300"/>
                  <a:pt x="862" y="300"/>
                </a:cubicBezTo>
                <a:cubicBezTo>
                  <a:pt x="888" y="300"/>
                  <a:pt x="908" y="296"/>
                  <a:pt x="922" y="288"/>
                </a:cubicBezTo>
                <a:cubicBezTo>
                  <a:pt x="922" y="238"/>
                  <a:pt x="922" y="238"/>
                  <a:pt x="922" y="238"/>
                </a:cubicBezTo>
                <a:cubicBezTo>
                  <a:pt x="907" y="248"/>
                  <a:pt x="892" y="253"/>
                  <a:pt x="877" y="253"/>
                </a:cubicBezTo>
                <a:cubicBezTo>
                  <a:pt x="860" y="253"/>
                  <a:pt x="846" y="248"/>
                  <a:pt x="836" y="238"/>
                </a:cubicBezTo>
                <a:cubicBezTo>
                  <a:pt x="826" y="228"/>
                  <a:pt x="821" y="214"/>
                  <a:pt x="821" y="196"/>
                </a:cubicBezTo>
                <a:cubicBezTo>
                  <a:pt x="821" y="178"/>
                  <a:pt x="827" y="164"/>
                  <a:pt x="837" y="153"/>
                </a:cubicBezTo>
                <a:cubicBezTo>
                  <a:pt x="847" y="143"/>
                  <a:pt x="861" y="138"/>
                  <a:pt x="879" y="138"/>
                </a:cubicBezTo>
                <a:cubicBezTo>
                  <a:pt x="895" y="138"/>
                  <a:pt x="909" y="143"/>
                  <a:pt x="922" y="152"/>
                </a:cubicBezTo>
                <a:cubicBezTo>
                  <a:pt x="922" y="100"/>
                  <a:pt x="922" y="100"/>
                  <a:pt x="922" y="100"/>
                </a:cubicBezTo>
                <a:cubicBezTo>
                  <a:pt x="911" y="94"/>
                  <a:pt x="894" y="91"/>
                  <a:pt x="871" y="91"/>
                </a:cubicBezTo>
                <a:cubicBezTo>
                  <a:pt x="837" y="91"/>
                  <a:pt x="810" y="101"/>
                  <a:pt x="789" y="120"/>
                </a:cubicBezTo>
                <a:close/>
                <a:moveTo>
                  <a:pt x="1086" y="91"/>
                </a:moveTo>
                <a:cubicBezTo>
                  <a:pt x="1060" y="91"/>
                  <a:pt x="1039" y="102"/>
                  <a:pt x="1024" y="125"/>
                </a:cubicBezTo>
                <a:cubicBezTo>
                  <a:pt x="1023" y="125"/>
                  <a:pt x="1023" y="125"/>
                  <a:pt x="1023" y="125"/>
                </a:cubicBezTo>
                <a:cubicBezTo>
                  <a:pt x="1023" y="0"/>
                  <a:pt x="1023" y="0"/>
                  <a:pt x="1023" y="0"/>
                </a:cubicBezTo>
                <a:cubicBezTo>
                  <a:pt x="962" y="0"/>
                  <a:pt x="962" y="0"/>
                  <a:pt x="962" y="0"/>
                </a:cubicBezTo>
                <a:cubicBezTo>
                  <a:pt x="962" y="295"/>
                  <a:pt x="962" y="295"/>
                  <a:pt x="962" y="295"/>
                </a:cubicBezTo>
                <a:cubicBezTo>
                  <a:pt x="1023" y="295"/>
                  <a:pt x="1023" y="295"/>
                  <a:pt x="1023" y="295"/>
                </a:cubicBezTo>
                <a:cubicBezTo>
                  <a:pt x="1023" y="181"/>
                  <a:pt x="1023" y="181"/>
                  <a:pt x="1023" y="181"/>
                </a:cubicBezTo>
                <a:cubicBezTo>
                  <a:pt x="1023" y="169"/>
                  <a:pt x="1027" y="158"/>
                  <a:pt x="1034" y="150"/>
                </a:cubicBezTo>
                <a:cubicBezTo>
                  <a:pt x="1040" y="142"/>
                  <a:pt x="1049" y="138"/>
                  <a:pt x="1060" y="138"/>
                </a:cubicBezTo>
                <a:cubicBezTo>
                  <a:pt x="1081" y="138"/>
                  <a:pt x="1092" y="153"/>
                  <a:pt x="1092" y="182"/>
                </a:cubicBezTo>
                <a:cubicBezTo>
                  <a:pt x="1092" y="295"/>
                  <a:pt x="1092" y="295"/>
                  <a:pt x="1092" y="295"/>
                </a:cubicBezTo>
                <a:cubicBezTo>
                  <a:pt x="1153" y="295"/>
                  <a:pt x="1153" y="295"/>
                  <a:pt x="1153" y="295"/>
                </a:cubicBezTo>
                <a:cubicBezTo>
                  <a:pt x="1153" y="173"/>
                  <a:pt x="1153" y="173"/>
                  <a:pt x="1153" y="173"/>
                </a:cubicBezTo>
                <a:cubicBezTo>
                  <a:pt x="1153" y="118"/>
                  <a:pt x="1131" y="91"/>
                  <a:pt x="1086" y="91"/>
                </a:cubicBezTo>
                <a:close/>
                <a:moveTo>
                  <a:pt x="1278" y="35"/>
                </a:moveTo>
                <a:cubicBezTo>
                  <a:pt x="1217" y="53"/>
                  <a:pt x="1217" y="53"/>
                  <a:pt x="1217" y="53"/>
                </a:cubicBezTo>
                <a:cubicBezTo>
                  <a:pt x="1217" y="96"/>
                  <a:pt x="1217" y="96"/>
                  <a:pt x="1217" y="96"/>
                </a:cubicBezTo>
                <a:cubicBezTo>
                  <a:pt x="1184" y="96"/>
                  <a:pt x="1184" y="96"/>
                  <a:pt x="1184" y="96"/>
                </a:cubicBezTo>
                <a:cubicBezTo>
                  <a:pt x="1184" y="141"/>
                  <a:pt x="1184" y="141"/>
                  <a:pt x="1184" y="141"/>
                </a:cubicBezTo>
                <a:cubicBezTo>
                  <a:pt x="1217" y="141"/>
                  <a:pt x="1217" y="141"/>
                  <a:pt x="1217" y="141"/>
                </a:cubicBezTo>
                <a:cubicBezTo>
                  <a:pt x="1217" y="232"/>
                  <a:pt x="1217" y="232"/>
                  <a:pt x="1217" y="232"/>
                </a:cubicBezTo>
                <a:cubicBezTo>
                  <a:pt x="1217" y="277"/>
                  <a:pt x="1238" y="300"/>
                  <a:pt x="1282" y="300"/>
                </a:cubicBezTo>
                <a:cubicBezTo>
                  <a:pt x="1300" y="300"/>
                  <a:pt x="1314" y="297"/>
                  <a:pt x="1323" y="293"/>
                </a:cubicBezTo>
                <a:cubicBezTo>
                  <a:pt x="1323" y="247"/>
                  <a:pt x="1323" y="247"/>
                  <a:pt x="1323" y="247"/>
                </a:cubicBezTo>
                <a:cubicBezTo>
                  <a:pt x="1316" y="251"/>
                  <a:pt x="1309" y="253"/>
                  <a:pt x="1303" y="253"/>
                </a:cubicBezTo>
                <a:cubicBezTo>
                  <a:pt x="1286" y="253"/>
                  <a:pt x="1278" y="242"/>
                  <a:pt x="1278" y="222"/>
                </a:cubicBezTo>
                <a:cubicBezTo>
                  <a:pt x="1278" y="141"/>
                  <a:pt x="1278" y="141"/>
                  <a:pt x="1278" y="141"/>
                </a:cubicBezTo>
                <a:cubicBezTo>
                  <a:pt x="1323" y="141"/>
                  <a:pt x="1323" y="141"/>
                  <a:pt x="1323" y="141"/>
                </a:cubicBezTo>
                <a:cubicBezTo>
                  <a:pt x="1323" y="96"/>
                  <a:pt x="1323" y="96"/>
                  <a:pt x="1323" y="96"/>
                </a:cubicBezTo>
                <a:cubicBezTo>
                  <a:pt x="1278" y="96"/>
                  <a:pt x="1278" y="96"/>
                  <a:pt x="1278" y="96"/>
                </a:cubicBezTo>
                <a:lnTo>
                  <a:pt x="1278" y="35"/>
                </a:lnTo>
                <a:close/>
                <a:moveTo>
                  <a:pt x="1385" y="236"/>
                </a:moveTo>
                <a:cubicBezTo>
                  <a:pt x="1374" y="236"/>
                  <a:pt x="1365" y="239"/>
                  <a:pt x="1359" y="245"/>
                </a:cubicBezTo>
                <a:cubicBezTo>
                  <a:pt x="1352" y="251"/>
                  <a:pt x="1348" y="258"/>
                  <a:pt x="1348" y="268"/>
                </a:cubicBezTo>
                <a:cubicBezTo>
                  <a:pt x="1348" y="277"/>
                  <a:pt x="1352" y="284"/>
                  <a:pt x="1358" y="291"/>
                </a:cubicBezTo>
                <a:cubicBezTo>
                  <a:pt x="1365" y="297"/>
                  <a:pt x="1373" y="300"/>
                  <a:pt x="1384" y="300"/>
                </a:cubicBezTo>
                <a:cubicBezTo>
                  <a:pt x="1394" y="300"/>
                  <a:pt x="1403" y="297"/>
                  <a:pt x="1410" y="291"/>
                </a:cubicBezTo>
                <a:cubicBezTo>
                  <a:pt x="1417" y="285"/>
                  <a:pt x="1420" y="277"/>
                  <a:pt x="1420" y="268"/>
                </a:cubicBezTo>
                <a:cubicBezTo>
                  <a:pt x="1420" y="258"/>
                  <a:pt x="1417" y="251"/>
                  <a:pt x="1410" y="245"/>
                </a:cubicBezTo>
                <a:cubicBezTo>
                  <a:pt x="1404" y="239"/>
                  <a:pt x="1395" y="236"/>
                  <a:pt x="1385" y="236"/>
                </a:cubicBezTo>
                <a:close/>
                <a:moveTo>
                  <a:pt x="1588" y="91"/>
                </a:moveTo>
                <a:cubicBezTo>
                  <a:pt x="1560" y="91"/>
                  <a:pt x="1539" y="103"/>
                  <a:pt x="1524" y="127"/>
                </a:cubicBezTo>
                <a:cubicBezTo>
                  <a:pt x="1524" y="127"/>
                  <a:pt x="1524" y="127"/>
                  <a:pt x="1524" y="127"/>
                </a:cubicBezTo>
                <a:cubicBezTo>
                  <a:pt x="1524" y="96"/>
                  <a:pt x="1524" y="96"/>
                  <a:pt x="1524" y="96"/>
                </a:cubicBezTo>
                <a:cubicBezTo>
                  <a:pt x="1462" y="96"/>
                  <a:pt x="1462" y="96"/>
                  <a:pt x="1462" y="96"/>
                </a:cubicBezTo>
                <a:cubicBezTo>
                  <a:pt x="1462" y="295"/>
                  <a:pt x="1462" y="295"/>
                  <a:pt x="1462" y="295"/>
                </a:cubicBezTo>
                <a:cubicBezTo>
                  <a:pt x="1524" y="295"/>
                  <a:pt x="1524" y="295"/>
                  <a:pt x="1524" y="295"/>
                </a:cubicBezTo>
                <a:cubicBezTo>
                  <a:pt x="1524" y="181"/>
                  <a:pt x="1524" y="181"/>
                  <a:pt x="1524" y="181"/>
                </a:cubicBezTo>
                <a:cubicBezTo>
                  <a:pt x="1524" y="169"/>
                  <a:pt x="1527" y="158"/>
                  <a:pt x="1534" y="150"/>
                </a:cubicBezTo>
                <a:cubicBezTo>
                  <a:pt x="1541" y="142"/>
                  <a:pt x="1550" y="138"/>
                  <a:pt x="1560" y="138"/>
                </a:cubicBezTo>
                <a:cubicBezTo>
                  <a:pt x="1582" y="138"/>
                  <a:pt x="1593" y="153"/>
                  <a:pt x="1593" y="184"/>
                </a:cubicBezTo>
                <a:cubicBezTo>
                  <a:pt x="1593" y="295"/>
                  <a:pt x="1593" y="295"/>
                  <a:pt x="1593" y="295"/>
                </a:cubicBezTo>
                <a:cubicBezTo>
                  <a:pt x="1655" y="295"/>
                  <a:pt x="1655" y="295"/>
                  <a:pt x="1655" y="295"/>
                </a:cubicBezTo>
                <a:cubicBezTo>
                  <a:pt x="1655" y="173"/>
                  <a:pt x="1655" y="173"/>
                  <a:pt x="1655" y="173"/>
                </a:cubicBezTo>
                <a:cubicBezTo>
                  <a:pt x="1655" y="118"/>
                  <a:pt x="1632" y="91"/>
                  <a:pt x="1588" y="91"/>
                </a:cubicBezTo>
                <a:close/>
                <a:moveTo>
                  <a:pt x="1703" y="0"/>
                </a:moveTo>
                <a:cubicBezTo>
                  <a:pt x="1703" y="295"/>
                  <a:pt x="1703" y="295"/>
                  <a:pt x="1703" y="295"/>
                </a:cubicBezTo>
                <a:cubicBezTo>
                  <a:pt x="1765" y="295"/>
                  <a:pt x="1765" y="295"/>
                  <a:pt x="1765" y="295"/>
                </a:cubicBezTo>
                <a:cubicBezTo>
                  <a:pt x="1765" y="0"/>
                  <a:pt x="1765" y="0"/>
                  <a:pt x="1765" y="0"/>
                </a:cubicBezTo>
                <a:lnTo>
                  <a:pt x="170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nl-NL" sz="1799" dirty="0"/>
          </a:p>
        </p:txBody>
      </p:sp>
      <p:sp>
        <p:nvSpPr>
          <p:cNvPr id="17" name="Freeform 9">
            <a:extLst>
              <a:ext uri="{FF2B5EF4-FFF2-40B4-BE49-F238E27FC236}">
                <a16:creationId xmlns:a16="http://schemas.microsoft.com/office/drawing/2014/main" id="{CDC6A206-75AC-4A75-97EE-B296C24E1C25}"/>
              </a:ext>
            </a:extLst>
          </p:cNvPr>
          <p:cNvSpPr>
            <a:spLocks noSelect="1"/>
          </p:cNvSpPr>
          <p:nvPr/>
        </p:nvSpPr>
        <p:spPr bwMode="gray">
          <a:xfrm>
            <a:off x="9490307" y="6071185"/>
            <a:ext cx="344611" cy="127079"/>
          </a:xfrm>
          <a:custGeom>
            <a:avLst/>
            <a:gdLst>
              <a:gd name="T0" fmla="*/ 316 w 813"/>
              <a:gd name="T1" fmla="*/ 171 h 300"/>
              <a:gd name="T2" fmla="*/ 316 w 813"/>
              <a:gd name="T3" fmla="*/ 295 h 300"/>
              <a:gd name="T4" fmla="*/ 255 w 813"/>
              <a:gd name="T5" fmla="*/ 295 h 300"/>
              <a:gd name="T6" fmla="*/ 255 w 813"/>
              <a:gd name="T7" fmla="*/ 181 h 300"/>
              <a:gd name="T8" fmla="*/ 223 w 813"/>
              <a:gd name="T9" fmla="*/ 138 h 300"/>
              <a:gd name="T10" fmla="*/ 198 w 813"/>
              <a:gd name="T11" fmla="*/ 151 h 300"/>
              <a:gd name="T12" fmla="*/ 189 w 813"/>
              <a:gd name="T13" fmla="*/ 184 h 300"/>
              <a:gd name="T14" fmla="*/ 189 w 813"/>
              <a:gd name="T15" fmla="*/ 295 h 300"/>
              <a:gd name="T16" fmla="*/ 127 w 813"/>
              <a:gd name="T17" fmla="*/ 295 h 300"/>
              <a:gd name="T18" fmla="*/ 127 w 813"/>
              <a:gd name="T19" fmla="*/ 180 h 300"/>
              <a:gd name="T20" fmla="*/ 96 w 813"/>
              <a:gd name="T21" fmla="*/ 138 h 300"/>
              <a:gd name="T22" fmla="*/ 71 w 813"/>
              <a:gd name="T23" fmla="*/ 150 h 300"/>
              <a:gd name="T24" fmla="*/ 61 w 813"/>
              <a:gd name="T25" fmla="*/ 184 h 300"/>
              <a:gd name="T26" fmla="*/ 61 w 813"/>
              <a:gd name="T27" fmla="*/ 295 h 300"/>
              <a:gd name="T28" fmla="*/ 0 w 813"/>
              <a:gd name="T29" fmla="*/ 295 h 300"/>
              <a:gd name="T30" fmla="*/ 0 w 813"/>
              <a:gd name="T31" fmla="*/ 96 h 300"/>
              <a:gd name="T32" fmla="*/ 61 w 813"/>
              <a:gd name="T33" fmla="*/ 96 h 300"/>
              <a:gd name="T34" fmla="*/ 61 w 813"/>
              <a:gd name="T35" fmla="*/ 127 h 300"/>
              <a:gd name="T36" fmla="*/ 62 w 813"/>
              <a:gd name="T37" fmla="*/ 127 h 300"/>
              <a:gd name="T38" fmla="*/ 89 w 813"/>
              <a:gd name="T39" fmla="*/ 101 h 300"/>
              <a:gd name="T40" fmla="*/ 126 w 813"/>
              <a:gd name="T41" fmla="*/ 91 h 300"/>
              <a:gd name="T42" fmla="*/ 184 w 813"/>
              <a:gd name="T43" fmla="*/ 128 h 300"/>
              <a:gd name="T44" fmla="*/ 251 w 813"/>
              <a:gd name="T45" fmla="*/ 91 h 300"/>
              <a:gd name="T46" fmla="*/ 316 w 813"/>
              <a:gd name="T47" fmla="*/ 171 h 300"/>
              <a:gd name="T48" fmla="*/ 551 w 813"/>
              <a:gd name="T49" fmla="*/ 117 h 300"/>
              <a:gd name="T50" fmla="*/ 572 w 813"/>
              <a:gd name="T51" fmla="*/ 190 h 300"/>
              <a:gd name="T52" fmla="*/ 547 w 813"/>
              <a:gd name="T53" fmla="*/ 270 h 300"/>
              <a:gd name="T54" fmla="*/ 482 w 813"/>
              <a:gd name="T55" fmla="*/ 300 h 300"/>
              <a:gd name="T56" fmla="*/ 427 w 813"/>
              <a:gd name="T57" fmla="*/ 272 h 300"/>
              <a:gd name="T58" fmla="*/ 426 w 813"/>
              <a:gd name="T59" fmla="*/ 272 h 300"/>
              <a:gd name="T60" fmla="*/ 426 w 813"/>
              <a:gd name="T61" fmla="*/ 295 h 300"/>
              <a:gd name="T62" fmla="*/ 365 w 813"/>
              <a:gd name="T63" fmla="*/ 295 h 300"/>
              <a:gd name="T64" fmla="*/ 365 w 813"/>
              <a:gd name="T65" fmla="*/ 0 h 300"/>
              <a:gd name="T66" fmla="*/ 426 w 813"/>
              <a:gd name="T67" fmla="*/ 0 h 300"/>
              <a:gd name="T68" fmla="*/ 426 w 813"/>
              <a:gd name="T69" fmla="*/ 126 h 300"/>
              <a:gd name="T70" fmla="*/ 427 w 813"/>
              <a:gd name="T71" fmla="*/ 126 h 300"/>
              <a:gd name="T72" fmla="*/ 492 w 813"/>
              <a:gd name="T73" fmla="*/ 91 h 300"/>
              <a:gd name="T74" fmla="*/ 551 w 813"/>
              <a:gd name="T75" fmla="*/ 117 h 300"/>
              <a:gd name="T76" fmla="*/ 509 w 813"/>
              <a:gd name="T77" fmla="*/ 191 h 300"/>
              <a:gd name="T78" fmla="*/ 498 w 813"/>
              <a:gd name="T79" fmla="*/ 152 h 300"/>
              <a:gd name="T80" fmla="*/ 468 w 813"/>
              <a:gd name="T81" fmla="*/ 138 h 300"/>
              <a:gd name="T82" fmla="*/ 437 w 813"/>
              <a:gd name="T83" fmla="*/ 152 h 300"/>
              <a:gd name="T84" fmla="*/ 425 w 813"/>
              <a:gd name="T85" fmla="*/ 188 h 300"/>
              <a:gd name="T86" fmla="*/ 425 w 813"/>
              <a:gd name="T87" fmla="*/ 208 h 300"/>
              <a:gd name="T88" fmla="*/ 436 w 813"/>
              <a:gd name="T89" fmla="*/ 240 h 300"/>
              <a:gd name="T90" fmla="*/ 465 w 813"/>
              <a:gd name="T91" fmla="*/ 253 h 300"/>
              <a:gd name="T92" fmla="*/ 497 w 813"/>
              <a:gd name="T93" fmla="*/ 237 h 300"/>
              <a:gd name="T94" fmla="*/ 509 w 813"/>
              <a:gd name="T95" fmla="*/ 191 h 300"/>
              <a:gd name="T96" fmla="*/ 813 w 813"/>
              <a:gd name="T97" fmla="*/ 193 h 300"/>
              <a:gd name="T98" fmla="*/ 784 w 813"/>
              <a:gd name="T99" fmla="*/ 271 h 300"/>
              <a:gd name="T100" fmla="*/ 704 w 813"/>
              <a:gd name="T101" fmla="*/ 300 h 300"/>
              <a:gd name="T102" fmla="*/ 626 w 813"/>
              <a:gd name="T103" fmla="*/ 272 h 300"/>
              <a:gd name="T104" fmla="*/ 597 w 813"/>
              <a:gd name="T105" fmla="*/ 196 h 300"/>
              <a:gd name="T106" fmla="*/ 627 w 813"/>
              <a:gd name="T107" fmla="*/ 119 h 300"/>
              <a:gd name="T108" fmla="*/ 707 w 813"/>
              <a:gd name="T109" fmla="*/ 91 h 300"/>
              <a:gd name="T110" fmla="*/ 785 w 813"/>
              <a:gd name="T111" fmla="*/ 119 h 300"/>
              <a:gd name="T112" fmla="*/ 813 w 813"/>
              <a:gd name="T113" fmla="*/ 193 h 300"/>
              <a:gd name="T114" fmla="*/ 750 w 813"/>
              <a:gd name="T115" fmla="*/ 194 h 300"/>
              <a:gd name="T116" fmla="*/ 706 w 813"/>
              <a:gd name="T117" fmla="*/ 138 h 300"/>
              <a:gd name="T118" fmla="*/ 672 w 813"/>
              <a:gd name="T119" fmla="*/ 153 h 300"/>
              <a:gd name="T120" fmla="*/ 660 w 813"/>
              <a:gd name="T121" fmla="*/ 195 h 300"/>
              <a:gd name="T122" fmla="*/ 706 w 813"/>
              <a:gd name="T123" fmla="*/ 253 h 300"/>
              <a:gd name="T124" fmla="*/ 750 w 813"/>
              <a:gd name="T125" fmla="*/ 19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13" h="300">
                <a:moveTo>
                  <a:pt x="316" y="171"/>
                </a:moveTo>
                <a:cubicBezTo>
                  <a:pt x="316" y="295"/>
                  <a:pt x="316" y="295"/>
                  <a:pt x="316" y="295"/>
                </a:cubicBezTo>
                <a:cubicBezTo>
                  <a:pt x="255" y="295"/>
                  <a:pt x="255" y="295"/>
                  <a:pt x="255" y="295"/>
                </a:cubicBezTo>
                <a:cubicBezTo>
                  <a:pt x="255" y="181"/>
                  <a:pt x="255" y="181"/>
                  <a:pt x="255" y="181"/>
                </a:cubicBezTo>
                <a:cubicBezTo>
                  <a:pt x="255" y="152"/>
                  <a:pt x="244" y="138"/>
                  <a:pt x="223" y="138"/>
                </a:cubicBezTo>
                <a:cubicBezTo>
                  <a:pt x="213" y="138"/>
                  <a:pt x="204" y="142"/>
                  <a:pt x="198" y="151"/>
                </a:cubicBezTo>
                <a:cubicBezTo>
                  <a:pt x="192" y="160"/>
                  <a:pt x="189" y="171"/>
                  <a:pt x="189" y="184"/>
                </a:cubicBezTo>
                <a:cubicBezTo>
                  <a:pt x="189" y="295"/>
                  <a:pt x="189" y="295"/>
                  <a:pt x="189" y="295"/>
                </a:cubicBezTo>
                <a:cubicBezTo>
                  <a:pt x="127" y="295"/>
                  <a:pt x="127" y="295"/>
                  <a:pt x="127" y="295"/>
                </a:cubicBezTo>
                <a:cubicBezTo>
                  <a:pt x="127" y="180"/>
                  <a:pt x="127" y="180"/>
                  <a:pt x="127" y="180"/>
                </a:cubicBezTo>
                <a:cubicBezTo>
                  <a:pt x="127" y="152"/>
                  <a:pt x="117" y="138"/>
                  <a:pt x="96" y="138"/>
                </a:cubicBezTo>
                <a:cubicBezTo>
                  <a:pt x="85" y="138"/>
                  <a:pt x="77" y="142"/>
                  <a:pt x="71" y="150"/>
                </a:cubicBezTo>
                <a:cubicBezTo>
                  <a:pt x="64" y="159"/>
                  <a:pt x="61" y="170"/>
                  <a:pt x="61" y="184"/>
                </a:cubicBezTo>
                <a:cubicBezTo>
                  <a:pt x="61" y="295"/>
                  <a:pt x="61" y="295"/>
                  <a:pt x="61" y="295"/>
                </a:cubicBezTo>
                <a:cubicBezTo>
                  <a:pt x="0" y="295"/>
                  <a:pt x="0" y="295"/>
                  <a:pt x="0" y="295"/>
                </a:cubicBezTo>
                <a:cubicBezTo>
                  <a:pt x="0" y="96"/>
                  <a:pt x="0" y="96"/>
                  <a:pt x="0" y="96"/>
                </a:cubicBezTo>
                <a:cubicBezTo>
                  <a:pt x="61" y="96"/>
                  <a:pt x="61" y="96"/>
                  <a:pt x="61" y="96"/>
                </a:cubicBezTo>
                <a:cubicBezTo>
                  <a:pt x="61" y="127"/>
                  <a:pt x="61" y="127"/>
                  <a:pt x="61" y="127"/>
                </a:cubicBezTo>
                <a:cubicBezTo>
                  <a:pt x="62" y="127"/>
                  <a:pt x="62" y="127"/>
                  <a:pt x="62" y="127"/>
                </a:cubicBezTo>
                <a:cubicBezTo>
                  <a:pt x="68" y="116"/>
                  <a:pt x="77" y="108"/>
                  <a:pt x="89" y="101"/>
                </a:cubicBezTo>
                <a:cubicBezTo>
                  <a:pt x="100" y="94"/>
                  <a:pt x="113" y="91"/>
                  <a:pt x="126" y="91"/>
                </a:cubicBezTo>
                <a:cubicBezTo>
                  <a:pt x="154" y="91"/>
                  <a:pt x="174" y="103"/>
                  <a:pt x="184" y="128"/>
                </a:cubicBezTo>
                <a:cubicBezTo>
                  <a:pt x="199" y="103"/>
                  <a:pt x="222" y="91"/>
                  <a:pt x="251" y="91"/>
                </a:cubicBezTo>
                <a:cubicBezTo>
                  <a:pt x="294" y="91"/>
                  <a:pt x="316" y="118"/>
                  <a:pt x="316" y="171"/>
                </a:cubicBezTo>
                <a:close/>
                <a:moveTo>
                  <a:pt x="551" y="117"/>
                </a:moveTo>
                <a:cubicBezTo>
                  <a:pt x="565" y="135"/>
                  <a:pt x="572" y="159"/>
                  <a:pt x="572" y="190"/>
                </a:cubicBezTo>
                <a:cubicBezTo>
                  <a:pt x="572" y="223"/>
                  <a:pt x="564" y="250"/>
                  <a:pt x="547" y="270"/>
                </a:cubicBezTo>
                <a:cubicBezTo>
                  <a:pt x="531" y="290"/>
                  <a:pt x="510" y="300"/>
                  <a:pt x="482" y="300"/>
                </a:cubicBezTo>
                <a:cubicBezTo>
                  <a:pt x="458" y="300"/>
                  <a:pt x="439" y="291"/>
                  <a:pt x="427" y="272"/>
                </a:cubicBezTo>
                <a:cubicBezTo>
                  <a:pt x="426" y="272"/>
                  <a:pt x="426" y="272"/>
                  <a:pt x="426" y="272"/>
                </a:cubicBezTo>
                <a:cubicBezTo>
                  <a:pt x="426" y="295"/>
                  <a:pt x="426" y="295"/>
                  <a:pt x="426" y="295"/>
                </a:cubicBezTo>
                <a:cubicBezTo>
                  <a:pt x="365" y="295"/>
                  <a:pt x="365" y="295"/>
                  <a:pt x="365" y="295"/>
                </a:cubicBezTo>
                <a:cubicBezTo>
                  <a:pt x="365" y="0"/>
                  <a:pt x="365" y="0"/>
                  <a:pt x="365" y="0"/>
                </a:cubicBezTo>
                <a:cubicBezTo>
                  <a:pt x="426" y="0"/>
                  <a:pt x="426" y="0"/>
                  <a:pt x="426" y="0"/>
                </a:cubicBezTo>
                <a:cubicBezTo>
                  <a:pt x="426" y="126"/>
                  <a:pt x="426" y="126"/>
                  <a:pt x="426" y="126"/>
                </a:cubicBezTo>
                <a:cubicBezTo>
                  <a:pt x="427" y="126"/>
                  <a:pt x="427" y="126"/>
                  <a:pt x="427" y="126"/>
                </a:cubicBezTo>
                <a:cubicBezTo>
                  <a:pt x="442" y="103"/>
                  <a:pt x="464" y="91"/>
                  <a:pt x="492" y="91"/>
                </a:cubicBezTo>
                <a:cubicBezTo>
                  <a:pt x="517" y="91"/>
                  <a:pt x="537" y="100"/>
                  <a:pt x="551" y="117"/>
                </a:cubicBezTo>
                <a:close/>
                <a:moveTo>
                  <a:pt x="509" y="191"/>
                </a:moveTo>
                <a:cubicBezTo>
                  <a:pt x="509" y="174"/>
                  <a:pt x="505" y="161"/>
                  <a:pt x="498" y="152"/>
                </a:cubicBezTo>
                <a:cubicBezTo>
                  <a:pt x="491" y="143"/>
                  <a:pt x="481" y="138"/>
                  <a:pt x="468" y="138"/>
                </a:cubicBezTo>
                <a:cubicBezTo>
                  <a:pt x="456" y="138"/>
                  <a:pt x="445" y="143"/>
                  <a:pt x="437" y="152"/>
                </a:cubicBezTo>
                <a:cubicBezTo>
                  <a:pt x="429" y="161"/>
                  <a:pt x="425" y="173"/>
                  <a:pt x="425" y="188"/>
                </a:cubicBezTo>
                <a:cubicBezTo>
                  <a:pt x="425" y="208"/>
                  <a:pt x="425" y="208"/>
                  <a:pt x="425" y="208"/>
                </a:cubicBezTo>
                <a:cubicBezTo>
                  <a:pt x="425" y="221"/>
                  <a:pt x="429" y="232"/>
                  <a:pt x="436" y="240"/>
                </a:cubicBezTo>
                <a:cubicBezTo>
                  <a:pt x="444" y="249"/>
                  <a:pt x="453" y="253"/>
                  <a:pt x="465" y="253"/>
                </a:cubicBezTo>
                <a:cubicBezTo>
                  <a:pt x="479" y="253"/>
                  <a:pt x="489" y="247"/>
                  <a:pt x="497" y="237"/>
                </a:cubicBezTo>
                <a:cubicBezTo>
                  <a:pt x="505" y="226"/>
                  <a:pt x="509" y="210"/>
                  <a:pt x="509" y="191"/>
                </a:cubicBezTo>
                <a:close/>
                <a:moveTo>
                  <a:pt x="813" y="193"/>
                </a:moveTo>
                <a:cubicBezTo>
                  <a:pt x="813" y="226"/>
                  <a:pt x="803" y="252"/>
                  <a:pt x="784" y="271"/>
                </a:cubicBezTo>
                <a:cubicBezTo>
                  <a:pt x="764" y="290"/>
                  <a:pt x="738" y="300"/>
                  <a:pt x="704" y="300"/>
                </a:cubicBezTo>
                <a:cubicBezTo>
                  <a:pt x="671" y="300"/>
                  <a:pt x="645" y="291"/>
                  <a:pt x="626" y="272"/>
                </a:cubicBezTo>
                <a:cubicBezTo>
                  <a:pt x="607" y="253"/>
                  <a:pt x="597" y="228"/>
                  <a:pt x="597" y="196"/>
                </a:cubicBezTo>
                <a:cubicBezTo>
                  <a:pt x="597" y="163"/>
                  <a:pt x="607" y="137"/>
                  <a:pt x="627" y="119"/>
                </a:cubicBezTo>
                <a:cubicBezTo>
                  <a:pt x="647" y="100"/>
                  <a:pt x="673" y="91"/>
                  <a:pt x="707" y="91"/>
                </a:cubicBezTo>
                <a:cubicBezTo>
                  <a:pt x="740" y="91"/>
                  <a:pt x="766" y="100"/>
                  <a:pt x="785" y="119"/>
                </a:cubicBezTo>
                <a:cubicBezTo>
                  <a:pt x="804" y="137"/>
                  <a:pt x="813" y="162"/>
                  <a:pt x="813" y="193"/>
                </a:cubicBezTo>
                <a:close/>
                <a:moveTo>
                  <a:pt x="750" y="194"/>
                </a:moveTo>
                <a:cubicBezTo>
                  <a:pt x="750" y="157"/>
                  <a:pt x="735" y="138"/>
                  <a:pt x="706" y="138"/>
                </a:cubicBezTo>
                <a:cubicBezTo>
                  <a:pt x="691" y="138"/>
                  <a:pt x="680" y="143"/>
                  <a:pt x="672" y="153"/>
                </a:cubicBezTo>
                <a:cubicBezTo>
                  <a:pt x="664" y="163"/>
                  <a:pt x="660" y="177"/>
                  <a:pt x="660" y="195"/>
                </a:cubicBezTo>
                <a:cubicBezTo>
                  <a:pt x="660" y="234"/>
                  <a:pt x="675" y="253"/>
                  <a:pt x="706" y="253"/>
                </a:cubicBezTo>
                <a:cubicBezTo>
                  <a:pt x="736" y="253"/>
                  <a:pt x="750" y="233"/>
                  <a:pt x="750" y="19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nl-NL" sz="1799" dirty="0"/>
          </a:p>
        </p:txBody>
      </p:sp>
      <p:sp>
        <p:nvSpPr>
          <p:cNvPr id="24" name="Freeform 13">
            <a:extLst>
              <a:ext uri="{FF2B5EF4-FFF2-40B4-BE49-F238E27FC236}">
                <a16:creationId xmlns:a16="http://schemas.microsoft.com/office/drawing/2014/main" id="{31D0FF1F-7CCB-4A92-903F-3DD77450A463}"/>
              </a:ext>
            </a:extLst>
          </p:cNvPr>
          <p:cNvSpPr>
            <a:spLocks noSelect="1"/>
          </p:cNvSpPr>
          <p:nvPr/>
        </p:nvSpPr>
        <p:spPr bwMode="gray">
          <a:xfrm>
            <a:off x="4762" y="719138"/>
            <a:ext cx="2298102" cy="1441450"/>
          </a:xfrm>
          <a:custGeom>
            <a:avLst/>
            <a:gdLst>
              <a:gd name="T0" fmla="*/ 5433 w 5433"/>
              <a:gd name="T1" fmla="*/ 750 h 3403"/>
              <a:gd name="T2" fmla="*/ 4683 w 5433"/>
              <a:gd name="T3" fmla="*/ 0 h 3403"/>
              <a:gd name="T4" fmla="*/ 0 w 5433"/>
              <a:gd name="T5" fmla="*/ 0 h 3403"/>
              <a:gd name="T6" fmla="*/ 0 w 5433"/>
              <a:gd name="T7" fmla="*/ 3403 h 3403"/>
              <a:gd name="T8" fmla="*/ 5433 w 5433"/>
              <a:gd name="T9" fmla="*/ 3403 h 3403"/>
              <a:gd name="T10" fmla="*/ 5433 w 5433"/>
              <a:gd name="T11" fmla="*/ 750 h 3403"/>
            </a:gdLst>
            <a:ahLst/>
            <a:cxnLst>
              <a:cxn ang="0">
                <a:pos x="T0" y="T1"/>
              </a:cxn>
              <a:cxn ang="0">
                <a:pos x="T2" y="T3"/>
              </a:cxn>
              <a:cxn ang="0">
                <a:pos x="T4" y="T5"/>
              </a:cxn>
              <a:cxn ang="0">
                <a:pos x="T6" y="T7"/>
              </a:cxn>
              <a:cxn ang="0">
                <a:pos x="T8" y="T9"/>
              </a:cxn>
              <a:cxn ang="0">
                <a:pos x="T10" y="T11"/>
              </a:cxn>
            </a:cxnLst>
            <a:rect l="0" t="0" r="r" b="b"/>
            <a:pathLst>
              <a:path w="5433" h="3403">
                <a:moveTo>
                  <a:pt x="5433" y="750"/>
                </a:moveTo>
                <a:cubicBezTo>
                  <a:pt x="5433" y="338"/>
                  <a:pt x="5095" y="0"/>
                  <a:pt x="4683" y="0"/>
                </a:cubicBezTo>
                <a:cubicBezTo>
                  <a:pt x="0" y="0"/>
                  <a:pt x="0" y="0"/>
                  <a:pt x="0" y="0"/>
                </a:cubicBezTo>
                <a:cubicBezTo>
                  <a:pt x="0" y="3403"/>
                  <a:pt x="0" y="3403"/>
                  <a:pt x="0" y="3403"/>
                </a:cubicBezTo>
                <a:cubicBezTo>
                  <a:pt x="5433" y="3403"/>
                  <a:pt x="5433" y="3403"/>
                  <a:pt x="5433" y="3403"/>
                </a:cubicBezTo>
                <a:lnTo>
                  <a:pt x="5433" y="750"/>
                </a:lnTo>
                <a:close/>
              </a:path>
            </a:pathLst>
          </a:custGeom>
          <a:solidFill>
            <a:srgbClr val="009EE2"/>
          </a:solidFill>
          <a:ln>
            <a:noFill/>
          </a:ln>
          <a:effectLst>
            <a:outerShdw blurRad="76200" sx="104000" sy="104000" algn="ctr" rotWithShape="0">
              <a:srgbClr val="D0CECE">
                <a:alpha val="76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nl-NL" sz="1799" dirty="0"/>
          </a:p>
        </p:txBody>
      </p:sp>
      <p:pic>
        <p:nvPicPr>
          <p:cNvPr id="26" name="***logo">
            <a:extLst>
              <a:ext uri="{FF2B5EF4-FFF2-40B4-BE49-F238E27FC236}">
                <a16:creationId xmlns:a16="http://schemas.microsoft.com/office/drawing/2014/main" id="{A2409C37-EC2C-4007-89C3-F83F32B5BFF0}"/>
              </a:ext>
            </a:extLst>
          </p:cNvPr>
          <p:cNvPicPr>
            <a:picLocks noSelect="1" noChangeAspect="1"/>
          </p:cNvPicPr>
          <p:nvPr/>
        </p:nvPicPr>
        <p:blipFill>
          <a:blip r:embed="rId3"/>
          <a:stretch>
            <a:fillRect/>
          </a:stretch>
        </p:blipFill>
        <p:spPr bwMode="gray">
          <a:xfrm>
            <a:off x="4679" y="719280"/>
            <a:ext cx="2298002" cy="1440600"/>
          </a:xfrm>
          <a:prstGeom prst="rect">
            <a:avLst/>
          </a:prstGeom>
        </p:spPr>
      </p:pic>
      <p:sp>
        <p:nvSpPr>
          <p:cNvPr id="2" name="Titel 1"/>
          <p:cNvSpPr>
            <a:spLocks noGrp="1" noSelect="1"/>
          </p:cNvSpPr>
          <p:nvPr>
            <p:ph type="ctrTitle" hasCustomPrompt="1"/>
          </p:nvPr>
        </p:nvSpPr>
        <p:spPr bwMode="gray">
          <a:xfrm>
            <a:off x="1337078" y="3615160"/>
            <a:ext cx="9150266" cy="1974081"/>
          </a:xfrm>
        </p:spPr>
        <p:txBody>
          <a:bodyPr anchor="t" anchorCtr="0"/>
          <a:lstStyle>
            <a:lvl1pPr algn="l">
              <a:defRPr sz="5398">
                <a:solidFill>
                  <a:schemeClr val="tx1"/>
                </a:solidFill>
              </a:defRPr>
            </a:lvl1pPr>
          </a:lstStyle>
          <a:p>
            <a:r>
              <a:rPr lang="nl-NL" noProof="1"/>
              <a:t>[Titel]</a:t>
            </a:r>
          </a:p>
        </p:txBody>
      </p:sp>
      <p:sp>
        <p:nvSpPr>
          <p:cNvPr id="25" name="Tekstvak 24">
            <a:extLst>
              <a:ext uri="{FF2B5EF4-FFF2-40B4-BE49-F238E27FC236}">
                <a16:creationId xmlns:a16="http://schemas.microsoft.com/office/drawing/2014/main" id="{852E0A09-B181-4752-A40D-03F7FD648B62}"/>
              </a:ext>
            </a:extLst>
          </p:cNvPr>
          <p:cNvSpPr txBox="1">
            <a:spLocks noSelect="1"/>
          </p:cNvSpPr>
          <p:nvPr/>
        </p:nvSpPr>
        <p:spPr bwMode="gray">
          <a:xfrm>
            <a:off x="1920623" y="6024207"/>
            <a:ext cx="143979" cy="246221"/>
          </a:xfrm>
          <a:prstGeom prst="rect">
            <a:avLst/>
          </a:prstGeom>
          <a:noFill/>
        </p:spPr>
        <p:txBody>
          <a:bodyPr wrap="square" lIns="0" tIns="0" rIns="0" bIns="0" rtlCol="0" anchor="ctr">
            <a:spAutoFit/>
          </a:bodyPr>
          <a:lstStyle/>
          <a:p>
            <a:pPr algn="ctr"/>
            <a:endParaRPr lang="nl-NL" sz="1600" b="1" dirty="0">
              <a:solidFill>
                <a:schemeClr val="bg1"/>
              </a:solidFill>
              <a:latin typeface="+mj-lt"/>
            </a:endParaRPr>
          </a:p>
        </p:txBody>
      </p:sp>
      <p:sp>
        <p:nvSpPr>
          <p:cNvPr id="5" name="Tijdelijke aanduiding voor datum 4">
            <a:extLst>
              <a:ext uri="{FF2B5EF4-FFF2-40B4-BE49-F238E27FC236}">
                <a16:creationId xmlns:a16="http://schemas.microsoft.com/office/drawing/2014/main" id="{E6EABFAD-214C-4864-A57B-2711BA724238}"/>
              </a:ext>
            </a:extLst>
          </p:cNvPr>
          <p:cNvSpPr>
            <a:spLocks noGrp="1" noSelect="1"/>
          </p:cNvSpPr>
          <p:nvPr>
            <p:ph type="dt" sz="half" idx="10"/>
          </p:nvPr>
        </p:nvSpPr>
        <p:spPr>
          <a:xfrm>
            <a:off x="359947" y="6021288"/>
            <a:ext cx="1704655" cy="252000"/>
          </a:xfrm>
        </p:spPr>
        <p:txBody>
          <a:bodyPr/>
          <a:lstStyle/>
          <a:p>
            <a:fld id="{E6E18D78-A130-4D00-8E51-5C8A7FE4681B}" type="datetimeFigureOut">
              <a:rPr lang="nl-NL" smtClean="0"/>
              <a:t>27-10-2022</a:t>
            </a:fld>
            <a:endParaRPr lang="nl-NL"/>
          </a:p>
        </p:txBody>
      </p:sp>
      <p:sp>
        <p:nvSpPr>
          <p:cNvPr id="6" name="Tijdelijke aanduiding voor voettekst 5">
            <a:extLst>
              <a:ext uri="{FF2B5EF4-FFF2-40B4-BE49-F238E27FC236}">
                <a16:creationId xmlns:a16="http://schemas.microsoft.com/office/drawing/2014/main" id="{6466F835-F5E6-45F4-B804-957BFF45B0FE}"/>
              </a:ext>
            </a:extLst>
          </p:cNvPr>
          <p:cNvSpPr>
            <a:spLocks noGrp="1" noSelect="1"/>
          </p:cNvSpPr>
          <p:nvPr>
            <p:ph type="ftr" sz="quarter" idx="11"/>
          </p:nvPr>
        </p:nvSpPr>
        <p:spPr/>
        <p:txBody>
          <a:bodyPr/>
          <a:lstStyle/>
          <a:p>
            <a:endParaRPr lang="nl-NL"/>
          </a:p>
        </p:txBody>
      </p:sp>
    </p:spTree>
    <p:extLst>
      <p:ext uri="{BB962C8B-B14F-4D97-AF65-F5344CB8AC3E}">
        <p14:creationId xmlns:p14="http://schemas.microsoft.com/office/powerpoint/2010/main" val="1334933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Sluitdia">
    <p:bg>
      <p:bgPr>
        <a:solidFill>
          <a:srgbClr val="D4EDFC"/>
        </a:solidFill>
        <a:effectLst/>
      </p:bgPr>
    </p:bg>
    <p:spTree>
      <p:nvGrpSpPr>
        <p:cNvPr id="1" name=""/>
        <p:cNvGrpSpPr/>
        <p:nvPr/>
      </p:nvGrpSpPr>
      <p:grpSpPr>
        <a:xfrm>
          <a:off x="0" y="0"/>
          <a:ext cx="0" cy="0"/>
          <a:chOff x="0" y="0"/>
          <a:chExt cx="0" cy="0"/>
        </a:xfrm>
      </p:grpSpPr>
      <p:pic>
        <p:nvPicPr>
          <p:cNvPr id="19" name="***druppels">
            <a:extLst>
              <a:ext uri="{FF2B5EF4-FFF2-40B4-BE49-F238E27FC236}">
                <a16:creationId xmlns:a16="http://schemas.microsoft.com/office/drawing/2014/main" id="{E67B26CA-29A9-44BD-986F-D8E401274E60}"/>
              </a:ext>
            </a:extLst>
          </p:cNvPr>
          <p:cNvPicPr>
            <a:picLocks noSelect="1" noChangeAspect="1"/>
          </p:cNvPicPr>
          <p:nvPr/>
        </p:nvPicPr>
        <p:blipFill>
          <a:blip r:embed="rId2"/>
          <a:stretch>
            <a:fillRect/>
          </a:stretch>
        </p:blipFill>
        <p:spPr bwMode="gray">
          <a:xfrm>
            <a:off x="0" y="0"/>
            <a:ext cx="2529181" cy="6858000"/>
          </a:xfrm>
          <a:prstGeom prst="rect">
            <a:avLst/>
          </a:prstGeom>
        </p:spPr>
      </p:pic>
      <p:sp>
        <p:nvSpPr>
          <p:cNvPr id="15" name="Rectangle 7">
            <a:extLst>
              <a:ext uri="{FF2B5EF4-FFF2-40B4-BE49-F238E27FC236}">
                <a16:creationId xmlns:a16="http://schemas.microsoft.com/office/drawing/2014/main" id="{E98C197E-8795-4495-A64A-D446520F9A62}"/>
              </a:ext>
            </a:extLst>
          </p:cNvPr>
          <p:cNvSpPr>
            <a:spLocks noSelect="1" noChangeArrowheads="1"/>
          </p:cNvSpPr>
          <p:nvPr/>
        </p:nvSpPr>
        <p:spPr bwMode="gray">
          <a:xfrm>
            <a:off x="0" y="5902805"/>
            <a:ext cx="11083141" cy="4797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nl-NL" sz="1799" dirty="0"/>
          </a:p>
        </p:txBody>
      </p:sp>
      <p:sp>
        <p:nvSpPr>
          <p:cNvPr id="16" name="Freeform 8">
            <a:extLst>
              <a:ext uri="{FF2B5EF4-FFF2-40B4-BE49-F238E27FC236}">
                <a16:creationId xmlns:a16="http://schemas.microsoft.com/office/drawing/2014/main" id="{7E192F58-F91B-4416-B477-74B5401C0FA3}"/>
              </a:ext>
            </a:extLst>
          </p:cNvPr>
          <p:cNvSpPr>
            <a:spLocks noSelect="1"/>
          </p:cNvSpPr>
          <p:nvPr/>
        </p:nvSpPr>
        <p:spPr bwMode="gray">
          <a:xfrm>
            <a:off x="9850799" y="6071185"/>
            <a:ext cx="747981" cy="127079"/>
          </a:xfrm>
          <a:custGeom>
            <a:avLst/>
            <a:gdLst>
              <a:gd name="T0" fmla="*/ 192 w 1765"/>
              <a:gd name="T1" fmla="*/ 295 h 300"/>
              <a:gd name="T2" fmla="*/ 130 w 1765"/>
              <a:gd name="T3" fmla="*/ 265 h 300"/>
              <a:gd name="T4" fmla="*/ 0 w 1765"/>
              <a:gd name="T5" fmla="*/ 96 h 300"/>
              <a:gd name="T6" fmla="*/ 95 w 1765"/>
              <a:gd name="T7" fmla="*/ 253 h 300"/>
              <a:gd name="T8" fmla="*/ 131 w 1765"/>
              <a:gd name="T9" fmla="*/ 96 h 300"/>
              <a:gd name="T10" fmla="*/ 258 w 1765"/>
              <a:gd name="T11" fmla="*/ 96 h 300"/>
              <a:gd name="T12" fmla="*/ 258 w 1765"/>
              <a:gd name="T13" fmla="*/ 141 h 300"/>
              <a:gd name="T14" fmla="*/ 364 w 1765"/>
              <a:gd name="T15" fmla="*/ 293 h 300"/>
              <a:gd name="T16" fmla="*/ 320 w 1765"/>
              <a:gd name="T17" fmla="*/ 222 h 300"/>
              <a:gd name="T18" fmla="*/ 364 w 1765"/>
              <a:gd name="T19" fmla="*/ 96 h 300"/>
              <a:gd name="T20" fmla="*/ 459 w 1765"/>
              <a:gd name="T21" fmla="*/ 133 h 300"/>
              <a:gd name="T22" fmla="*/ 397 w 1765"/>
              <a:gd name="T23" fmla="*/ 96 h 300"/>
              <a:gd name="T24" fmla="*/ 458 w 1765"/>
              <a:gd name="T25" fmla="*/ 200 h 300"/>
              <a:gd name="T26" fmla="*/ 527 w 1765"/>
              <a:gd name="T27" fmla="*/ 151 h 300"/>
              <a:gd name="T28" fmla="*/ 459 w 1765"/>
              <a:gd name="T29" fmla="*/ 133 h 300"/>
              <a:gd name="T30" fmla="*/ 734 w 1765"/>
              <a:gd name="T31" fmla="*/ 213 h 300"/>
              <a:gd name="T32" fmla="*/ 717 w 1765"/>
              <a:gd name="T33" fmla="*/ 241 h 300"/>
              <a:gd name="T34" fmla="*/ 570 w 1765"/>
              <a:gd name="T35" fmla="*/ 273 h 300"/>
              <a:gd name="T36" fmla="*/ 643 w 1765"/>
              <a:gd name="T37" fmla="*/ 91 h 300"/>
              <a:gd name="T38" fmla="*/ 643 w 1765"/>
              <a:gd name="T39" fmla="*/ 132 h 300"/>
              <a:gd name="T40" fmla="*/ 677 w 1765"/>
              <a:gd name="T41" fmla="*/ 175 h 300"/>
              <a:gd name="T42" fmla="*/ 787 w 1765"/>
              <a:gd name="T43" fmla="*/ 272 h 300"/>
              <a:gd name="T44" fmla="*/ 922 w 1765"/>
              <a:gd name="T45" fmla="*/ 238 h 300"/>
              <a:gd name="T46" fmla="*/ 821 w 1765"/>
              <a:gd name="T47" fmla="*/ 196 h 300"/>
              <a:gd name="T48" fmla="*/ 922 w 1765"/>
              <a:gd name="T49" fmla="*/ 152 h 300"/>
              <a:gd name="T50" fmla="*/ 789 w 1765"/>
              <a:gd name="T51" fmla="*/ 120 h 300"/>
              <a:gd name="T52" fmla="*/ 1023 w 1765"/>
              <a:gd name="T53" fmla="*/ 125 h 300"/>
              <a:gd name="T54" fmla="*/ 962 w 1765"/>
              <a:gd name="T55" fmla="*/ 295 h 300"/>
              <a:gd name="T56" fmla="*/ 1034 w 1765"/>
              <a:gd name="T57" fmla="*/ 150 h 300"/>
              <a:gd name="T58" fmla="*/ 1092 w 1765"/>
              <a:gd name="T59" fmla="*/ 295 h 300"/>
              <a:gd name="T60" fmla="*/ 1086 w 1765"/>
              <a:gd name="T61" fmla="*/ 91 h 300"/>
              <a:gd name="T62" fmla="*/ 1217 w 1765"/>
              <a:gd name="T63" fmla="*/ 96 h 300"/>
              <a:gd name="T64" fmla="*/ 1217 w 1765"/>
              <a:gd name="T65" fmla="*/ 141 h 300"/>
              <a:gd name="T66" fmla="*/ 1323 w 1765"/>
              <a:gd name="T67" fmla="*/ 293 h 300"/>
              <a:gd name="T68" fmla="*/ 1278 w 1765"/>
              <a:gd name="T69" fmla="*/ 222 h 300"/>
              <a:gd name="T70" fmla="*/ 1323 w 1765"/>
              <a:gd name="T71" fmla="*/ 96 h 300"/>
              <a:gd name="T72" fmla="*/ 1385 w 1765"/>
              <a:gd name="T73" fmla="*/ 236 h 300"/>
              <a:gd name="T74" fmla="*/ 1358 w 1765"/>
              <a:gd name="T75" fmla="*/ 291 h 300"/>
              <a:gd name="T76" fmla="*/ 1420 w 1765"/>
              <a:gd name="T77" fmla="*/ 268 h 300"/>
              <a:gd name="T78" fmla="*/ 1588 w 1765"/>
              <a:gd name="T79" fmla="*/ 91 h 300"/>
              <a:gd name="T80" fmla="*/ 1524 w 1765"/>
              <a:gd name="T81" fmla="*/ 96 h 300"/>
              <a:gd name="T82" fmla="*/ 1524 w 1765"/>
              <a:gd name="T83" fmla="*/ 295 h 300"/>
              <a:gd name="T84" fmla="*/ 1560 w 1765"/>
              <a:gd name="T85" fmla="*/ 138 h 300"/>
              <a:gd name="T86" fmla="*/ 1655 w 1765"/>
              <a:gd name="T87" fmla="*/ 295 h 300"/>
              <a:gd name="T88" fmla="*/ 1703 w 1765"/>
              <a:gd name="T89" fmla="*/ 0 h 300"/>
              <a:gd name="T90" fmla="*/ 1765 w 1765"/>
              <a:gd name="T91"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65" h="300">
                <a:moveTo>
                  <a:pt x="131" y="96"/>
                </a:moveTo>
                <a:cubicBezTo>
                  <a:pt x="192" y="96"/>
                  <a:pt x="192" y="96"/>
                  <a:pt x="192" y="96"/>
                </a:cubicBezTo>
                <a:cubicBezTo>
                  <a:pt x="192" y="295"/>
                  <a:pt x="192" y="295"/>
                  <a:pt x="192" y="295"/>
                </a:cubicBezTo>
                <a:cubicBezTo>
                  <a:pt x="131" y="295"/>
                  <a:pt x="131" y="295"/>
                  <a:pt x="131" y="295"/>
                </a:cubicBezTo>
                <a:cubicBezTo>
                  <a:pt x="131" y="265"/>
                  <a:pt x="131" y="265"/>
                  <a:pt x="131" y="265"/>
                </a:cubicBezTo>
                <a:cubicBezTo>
                  <a:pt x="130" y="265"/>
                  <a:pt x="130" y="265"/>
                  <a:pt x="130" y="265"/>
                </a:cubicBezTo>
                <a:cubicBezTo>
                  <a:pt x="115" y="288"/>
                  <a:pt x="95" y="300"/>
                  <a:pt x="69" y="300"/>
                </a:cubicBezTo>
                <a:cubicBezTo>
                  <a:pt x="23" y="300"/>
                  <a:pt x="0" y="272"/>
                  <a:pt x="0" y="216"/>
                </a:cubicBezTo>
                <a:cubicBezTo>
                  <a:pt x="0" y="96"/>
                  <a:pt x="0" y="96"/>
                  <a:pt x="0" y="96"/>
                </a:cubicBezTo>
                <a:cubicBezTo>
                  <a:pt x="61" y="96"/>
                  <a:pt x="61" y="96"/>
                  <a:pt x="61" y="96"/>
                </a:cubicBezTo>
                <a:cubicBezTo>
                  <a:pt x="61" y="211"/>
                  <a:pt x="61" y="211"/>
                  <a:pt x="61" y="211"/>
                </a:cubicBezTo>
                <a:cubicBezTo>
                  <a:pt x="61" y="239"/>
                  <a:pt x="72" y="253"/>
                  <a:pt x="95" y="253"/>
                </a:cubicBezTo>
                <a:cubicBezTo>
                  <a:pt x="106" y="253"/>
                  <a:pt x="115" y="249"/>
                  <a:pt x="121" y="241"/>
                </a:cubicBezTo>
                <a:cubicBezTo>
                  <a:pt x="128" y="234"/>
                  <a:pt x="131" y="223"/>
                  <a:pt x="131" y="210"/>
                </a:cubicBezTo>
                <a:lnTo>
                  <a:pt x="131" y="96"/>
                </a:lnTo>
                <a:close/>
                <a:moveTo>
                  <a:pt x="320" y="35"/>
                </a:moveTo>
                <a:cubicBezTo>
                  <a:pt x="258" y="53"/>
                  <a:pt x="258" y="53"/>
                  <a:pt x="258" y="53"/>
                </a:cubicBezTo>
                <a:cubicBezTo>
                  <a:pt x="258" y="96"/>
                  <a:pt x="258" y="96"/>
                  <a:pt x="258" y="96"/>
                </a:cubicBezTo>
                <a:cubicBezTo>
                  <a:pt x="226" y="96"/>
                  <a:pt x="226" y="96"/>
                  <a:pt x="226" y="96"/>
                </a:cubicBezTo>
                <a:cubicBezTo>
                  <a:pt x="226" y="141"/>
                  <a:pt x="226" y="141"/>
                  <a:pt x="226" y="141"/>
                </a:cubicBezTo>
                <a:cubicBezTo>
                  <a:pt x="258" y="141"/>
                  <a:pt x="258" y="141"/>
                  <a:pt x="258" y="141"/>
                </a:cubicBezTo>
                <a:cubicBezTo>
                  <a:pt x="258" y="232"/>
                  <a:pt x="258" y="232"/>
                  <a:pt x="258" y="232"/>
                </a:cubicBezTo>
                <a:cubicBezTo>
                  <a:pt x="258" y="277"/>
                  <a:pt x="280" y="300"/>
                  <a:pt x="323" y="300"/>
                </a:cubicBezTo>
                <a:cubicBezTo>
                  <a:pt x="342" y="300"/>
                  <a:pt x="355" y="297"/>
                  <a:pt x="364" y="293"/>
                </a:cubicBezTo>
                <a:cubicBezTo>
                  <a:pt x="364" y="247"/>
                  <a:pt x="364" y="247"/>
                  <a:pt x="364" y="247"/>
                </a:cubicBezTo>
                <a:cubicBezTo>
                  <a:pt x="358" y="251"/>
                  <a:pt x="351" y="253"/>
                  <a:pt x="344" y="253"/>
                </a:cubicBezTo>
                <a:cubicBezTo>
                  <a:pt x="328" y="253"/>
                  <a:pt x="320" y="242"/>
                  <a:pt x="320" y="222"/>
                </a:cubicBezTo>
                <a:cubicBezTo>
                  <a:pt x="320" y="141"/>
                  <a:pt x="320" y="141"/>
                  <a:pt x="320" y="141"/>
                </a:cubicBezTo>
                <a:cubicBezTo>
                  <a:pt x="364" y="141"/>
                  <a:pt x="364" y="141"/>
                  <a:pt x="364" y="141"/>
                </a:cubicBezTo>
                <a:cubicBezTo>
                  <a:pt x="364" y="96"/>
                  <a:pt x="364" y="96"/>
                  <a:pt x="364" y="96"/>
                </a:cubicBezTo>
                <a:cubicBezTo>
                  <a:pt x="320" y="96"/>
                  <a:pt x="320" y="96"/>
                  <a:pt x="320" y="96"/>
                </a:cubicBezTo>
                <a:lnTo>
                  <a:pt x="320" y="35"/>
                </a:lnTo>
                <a:close/>
                <a:moveTo>
                  <a:pt x="459" y="133"/>
                </a:moveTo>
                <a:cubicBezTo>
                  <a:pt x="458" y="133"/>
                  <a:pt x="458" y="133"/>
                  <a:pt x="458" y="133"/>
                </a:cubicBezTo>
                <a:cubicBezTo>
                  <a:pt x="458" y="96"/>
                  <a:pt x="458" y="96"/>
                  <a:pt x="458" y="96"/>
                </a:cubicBezTo>
                <a:cubicBezTo>
                  <a:pt x="397" y="96"/>
                  <a:pt x="397" y="96"/>
                  <a:pt x="397" y="96"/>
                </a:cubicBezTo>
                <a:cubicBezTo>
                  <a:pt x="397" y="295"/>
                  <a:pt x="397" y="295"/>
                  <a:pt x="397" y="295"/>
                </a:cubicBezTo>
                <a:cubicBezTo>
                  <a:pt x="458" y="295"/>
                  <a:pt x="458" y="295"/>
                  <a:pt x="458" y="295"/>
                </a:cubicBezTo>
                <a:cubicBezTo>
                  <a:pt x="458" y="200"/>
                  <a:pt x="458" y="200"/>
                  <a:pt x="458" y="200"/>
                </a:cubicBezTo>
                <a:cubicBezTo>
                  <a:pt x="458" y="183"/>
                  <a:pt x="462" y="170"/>
                  <a:pt x="469" y="160"/>
                </a:cubicBezTo>
                <a:cubicBezTo>
                  <a:pt x="477" y="150"/>
                  <a:pt x="487" y="145"/>
                  <a:pt x="501" y="145"/>
                </a:cubicBezTo>
                <a:cubicBezTo>
                  <a:pt x="511" y="145"/>
                  <a:pt x="519" y="147"/>
                  <a:pt x="527" y="151"/>
                </a:cubicBezTo>
                <a:cubicBezTo>
                  <a:pt x="527" y="95"/>
                  <a:pt x="527" y="95"/>
                  <a:pt x="527" y="95"/>
                </a:cubicBezTo>
                <a:cubicBezTo>
                  <a:pt x="523" y="93"/>
                  <a:pt x="518" y="92"/>
                  <a:pt x="512" y="92"/>
                </a:cubicBezTo>
                <a:cubicBezTo>
                  <a:pt x="486" y="92"/>
                  <a:pt x="469" y="106"/>
                  <a:pt x="459" y="133"/>
                </a:cubicBezTo>
                <a:close/>
                <a:moveTo>
                  <a:pt x="710" y="117"/>
                </a:moveTo>
                <a:cubicBezTo>
                  <a:pt x="726" y="134"/>
                  <a:pt x="734" y="157"/>
                  <a:pt x="734" y="187"/>
                </a:cubicBezTo>
                <a:cubicBezTo>
                  <a:pt x="734" y="213"/>
                  <a:pt x="734" y="213"/>
                  <a:pt x="734" y="213"/>
                </a:cubicBezTo>
                <a:cubicBezTo>
                  <a:pt x="604" y="213"/>
                  <a:pt x="604" y="213"/>
                  <a:pt x="604" y="213"/>
                </a:cubicBezTo>
                <a:cubicBezTo>
                  <a:pt x="606" y="242"/>
                  <a:pt x="625" y="256"/>
                  <a:pt x="659" y="256"/>
                </a:cubicBezTo>
                <a:cubicBezTo>
                  <a:pt x="681" y="256"/>
                  <a:pt x="700" y="251"/>
                  <a:pt x="717" y="241"/>
                </a:cubicBezTo>
                <a:cubicBezTo>
                  <a:pt x="717" y="285"/>
                  <a:pt x="717" y="285"/>
                  <a:pt x="717" y="285"/>
                </a:cubicBezTo>
                <a:cubicBezTo>
                  <a:pt x="698" y="295"/>
                  <a:pt x="674" y="300"/>
                  <a:pt x="645" y="300"/>
                </a:cubicBezTo>
                <a:cubicBezTo>
                  <a:pt x="613" y="300"/>
                  <a:pt x="588" y="291"/>
                  <a:pt x="570" y="273"/>
                </a:cubicBezTo>
                <a:cubicBezTo>
                  <a:pt x="552" y="255"/>
                  <a:pt x="543" y="230"/>
                  <a:pt x="543" y="199"/>
                </a:cubicBezTo>
                <a:cubicBezTo>
                  <a:pt x="543" y="165"/>
                  <a:pt x="553" y="139"/>
                  <a:pt x="572" y="120"/>
                </a:cubicBezTo>
                <a:cubicBezTo>
                  <a:pt x="591" y="101"/>
                  <a:pt x="615" y="91"/>
                  <a:pt x="643" y="91"/>
                </a:cubicBezTo>
                <a:cubicBezTo>
                  <a:pt x="672" y="91"/>
                  <a:pt x="695" y="100"/>
                  <a:pt x="710" y="117"/>
                </a:cubicBezTo>
                <a:close/>
                <a:moveTo>
                  <a:pt x="677" y="175"/>
                </a:moveTo>
                <a:cubicBezTo>
                  <a:pt x="677" y="147"/>
                  <a:pt x="666" y="132"/>
                  <a:pt x="643" y="132"/>
                </a:cubicBezTo>
                <a:cubicBezTo>
                  <a:pt x="633" y="132"/>
                  <a:pt x="624" y="136"/>
                  <a:pt x="617" y="145"/>
                </a:cubicBezTo>
                <a:cubicBezTo>
                  <a:pt x="610" y="153"/>
                  <a:pt x="605" y="163"/>
                  <a:pt x="604" y="175"/>
                </a:cubicBezTo>
                <a:lnTo>
                  <a:pt x="677" y="175"/>
                </a:lnTo>
                <a:close/>
                <a:moveTo>
                  <a:pt x="789" y="120"/>
                </a:moveTo>
                <a:cubicBezTo>
                  <a:pt x="769" y="140"/>
                  <a:pt x="759" y="166"/>
                  <a:pt x="759" y="200"/>
                </a:cubicBezTo>
                <a:cubicBezTo>
                  <a:pt x="759" y="230"/>
                  <a:pt x="768" y="254"/>
                  <a:pt x="787" y="272"/>
                </a:cubicBezTo>
                <a:cubicBezTo>
                  <a:pt x="806" y="291"/>
                  <a:pt x="831" y="300"/>
                  <a:pt x="862" y="300"/>
                </a:cubicBezTo>
                <a:cubicBezTo>
                  <a:pt x="888" y="300"/>
                  <a:pt x="908" y="296"/>
                  <a:pt x="922" y="288"/>
                </a:cubicBezTo>
                <a:cubicBezTo>
                  <a:pt x="922" y="238"/>
                  <a:pt x="922" y="238"/>
                  <a:pt x="922" y="238"/>
                </a:cubicBezTo>
                <a:cubicBezTo>
                  <a:pt x="907" y="248"/>
                  <a:pt x="892" y="253"/>
                  <a:pt x="877" y="253"/>
                </a:cubicBezTo>
                <a:cubicBezTo>
                  <a:pt x="860" y="253"/>
                  <a:pt x="846" y="248"/>
                  <a:pt x="836" y="238"/>
                </a:cubicBezTo>
                <a:cubicBezTo>
                  <a:pt x="826" y="228"/>
                  <a:pt x="821" y="214"/>
                  <a:pt x="821" y="196"/>
                </a:cubicBezTo>
                <a:cubicBezTo>
                  <a:pt x="821" y="178"/>
                  <a:pt x="827" y="164"/>
                  <a:pt x="837" y="153"/>
                </a:cubicBezTo>
                <a:cubicBezTo>
                  <a:pt x="847" y="143"/>
                  <a:pt x="861" y="138"/>
                  <a:pt x="879" y="138"/>
                </a:cubicBezTo>
                <a:cubicBezTo>
                  <a:pt x="895" y="138"/>
                  <a:pt x="909" y="143"/>
                  <a:pt x="922" y="152"/>
                </a:cubicBezTo>
                <a:cubicBezTo>
                  <a:pt x="922" y="100"/>
                  <a:pt x="922" y="100"/>
                  <a:pt x="922" y="100"/>
                </a:cubicBezTo>
                <a:cubicBezTo>
                  <a:pt x="911" y="94"/>
                  <a:pt x="894" y="91"/>
                  <a:pt x="871" y="91"/>
                </a:cubicBezTo>
                <a:cubicBezTo>
                  <a:pt x="837" y="91"/>
                  <a:pt x="810" y="101"/>
                  <a:pt x="789" y="120"/>
                </a:cubicBezTo>
                <a:close/>
                <a:moveTo>
                  <a:pt x="1086" y="91"/>
                </a:moveTo>
                <a:cubicBezTo>
                  <a:pt x="1060" y="91"/>
                  <a:pt x="1039" y="102"/>
                  <a:pt x="1024" y="125"/>
                </a:cubicBezTo>
                <a:cubicBezTo>
                  <a:pt x="1023" y="125"/>
                  <a:pt x="1023" y="125"/>
                  <a:pt x="1023" y="125"/>
                </a:cubicBezTo>
                <a:cubicBezTo>
                  <a:pt x="1023" y="0"/>
                  <a:pt x="1023" y="0"/>
                  <a:pt x="1023" y="0"/>
                </a:cubicBezTo>
                <a:cubicBezTo>
                  <a:pt x="962" y="0"/>
                  <a:pt x="962" y="0"/>
                  <a:pt x="962" y="0"/>
                </a:cubicBezTo>
                <a:cubicBezTo>
                  <a:pt x="962" y="295"/>
                  <a:pt x="962" y="295"/>
                  <a:pt x="962" y="295"/>
                </a:cubicBezTo>
                <a:cubicBezTo>
                  <a:pt x="1023" y="295"/>
                  <a:pt x="1023" y="295"/>
                  <a:pt x="1023" y="295"/>
                </a:cubicBezTo>
                <a:cubicBezTo>
                  <a:pt x="1023" y="181"/>
                  <a:pt x="1023" y="181"/>
                  <a:pt x="1023" y="181"/>
                </a:cubicBezTo>
                <a:cubicBezTo>
                  <a:pt x="1023" y="169"/>
                  <a:pt x="1027" y="158"/>
                  <a:pt x="1034" y="150"/>
                </a:cubicBezTo>
                <a:cubicBezTo>
                  <a:pt x="1040" y="142"/>
                  <a:pt x="1049" y="138"/>
                  <a:pt x="1060" y="138"/>
                </a:cubicBezTo>
                <a:cubicBezTo>
                  <a:pt x="1081" y="138"/>
                  <a:pt x="1092" y="153"/>
                  <a:pt x="1092" y="182"/>
                </a:cubicBezTo>
                <a:cubicBezTo>
                  <a:pt x="1092" y="295"/>
                  <a:pt x="1092" y="295"/>
                  <a:pt x="1092" y="295"/>
                </a:cubicBezTo>
                <a:cubicBezTo>
                  <a:pt x="1153" y="295"/>
                  <a:pt x="1153" y="295"/>
                  <a:pt x="1153" y="295"/>
                </a:cubicBezTo>
                <a:cubicBezTo>
                  <a:pt x="1153" y="173"/>
                  <a:pt x="1153" y="173"/>
                  <a:pt x="1153" y="173"/>
                </a:cubicBezTo>
                <a:cubicBezTo>
                  <a:pt x="1153" y="118"/>
                  <a:pt x="1131" y="91"/>
                  <a:pt x="1086" y="91"/>
                </a:cubicBezTo>
                <a:close/>
                <a:moveTo>
                  <a:pt x="1278" y="35"/>
                </a:moveTo>
                <a:cubicBezTo>
                  <a:pt x="1217" y="53"/>
                  <a:pt x="1217" y="53"/>
                  <a:pt x="1217" y="53"/>
                </a:cubicBezTo>
                <a:cubicBezTo>
                  <a:pt x="1217" y="96"/>
                  <a:pt x="1217" y="96"/>
                  <a:pt x="1217" y="96"/>
                </a:cubicBezTo>
                <a:cubicBezTo>
                  <a:pt x="1184" y="96"/>
                  <a:pt x="1184" y="96"/>
                  <a:pt x="1184" y="96"/>
                </a:cubicBezTo>
                <a:cubicBezTo>
                  <a:pt x="1184" y="141"/>
                  <a:pt x="1184" y="141"/>
                  <a:pt x="1184" y="141"/>
                </a:cubicBezTo>
                <a:cubicBezTo>
                  <a:pt x="1217" y="141"/>
                  <a:pt x="1217" y="141"/>
                  <a:pt x="1217" y="141"/>
                </a:cubicBezTo>
                <a:cubicBezTo>
                  <a:pt x="1217" y="232"/>
                  <a:pt x="1217" y="232"/>
                  <a:pt x="1217" y="232"/>
                </a:cubicBezTo>
                <a:cubicBezTo>
                  <a:pt x="1217" y="277"/>
                  <a:pt x="1238" y="300"/>
                  <a:pt x="1282" y="300"/>
                </a:cubicBezTo>
                <a:cubicBezTo>
                  <a:pt x="1300" y="300"/>
                  <a:pt x="1314" y="297"/>
                  <a:pt x="1323" y="293"/>
                </a:cubicBezTo>
                <a:cubicBezTo>
                  <a:pt x="1323" y="247"/>
                  <a:pt x="1323" y="247"/>
                  <a:pt x="1323" y="247"/>
                </a:cubicBezTo>
                <a:cubicBezTo>
                  <a:pt x="1316" y="251"/>
                  <a:pt x="1309" y="253"/>
                  <a:pt x="1303" y="253"/>
                </a:cubicBezTo>
                <a:cubicBezTo>
                  <a:pt x="1286" y="253"/>
                  <a:pt x="1278" y="242"/>
                  <a:pt x="1278" y="222"/>
                </a:cubicBezTo>
                <a:cubicBezTo>
                  <a:pt x="1278" y="141"/>
                  <a:pt x="1278" y="141"/>
                  <a:pt x="1278" y="141"/>
                </a:cubicBezTo>
                <a:cubicBezTo>
                  <a:pt x="1323" y="141"/>
                  <a:pt x="1323" y="141"/>
                  <a:pt x="1323" y="141"/>
                </a:cubicBezTo>
                <a:cubicBezTo>
                  <a:pt x="1323" y="96"/>
                  <a:pt x="1323" y="96"/>
                  <a:pt x="1323" y="96"/>
                </a:cubicBezTo>
                <a:cubicBezTo>
                  <a:pt x="1278" y="96"/>
                  <a:pt x="1278" y="96"/>
                  <a:pt x="1278" y="96"/>
                </a:cubicBezTo>
                <a:lnTo>
                  <a:pt x="1278" y="35"/>
                </a:lnTo>
                <a:close/>
                <a:moveTo>
                  <a:pt x="1385" y="236"/>
                </a:moveTo>
                <a:cubicBezTo>
                  <a:pt x="1374" y="236"/>
                  <a:pt x="1365" y="239"/>
                  <a:pt x="1359" y="245"/>
                </a:cubicBezTo>
                <a:cubicBezTo>
                  <a:pt x="1352" y="251"/>
                  <a:pt x="1348" y="258"/>
                  <a:pt x="1348" y="268"/>
                </a:cubicBezTo>
                <a:cubicBezTo>
                  <a:pt x="1348" y="277"/>
                  <a:pt x="1352" y="284"/>
                  <a:pt x="1358" y="291"/>
                </a:cubicBezTo>
                <a:cubicBezTo>
                  <a:pt x="1365" y="297"/>
                  <a:pt x="1373" y="300"/>
                  <a:pt x="1384" y="300"/>
                </a:cubicBezTo>
                <a:cubicBezTo>
                  <a:pt x="1394" y="300"/>
                  <a:pt x="1403" y="297"/>
                  <a:pt x="1410" y="291"/>
                </a:cubicBezTo>
                <a:cubicBezTo>
                  <a:pt x="1417" y="285"/>
                  <a:pt x="1420" y="277"/>
                  <a:pt x="1420" y="268"/>
                </a:cubicBezTo>
                <a:cubicBezTo>
                  <a:pt x="1420" y="258"/>
                  <a:pt x="1417" y="251"/>
                  <a:pt x="1410" y="245"/>
                </a:cubicBezTo>
                <a:cubicBezTo>
                  <a:pt x="1404" y="239"/>
                  <a:pt x="1395" y="236"/>
                  <a:pt x="1385" y="236"/>
                </a:cubicBezTo>
                <a:close/>
                <a:moveTo>
                  <a:pt x="1588" y="91"/>
                </a:moveTo>
                <a:cubicBezTo>
                  <a:pt x="1560" y="91"/>
                  <a:pt x="1539" y="103"/>
                  <a:pt x="1524" y="127"/>
                </a:cubicBezTo>
                <a:cubicBezTo>
                  <a:pt x="1524" y="127"/>
                  <a:pt x="1524" y="127"/>
                  <a:pt x="1524" y="127"/>
                </a:cubicBezTo>
                <a:cubicBezTo>
                  <a:pt x="1524" y="96"/>
                  <a:pt x="1524" y="96"/>
                  <a:pt x="1524" y="96"/>
                </a:cubicBezTo>
                <a:cubicBezTo>
                  <a:pt x="1462" y="96"/>
                  <a:pt x="1462" y="96"/>
                  <a:pt x="1462" y="96"/>
                </a:cubicBezTo>
                <a:cubicBezTo>
                  <a:pt x="1462" y="295"/>
                  <a:pt x="1462" y="295"/>
                  <a:pt x="1462" y="295"/>
                </a:cubicBezTo>
                <a:cubicBezTo>
                  <a:pt x="1524" y="295"/>
                  <a:pt x="1524" y="295"/>
                  <a:pt x="1524" y="295"/>
                </a:cubicBezTo>
                <a:cubicBezTo>
                  <a:pt x="1524" y="181"/>
                  <a:pt x="1524" y="181"/>
                  <a:pt x="1524" y="181"/>
                </a:cubicBezTo>
                <a:cubicBezTo>
                  <a:pt x="1524" y="169"/>
                  <a:pt x="1527" y="158"/>
                  <a:pt x="1534" y="150"/>
                </a:cubicBezTo>
                <a:cubicBezTo>
                  <a:pt x="1541" y="142"/>
                  <a:pt x="1550" y="138"/>
                  <a:pt x="1560" y="138"/>
                </a:cubicBezTo>
                <a:cubicBezTo>
                  <a:pt x="1582" y="138"/>
                  <a:pt x="1593" y="153"/>
                  <a:pt x="1593" y="184"/>
                </a:cubicBezTo>
                <a:cubicBezTo>
                  <a:pt x="1593" y="295"/>
                  <a:pt x="1593" y="295"/>
                  <a:pt x="1593" y="295"/>
                </a:cubicBezTo>
                <a:cubicBezTo>
                  <a:pt x="1655" y="295"/>
                  <a:pt x="1655" y="295"/>
                  <a:pt x="1655" y="295"/>
                </a:cubicBezTo>
                <a:cubicBezTo>
                  <a:pt x="1655" y="173"/>
                  <a:pt x="1655" y="173"/>
                  <a:pt x="1655" y="173"/>
                </a:cubicBezTo>
                <a:cubicBezTo>
                  <a:pt x="1655" y="118"/>
                  <a:pt x="1632" y="91"/>
                  <a:pt x="1588" y="91"/>
                </a:cubicBezTo>
                <a:close/>
                <a:moveTo>
                  <a:pt x="1703" y="0"/>
                </a:moveTo>
                <a:cubicBezTo>
                  <a:pt x="1703" y="295"/>
                  <a:pt x="1703" y="295"/>
                  <a:pt x="1703" y="295"/>
                </a:cubicBezTo>
                <a:cubicBezTo>
                  <a:pt x="1765" y="295"/>
                  <a:pt x="1765" y="295"/>
                  <a:pt x="1765" y="295"/>
                </a:cubicBezTo>
                <a:cubicBezTo>
                  <a:pt x="1765" y="0"/>
                  <a:pt x="1765" y="0"/>
                  <a:pt x="1765" y="0"/>
                </a:cubicBezTo>
                <a:lnTo>
                  <a:pt x="170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nl-NL" sz="1799" dirty="0"/>
          </a:p>
        </p:txBody>
      </p:sp>
      <p:sp>
        <p:nvSpPr>
          <p:cNvPr id="17" name="Freeform 9">
            <a:extLst>
              <a:ext uri="{FF2B5EF4-FFF2-40B4-BE49-F238E27FC236}">
                <a16:creationId xmlns:a16="http://schemas.microsoft.com/office/drawing/2014/main" id="{CDC6A206-75AC-4A75-97EE-B296C24E1C25}"/>
              </a:ext>
            </a:extLst>
          </p:cNvPr>
          <p:cNvSpPr>
            <a:spLocks noSelect="1"/>
          </p:cNvSpPr>
          <p:nvPr/>
        </p:nvSpPr>
        <p:spPr bwMode="gray">
          <a:xfrm>
            <a:off x="9490307" y="6071185"/>
            <a:ext cx="344611" cy="127079"/>
          </a:xfrm>
          <a:custGeom>
            <a:avLst/>
            <a:gdLst>
              <a:gd name="T0" fmla="*/ 316 w 813"/>
              <a:gd name="T1" fmla="*/ 171 h 300"/>
              <a:gd name="T2" fmla="*/ 316 w 813"/>
              <a:gd name="T3" fmla="*/ 295 h 300"/>
              <a:gd name="T4" fmla="*/ 255 w 813"/>
              <a:gd name="T5" fmla="*/ 295 h 300"/>
              <a:gd name="T6" fmla="*/ 255 w 813"/>
              <a:gd name="T7" fmla="*/ 181 h 300"/>
              <a:gd name="T8" fmla="*/ 223 w 813"/>
              <a:gd name="T9" fmla="*/ 138 h 300"/>
              <a:gd name="T10" fmla="*/ 198 w 813"/>
              <a:gd name="T11" fmla="*/ 151 h 300"/>
              <a:gd name="T12" fmla="*/ 189 w 813"/>
              <a:gd name="T13" fmla="*/ 184 h 300"/>
              <a:gd name="T14" fmla="*/ 189 w 813"/>
              <a:gd name="T15" fmla="*/ 295 h 300"/>
              <a:gd name="T16" fmla="*/ 127 w 813"/>
              <a:gd name="T17" fmla="*/ 295 h 300"/>
              <a:gd name="T18" fmla="*/ 127 w 813"/>
              <a:gd name="T19" fmla="*/ 180 h 300"/>
              <a:gd name="T20" fmla="*/ 96 w 813"/>
              <a:gd name="T21" fmla="*/ 138 h 300"/>
              <a:gd name="T22" fmla="*/ 71 w 813"/>
              <a:gd name="T23" fmla="*/ 150 h 300"/>
              <a:gd name="T24" fmla="*/ 61 w 813"/>
              <a:gd name="T25" fmla="*/ 184 h 300"/>
              <a:gd name="T26" fmla="*/ 61 w 813"/>
              <a:gd name="T27" fmla="*/ 295 h 300"/>
              <a:gd name="T28" fmla="*/ 0 w 813"/>
              <a:gd name="T29" fmla="*/ 295 h 300"/>
              <a:gd name="T30" fmla="*/ 0 w 813"/>
              <a:gd name="T31" fmla="*/ 96 h 300"/>
              <a:gd name="T32" fmla="*/ 61 w 813"/>
              <a:gd name="T33" fmla="*/ 96 h 300"/>
              <a:gd name="T34" fmla="*/ 61 w 813"/>
              <a:gd name="T35" fmla="*/ 127 h 300"/>
              <a:gd name="T36" fmla="*/ 62 w 813"/>
              <a:gd name="T37" fmla="*/ 127 h 300"/>
              <a:gd name="T38" fmla="*/ 89 w 813"/>
              <a:gd name="T39" fmla="*/ 101 h 300"/>
              <a:gd name="T40" fmla="*/ 126 w 813"/>
              <a:gd name="T41" fmla="*/ 91 h 300"/>
              <a:gd name="T42" fmla="*/ 184 w 813"/>
              <a:gd name="T43" fmla="*/ 128 h 300"/>
              <a:gd name="T44" fmla="*/ 251 w 813"/>
              <a:gd name="T45" fmla="*/ 91 h 300"/>
              <a:gd name="T46" fmla="*/ 316 w 813"/>
              <a:gd name="T47" fmla="*/ 171 h 300"/>
              <a:gd name="T48" fmla="*/ 551 w 813"/>
              <a:gd name="T49" fmla="*/ 117 h 300"/>
              <a:gd name="T50" fmla="*/ 572 w 813"/>
              <a:gd name="T51" fmla="*/ 190 h 300"/>
              <a:gd name="T52" fmla="*/ 547 w 813"/>
              <a:gd name="T53" fmla="*/ 270 h 300"/>
              <a:gd name="T54" fmla="*/ 482 w 813"/>
              <a:gd name="T55" fmla="*/ 300 h 300"/>
              <a:gd name="T56" fmla="*/ 427 w 813"/>
              <a:gd name="T57" fmla="*/ 272 h 300"/>
              <a:gd name="T58" fmla="*/ 426 w 813"/>
              <a:gd name="T59" fmla="*/ 272 h 300"/>
              <a:gd name="T60" fmla="*/ 426 w 813"/>
              <a:gd name="T61" fmla="*/ 295 h 300"/>
              <a:gd name="T62" fmla="*/ 365 w 813"/>
              <a:gd name="T63" fmla="*/ 295 h 300"/>
              <a:gd name="T64" fmla="*/ 365 w 813"/>
              <a:gd name="T65" fmla="*/ 0 h 300"/>
              <a:gd name="T66" fmla="*/ 426 w 813"/>
              <a:gd name="T67" fmla="*/ 0 h 300"/>
              <a:gd name="T68" fmla="*/ 426 w 813"/>
              <a:gd name="T69" fmla="*/ 126 h 300"/>
              <a:gd name="T70" fmla="*/ 427 w 813"/>
              <a:gd name="T71" fmla="*/ 126 h 300"/>
              <a:gd name="T72" fmla="*/ 492 w 813"/>
              <a:gd name="T73" fmla="*/ 91 h 300"/>
              <a:gd name="T74" fmla="*/ 551 w 813"/>
              <a:gd name="T75" fmla="*/ 117 h 300"/>
              <a:gd name="T76" fmla="*/ 509 w 813"/>
              <a:gd name="T77" fmla="*/ 191 h 300"/>
              <a:gd name="T78" fmla="*/ 498 w 813"/>
              <a:gd name="T79" fmla="*/ 152 h 300"/>
              <a:gd name="T80" fmla="*/ 468 w 813"/>
              <a:gd name="T81" fmla="*/ 138 h 300"/>
              <a:gd name="T82" fmla="*/ 437 w 813"/>
              <a:gd name="T83" fmla="*/ 152 h 300"/>
              <a:gd name="T84" fmla="*/ 425 w 813"/>
              <a:gd name="T85" fmla="*/ 188 h 300"/>
              <a:gd name="T86" fmla="*/ 425 w 813"/>
              <a:gd name="T87" fmla="*/ 208 h 300"/>
              <a:gd name="T88" fmla="*/ 436 w 813"/>
              <a:gd name="T89" fmla="*/ 240 h 300"/>
              <a:gd name="T90" fmla="*/ 465 w 813"/>
              <a:gd name="T91" fmla="*/ 253 h 300"/>
              <a:gd name="T92" fmla="*/ 497 w 813"/>
              <a:gd name="T93" fmla="*/ 237 h 300"/>
              <a:gd name="T94" fmla="*/ 509 w 813"/>
              <a:gd name="T95" fmla="*/ 191 h 300"/>
              <a:gd name="T96" fmla="*/ 813 w 813"/>
              <a:gd name="T97" fmla="*/ 193 h 300"/>
              <a:gd name="T98" fmla="*/ 784 w 813"/>
              <a:gd name="T99" fmla="*/ 271 h 300"/>
              <a:gd name="T100" fmla="*/ 704 w 813"/>
              <a:gd name="T101" fmla="*/ 300 h 300"/>
              <a:gd name="T102" fmla="*/ 626 w 813"/>
              <a:gd name="T103" fmla="*/ 272 h 300"/>
              <a:gd name="T104" fmla="*/ 597 w 813"/>
              <a:gd name="T105" fmla="*/ 196 h 300"/>
              <a:gd name="T106" fmla="*/ 627 w 813"/>
              <a:gd name="T107" fmla="*/ 119 h 300"/>
              <a:gd name="T108" fmla="*/ 707 w 813"/>
              <a:gd name="T109" fmla="*/ 91 h 300"/>
              <a:gd name="T110" fmla="*/ 785 w 813"/>
              <a:gd name="T111" fmla="*/ 119 h 300"/>
              <a:gd name="T112" fmla="*/ 813 w 813"/>
              <a:gd name="T113" fmla="*/ 193 h 300"/>
              <a:gd name="T114" fmla="*/ 750 w 813"/>
              <a:gd name="T115" fmla="*/ 194 h 300"/>
              <a:gd name="T116" fmla="*/ 706 w 813"/>
              <a:gd name="T117" fmla="*/ 138 h 300"/>
              <a:gd name="T118" fmla="*/ 672 w 813"/>
              <a:gd name="T119" fmla="*/ 153 h 300"/>
              <a:gd name="T120" fmla="*/ 660 w 813"/>
              <a:gd name="T121" fmla="*/ 195 h 300"/>
              <a:gd name="T122" fmla="*/ 706 w 813"/>
              <a:gd name="T123" fmla="*/ 253 h 300"/>
              <a:gd name="T124" fmla="*/ 750 w 813"/>
              <a:gd name="T125" fmla="*/ 19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13" h="300">
                <a:moveTo>
                  <a:pt x="316" y="171"/>
                </a:moveTo>
                <a:cubicBezTo>
                  <a:pt x="316" y="295"/>
                  <a:pt x="316" y="295"/>
                  <a:pt x="316" y="295"/>
                </a:cubicBezTo>
                <a:cubicBezTo>
                  <a:pt x="255" y="295"/>
                  <a:pt x="255" y="295"/>
                  <a:pt x="255" y="295"/>
                </a:cubicBezTo>
                <a:cubicBezTo>
                  <a:pt x="255" y="181"/>
                  <a:pt x="255" y="181"/>
                  <a:pt x="255" y="181"/>
                </a:cubicBezTo>
                <a:cubicBezTo>
                  <a:pt x="255" y="152"/>
                  <a:pt x="244" y="138"/>
                  <a:pt x="223" y="138"/>
                </a:cubicBezTo>
                <a:cubicBezTo>
                  <a:pt x="213" y="138"/>
                  <a:pt x="204" y="142"/>
                  <a:pt x="198" y="151"/>
                </a:cubicBezTo>
                <a:cubicBezTo>
                  <a:pt x="192" y="160"/>
                  <a:pt x="189" y="171"/>
                  <a:pt x="189" y="184"/>
                </a:cubicBezTo>
                <a:cubicBezTo>
                  <a:pt x="189" y="295"/>
                  <a:pt x="189" y="295"/>
                  <a:pt x="189" y="295"/>
                </a:cubicBezTo>
                <a:cubicBezTo>
                  <a:pt x="127" y="295"/>
                  <a:pt x="127" y="295"/>
                  <a:pt x="127" y="295"/>
                </a:cubicBezTo>
                <a:cubicBezTo>
                  <a:pt x="127" y="180"/>
                  <a:pt x="127" y="180"/>
                  <a:pt x="127" y="180"/>
                </a:cubicBezTo>
                <a:cubicBezTo>
                  <a:pt x="127" y="152"/>
                  <a:pt x="117" y="138"/>
                  <a:pt x="96" y="138"/>
                </a:cubicBezTo>
                <a:cubicBezTo>
                  <a:pt x="85" y="138"/>
                  <a:pt x="77" y="142"/>
                  <a:pt x="71" y="150"/>
                </a:cubicBezTo>
                <a:cubicBezTo>
                  <a:pt x="64" y="159"/>
                  <a:pt x="61" y="170"/>
                  <a:pt x="61" y="184"/>
                </a:cubicBezTo>
                <a:cubicBezTo>
                  <a:pt x="61" y="295"/>
                  <a:pt x="61" y="295"/>
                  <a:pt x="61" y="295"/>
                </a:cubicBezTo>
                <a:cubicBezTo>
                  <a:pt x="0" y="295"/>
                  <a:pt x="0" y="295"/>
                  <a:pt x="0" y="295"/>
                </a:cubicBezTo>
                <a:cubicBezTo>
                  <a:pt x="0" y="96"/>
                  <a:pt x="0" y="96"/>
                  <a:pt x="0" y="96"/>
                </a:cubicBezTo>
                <a:cubicBezTo>
                  <a:pt x="61" y="96"/>
                  <a:pt x="61" y="96"/>
                  <a:pt x="61" y="96"/>
                </a:cubicBezTo>
                <a:cubicBezTo>
                  <a:pt x="61" y="127"/>
                  <a:pt x="61" y="127"/>
                  <a:pt x="61" y="127"/>
                </a:cubicBezTo>
                <a:cubicBezTo>
                  <a:pt x="62" y="127"/>
                  <a:pt x="62" y="127"/>
                  <a:pt x="62" y="127"/>
                </a:cubicBezTo>
                <a:cubicBezTo>
                  <a:pt x="68" y="116"/>
                  <a:pt x="77" y="108"/>
                  <a:pt x="89" y="101"/>
                </a:cubicBezTo>
                <a:cubicBezTo>
                  <a:pt x="100" y="94"/>
                  <a:pt x="113" y="91"/>
                  <a:pt x="126" y="91"/>
                </a:cubicBezTo>
                <a:cubicBezTo>
                  <a:pt x="154" y="91"/>
                  <a:pt x="174" y="103"/>
                  <a:pt x="184" y="128"/>
                </a:cubicBezTo>
                <a:cubicBezTo>
                  <a:pt x="199" y="103"/>
                  <a:pt x="222" y="91"/>
                  <a:pt x="251" y="91"/>
                </a:cubicBezTo>
                <a:cubicBezTo>
                  <a:pt x="294" y="91"/>
                  <a:pt x="316" y="118"/>
                  <a:pt x="316" y="171"/>
                </a:cubicBezTo>
                <a:close/>
                <a:moveTo>
                  <a:pt x="551" y="117"/>
                </a:moveTo>
                <a:cubicBezTo>
                  <a:pt x="565" y="135"/>
                  <a:pt x="572" y="159"/>
                  <a:pt x="572" y="190"/>
                </a:cubicBezTo>
                <a:cubicBezTo>
                  <a:pt x="572" y="223"/>
                  <a:pt x="564" y="250"/>
                  <a:pt x="547" y="270"/>
                </a:cubicBezTo>
                <a:cubicBezTo>
                  <a:pt x="531" y="290"/>
                  <a:pt x="510" y="300"/>
                  <a:pt x="482" y="300"/>
                </a:cubicBezTo>
                <a:cubicBezTo>
                  <a:pt x="458" y="300"/>
                  <a:pt x="439" y="291"/>
                  <a:pt x="427" y="272"/>
                </a:cubicBezTo>
                <a:cubicBezTo>
                  <a:pt x="426" y="272"/>
                  <a:pt x="426" y="272"/>
                  <a:pt x="426" y="272"/>
                </a:cubicBezTo>
                <a:cubicBezTo>
                  <a:pt x="426" y="295"/>
                  <a:pt x="426" y="295"/>
                  <a:pt x="426" y="295"/>
                </a:cubicBezTo>
                <a:cubicBezTo>
                  <a:pt x="365" y="295"/>
                  <a:pt x="365" y="295"/>
                  <a:pt x="365" y="295"/>
                </a:cubicBezTo>
                <a:cubicBezTo>
                  <a:pt x="365" y="0"/>
                  <a:pt x="365" y="0"/>
                  <a:pt x="365" y="0"/>
                </a:cubicBezTo>
                <a:cubicBezTo>
                  <a:pt x="426" y="0"/>
                  <a:pt x="426" y="0"/>
                  <a:pt x="426" y="0"/>
                </a:cubicBezTo>
                <a:cubicBezTo>
                  <a:pt x="426" y="126"/>
                  <a:pt x="426" y="126"/>
                  <a:pt x="426" y="126"/>
                </a:cubicBezTo>
                <a:cubicBezTo>
                  <a:pt x="427" y="126"/>
                  <a:pt x="427" y="126"/>
                  <a:pt x="427" y="126"/>
                </a:cubicBezTo>
                <a:cubicBezTo>
                  <a:pt x="442" y="103"/>
                  <a:pt x="464" y="91"/>
                  <a:pt x="492" y="91"/>
                </a:cubicBezTo>
                <a:cubicBezTo>
                  <a:pt x="517" y="91"/>
                  <a:pt x="537" y="100"/>
                  <a:pt x="551" y="117"/>
                </a:cubicBezTo>
                <a:close/>
                <a:moveTo>
                  <a:pt x="509" y="191"/>
                </a:moveTo>
                <a:cubicBezTo>
                  <a:pt x="509" y="174"/>
                  <a:pt x="505" y="161"/>
                  <a:pt x="498" y="152"/>
                </a:cubicBezTo>
                <a:cubicBezTo>
                  <a:pt x="491" y="143"/>
                  <a:pt x="481" y="138"/>
                  <a:pt x="468" y="138"/>
                </a:cubicBezTo>
                <a:cubicBezTo>
                  <a:pt x="456" y="138"/>
                  <a:pt x="445" y="143"/>
                  <a:pt x="437" y="152"/>
                </a:cubicBezTo>
                <a:cubicBezTo>
                  <a:pt x="429" y="161"/>
                  <a:pt x="425" y="173"/>
                  <a:pt x="425" y="188"/>
                </a:cubicBezTo>
                <a:cubicBezTo>
                  <a:pt x="425" y="208"/>
                  <a:pt x="425" y="208"/>
                  <a:pt x="425" y="208"/>
                </a:cubicBezTo>
                <a:cubicBezTo>
                  <a:pt x="425" y="221"/>
                  <a:pt x="429" y="232"/>
                  <a:pt x="436" y="240"/>
                </a:cubicBezTo>
                <a:cubicBezTo>
                  <a:pt x="444" y="249"/>
                  <a:pt x="453" y="253"/>
                  <a:pt x="465" y="253"/>
                </a:cubicBezTo>
                <a:cubicBezTo>
                  <a:pt x="479" y="253"/>
                  <a:pt x="489" y="247"/>
                  <a:pt x="497" y="237"/>
                </a:cubicBezTo>
                <a:cubicBezTo>
                  <a:pt x="505" y="226"/>
                  <a:pt x="509" y="210"/>
                  <a:pt x="509" y="191"/>
                </a:cubicBezTo>
                <a:close/>
                <a:moveTo>
                  <a:pt x="813" y="193"/>
                </a:moveTo>
                <a:cubicBezTo>
                  <a:pt x="813" y="226"/>
                  <a:pt x="803" y="252"/>
                  <a:pt x="784" y="271"/>
                </a:cubicBezTo>
                <a:cubicBezTo>
                  <a:pt x="764" y="290"/>
                  <a:pt x="738" y="300"/>
                  <a:pt x="704" y="300"/>
                </a:cubicBezTo>
                <a:cubicBezTo>
                  <a:pt x="671" y="300"/>
                  <a:pt x="645" y="291"/>
                  <a:pt x="626" y="272"/>
                </a:cubicBezTo>
                <a:cubicBezTo>
                  <a:pt x="607" y="253"/>
                  <a:pt x="597" y="228"/>
                  <a:pt x="597" y="196"/>
                </a:cubicBezTo>
                <a:cubicBezTo>
                  <a:pt x="597" y="163"/>
                  <a:pt x="607" y="137"/>
                  <a:pt x="627" y="119"/>
                </a:cubicBezTo>
                <a:cubicBezTo>
                  <a:pt x="647" y="100"/>
                  <a:pt x="673" y="91"/>
                  <a:pt x="707" y="91"/>
                </a:cubicBezTo>
                <a:cubicBezTo>
                  <a:pt x="740" y="91"/>
                  <a:pt x="766" y="100"/>
                  <a:pt x="785" y="119"/>
                </a:cubicBezTo>
                <a:cubicBezTo>
                  <a:pt x="804" y="137"/>
                  <a:pt x="813" y="162"/>
                  <a:pt x="813" y="193"/>
                </a:cubicBezTo>
                <a:close/>
                <a:moveTo>
                  <a:pt x="750" y="194"/>
                </a:moveTo>
                <a:cubicBezTo>
                  <a:pt x="750" y="157"/>
                  <a:pt x="735" y="138"/>
                  <a:pt x="706" y="138"/>
                </a:cubicBezTo>
                <a:cubicBezTo>
                  <a:pt x="691" y="138"/>
                  <a:pt x="680" y="143"/>
                  <a:pt x="672" y="153"/>
                </a:cubicBezTo>
                <a:cubicBezTo>
                  <a:pt x="664" y="163"/>
                  <a:pt x="660" y="177"/>
                  <a:pt x="660" y="195"/>
                </a:cubicBezTo>
                <a:cubicBezTo>
                  <a:pt x="660" y="234"/>
                  <a:pt x="675" y="253"/>
                  <a:pt x="706" y="253"/>
                </a:cubicBezTo>
                <a:cubicBezTo>
                  <a:pt x="736" y="253"/>
                  <a:pt x="750" y="233"/>
                  <a:pt x="750" y="19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nl-NL" sz="1799" dirty="0"/>
          </a:p>
        </p:txBody>
      </p:sp>
      <p:sp>
        <p:nvSpPr>
          <p:cNvPr id="24" name="Freeform 13">
            <a:extLst>
              <a:ext uri="{FF2B5EF4-FFF2-40B4-BE49-F238E27FC236}">
                <a16:creationId xmlns:a16="http://schemas.microsoft.com/office/drawing/2014/main" id="{31D0FF1F-7CCB-4A92-903F-3DD77450A463}"/>
              </a:ext>
            </a:extLst>
          </p:cNvPr>
          <p:cNvSpPr>
            <a:spLocks noSelect="1"/>
          </p:cNvSpPr>
          <p:nvPr/>
        </p:nvSpPr>
        <p:spPr bwMode="gray">
          <a:xfrm>
            <a:off x="4762" y="719138"/>
            <a:ext cx="2298102" cy="1441450"/>
          </a:xfrm>
          <a:custGeom>
            <a:avLst/>
            <a:gdLst>
              <a:gd name="T0" fmla="*/ 5433 w 5433"/>
              <a:gd name="T1" fmla="*/ 750 h 3403"/>
              <a:gd name="T2" fmla="*/ 4683 w 5433"/>
              <a:gd name="T3" fmla="*/ 0 h 3403"/>
              <a:gd name="T4" fmla="*/ 0 w 5433"/>
              <a:gd name="T5" fmla="*/ 0 h 3403"/>
              <a:gd name="T6" fmla="*/ 0 w 5433"/>
              <a:gd name="T7" fmla="*/ 3403 h 3403"/>
              <a:gd name="T8" fmla="*/ 5433 w 5433"/>
              <a:gd name="T9" fmla="*/ 3403 h 3403"/>
              <a:gd name="T10" fmla="*/ 5433 w 5433"/>
              <a:gd name="T11" fmla="*/ 750 h 3403"/>
            </a:gdLst>
            <a:ahLst/>
            <a:cxnLst>
              <a:cxn ang="0">
                <a:pos x="T0" y="T1"/>
              </a:cxn>
              <a:cxn ang="0">
                <a:pos x="T2" y="T3"/>
              </a:cxn>
              <a:cxn ang="0">
                <a:pos x="T4" y="T5"/>
              </a:cxn>
              <a:cxn ang="0">
                <a:pos x="T6" y="T7"/>
              </a:cxn>
              <a:cxn ang="0">
                <a:pos x="T8" y="T9"/>
              </a:cxn>
              <a:cxn ang="0">
                <a:pos x="T10" y="T11"/>
              </a:cxn>
            </a:cxnLst>
            <a:rect l="0" t="0" r="r" b="b"/>
            <a:pathLst>
              <a:path w="5433" h="3403">
                <a:moveTo>
                  <a:pt x="5433" y="750"/>
                </a:moveTo>
                <a:cubicBezTo>
                  <a:pt x="5433" y="338"/>
                  <a:pt x="5095" y="0"/>
                  <a:pt x="4683" y="0"/>
                </a:cubicBezTo>
                <a:cubicBezTo>
                  <a:pt x="0" y="0"/>
                  <a:pt x="0" y="0"/>
                  <a:pt x="0" y="0"/>
                </a:cubicBezTo>
                <a:cubicBezTo>
                  <a:pt x="0" y="3403"/>
                  <a:pt x="0" y="3403"/>
                  <a:pt x="0" y="3403"/>
                </a:cubicBezTo>
                <a:cubicBezTo>
                  <a:pt x="5433" y="3403"/>
                  <a:pt x="5433" y="3403"/>
                  <a:pt x="5433" y="3403"/>
                </a:cubicBezTo>
                <a:lnTo>
                  <a:pt x="5433" y="750"/>
                </a:lnTo>
                <a:close/>
              </a:path>
            </a:pathLst>
          </a:custGeom>
          <a:solidFill>
            <a:srgbClr val="009EE2"/>
          </a:solidFill>
          <a:ln>
            <a:noFill/>
          </a:ln>
          <a:effectLst>
            <a:outerShdw blurRad="76200" sx="104000" sy="104000" algn="ctr" rotWithShape="0">
              <a:srgbClr val="D0CECE">
                <a:alpha val="76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nl-NL" sz="1799" dirty="0"/>
          </a:p>
        </p:txBody>
      </p:sp>
      <p:pic>
        <p:nvPicPr>
          <p:cNvPr id="26" name="***logo">
            <a:extLst>
              <a:ext uri="{FF2B5EF4-FFF2-40B4-BE49-F238E27FC236}">
                <a16:creationId xmlns:a16="http://schemas.microsoft.com/office/drawing/2014/main" id="{A2409C37-EC2C-4007-89C3-F83F32B5BFF0}"/>
              </a:ext>
            </a:extLst>
          </p:cNvPr>
          <p:cNvPicPr>
            <a:picLocks noSelect="1" noChangeAspect="1"/>
          </p:cNvPicPr>
          <p:nvPr/>
        </p:nvPicPr>
        <p:blipFill>
          <a:blip r:embed="rId3"/>
          <a:stretch>
            <a:fillRect/>
          </a:stretch>
        </p:blipFill>
        <p:spPr bwMode="gray">
          <a:xfrm>
            <a:off x="4679" y="719280"/>
            <a:ext cx="2298002" cy="1440600"/>
          </a:xfrm>
          <a:prstGeom prst="rect">
            <a:avLst/>
          </a:prstGeom>
        </p:spPr>
      </p:pic>
    </p:spTree>
    <p:extLst>
      <p:ext uri="{BB962C8B-B14F-4D97-AF65-F5344CB8AC3E}">
        <p14:creationId xmlns:p14="http://schemas.microsoft.com/office/powerpoint/2010/main" val="2561688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noSelect="1"/>
          </p:cNvSpPr>
          <p:nvPr>
            <p:ph type="title" hasCustomPrompt="1"/>
          </p:nvPr>
        </p:nvSpPr>
        <p:spPr bwMode="gray"/>
        <p:txBody>
          <a:bodyPr/>
          <a:lstStyle/>
          <a:p>
            <a:r>
              <a:rPr lang="nl-NL" noProof="1"/>
              <a:t>[Titel]</a:t>
            </a:r>
          </a:p>
        </p:txBody>
      </p:sp>
    </p:spTree>
    <p:extLst>
      <p:ext uri="{BB962C8B-B14F-4D97-AF65-F5344CB8AC3E}">
        <p14:creationId xmlns:p14="http://schemas.microsoft.com/office/powerpoint/2010/main" val="26044534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2"/>
        </a:solidFill>
        <a:effectLst/>
      </p:bgPr>
    </p:bg>
    <p:spTree>
      <p:nvGrpSpPr>
        <p:cNvPr id="1" name=""/>
        <p:cNvGrpSpPr/>
        <p:nvPr/>
      </p:nvGrpSpPr>
      <p:grpSpPr>
        <a:xfrm>
          <a:off x="0" y="0"/>
          <a:ext cx="0" cy="0"/>
          <a:chOff x="0" y="0"/>
          <a:chExt cx="0" cy="0"/>
        </a:xfrm>
      </p:grpSpPr>
      <p:pic>
        <p:nvPicPr>
          <p:cNvPr id="14" name="Afbeelding 13" hidden="1">
            <a:extLst>
              <a:ext uri="{FF2B5EF4-FFF2-40B4-BE49-F238E27FC236}">
                <a16:creationId xmlns:a16="http://schemas.microsoft.com/office/drawing/2014/main" id="{60ABDAD1-1417-4A76-B2E5-DEB5397BB4D7}"/>
              </a:ext>
            </a:extLst>
          </p:cNvPr>
          <p:cNvPicPr>
            <a:picLocks noSelect="1" noChangeAspect="1"/>
          </p:cNvPicPr>
          <p:nvPr/>
        </p:nvPicPr>
        <p:blipFill>
          <a:blip/>
          <a:stretch>
            <a:fillRect/>
          </a:stretch>
        </p:blipFill>
        <p:spPr>
          <a:xfrm>
            <a:off x="3392" y="0"/>
            <a:ext cx="12185216" cy="6858000"/>
          </a:xfrm>
          <a:prstGeom prst="rect">
            <a:avLst/>
          </a:prstGeom>
        </p:spPr>
      </p:pic>
      <p:pic>
        <p:nvPicPr>
          <p:cNvPr id="10" name="***druppels">
            <a:extLst>
              <a:ext uri="{FF2B5EF4-FFF2-40B4-BE49-F238E27FC236}">
                <a16:creationId xmlns:a16="http://schemas.microsoft.com/office/drawing/2014/main" id="{720F36EC-87A9-44DD-BB0D-0AAA2D3BE9E8}"/>
              </a:ext>
            </a:extLst>
          </p:cNvPr>
          <p:cNvPicPr>
            <a:picLocks noSelect="1" noChangeAspect="1"/>
          </p:cNvPicPr>
          <p:nvPr/>
        </p:nvPicPr>
        <p:blipFill>
          <a:blip r:embed="rId13"/>
          <a:stretch>
            <a:fillRect/>
          </a:stretch>
        </p:blipFill>
        <p:spPr bwMode="gray">
          <a:xfrm>
            <a:off x="0" y="0"/>
            <a:ext cx="2529181" cy="6858000"/>
          </a:xfrm>
          <a:prstGeom prst="rect">
            <a:avLst/>
          </a:prstGeom>
        </p:spPr>
      </p:pic>
      <p:sp>
        <p:nvSpPr>
          <p:cNvPr id="2" name="Tijdelijke aanduiding voor titel 1"/>
          <p:cNvSpPr>
            <a:spLocks noGrp="1" noSelect="1"/>
          </p:cNvSpPr>
          <p:nvPr>
            <p:ph type="title"/>
          </p:nvPr>
        </p:nvSpPr>
        <p:spPr bwMode="gray">
          <a:xfrm>
            <a:off x="1328393" y="377788"/>
            <a:ext cx="8151101" cy="1143000"/>
          </a:xfrm>
          <a:prstGeom prst="rect">
            <a:avLst/>
          </a:prstGeom>
        </p:spPr>
        <p:txBody>
          <a:bodyPr vert="horz" lIns="0" tIns="0" rIns="0" bIns="0" rtlCol="0" anchor="b">
            <a:noAutofit/>
          </a:bodyPr>
          <a:lstStyle/>
          <a:p>
            <a:r>
              <a:rPr lang="nl-NL" noProof="1"/>
              <a:t>Klik om de stijl te bewerken</a:t>
            </a:r>
          </a:p>
        </p:txBody>
      </p:sp>
      <p:sp>
        <p:nvSpPr>
          <p:cNvPr id="3" name="Tijdelijke aanduiding voor tekst 2 (JU-Free)"/>
          <p:cNvSpPr>
            <a:spLocks noGrp="1"/>
          </p:cNvSpPr>
          <p:nvPr>
            <p:ph type="body" idx="1"/>
          </p:nvPr>
        </p:nvSpPr>
        <p:spPr bwMode="gray">
          <a:xfrm>
            <a:off x="1344709" y="2312877"/>
            <a:ext cx="8710700" cy="3384377"/>
          </a:xfrm>
          <a:prstGeom prst="rect">
            <a:avLst/>
          </a:prstGeom>
        </p:spPr>
        <p:txBody>
          <a:bodyPr vert="horz" lIns="0" tIns="0" rIns="0" bIns="0" rtlCol="0">
            <a:noAutofit/>
          </a:bodyPr>
          <a:lstStyle/>
          <a:p>
            <a:pPr lvl="0"/>
            <a:r>
              <a:rPr lang="nl-NL" noProof="1"/>
              <a:t>JU-LEVEL1=Opsomming 1e niveau</a:t>
            </a:r>
          </a:p>
          <a:p>
            <a:pPr lvl="1"/>
            <a:r>
              <a:rPr lang="nl-NL" noProof="1"/>
              <a:t>JU-LEVEL2=Opsomming 2e niveau</a:t>
            </a:r>
          </a:p>
          <a:p>
            <a:pPr lvl="2"/>
            <a:r>
              <a:rPr lang="nl-NL" noProof="1"/>
              <a:t>JU-LEVEL3=Opsomming 3e niveau</a:t>
            </a:r>
          </a:p>
          <a:p>
            <a:pPr lvl="3"/>
            <a:r>
              <a:rPr lang="nl-NL" noProof="1"/>
              <a:t>JU-LEVEL4=Kop</a:t>
            </a:r>
          </a:p>
          <a:p>
            <a:pPr lvl="4"/>
            <a:r>
              <a:rPr lang="nl-NL" noProof="1"/>
              <a:t>JU-LEVEL5=Basistekst</a:t>
            </a:r>
          </a:p>
          <a:p>
            <a:pPr lvl="5"/>
            <a:r>
              <a:rPr lang="nl-NL" noProof="1"/>
              <a:t>JU-LEVEL6=Zwevend 1e niveau</a:t>
            </a:r>
          </a:p>
          <a:p>
            <a:pPr lvl="6"/>
            <a:r>
              <a:rPr lang="nl-NL" noProof="1"/>
              <a:t>JU-LEVEL7=Zwevend 2e niveau</a:t>
            </a:r>
          </a:p>
          <a:p>
            <a:pPr lvl="7"/>
            <a:r>
              <a:rPr lang="nl-NL" noProof="1"/>
              <a:t>JU-LEVEL8=Zwevend 3e niveau</a:t>
            </a:r>
          </a:p>
          <a:p>
            <a:pPr lvl="8"/>
            <a:r>
              <a:rPr lang="nl-NL" noProof="1"/>
              <a:t>JU-LEVEL9=Negende niveau</a:t>
            </a:r>
          </a:p>
        </p:txBody>
      </p:sp>
      <p:sp>
        <p:nvSpPr>
          <p:cNvPr id="4" name="Tijdelijke aanduiding voor datum 3"/>
          <p:cNvSpPr>
            <a:spLocks noGrp="1" noSelect="1"/>
          </p:cNvSpPr>
          <p:nvPr>
            <p:ph type="dt" sz="half" idx="2"/>
          </p:nvPr>
        </p:nvSpPr>
        <p:spPr bwMode="gray">
          <a:xfrm>
            <a:off x="184499" y="6021288"/>
            <a:ext cx="1704655" cy="252000"/>
          </a:xfrm>
          <a:prstGeom prst="rect">
            <a:avLst/>
          </a:prstGeom>
        </p:spPr>
        <p:txBody>
          <a:bodyPr vert="horz" lIns="0" tIns="0" rIns="0" bIns="0" rtlCol="0" anchor="t">
            <a:noAutofit/>
          </a:bodyPr>
          <a:lstStyle>
            <a:lvl1pPr algn="r">
              <a:defRPr sz="1600" b="1">
                <a:solidFill>
                  <a:schemeClr val="bg1"/>
                </a:solidFill>
                <a:latin typeface="+mj-lt"/>
              </a:defRPr>
            </a:lvl1pPr>
          </a:lstStyle>
          <a:p>
            <a:fld id="{E6E18D78-A130-4D00-8E51-5C8A7FE4681B}" type="datetimeFigureOut">
              <a:rPr lang="nl-NL" smtClean="0"/>
              <a:t>27-10-2022</a:t>
            </a:fld>
            <a:endParaRPr lang="nl-NL"/>
          </a:p>
        </p:txBody>
      </p:sp>
      <p:sp>
        <p:nvSpPr>
          <p:cNvPr id="5" name="Tijdelijke aanduiding voor voettekst 4"/>
          <p:cNvSpPr>
            <a:spLocks noGrp="1" noSelect="1"/>
          </p:cNvSpPr>
          <p:nvPr>
            <p:ph type="ftr" sz="quarter" idx="3"/>
          </p:nvPr>
        </p:nvSpPr>
        <p:spPr bwMode="gray">
          <a:xfrm>
            <a:off x="2100596" y="6021288"/>
            <a:ext cx="6263881" cy="252000"/>
          </a:xfrm>
          <a:prstGeom prst="rect">
            <a:avLst/>
          </a:prstGeom>
        </p:spPr>
        <p:txBody>
          <a:bodyPr vert="horz" lIns="0" tIns="0" rIns="0" bIns="0" rtlCol="0" anchor="t">
            <a:noAutofit/>
          </a:bodyPr>
          <a:lstStyle>
            <a:lvl1pPr algn="l">
              <a:defRPr sz="1600" b="1">
                <a:solidFill>
                  <a:schemeClr val="bg1"/>
                </a:solidFill>
                <a:latin typeface="+mj-lt"/>
              </a:defRPr>
            </a:lvl1pPr>
          </a:lstStyle>
          <a:p>
            <a:endParaRPr lang="nl-NL"/>
          </a:p>
        </p:txBody>
      </p:sp>
      <p:sp>
        <p:nvSpPr>
          <p:cNvPr id="6" name="Tijdelijke aanduiding voor dianummer 5"/>
          <p:cNvSpPr>
            <a:spLocks noGrp="1" noSelect="1"/>
          </p:cNvSpPr>
          <p:nvPr>
            <p:ph type="sldNum" sz="quarter" idx="4"/>
          </p:nvPr>
        </p:nvSpPr>
        <p:spPr bwMode="gray">
          <a:xfrm>
            <a:off x="9983420" y="6021288"/>
            <a:ext cx="1613382" cy="252000"/>
          </a:xfrm>
          <a:prstGeom prst="rect">
            <a:avLst/>
          </a:prstGeom>
        </p:spPr>
        <p:txBody>
          <a:bodyPr vert="horz" lIns="0" tIns="0" rIns="0" bIns="0" rtlCol="0" anchor="ctr">
            <a:noAutofit/>
          </a:bodyPr>
          <a:lstStyle>
            <a:lvl1pPr algn="r">
              <a:defRPr sz="1600" b="1">
                <a:solidFill>
                  <a:schemeClr val="bg1"/>
                </a:solidFill>
                <a:latin typeface="+mj-lt"/>
              </a:defRPr>
            </a:lvl1pPr>
          </a:lstStyle>
          <a:p>
            <a:fld id="{5781CF7D-8438-4950-B1E0-518F5E69775A}" type="slidenum">
              <a:rPr lang="nl-NL" smtClean="0"/>
              <a:t>‹nr.›</a:t>
            </a:fld>
            <a:endParaRPr lang="nl-NL"/>
          </a:p>
        </p:txBody>
      </p:sp>
    </p:spTree>
    <p:extLst>
      <p:ext uri="{BB962C8B-B14F-4D97-AF65-F5344CB8AC3E}">
        <p14:creationId xmlns:p14="http://schemas.microsoft.com/office/powerpoint/2010/main" val="2741040511"/>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Lst>
  <p:txStyles>
    <p:titleStyle>
      <a:lvl1pPr algn="l" defTabSz="1088610" rtl="0" eaLnBrk="1" latinLnBrk="0" hangingPunct="1">
        <a:spcBef>
          <a:spcPct val="0"/>
        </a:spcBef>
        <a:buNone/>
        <a:defRPr sz="3499" b="1" kern="1200">
          <a:solidFill>
            <a:schemeClr val="tx1"/>
          </a:solidFill>
          <a:latin typeface="+mj-lt"/>
          <a:ea typeface="+mj-ea"/>
          <a:cs typeface="+mj-cs"/>
        </a:defRPr>
      </a:lvl1pPr>
    </p:titleStyle>
    <p:bodyStyle>
      <a:lvl1pPr marL="230331" indent="-230331" algn="l" defTabSz="1088610" rtl="0" eaLnBrk="1" latinLnBrk="0" hangingPunct="1">
        <a:spcBef>
          <a:spcPts val="0"/>
        </a:spcBef>
        <a:buFont typeface="Arial" pitchFamily="34" charset="0"/>
        <a:buChar char="•"/>
        <a:defRPr sz="2699" b="0" kern="1200" baseline="0">
          <a:solidFill>
            <a:schemeClr val="tx1"/>
          </a:solidFill>
          <a:latin typeface="+mn-lt"/>
          <a:ea typeface="+mn-ea"/>
          <a:cs typeface="+mn-cs"/>
        </a:defRPr>
      </a:lvl1pPr>
      <a:lvl2pPr marL="237529" indent="-237529" algn="l" defTabSz="1088610" rtl="0" eaLnBrk="1" latinLnBrk="0" hangingPunct="1">
        <a:spcBef>
          <a:spcPts val="0"/>
        </a:spcBef>
        <a:buClr>
          <a:schemeClr val="tx1"/>
        </a:buClr>
        <a:buFont typeface="Arial" pitchFamily="34" charset="0"/>
        <a:buChar char="•"/>
        <a:defRPr sz="2699" kern="1200">
          <a:solidFill>
            <a:schemeClr val="accent3"/>
          </a:solidFill>
          <a:latin typeface="+mn-lt"/>
          <a:ea typeface="+mn-ea"/>
          <a:cs typeface="+mn-cs"/>
        </a:defRPr>
      </a:lvl2pPr>
      <a:lvl3pPr marL="475057" indent="-237529" algn="l" defTabSz="1088610" rtl="0" eaLnBrk="1" latinLnBrk="0" hangingPunct="1">
        <a:spcBef>
          <a:spcPts val="0"/>
        </a:spcBef>
        <a:buFont typeface="Arial" pitchFamily="34" charset="0"/>
        <a:buChar char="•"/>
        <a:defRPr sz="1900" b="0" kern="1200">
          <a:solidFill>
            <a:schemeClr val="tx1"/>
          </a:solidFill>
          <a:latin typeface="+mn-lt"/>
          <a:ea typeface="+mn-ea"/>
          <a:cs typeface="+mn-cs"/>
        </a:defRPr>
      </a:lvl3pPr>
      <a:lvl4pPr marL="0" indent="0" algn="l" defTabSz="1088610" rtl="0" eaLnBrk="1" latinLnBrk="0" hangingPunct="1">
        <a:spcBef>
          <a:spcPts val="0"/>
        </a:spcBef>
        <a:buFont typeface="Arial" pitchFamily="34" charset="0"/>
        <a:buNone/>
        <a:defRPr sz="2399" b="1" kern="1200">
          <a:solidFill>
            <a:schemeClr val="tx1"/>
          </a:solidFill>
          <a:latin typeface="+mn-lt"/>
          <a:ea typeface="+mn-ea"/>
          <a:cs typeface="+mn-cs"/>
        </a:defRPr>
      </a:lvl4pPr>
      <a:lvl5pPr marL="0" indent="0" algn="l" defTabSz="1088610" rtl="0" eaLnBrk="1" latinLnBrk="0" hangingPunct="1">
        <a:spcBef>
          <a:spcPts val="1500"/>
        </a:spcBef>
        <a:buFont typeface="Arial" pitchFamily="34" charset="0"/>
        <a:buNone/>
        <a:defRPr sz="2699" kern="1200">
          <a:solidFill>
            <a:schemeClr val="tx1"/>
          </a:solidFill>
          <a:latin typeface="+mn-lt"/>
          <a:ea typeface="+mn-ea"/>
          <a:cs typeface="+mn-cs"/>
        </a:defRPr>
      </a:lvl5pPr>
      <a:lvl6pPr marL="237529" indent="0" algn="l" defTabSz="1088610" rtl="0" eaLnBrk="1" latinLnBrk="0" hangingPunct="1">
        <a:spcBef>
          <a:spcPts val="0"/>
        </a:spcBef>
        <a:buFont typeface="Arial" pitchFamily="34" charset="0"/>
        <a:buNone/>
        <a:defRPr sz="2699" kern="1200">
          <a:solidFill>
            <a:schemeClr val="tx1"/>
          </a:solidFill>
          <a:latin typeface="+mn-lt"/>
          <a:ea typeface="+mn-ea"/>
          <a:cs typeface="+mn-cs"/>
        </a:defRPr>
      </a:lvl6pPr>
      <a:lvl7pPr marL="475057" indent="0" algn="l" defTabSz="1088610" rtl="0" eaLnBrk="1" latinLnBrk="0" hangingPunct="1">
        <a:spcBef>
          <a:spcPts val="0"/>
        </a:spcBef>
        <a:buFont typeface="Arial" pitchFamily="34" charset="0"/>
        <a:buNone/>
        <a:defRPr sz="2100" kern="1200">
          <a:solidFill>
            <a:schemeClr val="tx1"/>
          </a:solidFill>
          <a:latin typeface="+mn-lt"/>
          <a:ea typeface="+mn-ea"/>
          <a:cs typeface="+mn-cs"/>
        </a:defRPr>
      </a:lvl7pPr>
      <a:lvl8pPr marL="712586" indent="0" algn="l" defTabSz="1088610" rtl="0" eaLnBrk="1" latinLnBrk="0" hangingPunct="1">
        <a:spcBef>
          <a:spcPts val="0"/>
        </a:spcBef>
        <a:buFont typeface="Arial" pitchFamily="34" charset="0"/>
        <a:buNone/>
        <a:defRPr sz="1900" kern="1200">
          <a:solidFill>
            <a:schemeClr val="tx1"/>
          </a:solidFill>
          <a:latin typeface="+mn-lt"/>
          <a:ea typeface="+mn-ea"/>
          <a:cs typeface="+mn-cs"/>
        </a:defRPr>
      </a:lvl8pPr>
      <a:lvl9pPr marL="0" indent="0" algn="l" defTabSz="1088610" rtl="0" eaLnBrk="1" latinLnBrk="0" hangingPunct="1">
        <a:spcBef>
          <a:spcPts val="0"/>
        </a:spcBef>
        <a:buFont typeface="Arial" pitchFamily="34" charset="0"/>
        <a:buNone/>
        <a:defRPr sz="1700" kern="1200">
          <a:solidFill>
            <a:schemeClr val="tx1"/>
          </a:solidFill>
          <a:latin typeface="+mn-lt"/>
          <a:ea typeface="+mn-ea"/>
          <a:cs typeface="+mn-cs"/>
        </a:defRPr>
      </a:lvl9pPr>
    </p:bodyStyle>
    <p:otherStyle>
      <a:defPPr>
        <a:defRPr lang="nl-NL"/>
      </a:defPPr>
      <a:lvl1pPr marL="0" algn="l" defTabSz="1088610" rtl="0" eaLnBrk="1" latinLnBrk="0" hangingPunct="1">
        <a:defRPr sz="2100" kern="1200">
          <a:solidFill>
            <a:schemeClr val="tx1"/>
          </a:solidFill>
          <a:latin typeface="+mn-lt"/>
          <a:ea typeface="+mn-ea"/>
          <a:cs typeface="+mn-cs"/>
        </a:defRPr>
      </a:lvl1pPr>
      <a:lvl2pPr marL="544306" algn="l" defTabSz="1088610" rtl="0" eaLnBrk="1" latinLnBrk="0" hangingPunct="1">
        <a:defRPr sz="2100" kern="1200">
          <a:solidFill>
            <a:schemeClr val="tx1"/>
          </a:solidFill>
          <a:latin typeface="+mn-lt"/>
          <a:ea typeface="+mn-ea"/>
          <a:cs typeface="+mn-cs"/>
        </a:defRPr>
      </a:lvl2pPr>
      <a:lvl3pPr marL="1088610" algn="l" defTabSz="1088610" rtl="0" eaLnBrk="1" latinLnBrk="0" hangingPunct="1">
        <a:defRPr sz="2100" kern="1200">
          <a:solidFill>
            <a:schemeClr val="tx1"/>
          </a:solidFill>
          <a:latin typeface="+mn-lt"/>
          <a:ea typeface="+mn-ea"/>
          <a:cs typeface="+mn-cs"/>
        </a:defRPr>
      </a:lvl3pPr>
      <a:lvl4pPr marL="1632916" algn="l" defTabSz="1088610" rtl="0" eaLnBrk="1" latinLnBrk="0" hangingPunct="1">
        <a:defRPr sz="2100" kern="1200">
          <a:solidFill>
            <a:schemeClr val="tx1"/>
          </a:solidFill>
          <a:latin typeface="+mn-lt"/>
          <a:ea typeface="+mn-ea"/>
          <a:cs typeface="+mn-cs"/>
        </a:defRPr>
      </a:lvl4pPr>
      <a:lvl5pPr marL="2177222" algn="l" defTabSz="1088610" rtl="0" eaLnBrk="1" latinLnBrk="0" hangingPunct="1">
        <a:defRPr sz="2100" kern="1200">
          <a:solidFill>
            <a:schemeClr val="tx1"/>
          </a:solidFill>
          <a:latin typeface="+mn-lt"/>
          <a:ea typeface="+mn-ea"/>
          <a:cs typeface="+mn-cs"/>
        </a:defRPr>
      </a:lvl5pPr>
      <a:lvl6pPr marL="2721526" algn="l" defTabSz="1088610" rtl="0" eaLnBrk="1" latinLnBrk="0" hangingPunct="1">
        <a:defRPr sz="2100" kern="1200">
          <a:solidFill>
            <a:schemeClr val="tx1"/>
          </a:solidFill>
          <a:latin typeface="+mn-lt"/>
          <a:ea typeface="+mn-ea"/>
          <a:cs typeface="+mn-cs"/>
        </a:defRPr>
      </a:lvl6pPr>
      <a:lvl7pPr marL="3265831" algn="l" defTabSz="1088610" rtl="0" eaLnBrk="1" latinLnBrk="0" hangingPunct="1">
        <a:defRPr sz="2100" kern="1200">
          <a:solidFill>
            <a:schemeClr val="tx1"/>
          </a:solidFill>
          <a:latin typeface="+mn-lt"/>
          <a:ea typeface="+mn-ea"/>
          <a:cs typeface="+mn-cs"/>
        </a:defRPr>
      </a:lvl7pPr>
      <a:lvl8pPr marL="3810137" algn="l" defTabSz="1088610" rtl="0" eaLnBrk="1" latinLnBrk="0" hangingPunct="1">
        <a:defRPr sz="2100" kern="1200">
          <a:solidFill>
            <a:schemeClr val="tx1"/>
          </a:solidFill>
          <a:latin typeface="+mn-lt"/>
          <a:ea typeface="+mn-ea"/>
          <a:cs typeface="+mn-cs"/>
        </a:defRPr>
      </a:lvl8pPr>
      <a:lvl9pPr marL="4354442" algn="l" defTabSz="1088610"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image" Target="../media/image10.png"/><Relationship Id="rId4" Type="http://schemas.openxmlformats.org/officeDocument/2006/relationships/hyperlink" Target="https://www.npostart.nl/zembla/13-04-2016/VARA_101377869"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1.xml"/><Relationship Id="rId5" Type="http://schemas.openxmlformats.org/officeDocument/2006/relationships/hyperlink" Target="http://www.diversiteitinactie.be/diversiteit/6-didactische-voorwaarden-voor-leren-diversiteit/heterogene-groepsvorming" TargetMode="Externa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31229991-28F7-4DDB-930E-56E7DA497093}"/>
              </a:ext>
            </a:extLst>
          </p:cNvPr>
          <p:cNvSpPr>
            <a:spLocks noGrp="1"/>
          </p:cNvSpPr>
          <p:nvPr>
            <p:ph type="ctrTitle"/>
          </p:nvPr>
        </p:nvSpPr>
        <p:spPr>
          <a:xfrm>
            <a:off x="779319" y="3100329"/>
            <a:ext cx="11330718" cy="1908089"/>
          </a:xfrm>
        </p:spPr>
        <p:txBody>
          <a:bodyPr/>
          <a:lstStyle/>
          <a:p>
            <a:r>
              <a:rPr lang="nl-NL" sz="4400" dirty="0"/>
              <a:t>P6 - Les 2 &amp; 3 Groepsdynamica</a:t>
            </a:r>
            <a:br>
              <a:rPr lang="nl-NL" sz="4400" dirty="0"/>
            </a:br>
            <a:r>
              <a:rPr lang="nl-NL" sz="4400" dirty="0">
                <a:solidFill>
                  <a:schemeClr val="tx1"/>
                </a:solidFill>
              </a:rPr>
              <a:t>Groepsvorming &amp; indeling van groepen</a:t>
            </a:r>
            <a:br>
              <a:rPr lang="nl-NL" sz="4400" dirty="0">
                <a:solidFill>
                  <a:schemeClr val="tx1"/>
                </a:solidFill>
              </a:rPr>
            </a:br>
            <a:endParaRPr lang="nl-NL" sz="4400" dirty="0"/>
          </a:p>
        </p:txBody>
      </p:sp>
      <p:pic>
        <p:nvPicPr>
          <p:cNvPr id="8" name="Afbeelding 7">
            <a:extLst>
              <a:ext uri="{FF2B5EF4-FFF2-40B4-BE49-F238E27FC236}">
                <a16:creationId xmlns:a16="http://schemas.microsoft.com/office/drawing/2014/main" id="{0997223B-818F-4A06-9AAF-F0CEC5252172}"/>
              </a:ext>
            </a:extLst>
          </p:cNvPr>
          <p:cNvPicPr>
            <a:picLocks noChangeAspect="1"/>
          </p:cNvPicPr>
          <p:nvPr/>
        </p:nvPicPr>
        <p:blipFill>
          <a:blip r:embed="rId3"/>
          <a:stretch>
            <a:fillRect/>
          </a:stretch>
        </p:blipFill>
        <p:spPr>
          <a:xfrm>
            <a:off x="4378250" y="30002"/>
            <a:ext cx="7813750" cy="2637092"/>
          </a:xfrm>
          <a:prstGeom prst="rect">
            <a:avLst/>
          </a:prstGeom>
        </p:spPr>
      </p:pic>
    </p:spTree>
    <p:extLst>
      <p:ext uri="{BB962C8B-B14F-4D97-AF65-F5344CB8AC3E}">
        <p14:creationId xmlns:p14="http://schemas.microsoft.com/office/powerpoint/2010/main" val="3140720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88E6FD09-B0BA-4AC1-B92A-14D5244665B3}"/>
              </a:ext>
            </a:extLst>
          </p:cNvPr>
          <p:cNvPicPr>
            <a:picLocks noChangeAspect="1"/>
          </p:cNvPicPr>
          <p:nvPr/>
        </p:nvPicPr>
        <p:blipFill rotWithShape="1">
          <a:blip r:embed="rId3">
            <a:extLst>
              <a:ext uri="{28A0092B-C50C-407E-A947-70E740481C1C}">
                <a14:useLocalDpi xmlns:a14="http://schemas.microsoft.com/office/drawing/2010/main" val="0"/>
              </a:ext>
            </a:extLst>
          </a:blip>
          <a:srcRect t="18153" r="-2" b="-2"/>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sp>
        <p:nvSpPr>
          <p:cNvPr id="2" name="Titel 1">
            <a:extLst>
              <a:ext uri="{FF2B5EF4-FFF2-40B4-BE49-F238E27FC236}">
                <a16:creationId xmlns:a16="http://schemas.microsoft.com/office/drawing/2014/main" id="{EF839868-D0D4-4EDE-B935-45C93C42FB55}"/>
              </a:ext>
            </a:extLst>
          </p:cNvPr>
          <p:cNvSpPr>
            <a:spLocks noGrp="1"/>
          </p:cNvSpPr>
          <p:nvPr>
            <p:ph type="title"/>
          </p:nvPr>
        </p:nvSpPr>
        <p:spPr>
          <a:xfrm>
            <a:off x="1263197" y="950976"/>
            <a:ext cx="4832802" cy="1243584"/>
          </a:xfrm>
        </p:spPr>
        <p:txBody>
          <a:bodyPr vert="horz" lIns="91440" tIns="45720" rIns="91440" bIns="45720" rtlCol="0" anchor="ctr">
            <a:normAutofit/>
          </a:bodyPr>
          <a:lstStyle/>
          <a:p>
            <a:r>
              <a:rPr lang="en-US" sz="3400" b="1" kern="1200" dirty="0" err="1">
                <a:solidFill>
                  <a:schemeClr val="tx1"/>
                </a:solidFill>
                <a:latin typeface="+mj-lt"/>
                <a:ea typeface="+mj-ea"/>
                <a:cs typeface="+mj-cs"/>
              </a:rPr>
              <a:t>Opdracht</a:t>
            </a:r>
            <a:endParaRPr lang="en-US" sz="3400" b="1" kern="1200" dirty="0">
              <a:solidFill>
                <a:schemeClr val="tx1"/>
              </a:solidFill>
              <a:latin typeface="+mj-lt"/>
              <a:ea typeface="+mj-ea"/>
              <a:cs typeface="+mj-cs"/>
            </a:endParaRPr>
          </a:p>
        </p:txBody>
      </p:sp>
      <p:sp>
        <p:nvSpPr>
          <p:cNvPr id="3" name="Tijdelijke aanduiding voor inhoud 2">
            <a:extLst>
              <a:ext uri="{FF2B5EF4-FFF2-40B4-BE49-F238E27FC236}">
                <a16:creationId xmlns:a16="http://schemas.microsoft.com/office/drawing/2014/main" id="{32A7FCB2-D2DB-49FB-9C48-24035A936BFB}"/>
              </a:ext>
            </a:extLst>
          </p:cNvPr>
          <p:cNvSpPr>
            <a:spLocks noGrp="1"/>
          </p:cNvSpPr>
          <p:nvPr>
            <p:ph sz="half" idx="1"/>
          </p:nvPr>
        </p:nvSpPr>
        <p:spPr>
          <a:xfrm>
            <a:off x="1473227" y="3364992"/>
            <a:ext cx="10045779" cy="3003372"/>
          </a:xfrm>
        </p:spPr>
        <p:txBody>
          <a:bodyPr vert="horz" lIns="91440" tIns="45720" rIns="91440" bIns="45720" rtlCol="0">
            <a:normAutofit/>
          </a:bodyPr>
          <a:lstStyle/>
          <a:p>
            <a:r>
              <a:rPr lang="en-US" sz="2000" dirty="0" err="1"/>
              <a:t>Kijk</a:t>
            </a:r>
            <a:r>
              <a:rPr lang="en-US" sz="2000" dirty="0"/>
              <a:t> </a:t>
            </a:r>
            <a:r>
              <a:rPr lang="en-US" sz="2000" dirty="0" err="1"/>
              <a:t>naar</a:t>
            </a:r>
            <a:r>
              <a:rPr lang="en-US" sz="2000" dirty="0"/>
              <a:t> het </a:t>
            </a:r>
            <a:r>
              <a:rPr lang="en-US" sz="2000" dirty="0" err="1"/>
              <a:t>filmpje</a:t>
            </a:r>
            <a:endParaRPr lang="en-US" sz="2000" dirty="0"/>
          </a:p>
          <a:p>
            <a:r>
              <a:rPr lang="en-US" sz="2000" dirty="0" err="1"/>
              <a:t>Noteer</a:t>
            </a:r>
            <a:r>
              <a:rPr lang="en-US" sz="2000" dirty="0"/>
              <a:t> in Class notebook wat </a:t>
            </a:r>
            <a:r>
              <a:rPr lang="en-US" sz="2000" dirty="0" err="1"/>
              <a:t>je</a:t>
            </a:r>
            <a:r>
              <a:rPr lang="en-US" sz="2000" dirty="0"/>
              <a:t> </a:t>
            </a:r>
            <a:r>
              <a:rPr lang="en-US" sz="2000" dirty="0" err="1"/>
              <a:t>herkent</a:t>
            </a:r>
            <a:r>
              <a:rPr lang="en-US" sz="2000" dirty="0"/>
              <a:t> </a:t>
            </a:r>
            <a:r>
              <a:rPr lang="en-US" sz="2000" dirty="0" err="1"/>
              <a:t>aan</a:t>
            </a:r>
            <a:r>
              <a:rPr lang="en-US" sz="2000" dirty="0"/>
              <a:t> de </a:t>
            </a:r>
            <a:r>
              <a:rPr lang="en-US" sz="2000" u="sng" dirty="0" err="1"/>
              <a:t>stormingfase</a:t>
            </a:r>
            <a:endParaRPr lang="en-US" sz="2000" u="sng" dirty="0"/>
          </a:p>
          <a:p>
            <a:r>
              <a:rPr lang="en-US" sz="2000" dirty="0"/>
              <a:t>Wat </a:t>
            </a:r>
            <a:r>
              <a:rPr lang="en-US" sz="2000" dirty="0" err="1"/>
              <a:t>valt</a:t>
            </a:r>
            <a:r>
              <a:rPr lang="en-US" sz="2000" dirty="0"/>
              <a:t> </a:t>
            </a:r>
            <a:r>
              <a:rPr lang="en-US" sz="2000" dirty="0" err="1"/>
              <a:t>je</a:t>
            </a:r>
            <a:r>
              <a:rPr lang="en-US" sz="2000" dirty="0"/>
              <a:t> op?</a:t>
            </a:r>
          </a:p>
          <a:p>
            <a:endParaRPr lang="en-US" sz="2000" dirty="0"/>
          </a:p>
          <a:p>
            <a:pPr marL="0" indent="0">
              <a:buNone/>
            </a:pPr>
            <a:endParaRPr lang="en-US" sz="2000" dirty="0"/>
          </a:p>
          <a:p>
            <a:endParaRPr lang="en-US" sz="2000" dirty="0"/>
          </a:p>
          <a:p>
            <a:r>
              <a:rPr lang="en-US" sz="2000" dirty="0">
                <a:hlinkClick r:id="rId4"/>
              </a:rPr>
              <a:t>https://www.npostart.nl/zembla/13-04-2016/VARA_101377869</a:t>
            </a:r>
            <a:r>
              <a:rPr lang="en-US" sz="2000" dirty="0"/>
              <a:t> (van11.22 - 12:30 min)</a:t>
            </a:r>
          </a:p>
        </p:txBody>
      </p:sp>
      <p:pic>
        <p:nvPicPr>
          <p:cNvPr id="5" name="Afbeelding 4">
            <a:extLst>
              <a:ext uri="{FF2B5EF4-FFF2-40B4-BE49-F238E27FC236}">
                <a16:creationId xmlns:a16="http://schemas.microsoft.com/office/drawing/2014/main" id="{E1DD3BD4-F595-9145-AED8-99163312C0F4}"/>
              </a:ext>
            </a:extLst>
          </p:cNvPr>
          <p:cNvPicPr>
            <a:picLocks noChangeAspect="1"/>
          </p:cNvPicPr>
          <p:nvPr/>
        </p:nvPicPr>
        <p:blipFill rotWithShape="1">
          <a:blip r:embed="rId5"/>
          <a:srcRect t="1967"/>
          <a:stretch/>
        </p:blipFill>
        <p:spPr>
          <a:xfrm>
            <a:off x="5692623" y="10"/>
            <a:ext cx="6499378" cy="3364982"/>
          </a:xfrm>
          <a:prstGeom prst="rect">
            <a:avLst/>
          </a:prstGeom>
        </p:spPr>
      </p:pic>
    </p:spTree>
    <p:extLst>
      <p:ext uri="{BB962C8B-B14F-4D97-AF65-F5344CB8AC3E}">
        <p14:creationId xmlns:p14="http://schemas.microsoft.com/office/powerpoint/2010/main" val="15811978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839868-D0D4-4EDE-B935-45C93C42FB55}"/>
              </a:ext>
            </a:extLst>
          </p:cNvPr>
          <p:cNvSpPr>
            <a:spLocks noGrp="1"/>
          </p:cNvSpPr>
          <p:nvPr>
            <p:ph type="title"/>
          </p:nvPr>
        </p:nvSpPr>
        <p:spPr>
          <a:xfrm>
            <a:off x="1647930" y="365125"/>
            <a:ext cx="9705869" cy="1325563"/>
          </a:xfrm>
        </p:spPr>
        <p:txBody>
          <a:bodyPr>
            <a:normAutofit/>
          </a:bodyPr>
          <a:lstStyle/>
          <a:p>
            <a:r>
              <a:rPr lang="nl-NL" dirty="0" err="1">
                <a:highlight>
                  <a:srgbClr val="1DAEEC"/>
                </a:highlight>
              </a:rPr>
              <a:t>Norming</a:t>
            </a:r>
            <a:endParaRPr lang="nl-NL" dirty="0">
              <a:highlight>
                <a:srgbClr val="1DAEEC"/>
              </a:highlight>
            </a:endParaRPr>
          </a:p>
        </p:txBody>
      </p:sp>
      <p:sp>
        <p:nvSpPr>
          <p:cNvPr id="3" name="Tijdelijke aanduiding voor inhoud 2">
            <a:extLst>
              <a:ext uri="{FF2B5EF4-FFF2-40B4-BE49-F238E27FC236}">
                <a16:creationId xmlns:a16="http://schemas.microsoft.com/office/drawing/2014/main" id="{32A7FCB2-D2DB-49FB-9C48-24035A936BFB}"/>
              </a:ext>
            </a:extLst>
          </p:cNvPr>
          <p:cNvSpPr>
            <a:spLocks noGrp="1"/>
          </p:cNvSpPr>
          <p:nvPr>
            <p:ph sz="half" idx="1"/>
          </p:nvPr>
        </p:nvSpPr>
        <p:spPr>
          <a:xfrm>
            <a:off x="1647930" y="1825625"/>
            <a:ext cx="8186799" cy="4351338"/>
          </a:xfrm>
        </p:spPr>
        <p:txBody>
          <a:bodyPr>
            <a:normAutofit/>
          </a:bodyPr>
          <a:lstStyle/>
          <a:p>
            <a:br>
              <a:rPr lang="nl-NL" sz="1200" dirty="0"/>
            </a:br>
            <a:br>
              <a:rPr lang="nl-NL" sz="1800" dirty="0">
                <a:latin typeface="Arial" panose="020B0604020202020204" pitchFamily="34" charset="0"/>
                <a:cs typeface="Arial" panose="020B0604020202020204" pitchFamily="34" charset="0"/>
              </a:rPr>
            </a:br>
            <a:endParaRPr lang="nl-NL" sz="1800" dirty="0">
              <a:latin typeface="Arial" panose="020B0604020202020204" pitchFamily="34" charset="0"/>
              <a:cs typeface="Arial" panose="020B0604020202020204" pitchFamily="34" charset="0"/>
            </a:endParaRPr>
          </a:p>
        </p:txBody>
      </p:sp>
      <p:sp>
        <p:nvSpPr>
          <p:cNvPr id="7" name="Tekstvak 6">
            <a:extLst>
              <a:ext uri="{FF2B5EF4-FFF2-40B4-BE49-F238E27FC236}">
                <a16:creationId xmlns:a16="http://schemas.microsoft.com/office/drawing/2014/main" id="{5036975A-D751-4DFA-802D-BF50ED59A5BC}"/>
              </a:ext>
            </a:extLst>
          </p:cNvPr>
          <p:cNvSpPr txBox="1"/>
          <p:nvPr/>
        </p:nvSpPr>
        <p:spPr>
          <a:xfrm>
            <a:off x="1647929" y="2055813"/>
            <a:ext cx="7286005" cy="4108817"/>
          </a:xfrm>
          <a:prstGeom prst="rect">
            <a:avLst/>
          </a:prstGeom>
          <a:noFill/>
        </p:spPr>
        <p:txBody>
          <a:bodyPr wrap="square">
            <a:spAutoFit/>
          </a:bodyPr>
          <a:lstStyle/>
          <a:p>
            <a:pPr marL="285750" indent="-285750" rtl="0" fontAlgn="base">
              <a:spcBef>
                <a:spcPts val="0"/>
              </a:spcBef>
              <a:spcAft>
                <a:spcPts val="0"/>
              </a:spcAft>
              <a:buFont typeface="Arial" panose="020B0604020202020204" pitchFamily="34" charset="0"/>
              <a:buChar char="•"/>
            </a:pPr>
            <a:r>
              <a:rPr lang="nl-NL" sz="1800" b="0" i="0" u="none" strike="noStrike" dirty="0">
                <a:effectLst/>
                <a:latin typeface="Arial" panose="020B0604020202020204" pitchFamily="34" charset="0"/>
                <a:cs typeface="Arial" panose="020B0604020202020204" pitchFamily="34" charset="0"/>
              </a:rPr>
              <a:t>Als professional heb je in deze fase een belangrijke rol</a:t>
            </a:r>
          </a:p>
          <a:p>
            <a:pPr rtl="0" fontAlgn="base">
              <a:spcBef>
                <a:spcPts val="0"/>
              </a:spcBef>
              <a:spcAft>
                <a:spcPts val="0"/>
              </a:spcAft>
              <a:buFont typeface="Arial" panose="020B0604020202020204" pitchFamily="34" charset="0"/>
              <a:buChar char="•"/>
            </a:pPr>
            <a:endParaRPr lang="nl-NL" sz="1800" b="0" i="0" u="none" strike="noStrike" dirty="0">
              <a:effectLst/>
              <a:latin typeface="Arial" panose="020B0604020202020204" pitchFamily="34" charset="0"/>
              <a:cs typeface="Arial" panose="020B0604020202020204" pitchFamily="34" charset="0"/>
            </a:endParaRPr>
          </a:p>
          <a:p>
            <a:pPr marL="285750" indent="-285750" rtl="0" fontAlgn="base">
              <a:spcBef>
                <a:spcPts val="0"/>
              </a:spcBef>
              <a:spcAft>
                <a:spcPts val="0"/>
              </a:spcAft>
              <a:buFont typeface="Arial" panose="020B0604020202020204" pitchFamily="34" charset="0"/>
              <a:buChar char="•"/>
            </a:pPr>
            <a:r>
              <a:rPr lang="nl-NL" sz="1800" b="0" i="0" u="none" strike="noStrike" dirty="0">
                <a:effectLst/>
                <a:latin typeface="Arial" panose="020B0604020202020204" pitchFamily="34" charset="0"/>
                <a:cs typeface="Arial" panose="020B0604020202020204" pitchFamily="34" charset="0"/>
              </a:rPr>
              <a:t>De normen en regels ontstaan</a:t>
            </a:r>
          </a:p>
          <a:p>
            <a:pPr rtl="0" fontAlgn="base">
              <a:spcBef>
                <a:spcPts val="0"/>
              </a:spcBef>
              <a:spcAft>
                <a:spcPts val="0"/>
              </a:spcAft>
            </a:pPr>
            <a:endParaRPr lang="nl-NL" sz="1800" b="0" i="0" u="none" strike="noStrike" dirty="0">
              <a:effectLst/>
              <a:latin typeface="Arial" panose="020B0604020202020204" pitchFamily="34" charset="0"/>
              <a:cs typeface="Arial" panose="020B0604020202020204" pitchFamily="34" charset="0"/>
            </a:endParaRPr>
          </a:p>
          <a:p>
            <a:pPr marL="285750" indent="-285750" rtl="0" fontAlgn="base">
              <a:spcBef>
                <a:spcPts val="0"/>
              </a:spcBef>
              <a:spcAft>
                <a:spcPts val="0"/>
              </a:spcAft>
              <a:buFont typeface="Arial" panose="020B0604020202020204" pitchFamily="34" charset="0"/>
              <a:buChar char="•"/>
            </a:pPr>
            <a:r>
              <a:rPr lang="nl-NL" sz="1800" b="0" i="0" u="none" strike="noStrike" dirty="0">
                <a:effectLst/>
                <a:latin typeface="Arial" panose="020B0604020202020204" pitchFamily="34" charset="0"/>
                <a:cs typeface="Arial" panose="020B0604020202020204" pitchFamily="34" charset="0"/>
              </a:rPr>
              <a:t>Geef het goede voorbeeld</a:t>
            </a:r>
          </a:p>
          <a:p>
            <a:pPr rtl="0" fontAlgn="base">
              <a:spcBef>
                <a:spcPts val="0"/>
              </a:spcBef>
              <a:spcAft>
                <a:spcPts val="0"/>
              </a:spcAft>
              <a:buFont typeface="Arial" panose="020B0604020202020204" pitchFamily="34" charset="0"/>
              <a:buChar char="•"/>
            </a:pPr>
            <a:endParaRPr lang="nl-NL" sz="1800" b="0" i="0" u="none" strike="noStrike" dirty="0">
              <a:effectLst/>
              <a:latin typeface="Arial" panose="020B0604020202020204" pitchFamily="34" charset="0"/>
              <a:cs typeface="Arial" panose="020B0604020202020204" pitchFamily="34" charset="0"/>
            </a:endParaRPr>
          </a:p>
          <a:p>
            <a:pPr marL="285750" indent="-285750" rtl="0" fontAlgn="base">
              <a:spcBef>
                <a:spcPts val="0"/>
              </a:spcBef>
              <a:spcAft>
                <a:spcPts val="1600"/>
              </a:spcAft>
              <a:buFont typeface="Arial" panose="020B0604020202020204" pitchFamily="34" charset="0"/>
              <a:buChar char="•"/>
            </a:pPr>
            <a:r>
              <a:rPr lang="nl-NL" sz="1800" b="0" i="0" u="none" strike="noStrike" dirty="0">
                <a:effectLst/>
                <a:latin typeface="Arial" panose="020B0604020202020204" pitchFamily="34" charset="0"/>
                <a:cs typeface="Arial" panose="020B0604020202020204" pitchFamily="34" charset="0"/>
              </a:rPr>
              <a:t>Er ontstaan vriendschappen</a:t>
            </a:r>
          </a:p>
          <a:p>
            <a:pPr marL="285750" indent="-285750" rtl="0" fontAlgn="base">
              <a:spcBef>
                <a:spcPts val="0"/>
              </a:spcBef>
              <a:spcAft>
                <a:spcPts val="1600"/>
              </a:spcAft>
              <a:buFont typeface="Arial" panose="020B0604020202020204" pitchFamily="34" charset="0"/>
              <a:buChar char="•"/>
            </a:pPr>
            <a:r>
              <a:rPr lang="nl-NL" sz="1800" b="0" i="0" u="none" strike="noStrike" dirty="0">
                <a:effectLst/>
                <a:latin typeface="Arial" panose="020B0604020202020204" pitchFamily="34" charset="0"/>
                <a:cs typeface="Arial" panose="020B0604020202020204" pitchFamily="34" charset="0"/>
              </a:rPr>
              <a:t>De “leiders” hebben invloed op de groep</a:t>
            </a:r>
          </a:p>
          <a:p>
            <a:pPr rtl="0" fontAlgn="base">
              <a:spcBef>
                <a:spcPts val="0"/>
              </a:spcBef>
              <a:spcAft>
                <a:spcPts val="1600"/>
              </a:spcAft>
              <a:buFont typeface="Arial" panose="020B0604020202020204" pitchFamily="34" charset="0"/>
              <a:buChar char="•"/>
            </a:pPr>
            <a:endParaRPr lang="nl-NL" dirty="0">
              <a:latin typeface="Arial" panose="020B0604020202020204" pitchFamily="34" charset="0"/>
              <a:cs typeface="Arial" panose="020B0604020202020204" pitchFamily="34" charset="0"/>
            </a:endParaRPr>
          </a:p>
          <a:p>
            <a:pPr rtl="0" fontAlgn="base">
              <a:spcBef>
                <a:spcPts val="0"/>
              </a:spcBef>
              <a:spcAft>
                <a:spcPts val="1600"/>
              </a:spcAft>
            </a:pPr>
            <a:r>
              <a:rPr lang="nl-NL" sz="2800" b="0" i="0" u="none" strike="noStrike" dirty="0">
                <a:solidFill>
                  <a:schemeClr val="bg1"/>
                </a:solidFill>
                <a:effectLst/>
                <a:highlight>
                  <a:srgbClr val="008080"/>
                </a:highlight>
                <a:latin typeface="Arial" panose="020B0604020202020204" pitchFamily="34" charset="0"/>
                <a:cs typeface="Arial" panose="020B0604020202020204" pitchFamily="34" charset="0"/>
              </a:rPr>
              <a:t>Hoe eerder je invloed uitoefent op </a:t>
            </a:r>
            <a:r>
              <a:rPr lang="nl-NL" sz="2800" b="0" i="0" u="none" strike="noStrike" dirty="0" err="1">
                <a:solidFill>
                  <a:schemeClr val="bg1"/>
                </a:solidFill>
                <a:effectLst/>
                <a:highlight>
                  <a:srgbClr val="008080"/>
                </a:highlight>
                <a:latin typeface="Arial" panose="020B0604020202020204" pitchFamily="34" charset="0"/>
                <a:cs typeface="Arial" panose="020B0604020202020204" pitchFamily="34" charset="0"/>
              </a:rPr>
              <a:t>norming</a:t>
            </a:r>
            <a:r>
              <a:rPr lang="nl-NL" sz="2800" b="0" i="0" u="none" strike="noStrike" dirty="0">
                <a:solidFill>
                  <a:schemeClr val="bg1"/>
                </a:solidFill>
                <a:effectLst/>
                <a:highlight>
                  <a:srgbClr val="008080"/>
                </a:highlight>
                <a:latin typeface="Arial" panose="020B0604020202020204" pitchFamily="34" charset="0"/>
                <a:cs typeface="Arial" panose="020B0604020202020204" pitchFamily="34" charset="0"/>
              </a:rPr>
              <a:t>, hoe minder </a:t>
            </a:r>
            <a:r>
              <a:rPr lang="nl-NL" sz="2800" b="0" i="0" u="none" strike="noStrike" dirty="0" err="1">
                <a:solidFill>
                  <a:schemeClr val="bg1"/>
                </a:solidFill>
                <a:effectLst/>
                <a:highlight>
                  <a:srgbClr val="008080"/>
                </a:highlight>
                <a:latin typeface="Arial" panose="020B0604020202020204" pitchFamily="34" charset="0"/>
                <a:cs typeface="Arial" panose="020B0604020202020204" pitchFamily="34" charset="0"/>
              </a:rPr>
              <a:t>storming</a:t>
            </a:r>
            <a:endParaRPr lang="nl-NL" sz="2800" b="0" i="0" u="none" strike="noStrike" dirty="0">
              <a:solidFill>
                <a:schemeClr val="bg1"/>
              </a:solidFill>
              <a:effectLst/>
              <a:highlight>
                <a:srgbClr val="008080"/>
              </a:highlight>
              <a:latin typeface="Arial" panose="020B0604020202020204" pitchFamily="34" charset="0"/>
              <a:cs typeface="Arial" panose="020B0604020202020204" pitchFamily="34" charset="0"/>
            </a:endParaRPr>
          </a:p>
        </p:txBody>
      </p:sp>
      <p:pic>
        <p:nvPicPr>
          <p:cNvPr id="2050" name="Picture 2" descr="https://www.dutchessoforange.nl/wp-content/uploads/2015/04/Inside-41-950x291.jpg">
            <a:extLst>
              <a:ext uri="{FF2B5EF4-FFF2-40B4-BE49-F238E27FC236}">
                <a16:creationId xmlns:a16="http://schemas.microsoft.com/office/drawing/2014/main" id="{D9984E12-1194-4445-B87A-CD22FEE227F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8651"/>
          <a:stretch/>
        </p:blipFill>
        <p:spPr bwMode="auto">
          <a:xfrm>
            <a:off x="6531490" y="0"/>
            <a:ext cx="5660510" cy="123712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4.bp.blogspot.com/-wN6cr_UcTck/WSAhcPRUIUI/AAAAAAAAEd0/Sze37nKohnAN9WVuax_vFPyGtVxHDPS0wCLcB/s1600/buiten_de_lijntjes.jpg">
            <a:extLst>
              <a:ext uri="{FF2B5EF4-FFF2-40B4-BE49-F238E27FC236}">
                <a16:creationId xmlns:a16="http://schemas.microsoft.com/office/drawing/2014/main" id="{F381A903-E922-8F46-9ED8-866792CC09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51700" y="1237129"/>
            <a:ext cx="2610312" cy="19229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6417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839868-D0D4-4EDE-B935-45C93C42FB55}"/>
              </a:ext>
            </a:extLst>
          </p:cNvPr>
          <p:cNvSpPr>
            <a:spLocks noGrp="1"/>
          </p:cNvSpPr>
          <p:nvPr>
            <p:ph type="title"/>
          </p:nvPr>
        </p:nvSpPr>
        <p:spPr>
          <a:xfrm>
            <a:off x="1647930" y="365126"/>
            <a:ext cx="9705869" cy="993028"/>
          </a:xfrm>
        </p:spPr>
        <p:txBody>
          <a:bodyPr>
            <a:normAutofit/>
          </a:bodyPr>
          <a:lstStyle/>
          <a:p>
            <a:r>
              <a:rPr lang="nl-NL" dirty="0" err="1">
                <a:highlight>
                  <a:srgbClr val="1DAEEC"/>
                </a:highlight>
              </a:rPr>
              <a:t>Performing</a:t>
            </a:r>
            <a:endParaRPr lang="nl-NL" dirty="0">
              <a:highlight>
                <a:srgbClr val="1DAEEC"/>
              </a:highlight>
            </a:endParaRPr>
          </a:p>
        </p:txBody>
      </p:sp>
      <p:sp>
        <p:nvSpPr>
          <p:cNvPr id="10" name="Tekstvak 9">
            <a:extLst>
              <a:ext uri="{FF2B5EF4-FFF2-40B4-BE49-F238E27FC236}">
                <a16:creationId xmlns:a16="http://schemas.microsoft.com/office/drawing/2014/main" id="{CF0EE9F0-CAAA-4660-930E-6077BA1C53F2}"/>
              </a:ext>
            </a:extLst>
          </p:cNvPr>
          <p:cNvSpPr txBox="1"/>
          <p:nvPr/>
        </p:nvSpPr>
        <p:spPr>
          <a:xfrm>
            <a:off x="1434817" y="1582599"/>
            <a:ext cx="10878206" cy="1856919"/>
          </a:xfrm>
          <a:prstGeom prst="rect">
            <a:avLst/>
          </a:prstGeom>
          <a:noFill/>
        </p:spPr>
        <p:txBody>
          <a:bodyPr wrap="square" rtlCol="0">
            <a:spAutoFit/>
          </a:bodyPr>
          <a:lstStyle/>
          <a:p>
            <a:pPr marL="114300" lvl="0" algn="l" rtl="0">
              <a:spcBef>
                <a:spcPts val="0"/>
              </a:spcBef>
              <a:spcAft>
                <a:spcPts val="0"/>
              </a:spcAft>
              <a:buSzPts val="1800"/>
            </a:pPr>
            <a:r>
              <a:rPr lang="nl-NL" sz="2400" dirty="0"/>
              <a:t>Cliënten werken aan hun groepstaken</a:t>
            </a:r>
          </a:p>
          <a:p>
            <a:pPr marL="114300" lvl="0" algn="l" rtl="0">
              <a:spcBef>
                <a:spcPts val="0"/>
              </a:spcBef>
              <a:spcAft>
                <a:spcPts val="0"/>
              </a:spcAft>
              <a:buSzPts val="1800"/>
            </a:pPr>
            <a:endParaRPr lang="nl-NL" sz="2400" dirty="0"/>
          </a:p>
          <a:p>
            <a:pPr marL="0" lvl="0" indent="0" algn="l" rtl="0">
              <a:spcBef>
                <a:spcPts val="1600"/>
              </a:spcBef>
              <a:spcAft>
                <a:spcPts val="0"/>
              </a:spcAft>
              <a:buNone/>
            </a:pPr>
            <a:r>
              <a:rPr lang="nl-NL" sz="2000" dirty="0"/>
              <a:t>Als eerste 3 fases positief verlopen: Productieve groep, fijne sfeer</a:t>
            </a:r>
          </a:p>
          <a:p>
            <a:pPr marL="0" lvl="0" indent="0" algn="l" rtl="0">
              <a:spcBef>
                <a:spcPts val="1600"/>
              </a:spcBef>
              <a:spcAft>
                <a:spcPts val="0"/>
              </a:spcAft>
              <a:buNone/>
            </a:pPr>
            <a:r>
              <a:rPr lang="nl-NL" sz="2000" dirty="0"/>
              <a:t>Als eerste 3 fases negatief verlopen: Minder productief, verzet, onenigheid, concurrentie</a:t>
            </a:r>
          </a:p>
        </p:txBody>
      </p:sp>
      <p:pic>
        <p:nvPicPr>
          <p:cNvPr id="6" name="Picture 1" descr="IMG_20180118_125547.jpg">
            <a:extLst>
              <a:ext uri="{FF2B5EF4-FFF2-40B4-BE49-F238E27FC236}">
                <a16:creationId xmlns:a16="http://schemas.microsoft.com/office/drawing/2014/main" id="{306DDBFE-2CE5-9E42-9F1E-DA2D092F8EEE}"/>
              </a:ext>
            </a:extLst>
          </p:cNvPr>
          <p:cNvPicPr>
            <a:picLocks noChangeAspect="1"/>
          </p:cNvPicPr>
          <p:nvPr/>
        </p:nvPicPr>
        <p:blipFill rotWithShape="1">
          <a:blip r:embed="rId3">
            <a:extLst>
              <a:ext uri="{28A0092B-C50C-407E-A947-70E740481C1C}">
                <a14:useLocalDpi xmlns:a14="http://schemas.microsoft.com/office/drawing/2010/main" val="0"/>
              </a:ext>
            </a:extLst>
          </a:blip>
          <a:srcRect t="27289" b="15856"/>
          <a:stretch/>
        </p:blipFill>
        <p:spPr>
          <a:xfrm>
            <a:off x="3048000" y="3938634"/>
            <a:ext cx="9144000" cy="2919366"/>
          </a:xfrm>
          <a:prstGeom prst="rect">
            <a:avLst/>
          </a:prstGeom>
        </p:spPr>
      </p:pic>
    </p:spTree>
    <p:extLst>
      <p:ext uri="{BB962C8B-B14F-4D97-AF65-F5344CB8AC3E}">
        <p14:creationId xmlns:p14="http://schemas.microsoft.com/office/powerpoint/2010/main" val="28013349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839868-D0D4-4EDE-B935-45C93C42FB55}"/>
              </a:ext>
            </a:extLst>
          </p:cNvPr>
          <p:cNvSpPr>
            <a:spLocks noGrp="1"/>
          </p:cNvSpPr>
          <p:nvPr>
            <p:ph type="title"/>
          </p:nvPr>
        </p:nvSpPr>
        <p:spPr>
          <a:xfrm>
            <a:off x="1647930" y="365125"/>
            <a:ext cx="9705869" cy="1325563"/>
          </a:xfrm>
        </p:spPr>
        <p:txBody>
          <a:bodyPr>
            <a:normAutofit/>
          </a:bodyPr>
          <a:lstStyle/>
          <a:p>
            <a:r>
              <a:rPr lang="nl-NL" dirty="0" err="1">
                <a:highlight>
                  <a:srgbClr val="1DAEEC"/>
                </a:highlight>
              </a:rPr>
              <a:t>Adjourning</a:t>
            </a:r>
            <a:endParaRPr lang="nl-NL" dirty="0">
              <a:highlight>
                <a:srgbClr val="1DAEEC"/>
              </a:highlight>
            </a:endParaRPr>
          </a:p>
        </p:txBody>
      </p:sp>
      <p:sp>
        <p:nvSpPr>
          <p:cNvPr id="3" name="Tijdelijke aanduiding voor inhoud 2">
            <a:extLst>
              <a:ext uri="{FF2B5EF4-FFF2-40B4-BE49-F238E27FC236}">
                <a16:creationId xmlns:a16="http://schemas.microsoft.com/office/drawing/2014/main" id="{32A7FCB2-D2DB-49FB-9C48-24035A936BFB}"/>
              </a:ext>
            </a:extLst>
          </p:cNvPr>
          <p:cNvSpPr>
            <a:spLocks noGrp="1"/>
          </p:cNvSpPr>
          <p:nvPr>
            <p:ph sz="half" idx="1"/>
          </p:nvPr>
        </p:nvSpPr>
        <p:spPr>
          <a:xfrm>
            <a:off x="1647930" y="1825625"/>
            <a:ext cx="8186799" cy="4351338"/>
          </a:xfrm>
        </p:spPr>
        <p:txBody>
          <a:bodyPr>
            <a:normAutofit/>
          </a:bodyPr>
          <a:lstStyle/>
          <a:p>
            <a:pPr marL="0" indent="0">
              <a:buNone/>
            </a:pPr>
            <a:br>
              <a:rPr lang="nl-NL" sz="1200" dirty="0"/>
            </a:br>
            <a:br>
              <a:rPr lang="nl-NL" sz="1800" dirty="0">
                <a:latin typeface="Arial" panose="020B0604020202020204" pitchFamily="34" charset="0"/>
                <a:cs typeface="Arial" panose="020B0604020202020204" pitchFamily="34" charset="0"/>
              </a:rPr>
            </a:br>
            <a:endParaRPr lang="nl-NL" sz="1800" dirty="0">
              <a:latin typeface="Arial" panose="020B0604020202020204" pitchFamily="34" charset="0"/>
              <a:cs typeface="Arial" panose="020B0604020202020204" pitchFamily="34" charset="0"/>
            </a:endParaRPr>
          </a:p>
        </p:txBody>
      </p:sp>
      <p:sp>
        <p:nvSpPr>
          <p:cNvPr id="7" name="Tekstvak 6">
            <a:extLst>
              <a:ext uri="{FF2B5EF4-FFF2-40B4-BE49-F238E27FC236}">
                <a16:creationId xmlns:a16="http://schemas.microsoft.com/office/drawing/2014/main" id="{D6A275E3-11FF-4099-8D46-F37A13331A32}"/>
              </a:ext>
            </a:extLst>
          </p:cNvPr>
          <p:cNvSpPr txBox="1"/>
          <p:nvPr/>
        </p:nvSpPr>
        <p:spPr>
          <a:xfrm>
            <a:off x="1751297" y="2595781"/>
            <a:ext cx="6174712" cy="1405513"/>
          </a:xfrm>
          <a:prstGeom prst="rect">
            <a:avLst/>
          </a:prstGeom>
          <a:noFill/>
        </p:spPr>
        <p:txBody>
          <a:bodyPr wrap="square">
            <a:spAutoFit/>
          </a:bodyPr>
          <a:lstStyle/>
          <a:p>
            <a:pPr marL="285750" indent="-285750" rtl="0" fontAlgn="base">
              <a:spcBef>
                <a:spcPts val="0"/>
              </a:spcBef>
              <a:spcAft>
                <a:spcPts val="0"/>
              </a:spcAft>
              <a:buFont typeface="Arial" panose="020B0604020202020204" pitchFamily="34" charset="0"/>
              <a:buChar char="•"/>
            </a:pPr>
            <a:r>
              <a:rPr lang="nl-NL" sz="1800" b="0" i="0" u="none" strike="noStrike" dirty="0">
                <a:effectLst/>
                <a:latin typeface="Arial" panose="020B0604020202020204" pitchFamily="34" charset="0"/>
                <a:cs typeface="Arial" panose="020B0604020202020204" pitchFamily="34" charset="0"/>
              </a:rPr>
              <a:t>Fase van afscheid nemen</a:t>
            </a:r>
          </a:p>
          <a:p>
            <a:pPr marL="285750" indent="-285750" rtl="0" fontAlgn="base">
              <a:spcBef>
                <a:spcPts val="0"/>
              </a:spcBef>
              <a:spcAft>
                <a:spcPts val="0"/>
              </a:spcAft>
              <a:buFont typeface="Arial" panose="020B0604020202020204" pitchFamily="34" charset="0"/>
              <a:buChar char="•"/>
            </a:pPr>
            <a:endParaRPr lang="nl-NL" sz="1800" b="0" i="0" u="none" strike="noStrike" dirty="0">
              <a:effectLst/>
              <a:latin typeface="Arial" panose="020B0604020202020204" pitchFamily="34" charset="0"/>
              <a:cs typeface="Arial" panose="020B0604020202020204" pitchFamily="34" charset="0"/>
            </a:endParaRPr>
          </a:p>
          <a:p>
            <a:pPr marL="285750" indent="-285750" rtl="0" fontAlgn="base">
              <a:spcBef>
                <a:spcPts val="0"/>
              </a:spcBef>
              <a:spcAft>
                <a:spcPts val="1600"/>
              </a:spcAft>
              <a:buFont typeface="Arial" panose="020B0604020202020204" pitchFamily="34" charset="0"/>
              <a:buChar char="•"/>
            </a:pPr>
            <a:r>
              <a:rPr lang="nl-NL" sz="1800" b="0" i="0" u="none" strike="noStrike" dirty="0">
                <a:effectLst/>
                <a:latin typeface="Arial" panose="020B0604020202020204" pitchFamily="34" charset="0"/>
                <a:cs typeface="Arial" panose="020B0604020202020204" pitchFamily="34" charset="0"/>
              </a:rPr>
              <a:t>Vaak is de groep dan wat onrustig</a:t>
            </a:r>
          </a:p>
          <a:p>
            <a:pPr marL="285750" indent="-285750" rtl="0" fontAlgn="base">
              <a:spcBef>
                <a:spcPts val="0"/>
              </a:spcBef>
              <a:spcAft>
                <a:spcPts val="0"/>
              </a:spcAft>
              <a:buFont typeface="Arial" panose="020B0604020202020204" pitchFamily="34" charset="0"/>
              <a:buChar char="•"/>
            </a:pPr>
            <a:r>
              <a:rPr lang="nl-NL" sz="1800" b="0" i="0" u="none" strike="noStrike" dirty="0">
                <a:effectLst/>
                <a:latin typeface="Arial" panose="020B0604020202020204" pitchFamily="34" charset="0"/>
                <a:cs typeface="Arial" panose="020B0604020202020204" pitchFamily="34" charset="0"/>
              </a:rPr>
              <a:t>Tijd om terug te blikken</a:t>
            </a:r>
          </a:p>
        </p:txBody>
      </p:sp>
      <p:pic>
        <p:nvPicPr>
          <p:cNvPr id="8" name="Google Shape;123;p22">
            <a:extLst>
              <a:ext uri="{FF2B5EF4-FFF2-40B4-BE49-F238E27FC236}">
                <a16:creationId xmlns:a16="http://schemas.microsoft.com/office/drawing/2014/main" id="{4BC2941E-1104-443B-9947-2F63F5582AB3}"/>
              </a:ext>
            </a:extLst>
          </p:cNvPr>
          <p:cNvPicPr preferRelativeResize="0"/>
          <p:nvPr/>
        </p:nvPicPr>
        <p:blipFill>
          <a:blip r:embed="rId3">
            <a:alphaModFix/>
          </a:blip>
          <a:stretch>
            <a:fillRect/>
          </a:stretch>
        </p:blipFill>
        <p:spPr>
          <a:xfrm>
            <a:off x="6911169" y="2682656"/>
            <a:ext cx="4907830" cy="3629244"/>
          </a:xfrm>
          <a:prstGeom prst="rect">
            <a:avLst/>
          </a:prstGeom>
          <a:noFill/>
          <a:ln>
            <a:noFill/>
          </a:ln>
        </p:spPr>
      </p:pic>
    </p:spTree>
    <p:extLst>
      <p:ext uri="{BB962C8B-B14F-4D97-AF65-F5344CB8AC3E}">
        <p14:creationId xmlns:p14="http://schemas.microsoft.com/office/powerpoint/2010/main" val="2375368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1304E1-5016-AECB-5D8B-762DB7B5009C}"/>
              </a:ext>
            </a:extLst>
          </p:cNvPr>
          <p:cNvSpPr>
            <a:spLocks noGrp="1"/>
          </p:cNvSpPr>
          <p:nvPr>
            <p:ph type="title"/>
          </p:nvPr>
        </p:nvSpPr>
        <p:spPr/>
        <p:txBody>
          <a:bodyPr/>
          <a:lstStyle/>
          <a:p>
            <a:r>
              <a:rPr lang="nl-NL" dirty="0"/>
              <a:t>Afsluiting les 2</a:t>
            </a:r>
          </a:p>
        </p:txBody>
      </p:sp>
      <p:sp>
        <p:nvSpPr>
          <p:cNvPr id="3" name="Tijdelijke aanduiding voor inhoud 2">
            <a:extLst>
              <a:ext uri="{FF2B5EF4-FFF2-40B4-BE49-F238E27FC236}">
                <a16:creationId xmlns:a16="http://schemas.microsoft.com/office/drawing/2014/main" id="{9CFCC775-9E42-A465-C475-32E8284CFFEE}"/>
              </a:ext>
            </a:extLst>
          </p:cNvPr>
          <p:cNvSpPr>
            <a:spLocks noGrp="1"/>
          </p:cNvSpPr>
          <p:nvPr>
            <p:ph idx="1"/>
          </p:nvPr>
        </p:nvSpPr>
        <p:spPr>
          <a:xfrm>
            <a:off x="1328393" y="2349823"/>
            <a:ext cx="8710700" cy="3384377"/>
          </a:xfrm>
        </p:spPr>
        <p:txBody>
          <a:bodyPr/>
          <a:lstStyle/>
          <a:p>
            <a:r>
              <a:rPr lang="nl-NL" dirty="0"/>
              <a:t>Einde les 2. Volgende week gaan we verder met dia 15</a:t>
            </a:r>
          </a:p>
          <a:p>
            <a:endParaRPr lang="nl-NL" dirty="0"/>
          </a:p>
          <a:p>
            <a:r>
              <a:rPr lang="nl-NL" dirty="0"/>
              <a:t>Vragen tot nu toe?</a:t>
            </a:r>
          </a:p>
          <a:p>
            <a:endParaRPr lang="nl-NL" dirty="0"/>
          </a:p>
          <a:p>
            <a:endParaRPr lang="nl-NL" dirty="0"/>
          </a:p>
        </p:txBody>
      </p:sp>
    </p:spTree>
    <p:extLst>
      <p:ext uri="{BB962C8B-B14F-4D97-AF65-F5344CB8AC3E}">
        <p14:creationId xmlns:p14="http://schemas.microsoft.com/office/powerpoint/2010/main" val="33500774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ADFA49-D1A7-4C8E-A3B6-FA4DC04E690D}"/>
              </a:ext>
            </a:extLst>
          </p:cNvPr>
          <p:cNvSpPr>
            <a:spLocks noGrp="1"/>
          </p:cNvSpPr>
          <p:nvPr>
            <p:ph type="title"/>
          </p:nvPr>
        </p:nvSpPr>
        <p:spPr>
          <a:xfrm>
            <a:off x="1344709" y="508369"/>
            <a:ext cx="8151101" cy="364468"/>
          </a:xfrm>
        </p:spPr>
        <p:txBody>
          <a:bodyPr/>
          <a:lstStyle/>
          <a:p>
            <a:r>
              <a:rPr lang="nl-NL" dirty="0"/>
              <a:t>Studiewijzer</a:t>
            </a:r>
          </a:p>
        </p:txBody>
      </p:sp>
      <p:graphicFrame>
        <p:nvGraphicFramePr>
          <p:cNvPr id="4" name="Tabel 3">
            <a:extLst>
              <a:ext uri="{FF2B5EF4-FFF2-40B4-BE49-F238E27FC236}">
                <a16:creationId xmlns:a16="http://schemas.microsoft.com/office/drawing/2014/main" id="{3D216549-309F-5540-F635-B65EBFA3FD0D}"/>
              </a:ext>
            </a:extLst>
          </p:cNvPr>
          <p:cNvGraphicFramePr>
            <a:graphicFrameLocks noGrp="1"/>
          </p:cNvGraphicFramePr>
          <p:nvPr>
            <p:extLst>
              <p:ext uri="{D42A27DB-BD31-4B8C-83A1-F6EECF244321}">
                <p14:modId xmlns:p14="http://schemas.microsoft.com/office/powerpoint/2010/main" val="2912238127"/>
              </p:ext>
            </p:extLst>
          </p:nvPr>
        </p:nvGraphicFramePr>
        <p:xfrm>
          <a:off x="1344709" y="872837"/>
          <a:ext cx="9912485" cy="6449316"/>
        </p:xfrm>
        <a:graphic>
          <a:graphicData uri="http://schemas.openxmlformats.org/drawingml/2006/table">
            <a:tbl>
              <a:tblPr firstRow="1" firstCol="1" bandRow="1">
                <a:tableStyleId>{5C22544A-7EE6-4342-B048-85BDC9FD1C3A}</a:tableStyleId>
              </a:tblPr>
              <a:tblGrid>
                <a:gridCol w="3250928">
                  <a:extLst>
                    <a:ext uri="{9D8B030D-6E8A-4147-A177-3AD203B41FA5}">
                      <a16:colId xmlns:a16="http://schemas.microsoft.com/office/drawing/2014/main" val="67529782"/>
                    </a:ext>
                  </a:extLst>
                </a:gridCol>
                <a:gridCol w="6661557">
                  <a:extLst>
                    <a:ext uri="{9D8B030D-6E8A-4147-A177-3AD203B41FA5}">
                      <a16:colId xmlns:a16="http://schemas.microsoft.com/office/drawing/2014/main" val="2924396044"/>
                    </a:ext>
                  </a:extLst>
                </a:gridCol>
              </a:tblGrid>
              <a:tr h="400580">
                <a:tc>
                  <a:txBody>
                    <a:bodyPr/>
                    <a:lstStyle/>
                    <a:p>
                      <a:pPr>
                        <a:lnSpc>
                          <a:spcPct val="107000"/>
                        </a:lnSpc>
                        <a:spcAft>
                          <a:spcPts val="800"/>
                        </a:spcAft>
                      </a:pPr>
                      <a:r>
                        <a:rPr lang="nl-NL" sz="1800" dirty="0">
                          <a:solidFill>
                            <a:schemeClr val="tx1"/>
                          </a:solidFill>
                          <a:effectLst/>
                        </a:rPr>
                        <a:t>Lesweek </a:t>
                      </a:r>
                      <a:endParaRPr lang="nl-NL" sz="18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7002" marR="67002" marT="0" marB="0"/>
                </a:tc>
                <a:tc>
                  <a:txBody>
                    <a:bodyPr/>
                    <a:lstStyle/>
                    <a:p>
                      <a:pPr>
                        <a:lnSpc>
                          <a:spcPct val="107000"/>
                        </a:lnSpc>
                        <a:spcAft>
                          <a:spcPts val="800"/>
                        </a:spcAft>
                      </a:pPr>
                      <a:r>
                        <a:rPr lang="nl-NL" sz="1800" dirty="0">
                          <a:solidFill>
                            <a:schemeClr val="tx1"/>
                          </a:solidFill>
                          <a:effectLst/>
                        </a:rPr>
                        <a:t>Opdracht</a:t>
                      </a:r>
                      <a:endParaRPr lang="nl-NL" sz="18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7002" marR="67002" marT="0" marB="0"/>
                </a:tc>
                <a:extLst>
                  <a:ext uri="{0D108BD9-81ED-4DB2-BD59-A6C34878D82A}">
                    <a16:rowId xmlns:a16="http://schemas.microsoft.com/office/drawing/2014/main" val="3822602921"/>
                  </a:ext>
                </a:extLst>
              </a:tr>
              <a:tr h="785682">
                <a:tc>
                  <a:txBody>
                    <a:bodyPr/>
                    <a:lstStyle/>
                    <a:p>
                      <a:pPr>
                        <a:lnSpc>
                          <a:spcPct val="107000"/>
                        </a:lnSpc>
                        <a:spcAft>
                          <a:spcPts val="800"/>
                        </a:spcAft>
                      </a:pPr>
                      <a:r>
                        <a:rPr lang="nl-NL" sz="1800">
                          <a:solidFill>
                            <a:srgbClr val="002060"/>
                          </a:solidFill>
                          <a:effectLst/>
                        </a:rPr>
                        <a:t>SW 1: 09 nov</a:t>
                      </a:r>
                      <a:endParaRPr lang="nl-NL" sz="1800">
                        <a:solidFill>
                          <a:srgbClr val="002060"/>
                        </a:solidFill>
                        <a:effectLst/>
                        <a:latin typeface="Arial" panose="020B0604020202020204" pitchFamily="34" charset="0"/>
                        <a:ea typeface="Calibri" panose="020F0502020204030204" pitchFamily="34" charset="0"/>
                        <a:cs typeface="Times New Roman" panose="02020603050405020304" pitchFamily="18" charset="0"/>
                      </a:endParaRPr>
                    </a:p>
                  </a:txBody>
                  <a:tcPr marL="67002" marR="67002" marT="0" marB="0"/>
                </a:tc>
                <a:tc>
                  <a:txBody>
                    <a:bodyPr/>
                    <a:lstStyle/>
                    <a:p>
                      <a:pPr>
                        <a:lnSpc>
                          <a:spcPct val="107000"/>
                        </a:lnSpc>
                        <a:spcAft>
                          <a:spcPts val="800"/>
                        </a:spcAft>
                      </a:pPr>
                      <a:r>
                        <a:rPr lang="nl-NL" sz="1800" dirty="0">
                          <a:solidFill>
                            <a:srgbClr val="002060"/>
                          </a:solidFill>
                          <a:effectLst/>
                        </a:rPr>
                        <a:t>Introductie groepsdynamica MZ</a:t>
                      </a:r>
                    </a:p>
                    <a:p>
                      <a:pPr>
                        <a:lnSpc>
                          <a:spcPct val="107000"/>
                        </a:lnSpc>
                        <a:spcAft>
                          <a:spcPts val="800"/>
                        </a:spcAft>
                      </a:pPr>
                      <a:r>
                        <a:rPr lang="nl-NL" sz="1800" dirty="0">
                          <a:solidFill>
                            <a:srgbClr val="002060"/>
                          </a:solidFill>
                          <a:effectLst/>
                        </a:rPr>
                        <a:t> </a:t>
                      </a:r>
                      <a:endParaRPr lang="nl-NL" sz="1800" dirty="0">
                        <a:solidFill>
                          <a:srgbClr val="002060"/>
                        </a:solidFill>
                        <a:effectLst/>
                        <a:latin typeface="Arial" panose="020B0604020202020204" pitchFamily="34" charset="0"/>
                        <a:ea typeface="Calibri" panose="020F0502020204030204" pitchFamily="34" charset="0"/>
                        <a:cs typeface="Times New Roman" panose="02020603050405020304" pitchFamily="18" charset="0"/>
                      </a:endParaRPr>
                    </a:p>
                  </a:txBody>
                  <a:tcPr marL="67002" marR="67002" marT="0" marB="0"/>
                </a:tc>
                <a:extLst>
                  <a:ext uri="{0D108BD9-81ED-4DB2-BD59-A6C34878D82A}">
                    <a16:rowId xmlns:a16="http://schemas.microsoft.com/office/drawing/2014/main" val="1560656440"/>
                  </a:ext>
                </a:extLst>
              </a:tr>
              <a:tr h="785682">
                <a:tc>
                  <a:txBody>
                    <a:bodyPr/>
                    <a:lstStyle/>
                    <a:p>
                      <a:pPr>
                        <a:lnSpc>
                          <a:spcPct val="107000"/>
                        </a:lnSpc>
                        <a:spcAft>
                          <a:spcPts val="800"/>
                        </a:spcAft>
                      </a:pPr>
                      <a:r>
                        <a:rPr lang="nl-NL" sz="1800">
                          <a:solidFill>
                            <a:srgbClr val="002060"/>
                          </a:solidFill>
                          <a:effectLst/>
                        </a:rPr>
                        <a:t>SW 2: 16 nov</a:t>
                      </a:r>
                      <a:endParaRPr lang="nl-NL" sz="1800">
                        <a:solidFill>
                          <a:srgbClr val="002060"/>
                        </a:solidFill>
                        <a:effectLst/>
                        <a:latin typeface="Arial" panose="020B0604020202020204" pitchFamily="34" charset="0"/>
                        <a:ea typeface="Calibri" panose="020F0502020204030204" pitchFamily="34" charset="0"/>
                        <a:cs typeface="Times New Roman" panose="02020603050405020304" pitchFamily="18" charset="0"/>
                      </a:endParaRPr>
                    </a:p>
                  </a:txBody>
                  <a:tcPr marL="67002" marR="67002" marT="0" marB="0"/>
                </a:tc>
                <a:tc>
                  <a:txBody>
                    <a:bodyPr/>
                    <a:lstStyle/>
                    <a:p>
                      <a:pPr>
                        <a:lnSpc>
                          <a:spcPct val="107000"/>
                        </a:lnSpc>
                        <a:spcAft>
                          <a:spcPts val="800"/>
                        </a:spcAft>
                      </a:pPr>
                      <a:r>
                        <a:rPr lang="nl-NL" sz="1800" dirty="0">
                          <a:solidFill>
                            <a:srgbClr val="002060"/>
                          </a:solidFill>
                          <a:effectLst/>
                        </a:rPr>
                        <a:t>Groepsvorming, indelingen van groepen (deel 1)</a:t>
                      </a:r>
                    </a:p>
                    <a:p>
                      <a:pPr>
                        <a:lnSpc>
                          <a:spcPct val="107000"/>
                        </a:lnSpc>
                        <a:spcAft>
                          <a:spcPts val="800"/>
                        </a:spcAft>
                      </a:pPr>
                      <a:r>
                        <a:rPr lang="nl-NL" sz="1800" dirty="0">
                          <a:solidFill>
                            <a:srgbClr val="002060"/>
                          </a:solidFill>
                          <a:effectLst/>
                        </a:rPr>
                        <a:t> </a:t>
                      </a:r>
                      <a:endParaRPr lang="nl-NL" sz="1800" dirty="0">
                        <a:solidFill>
                          <a:srgbClr val="002060"/>
                        </a:solidFill>
                        <a:effectLst/>
                        <a:latin typeface="Arial" panose="020B0604020202020204" pitchFamily="34" charset="0"/>
                        <a:ea typeface="Calibri" panose="020F0502020204030204" pitchFamily="34" charset="0"/>
                        <a:cs typeface="Times New Roman" panose="02020603050405020304" pitchFamily="18" charset="0"/>
                      </a:endParaRPr>
                    </a:p>
                  </a:txBody>
                  <a:tcPr marL="67002" marR="67002" marT="0" marB="0"/>
                </a:tc>
                <a:extLst>
                  <a:ext uri="{0D108BD9-81ED-4DB2-BD59-A6C34878D82A}">
                    <a16:rowId xmlns:a16="http://schemas.microsoft.com/office/drawing/2014/main" val="1018071158"/>
                  </a:ext>
                </a:extLst>
              </a:tr>
              <a:tr h="785682">
                <a:tc>
                  <a:txBody>
                    <a:bodyPr/>
                    <a:lstStyle/>
                    <a:p>
                      <a:pPr>
                        <a:lnSpc>
                          <a:spcPct val="107000"/>
                        </a:lnSpc>
                        <a:spcAft>
                          <a:spcPts val="800"/>
                        </a:spcAft>
                      </a:pPr>
                      <a:r>
                        <a:rPr lang="nl-NL" sz="1800" dirty="0">
                          <a:effectLst/>
                        </a:rPr>
                        <a:t>SW 3: 23 nov</a:t>
                      </a:r>
                      <a:endParaRPr lang="nl-NL" sz="1800" dirty="0">
                        <a:effectLst/>
                        <a:latin typeface="Arial" panose="020B0604020202020204" pitchFamily="34" charset="0"/>
                        <a:ea typeface="Calibri" panose="020F0502020204030204" pitchFamily="34" charset="0"/>
                        <a:cs typeface="Times New Roman" panose="02020603050405020304" pitchFamily="18" charset="0"/>
                      </a:endParaRPr>
                    </a:p>
                  </a:txBody>
                  <a:tcPr marL="67002" marR="67002" marT="0" marB="0"/>
                </a:tc>
                <a:tc>
                  <a:txBody>
                    <a:bodyPr/>
                    <a:lstStyle/>
                    <a:p>
                      <a:pPr marL="0" marR="0" lvl="0" indent="0" algn="l" defTabSz="1088610" rtl="0" eaLnBrk="1" fontAlgn="auto" latinLnBrk="0" hangingPunct="1">
                        <a:lnSpc>
                          <a:spcPct val="107000"/>
                        </a:lnSpc>
                        <a:spcBef>
                          <a:spcPts val="0"/>
                        </a:spcBef>
                        <a:spcAft>
                          <a:spcPts val="800"/>
                        </a:spcAft>
                        <a:buClrTx/>
                        <a:buSzTx/>
                        <a:buFontTx/>
                        <a:buNone/>
                        <a:tabLst/>
                        <a:defRPr/>
                      </a:pPr>
                      <a:r>
                        <a:rPr lang="nl-NL" sz="1800" dirty="0">
                          <a:solidFill>
                            <a:srgbClr val="FF0000"/>
                          </a:solidFill>
                          <a:effectLst/>
                        </a:rPr>
                        <a:t>Groepsvorming, indelingen van groepen (deel 2)</a:t>
                      </a:r>
                    </a:p>
                    <a:p>
                      <a:pPr>
                        <a:lnSpc>
                          <a:spcPct val="107000"/>
                        </a:lnSpc>
                        <a:spcAft>
                          <a:spcPts val="800"/>
                        </a:spcAft>
                      </a:pPr>
                      <a:endParaRPr lang="nl-NL" sz="1800" dirty="0">
                        <a:effectLst/>
                        <a:latin typeface="Arial" panose="020B0604020202020204" pitchFamily="34" charset="0"/>
                        <a:ea typeface="Calibri" panose="020F0502020204030204" pitchFamily="34" charset="0"/>
                        <a:cs typeface="Times New Roman" panose="02020603050405020304" pitchFamily="18" charset="0"/>
                      </a:endParaRPr>
                    </a:p>
                  </a:txBody>
                  <a:tcPr marL="67002" marR="67002" marT="0" marB="0"/>
                </a:tc>
                <a:extLst>
                  <a:ext uri="{0D108BD9-81ED-4DB2-BD59-A6C34878D82A}">
                    <a16:rowId xmlns:a16="http://schemas.microsoft.com/office/drawing/2014/main" val="3630239587"/>
                  </a:ext>
                </a:extLst>
              </a:tr>
              <a:tr h="785682">
                <a:tc>
                  <a:txBody>
                    <a:bodyPr/>
                    <a:lstStyle/>
                    <a:p>
                      <a:pPr>
                        <a:lnSpc>
                          <a:spcPct val="107000"/>
                        </a:lnSpc>
                        <a:spcAft>
                          <a:spcPts val="800"/>
                        </a:spcAft>
                      </a:pPr>
                      <a:r>
                        <a:rPr lang="nl-NL" sz="1800">
                          <a:effectLst/>
                        </a:rPr>
                        <a:t>SW 4: 30 nov</a:t>
                      </a:r>
                      <a:endParaRPr lang="nl-NL" sz="1800">
                        <a:effectLst/>
                        <a:latin typeface="Arial" panose="020B0604020202020204" pitchFamily="34" charset="0"/>
                        <a:ea typeface="Calibri" panose="020F0502020204030204" pitchFamily="34" charset="0"/>
                        <a:cs typeface="Times New Roman" panose="02020603050405020304" pitchFamily="18" charset="0"/>
                      </a:endParaRPr>
                    </a:p>
                  </a:txBody>
                  <a:tcPr marL="67002" marR="67002" marT="0" marB="0"/>
                </a:tc>
                <a:tc>
                  <a:txBody>
                    <a:bodyPr/>
                    <a:lstStyle/>
                    <a:p>
                      <a:pPr marL="0" marR="0" lvl="0" indent="0" algn="l" defTabSz="1088610" rtl="0" eaLnBrk="1" fontAlgn="auto" latinLnBrk="0" hangingPunct="1">
                        <a:lnSpc>
                          <a:spcPct val="107000"/>
                        </a:lnSpc>
                        <a:spcBef>
                          <a:spcPts val="0"/>
                        </a:spcBef>
                        <a:spcAft>
                          <a:spcPts val="800"/>
                        </a:spcAft>
                        <a:buClrTx/>
                        <a:buSzTx/>
                        <a:buFontTx/>
                        <a:buNone/>
                        <a:tabLst/>
                        <a:defRPr/>
                      </a:pPr>
                      <a:r>
                        <a:rPr lang="nl-NL" sz="1800" dirty="0">
                          <a:effectLst/>
                        </a:rPr>
                        <a:t> Kenmerken en belang van groepen </a:t>
                      </a:r>
                    </a:p>
                    <a:p>
                      <a:pPr>
                        <a:lnSpc>
                          <a:spcPct val="107000"/>
                        </a:lnSpc>
                        <a:spcAft>
                          <a:spcPts val="800"/>
                        </a:spcAft>
                      </a:pPr>
                      <a:endParaRPr lang="nl-NL" sz="1800" dirty="0">
                        <a:effectLst/>
                        <a:latin typeface="Arial" panose="020B0604020202020204" pitchFamily="34" charset="0"/>
                        <a:ea typeface="Calibri" panose="020F0502020204030204" pitchFamily="34" charset="0"/>
                        <a:cs typeface="Times New Roman" panose="02020603050405020304" pitchFamily="18" charset="0"/>
                      </a:endParaRPr>
                    </a:p>
                  </a:txBody>
                  <a:tcPr marL="67002" marR="67002" marT="0" marB="0"/>
                </a:tc>
                <a:extLst>
                  <a:ext uri="{0D108BD9-81ED-4DB2-BD59-A6C34878D82A}">
                    <a16:rowId xmlns:a16="http://schemas.microsoft.com/office/drawing/2014/main" val="2678107821"/>
                  </a:ext>
                </a:extLst>
              </a:tr>
              <a:tr h="785682">
                <a:tc>
                  <a:txBody>
                    <a:bodyPr/>
                    <a:lstStyle/>
                    <a:p>
                      <a:pPr>
                        <a:lnSpc>
                          <a:spcPct val="107000"/>
                        </a:lnSpc>
                        <a:spcAft>
                          <a:spcPts val="800"/>
                        </a:spcAft>
                      </a:pPr>
                      <a:r>
                        <a:rPr lang="nl-NL" sz="1800">
                          <a:effectLst/>
                        </a:rPr>
                        <a:t>SW 5: 7 dec</a:t>
                      </a:r>
                      <a:endParaRPr lang="nl-NL" sz="1800">
                        <a:effectLst/>
                        <a:latin typeface="Arial" panose="020B0604020202020204" pitchFamily="34" charset="0"/>
                        <a:ea typeface="Calibri" panose="020F0502020204030204" pitchFamily="34" charset="0"/>
                        <a:cs typeface="Times New Roman" panose="02020603050405020304" pitchFamily="18" charset="0"/>
                      </a:endParaRPr>
                    </a:p>
                  </a:txBody>
                  <a:tcPr marL="67002" marR="67002" marT="0" marB="0"/>
                </a:tc>
                <a:tc>
                  <a:txBody>
                    <a:bodyPr/>
                    <a:lstStyle/>
                    <a:p>
                      <a:pPr marL="0" marR="0" lvl="0" indent="0" algn="l" defTabSz="1088610" rtl="0" eaLnBrk="1" fontAlgn="auto" latinLnBrk="0" hangingPunct="1">
                        <a:lnSpc>
                          <a:spcPct val="107000"/>
                        </a:lnSpc>
                        <a:spcBef>
                          <a:spcPts val="0"/>
                        </a:spcBef>
                        <a:spcAft>
                          <a:spcPts val="800"/>
                        </a:spcAft>
                        <a:buClrTx/>
                        <a:buSzTx/>
                        <a:buFontTx/>
                        <a:buNone/>
                        <a:tabLst/>
                        <a:defRPr/>
                      </a:pPr>
                      <a:r>
                        <a:rPr lang="nl-NL" sz="1800" dirty="0">
                          <a:effectLst/>
                        </a:rPr>
                        <a:t> Rollen in een groep en groepsnormen</a:t>
                      </a:r>
                    </a:p>
                    <a:p>
                      <a:pPr>
                        <a:lnSpc>
                          <a:spcPct val="107000"/>
                        </a:lnSpc>
                        <a:spcAft>
                          <a:spcPts val="800"/>
                        </a:spcAft>
                      </a:pPr>
                      <a:endParaRPr lang="nl-NL" sz="1800" dirty="0">
                        <a:effectLst/>
                        <a:latin typeface="Arial" panose="020B0604020202020204" pitchFamily="34" charset="0"/>
                        <a:ea typeface="Calibri" panose="020F0502020204030204" pitchFamily="34" charset="0"/>
                        <a:cs typeface="Times New Roman" panose="02020603050405020304" pitchFamily="18" charset="0"/>
                      </a:endParaRPr>
                    </a:p>
                  </a:txBody>
                  <a:tcPr marL="67002" marR="67002" marT="0" marB="0"/>
                </a:tc>
                <a:extLst>
                  <a:ext uri="{0D108BD9-81ED-4DB2-BD59-A6C34878D82A}">
                    <a16:rowId xmlns:a16="http://schemas.microsoft.com/office/drawing/2014/main" val="974801918"/>
                  </a:ext>
                </a:extLst>
              </a:tr>
              <a:tr h="785682">
                <a:tc>
                  <a:txBody>
                    <a:bodyPr/>
                    <a:lstStyle/>
                    <a:p>
                      <a:pPr>
                        <a:lnSpc>
                          <a:spcPct val="107000"/>
                        </a:lnSpc>
                        <a:spcAft>
                          <a:spcPts val="800"/>
                        </a:spcAft>
                      </a:pPr>
                      <a:r>
                        <a:rPr lang="nl-NL" sz="1800">
                          <a:effectLst/>
                        </a:rPr>
                        <a:t>SW 6: 14 dec</a:t>
                      </a:r>
                      <a:endParaRPr lang="nl-NL" sz="1800">
                        <a:effectLst/>
                        <a:latin typeface="Arial" panose="020B0604020202020204" pitchFamily="34" charset="0"/>
                        <a:ea typeface="Calibri" panose="020F0502020204030204" pitchFamily="34" charset="0"/>
                        <a:cs typeface="Times New Roman" panose="02020603050405020304" pitchFamily="18" charset="0"/>
                      </a:endParaRPr>
                    </a:p>
                  </a:txBody>
                  <a:tcPr marL="67002" marR="67002" marT="0" marB="0"/>
                </a:tc>
                <a:tc>
                  <a:txBody>
                    <a:bodyPr/>
                    <a:lstStyle/>
                    <a:p>
                      <a:pPr marL="0" marR="0" lvl="0" indent="0" algn="l" defTabSz="1088610" rtl="0" eaLnBrk="1" fontAlgn="auto" latinLnBrk="0" hangingPunct="1">
                        <a:lnSpc>
                          <a:spcPct val="107000"/>
                        </a:lnSpc>
                        <a:spcBef>
                          <a:spcPts val="0"/>
                        </a:spcBef>
                        <a:spcAft>
                          <a:spcPts val="800"/>
                        </a:spcAft>
                        <a:buClrTx/>
                        <a:buSzTx/>
                        <a:buFontTx/>
                        <a:buNone/>
                        <a:tabLst/>
                        <a:defRPr/>
                      </a:pPr>
                      <a:r>
                        <a:rPr lang="nl-NL" sz="1800" dirty="0">
                          <a:effectLst/>
                        </a:rPr>
                        <a:t> Groepsdruk</a:t>
                      </a:r>
                    </a:p>
                    <a:p>
                      <a:pPr>
                        <a:lnSpc>
                          <a:spcPct val="107000"/>
                        </a:lnSpc>
                        <a:spcAft>
                          <a:spcPts val="800"/>
                        </a:spcAft>
                      </a:pPr>
                      <a:endParaRPr lang="nl-NL" sz="1800" dirty="0">
                        <a:effectLst/>
                        <a:latin typeface="Arial" panose="020B0604020202020204" pitchFamily="34" charset="0"/>
                        <a:ea typeface="Calibri" panose="020F0502020204030204" pitchFamily="34" charset="0"/>
                        <a:cs typeface="Times New Roman" panose="02020603050405020304" pitchFamily="18" charset="0"/>
                      </a:endParaRPr>
                    </a:p>
                  </a:txBody>
                  <a:tcPr marL="67002" marR="67002" marT="0" marB="0"/>
                </a:tc>
                <a:extLst>
                  <a:ext uri="{0D108BD9-81ED-4DB2-BD59-A6C34878D82A}">
                    <a16:rowId xmlns:a16="http://schemas.microsoft.com/office/drawing/2014/main" val="3130172659"/>
                  </a:ext>
                </a:extLst>
              </a:tr>
              <a:tr h="545051">
                <a:tc>
                  <a:txBody>
                    <a:bodyPr/>
                    <a:lstStyle/>
                    <a:p>
                      <a:pPr>
                        <a:lnSpc>
                          <a:spcPct val="107000"/>
                        </a:lnSpc>
                        <a:spcAft>
                          <a:spcPts val="800"/>
                        </a:spcAft>
                      </a:pPr>
                      <a:r>
                        <a:rPr lang="nl-NL" sz="1800">
                          <a:effectLst/>
                        </a:rPr>
                        <a:t>SW 7: 21 dec</a:t>
                      </a:r>
                      <a:endParaRPr lang="nl-NL" sz="1800">
                        <a:effectLst/>
                        <a:latin typeface="Arial" panose="020B0604020202020204" pitchFamily="34" charset="0"/>
                        <a:ea typeface="Calibri" panose="020F0502020204030204" pitchFamily="34" charset="0"/>
                        <a:cs typeface="Times New Roman" panose="02020603050405020304" pitchFamily="18" charset="0"/>
                      </a:endParaRPr>
                    </a:p>
                  </a:txBody>
                  <a:tcPr marL="67002" marR="67002" marT="0" marB="0"/>
                </a:tc>
                <a:tc>
                  <a:txBody>
                    <a:bodyPr/>
                    <a:lstStyle/>
                    <a:p>
                      <a:pPr marL="0" marR="0" lvl="0" indent="0" algn="l" defTabSz="1088610" rtl="0" eaLnBrk="1" fontAlgn="auto" latinLnBrk="0" hangingPunct="1">
                        <a:lnSpc>
                          <a:spcPct val="107000"/>
                        </a:lnSpc>
                        <a:spcBef>
                          <a:spcPts val="0"/>
                        </a:spcBef>
                        <a:spcAft>
                          <a:spcPts val="800"/>
                        </a:spcAft>
                        <a:buClrTx/>
                        <a:buSzTx/>
                        <a:buFontTx/>
                        <a:buNone/>
                        <a:tabLst/>
                        <a:defRPr/>
                      </a:pPr>
                      <a:r>
                        <a:rPr lang="nl-NL" sz="1800" dirty="0">
                          <a:effectLst/>
                        </a:rPr>
                        <a:t>Begrippenlijst</a:t>
                      </a:r>
                    </a:p>
                    <a:p>
                      <a:pPr>
                        <a:lnSpc>
                          <a:spcPct val="107000"/>
                        </a:lnSpc>
                        <a:spcAft>
                          <a:spcPts val="800"/>
                        </a:spcAft>
                      </a:pPr>
                      <a:endParaRPr lang="nl-NL" sz="1800" dirty="0">
                        <a:effectLst/>
                        <a:latin typeface="Arial" panose="020B0604020202020204" pitchFamily="34" charset="0"/>
                        <a:ea typeface="Calibri" panose="020F0502020204030204" pitchFamily="34" charset="0"/>
                        <a:cs typeface="Times New Roman" panose="02020603050405020304" pitchFamily="18" charset="0"/>
                      </a:endParaRPr>
                    </a:p>
                  </a:txBody>
                  <a:tcPr marL="67002" marR="67002" marT="0" marB="0"/>
                </a:tc>
                <a:extLst>
                  <a:ext uri="{0D108BD9-81ED-4DB2-BD59-A6C34878D82A}">
                    <a16:rowId xmlns:a16="http://schemas.microsoft.com/office/drawing/2014/main" val="867467484"/>
                  </a:ext>
                </a:extLst>
              </a:tr>
              <a:tr h="325438">
                <a:tc>
                  <a:txBody>
                    <a:bodyPr/>
                    <a:lstStyle/>
                    <a:p>
                      <a:pPr>
                        <a:lnSpc>
                          <a:spcPct val="107000"/>
                        </a:lnSpc>
                        <a:spcAft>
                          <a:spcPts val="800"/>
                        </a:spcAft>
                      </a:pPr>
                      <a:r>
                        <a:rPr lang="nl-NL" sz="1800">
                          <a:effectLst/>
                        </a:rPr>
                        <a:t>SW 8: 11 jan</a:t>
                      </a:r>
                      <a:endParaRPr lang="nl-NL" sz="1800">
                        <a:effectLst/>
                        <a:latin typeface="Arial" panose="020B0604020202020204" pitchFamily="34" charset="0"/>
                        <a:ea typeface="Calibri" panose="020F0502020204030204" pitchFamily="34" charset="0"/>
                        <a:cs typeface="Times New Roman" panose="02020603050405020304" pitchFamily="18" charset="0"/>
                      </a:endParaRPr>
                    </a:p>
                  </a:txBody>
                  <a:tcPr marL="67002" marR="67002" marT="0" marB="0"/>
                </a:tc>
                <a:tc>
                  <a:txBody>
                    <a:bodyPr/>
                    <a:lstStyle/>
                    <a:p>
                      <a:pPr marL="0" marR="0" lvl="0" indent="0" algn="l" defTabSz="1088610" rtl="0" eaLnBrk="1" fontAlgn="auto" latinLnBrk="0" hangingPunct="1">
                        <a:lnSpc>
                          <a:spcPct val="107000"/>
                        </a:lnSpc>
                        <a:spcBef>
                          <a:spcPts val="0"/>
                        </a:spcBef>
                        <a:spcAft>
                          <a:spcPts val="800"/>
                        </a:spcAft>
                        <a:buClrTx/>
                        <a:buSzTx/>
                        <a:buFontTx/>
                        <a:buNone/>
                        <a:tabLst/>
                        <a:defRPr/>
                      </a:pPr>
                      <a:r>
                        <a:rPr lang="nl-NL" sz="1800" dirty="0">
                          <a:effectLst/>
                        </a:rPr>
                        <a:t>Samenvatting en herhaling</a:t>
                      </a:r>
                      <a:endParaRPr lang="nl-NL" sz="18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nl-NL" sz="1800" dirty="0">
                        <a:effectLst/>
                        <a:latin typeface="Arial" panose="020B0604020202020204" pitchFamily="34" charset="0"/>
                        <a:ea typeface="Calibri" panose="020F0502020204030204" pitchFamily="34" charset="0"/>
                        <a:cs typeface="Times New Roman" panose="02020603050405020304" pitchFamily="18" charset="0"/>
                      </a:endParaRPr>
                    </a:p>
                  </a:txBody>
                  <a:tcPr marL="67002" marR="67002" marT="0" marB="0"/>
                </a:tc>
                <a:extLst>
                  <a:ext uri="{0D108BD9-81ED-4DB2-BD59-A6C34878D82A}">
                    <a16:rowId xmlns:a16="http://schemas.microsoft.com/office/drawing/2014/main" val="520437993"/>
                  </a:ext>
                </a:extLst>
              </a:tr>
            </a:tbl>
          </a:graphicData>
        </a:graphic>
      </p:graphicFrame>
    </p:spTree>
    <p:extLst>
      <p:ext uri="{BB962C8B-B14F-4D97-AF65-F5344CB8AC3E}">
        <p14:creationId xmlns:p14="http://schemas.microsoft.com/office/powerpoint/2010/main" val="3157496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1" dirty="0" err="1"/>
              <a:t>Programma</a:t>
            </a:r>
            <a:r>
              <a:rPr lang="en-US" b="1" dirty="0"/>
              <a:t> van </a:t>
            </a:r>
            <a:r>
              <a:rPr lang="en-US" b="1" dirty="0" err="1"/>
              <a:t>deze</a:t>
            </a:r>
            <a:r>
              <a:rPr lang="en-US" b="1" dirty="0"/>
              <a:t> les</a:t>
            </a:r>
          </a:p>
        </p:txBody>
      </p:sp>
      <p:sp>
        <p:nvSpPr>
          <p:cNvPr id="3" name="Tijdelijke aanduiding voor inhoud 2"/>
          <p:cNvSpPr>
            <a:spLocks noGrp="1"/>
          </p:cNvSpPr>
          <p:nvPr>
            <p:ph idx="1"/>
          </p:nvPr>
        </p:nvSpPr>
        <p:spPr>
          <a:xfrm>
            <a:off x="2702169" y="2197640"/>
            <a:ext cx="8710700" cy="3384377"/>
          </a:xfrm>
        </p:spPr>
        <p:txBody>
          <a:bodyPr vert="horz" lIns="0" tIns="0" rIns="0" bIns="0" rtlCol="0" anchor="t">
            <a:noAutofit/>
          </a:bodyPr>
          <a:lstStyle/>
          <a:p>
            <a:r>
              <a:rPr lang="en-US" sz="1800" dirty="0" err="1"/>
              <a:t>Lesdoelen</a:t>
            </a:r>
            <a:endParaRPr lang="en-US" sz="1800" dirty="0"/>
          </a:p>
          <a:p>
            <a:endParaRPr lang="en-US" sz="1800" dirty="0"/>
          </a:p>
          <a:p>
            <a:endParaRPr lang="en-US" sz="1800" dirty="0"/>
          </a:p>
          <a:p>
            <a:r>
              <a:rPr lang="nl-NL" sz="1800" dirty="0"/>
              <a:t>Theorie groepsvorming</a:t>
            </a:r>
          </a:p>
          <a:p>
            <a:endParaRPr lang="en-US" sz="1800" dirty="0">
              <a:cs typeface="Arial"/>
            </a:endParaRPr>
          </a:p>
          <a:p>
            <a:endParaRPr lang="en-US" sz="1800" dirty="0">
              <a:cs typeface="Arial"/>
            </a:endParaRPr>
          </a:p>
          <a:p>
            <a:r>
              <a:rPr lang="en-US" sz="1800" dirty="0" err="1">
                <a:cs typeface="Arial"/>
              </a:rPr>
              <a:t>Opdracht</a:t>
            </a:r>
            <a:r>
              <a:rPr lang="en-US" sz="1800" dirty="0">
                <a:cs typeface="Arial"/>
              </a:rPr>
              <a:t> 1 </a:t>
            </a:r>
            <a:r>
              <a:rPr lang="en-US" sz="1800" dirty="0" err="1">
                <a:cs typeface="Arial"/>
              </a:rPr>
              <a:t>groepsvorming</a:t>
            </a:r>
            <a:endParaRPr lang="en-US" sz="1800" dirty="0">
              <a:cs typeface="Arial"/>
            </a:endParaRPr>
          </a:p>
          <a:p>
            <a:endParaRPr lang="en-US" sz="1800" dirty="0"/>
          </a:p>
          <a:p>
            <a:endParaRPr lang="en-US" sz="1800" dirty="0"/>
          </a:p>
          <a:p>
            <a:r>
              <a:rPr lang="en-US" sz="1800" dirty="0" err="1"/>
              <a:t>Theorie</a:t>
            </a:r>
            <a:r>
              <a:rPr lang="en-US" sz="1800" dirty="0"/>
              <a:t> </a:t>
            </a:r>
            <a:r>
              <a:rPr lang="en-US" sz="1800" dirty="0" err="1"/>
              <a:t>indeling</a:t>
            </a:r>
            <a:r>
              <a:rPr lang="en-US" sz="1800" dirty="0"/>
              <a:t> van </a:t>
            </a:r>
            <a:r>
              <a:rPr lang="en-US" sz="1800" dirty="0" err="1"/>
              <a:t>groepen</a:t>
            </a:r>
            <a:endParaRPr lang="en-US" sz="1800" dirty="0"/>
          </a:p>
          <a:p>
            <a:endParaRPr lang="en-US" sz="1800" dirty="0"/>
          </a:p>
          <a:p>
            <a:endParaRPr lang="en-US" sz="1800" dirty="0"/>
          </a:p>
          <a:p>
            <a:r>
              <a:rPr lang="en-US" sz="1800" dirty="0" err="1">
                <a:cs typeface="Arial"/>
              </a:rPr>
              <a:t>Opdracht</a:t>
            </a:r>
            <a:r>
              <a:rPr lang="en-US" sz="1800" dirty="0">
                <a:cs typeface="Arial"/>
              </a:rPr>
              <a:t> 2: </a:t>
            </a:r>
            <a:r>
              <a:rPr lang="en-US" sz="1800" dirty="0" err="1">
                <a:cs typeface="Arial"/>
              </a:rPr>
              <a:t>Jouw</a:t>
            </a:r>
            <a:r>
              <a:rPr lang="en-US" sz="1800" dirty="0">
                <a:cs typeface="Arial"/>
              </a:rPr>
              <a:t> </a:t>
            </a:r>
            <a:r>
              <a:rPr lang="en-US" sz="1800" dirty="0" err="1">
                <a:cs typeface="Arial"/>
              </a:rPr>
              <a:t>persoonlijke</a:t>
            </a:r>
            <a:r>
              <a:rPr lang="en-US" sz="1800" dirty="0">
                <a:cs typeface="Arial"/>
              </a:rPr>
              <a:t> </a:t>
            </a:r>
            <a:r>
              <a:rPr lang="en-US" sz="1800" dirty="0" err="1">
                <a:cs typeface="Arial"/>
              </a:rPr>
              <a:t>groepen</a:t>
            </a:r>
            <a:r>
              <a:rPr lang="en-US" sz="1800" dirty="0">
                <a:cs typeface="Arial"/>
              </a:rPr>
              <a:t> </a:t>
            </a:r>
            <a:r>
              <a:rPr lang="en-US" sz="1800" dirty="0" err="1">
                <a:cs typeface="Arial"/>
              </a:rPr>
              <a:t>typeren</a:t>
            </a:r>
            <a:r>
              <a:rPr lang="en-US" sz="1800" dirty="0">
                <a:cs typeface="Arial"/>
              </a:rPr>
              <a:t> met de </a:t>
            </a:r>
            <a:r>
              <a:rPr lang="en-US" sz="1800" dirty="0" err="1">
                <a:cs typeface="Arial"/>
              </a:rPr>
              <a:t>kenmerken</a:t>
            </a:r>
            <a:endParaRPr lang="en-US" sz="1800" dirty="0">
              <a:cs typeface="Arial"/>
            </a:endParaRPr>
          </a:p>
          <a:p>
            <a:endParaRPr lang="en-US" sz="1800" dirty="0">
              <a:cs typeface="Arial"/>
            </a:endParaRPr>
          </a:p>
          <a:p>
            <a:endParaRPr lang="en-US" sz="1800" dirty="0">
              <a:cs typeface="Arial"/>
            </a:endParaRPr>
          </a:p>
          <a:p>
            <a:r>
              <a:rPr lang="en-US" sz="1800" dirty="0" err="1">
                <a:cs typeface="Arial"/>
              </a:rPr>
              <a:t>Evalueren</a:t>
            </a:r>
            <a:r>
              <a:rPr lang="en-US" sz="1800" dirty="0">
                <a:cs typeface="Arial"/>
              </a:rPr>
              <a:t> </a:t>
            </a:r>
            <a:r>
              <a:rPr lang="en-US" sz="1800" dirty="0" err="1">
                <a:cs typeface="Arial"/>
              </a:rPr>
              <a:t>en</a:t>
            </a:r>
            <a:r>
              <a:rPr lang="en-US" sz="1800" dirty="0">
                <a:cs typeface="Arial"/>
              </a:rPr>
              <a:t> </a:t>
            </a:r>
            <a:r>
              <a:rPr lang="en-US" sz="1800" dirty="0" err="1">
                <a:cs typeface="Arial"/>
              </a:rPr>
              <a:t>afronden</a:t>
            </a:r>
            <a:r>
              <a:rPr lang="en-US" sz="1800" dirty="0">
                <a:cs typeface="Arial"/>
              </a:rPr>
              <a:t> les</a:t>
            </a:r>
          </a:p>
          <a:p>
            <a:endParaRPr lang="en-US" sz="1200" dirty="0">
              <a:cs typeface="Arial"/>
            </a:endParaRPr>
          </a:p>
          <a:p>
            <a:endParaRPr lang="en-US" sz="1200" dirty="0">
              <a:cs typeface="Arial"/>
            </a:endParaRPr>
          </a:p>
          <a:p>
            <a:endParaRPr lang="en-US" dirty="0">
              <a:solidFill>
                <a:schemeClr val="tx1"/>
              </a:solidFill>
            </a:endParaRPr>
          </a:p>
          <a:p>
            <a:endParaRPr lang="en-US" dirty="0">
              <a:solidFill>
                <a:schemeClr val="tx1"/>
              </a:solidFill>
              <a:cs typeface="Arial"/>
            </a:endParaRPr>
          </a:p>
        </p:txBody>
      </p:sp>
      <p:pic>
        <p:nvPicPr>
          <p:cNvPr id="4" name="Afbeelding 3">
            <a:extLst>
              <a:ext uri="{FF2B5EF4-FFF2-40B4-BE49-F238E27FC236}">
                <a16:creationId xmlns:a16="http://schemas.microsoft.com/office/drawing/2014/main" id="{D089E68F-FBBA-4CCF-A98E-63ED78459D10}"/>
              </a:ext>
            </a:extLst>
          </p:cNvPr>
          <p:cNvPicPr>
            <a:picLocks noChangeAspect="1"/>
          </p:cNvPicPr>
          <p:nvPr/>
        </p:nvPicPr>
        <p:blipFill>
          <a:blip r:embed="rId3">
            <a:duotone>
              <a:schemeClr val="accent4">
                <a:shade val="45000"/>
                <a:satMod val="135000"/>
              </a:schemeClr>
              <a:prstClr val="white"/>
            </a:duotone>
          </a:blip>
          <a:stretch>
            <a:fillRect/>
          </a:stretch>
        </p:blipFill>
        <p:spPr>
          <a:xfrm>
            <a:off x="10532574" y="119570"/>
            <a:ext cx="1429845" cy="1499030"/>
          </a:xfrm>
          <a:prstGeom prst="rect">
            <a:avLst/>
          </a:prstGeom>
        </p:spPr>
      </p:pic>
      <p:sp>
        <p:nvSpPr>
          <p:cNvPr id="7" name="Tekstvak 6">
            <a:extLst>
              <a:ext uri="{FF2B5EF4-FFF2-40B4-BE49-F238E27FC236}">
                <a16:creationId xmlns:a16="http://schemas.microsoft.com/office/drawing/2014/main" id="{0C19B4C2-CD44-46FD-A6DC-C01D697377D3}"/>
              </a:ext>
            </a:extLst>
          </p:cNvPr>
          <p:cNvSpPr txBox="1"/>
          <p:nvPr/>
        </p:nvSpPr>
        <p:spPr>
          <a:xfrm>
            <a:off x="2174060" y="2074779"/>
            <a:ext cx="242374" cy="640012"/>
          </a:xfrm>
          <a:prstGeom prst="rect">
            <a:avLst/>
          </a:prstGeom>
          <a:solidFill>
            <a:srgbClr val="DCEEFC"/>
          </a:solidFill>
        </p:spPr>
        <p:txBody>
          <a:bodyPr vert="vert" wrap="square" lIns="0" tIns="0" rIns="0" bIns="0" rtlCol="0">
            <a:spAutoFit/>
          </a:bodyPr>
          <a:lstStyle/>
          <a:p>
            <a:pPr algn="ctr"/>
            <a:r>
              <a:rPr lang="nl-NL" sz="1575" dirty="0"/>
              <a:t>5 min</a:t>
            </a:r>
          </a:p>
        </p:txBody>
      </p:sp>
      <p:sp>
        <p:nvSpPr>
          <p:cNvPr id="8" name="Tekstvak 7">
            <a:extLst>
              <a:ext uri="{FF2B5EF4-FFF2-40B4-BE49-F238E27FC236}">
                <a16:creationId xmlns:a16="http://schemas.microsoft.com/office/drawing/2014/main" id="{F3F29622-F5D3-4600-88D3-F2A546FC4325}"/>
              </a:ext>
            </a:extLst>
          </p:cNvPr>
          <p:cNvSpPr txBox="1"/>
          <p:nvPr/>
        </p:nvSpPr>
        <p:spPr>
          <a:xfrm flipH="1">
            <a:off x="2168824" y="4457202"/>
            <a:ext cx="242374" cy="640011"/>
          </a:xfrm>
          <a:prstGeom prst="rect">
            <a:avLst/>
          </a:prstGeom>
          <a:solidFill>
            <a:srgbClr val="DCEEFC"/>
          </a:solidFill>
        </p:spPr>
        <p:txBody>
          <a:bodyPr vert="vert" wrap="square" lIns="0" tIns="0" rIns="0" bIns="0" rtlCol="0">
            <a:spAutoFit/>
          </a:bodyPr>
          <a:lstStyle/>
          <a:p>
            <a:pPr algn="ctr"/>
            <a:r>
              <a:rPr lang="nl-NL" sz="1575" dirty="0"/>
              <a:t>20 min</a:t>
            </a:r>
          </a:p>
        </p:txBody>
      </p:sp>
      <p:sp>
        <p:nvSpPr>
          <p:cNvPr id="9" name="Tekstvak 8">
            <a:extLst>
              <a:ext uri="{FF2B5EF4-FFF2-40B4-BE49-F238E27FC236}">
                <a16:creationId xmlns:a16="http://schemas.microsoft.com/office/drawing/2014/main" id="{F17F85F0-C8BC-4642-8E06-97245CCAB4CD}"/>
              </a:ext>
            </a:extLst>
          </p:cNvPr>
          <p:cNvSpPr txBox="1"/>
          <p:nvPr/>
        </p:nvSpPr>
        <p:spPr>
          <a:xfrm rot="10800000" flipH="1" flipV="1">
            <a:off x="2174060" y="5204491"/>
            <a:ext cx="242374" cy="755051"/>
          </a:xfrm>
          <a:prstGeom prst="rect">
            <a:avLst/>
          </a:prstGeom>
          <a:solidFill>
            <a:srgbClr val="DCEEFC"/>
          </a:solidFill>
        </p:spPr>
        <p:txBody>
          <a:bodyPr vert="vert" wrap="square" lIns="0" tIns="0" rIns="0" bIns="0" rtlCol="0">
            <a:spAutoFit/>
          </a:bodyPr>
          <a:lstStyle/>
          <a:p>
            <a:pPr algn="ctr"/>
            <a:r>
              <a:rPr lang="nl-NL" sz="1575" dirty="0"/>
              <a:t>20 min</a:t>
            </a:r>
          </a:p>
        </p:txBody>
      </p:sp>
      <p:sp>
        <p:nvSpPr>
          <p:cNvPr id="10" name="Tekstvak 9">
            <a:extLst>
              <a:ext uri="{FF2B5EF4-FFF2-40B4-BE49-F238E27FC236}">
                <a16:creationId xmlns:a16="http://schemas.microsoft.com/office/drawing/2014/main" id="{F28E5917-3508-450F-A356-74D26EE1D5B4}"/>
              </a:ext>
            </a:extLst>
          </p:cNvPr>
          <p:cNvSpPr txBox="1"/>
          <p:nvPr/>
        </p:nvSpPr>
        <p:spPr>
          <a:xfrm flipH="1">
            <a:off x="2174060" y="6075987"/>
            <a:ext cx="242374" cy="640011"/>
          </a:xfrm>
          <a:prstGeom prst="rect">
            <a:avLst/>
          </a:prstGeom>
          <a:solidFill>
            <a:srgbClr val="DCEEFC"/>
          </a:solidFill>
        </p:spPr>
        <p:txBody>
          <a:bodyPr vert="vert" wrap="square" lIns="0" tIns="0" rIns="0" bIns="0" rtlCol="0">
            <a:spAutoFit/>
          </a:bodyPr>
          <a:lstStyle/>
          <a:p>
            <a:pPr algn="ctr"/>
            <a:r>
              <a:rPr lang="nl-NL" sz="1575" dirty="0"/>
              <a:t>10 min</a:t>
            </a:r>
          </a:p>
        </p:txBody>
      </p:sp>
      <p:sp>
        <p:nvSpPr>
          <p:cNvPr id="11" name="Tekstvak 10">
            <a:extLst>
              <a:ext uri="{FF2B5EF4-FFF2-40B4-BE49-F238E27FC236}">
                <a16:creationId xmlns:a16="http://schemas.microsoft.com/office/drawing/2014/main" id="{242E6B86-C47A-4C3B-A60A-4AB23C3509AA}"/>
              </a:ext>
            </a:extLst>
          </p:cNvPr>
          <p:cNvSpPr txBox="1"/>
          <p:nvPr/>
        </p:nvSpPr>
        <p:spPr>
          <a:xfrm flipH="1">
            <a:off x="2174060" y="2845446"/>
            <a:ext cx="242374" cy="641392"/>
          </a:xfrm>
          <a:prstGeom prst="rect">
            <a:avLst/>
          </a:prstGeom>
          <a:solidFill>
            <a:srgbClr val="DCEEFC"/>
          </a:solidFill>
        </p:spPr>
        <p:txBody>
          <a:bodyPr vert="vert" wrap="square" lIns="0" tIns="0" rIns="0" bIns="0" rtlCol="0">
            <a:spAutoFit/>
          </a:bodyPr>
          <a:lstStyle/>
          <a:p>
            <a:pPr algn="ctr"/>
            <a:r>
              <a:rPr lang="nl-NL" sz="1575" dirty="0"/>
              <a:t>15 min</a:t>
            </a:r>
          </a:p>
        </p:txBody>
      </p:sp>
      <p:sp>
        <p:nvSpPr>
          <p:cNvPr id="12" name="Tekstvak 11">
            <a:extLst>
              <a:ext uri="{FF2B5EF4-FFF2-40B4-BE49-F238E27FC236}">
                <a16:creationId xmlns:a16="http://schemas.microsoft.com/office/drawing/2014/main" id="{05B37A68-4FCF-4EA8-A247-CE6020246B85}"/>
              </a:ext>
            </a:extLst>
          </p:cNvPr>
          <p:cNvSpPr txBox="1"/>
          <p:nvPr/>
        </p:nvSpPr>
        <p:spPr>
          <a:xfrm flipH="1">
            <a:off x="2168824" y="3651324"/>
            <a:ext cx="242374" cy="641392"/>
          </a:xfrm>
          <a:prstGeom prst="rect">
            <a:avLst/>
          </a:prstGeom>
          <a:solidFill>
            <a:srgbClr val="DCEEFC"/>
          </a:solidFill>
        </p:spPr>
        <p:txBody>
          <a:bodyPr vert="vert" wrap="square" lIns="0" tIns="0" rIns="0" bIns="0" rtlCol="0">
            <a:spAutoFit/>
          </a:bodyPr>
          <a:lstStyle/>
          <a:p>
            <a:pPr algn="ctr"/>
            <a:r>
              <a:rPr lang="nl-NL" sz="1575" dirty="0"/>
              <a:t>10 min</a:t>
            </a:r>
          </a:p>
        </p:txBody>
      </p:sp>
    </p:spTree>
    <p:extLst>
      <p:ext uri="{BB962C8B-B14F-4D97-AF65-F5344CB8AC3E}">
        <p14:creationId xmlns:p14="http://schemas.microsoft.com/office/powerpoint/2010/main" val="21583076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839868-D0D4-4EDE-B935-45C93C42FB55}"/>
              </a:ext>
            </a:extLst>
          </p:cNvPr>
          <p:cNvSpPr>
            <a:spLocks noGrp="1"/>
          </p:cNvSpPr>
          <p:nvPr>
            <p:ph type="title"/>
          </p:nvPr>
        </p:nvSpPr>
        <p:spPr>
          <a:xfrm>
            <a:off x="1647930" y="365125"/>
            <a:ext cx="9705869" cy="1325563"/>
          </a:xfrm>
        </p:spPr>
        <p:txBody>
          <a:bodyPr>
            <a:normAutofit/>
          </a:bodyPr>
          <a:lstStyle/>
          <a:p>
            <a:r>
              <a:rPr lang="nl-NL" sz="3200" b="1" dirty="0">
                <a:solidFill>
                  <a:srgbClr val="1DAEEC"/>
                </a:solidFill>
                <a:latin typeface="Arial" panose="020B0604020202020204" pitchFamily="34" charset="0"/>
                <a:cs typeface="Arial" panose="020B0604020202020204" pitchFamily="34" charset="0"/>
              </a:rPr>
              <a:t>Lesdoelen</a:t>
            </a:r>
            <a:endParaRPr lang="nl-NL" dirty="0"/>
          </a:p>
        </p:txBody>
      </p:sp>
      <p:sp>
        <p:nvSpPr>
          <p:cNvPr id="3" name="Tijdelijke aanduiding voor inhoud 2">
            <a:extLst>
              <a:ext uri="{FF2B5EF4-FFF2-40B4-BE49-F238E27FC236}">
                <a16:creationId xmlns:a16="http://schemas.microsoft.com/office/drawing/2014/main" id="{32A7FCB2-D2DB-49FB-9C48-24035A936BFB}"/>
              </a:ext>
            </a:extLst>
          </p:cNvPr>
          <p:cNvSpPr>
            <a:spLocks noGrp="1"/>
          </p:cNvSpPr>
          <p:nvPr>
            <p:ph sz="half" idx="1"/>
          </p:nvPr>
        </p:nvSpPr>
        <p:spPr>
          <a:xfrm>
            <a:off x="1647930" y="1825625"/>
            <a:ext cx="9439170" cy="4351338"/>
          </a:xfrm>
        </p:spPr>
        <p:txBody>
          <a:bodyPr vert="horz" lIns="91440" tIns="45720" rIns="91440" bIns="45720" rtlCol="0" anchor="t">
            <a:normAutofit fontScale="92500" lnSpcReduction="10000"/>
          </a:bodyPr>
          <a:lstStyle/>
          <a:p>
            <a:pPr marL="0" indent="0">
              <a:lnSpc>
                <a:spcPct val="150000"/>
              </a:lnSpc>
              <a:buNone/>
            </a:pPr>
            <a:r>
              <a:rPr lang="nl-NL" sz="2200" dirty="0">
                <a:latin typeface="Arial" panose="020B0604020202020204" pitchFamily="34" charset="0"/>
                <a:cs typeface="Arial" panose="020B0604020202020204" pitchFamily="34" charset="0"/>
              </a:rPr>
              <a:t>Aan het einde van deze les:</a:t>
            </a:r>
          </a:p>
          <a:p>
            <a:pPr>
              <a:lnSpc>
                <a:spcPct val="150000"/>
              </a:lnSpc>
            </a:pPr>
            <a:endParaRPr lang="nl-NL" sz="2200" dirty="0">
              <a:latin typeface="Arial" panose="020B0604020202020204" pitchFamily="34" charset="0"/>
              <a:cs typeface="Arial" panose="020B0604020202020204" pitchFamily="34" charset="0"/>
            </a:endParaRPr>
          </a:p>
          <a:p>
            <a:pPr>
              <a:lnSpc>
                <a:spcPct val="150000"/>
              </a:lnSpc>
            </a:pPr>
            <a:r>
              <a:rPr lang="nl-NL" sz="2200" dirty="0">
                <a:latin typeface="Arial" panose="020B0604020202020204" pitchFamily="34" charset="0"/>
                <a:cs typeface="Arial" panose="020B0604020202020204" pitchFamily="34" charset="0"/>
              </a:rPr>
              <a:t>Weet je welke invloed je hebt op het groepsproces als professional</a:t>
            </a:r>
          </a:p>
          <a:p>
            <a:pPr>
              <a:lnSpc>
                <a:spcPct val="160000"/>
              </a:lnSpc>
            </a:pPr>
            <a:r>
              <a:rPr lang="nl-NL" sz="2200" dirty="0">
                <a:latin typeface="Arial" panose="020B0604020202020204" pitchFamily="34" charset="0"/>
                <a:cs typeface="Arial" panose="020B0604020202020204" pitchFamily="34" charset="0"/>
              </a:rPr>
              <a:t>Ken je de vijf fasen van groepsvorming</a:t>
            </a:r>
          </a:p>
          <a:p>
            <a:pPr>
              <a:lnSpc>
                <a:spcPct val="160000"/>
              </a:lnSpc>
            </a:pPr>
            <a:r>
              <a:rPr lang="nl-NL" sz="2200" dirty="0">
                <a:latin typeface="Arial" panose="020B0604020202020204" pitchFamily="34" charset="0"/>
                <a:cs typeface="Arial" panose="020B0604020202020204" pitchFamily="34" charset="0"/>
              </a:rPr>
              <a:t>Kun je de indeling van groepen benoemen a.d.h.v. de woorden:</a:t>
            </a:r>
            <a:br>
              <a:rPr lang="nl-NL" sz="2200" dirty="0">
                <a:latin typeface="Arial" panose="020B0604020202020204" pitchFamily="34" charset="0"/>
                <a:cs typeface="Arial" panose="020B0604020202020204" pitchFamily="34" charset="0"/>
              </a:rPr>
            </a:br>
            <a:r>
              <a:rPr lang="nl-NL" sz="2200" dirty="0" err="1">
                <a:latin typeface="Arial" panose="020B0604020202020204" pitchFamily="34" charset="0"/>
                <a:cs typeface="Arial" panose="020B0604020202020204" pitchFamily="34" charset="0"/>
              </a:rPr>
              <a:t>Ingroup</a:t>
            </a:r>
            <a:r>
              <a:rPr lang="nl-NL" sz="2200" dirty="0">
                <a:latin typeface="Arial" panose="020B0604020202020204" pitchFamily="34" charset="0"/>
                <a:cs typeface="Arial" panose="020B0604020202020204" pitchFamily="34" charset="0"/>
              </a:rPr>
              <a:t>/</a:t>
            </a:r>
            <a:r>
              <a:rPr lang="nl-NL" sz="2200" dirty="0" err="1">
                <a:latin typeface="Arial" panose="020B0604020202020204" pitchFamily="34" charset="0"/>
                <a:cs typeface="Arial" panose="020B0604020202020204" pitchFamily="34" charset="0"/>
              </a:rPr>
              <a:t>outgroup</a:t>
            </a:r>
            <a:r>
              <a:rPr lang="nl-NL" sz="2200" dirty="0">
                <a:latin typeface="Arial" panose="020B0604020202020204" pitchFamily="34" charset="0"/>
                <a:cs typeface="Arial" panose="020B0604020202020204" pitchFamily="34" charset="0"/>
              </a:rPr>
              <a:t>, open/gesloten, primair/secundair, formeel/informeel, homogeen/heterogeen</a:t>
            </a:r>
          </a:p>
          <a:p>
            <a:pPr>
              <a:lnSpc>
                <a:spcPct val="160000"/>
              </a:lnSpc>
            </a:pPr>
            <a:endParaRPr lang="nl-NL" sz="1800" dirty="0">
              <a:latin typeface="Arial" panose="020B0604020202020204" pitchFamily="34" charset="0"/>
              <a:cs typeface="Arial" panose="020B0604020202020204" pitchFamily="34" charset="0"/>
            </a:endParaRPr>
          </a:p>
          <a:p>
            <a:pPr marL="0" indent="0">
              <a:lnSpc>
                <a:spcPct val="100000"/>
              </a:lnSpc>
              <a:buNone/>
            </a:pPr>
            <a:r>
              <a:rPr lang="nl-NL" sz="1800" dirty="0">
                <a:latin typeface="Arial" panose="020B0604020202020204" pitchFamily="34" charset="0"/>
                <a:cs typeface="Arial" panose="020B0604020202020204" pitchFamily="34" charset="0"/>
              </a:rPr>
              <a:t> </a:t>
            </a:r>
            <a:br>
              <a:rPr lang="nl-NL" sz="1800" dirty="0">
                <a:latin typeface="Arial" panose="020B0604020202020204" pitchFamily="34" charset="0"/>
                <a:cs typeface="Arial" panose="020B0604020202020204" pitchFamily="34" charset="0"/>
              </a:rPr>
            </a:br>
            <a:br>
              <a:rPr lang="nl-NL" sz="1800" dirty="0">
                <a:latin typeface="Arial" panose="020B0604020202020204" pitchFamily="34" charset="0"/>
                <a:cs typeface="Arial" panose="020B0604020202020204" pitchFamily="34" charset="0"/>
              </a:rPr>
            </a:br>
            <a:endParaRPr lang="nl-NL"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426341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839868-D0D4-4EDE-B935-45C93C42FB55}"/>
              </a:ext>
            </a:extLst>
          </p:cNvPr>
          <p:cNvSpPr>
            <a:spLocks noGrp="1"/>
          </p:cNvSpPr>
          <p:nvPr>
            <p:ph type="title"/>
          </p:nvPr>
        </p:nvSpPr>
        <p:spPr>
          <a:xfrm>
            <a:off x="1647930" y="365125"/>
            <a:ext cx="9705869" cy="1325563"/>
          </a:xfrm>
        </p:spPr>
        <p:txBody>
          <a:bodyPr>
            <a:normAutofit/>
          </a:bodyPr>
          <a:lstStyle/>
          <a:p>
            <a:r>
              <a:rPr lang="nl-NL" sz="3200" dirty="0">
                <a:solidFill>
                  <a:srgbClr val="1DAEEC"/>
                </a:solidFill>
                <a:latin typeface="Arial" panose="020B0604020202020204" pitchFamily="34" charset="0"/>
                <a:cs typeface="Arial" panose="020B0604020202020204" pitchFamily="34" charset="0"/>
              </a:rPr>
              <a:t>Jo</a:t>
            </a:r>
            <a:r>
              <a:rPr lang="nl-NL" sz="3200" b="1" dirty="0">
                <a:solidFill>
                  <a:srgbClr val="1DAEEC"/>
                </a:solidFill>
                <a:latin typeface="Arial" panose="020B0604020202020204" pitchFamily="34" charset="0"/>
                <a:cs typeface="Arial" panose="020B0604020202020204" pitchFamily="34" charset="0"/>
              </a:rPr>
              <a:t>uw rol in groepsvorming? </a:t>
            </a:r>
            <a:endParaRPr lang="nl-NL" dirty="0"/>
          </a:p>
        </p:txBody>
      </p:sp>
      <p:sp>
        <p:nvSpPr>
          <p:cNvPr id="20" name="Tijdelijke aanduiding voor inhoud 2">
            <a:extLst>
              <a:ext uri="{FF2B5EF4-FFF2-40B4-BE49-F238E27FC236}">
                <a16:creationId xmlns:a16="http://schemas.microsoft.com/office/drawing/2014/main" id="{30DCA18E-A998-4870-AF5A-47CB0C60C461}"/>
              </a:ext>
            </a:extLst>
          </p:cNvPr>
          <p:cNvSpPr txBox="1">
            <a:spLocks/>
          </p:cNvSpPr>
          <p:nvPr/>
        </p:nvSpPr>
        <p:spPr>
          <a:xfrm>
            <a:off x="1800330" y="1978025"/>
            <a:ext cx="9241918"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nl-NL" sz="1800" dirty="0">
              <a:latin typeface="Arial" panose="020B0604020202020204" pitchFamily="34" charset="0"/>
              <a:cs typeface="Arial" panose="020B0604020202020204" pitchFamily="34" charset="0"/>
            </a:endParaRPr>
          </a:p>
        </p:txBody>
      </p:sp>
      <p:sp>
        <p:nvSpPr>
          <p:cNvPr id="3" name="Tekstvak 2">
            <a:extLst>
              <a:ext uri="{FF2B5EF4-FFF2-40B4-BE49-F238E27FC236}">
                <a16:creationId xmlns:a16="http://schemas.microsoft.com/office/drawing/2014/main" id="{05E65BA3-B035-49F8-989D-D95227299C19}"/>
              </a:ext>
            </a:extLst>
          </p:cNvPr>
          <p:cNvSpPr txBox="1"/>
          <p:nvPr/>
        </p:nvSpPr>
        <p:spPr>
          <a:xfrm>
            <a:off x="1647930" y="2090057"/>
            <a:ext cx="8904246" cy="2554545"/>
          </a:xfrm>
          <a:prstGeom prst="rect">
            <a:avLst/>
          </a:prstGeom>
          <a:noFill/>
        </p:spPr>
        <p:txBody>
          <a:bodyPr wrap="square" rtlCol="0">
            <a:spAutoFit/>
          </a:bodyPr>
          <a:lstStyle/>
          <a:p>
            <a:pPr rtl="0">
              <a:spcBef>
                <a:spcPts val="0"/>
              </a:spcBef>
              <a:spcAft>
                <a:spcPts val="1600"/>
              </a:spcAft>
            </a:pPr>
            <a:r>
              <a:rPr lang="nl-NL" sz="2000" b="0" i="0" u="none" strike="noStrike" dirty="0">
                <a:effectLst/>
                <a:latin typeface="Arial" panose="020B0604020202020204" pitchFamily="34" charset="0"/>
                <a:cs typeface="Arial" panose="020B0604020202020204" pitchFamily="34" charset="0"/>
              </a:rPr>
              <a:t>Als MZ-professional heb je een belangrijke rol in de groepsvorming</a:t>
            </a:r>
            <a:endParaRPr lang="nl-NL" sz="2000" b="0" dirty="0">
              <a:effectLst/>
              <a:latin typeface="Arial" panose="020B0604020202020204" pitchFamily="34" charset="0"/>
              <a:cs typeface="Arial" panose="020B0604020202020204" pitchFamily="34" charset="0"/>
            </a:endParaRPr>
          </a:p>
          <a:p>
            <a:pPr marL="285750" indent="-285750" rtl="0">
              <a:spcBef>
                <a:spcPts val="0"/>
              </a:spcBef>
              <a:spcAft>
                <a:spcPts val="1600"/>
              </a:spcAft>
              <a:buFont typeface="Arial" panose="020B0604020202020204" pitchFamily="34" charset="0"/>
              <a:buChar char="•"/>
            </a:pPr>
            <a:r>
              <a:rPr lang="nl-NL" sz="2000" b="0" i="0" u="none" strike="noStrike" dirty="0">
                <a:effectLst/>
                <a:latin typeface="Arial" panose="020B0604020202020204" pitchFamily="34" charset="0"/>
                <a:cs typeface="Arial" panose="020B0604020202020204" pitchFamily="34" charset="0"/>
              </a:rPr>
              <a:t>Cliënten hebben positief voorbeeldgedrag nodig (</a:t>
            </a:r>
            <a:r>
              <a:rPr lang="nl-NL" sz="2000" b="0" i="0" u="none" strike="noStrike" dirty="0" err="1">
                <a:effectLst/>
                <a:latin typeface="Arial" panose="020B0604020202020204" pitchFamily="34" charset="0"/>
                <a:cs typeface="Arial" panose="020B0604020202020204" pitchFamily="34" charset="0"/>
              </a:rPr>
              <a:t>modelling</a:t>
            </a:r>
            <a:r>
              <a:rPr lang="nl-NL" sz="2000" b="0" i="0" u="none" strike="noStrike" dirty="0">
                <a:effectLst/>
                <a:latin typeface="Arial" panose="020B0604020202020204" pitchFamily="34" charset="0"/>
                <a:cs typeface="Arial" panose="020B0604020202020204" pitchFamily="34" charset="0"/>
              </a:rPr>
              <a:t>)</a:t>
            </a:r>
            <a:endParaRPr lang="nl-NL" sz="2000" b="0" dirty="0">
              <a:effectLst/>
              <a:latin typeface="Arial" panose="020B0604020202020204" pitchFamily="34" charset="0"/>
              <a:cs typeface="Arial" panose="020B0604020202020204" pitchFamily="34" charset="0"/>
            </a:endParaRPr>
          </a:p>
          <a:p>
            <a:pPr marL="285750" indent="-285750" rtl="0">
              <a:spcBef>
                <a:spcPts val="0"/>
              </a:spcBef>
              <a:spcAft>
                <a:spcPts val="1600"/>
              </a:spcAft>
              <a:buFont typeface="Arial" panose="020B0604020202020204" pitchFamily="34" charset="0"/>
              <a:buChar char="•"/>
            </a:pPr>
            <a:r>
              <a:rPr lang="nl-NL" sz="2000" b="0" i="0" u="none" strike="noStrike" dirty="0">
                <a:effectLst/>
                <a:latin typeface="Arial" panose="020B0604020202020204" pitchFamily="34" charset="0"/>
                <a:cs typeface="Arial" panose="020B0604020202020204" pitchFamily="34" charset="0"/>
              </a:rPr>
              <a:t>Op het moment dat je als professional aandacht besteedt aan positieve groepsvorming heeft iedereen daar profijt van.</a:t>
            </a:r>
            <a:endParaRPr lang="nl-NL" sz="2000" b="0" dirty="0">
              <a:effectLst/>
              <a:latin typeface="Arial" panose="020B0604020202020204" pitchFamily="34" charset="0"/>
              <a:cs typeface="Arial" panose="020B0604020202020204" pitchFamily="34" charset="0"/>
            </a:endParaRPr>
          </a:p>
          <a:p>
            <a:br>
              <a:rPr lang="nl-NL" sz="2000" dirty="0"/>
            </a:br>
            <a:endParaRPr lang="nl-NL" sz="2000" dirty="0"/>
          </a:p>
        </p:txBody>
      </p:sp>
    </p:spTree>
    <p:extLst>
      <p:ext uri="{BB962C8B-B14F-4D97-AF65-F5344CB8AC3E}">
        <p14:creationId xmlns:p14="http://schemas.microsoft.com/office/powerpoint/2010/main" val="11514561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32A7FCB2-D2DB-49FB-9C48-24035A936BFB}"/>
              </a:ext>
            </a:extLst>
          </p:cNvPr>
          <p:cNvSpPr>
            <a:spLocks noGrp="1"/>
          </p:cNvSpPr>
          <p:nvPr>
            <p:ph sz="half" idx="1"/>
          </p:nvPr>
        </p:nvSpPr>
        <p:spPr>
          <a:xfrm>
            <a:off x="1647930" y="2098566"/>
            <a:ext cx="9500071" cy="2912346"/>
          </a:xfrm>
        </p:spPr>
        <p:txBody>
          <a:bodyPr vert="horz" lIns="91440" tIns="45720" rIns="91440" bIns="45720" rtlCol="0">
            <a:normAutofit/>
          </a:bodyPr>
          <a:lstStyle/>
          <a:p>
            <a:pPr marL="0" indent="0">
              <a:buNone/>
            </a:pPr>
            <a:r>
              <a:rPr lang="en-US" sz="2200" kern="1200" dirty="0">
                <a:latin typeface="+mn-lt"/>
                <a:ea typeface="+mn-ea"/>
                <a:cs typeface="+mn-cs"/>
              </a:rPr>
              <a:t>Wat </a:t>
            </a:r>
            <a:r>
              <a:rPr lang="en-US" sz="2200" kern="1200" dirty="0" err="1">
                <a:latin typeface="+mn-lt"/>
                <a:ea typeface="+mn-ea"/>
                <a:cs typeface="+mn-cs"/>
              </a:rPr>
              <a:t>kan</a:t>
            </a:r>
            <a:r>
              <a:rPr lang="en-US" sz="2200" kern="1200" dirty="0">
                <a:latin typeface="+mn-lt"/>
                <a:ea typeface="+mn-ea"/>
                <a:cs typeface="+mn-cs"/>
              </a:rPr>
              <a:t> </a:t>
            </a:r>
            <a:r>
              <a:rPr lang="en-US" sz="2200" kern="1200" dirty="0" err="1">
                <a:latin typeface="+mn-lt"/>
                <a:ea typeface="+mn-ea"/>
                <a:cs typeface="+mn-cs"/>
              </a:rPr>
              <a:t>jij</a:t>
            </a:r>
            <a:r>
              <a:rPr lang="en-US" sz="2200" kern="1200" dirty="0">
                <a:latin typeface="+mn-lt"/>
                <a:ea typeface="+mn-ea"/>
                <a:cs typeface="+mn-cs"/>
              </a:rPr>
              <a:t> </a:t>
            </a:r>
            <a:r>
              <a:rPr lang="en-US" sz="2200" kern="1200" dirty="0" err="1">
                <a:latin typeface="+mn-lt"/>
                <a:ea typeface="+mn-ea"/>
                <a:cs typeface="+mn-cs"/>
              </a:rPr>
              <a:t>als</a:t>
            </a:r>
            <a:r>
              <a:rPr lang="en-US" sz="2200" kern="1200" dirty="0">
                <a:latin typeface="+mn-lt"/>
                <a:ea typeface="+mn-ea"/>
                <a:cs typeface="+mn-cs"/>
              </a:rPr>
              <a:t> professional </a:t>
            </a:r>
            <a:r>
              <a:rPr lang="en-US" sz="2200" kern="1200" dirty="0" err="1">
                <a:latin typeface="+mn-lt"/>
                <a:ea typeface="+mn-ea"/>
                <a:cs typeface="+mn-cs"/>
              </a:rPr>
              <a:t>bijdragen</a:t>
            </a:r>
            <a:r>
              <a:rPr lang="en-US" sz="2200" kern="1200" dirty="0">
                <a:latin typeface="+mn-lt"/>
                <a:ea typeface="+mn-ea"/>
                <a:cs typeface="+mn-cs"/>
              </a:rPr>
              <a:t> </a:t>
            </a:r>
            <a:r>
              <a:rPr lang="en-US" sz="2200" kern="1200" dirty="0" err="1">
                <a:latin typeface="+mn-lt"/>
                <a:ea typeface="+mn-ea"/>
                <a:cs typeface="+mn-cs"/>
              </a:rPr>
              <a:t>aan</a:t>
            </a:r>
            <a:r>
              <a:rPr lang="en-US" sz="2200" kern="1200" dirty="0">
                <a:latin typeface="+mn-lt"/>
                <a:ea typeface="+mn-ea"/>
                <a:cs typeface="+mn-cs"/>
              </a:rPr>
              <a:t> </a:t>
            </a:r>
            <a:r>
              <a:rPr lang="en-US" sz="2200" kern="1200" dirty="0" err="1">
                <a:latin typeface="+mn-lt"/>
                <a:ea typeface="+mn-ea"/>
                <a:cs typeface="+mn-cs"/>
              </a:rPr>
              <a:t>groepsvorming</a:t>
            </a:r>
            <a:r>
              <a:rPr lang="en-US" sz="2200" kern="1200" dirty="0">
                <a:latin typeface="+mn-lt"/>
                <a:ea typeface="+mn-ea"/>
                <a:cs typeface="+mn-cs"/>
              </a:rPr>
              <a:t>?</a:t>
            </a:r>
          </a:p>
          <a:p>
            <a:pPr marL="0" indent="0">
              <a:buNone/>
            </a:pPr>
            <a:endParaRPr lang="en-US" sz="2200" dirty="0"/>
          </a:p>
          <a:p>
            <a:pPr marL="0" indent="0">
              <a:buNone/>
            </a:pPr>
            <a:r>
              <a:rPr lang="en-US" sz="2200" kern="1200" dirty="0">
                <a:latin typeface="+mn-lt"/>
                <a:ea typeface="+mn-ea"/>
                <a:cs typeface="+mn-cs"/>
              </a:rPr>
              <a:t>Door wat </a:t>
            </a:r>
            <a:r>
              <a:rPr lang="en-US" sz="2200" kern="1200" dirty="0" err="1">
                <a:latin typeface="+mn-lt"/>
                <a:ea typeface="+mn-ea"/>
                <a:cs typeface="+mn-cs"/>
              </a:rPr>
              <a:t>je</a:t>
            </a:r>
            <a:r>
              <a:rPr lang="en-US" sz="2200" kern="1200" dirty="0">
                <a:latin typeface="+mn-lt"/>
                <a:ea typeface="+mn-ea"/>
                <a:cs typeface="+mn-cs"/>
              </a:rPr>
              <a:t> </a:t>
            </a:r>
            <a:r>
              <a:rPr lang="en-US" sz="2200" kern="1200" dirty="0" err="1">
                <a:latin typeface="+mn-lt"/>
                <a:ea typeface="+mn-ea"/>
                <a:cs typeface="+mn-cs"/>
              </a:rPr>
              <a:t>doet</a:t>
            </a:r>
            <a:endParaRPr lang="en-US" sz="2200" kern="1200" dirty="0">
              <a:latin typeface="+mn-lt"/>
              <a:ea typeface="+mn-ea"/>
              <a:cs typeface="+mn-cs"/>
            </a:endParaRPr>
          </a:p>
          <a:p>
            <a:pPr marL="0" indent="0">
              <a:buNone/>
            </a:pPr>
            <a:endParaRPr lang="en-US" sz="2200" dirty="0"/>
          </a:p>
          <a:p>
            <a:pPr marL="0" indent="0">
              <a:buNone/>
            </a:pPr>
            <a:r>
              <a:rPr lang="en-US" sz="2200" kern="1200" dirty="0">
                <a:latin typeface="+mn-lt"/>
                <a:ea typeface="+mn-ea"/>
                <a:cs typeface="+mn-cs"/>
              </a:rPr>
              <a:t>Door wat </a:t>
            </a:r>
            <a:r>
              <a:rPr lang="en-US" sz="2200" kern="1200" dirty="0" err="1">
                <a:latin typeface="+mn-lt"/>
                <a:ea typeface="+mn-ea"/>
                <a:cs typeface="+mn-cs"/>
              </a:rPr>
              <a:t>je</a:t>
            </a:r>
            <a:r>
              <a:rPr lang="en-US" sz="2200" kern="1200" dirty="0">
                <a:latin typeface="+mn-lt"/>
                <a:ea typeface="+mn-ea"/>
                <a:cs typeface="+mn-cs"/>
              </a:rPr>
              <a:t> </a:t>
            </a:r>
            <a:r>
              <a:rPr lang="en-US" sz="2200" kern="1200" dirty="0" err="1">
                <a:latin typeface="+mn-lt"/>
                <a:ea typeface="+mn-ea"/>
                <a:cs typeface="+mn-cs"/>
              </a:rPr>
              <a:t>niet</a:t>
            </a:r>
            <a:r>
              <a:rPr lang="en-US" sz="2200" kern="1200" dirty="0">
                <a:latin typeface="+mn-lt"/>
                <a:ea typeface="+mn-ea"/>
                <a:cs typeface="+mn-cs"/>
              </a:rPr>
              <a:t> </a:t>
            </a:r>
            <a:r>
              <a:rPr lang="en-US" sz="2200" kern="1200" dirty="0" err="1">
                <a:latin typeface="+mn-lt"/>
                <a:ea typeface="+mn-ea"/>
                <a:cs typeface="+mn-cs"/>
              </a:rPr>
              <a:t>doet</a:t>
            </a:r>
            <a:endParaRPr lang="en-US" sz="2200" kern="1200" dirty="0">
              <a:latin typeface="+mn-lt"/>
              <a:ea typeface="+mn-ea"/>
              <a:cs typeface="+mn-cs"/>
            </a:endParaRPr>
          </a:p>
        </p:txBody>
      </p:sp>
      <p:sp>
        <p:nvSpPr>
          <p:cNvPr id="7" name="Tekstvak 6">
            <a:extLst>
              <a:ext uri="{FF2B5EF4-FFF2-40B4-BE49-F238E27FC236}">
                <a16:creationId xmlns:a16="http://schemas.microsoft.com/office/drawing/2014/main" id="{CB678835-3FCA-4DC7-B24E-2EAB1618780C}"/>
              </a:ext>
            </a:extLst>
          </p:cNvPr>
          <p:cNvSpPr txBox="1"/>
          <p:nvPr/>
        </p:nvSpPr>
        <p:spPr>
          <a:xfrm>
            <a:off x="4602145" y="5797899"/>
            <a:ext cx="184731" cy="369332"/>
          </a:xfrm>
          <a:prstGeom prst="rect">
            <a:avLst/>
          </a:prstGeom>
          <a:noFill/>
        </p:spPr>
        <p:txBody>
          <a:bodyPr wrap="none" rtlCol="0">
            <a:spAutoFit/>
          </a:bodyPr>
          <a:lstStyle/>
          <a:p>
            <a:endParaRPr lang="nl-NL" dirty="0"/>
          </a:p>
        </p:txBody>
      </p:sp>
      <p:sp>
        <p:nvSpPr>
          <p:cNvPr id="8" name="Titel 1">
            <a:extLst>
              <a:ext uri="{FF2B5EF4-FFF2-40B4-BE49-F238E27FC236}">
                <a16:creationId xmlns:a16="http://schemas.microsoft.com/office/drawing/2014/main" id="{73A8AE1F-8BAF-7B44-8E72-971E5C876ED3}"/>
              </a:ext>
            </a:extLst>
          </p:cNvPr>
          <p:cNvSpPr txBox="1">
            <a:spLocks/>
          </p:cNvSpPr>
          <p:nvPr/>
        </p:nvSpPr>
        <p:spPr bwMode="gray">
          <a:xfrm>
            <a:off x="1647930" y="365125"/>
            <a:ext cx="9705869" cy="1325563"/>
          </a:xfrm>
          <a:prstGeom prst="rect">
            <a:avLst/>
          </a:prstGeom>
        </p:spPr>
        <p:txBody>
          <a:bodyPr vert="horz" lIns="0" tIns="0" rIns="0" bIns="0" rtlCol="0" anchor="b">
            <a:normAutofit/>
          </a:bodyPr>
          <a:lstStyle>
            <a:lvl1pPr algn="l" defTabSz="1088610" rtl="0" eaLnBrk="1" latinLnBrk="0" hangingPunct="1">
              <a:spcBef>
                <a:spcPct val="0"/>
              </a:spcBef>
              <a:buNone/>
              <a:defRPr sz="3499" b="1" kern="1200">
                <a:solidFill>
                  <a:schemeClr val="tx1"/>
                </a:solidFill>
                <a:latin typeface="+mj-lt"/>
                <a:ea typeface="+mj-ea"/>
                <a:cs typeface="+mj-cs"/>
              </a:defRPr>
            </a:lvl1pPr>
          </a:lstStyle>
          <a:p>
            <a:pPr lvl="0"/>
            <a:r>
              <a:rPr lang="nl-NL" sz="3200">
                <a:solidFill>
                  <a:srgbClr val="1DAEEC"/>
                </a:solidFill>
                <a:latin typeface="Arial" panose="020B0604020202020204" pitchFamily="34" charset="0"/>
                <a:cs typeface="Arial" panose="020B0604020202020204" pitchFamily="34" charset="0"/>
              </a:rPr>
              <a:t>Jouw rol in groepsvorming? </a:t>
            </a:r>
            <a:endParaRPr lang="nl-NL" dirty="0"/>
          </a:p>
        </p:txBody>
      </p:sp>
    </p:spTree>
    <p:extLst>
      <p:ext uri="{BB962C8B-B14F-4D97-AF65-F5344CB8AC3E}">
        <p14:creationId xmlns:p14="http://schemas.microsoft.com/office/powerpoint/2010/main" val="23531775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839868-D0D4-4EDE-B935-45C93C42FB55}"/>
              </a:ext>
            </a:extLst>
          </p:cNvPr>
          <p:cNvSpPr>
            <a:spLocks noGrp="1"/>
          </p:cNvSpPr>
          <p:nvPr>
            <p:ph type="title"/>
          </p:nvPr>
        </p:nvSpPr>
        <p:spPr>
          <a:xfrm>
            <a:off x="801098" y="376815"/>
            <a:ext cx="6152952" cy="1391696"/>
          </a:xfrm>
        </p:spPr>
        <p:txBody>
          <a:bodyPr vert="horz" lIns="91440" tIns="45720" rIns="91440" bIns="45720" rtlCol="0" anchor="ctr">
            <a:normAutofit/>
          </a:bodyPr>
          <a:lstStyle/>
          <a:p>
            <a:r>
              <a:rPr lang="en-US" b="1" kern="1200" dirty="0" err="1">
                <a:solidFill>
                  <a:schemeClr val="tx1"/>
                </a:solidFill>
                <a:latin typeface="+mj-lt"/>
                <a:ea typeface="+mj-ea"/>
                <a:cs typeface="+mj-cs"/>
              </a:rPr>
              <a:t>Een</a:t>
            </a:r>
            <a:r>
              <a:rPr lang="en-US" b="1" kern="1200" dirty="0">
                <a:solidFill>
                  <a:schemeClr val="tx1"/>
                </a:solidFill>
                <a:latin typeface="+mj-lt"/>
                <a:ea typeface="+mj-ea"/>
                <a:cs typeface="+mj-cs"/>
              </a:rPr>
              <a:t> </a:t>
            </a:r>
            <a:r>
              <a:rPr lang="en-US" b="1" kern="1200" dirty="0" err="1">
                <a:solidFill>
                  <a:schemeClr val="tx1"/>
                </a:solidFill>
                <a:latin typeface="+mj-lt"/>
                <a:ea typeface="+mj-ea"/>
                <a:cs typeface="+mj-cs"/>
              </a:rPr>
              <a:t>klein</a:t>
            </a:r>
            <a:r>
              <a:rPr lang="en-US" b="1" kern="1200" dirty="0">
                <a:solidFill>
                  <a:schemeClr val="tx1"/>
                </a:solidFill>
                <a:latin typeface="+mj-lt"/>
                <a:ea typeface="+mj-ea"/>
                <a:cs typeface="+mj-cs"/>
              </a:rPr>
              <a:t> </a:t>
            </a:r>
            <a:r>
              <a:rPr lang="en-US" b="1" kern="1200" dirty="0" err="1">
                <a:solidFill>
                  <a:schemeClr val="tx1"/>
                </a:solidFill>
                <a:latin typeface="+mj-lt"/>
                <a:ea typeface="+mj-ea"/>
                <a:cs typeface="+mj-cs"/>
              </a:rPr>
              <a:t>stukje</a:t>
            </a:r>
            <a:r>
              <a:rPr lang="en-US" b="1" kern="1200" dirty="0">
                <a:solidFill>
                  <a:schemeClr val="tx1"/>
                </a:solidFill>
                <a:latin typeface="+mj-lt"/>
                <a:ea typeface="+mj-ea"/>
                <a:cs typeface="+mj-cs"/>
              </a:rPr>
              <a:t> </a:t>
            </a:r>
            <a:r>
              <a:rPr lang="en-US" b="1" kern="1200" dirty="0" err="1">
                <a:solidFill>
                  <a:schemeClr val="tx1"/>
                </a:solidFill>
                <a:latin typeface="+mj-lt"/>
                <a:ea typeface="+mj-ea"/>
                <a:cs typeface="+mj-cs"/>
              </a:rPr>
              <a:t>theorie</a:t>
            </a:r>
            <a:r>
              <a:rPr lang="en-US" b="1" kern="1200" dirty="0">
                <a:solidFill>
                  <a:schemeClr val="tx1"/>
                </a:solidFill>
                <a:latin typeface="+mj-lt"/>
                <a:ea typeface="+mj-ea"/>
                <a:cs typeface="+mj-cs"/>
              </a:rPr>
              <a:t>…</a:t>
            </a:r>
          </a:p>
        </p:txBody>
      </p:sp>
      <p:sp>
        <p:nvSpPr>
          <p:cNvPr id="3" name="Tijdelijke aanduiding voor inhoud 2">
            <a:extLst>
              <a:ext uri="{FF2B5EF4-FFF2-40B4-BE49-F238E27FC236}">
                <a16:creationId xmlns:a16="http://schemas.microsoft.com/office/drawing/2014/main" id="{32A7FCB2-D2DB-49FB-9C48-24035A936BFB}"/>
              </a:ext>
            </a:extLst>
          </p:cNvPr>
          <p:cNvSpPr>
            <a:spLocks noGrp="1"/>
          </p:cNvSpPr>
          <p:nvPr>
            <p:ph sz="half" idx="1"/>
          </p:nvPr>
        </p:nvSpPr>
        <p:spPr>
          <a:xfrm>
            <a:off x="805544" y="1768511"/>
            <a:ext cx="4245428" cy="4712676"/>
          </a:xfrm>
        </p:spPr>
        <p:txBody>
          <a:bodyPr vert="horz" lIns="91440" tIns="45720" rIns="91440" bIns="45720" rtlCol="0" anchor="t">
            <a:normAutofit/>
          </a:bodyPr>
          <a:lstStyle/>
          <a:p>
            <a:pPr marL="0"/>
            <a:r>
              <a:rPr lang="en-US" dirty="0">
                <a:highlight>
                  <a:srgbClr val="1DAEEC"/>
                </a:highlight>
              </a:rPr>
              <a:t>1. Forming  </a:t>
            </a:r>
          </a:p>
          <a:p>
            <a:pPr marL="0"/>
            <a:endParaRPr lang="en-US" dirty="0">
              <a:highlight>
                <a:srgbClr val="1DAEEC"/>
              </a:highlight>
            </a:endParaRPr>
          </a:p>
          <a:p>
            <a:pPr marL="0"/>
            <a:r>
              <a:rPr lang="en-US" dirty="0">
                <a:highlight>
                  <a:srgbClr val="000080"/>
                </a:highlight>
              </a:rPr>
              <a:t>2. Storming</a:t>
            </a:r>
          </a:p>
          <a:p>
            <a:pPr marL="0"/>
            <a:endParaRPr lang="en-US" dirty="0">
              <a:highlight>
                <a:srgbClr val="000080"/>
              </a:highlight>
            </a:endParaRPr>
          </a:p>
          <a:p>
            <a:pPr marL="0"/>
            <a:r>
              <a:rPr lang="en-US" dirty="0">
                <a:highlight>
                  <a:srgbClr val="008080"/>
                </a:highlight>
              </a:rPr>
              <a:t>3. Norming</a:t>
            </a:r>
          </a:p>
          <a:p>
            <a:pPr marL="0"/>
            <a:endParaRPr lang="en-US" dirty="0">
              <a:highlight>
                <a:srgbClr val="008080"/>
              </a:highlight>
            </a:endParaRPr>
          </a:p>
          <a:p>
            <a:pPr marL="0"/>
            <a:r>
              <a:rPr lang="en-US" dirty="0">
                <a:highlight>
                  <a:srgbClr val="008000"/>
                </a:highlight>
              </a:rPr>
              <a:t>4. Performing</a:t>
            </a:r>
          </a:p>
          <a:p>
            <a:pPr marL="0"/>
            <a:endParaRPr lang="en-US" dirty="0">
              <a:highlight>
                <a:srgbClr val="008000"/>
              </a:highlight>
            </a:endParaRPr>
          </a:p>
          <a:p>
            <a:pPr marL="0"/>
            <a:r>
              <a:rPr lang="en-US" dirty="0">
                <a:highlight>
                  <a:srgbClr val="0000FF"/>
                </a:highlight>
              </a:rPr>
              <a:t>5. Adjourning </a:t>
            </a:r>
          </a:p>
        </p:txBody>
      </p:sp>
      <p:pic>
        <p:nvPicPr>
          <p:cNvPr id="4" name="Afbeelding 3">
            <a:extLst>
              <a:ext uri="{FF2B5EF4-FFF2-40B4-BE49-F238E27FC236}">
                <a16:creationId xmlns:a16="http://schemas.microsoft.com/office/drawing/2014/main" id="{88E6FD09-B0BA-4AC1-B92A-14D5244665B3}"/>
              </a:ext>
            </a:extLst>
          </p:cNvPr>
          <p:cNvPicPr>
            <a:picLocks noChangeAspect="1"/>
          </p:cNvPicPr>
          <p:nvPr/>
        </p:nvPicPr>
        <p:blipFill rotWithShape="1">
          <a:blip r:embed="rId3">
            <a:extLst>
              <a:ext uri="{28A0092B-C50C-407E-A947-70E740481C1C}">
                <a14:useLocalDpi xmlns:a14="http://schemas.microsoft.com/office/drawing/2010/main" val="0"/>
              </a:ext>
            </a:extLst>
          </a:blip>
          <a:srcRect t="16817"/>
          <a:stretch/>
        </p:blipFill>
        <p:spPr>
          <a:xfrm>
            <a:off x="6679987" y="0"/>
            <a:ext cx="5116128" cy="2393846"/>
          </a:xfrm>
          <a:custGeom>
            <a:avLst/>
            <a:gdLst/>
            <a:ahLst/>
            <a:cxnLst/>
            <a:rect l="l" t="t" r="r" b="b"/>
            <a:pathLst>
              <a:path w="6069184" h="2839783">
                <a:moveTo>
                  <a:pt x="0" y="0"/>
                </a:moveTo>
                <a:lnTo>
                  <a:pt x="6069184" y="0"/>
                </a:lnTo>
                <a:lnTo>
                  <a:pt x="6063823" y="106160"/>
                </a:lnTo>
                <a:cubicBezTo>
                  <a:pt x="5907891" y="1641596"/>
                  <a:pt x="4611168" y="2839783"/>
                  <a:pt x="3034592" y="2839783"/>
                </a:cubicBezTo>
                <a:cubicBezTo>
                  <a:pt x="1458016" y="2839783"/>
                  <a:pt x="161292" y="1641596"/>
                  <a:pt x="5360" y="106160"/>
                </a:cubicBezTo>
                <a:close/>
              </a:path>
            </a:pathLst>
          </a:custGeom>
        </p:spPr>
      </p:pic>
      <p:pic>
        <p:nvPicPr>
          <p:cNvPr id="7" name="Afbeelding 6" descr="Afbeelding met persoon, schoenen, voeten, hond&#10;&#10;Automatisch gegenereerde beschrijving">
            <a:extLst>
              <a:ext uri="{FF2B5EF4-FFF2-40B4-BE49-F238E27FC236}">
                <a16:creationId xmlns:a16="http://schemas.microsoft.com/office/drawing/2014/main" id="{375D9BDC-3D85-4E64-92A0-BA5C0F70000E}"/>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r="10574" b="-1"/>
          <a:stretch/>
        </p:blipFill>
        <p:spPr>
          <a:xfrm>
            <a:off x="7190587" y="3124784"/>
            <a:ext cx="5001415" cy="3733214"/>
          </a:xfrm>
          <a:custGeom>
            <a:avLst/>
            <a:gdLst/>
            <a:ahLst/>
            <a:cxnLst/>
            <a:rect l="l" t="t" r="r" b="b"/>
            <a:pathLst>
              <a:path w="5001415" h="3733214">
                <a:moveTo>
                  <a:pt x="3044952" y="0"/>
                </a:moveTo>
                <a:cubicBezTo>
                  <a:pt x="3780687" y="0"/>
                  <a:pt x="4455477" y="260939"/>
                  <a:pt x="4981824" y="695319"/>
                </a:cubicBezTo>
                <a:lnTo>
                  <a:pt x="5001415" y="713124"/>
                </a:lnTo>
                <a:lnTo>
                  <a:pt x="5001415" y="3733214"/>
                </a:lnTo>
                <a:lnTo>
                  <a:pt x="81043" y="3733214"/>
                </a:lnTo>
                <a:lnTo>
                  <a:pt x="61862" y="3658617"/>
                </a:lnTo>
                <a:cubicBezTo>
                  <a:pt x="21301" y="3460397"/>
                  <a:pt x="0" y="3255162"/>
                  <a:pt x="0" y="3044952"/>
                </a:cubicBezTo>
                <a:cubicBezTo>
                  <a:pt x="0" y="1363271"/>
                  <a:pt x="1363271" y="0"/>
                  <a:pt x="3044952" y="0"/>
                </a:cubicBezTo>
                <a:close/>
              </a:path>
            </a:pathLst>
          </a:custGeom>
        </p:spPr>
      </p:pic>
    </p:spTree>
    <p:extLst>
      <p:ext uri="{BB962C8B-B14F-4D97-AF65-F5344CB8AC3E}">
        <p14:creationId xmlns:p14="http://schemas.microsoft.com/office/powerpoint/2010/main" val="330111421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839868-D0D4-4EDE-B935-45C93C42FB55}"/>
              </a:ext>
            </a:extLst>
          </p:cNvPr>
          <p:cNvSpPr>
            <a:spLocks noGrp="1"/>
          </p:cNvSpPr>
          <p:nvPr>
            <p:ph type="title"/>
          </p:nvPr>
        </p:nvSpPr>
        <p:spPr>
          <a:xfrm>
            <a:off x="1234478" y="666302"/>
            <a:ext cx="5120561" cy="1325563"/>
          </a:xfrm>
        </p:spPr>
        <p:txBody>
          <a:bodyPr vert="horz" lIns="91440" tIns="45720" rIns="91440" bIns="45720" rtlCol="0" anchor="ctr">
            <a:normAutofit/>
          </a:bodyPr>
          <a:lstStyle/>
          <a:p>
            <a:r>
              <a:rPr lang="en-US" kern="1200" dirty="0">
                <a:solidFill>
                  <a:schemeClr val="tx1"/>
                </a:solidFill>
                <a:highlight>
                  <a:srgbClr val="1DAEEC"/>
                </a:highlight>
                <a:latin typeface="+mj-lt"/>
                <a:ea typeface="+mj-ea"/>
                <a:cs typeface="+mj-cs"/>
              </a:rPr>
              <a:t>Forming</a:t>
            </a:r>
          </a:p>
        </p:txBody>
      </p:sp>
      <p:sp>
        <p:nvSpPr>
          <p:cNvPr id="3" name="Tijdelijke aanduiding voor inhoud 2">
            <a:extLst>
              <a:ext uri="{FF2B5EF4-FFF2-40B4-BE49-F238E27FC236}">
                <a16:creationId xmlns:a16="http://schemas.microsoft.com/office/drawing/2014/main" id="{32A7FCB2-D2DB-49FB-9C48-24035A936BFB}"/>
              </a:ext>
            </a:extLst>
          </p:cNvPr>
          <p:cNvSpPr>
            <a:spLocks noGrp="1"/>
          </p:cNvSpPr>
          <p:nvPr>
            <p:ph sz="half" idx="1"/>
          </p:nvPr>
        </p:nvSpPr>
        <p:spPr>
          <a:xfrm>
            <a:off x="1234478" y="2727729"/>
            <a:ext cx="5696007" cy="4351338"/>
          </a:xfrm>
        </p:spPr>
        <p:txBody>
          <a:bodyPr vert="horz" lIns="91440" tIns="45720" rIns="91440" bIns="45720" rtlCol="0">
            <a:normAutofit/>
          </a:bodyPr>
          <a:lstStyle/>
          <a:p>
            <a:pPr>
              <a:spcAft>
                <a:spcPts val="1600"/>
              </a:spcAft>
            </a:pPr>
            <a:r>
              <a:rPr lang="en-US" sz="2200" b="0" i="0" u="none" strike="noStrike" dirty="0">
                <a:effectLst/>
              </a:rPr>
              <a:t>Het begin van de </a:t>
            </a:r>
            <a:r>
              <a:rPr lang="en-US" sz="2200" b="0" i="0" u="none" strike="noStrike" dirty="0" err="1">
                <a:effectLst/>
              </a:rPr>
              <a:t>groep</a:t>
            </a:r>
            <a:endParaRPr lang="en-US" sz="2200" b="0" dirty="0">
              <a:effectLst/>
            </a:endParaRPr>
          </a:p>
          <a:p>
            <a:pPr>
              <a:spcAft>
                <a:spcPts val="1600"/>
              </a:spcAft>
            </a:pPr>
            <a:r>
              <a:rPr lang="en-US" sz="2200" b="0" i="0" u="none" strike="noStrike" dirty="0">
                <a:effectLst/>
              </a:rPr>
              <a:t>De </a:t>
            </a:r>
            <a:r>
              <a:rPr lang="en-US" sz="2200" b="0" i="0" u="none" strike="noStrike" dirty="0" err="1">
                <a:effectLst/>
              </a:rPr>
              <a:t>groep</a:t>
            </a:r>
            <a:r>
              <a:rPr lang="en-US" sz="2200" b="0" i="0" u="none" strike="noStrike" dirty="0">
                <a:effectLst/>
              </a:rPr>
              <a:t> </a:t>
            </a:r>
            <a:r>
              <a:rPr lang="en-US" sz="2200" b="0" i="0" u="none" strike="noStrike" dirty="0" err="1">
                <a:effectLst/>
              </a:rPr>
              <a:t>leert</a:t>
            </a:r>
            <a:r>
              <a:rPr lang="en-US" sz="2200" b="0" i="0" u="none" strike="noStrike" dirty="0">
                <a:effectLst/>
              </a:rPr>
              <a:t> </a:t>
            </a:r>
            <a:r>
              <a:rPr lang="en-US" sz="2200" b="0" i="0" u="none" strike="noStrike" dirty="0" err="1">
                <a:effectLst/>
              </a:rPr>
              <a:t>elkaar</a:t>
            </a:r>
            <a:r>
              <a:rPr lang="en-US" sz="2200" b="0" i="0" u="none" strike="noStrike" dirty="0">
                <a:effectLst/>
              </a:rPr>
              <a:t> </a:t>
            </a:r>
            <a:r>
              <a:rPr lang="en-US" sz="2200" b="0" i="0" u="none" strike="noStrike" dirty="0" err="1">
                <a:effectLst/>
              </a:rPr>
              <a:t>kennen</a:t>
            </a:r>
            <a:endParaRPr lang="en-US" sz="2200" b="0" dirty="0">
              <a:effectLst/>
            </a:endParaRPr>
          </a:p>
          <a:p>
            <a:pPr>
              <a:spcAft>
                <a:spcPts val="1600"/>
              </a:spcAft>
            </a:pPr>
            <a:r>
              <a:rPr lang="en-US" sz="2200" b="0" i="0" u="none" strike="noStrike" dirty="0" err="1">
                <a:effectLst/>
              </a:rPr>
              <a:t>Iedereen</a:t>
            </a:r>
            <a:r>
              <a:rPr lang="en-US" sz="2200" b="0" i="0" u="none" strike="noStrike" dirty="0">
                <a:effectLst/>
              </a:rPr>
              <a:t> </a:t>
            </a:r>
            <a:r>
              <a:rPr lang="en-US" sz="2200" b="0" i="0" u="none" strike="noStrike" dirty="0" err="1">
                <a:effectLst/>
              </a:rPr>
              <a:t>laat</a:t>
            </a:r>
            <a:r>
              <a:rPr lang="en-US" sz="2200" b="0" i="0" u="none" strike="noStrike" dirty="0">
                <a:effectLst/>
              </a:rPr>
              <a:t> </a:t>
            </a:r>
            <a:r>
              <a:rPr lang="en-US" sz="2200" b="0" i="0" u="none" strike="noStrike" dirty="0" err="1">
                <a:effectLst/>
              </a:rPr>
              <a:t>zich</a:t>
            </a:r>
            <a:r>
              <a:rPr lang="en-US" sz="2200" b="0" i="0" u="none" strike="noStrike" dirty="0">
                <a:effectLst/>
              </a:rPr>
              <a:t> van </a:t>
            </a:r>
            <a:r>
              <a:rPr lang="en-US" sz="2200" b="0" i="0" u="none" strike="noStrike" dirty="0" err="1">
                <a:effectLst/>
              </a:rPr>
              <a:t>z’n</a:t>
            </a:r>
            <a:r>
              <a:rPr lang="en-US" sz="2200" b="0" i="0" u="none" strike="noStrike" dirty="0">
                <a:effectLst/>
              </a:rPr>
              <a:t> </a:t>
            </a:r>
            <a:r>
              <a:rPr lang="en-US" sz="2200" b="0" i="0" u="none" strike="noStrike" dirty="0" err="1">
                <a:effectLst/>
              </a:rPr>
              <a:t>beste</a:t>
            </a:r>
            <a:r>
              <a:rPr lang="en-US" sz="2200" b="0" i="0" u="none" strike="noStrike" dirty="0">
                <a:effectLst/>
              </a:rPr>
              <a:t> </a:t>
            </a:r>
            <a:r>
              <a:rPr lang="en-US" sz="2200" b="0" i="0" u="none" strike="noStrike" dirty="0" err="1">
                <a:effectLst/>
              </a:rPr>
              <a:t>kant</a:t>
            </a:r>
            <a:r>
              <a:rPr lang="en-US" sz="2200" b="0" i="0" u="none" strike="noStrike" dirty="0">
                <a:effectLst/>
              </a:rPr>
              <a:t> </a:t>
            </a:r>
            <a:r>
              <a:rPr lang="en-US" sz="2200" b="0" i="0" u="none" strike="noStrike" dirty="0" err="1">
                <a:effectLst/>
              </a:rPr>
              <a:t>zien</a:t>
            </a:r>
            <a:endParaRPr lang="en-US" sz="2200" dirty="0"/>
          </a:p>
          <a:p>
            <a:pPr>
              <a:spcAft>
                <a:spcPts val="1600"/>
              </a:spcAft>
            </a:pPr>
            <a:r>
              <a:rPr lang="en-US" sz="2200" b="0" i="0" u="none" strike="noStrike" dirty="0" err="1">
                <a:effectLst/>
              </a:rPr>
              <a:t>Groepsleden</a:t>
            </a:r>
            <a:r>
              <a:rPr lang="en-US" sz="2200" b="0" i="0" u="none" strike="noStrike" dirty="0">
                <a:effectLst/>
              </a:rPr>
              <a:t> </a:t>
            </a:r>
            <a:r>
              <a:rPr lang="en-US" sz="2200" b="0" i="0" u="none" strike="noStrike" dirty="0" err="1">
                <a:effectLst/>
              </a:rPr>
              <a:t>zoeken</a:t>
            </a:r>
            <a:r>
              <a:rPr lang="en-US" sz="2200" b="0" i="0" u="none" strike="noStrike" dirty="0">
                <a:effectLst/>
              </a:rPr>
              <a:t> </a:t>
            </a:r>
            <a:r>
              <a:rPr lang="en-US" sz="2200" b="0" i="0" u="none" strike="noStrike" dirty="0" err="1">
                <a:effectLst/>
              </a:rPr>
              <a:t>gelijkgestemden</a:t>
            </a:r>
            <a:endParaRPr lang="en-US" sz="2200" b="0" dirty="0">
              <a:effectLst/>
            </a:endParaRPr>
          </a:p>
          <a:p>
            <a:pPr>
              <a:spcAft>
                <a:spcPts val="1600"/>
              </a:spcAft>
            </a:pPr>
            <a:r>
              <a:rPr lang="en-US" sz="2200" b="0" i="0" u="none" strike="noStrike" dirty="0">
                <a:effectLst/>
              </a:rPr>
              <a:t>Meestal </a:t>
            </a:r>
            <a:r>
              <a:rPr lang="en-US" sz="2200" b="0" i="0" u="none" strike="noStrike" dirty="0" err="1">
                <a:effectLst/>
              </a:rPr>
              <a:t>nog</a:t>
            </a:r>
            <a:r>
              <a:rPr lang="en-US" sz="2200" b="0" i="0" u="none" strike="noStrike" dirty="0">
                <a:effectLst/>
              </a:rPr>
              <a:t> </a:t>
            </a:r>
            <a:r>
              <a:rPr lang="en-US" sz="2200" b="0" i="0" u="none" strike="noStrike" dirty="0" err="1">
                <a:effectLst/>
              </a:rPr>
              <a:t>rustig</a:t>
            </a:r>
            <a:endParaRPr lang="en-US" sz="2200" b="0" dirty="0">
              <a:effectLst/>
            </a:endParaRPr>
          </a:p>
          <a:p>
            <a:pPr>
              <a:spcAft>
                <a:spcPts val="1600"/>
              </a:spcAft>
            </a:pPr>
            <a:r>
              <a:rPr lang="en-US" sz="2200" b="0" i="0" u="none" strike="noStrike" dirty="0" err="1">
                <a:effectLst/>
              </a:rPr>
              <a:t>Alles</a:t>
            </a:r>
            <a:r>
              <a:rPr lang="en-US" sz="2200" b="0" i="0" u="none" strike="noStrike" dirty="0">
                <a:effectLst/>
              </a:rPr>
              <a:t> </a:t>
            </a:r>
            <a:r>
              <a:rPr lang="en-US" sz="2200" b="0" i="0" u="none" strike="noStrike" dirty="0" err="1">
                <a:effectLst/>
              </a:rPr>
              <a:t>staat</a:t>
            </a:r>
            <a:r>
              <a:rPr lang="en-US" sz="2200" b="0" i="0" u="none" strike="noStrike" dirty="0">
                <a:effectLst/>
              </a:rPr>
              <a:t> in het </a:t>
            </a:r>
            <a:r>
              <a:rPr lang="en-US" sz="2200" b="0" i="0" u="none" strike="noStrike" dirty="0" err="1">
                <a:effectLst/>
              </a:rPr>
              <a:t>teken</a:t>
            </a:r>
            <a:r>
              <a:rPr lang="en-US" sz="2200" b="0" i="0" u="none" strike="noStrike" dirty="0">
                <a:effectLst/>
              </a:rPr>
              <a:t> van </a:t>
            </a:r>
            <a:r>
              <a:rPr lang="en-US" sz="2200" b="0" i="0" u="none" strike="noStrike" dirty="0" err="1">
                <a:effectLst/>
              </a:rPr>
              <a:t>kennismaken</a:t>
            </a:r>
            <a:endParaRPr lang="en-US" sz="2200" dirty="0"/>
          </a:p>
        </p:txBody>
      </p:sp>
      <p:pic>
        <p:nvPicPr>
          <p:cNvPr id="4" name="Afbeelding 3">
            <a:extLst>
              <a:ext uri="{FF2B5EF4-FFF2-40B4-BE49-F238E27FC236}">
                <a16:creationId xmlns:a16="http://schemas.microsoft.com/office/drawing/2014/main" id="{88E6FD09-B0BA-4AC1-B92A-14D5244665B3}"/>
              </a:ext>
            </a:extLst>
          </p:cNvPr>
          <p:cNvPicPr>
            <a:picLocks noChangeAspect="1"/>
          </p:cNvPicPr>
          <p:nvPr/>
        </p:nvPicPr>
        <p:blipFill rotWithShape="1">
          <a:blip r:embed="rId3">
            <a:extLst>
              <a:ext uri="{28A0092B-C50C-407E-A947-70E740481C1C}">
                <a14:useLocalDpi xmlns:a14="http://schemas.microsoft.com/office/drawing/2010/main" val="0"/>
              </a:ext>
            </a:extLst>
          </a:blip>
          <a:srcRect r="41565" b="1"/>
          <a:stretch/>
        </p:blipFill>
        <p:spPr>
          <a:xfrm>
            <a:off x="7901259" y="2727729"/>
            <a:ext cx="4290741" cy="4130271"/>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p:spPr>
      </p:pic>
      <p:pic>
        <p:nvPicPr>
          <p:cNvPr id="7" name="Picture 1" descr="IMG-20170822-WA0009.jpg">
            <a:extLst>
              <a:ext uri="{FF2B5EF4-FFF2-40B4-BE49-F238E27FC236}">
                <a16:creationId xmlns:a16="http://schemas.microsoft.com/office/drawing/2014/main" id="{CC982DC8-3AD6-E841-95C4-668CA016A3B5}"/>
              </a:ext>
            </a:extLst>
          </p:cNvPr>
          <p:cNvPicPr>
            <a:picLocks noChangeAspect="1"/>
          </p:cNvPicPr>
          <p:nvPr/>
        </p:nvPicPr>
        <p:blipFill rotWithShape="1">
          <a:blip r:embed="rId4">
            <a:extLst>
              <a:ext uri="{28A0092B-C50C-407E-A947-70E740481C1C}">
                <a14:useLocalDpi xmlns:a14="http://schemas.microsoft.com/office/drawing/2010/main" val="0"/>
              </a:ext>
            </a:extLst>
          </a:blip>
          <a:srcRect t="14609" b="11930"/>
          <a:stretch/>
        </p:blipFill>
        <p:spPr>
          <a:xfrm>
            <a:off x="5419165" y="-69561"/>
            <a:ext cx="6772835" cy="2797290"/>
          </a:xfrm>
          <a:prstGeom prst="rect">
            <a:avLst/>
          </a:prstGeom>
        </p:spPr>
      </p:pic>
    </p:spTree>
    <p:extLst>
      <p:ext uri="{BB962C8B-B14F-4D97-AF65-F5344CB8AC3E}">
        <p14:creationId xmlns:p14="http://schemas.microsoft.com/office/powerpoint/2010/main" val="2801536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839868-D0D4-4EDE-B935-45C93C42FB55}"/>
              </a:ext>
            </a:extLst>
          </p:cNvPr>
          <p:cNvSpPr>
            <a:spLocks noGrp="1"/>
          </p:cNvSpPr>
          <p:nvPr>
            <p:ph type="title"/>
          </p:nvPr>
        </p:nvSpPr>
        <p:spPr>
          <a:xfrm>
            <a:off x="1647930" y="365125"/>
            <a:ext cx="9705869" cy="1325563"/>
          </a:xfrm>
        </p:spPr>
        <p:txBody>
          <a:bodyPr>
            <a:normAutofit/>
          </a:bodyPr>
          <a:lstStyle/>
          <a:p>
            <a:r>
              <a:rPr lang="nl-NL" dirty="0" err="1">
                <a:highlight>
                  <a:srgbClr val="1DAEEC"/>
                </a:highlight>
              </a:rPr>
              <a:t>Storming</a:t>
            </a:r>
            <a:endParaRPr lang="nl-NL" dirty="0">
              <a:highlight>
                <a:srgbClr val="1DAEEC"/>
              </a:highlight>
            </a:endParaRPr>
          </a:p>
        </p:txBody>
      </p:sp>
      <p:sp>
        <p:nvSpPr>
          <p:cNvPr id="3" name="Tijdelijke aanduiding voor inhoud 2">
            <a:extLst>
              <a:ext uri="{FF2B5EF4-FFF2-40B4-BE49-F238E27FC236}">
                <a16:creationId xmlns:a16="http://schemas.microsoft.com/office/drawing/2014/main" id="{32A7FCB2-D2DB-49FB-9C48-24035A936BFB}"/>
              </a:ext>
            </a:extLst>
          </p:cNvPr>
          <p:cNvSpPr>
            <a:spLocks noGrp="1"/>
          </p:cNvSpPr>
          <p:nvPr>
            <p:ph sz="half" idx="1"/>
          </p:nvPr>
        </p:nvSpPr>
        <p:spPr>
          <a:xfrm>
            <a:off x="3006969" y="1597572"/>
            <a:ext cx="6827760" cy="4579391"/>
          </a:xfrm>
        </p:spPr>
        <p:txBody>
          <a:bodyPr>
            <a:normAutofit/>
          </a:bodyPr>
          <a:lstStyle/>
          <a:p>
            <a:br>
              <a:rPr lang="nl-NL" sz="1200" dirty="0"/>
            </a:br>
            <a:br>
              <a:rPr lang="nl-NL" sz="1800" dirty="0">
                <a:latin typeface="Arial" panose="020B0604020202020204" pitchFamily="34" charset="0"/>
                <a:cs typeface="Arial" panose="020B0604020202020204" pitchFamily="34" charset="0"/>
              </a:rPr>
            </a:br>
            <a:endParaRPr lang="nl-NL" sz="1800" dirty="0">
              <a:latin typeface="Arial" panose="020B0604020202020204" pitchFamily="34" charset="0"/>
              <a:cs typeface="Arial" panose="020B0604020202020204" pitchFamily="34" charset="0"/>
            </a:endParaRPr>
          </a:p>
        </p:txBody>
      </p:sp>
      <p:sp>
        <p:nvSpPr>
          <p:cNvPr id="7" name="Tekstvak 6">
            <a:extLst>
              <a:ext uri="{FF2B5EF4-FFF2-40B4-BE49-F238E27FC236}">
                <a16:creationId xmlns:a16="http://schemas.microsoft.com/office/drawing/2014/main" id="{B04B8980-3FE9-4799-A16A-17DA8F9504FF}"/>
              </a:ext>
            </a:extLst>
          </p:cNvPr>
          <p:cNvSpPr txBox="1"/>
          <p:nvPr/>
        </p:nvSpPr>
        <p:spPr>
          <a:xfrm>
            <a:off x="1487899" y="2033746"/>
            <a:ext cx="7825255" cy="2790508"/>
          </a:xfrm>
          <a:prstGeom prst="rect">
            <a:avLst/>
          </a:prstGeom>
          <a:noFill/>
        </p:spPr>
        <p:txBody>
          <a:bodyPr wrap="square">
            <a:spAutoFit/>
          </a:bodyPr>
          <a:lstStyle/>
          <a:p>
            <a:pPr marL="285750" indent="-285750" rtl="0">
              <a:spcBef>
                <a:spcPts val="0"/>
              </a:spcBef>
              <a:spcAft>
                <a:spcPts val="1600"/>
              </a:spcAft>
              <a:buFont typeface="Arial" panose="020B0604020202020204" pitchFamily="34" charset="0"/>
              <a:buChar char="•"/>
            </a:pPr>
            <a:r>
              <a:rPr lang="nl-NL" sz="2000" b="0" i="0" u="none" strike="noStrike" dirty="0">
                <a:effectLst/>
                <a:latin typeface="Arial" panose="020B0604020202020204" pitchFamily="34" charset="0"/>
                <a:cs typeface="Arial" panose="020B0604020202020204" pitchFamily="34" charset="0"/>
              </a:rPr>
              <a:t>Groepsleden gaan op zoek naar hun eigen plek in de groep</a:t>
            </a:r>
            <a:endParaRPr lang="nl-NL" sz="2000" b="0" dirty="0">
              <a:effectLst/>
              <a:latin typeface="Arial" panose="020B0604020202020204" pitchFamily="34" charset="0"/>
              <a:cs typeface="Arial" panose="020B0604020202020204" pitchFamily="34" charset="0"/>
            </a:endParaRPr>
          </a:p>
          <a:p>
            <a:pPr marL="285750" indent="-285750" rtl="0">
              <a:spcBef>
                <a:spcPts val="0"/>
              </a:spcBef>
              <a:spcAft>
                <a:spcPts val="1600"/>
              </a:spcAft>
              <a:buFont typeface="Arial" panose="020B0604020202020204" pitchFamily="34" charset="0"/>
              <a:buChar char="•"/>
            </a:pPr>
            <a:r>
              <a:rPr lang="nl-NL" sz="2000" b="0" i="0" u="none" strike="noStrike" dirty="0">
                <a:effectLst/>
                <a:latin typeface="Arial" panose="020B0604020202020204" pitchFamily="34" charset="0"/>
                <a:cs typeface="Arial" panose="020B0604020202020204" pitchFamily="34" charset="0"/>
              </a:rPr>
              <a:t>De rollen worden verdeeld: wie leidt, wie volgt, wie is tegen?</a:t>
            </a:r>
            <a:endParaRPr lang="nl-NL" sz="2000" b="0" dirty="0">
              <a:effectLst/>
              <a:latin typeface="Arial" panose="020B0604020202020204" pitchFamily="34" charset="0"/>
              <a:cs typeface="Arial" panose="020B0604020202020204" pitchFamily="34" charset="0"/>
            </a:endParaRPr>
          </a:p>
          <a:p>
            <a:pPr marL="285750" indent="-285750" rtl="0">
              <a:spcBef>
                <a:spcPts val="0"/>
              </a:spcBef>
              <a:spcAft>
                <a:spcPts val="1600"/>
              </a:spcAft>
              <a:buFont typeface="Arial" panose="020B0604020202020204" pitchFamily="34" charset="0"/>
              <a:buChar char="•"/>
            </a:pPr>
            <a:r>
              <a:rPr lang="nl-NL" sz="2000" dirty="0">
                <a:latin typeface="Arial" panose="020B0604020202020204" pitchFamily="34" charset="0"/>
                <a:cs typeface="Arial" panose="020B0604020202020204" pitchFamily="34" charset="0"/>
              </a:rPr>
              <a:t>Groepsleden</a:t>
            </a:r>
            <a:r>
              <a:rPr lang="nl-NL" sz="2000" b="0" i="0" u="none" strike="noStrike" dirty="0">
                <a:effectLst/>
                <a:latin typeface="Arial" panose="020B0604020202020204" pitchFamily="34" charset="0"/>
                <a:cs typeface="Arial" panose="020B0604020202020204" pitchFamily="34" charset="0"/>
              </a:rPr>
              <a:t> spreken zich meer uit</a:t>
            </a:r>
            <a:endParaRPr lang="nl-NL" sz="2000" b="0" dirty="0">
              <a:effectLst/>
              <a:latin typeface="Arial" panose="020B0604020202020204" pitchFamily="34" charset="0"/>
              <a:cs typeface="Arial" panose="020B0604020202020204" pitchFamily="34" charset="0"/>
            </a:endParaRPr>
          </a:p>
          <a:p>
            <a:pPr marL="285750" indent="-285750" rtl="0">
              <a:spcBef>
                <a:spcPts val="0"/>
              </a:spcBef>
              <a:spcAft>
                <a:spcPts val="1600"/>
              </a:spcAft>
              <a:buFont typeface="Arial" panose="020B0604020202020204" pitchFamily="34" charset="0"/>
              <a:buChar char="•"/>
            </a:pPr>
            <a:r>
              <a:rPr lang="nl-NL" sz="2000" b="0" i="0" u="none" strike="noStrike" dirty="0">
                <a:effectLst/>
                <a:latin typeface="Arial" panose="020B0604020202020204" pitchFamily="34" charset="0"/>
                <a:cs typeface="Arial" panose="020B0604020202020204" pitchFamily="34" charset="0"/>
              </a:rPr>
              <a:t>Soms leidt dit tot conflicten, ook tegen de begeleiding</a:t>
            </a:r>
            <a:endParaRPr lang="nl-NL" sz="2000" b="0" dirty="0">
              <a:effectLst/>
              <a:latin typeface="Arial" panose="020B0604020202020204" pitchFamily="34" charset="0"/>
              <a:cs typeface="Arial" panose="020B0604020202020204" pitchFamily="34" charset="0"/>
            </a:endParaRPr>
          </a:p>
          <a:p>
            <a:br>
              <a:rPr lang="nl-NL" dirty="0"/>
            </a:br>
            <a:endParaRPr lang="nl-NL" dirty="0"/>
          </a:p>
        </p:txBody>
      </p:sp>
      <p:pic>
        <p:nvPicPr>
          <p:cNvPr id="4" name="Afbeelding 3">
            <a:extLst>
              <a:ext uri="{FF2B5EF4-FFF2-40B4-BE49-F238E27FC236}">
                <a16:creationId xmlns:a16="http://schemas.microsoft.com/office/drawing/2014/main" id="{16D323F9-6AB1-7249-A4B2-A0A28EF0FF59}"/>
              </a:ext>
            </a:extLst>
          </p:cNvPr>
          <p:cNvPicPr>
            <a:picLocks noChangeAspect="1"/>
          </p:cNvPicPr>
          <p:nvPr/>
        </p:nvPicPr>
        <p:blipFill>
          <a:blip r:embed="rId3"/>
          <a:stretch>
            <a:fillRect/>
          </a:stretch>
        </p:blipFill>
        <p:spPr>
          <a:xfrm>
            <a:off x="6562164" y="3966703"/>
            <a:ext cx="5629835" cy="2931634"/>
          </a:xfrm>
          <a:prstGeom prst="rect">
            <a:avLst/>
          </a:prstGeom>
        </p:spPr>
      </p:pic>
    </p:spTree>
    <p:extLst>
      <p:ext uri="{BB962C8B-B14F-4D97-AF65-F5344CB8AC3E}">
        <p14:creationId xmlns:p14="http://schemas.microsoft.com/office/powerpoint/2010/main" val="3886573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ema1">
  <a:themeElements>
    <a:clrScheme name="Kleurenschema MBO Utrecht">
      <a:dk1>
        <a:srgbClr val="000000"/>
      </a:dk1>
      <a:lt1>
        <a:srgbClr val="FFFFFF"/>
      </a:lt1>
      <a:dk2>
        <a:srgbClr val="000000"/>
      </a:dk2>
      <a:lt2>
        <a:srgbClr val="FFFFFF"/>
      </a:lt2>
      <a:accent1>
        <a:srgbClr val="009FE3"/>
      </a:accent1>
      <a:accent2>
        <a:srgbClr val="D4EDFC"/>
      </a:accent2>
      <a:accent3>
        <a:srgbClr val="00B0F0"/>
      </a:accent3>
      <a:accent4>
        <a:srgbClr val="009FE3"/>
      </a:accent4>
      <a:accent5>
        <a:srgbClr val="D4EDFC"/>
      </a:accent5>
      <a:accent6>
        <a:srgbClr val="009FE3"/>
      </a:accent6>
      <a:hlink>
        <a:srgbClr val="000000"/>
      </a:hlink>
      <a:folHlink>
        <a:srgbClr val="000000"/>
      </a:folHlink>
    </a:clrScheme>
    <a:fontScheme name="Lettertypen MBO Utrecht">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defRPr/>
        </a:defPPr>
      </a:lstStyle>
    </a:txDef>
  </a:objectDefaults>
  <a:extraClrSchemeLst/>
  <a:extLst>
    <a:ext uri="{05A4C25C-085E-4340-85A3-A5531E510DB2}">
      <thm15:themeFamily xmlns:thm15="http://schemas.microsoft.com/office/thememl/2012/main" name="Thema1" id="{B19CD82E-3944-42CA-A057-AC1EA9208146}" vid="{CC1B4E45-6D88-47B2-8809-579A142A468E}"/>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1A838528E79A6429174435AEEE36949" ma:contentTypeVersion="16" ma:contentTypeDescription="Een nieuw document maken." ma:contentTypeScope="" ma:versionID="e879f3d52fdf5ef7fe842ab46f1df481">
  <xsd:schema xmlns:xsd="http://www.w3.org/2001/XMLSchema" xmlns:xs="http://www.w3.org/2001/XMLSchema" xmlns:p="http://schemas.microsoft.com/office/2006/metadata/properties" xmlns:ns2="417ae187-688b-4a2e-8a43-e8df04768c19" xmlns:ns3="f3c96843-129e-4ac9-b649-860bd1e47521" targetNamespace="http://schemas.microsoft.com/office/2006/metadata/properties" ma:root="true" ma:fieldsID="cec74a6a3ffae4dc44657c35d34e0a0e" ns2:_="" ns3:_="">
    <xsd:import namespace="417ae187-688b-4a2e-8a43-e8df04768c19"/>
    <xsd:import namespace="f3c96843-129e-4ac9-b649-860bd1e4752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AutoKeyPoints" minOccurs="0"/>
                <xsd:element ref="ns2:MediaServiceKeyPoint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7ae187-688b-4a2e-8a43-e8df04768c1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Afbeeldingtags" ma:readOnly="false" ma:fieldId="{5cf76f15-5ced-4ddc-b409-7134ff3c332f}" ma:taxonomyMulti="true" ma:sspId="5d4802d2-9749-450c-93e5-73106d07e223"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3c96843-129e-4ac9-b649-860bd1e47521"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23" nillable="true" ma:displayName="Taxonomy Catch All Column" ma:hidden="true" ma:list="{24271944-ee2a-4359-8a3a-fac2ec250207}" ma:internalName="TaxCatchAll" ma:showField="CatchAllData" ma:web="f3c96843-129e-4ac9-b649-860bd1e475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f3c96843-129e-4ac9-b649-860bd1e47521" xsi:nil="true"/>
    <lcf76f155ced4ddcb4097134ff3c332f xmlns="417ae187-688b-4a2e-8a43-e8df04768c19">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B6C378A-DB20-45FA-8683-DBC38E58794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17ae187-688b-4a2e-8a43-e8df04768c19"/>
    <ds:schemaRef ds:uri="f3c96843-129e-4ac9-b649-860bd1e475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A3FDE83-E0E7-48F6-A995-BEB74A64FC75}">
  <ds:schemaRefs>
    <ds:schemaRef ds:uri="http://schemas.microsoft.com/office/2006/documentManagement/types"/>
    <ds:schemaRef ds:uri="http://purl.org/dc/elements/1.1/"/>
    <ds:schemaRef ds:uri="http://schemas.microsoft.com/office/2006/metadata/properties"/>
    <ds:schemaRef ds:uri="http://purl.org/dc/dcmitype/"/>
    <ds:schemaRef ds:uri="http://www.w3.org/XML/1998/namespace"/>
    <ds:schemaRef ds:uri="f3c96843-129e-4ac9-b649-860bd1e47521"/>
    <ds:schemaRef ds:uri="417ae187-688b-4a2e-8a43-e8df04768c19"/>
    <ds:schemaRef ds:uri="http://schemas.microsoft.com/office/infopath/2007/PartnerControls"/>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6968B24A-A6CA-4A09-A6D3-43B8FFB81FA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Thema1</Template>
  <TotalTime>4336</TotalTime>
  <Words>646</Words>
  <Application>Microsoft Office PowerPoint</Application>
  <PresentationFormat>Breedbeeld</PresentationFormat>
  <Paragraphs>143</Paragraphs>
  <Slides>14</Slides>
  <Notes>13</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14</vt:i4>
      </vt:variant>
    </vt:vector>
  </HeadingPairs>
  <TitlesOfParts>
    <vt:vector size="17" baseType="lpstr">
      <vt:lpstr>Arial</vt:lpstr>
      <vt:lpstr>Calibri</vt:lpstr>
      <vt:lpstr>Thema1</vt:lpstr>
      <vt:lpstr>P6 - Les 2 &amp; 3 Groepsdynamica Groepsvorming &amp; indeling van groepen </vt:lpstr>
      <vt:lpstr>Studiewijzer</vt:lpstr>
      <vt:lpstr>Programma van deze les</vt:lpstr>
      <vt:lpstr>Lesdoelen</vt:lpstr>
      <vt:lpstr>Jouw rol in groepsvorming? </vt:lpstr>
      <vt:lpstr>PowerPoint-presentatie</vt:lpstr>
      <vt:lpstr>Een klein stukje theorie…</vt:lpstr>
      <vt:lpstr>Forming</vt:lpstr>
      <vt:lpstr>Storming</vt:lpstr>
      <vt:lpstr>Opdracht</vt:lpstr>
      <vt:lpstr>Norming</vt:lpstr>
      <vt:lpstr>Performing</vt:lpstr>
      <vt:lpstr>Adjourning</vt:lpstr>
      <vt:lpstr>Afsluiting les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Hedwig Ebbers</dc:creator>
  <cp:lastModifiedBy>Wessel van Veen</cp:lastModifiedBy>
  <cp:revision>92</cp:revision>
  <cp:lastPrinted>2021-11-22T17:12:44Z</cp:lastPrinted>
  <dcterms:created xsi:type="dcterms:W3CDTF">2020-11-24T10:33:19Z</dcterms:created>
  <dcterms:modified xsi:type="dcterms:W3CDTF">2022-10-27T11:08:26Z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0x01010031A838528E79A6429174435AEEE36949</vt:lpwstr>
  </property>
</Properties>
</file>