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61610A-E41E-476E-AB56-6B63D6F5FEA3}" type="doc">
      <dgm:prSet loTypeId="urn:microsoft.com/office/officeart/2005/8/layout/hierarchy2" loCatId="hierarchy" qsTypeId="urn:microsoft.com/office/officeart/2005/8/quickstyle/simple4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EFF86AC0-ACD8-4EC4-B544-DFF80AFFB41B}">
      <dgm:prSet/>
      <dgm:spPr/>
      <dgm:t>
        <a:bodyPr/>
        <a:lstStyle/>
        <a:p>
          <a:r>
            <a:rPr lang="nl-NL"/>
            <a:t>Tijdens de IO zijn jullie bezig met het trainen van een dier.</a:t>
          </a:r>
          <a:endParaRPr lang="en-US"/>
        </a:p>
      </dgm:t>
    </dgm:pt>
    <dgm:pt modelId="{ACCB421F-9D34-48EB-AF51-6E688A1CC8F1}" type="parTrans" cxnId="{1FF51CAB-097B-48BF-89C1-7DE27243C5F2}">
      <dgm:prSet/>
      <dgm:spPr/>
      <dgm:t>
        <a:bodyPr/>
        <a:lstStyle/>
        <a:p>
          <a:endParaRPr lang="en-US"/>
        </a:p>
      </dgm:t>
    </dgm:pt>
    <dgm:pt modelId="{7E85CCD0-85DC-476D-B5C1-90F1006FF602}" type="sibTrans" cxnId="{1FF51CAB-097B-48BF-89C1-7DE27243C5F2}">
      <dgm:prSet/>
      <dgm:spPr/>
      <dgm:t>
        <a:bodyPr/>
        <a:lstStyle/>
        <a:p>
          <a:endParaRPr lang="en-US"/>
        </a:p>
      </dgm:t>
    </dgm:pt>
    <dgm:pt modelId="{D4A26E2A-599B-4B3D-A29F-AFB649758D61}">
      <dgm:prSet/>
      <dgm:spPr/>
      <dgm:t>
        <a:bodyPr/>
        <a:lstStyle/>
        <a:p>
          <a:r>
            <a:rPr lang="nl-NL"/>
            <a:t>Maak een document met daarin:</a:t>
          </a:r>
          <a:endParaRPr lang="en-US"/>
        </a:p>
      </dgm:t>
    </dgm:pt>
    <dgm:pt modelId="{5945E730-7356-406C-AEB3-01241BF83538}" type="parTrans" cxnId="{E44EC0D7-97BE-4486-A88C-79D4CAB95E56}">
      <dgm:prSet/>
      <dgm:spPr/>
      <dgm:t>
        <a:bodyPr/>
        <a:lstStyle/>
        <a:p>
          <a:endParaRPr lang="en-US"/>
        </a:p>
      </dgm:t>
    </dgm:pt>
    <dgm:pt modelId="{357DEAC8-10DD-4B6B-8F91-B8AC86D6F4E6}" type="sibTrans" cxnId="{E44EC0D7-97BE-4486-A88C-79D4CAB95E56}">
      <dgm:prSet/>
      <dgm:spPr/>
      <dgm:t>
        <a:bodyPr/>
        <a:lstStyle/>
        <a:p>
          <a:endParaRPr lang="en-US"/>
        </a:p>
      </dgm:t>
    </dgm:pt>
    <dgm:pt modelId="{916AEEF8-17EB-4C80-B2A2-6F701C3F311C}">
      <dgm:prSet/>
      <dgm:spPr/>
      <dgm:t>
        <a:bodyPr/>
        <a:lstStyle/>
        <a:p>
          <a:r>
            <a:rPr lang="nl-NL"/>
            <a:t>Wat werkt wel qua trainen?</a:t>
          </a:r>
          <a:endParaRPr lang="en-US"/>
        </a:p>
      </dgm:t>
    </dgm:pt>
    <dgm:pt modelId="{35D4B0A0-6103-42FC-9BCF-8E5DC3270213}" type="parTrans" cxnId="{9194109E-5D31-4D62-A3F9-5A5C9BAF5DD5}">
      <dgm:prSet/>
      <dgm:spPr/>
      <dgm:t>
        <a:bodyPr/>
        <a:lstStyle/>
        <a:p>
          <a:endParaRPr lang="en-US"/>
        </a:p>
      </dgm:t>
    </dgm:pt>
    <dgm:pt modelId="{0BCF8B6E-93AE-42BE-958D-FF04337DBB2A}" type="sibTrans" cxnId="{9194109E-5D31-4D62-A3F9-5A5C9BAF5DD5}">
      <dgm:prSet/>
      <dgm:spPr/>
      <dgm:t>
        <a:bodyPr/>
        <a:lstStyle/>
        <a:p>
          <a:endParaRPr lang="en-US"/>
        </a:p>
      </dgm:t>
    </dgm:pt>
    <dgm:pt modelId="{F6E0CA6F-6727-4DF3-99F5-BE117AF2BCF4}">
      <dgm:prSet/>
      <dgm:spPr/>
      <dgm:t>
        <a:bodyPr/>
        <a:lstStyle/>
        <a:p>
          <a:r>
            <a:rPr lang="nl-NL"/>
            <a:t>Wat is lastiger dan verwacht?</a:t>
          </a:r>
          <a:endParaRPr lang="en-US"/>
        </a:p>
      </dgm:t>
    </dgm:pt>
    <dgm:pt modelId="{06182167-DC42-4EC6-BEFF-DC45A30BFC29}" type="parTrans" cxnId="{7832C5EC-9EDF-4322-91D0-F582E72A74B8}">
      <dgm:prSet/>
      <dgm:spPr/>
      <dgm:t>
        <a:bodyPr/>
        <a:lstStyle/>
        <a:p>
          <a:endParaRPr lang="en-US"/>
        </a:p>
      </dgm:t>
    </dgm:pt>
    <dgm:pt modelId="{D62E657E-C6A6-489E-B3BF-1DA7BA237814}" type="sibTrans" cxnId="{7832C5EC-9EDF-4322-91D0-F582E72A74B8}">
      <dgm:prSet/>
      <dgm:spPr/>
      <dgm:t>
        <a:bodyPr/>
        <a:lstStyle/>
        <a:p>
          <a:endParaRPr lang="en-US"/>
        </a:p>
      </dgm:t>
    </dgm:pt>
    <dgm:pt modelId="{5017FC82-86D6-4643-89A2-72C0BA68F834}">
      <dgm:prSet/>
      <dgm:spPr/>
      <dgm:t>
        <a:bodyPr/>
        <a:lstStyle/>
        <a:p>
          <a:r>
            <a:rPr lang="nl-NL"/>
            <a:t>Wat zou je de volgende keer anders doen?</a:t>
          </a:r>
          <a:endParaRPr lang="en-US"/>
        </a:p>
      </dgm:t>
    </dgm:pt>
    <dgm:pt modelId="{675C9114-DD8A-42BC-A58D-9650E186C750}" type="parTrans" cxnId="{8D0367BB-C6C4-481A-8334-BF30E1B24D55}">
      <dgm:prSet/>
      <dgm:spPr/>
      <dgm:t>
        <a:bodyPr/>
        <a:lstStyle/>
        <a:p>
          <a:endParaRPr lang="en-US"/>
        </a:p>
      </dgm:t>
    </dgm:pt>
    <dgm:pt modelId="{D8039F00-D5A8-4FEF-BD68-66D4F8C75838}" type="sibTrans" cxnId="{8D0367BB-C6C4-481A-8334-BF30E1B24D55}">
      <dgm:prSet/>
      <dgm:spPr/>
      <dgm:t>
        <a:bodyPr/>
        <a:lstStyle/>
        <a:p>
          <a:endParaRPr lang="en-US"/>
        </a:p>
      </dgm:t>
    </dgm:pt>
    <dgm:pt modelId="{56E91AA5-9A01-4CBE-86F8-083CCB2E73B3}" type="pres">
      <dgm:prSet presAssocID="{B361610A-E41E-476E-AB56-6B63D6F5FEA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43D9BDE6-7F1C-46BB-96D9-EB5320AC4710}" type="pres">
      <dgm:prSet presAssocID="{EFF86AC0-ACD8-4EC4-B544-DFF80AFFB41B}" presName="root1" presStyleCnt="0"/>
      <dgm:spPr/>
    </dgm:pt>
    <dgm:pt modelId="{451E7F02-74AB-41A1-9264-764B72D804BB}" type="pres">
      <dgm:prSet presAssocID="{EFF86AC0-ACD8-4EC4-B544-DFF80AFFB41B}" presName="LevelOneTextNode" presStyleLbl="node0" presStyleIdx="0" presStyleCnt="2">
        <dgm:presLayoutVars>
          <dgm:chPref val="3"/>
        </dgm:presLayoutVars>
      </dgm:prSet>
      <dgm:spPr/>
    </dgm:pt>
    <dgm:pt modelId="{B052486A-D827-4F20-BAD4-26445169CBAC}" type="pres">
      <dgm:prSet presAssocID="{EFF86AC0-ACD8-4EC4-B544-DFF80AFFB41B}" presName="level2hierChild" presStyleCnt="0"/>
      <dgm:spPr/>
    </dgm:pt>
    <dgm:pt modelId="{EAC7B711-8FF7-49C8-948C-FDA27E778CB3}" type="pres">
      <dgm:prSet presAssocID="{D4A26E2A-599B-4B3D-A29F-AFB649758D61}" presName="root1" presStyleCnt="0"/>
      <dgm:spPr/>
    </dgm:pt>
    <dgm:pt modelId="{DD6F8DE7-BB09-44FF-BACA-FFA3B9FF267B}" type="pres">
      <dgm:prSet presAssocID="{D4A26E2A-599B-4B3D-A29F-AFB649758D61}" presName="LevelOneTextNode" presStyleLbl="node0" presStyleIdx="1" presStyleCnt="2">
        <dgm:presLayoutVars>
          <dgm:chPref val="3"/>
        </dgm:presLayoutVars>
      </dgm:prSet>
      <dgm:spPr/>
    </dgm:pt>
    <dgm:pt modelId="{7151D1FC-0F7E-489D-BD14-D21A3EF4A56F}" type="pres">
      <dgm:prSet presAssocID="{D4A26E2A-599B-4B3D-A29F-AFB649758D61}" presName="level2hierChild" presStyleCnt="0"/>
      <dgm:spPr/>
    </dgm:pt>
    <dgm:pt modelId="{DC32D3B6-EE90-4C01-96F0-2E3F063BAC9D}" type="pres">
      <dgm:prSet presAssocID="{35D4B0A0-6103-42FC-9BCF-8E5DC3270213}" presName="conn2-1" presStyleLbl="parChTrans1D2" presStyleIdx="0" presStyleCnt="3"/>
      <dgm:spPr/>
    </dgm:pt>
    <dgm:pt modelId="{C25F6FCF-CFA8-43E8-BC42-A38EA3CCFC04}" type="pres">
      <dgm:prSet presAssocID="{35D4B0A0-6103-42FC-9BCF-8E5DC3270213}" presName="connTx" presStyleLbl="parChTrans1D2" presStyleIdx="0" presStyleCnt="3"/>
      <dgm:spPr/>
    </dgm:pt>
    <dgm:pt modelId="{105957E8-C594-4067-975E-C6E4F252176B}" type="pres">
      <dgm:prSet presAssocID="{916AEEF8-17EB-4C80-B2A2-6F701C3F311C}" presName="root2" presStyleCnt="0"/>
      <dgm:spPr/>
    </dgm:pt>
    <dgm:pt modelId="{879125EE-78B9-4A70-BC76-CF7070EC52E1}" type="pres">
      <dgm:prSet presAssocID="{916AEEF8-17EB-4C80-B2A2-6F701C3F311C}" presName="LevelTwoTextNode" presStyleLbl="node2" presStyleIdx="0" presStyleCnt="3">
        <dgm:presLayoutVars>
          <dgm:chPref val="3"/>
        </dgm:presLayoutVars>
      </dgm:prSet>
      <dgm:spPr/>
    </dgm:pt>
    <dgm:pt modelId="{AB50BC39-AA34-4103-9EE8-891D0C485761}" type="pres">
      <dgm:prSet presAssocID="{916AEEF8-17EB-4C80-B2A2-6F701C3F311C}" presName="level3hierChild" presStyleCnt="0"/>
      <dgm:spPr/>
    </dgm:pt>
    <dgm:pt modelId="{51231642-0126-47D0-BFC9-A29C607C9703}" type="pres">
      <dgm:prSet presAssocID="{06182167-DC42-4EC6-BEFF-DC45A30BFC29}" presName="conn2-1" presStyleLbl="parChTrans1D2" presStyleIdx="1" presStyleCnt="3"/>
      <dgm:spPr/>
    </dgm:pt>
    <dgm:pt modelId="{15C7AD23-72BE-4872-B1C0-E1C72E328B5F}" type="pres">
      <dgm:prSet presAssocID="{06182167-DC42-4EC6-BEFF-DC45A30BFC29}" presName="connTx" presStyleLbl="parChTrans1D2" presStyleIdx="1" presStyleCnt="3"/>
      <dgm:spPr/>
    </dgm:pt>
    <dgm:pt modelId="{0D80DE78-879A-4A99-9FB3-73FB748F2AE5}" type="pres">
      <dgm:prSet presAssocID="{F6E0CA6F-6727-4DF3-99F5-BE117AF2BCF4}" presName="root2" presStyleCnt="0"/>
      <dgm:spPr/>
    </dgm:pt>
    <dgm:pt modelId="{33E4DE56-30B4-44A3-8A02-EAABCC65AFB0}" type="pres">
      <dgm:prSet presAssocID="{F6E0CA6F-6727-4DF3-99F5-BE117AF2BCF4}" presName="LevelTwoTextNode" presStyleLbl="node2" presStyleIdx="1" presStyleCnt="3">
        <dgm:presLayoutVars>
          <dgm:chPref val="3"/>
        </dgm:presLayoutVars>
      </dgm:prSet>
      <dgm:spPr/>
    </dgm:pt>
    <dgm:pt modelId="{2D209396-6701-4812-91FA-1B7B1891FA61}" type="pres">
      <dgm:prSet presAssocID="{F6E0CA6F-6727-4DF3-99F5-BE117AF2BCF4}" presName="level3hierChild" presStyleCnt="0"/>
      <dgm:spPr/>
    </dgm:pt>
    <dgm:pt modelId="{FC504014-5C0B-481B-AA09-C510FC66F4CD}" type="pres">
      <dgm:prSet presAssocID="{675C9114-DD8A-42BC-A58D-9650E186C750}" presName="conn2-1" presStyleLbl="parChTrans1D2" presStyleIdx="2" presStyleCnt="3"/>
      <dgm:spPr/>
    </dgm:pt>
    <dgm:pt modelId="{7AA63D4C-785F-4B78-90CC-B719C0D7A440}" type="pres">
      <dgm:prSet presAssocID="{675C9114-DD8A-42BC-A58D-9650E186C750}" presName="connTx" presStyleLbl="parChTrans1D2" presStyleIdx="2" presStyleCnt="3"/>
      <dgm:spPr/>
    </dgm:pt>
    <dgm:pt modelId="{0234EAF3-ECDB-4C68-9346-12C97B9B8CB6}" type="pres">
      <dgm:prSet presAssocID="{5017FC82-86D6-4643-89A2-72C0BA68F834}" presName="root2" presStyleCnt="0"/>
      <dgm:spPr/>
    </dgm:pt>
    <dgm:pt modelId="{B9CC0D58-2AC1-4B52-8BCE-33F5827DF7C0}" type="pres">
      <dgm:prSet presAssocID="{5017FC82-86D6-4643-89A2-72C0BA68F834}" presName="LevelTwoTextNode" presStyleLbl="node2" presStyleIdx="2" presStyleCnt="3">
        <dgm:presLayoutVars>
          <dgm:chPref val="3"/>
        </dgm:presLayoutVars>
      </dgm:prSet>
      <dgm:spPr/>
    </dgm:pt>
    <dgm:pt modelId="{45D02260-1020-46C0-B3B0-55152EB5BEEC}" type="pres">
      <dgm:prSet presAssocID="{5017FC82-86D6-4643-89A2-72C0BA68F834}" presName="level3hierChild" presStyleCnt="0"/>
      <dgm:spPr/>
    </dgm:pt>
  </dgm:ptLst>
  <dgm:cxnLst>
    <dgm:cxn modelId="{C28E7802-446B-4C3A-A808-15A12266EE1A}" type="presOf" srcId="{06182167-DC42-4EC6-BEFF-DC45A30BFC29}" destId="{15C7AD23-72BE-4872-B1C0-E1C72E328B5F}" srcOrd="1" destOrd="0" presId="urn:microsoft.com/office/officeart/2005/8/layout/hierarchy2"/>
    <dgm:cxn modelId="{A49B5C2E-6FFE-4792-8EC4-751381C41CCE}" type="presOf" srcId="{675C9114-DD8A-42BC-A58D-9650E186C750}" destId="{FC504014-5C0B-481B-AA09-C510FC66F4CD}" srcOrd="0" destOrd="0" presId="urn:microsoft.com/office/officeart/2005/8/layout/hierarchy2"/>
    <dgm:cxn modelId="{6BE3312F-3BAE-4A62-A957-F17C1D62520F}" type="presOf" srcId="{35D4B0A0-6103-42FC-9BCF-8E5DC3270213}" destId="{C25F6FCF-CFA8-43E8-BC42-A38EA3CCFC04}" srcOrd="1" destOrd="0" presId="urn:microsoft.com/office/officeart/2005/8/layout/hierarchy2"/>
    <dgm:cxn modelId="{153F1078-DC29-478F-B783-2CF31A0A0DCA}" type="presOf" srcId="{EFF86AC0-ACD8-4EC4-B544-DFF80AFFB41B}" destId="{451E7F02-74AB-41A1-9264-764B72D804BB}" srcOrd="0" destOrd="0" presId="urn:microsoft.com/office/officeart/2005/8/layout/hierarchy2"/>
    <dgm:cxn modelId="{9C88DD5A-4E77-479E-9643-32DB6B190AA7}" type="presOf" srcId="{35D4B0A0-6103-42FC-9BCF-8E5DC3270213}" destId="{DC32D3B6-EE90-4C01-96F0-2E3F063BAC9D}" srcOrd="0" destOrd="0" presId="urn:microsoft.com/office/officeart/2005/8/layout/hierarchy2"/>
    <dgm:cxn modelId="{1AD4677B-F9C6-42C8-8699-A1497F186F1D}" type="presOf" srcId="{D4A26E2A-599B-4B3D-A29F-AFB649758D61}" destId="{DD6F8DE7-BB09-44FF-BACA-FFA3B9FF267B}" srcOrd="0" destOrd="0" presId="urn:microsoft.com/office/officeart/2005/8/layout/hierarchy2"/>
    <dgm:cxn modelId="{9194109E-5D31-4D62-A3F9-5A5C9BAF5DD5}" srcId="{D4A26E2A-599B-4B3D-A29F-AFB649758D61}" destId="{916AEEF8-17EB-4C80-B2A2-6F701C3F311C}" srcOrd="0" destOrd="0" parTransId="{35D4B0A0-6103-42FC-9BCF-8E5DC3270213}" sibTransId="{0BCF8B6E-93AE-42BE-958D-FF04337DBB2A}"/>
    <dgm:cxn modelId="{771B81A1-2A47-42F1-948E-8180489F54CD}" type="presOf" srcId="{F6E0CA6F-6727-4DF3-99F5-BE117AF2BCF4}" destId="{33E4DE56-30B4-44A3-8A02-EAABCC65AFB0}" srcOrd="0" destOrd="0" presId="urn:microsoft.com/office/officeart/2005/8/layout/hierarchy2"/>
    <dgm:cxn modelId="{1FF51CAB-097B-48BF-89C1-7DE27243C5F2}" srcId="{B361610A-E41E-476E-AB56-6B63D6F5FEA3}" destId="{EFF86AC0-ACD8-4EC4-B544-DFF80AFFB41B}" srcOrd="0" destOrd="0" parTransId="{ACCB421F-9D34-48EB-AF51-6E688A1CC8F1}" sibTransId="{7E85CCD0-85DC-476D-B5C1-90F1006FF602}"/>
    <dgm:cxn modelId="{7D4009B0-1CB0-4BCD-A74B-289E74055ADC}" type="presOf" srcId="{5017FC82-86D6-4643-89A2-72C0BA68F834}" destId="{B9CC0D58-2AC1-4B52-8BCE-33F5827DF7C0}" srcOrd="0" destOrd="0" presId="urn:microsoft.com/office/officeart/2005/8/layout/hierarchy2"/>
    <dgm:cxn modelId="{8D0367BB-C6C4-481A-8334-BF30E1B24D55}" srcId="{D4A26E2A-599B-4B3D-A29F-AFB649758D61}" destId="{5017FC82-86D6-4643-89A2-72C0BA68F834}" srcOrd="2" destOrd="0" parTransId="{675C9114-DD8A-42BC-A58D-9650E186C750}" sibTransId="{D8039F00-D5A8-4FEF-BD68-66D4F8C75838}"/>
    <dgm:cxn modelId="{24A26DBF-E9C3-4B63-B1DF-AF1F889DFDB9}" type="presOf" srcId="{06182167-DC42-4EC6-BEFF-DC45A30BFC29}" destId="{51231642-0126-47D0-BFC9-A29C607C9703}" srcOrd="0" destOrd="0" presId="urn:microsoft.com/office/officeart/2005/8/layout/hierarchy2"/>
    <dgm:cxn modelId="{1581DBCE-F314-47DC-8247-83BC37CF2557}" type="presOf" srcId="{675C9114-DD8A-42BC-A58D-9650E186C750}" destId="{7AA63D4C-785F-4B78-90CC-B719C0D7A440}" srcOrd="1" destOrd="0" presId="urn:microsoft.com/office/officeart/2005/8/layout/hierarchy2"/>
    <dgm:cxn modelId="{77905DD7-7C90-43DF-B80A-F85CD66FBD4C}" type="presOf" srcId="{916AEEF8-17EB-4C80-B2A2-6F701C3F311C}" destId="{879125EE-78B9-4A70-BC76-CF7070EC52E1}" srcOrd="0" destOrd="0" presId="urn:microsoft.com/office/officeart/2005/8/layout/hierarchy2"/>
    <dgm:cxn modelId="{E44EC0D7-97BE-4486-A88C-79D4CAB95E56}" srcId="{B361610A-E41E-476E-AB56-6B63D6F5FEA3}" destId="{D4A26E2A-599B-4B3D-A29F-AFB649758D61}" srcOrd="1" destOrd="0" parTransId="{5945E730-7356-406C-AEB3-01241BF83538}" sibTransId="{357DEAC8-10DD-4B6B-8F91-B8AC86D6F4E6}"/>
    <dgm:cxn modelId="{7832C5EC-9EDF-4322-91D0-F582E72A74B8}" srcId="{D4A26E2A-599B-4B3D-A29F-AFB649758D61}" destId="{F6E0CA6F-6727-4DF3-99F5-BE117AF2BCF4}" srcOrd="1" destOrd="0" parTransId="{06182167-DC42-4EC6-BEFF-DC45A30BFC29}" sibTransId="{D62E657E-C6A6-489E-B3BF-1DA7BA237814}"/>
    <dgm:cxn modelId="{993C07FA-A2D9-46C0-97CC-E7A42857BE42}" type="presOf" srcId="{B361610A-E41E-476E-AB56-6B63D6F5FEA3}" destId="{56E91AA5-9A01-4CBE-86F8-083CCB2E73B3}" srcOrd="0" destOrd="0" presId="urn:microsoft.com/office/officeart/2005/8/layout/hierarchy2"/>
    <dgm:cxn modelId="{AA9C2B32-B474-4BE3-BCC4-340487AEE37D}" type="presParOf" srcId="{56E91AA5-9A01-4CBE-86F8-083CCB2E73B3}" destId="{43D9BDE6-7F1C-46BB-96D9-EB5320AC4710}" srcOrd="0" destOrd="0" presId="urn:microsoft.com/office/officeart/2005/8/layout/hierarchy2"/>
    <dgm:cxn modelId="{D657EC60-D136-46E7-878F-30F2B50F94E1}" type="presParOf" srcId="{43D9BDE6-7F1C-46BB-96D9-EB5320AC4710}" destId="{451E7F02-74AB-41A1-9264-764B72D804BB}" srcOrd="0" destOrd="0" presId="urn:microsoft.com/office/officeart/2005/8/layout/hierarchy2"/>
    <dgm:cxn modelId="{D2DBAD9F-32D9-4999-BF36-313182C6A91C}" type="presParOf" srcId="{43D9BDE6-7F1C-46BB-96D9-EB5320AC4710}" destId="{B052486A-D827-4F20-BAD4-26445169CBAC}" srcOrd="1" destOrd="0" presId="urn:microsoft.com/office/officeart/2005/8/layout/hierarchy2"/>
    <dgm:cxn modelId="{BE26BF7F-094E-418F-B029-A83455EDD2C1}" type="presParOf" srcId="{56E91AA5-9A01-4CBE-86F8-083CCB2E73B3}" destId="{EAC7B711-8FF7-49C8-948C-FDA27E778CB3}" srcOrd="1" destOrd="0" presId="urn:microsoft.com/office/officeart/2005/8/layout/hierarchy2"/>
    <dgm:cxn modelId="{73E38423-21A7-4BB1-993B-E61187BB84A8}" type="presParOf" srcId="{EAC7B711-8FF7-49C8-948C-FDA27E778CB3}" destId="{DD6F8DE7-BB09-44FF-BACA-FFA3B9FF267B}" srcOrd="0" destOrd="0" presId="urn:microsoft.com/office/officeart/2005/8/layout/hierarchy2"/>
    <dgm:cxn modelId="{6721DCD2-5DB1-410A-ABF9-329E1B861F5F}" type="presParOf" srcId="{EAC7B711-8FF7-49C8-948C-FDA27E778CB3}" destId="{7151D1FC-0F7E-489D-BD14-D21A3EF4A56F}" srcOrd="1" destOrd="0" presId="urn:microsoft.com/office/officeart/2005/8/layout/hierarchy2"/>
    <dgm:cxn modelId="{1AFAF40D-971C-43BF-808A-1A8F9CE15F09}" type="presParOf" srcId="{7151D1FC-0F7E-489D-BD14-D21A3EF4A56F}" destId="{DC32D3B6-EE90-4C01-96F0-2E3F063BAC9D}" srcOrd="0" destOrd="0" presId="urn:microsoft.com/office/officeart/2005/8/layout/hierarchy2"/>
    <dgm:cxn modelId="{646CC752-D118-417C-8C63-5E0FF83AA42E}" type="presParOf" srcId="{DC32D3B6-EE90-4C01-96F0-2E3F063BAC9D}" destId="{C25F6FCF-CFA8-43E8-BC42-A38EA3CCFC04}" srcOrd="0" destOrd="0" presId="urn:microsoft.com/office/officeart/2005/8/layout/hierarchy2"/>
    <dgm:cxn modelId="{6E15AD55-6C59-4B3A-ADC8-F72794EB5460}" type="presParOf" srcId="{7151D1FC-0F7E-489D-BD14-D21A3EF4A56F}" destId="{105957E8-C594-4067-975E-C6E4F252176B}" srcOrd="1" destOrd="0" presId="urn:microsoft.com/office/officeart/2005/8/layout/hierarchy2"/>
    <dgm:cxn modelId="{3ED4F5F1-73BF-437D-AF98-88A9185A313A}" type="presParOf" srcId="{105957E8-C594-4067-975E-C6E4F252176B}" destId="{879125EE-78B9-4A70-BC76-CF7070EC52E1}" srcOrd="0" destOrd="0" presId="urn:microsoft.com/office/officeart/2005/8/layout/hierarchy2"/>
    <dgm:cxn modelId="{821D3AD5-D785-4928-9BFD-61F474F9E564}" type="presParOf" srcId="{105957E8-C594-4067-975E-C6E4F252176B}" destId="{AB50BC39-AA34-4103-9EE8-891D0C485761}" srcOrd="1" destOrd="0" presId="urn:microsoft.com/office/officeart/2005/8/layout/hierarchy2"/>
    <dgm:cxn modelId="{9DA14262-2333-4F1E-AE08-3D67EE198E61}" type="presParOf" srcId="{7151D1FC-0F7E-489D-BD14-D21A3EF4A56F}" destId="{51231642-0126-47D0-BFC9-A29C607C9703}" srcOrd="2" destOrd="0" presId="urn:microsoft.com/office/officeart/2005/8/layout/hierarchy2"/>
    <dgm:cxn modelId="{349065E9-8A16-45D8-81C0-1460E119AF8B}" type="presParOf" srcId="{51231642-0126-47D0-BFC9-A29C607C9703}" destId="{15C7AD23-72BE-4872-B1C0-E1C72E328B5F}" srcOrd="0" destOrd="0" presId="urn:microsoft.com/office/officeart/2005/8/layout/hierarchy2"/>
    <dgm:cxn modelId="{7B8BFF61-12D8-41DD-8679-5EF367BED5EE}" type="presParOf" srcId="{7151D1FC-0F7E-489D-BD14-D21A3EF4A56F}" destId="{0D80DE78-879A-4A99-9FB3-73FB748F2AE5}" srcOrd="3" destOrd="0" presId="urn:microsoft.com/office/officeart/2005/8/layout/hierarchy2"/>
    <dgm:cxn modelId="{22792A48-A95F-4DE8-9E94-85A122DD40A9}" type="presParOf" srcId="{0D80DE78-879A-4A99-9FB3-73FB748F2AE5}" destId="{33E4DE56-30B4-44A3-8A02-EAABCC65AFB0}" srcOrd="0" destOrd="0" presId="urn:microsoft.com/office/officeart/2005/8/layout/hierarchy2"/>
    <dgm:cxn modelId="{9935A207-C7AD-4AFA-A958-3380C9E40E6C}" type="presParOf" srcId="{0D80DE78-879A-4A99-9FB3-73FB748F2AE5}" destId="{2D209396-6701-4812-91FA-1B7B1891FA61}" srcOrd="1" destOrd="0" presId="urn:microsoft.com/office/officeart/2005/8/layout/hierarchy2"/>
    <dgm:cxn modelId="{20B0BED4-858A-4DA5-91C4-8264538EEBCF}" type="presParOf" srcId="{7151D1FC-0F7E-489D-BD14-D21A3EF4A56F}" destId="{FC504014-5C0B-481B-AA09-C510FC66F4CD}" srcOrd="4" destOrd="0" presId="urn:microsoft.com/office/officeart/2005/8/layout/hierarchy2"/>
    <dgm:cxn modelId="{A5020DD4-F11A-421D-AB04-522656C9C481}" type="presParOf" srcId="{FC504014-5C0B-481B-AA09-C510FC66F4CD}" destId="{7AA63D4C-785F-4B78-90CC-B719C0D7A440}" srcOrd="0" destOrd="0" presId="urn:microsoft.com/office/officeart/2005/8/layout/hierarchy2"/>
    <dgm:cxn modelId="{7BB02EAF-84E8-43C3-B999-2D91BA3333BC}" type="presParOf" srcId="{7151D1FC-0F7E-489D-BD14-D21A3EF4A56F}" destId="{0234EAF3-ECDB-4C68-9346-12C97B9B8CB6}" srcOrd="5" destOrd="0" presId="urn:microsoft.com/office/officeart/2005/8/layout/hierarchy2"/>
    <dgm:cxn modelId="{BA489794-468B-4EAF-BAAD-804F35336ABF}" type="presParOf" srcId="{0234EAF3-ECDB-4C68-9346-12C97B9B8CB6}" destId="{B9CC0D58-2AC1-4B52-8BCE-33F5827DF7C0}" srcOrd="0" destOrd="0" presId="urn:microsoft.com/office/officeart/2005/8/layout/hierarchy2"/>
    <dgm:cxn modelId="{77451CB7-F729-4C31-898D-F889A0D27E83}" type="presParOf" srcId="{0234EAF3-ECDB-4C68-9346-12C97B9B8CB6}" destId="{45D02260-1020-46C0-B3B0-55152EB5BEE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1E7F02-74AB-41A1-9264-764B72D804BB}">
      <dsp:nvSpPr>
        <dsp:cNvPr id="0" name=""/>
        <dsp:cNvSpPr/>
      </dsp:nvSpPr>
      <dsp:spPr>
        <a:xfrm>
          <a:off x="2072798" y="2331"/>
          <a:ext cx="2891234" cy="1445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Tijdens de IO zijn jullie bezig met het trainen van een dier.</a:t>
          </a:r>
          <a:endParaRPr lang="en-US" sz="2300" kern="1200"/>
        </a:p>
      </dsp:txBody>
      <dsp:txXfrm>
        <a:off x="2115139" y="44672"/>
        <a:ext cx="2806552" cy="1360935"/>
      </dsp:txXfrm>
    </dsp:sp>
    <dsp:sp modelId="{DD6F8DE7-BB09-44FF-BACA-FFA3B9FF267B}">
      <dsp:nvSpPr>
        <dsp:cNvPr id="0" name=""/>
        <dsp:cNvSpPr/>
      </dsp:nvSpPr>
      <dsp:spPr>
        <a:xfrm>
          <a:off x="2072798" y="1664791"/>
          <a:ext cx="2891234" cy="144561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Maak een document met daarin:</a:t>
          </a:r>
          <a:endParaRPr lang="en-US" sz="2300" kern="1200"/>
        </a:p>
      </dsp:txBody>
      <dsp:txXfrm>
        <a:off x="2115139" y="1707132"/>
        <a:ext cx="2806552" cy="1360935"/>
      </dsp:txXfrm>
    </dsp:sp>
    <dsp:sp modelId="{DC32D3B6-EE90-4C01-96F0-2E3F063BAC9D}">
      <dsp:nvSpPr>
        <dsp:cNvPr id="0" name=""/>
        <dsp:cNvSpPr/>
      </dsp:nvSpPr>
      <dsp:spPr>
        <a:xfrm rot="18289469">
          <a:off x="4529702" y="1529124"/>
          <a:ext cx="202515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25154" y="27246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5491651" y="1505741"/>
        <a:ext cx="101257" cy="101257"/>
      </dsp:txXfrm>
    </dsp:sp>
    <dsp:sp modelId="{879125EE-78B9-4A70-BC76-CF7070EC52E1}">
      <dsp:nvSpPr>
        <dsp:cNvPr id="0" name=""/>
        <dsp:cNvSpPr/>
      </dsp:nvSpPr>
      <dsp:spPr>
        <a:xfrm>
          <a:off x="6120526" y="2331"/>
          <a:ext cx="2891234" cy="144561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Wat werkt wel qua trainen?</a:t>
          </a:r>
          <a:endParaRPr lang="en-US" sz="2300" kern="1200"/>
        </a:p>
      </dsp:txBody>
      <dsp:txXfrm>
        <a:off x="6162867" y="44672"/>
        <a:ext cx="2806552" cy="1360935"/>
      </dsp:txXfrm>
    </dsp:sp>
    <dsp:sp modelId="{51231642-0126-47D0-BFC9-A29C607C9703}">
      <dsp:nvSpPr>
        <dsp:cNvPr id="0" name=""/>
        <dsp:cNvSpPr/>
      </dsp:nvSpPr>
      <dsp:spPr>
        <a:xfrm>
          <a:off x="4964033" y="2360353"/>
          <a:ext cx="1156493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1156493" y="27246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513367" y="2358687"/>
        <a:ext cx="57824" cy="57824"/>
      </dsp:txXfrm>
    </dsp:sp>
    <dsp:sp modelId="{33E4DE56-30B4-44A3-8A02-EAABCC65AFB0}">
      <dsp:nvSpPr>
        <dsp:cNvPr id="0" name=""/>
        <dsp:cNvSpPr/>
      </dsp:nvSpPr>
      <dsp:spPr>
        <a:xfrm>
          <a:off x="6120526" y="1664791"/>
          <a:ext cx="2891234" cy="144561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Wat is lastiger dan verwacht?</a:t>
          </a:r>
          <a:endParaRPr lang="en-US" sz="2300" kern="1200"/>
        </a:p>
      </dsp:txBody>
      <dsp:txXfrm>
        <a:off x="6162867" y="1707132"/>
        <a:ext cx="2806552" cy="1360935"/>
      </dsp:txXfrm>
    </dsp:sp>
    <dsp:sp modelId="{FC504014-5C0B-481B-AA09-C510FC66F4CD}">
      <dsp:nvSpPr>
        <dsp:cNvPr id="0" name=""/>
        <dsp:cNvSpPr/>
      </dsp:nvSpPr>
      <dsp:spPr>
        <a:xfrm rot="3310531">
          <a:off x="4529702" y="3191583"/>
          <a:ext cx="2025154" cy="54492"/>
        </a:xfrm>
        <a:custGeom>
          <a:avLst/>
          <a:gdLst/>
          <a:ahLst/>
          <a:cxnLst/>
          <a:rect l="0" t="0" r="0" b="0"/>
          <a:pathLst>
            <a:path>
              <a:moveTo>
                <a:pt x="0" y="27246"/>
              </a:moveTo>
              <a:lnTo>
                <a:pt x="2025154" y="27246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5491651" y="3168201"/>
        <a:ext cx="101257" cy="101257"/>
      </dsp:txXfrm>
    </dsp:sp>
    <dsp:sp modelId="{B9CC0D58-2AC1-4B52-8BCE-33F5827DF7C0}">
      <dsp:nvSpPr>
        <dsp:cNvPr id="0" name=""/>
        <dsp:cNvSpPr/>
      </dsp:nvSpPr>
      <dsp:spPr>
        <a:xfrm>
          <a:off x="6120526" y="3327251"/>
          <a:ext cx="2891234" cy="144561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Wat zou je de volgende keer anders doen?</a:t>
          </a:r>
          <a:endParaRPr lang="en-US" sz="2300" kern="1200"/>
        </a:p>
      </dsp:txBody>
      <dsp:txXfrm>
        <a:off x="6162867" y="3369592"/>
        <a:ext cx="2806552" cy="1360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A1826-1B3E-4E2E-8D6C-93BCEAA3D6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7200" y="1096965"/>
            <a:ext cx="7977600" cy="2085696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B5F0CE-1714-4650-9690-5676C06349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16000" y="3945771"/>
            <a:ext cx="5760000" cy="1832730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0" spc="5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D0CA85-BF38-4762-934C-D00F2047C2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9CA3C9-6579-49D9-A5FD-20231FB4B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B94FE-6287-4D49-B0E5-FE9A9BA7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0C0B2A-3FD1-4235-A16E-0ED1E028A93E}"/>
              </a:ext>
            </a:extLst>
          </p:cNvPr>
          <p:cNvCxnSpPr>
            <a:cxnSpLocks/>
          </p:cNvCxnSpPr>
          <p:nvPr/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9494E066-0146-46E9-BAF1-C33240ABA294}"/>
              </a:ext>
            </a:extLst>
          </p:cNvPr>
          <p:cNvGrpSpPr/>
          <p:nvPr/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</a:extLst>
            </p:cNvPr>
            <p:cNvGrpSpPr/>
            <p:nvPr/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0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176555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FB6D0-92CA-4910-AE77-E238F4C89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13172-A138-4DD4-A5B1-58BA625078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3897B9-E4AD-469B-A60D-9A1A4BD19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5E1B0-48D6-4F99-9955-39958BA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9F49DA-55D4-4E36-AEB9-A0E99E31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01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4FEBC7C-C5C1-4A79-A195-B35701C289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D34A74-3328-469B-ABCA-96F2FE3687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AE19AB-5637-455E-89C3-B41702C20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64F2A3-EBEE-4F42-BAC2-A482F00E6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E1C27-1A43-4B0B-88D0-0C5FE1DBE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735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32E59-6597-437B-B2F8-E2DD1F86A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3BC1D-912E-4012-84AC-A509C9EF4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77110C-4AA3-4101-B3BD-140B90AF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50F189-4D8E-4DE6-8295-CF92FA8BFD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5F33EC-1ACF-4D46-AEA5-A20802210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533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45267-19A7-4A3D-9658-AD3F78DD3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2305800"/>
            <a:ext cx="4636800" cy="2246400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F17554-5672-499F-BEB9-AB069E6D15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5250" y="2305800"/>
            <a:ext cx="4636800" cy="224640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25000"/>
              </a:lnSpc>
              <a:buNone/>
              <a:defRPr sz="2400" i="1">
                <a:solidFill>
                  <a:schemeClr val="tx1">
                    <a:alpha val="6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BA3C6-C279-46AA-B4EE-5F861D83D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C125B-DDB9-4F4E-B9E9-A747E648F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3D465E-E86B-42A8-B18A-9046E40D6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681007E-0E57-40DB-9A98-D04E0A05937B}"/>
              </a:ext>
            </a:extLst>
          </p:cNvPr>
          <p:cNvSpPr/>
          <p:nvPr/>
        </p:nvSpPr>
        <p:spPr>
          <a:xfrm>
            <a:off x="1437136" y="649304"/>
            <a:ext cx="340415" cy="340415"/>
          </a:xfrm>
          <a:prstGeom prst="ellipse">
            <a:avLst/>
          </a:prstGeom>
          <a:gradFill flip="none" rotWithShape="1">
            <a:gsLst>
              <a:gs pos="0">
                <a:srgbClr val="FFFFFF">
                  <a:alpha val="80000"/>
                </a:srgbClr>
              </a:gs>
              <a:gs pos="100000">
                <a:srgbClr val="FFFFFF">
                  <a:alpha val="10000"/>
                </a:srgbClr>
              </a:gs>
            </a:gsLst>
            <a:lin ang="2700000" scaled="0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C2D7ED2-BAE3-470E-9EFF-F2A49EDD9767}"/>
              </a:ext>
            </a:extLst>
          </p:cNvPr>
          <p:cNvGrpSpPr/>
          <p:nvPr/>
        </p:nvGrpSpPr>
        <p:grpSpPr>
          <a:xfrm rot="10800000">
            <a:off x="1079500" y="952167"/>
            <a:ext cx="641184" cy="1069728"/>
            <a:chOff x="6484111" y="2967038"/>
            <a:chExt cx="641184" cy="1069728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5B14D1A-9E1B-41C3-96AA-A5C40C4F9B3A}"/>
                </a:ext>
              </a:extLst>
            </p:cNvPr>
            <p:cNvGrpSpPr/>
            <p:nvPr/>
          </p:nvGrpSpPr>
          <p:grpSpPr>
            <a:xfrm>
              <a:off x="6808136" y="2967038"/>
              <a:ext cx="317159" cy="932400"/>
              <a:chOff x="6808136" y="2967038"/>
              <a:chExt cx="317159" cy="932400"/>
            </a:xfrm>
          </p:grpSpPr>
          <p:sp>
            <p:nvSpPr>
              <p:cNvPr id="14" name="Freeform 68">
                <a:extLst>
                  <a:ext uri="{FF2B5EF4-FFF2-40B4-BE49-F238E27FC236}">
                    <a16:creationId xmlns:a16="http://schemas.microsoft.com/office/drawing/2014/main" id="{00EC83EC-04A6-4533-80A5-B1817F1FB3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Freeform 69">
                <a:extLst>
                  <a:ext uri="{FF2B5EF4-FFF2-40B4-BE49-F238E27FC236}">
                    <a16:creationId xmlns:a16="http://schemas.microsoft.com/office/drawing/2014/main" id="{BF61FF24-9074-4265-ACF4-1AEC3621B7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Line 70">
                <a:extLst>
                  <a:ext uri="{FF2B5EF4-FFF2-40B4-BE49-F238E27FC236}">
                    <a16:creationId xmlns:a16="http://schemas.microsoft.com/office/drawing/2014/main" id="{8D31D9FF-672B-4C5E-B4B2-DD86A12441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91EBFD-EBD5-48CE-9178-AF5B6F50D416}"/>
                </a:ext>
              </a:extLst>
            </p:cNvPr>
            <p:cNvGrpSpPr/>
            <p:nvPr/>
          </p:nvGrpSpPr>
          <p:grpSpPr>
            <a:xfrm rot="18900000" flipH="1">
              <a:off x="6484111" y="3104366"/>
              <a:ext cx="317159" cy="932400"/>
              <a:chOff x="6808136" y="2967038"/>
              <a:chExt cx="317159" cy="932400"/>
            </a:xfrm>
          </p:grpSpPr>
          <p:sp>
            <p:nvSpPr>
              <p:cNvPr id="11" name="Freeform 68">
                <a:extLst>
                  <a:ext uri="{FF2B5EF4-FFF2-40B4-BE49-F238E27FC236}">
                    <a16:creationId xmlns:a16="http://schemas.microsoft.com/office/drawing/2014/main" id="{1B45F046-3129-4A30-9402-44BA590CD1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08136" y="2967038"/>
                <a:ext cx="159772" cy="710627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69">
                <a:extLst>
                  <a:ext uri="{FF2B5EF4-FFF2-40B4-BE49-F238E27FC236}">
                    <a16:creationId xmlns:a16="http://schemas.microsoft.com/office/drawing/2014/main" id="{24589F32-BB2E-46B1-BAB5-75EA779C7A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67908" y="2967038"/>
                <a:ext cx="157387" cy="710627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" name="Line 70">
                <a:extLst>
                  <a:ext uri="{FF2B5EF4-FFF2-40B4-BE49-F238E27FC236}">
                    <a16:creationId xmlns:a16="http://schemas.microsoft.com/office/drawing/2014/main" id="{0BD46CA5-AE89-4413-AB8D-347179D881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6967908" y="2967038"/>
                <a:ext cx="0" cy="932400"/>
              </a:xfrm>
              <a:prstGeom prst="line">
                <a:avLst/>
              </a:prstGeom>
              <a:noFill/>
              <a:ln w="12700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043A360-3214-4DB8-BD85-C6AE48D02D3A}"/>
              </a:ext>
            </a:extLst>
          </p:cNvPr>
          <p:cNvCxnSpPr>
            <a:cxnSpLocks/>
          </p:cNvCxnSpPr>
          <p:nvPr/>
        </p:nvCxnSpPr>
        <p:spPr>
          <a:xfrm rot="16200000" flipH="1">
            <a:off x="5826000" y="3429001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5956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84AEE3-6C7B-402E-B26D-1D079D78D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101641-6BDA-433D-9393-1DDACE0670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89400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8F8D2A-A489-488D-B1E1-23F36D3E95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4202" y="1685925"/>
            <a:ext cx="4928400" cy="4092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A242E8-AEEF-4BBD-94E9-86F89D6952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8D2CA-06C9-412D-A5D6-F97DDBBB0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1A80D9-E04B-47BF-80DA-01E68346A5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018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2251-8A4B-463E-982B-C657C38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74D5E-AC0B-46BF-8840-61CC89C3B6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399" y="1736732"/>
            <a:ext cx="4928400" cy="661912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1A0738-7A90-4A35-AB98-9656D6187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89400" y="2431256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ADFE01-1BA7-4288-9355-8B2B508BE5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4200" y="1736732"/>
            <a:ext cx="4928400" cy="662400"/>
          </a:xfrm>
        </p:spPr>
        <p:txBody>
          <a:bodyPr anchor="b">
            <a:normAutofit/>
          </a:bodyPr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D49F77-6C55-47AC-B1AE-5D9906DBD7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4200" y="2431257"/>
            <a:ext cx="4928400" cy="334724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1D8EF53-AF86-47E8-83DC-8C419847A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01D653-ED9A-46D3-A97F-B5FA1DAE6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5B9B66-64EA-4022-BD96-ECF2A80C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30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3B6B0-54DE-4F2D-84DD-D06CD3B11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FFE053-BB16-4940-B248-2D496BB29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FBD80C-6CA1-42DB-B732-4807A27DA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A9DA86-C177-42C6-90F8-37C6844A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161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46A27C-9BDA-43B3-96EA-C145EA7F0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91FBD5E-AA17-42F1-8615-49F2664DD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7A2D5-EBE5-43DD-8CF2-8B90801A0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184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451E1-40E1-4ED2-A9E3-6376E774A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1" y="955674"/>
            <a:ext cx="3531600" cy="138499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AAE5E-AD83-40D4-8BDB-6B25250247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4850" y="882651"/>
            <a:ext cx="5760000" cy="489584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4DF8E2-A28B-4889-AD9E-1D733FEA2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89401" y="2584759"/>
            <a:ext cx="3531600" cy="3193741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2EF812-B775-468C-84D9-4394CC19F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E1DEB3-5237-467C-A5B6-EDA7F366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77A6B-440F-4D7B-92DA-1B964D02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89B2F1-1E32-44DB-B50E-BEA1896CAD8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498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C6B204-119E-45DB-A177-995FF5D9B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000" y="955456"/>
            <a:ext cx="3531600" cy="1384995"/>
          </a:xfrm>
        </p:spPr>
        <p:txBody>
          <a:bodyPr anchor="b" anchorCtr="0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CD3036-53A8-4361-AAAC-D8072EB470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537200" y="540001"/>
            <a:ext cx="6115050" cy="52385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CFCD5-820E-47D9-9A60-57680C4C9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90000" y="2584758"/>
            <a:ext cx="3531600" cy="3284229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2446C3-A62E-4690-9098-53D59C4C3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743F4-8769-40B4-85DF-6CB8DE9F66AA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A6C8B8-EA3D-45E5-950A-B6F1EA0B4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ACAB7-ADBF-42E5-A214-232BA9EFB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BD96E-3838-45D2-9031-D3AF67C920A5}" type="slidenum">
              <a:rPr lang="en-US" smtClean="0"/>
              <a:t>‹nr.›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0E80DA6-B971-46B7-B0D3-8581AE0B6ACB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CxnSpPr>
            <a:cxnSpLocks/>
          </p:cNvCxnSpPr>
          <p:nvPr/>
        </p:nvCxnSpPr>
        <p:spPr>
          <a:xfrm>
            <a:off x="4979988" y="540000"/>
            <a:ext cx="0" cy="5778000"/>
          </a:xfrm>
          <a:prstGeom prst="line">
            <a:avLst/>
          </a:prstGeom>
          <a:ln w="12700">
            <a:solidFill>
              <a:srgbClr val="FFFFFF">
                <a:alpha val="4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2316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2DDA7E-8449-42D1-93BD-4E96C1BF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395289"/>
            <a:ext cx="10213200" cy="111283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2EB64-DBC0-4012-830E-9166670D17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89400" y="1685925"/>
            <a:ext cx="10213200" cy="4040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49A3E9-8704-4E26-A519-8215B3E943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0000" y="6357168"/>
            <a:ext cx="176015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4EC743F4-8769-40B4-85DF-6CB8DE9F66AA}" type="datetimeFigureOut">
              <a:rPr lang="en-US" smtClean="0"/>
              <a:pPr/>
              <a:t>11/2/2022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90E32-87A0-44C2-A299-D45FAB146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54312" y="6357600"/>
            <a:ext cx="6683376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cap="all" spc="3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1C1A41-01A7-44E2-965B-ACFD4F2806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82800" y="6357600"/>
            <a:ext cx="1760150" cy="460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chemeClr val="tx1">
                    <a:alpha val="60000"/>
                  </a:schemeClr>
                </a:solidFill>
                <a:latin typeface="+mj-lt"/>
              </a:defRPr>
            </a:lvl1pPr>
          </a:lstStyle>
          <a:p>
            <a:fld id="{FF2BD96E-3838-45D2-9031-D3AF67C920A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264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 cap="none" spc="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150000"/>
        </a:lnSpc>
        <a:spcBef>
          <a:spcPts val="10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360000" indent="0" algn="l" defTabSz="914400" rtl="0" eaLnBrk="1" latinLnBrk="0" hangingPunct="1">
        <a:lnSpc>
          <a:spcPct val="150000"/>
        </a:lnSpc>
        <a:spcBef>
          <a:spcPts val="500"/>
        </a:spcBef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08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080000" indent="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Tx/>
        <a:buNone/>
        <a:defRPr sz="2000" b="0" i="1" kern="1200" spc="50" baseline="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1800000" indent="-360000" algn="l" defTabSz="914400" rtl="0" eaLnBrk="1" latinLnBrk="0" hangingPunct="1">
        <a:lnSpc>
          <a:spcPct val="150000"/>
        </a:lnSpc>
        <a:spcBef>
          <a:spcPts val="500"/>
        </a:spcBef>
        <a:buClr>
          <a:schemeClr val="accent3"/>
        </a:buClr>
        <a:buFont typeface="Wingdings" panose="05000000000000000000" pitchFamily="2" charset="2"/>
        <a:buChar char=""/>
        <a:defRPr sz="2000" kern="1200" spc="5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011B0B3-5679-4759-90B8-3B908C4CB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06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F3751B-38DF-8B88-CF00-D735FBEC0F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0000" y="395289"/>
            <a:ext cx="4075200" cy="2226688"/>
          </a:xfrm>
        </p:spPr>
        <p:txBody>
          <a:bodyPr>
            <a:normAutofit fontScale="90000"/>
          </a:bodyPr>
          <a:lstStyle/>
          <a:p>
            <a:r>
              <a:rPr lang="nl-NL" dirty="0"/>
              <a:t>Gedrag en trainen van honden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6D946E2-FBF0-442D-1F38-645BD41A47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90000" y="4248000"/>
            <a:ext cx="4075200" cy="2070001"/>
          </a:xfrm>
        </p:spPr>
        <p:txBody>
          <a:bodyPr>
            <a:normAutofit/>
          </a:bodyPr>
          <a:lstStyle/>
          <a:p>
            <a:r>
              <a:rPr lang="nl-NL" dirty="0"/>
              <a:t>Les 5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0F37AA1-A09B-4E28-987B-38E5060E1B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919525" y="2840038"/>
            <a:ext cx="2216150" cy="1177924"/>
            <a:chOff x="4987925" y="2840038"/>
            <a:chExt cx="2216150" cy="117792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874D018-FDBA-4AD4-8C74-17D41F4FB6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87925" y="2840038"/>
              <a:ext cx="2216150" cy="1177924"/>
            </a:xfrm>
            <a:prstGeom prst="rect">
              <a:avLst/>
            </a:prstGeom>
            <a:solidFill>
              <a:schemeClr val="bg2">
                <a:alpha val="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B43F5C4-EF74-49F4-97CB-97938DDC2F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720702" y="2912637"/>
              <a:ext cx="1080000" cy="1080000"/>
              <a:chOff x="6879023" y="2912637"/>
              <a:chExt cx="1080000" cy="108000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B74E0761-A6EC-4896-A2D4-97A0AF0AA00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2700000">
                <a:off x="7260443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19" name="Freeform 68">
                  <a:extLst>
                    <a:ext uri="{FF2B5EF4-FFF2-40B4-BE49-F238E27FC236}">
                      <a16:creationId xmlns:a16="http://schemas.microsoft.com/office/drawing/2014/main" id="{E02DDA0C-BC2F-4EA7-B34E-E0A38B82BA22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69">
                  <a:extLst>
                    <a:ext uri="{FF2B5EF4-FFF2-40B4-BE49-F238E27FC236}">
                      <a16:creationId xmlns:a16="http://schemas.microsoft.com/office/drawing/2014/main" id="{CF13B05D-4163-4B4E-A2D2-FA7ED946823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Line 70">
                  <a:extLst>
                    <a:ext uri="{FF2B5EF4-FFF2-40B4-BE49-F238E27FC236}">
                      <a16:creationId xmlns:a16="http://schemas.microsoft.com/office/drawing/2014/main" id="{6D222543-B140-45C1-A731-C56E6B3A17C5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21D25868-4B38-41A5-8DA7-BB01E853424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Grp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GrpSpPr>
            <p:grpSpPr>
              <a:xfrm rot="18900000" flipH="1">
                <a:off x="6916369" y="2912637"/>
                <a:ext cx="317159" cy="1080000"/>
                <a:chOff x="4799744" y="2905614"/>
                <a:chExt cx="317159" cy="1080000"/>
              </a:xfrm>
            </p:grpSpPr>
            <p:sp>
              <p:nvSpPr>
                <p:cNvPr id="16" name="Freeform 68">
                  <a:extLst>
                    <a:ext uri="{FF2B5EF4-FFF2-40B4-BE49-F238E27FC236}">
                      <a16:creationId xmlns:a16="http://schemas.microsoft.com/office/drawing/2014/main" id="{9BA6FA89-CCD8-4CC0-954F-FBBFA59737E7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799744" y="2905614"/>
                  <a:ext cx="159772" cy="710627"/>
                </a:xfrm>
                <a:custGeom>
                  <a:avLst/>
                  <a:gdLst>
                    <a:gd name="T0" fmla="*/ 0 w 67"/>
                    <a:gd name="T1" fmla="*/ 149 h 298"/>
                    <a:gd name="T2" fmla="*/ 67 w 67"/>
                    <a:gd name="T3" fmla="*/ 298 h 298"/>
                    <a:gd name="T4" fmla="*/ 67 w 67"/>
                    <a:gd name="T5" fmla="*/ 0 h 298"/>
                    <a:gd name="T6" fmla="*/ 0 w 67"/>
                    <a:gd name="T7" fmla="*/ 149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7" h="298">
                      <a:moveTo>
                        <a:pt x="0" y="149"/>
                      </a:moveTo>
                      <a:cubicBezTo>
                        <a:pt x="0" y="208"/>
                        <a:pt x="26" y="261"/>
                        <a:pt x="67" y="298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26" y="36"/>
                        <a:pt x="0" y="89"/>
                        <a:pt x="0" y="1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20000"/>
                      </a:srgbClr>
                    </a:gs>
                  </a:gsLst>
                  <a:lin ang="189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" name="Freeform 69">
                  <a:extLst>
                    <a:ext uri="{FF2B5EF4-FFF2-40B4-BE49-F238E27FC236}">
                      <a16:creationId xmlns:a16="http://schemas.microsoft.com/office/drawing/2014/main" id="{73005E59-2B44-4A62-A8F1-504FB170608D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>
                  <a:off x="4959516" y="2905614"/>
                  <a:ext cx="157387" cy="710627"/>
                </a:xfrm>
                <a:custGeom>
                  <a:avLst/>
                  <a:gdLst>
                    <a:gd name="T0" fmla="*/ 0 w 66"/>
                    <a:gd name="T1" fmla="*/ 0 h 298"/>
                    <a:gd name="T2" fmla="*/ 0 w 66"/>
                    <a:gd name="T3" fmla="*/ 298 h 298"/>
                    <a:gd name="T4" fmla="*/ 66 w 66"/>
                    <a:gd name="T5" fmla="*/ 149 h 298"/>
                    <a:gd name="T6" fmla="*/ 0 w 66"/>
                    <a:gd name="T7" fmla="*/ 0 h 2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6" h="298">
                      <a:moveTo>
                        <a:pt x="0" y="0"/>
                      </a:moveTo>
                      <a:cubicBezTo>
                        <a:pt x="0" y="298"/>
                        <a:pt x="0" y="298"/>
                        <a:pt x="0" y="298"/>
                      </a:cubicBezTo>
                      <a:cubicBezTo>
                        <a:pt x="41" y="261"/>
                        <a:pt x="66" y="208"/>
                        <a:pt x="66" y="149"/>
                      </a:cubicBezTo>
                      <a:cubicBezTo>
                        <a:pt x="66" y="89"/>
                        <a:pt x="41" y="36"/>
                        <a:pt x="0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FFFF">
                        <a:alpha val="80000"/>
                      </a:srgbClr>
                    </a:gs>
                    <a:gs pos="100000">
                      <a:srgbClr val="FFFFFF">
                        <a:alpha val="10000"/>
                      </a:srgbClr>
                    </a:gs>
                  </a:gsLst>
                  <a:lin ang="2700000" scaled="0"/>
                  <a:tileRect/>
                </a:gra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" name="Line 70">
                  <a:extLst>
                    <a:ext uri="{FF2B5EF4-FFF2-40B4-BE49-F238E27FC236}">
                      <a16:creationId xmlns:a16="http://schemas.microsoft.com/office/drawing/2014/main" id="{C9AB3E16-8B92-47B2-BA2E-02935767A808}"/>
                    </a:ext>
                    <a:ext uri="{C183D7F6-B498-43B3-948B-1728B52AA6E4}">
                      <adec:decorative xmlns:adec="http://schemas.microsoft.com/office/drawing/2017/decorative" val="1"/>
                    </a:ext>
                  </a:extLst>
                </p:cNvPr>
                <p:cNvSpPr>
                  <a:spLocks noChangeShapeType="1"/>
                </p:cNvSpPr>
                <p:nvPr>
                  <p:extLst>
                    <p:ext uri="{386F3935-93C4-4BCD-93E2-E3B085C9AB24}">
                      <p16:designElem xmlns:p16="http://schemas.microsoft.com/office/powerpoint/2015/main" val="1"/>
                    </p:ext>
                  </p:extLst>
                </p:nvPr>
              </p:nvSpPr>
              <p:spPr bwMode="auto">
                <a:xfrm flipV="1">
                  <a:off x="4959516" y="2905614"/>
                  <a:ext cx="0" cy="1080000"/>
                </a:xfrm>
                <a:prstGeom prst="line">
                  <a:avLst/>
                </a:prstGeom>
                <a:noFill/>
                <a:ln w="12700" cap="flat">
                  <a:solidFill>
                    <a:srgbClr val="FFFFFF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4" name="Picture 3" descr="Plaatje voor servicehond">
            <a:extLst>
              <a:ext uri="{FF2B5EF4-FFF2-40B4-BE49-F238E27FC236}">
                <a16:creationId xmlns:a16="http://schemas.microsoft.com/office/drawing/2014/main" id="{2F394836-B60E-5D4A-6955-2AAC589747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858" r="27656" b="-2"/>
          <a:stretch/>
        </p:blipFill>
        <p:spPr>
          <a:xfrm>
            <a:off x="6080462" y="6306"/>
            <a:ext cx="61115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819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E0C0B2A-3FD1-4235-A16E-0ED1E028A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3525773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494E066-0146-46E9-BAF1-C33240ABA2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2700000">
            <a:off x="10127693" y="4178240"/>
            <a:ext cx="633413" cy="1862138"/>
            <a:chOff x="5959192" y="333389"/>
            <a:chExt cx="633413" cy="1862138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B02BD80B-C499-4DAC-9580-575B04F865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959192" y="333389"/>
              <a:ext cx="633413" cy="1419225"/>
              <a:chOff x="5959192" y="333389"/>
              <a:chExt cx="633413" cy="1419225"/>
            </a:xfrm>
          </p:grpSpPr>
          <p:sp>
            <p:nvSpPr>
              <p:cNvPr id="42" name="Freeform 68">
                <a:extLst>
                  <a:ext uri="{FF2B5EF4-FFF2-40B4-BE49-F238E27FC236}">
                    <a16:creationId xmlns:a16="http://schemas.microsoft.com/office/drawing/2014/main" id="{CCF069F3-858C-4C67-90C2-46017C3D4CE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5959192" y="333389"/>
                <a:ext cx="319088" cy="1419225"/>
              </a:xfrm>
              <a:custGeom>
                <a:avLst/>
                <a:gdLst>
                  <a:gd name="T0" fmla="*/ 0 w 67"/>
                  <a:gd name="T1" fmla="*/ 149 h 298"/>
                  <a:gd name="T2" fmla="*/ 67 w 67"/>
                  <a:gd name="T3" fmla="*/ 298 h 298"/>
                  <a:gd name="T4" fmla="*/ 67 w 67"/>
                  <a:gd name="T5" fmla="*/ 0 h 298"/>
                  <a:gd name="T6" fmla="*/ 0 w 67"/>
                  <a:gd name="T7" fmla="*/ 14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7" h="298">
                    <a:moveTo>
                      <a:pt x="0" y="149"/>
                    </a:moveTo>
                    <a:cubicBezTo>
                      <a:pt x="0" y="208"/>
                      <a:pt x="26" y="261"/>
                      <a:pt x="67" y="298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26" y="36"/>
                      <a:pt x="0" y="89"/>
                      <a:pt x="0" y="14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20000"/>
                    </a:srgbClr>
                  </a:gs>
                </a:gsLst>
                <a:lin ang="189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Freeform 69">
                <a:extLst>
                  <a:ext uri="{FF2B5EF4-FFF2-40B4-BE49-F238E27FC236}">
                    <a16:creationId xmlns:a16="http://schemas.microsoft.com/office/drawing/2014/main" id="{8A1FFA52-DFA8-4A81-8A85-50BE13257F5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>
                <a:spLocks/>
              </p:cNvSpPr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 bwMode="auto">
              <a:xfrm>
                <a:off x="6278280" y="333389"/>
                <a:ext cx="314325" cy="1419225"/>
              </a:xfrm>
              <a:custGeom>
                <a:avLst/>
                <a:gdLst>
                  <a:gd name="T0" fmla="*/ 0 w 66"/>
                  <a:gd name="T1" fmla="*/ 0 h 298"/>
                  <a:gd name="T2" fmla="*/ 0 w 66"/>
                  <a:gd name="T3" fmla="*/ 298 h 298"/>
                  <a:gd name="T4" fmla="*/ 66 w 66"/>
                  <a:gd name="T5" fmla="*/ 149 h 298"/>
                  <a:gd name="T6" fmla="*/ 0 w 66"/>
                  <a:gd name="T7" fmla="*/ 0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6" h="298">
                    <a:moveTo>
                      <a:pt x="0" y="0"/>
                    </a:moveTo>
                    <a:cubicBezTo>
                      <a:pt x="0" y="298"/>
                      <a:pt x="0" y="298"/>
                      <a:pt x="0" y="298"/>
                    </a:cubicBezTo>
                    <a:cubicBezTo>
                      <a:pt x="41" y="261"/>
                      <a:pt x="66" y="208"/>
                      <a:pt x="66" y="149"/>
                    </a:cubicBezTo>
                    <a:cubicBezTo>
                      <a:pt x="66" y="89"/>
                      <a:pt x="41" y="36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FF">
                      <a:alpha val="80000"/>
                    </a:srgbClr>
                  </a:gs>
                  <a:gs pos="100000">
                    <a:srgbClr val="FFFFFF">
                      <a:alpha val="10000"/>
                    </a:srgbClr>
                  </a:gs>
                </a:gsLst>
                <a:lin ang="2700000" scaled="0"/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1" name="Line 70">
              <a:extLst>
                <a:ext uri="{FF2B5EF4-FFF2-40B4-BE49-F238E27FC236}">
                  <a16:creationId xmlns:a16="http://schemas.microsoft.com/office/drawing/2014/main" id="{BAEDA471-60CB-4A0C-B9AD-B2B3C51EA2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ShapeType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 flipV="1">
              <a:off x="6278280" y="333389"/>
              <a:ext cx="0" cy="1862138"/>
            </a:xfrm>
            <a:prstGeom prst="line">
              <a:avLst/>
            </a:prstGeom>
            <a:noFill/>
            <a:ln w="12700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45" name="Rectangle 44">
            <a:extLst>
              <a:ext uri="{FF2B5EF4-FFF2-40B4-BE49-F238E27FC236}">
                <a16:creationId xmlns:a16="http://schemas.microsoft.com/office/drawing/2014/main" id="{CA5B2A81-2C8E-4963-AFD4-E539D168B4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7A1117F-C2BA-BA1C-7D19-D656EE901A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4235" y="395288"/>
            <a:ext cx="10023531" cy="1112837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pPr algn="ctr"/>
            <a:r>
              <a:rPr lang="en-US" sz="4800"/>
              <a:t>Levensfasen hond 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9E7C23BC-DAA6-40E1-8166-B8C4439D1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1911592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7CBB8E11-39C0-C12F-4004-F54F9AF296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134" t="52573" r="33166" b="19883"/>
          <a:stretch/>
        </p:blipFill>
        <p:spPr>
          <a:xfrm>
            <a:off x="1374106" y="2405372"/>
            <a:ext cx="9983788" cy="346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034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365C01-8370-E23A-248E-3556F5014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8000" y="427220"/>
            <a:ext cx="6696000" cy="1077218"/>
          </a:xfrm>
        </p:spPr>
        <p:txBody>
          <a:bodyPr wrap="square" anchor="b">
            <a:normAutofit/>
          </a:bodyPr>
          <a:lstStyle/>
          <a:p>
            <a:pPr algn="ctr"/>
            <a:r>
              <a:rPr lang="nl-NL" dirty="0"/>
              <a:t>Socialisatieperiode hond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53B9D3A-F8F6-4354-8088-6E520C2A64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26000" y="194300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F5B93EC-5ADA-2CBA-C2D6-D2799BE706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2245360"/>
            <a:ext cx="9215120" cy="5038859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nl-NL" sz="1600" dirty="0"/>
              <a:t>Tijdens deze periode neemt het dier snel en effectief veel informatie op</a:t>
            </a:r>
          </a:p>
          <a:p>
            <a:pPr>
              <a:lnSpc>
                <a:spcPct val="140000"/>
              </a:lnSpc>
            </a:pPr>
            <a:r>
              <a:rPr lang="nl-NL" sz="1600" dirty="0"/>
              <a:t>Socialiseren = proces waarbij het jonge dier gedrag ontwikkelt als antwoord allerlei soorten prikkels </a:t>
            </a:r>
          </a:p>
          <a:p>
            <a:pPr>
              <a:lnSpc>
                <a:spcPct val="140000"/>
              </a:lnSpc>
            </a:pPr>
            <a:endParaRPr lang="nl-NL" sz="1600" dirty="0"/>
          </a:p>
          <a:p>
            <a:pPr>
              <a:lnSpc>
                <a:spcPct val="140000"/>
              </a:lnSpc>
            </a:pPr>
            <a:r>
              <a:rPr lang="nl-NL" sz="1600" dirty="0"/>
              <a:t>In deze periode trainen met:</a:t>
            </a:r>
          </a:p>
          <a:p>
            <a:pPr lvl="1">
              <a:lnSpc>
                <a:spcPct val="140000"/>
              </a:lnSpc>
            </a:pPr>
            <a:r>
              <a:rPr lang="nl-NL" sz="1600" dirty="0"/>
              <a:t>contact nestgenoten</a:t>
            </a:r>
          </a:p>
          <a:p>
            <a:pPr lvl="1">
              <a:lnSpc>
                <a:spcPct val="140000"/>
              </a:lnSpc>
            </a:pPr>
            <a:r>
              <a:rPr lang="nl-NL" sz="1600" dirty="0"/>
              <a:t>Contact andere mensen</a:t>
            </a:r>
          </a:p>
          <a:p>
            <a:pPr lvl="1">
              <a:lnSpc>
                <a:spcPct val="140000"/>
              </a:lnSpc>
            </a:pPr>
            <a:r>
              <a:rPr lang="nl-NL" sz="1600" dirty="0"/>
              <a:t>Contact met kinderen</a:t>
            </a:r>
          </a:p>
          <a:p>
            <a:pPr lvl="1">
              <a:lnSpc>
                <a:spcPct val="140000"/>
              </a:lnSpc>
            </a:pPr>
            <a:r>
              <a:rPr lang="nl-NL" sz="1600" dirty="0"/>
              <a:t>Contact met andere dieren</a:t>
            </a:r>
          </a:p>
          <a:p>
            <a:pPr lvl="1">
              <a:lnSpc>
                <a:spcPct val="140000"/>
              </a:lnSpc>
            </a:pPr>
            <a:r>
              <a:rPr lang="nl-NL" sz="1600" dirty="0"/>
              <a:t>Spelen</a:t>
            </a:r>
          </a:p>
          <a:p>
            <a:pPr lvl="1">
              <a:lnSpc>
                <a:spcPct val="140000"/>
              </a:lnSpc>
            </a:pPr>
            <a:endParaRPr lang="nl-NL" sz="1100" dirty="0"/>
          </a:p>
          <a:p>
            <a:pPr marL="0" indent="0">
              <a:lnSpc>
                <a:spcPct val="140000"/>
              </a:lnSpc>
              <a:buNone/>
            </a:pPr>
            <a:endParaRPr lang="nl-NL" sz="1100" dirty="0"/>
          </a:p>
        </p:txBody>
      </p:sp>
    </p:spTree>
    <p:extLst>
      <p:ext uri="{BB962C8B-B14F-4D97-AF65-F5344CB8AC3E}">
        <p14:creationId xmlns:p14="http://schemas.microsoft.com/office/powerpoint/2010/main" val="1194430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65AA36A-D7CC-493C-A0EE-F8AC3564D1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9C97430-2C44-8EB9-524A-AE6CE638B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369" y="395297"/>
            <a:ext cx="4078800" cy="1594282"/>
          </a:xfrm>
        </p:spPr>
        <p:txBody>
          <a:bodyPr wrap="square" anchor="b">
            <a:normAutofit/>
          </a:bodyPr>
          <a:lstStyle/>
          <a:p>
            <a:pPr algn="ctr"/>
            <a:r>
              <a:rPr lang="nl-NL" dirty="0"/>
              <a:t>Onvoldoende of onjuiste socialisatie hond</a:t>
            </a:r>
            <a:endParaRPr lang="nl-NL"/>
          </a:p>
        </p:txBody>
      </p:sp>
      <p:pic>
        <p:nvPicPr>
          <p:cNvPr id="5" name="Afbeelding 4" descr="Hoofd en nek van hond die halsband draagt, rechtop zit en omhoog kijkt">
            <a:extLst>
              <a:ext uri="{FF2B5EF4-FFF2-40B4-BE49-F238E27FC236}">
                <a16:creationId xmlns:a16="http://schemas.microsoft.com/office/drawing/2014/main" id="{0DE9D774-2D87-16A1-8AB2-93D2741A57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67" r="14383" b="1"/>
          <a:stretch/>
        </p:blipFill>
        <p:spPr>
          <a:xfrm>
            <a:off x="717006" y="540000"/>
            <a:ext cx="5778000" cy="5778000"/>
          </a:xfrm>
          <a:custGeom>
            <a:avLst/>
            <a:gdLst/>
            <a:ahLst/>
            <a:cxnLst/>
            <a:rect l="l" t="t" r="r" b="b"/>
            <a:pathLst>
              <a:path w="5778000" h="5778000">
                <a:moveTo>
                  <a:pt x="2889000" y="0"/>
                </a:moveTo>
                <a:cubicBezTo>
                  <a:pt x="4484551" y="0"/>
                  <a:pt x="5778000" y="1293449"/>
                  <a:pt x="5778000" y="2889000"/>
                </a:cubicBezTo>
                <a:cubicBezTo>
                  <a:pt x="5778000" y="4484551"/>
                  <a:pt x="4484551" y="5778000"/>
                  <a:pt x="2889000" y="5778000"/>
                </a:cubicBezTo>
                <a:cubicBezTo>
                  <a:pt x="1293449" y="5778000"/>
                  <a:pt x="0" y="4484551"/>
                  <a:pt x="0" y="2889000"/>
                </a:cubicBezTo>
                <a:cubicBezTo>
                  <a:pt x="0" y="1293449"/>
                  <a:pt x="1293449" y="0"/>
                  <a:pt x="2889000" y="0"/>
                </a:cubicBezTo>
                <a:close/>
              </a:path>
            </a:pathLst>
          </a:cu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850A2DA-FC3C-4E59-9724-29CF2777D3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881769" y="242814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B79B96-D66B-5CCD-9F69-A6277385E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2368" y="2877017"/>
            <a:ext cx="4362625" cy="3767623"/>
          </a:xfrm>
        </p:spPr>
        <p:txBody>
          <a:bodyPr>
            <a:normAutofit/>
          </a:bodyPr>
          <a:lstStyle/>
          <a:p>
            <a:pPr>
              <a:lnSpc>
                <a:spcPct val="140000"/>
              </a:lnSpc>
            </a:pPr>
            <a:r>
              <a:rPr lang="nl-NL" sz="1800" dirty="0"/>
              <a:t>Voorbeelden van probleemgedrag:</a:t>
            </a:r>
          </a:p>
          <a:p>
            <a:pPr lvl="1">
              <a:lnSpc>
                <a:spcPct val="140000"/>
              </a:lnSpc>
            </a:pPr>
            <a:r>
              <a:rPr lang="nl-NL" sz="1800" dirty="0"/>
              <a:t>Angsten</a:t>
            </a:r>
          </a:p>
          <a:p>
            <a:pPr lvl="1">
              <a:lnSpc>
                <a:spcPct val="140000"/>
              </a:lnSpc>
            </a:pPr>
            <a:r>
              <a:rPr lang="nl-NL" sz="1800" dirty="0"/>
              <a:t>Agressie</a:t>
            </a:r>
          </a:p>
          <a:p>
            <a:pPr lvl="1">
              <a:lnSpc>
                <a:spcPct val="140000"/>
              </a:lnSpc>
            </a:pPr>
            <a:r>
              <a:rPr lang="nl-NL" sz="1800" dirty="0"/>
              <a:t>Jaaggedrag</a:t>
            </a:r>
          </a:p>
          <a:p>
            <a:pPr lvl="1">
              <a:lnSpc>
                <a:spcPct val="140000"/>
              </a:lnSpc>
            </a:pPr>
            <a:r>
              <a:rPr lang="nl-NL" sz="1800" dirty="0"/>
              <a:t>Afwijkend seksueel gedrag</a:t>
            </a:r>
          </a:p>
          <a:p>
            <a:pPr lvl="1">
              <a:lnSpc>
                <a:spcPct val="140000"/>
              </a:lnSpc>
            </a:pPr>
            <a:r>
              <a:rPr lang="nl-NL" sz="1800" dirty="0"/>
              <a:t>Afwijkende moederzorg</a:t>
            </a:r>
          </a:p>
          <a:p>
            <a:pPr lvl="1">
              <a:lnSpc>
                <a:spcPct val="140000"/>
              </a:lnSpc>
            </a:pP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10809650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279C8A1-C4E4-4DE9-934E-91221AC99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D5C6E2-CA09-896A-9B6F-54A9D62E4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8987" y="395288"/>
            <a:ext cx="6317998" cy="1120439"/>
          </a:xfrm>
        </p:spPr>
        <p:txBody>
          <a:bodyPr wrap="square" anchor="b">
            <a:normAutofit/>
          </a:bodyPr>
          <a:lstStyle/>
          <a:p>
            <a:pPr algn="ctr"/>
            <a:r>
              <a:rPr lang="nl-NL" dirty="0"/>
              <a:t>Opvoeding </a:t>
            </a:r>
          </a:p>
        </p:txBody>
      </p:sp>
      <p:pic>
        <p:nvPicPr>
          <p:cNvPr id="5" name="Picture 4" descr="Handen die vooruit bewegen">
            <a:extLst>
              <a:ext uri="{FF2B5EF4-FFF2-40B4-BE49-F238E27FC236}">
                <a16:creationId xmlns:a16="http://schemas.microsoft.com/office/drawing/2014/main" id="{57C4B459-E88A-5C78-7D43-72DBD2E902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43" r="32567" b="2"/>
          <a:stretch/>
        </p:blipFill>
        <p:spPr>
          <a:xfrm>
            <a:off x="20" y="10"/>
            <a:ext cx="3863955" cy="685798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6C7ED5D-77C4-4564-8B1A-E55609CF44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757986" y="1964598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552A998-63F7-10CD-B408-4C3E34381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8986" y="2413468"/>
            <a:ext cx="6318000" cy="3365032"/>
          </a:xfrm>
        </p:spPr>
        <p:txBody>
          <a:bodyPr>
            <a:normAutofit/>
          </a:bodyPr>
          <a:lstStyle/>
          <a:p>
            <a:r>
              <a:rPr lang="nl-NL" dirty="0"/>
              <a:t>Consequent zijn!!!</a:t>
            </a:r>
          </a:p>
          <a:p>
            <a:r>
              <a:rPr lang="nl-NL" dirty="0"/>
              <a:t>Op vroege leeftijd beginnen</a:t>
            </a:r>
          </a:p>
          <a:p>
            <a:r>
              <a:rPr lang="nl-NL" dirty="0"/>
              <a:t>Goed gedrag belonen</a:t>
            </a:r>
          </a:p>
          <a:p>
            <a:r>
              <a:rPr lang="nl-NL" dirty="0"/>
              <a:t>Ongewenst gedrag niet straffen</a:t>
            </a:r>
          </a:p>
          <a:p>
            <a:r>
              <a:rPr lang="nl-NL" dirty="0"/>
              <a:t>Fysiek straffen NOOIT de goede oplossing</a:t>
            </a:r>
          </a:p>
        </p:txBody>
      </p:sp>
    </p:spTree>
    <p:extLst>
      <p:ext uri="{BB962C8B-B14F-4D97-AF65-F5344CB8AC3E}">
        <p14:creationId xmlns:p14="http://schemas.microsoft.com/office/powerpoint/2010/main" val="727554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B66C9CD-6BF4-44CA-8078-0BB8190807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DCE6D18-8DB9-0D53-EFC5-D9C7D62B13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400" y="251461"/>
            <a:ext cx="10213200" cy="1390902"/>
          </a:xfrm>
        </p:spPr>
        <p:txBody>
          <a:bodyPr anchor="ctr">
            <a:normAutofit/>
          </a:bodyPr>
          <a:lstStyle/>
          <a:p>
            <a:pPr algn="ctr"/>
            <a:r>
              <a:rPr lang="nl-NL" sz="4800"/>
              <a:t>Opdracht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9BF9BF3-7E9D-458B-A5D2-E730C5FFD0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819649" y="1893832"/>
            <a:ext cx="540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ECF6EC0-7115-5B3E-5CB0-61CF3910AE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2136472"/>
              </p:ext>
            </p:extLst>
          </p:nvPr>
        </p:nvGraphicFramePr>
        <p:xfrm>
          <a:off x="553720" y="1893824"/>
          <a:ext cx="1108456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2559870"/>
      </p:ext>
    </p:extLst>
  </p:cSld>
  <p:clrMapOvr>
    <a:masterClrMapping/>
  </p:clrMapOvr>
</p:sld>
</file>

<file path=ppt/theme/theme1.xml><?xml version="1.0" encoding="utf-8"?>
<a:theme xmlns:a="http://schemas.openxmlformats.org/drawingml/2006/main" name="FrostyVTI">
  <a:themeElements>
    <a:clrScheme name="AnalogousFromLightSeed_2SEEDS">
      <a:dk1>
        <a:srgbClr val="000000"/>
      </a:dk1>
      <a:lt1>
        <a:srgbClr val="FFFFFF"/>
      </a:lt1>
      <a:dk2>
        <a:srgbClr val="243741"/>
      </a:dk2>
      <a:lt2>
        <a:srgbClr val="E8E3E2"/>
      </a:lt2>
      <a:accent1>
        <a:srgbClr val="7AA9B7"/>
      </a:accent1>
      <a:accent2>
        <a:srgbClr val="80A9A2"/>
      </a:accent2>
      <a:accent3>
        <a:srgbClr val="8FA2C3"/>
      </a:accent3>
      <a:accent4>
        <a:srgbClr val="BA7F88"/>
      </a:accent4>
      <a:accent5>
        <a:srgbClr val="C0998B"/>
      </a:accent5>
      <a:accent6>
        <a:srgbClr val="B19F79"/>
      </a:accent6>
      <a:hlink>
        <a:srgbClr val="AC7464"/>
      </a:hlink>
      <a:folHlink>
        <a:srgbClr val="7F7F7F"/>
      </a:folHlink>
    </a:clrScheme>
    <a:fontScheme name="Frosted Leaf">
      <a:majorFont>
        <a:latin typeface="Goudy Old Style"/>
        <a:ea typeface=""/>
        <a:cs typeface=""/>
      </a:majorFont>
      <a:minorFont>
        <a:latin typeface="Avenir Next LT Pro"/>
        <a:ea typeface=""/>
        <a:cs typeface="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ostyVTI" id="{DD283BC3-E0B6-4E4B-91CF-F0F54D51BB21}" vid="{3EE220F7-F497-4893-BE1F-7BB1D607421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135</Words>
  <Application>Microsoft Office PowerPoint</Application>
  <PresentationFormat>Breedbeeld</PresentationFormat>
  <Paragraphs>32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Avenir Next LT Pro</vt:lpstr>
      <vt:lpstr>Goudy Old Style</vt:lpstr>
      <vt:lpstr>Wingdings</vt:lpstr>
      <vt:lpstr>FrostyVTI</vt:lpstr>
      <vt:lpstr>Gedrag en trainen van honden</vt:lpstr>
      <vt:lpstr>Levensfasen hond </vt:lpstr>
      <vt:lpstr>Socialisatieperiode hond </vt:lpstr>
      <vt:lpstr>Onvoldoende of onjuiste socialisatie hond</vt:lpstr>
      <vt:lpstr>Opvoeding 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Gedrag en trainen van honden</dc:title>
  <dc:creator>Maxime Van Straten</dc:creator>
  <cp:lastModifiedBy>Maxime Van Straten</cp:lastModifiedBy>
  <cp:revision>1</cp:revision>
  <dcterms:created xsi:type="dcterms:W3CDTF">2022-11-02T10:27:28Z</dcterms:created>
  <dcterms:modified xsi:type="dcterms:W3CDTF">2022-11-02T12:38:17Z</dcterms:modified>
</cp:coreProperties>
</file>