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60" r:id="rId5"/>
    <p:sldId id="261" r:id="rId6"/>
    <p:sldId id="263" r:id="rId7"/>
    <p:sldId id="265" r:id="rId8"/>
    <p:sldId id="266" r:id="rId9"/>
    <p:sldId id="269" r:id="rId10"/>
    <p:sldId id="270" r:id="rId11"/>
    <p:sldId id="268" r:id="rId12"/>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79"/>
  </p:normalViewPr>
  <p:slideViewPr>
    <p:cSldViewPr snapToGrid="0" snapToObjects="1">
      <p:cViewPr varScale="1">
        <p:scale>
          <a:sx n="67" d="100"/>
          <a:sy n="67" d="100"/>
        </p:scale>
        <p:origin x="644"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xime Van Straten" userId="f627cfe0-2952-43b1-afdb-4565d0183529" providerId="ADAL" clId="{F55A09FC-1924-4D79-A543-C801671910F5}"/>
    <pc:docChg chg="delSld modSld">
      <pc:chgData name="Maxime Van Straten" userId="f627cfe0-2952-43b1-afdb-4565d0183529" providerId="ADAL" clId="{F55A09FC-1924-4D79-A543-C801671910F5}" dt="2022-11-02T09:48:08.987" v="2" actId="20577"/>
      <pc:docMkLst>
        <pc:docMk/>
      </pc:docMkLst>
      <pc:sldChg chg="modSp mod">
        <pc:chgData name="Maxime Van Straten" userId="f627cfe0-2952-43b1-afdb-4565d0183529" providerId="ADAL" clId="{F55A09FC-1924-4D79-A543-C801671910F5}" dt="2022-11-02T09:48:08.987" v="2" actId="20577"/>
        <pc:sldMkLst>
          <pc:docMk/>
          <pc:sldMk cId="3711395104" sldId="256"/>
        </pc:sldMkLst>
        <pc:spChg chg="mod">
          <ac:chgData name="Maxime Van Straten" userId="f627cfe0-2952-43b1-afdb-4565d0183529" providerId="ADAL" clId="{F55A09FC-1924-4D79-A543-C801671910F5}" dt="2022-11-02T09:48:08.987" v="2" actId="20577"/>
          <ac:spMkLst>
            <pc:docMk/>
            <pc:sldMk cId="3711395104" sldId="256"/>
            <ac:spMk id="3" creationId="{A6A3E0B5-0D66-7D07-775C-A20FEB09820C}"/>
          </ac:spMkLst>
        </pc:spChg>
      </pc:sldChg>
      <pc:sldChg chg="del">
        <pc:chgData name="Maxime Van Straten" userId="f627cfe0-2952-43b1-afdb-4565d0183529" providerId="ADAL" clId="{F55A09FC-1924-4D79-A543-C801671910F5}" dt="2022-11-02T09:47:42.507" v="0" actId="47"/>
        <pc:sldMkLst>
          <pc:docMk/>
          <pc:sldMk cId="2707777079" sldId="259"/>
        </pc:sldMkLst>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FBA657A-2DE1-498D-A21F-B5FABF08F5A0}" type="doc">
      <dgm:prSet loTypeId="urn:microsoft.com/office/officeart/2008/layout/LinedList" loCatId="list" qsTypeId="urn:microsoft.com/office/officeart/2005/8/quickstyle/simple1" qsCatId="simple" csTypeId="urn:microsoft.com/office/officeart/2005/8/colors/colorful1" csCatId="colorful" phldr="1"/>
      <dgm:spPr/>
      <dgm:t>
        <a:bodyPr/>
        <a:lstStyle/>
        <a:p>
          <a:endParaRPr lang="en-US"/>
        </a:p>
      </dgm:t>
    </dgm:pt>
    <dgm:pt modelId="{FE37EA8D-9DC0-42F3-A919-FDF30E197E69}">
      <dgm:prSet/>
      <dgm:spPr/>
      <dgm:t>
        <a:bodyPr/>
        <a:lstStyle/>
        <a:p>
          <a:r>
            <a:rPr lang="nl-NL"/>
            <a:t>Lesdoelen</a:t>
          </a:r>
          <a:endParaRPr lang="en-US"/>
        </a:p>
      </dgm:t>
    </dgm:pt>
    <dgm:pt modelId="{1DE0DFE4-B87D-495A-823E-7410AD6DD611}" type="parTrans" cxnId="{91589E3D-4E5D-4A04-8841-CE962E35739A}">
      <dgm:prSet/>
      <dgm:spPr/>
      <dgm:t>
        <a:bodyPr/>
        <a:lstStyle/>
        <a:p>
          <a:endParaRPr lang="en-US"/>
        </a:p>
      </dgm:t>
    </dgm:pt>
    <dgm:pt modelId="{39CE37E9-1798-474A-8669-2E8D21931260}" type="sibTrans" cxnId="{91589E3D-4E5D-4A04-8841-CE962E35739A}">
      <dgm:prSet/>
      <dgm:spPr/>
      <dgm:t>
        <a:bodyPr/>
        <a:lstStyle/>
        <a:p>
          <a:endParaRPr lang="en-US"/>
        </a:p>
      </dgm:t>
    </dgm:pt>
    <dgm:pt modelId="{F64BE237-F759-4294-9DE6-BC2560E648E2}">
      <dgm:prSet/>
      <dgm:spPr/>
      <dgm:t>
        <a:bodyPr/>
        <a:lstStyle/>
        <a:p>
          <a:r>
            <a:rPr lang="nl-NL"/>
            <a:t>Filmpje </a:t>
          </a:r>
          <a:endParaRPr lang="en-US"/>
        </a:p>
      </dgm:t>
    </dgm:pt>
    <dgm:pt modelId="{9DC1FE5D-1C84-4092-9D7C-9FA98ED8ED21}" type="parTrans" cxnId="{1B5E6456-5850-4151-9DD3-AC9B286C9EF5}">
      <dgm:prSet/>
      <dgm:spPr/>
      <dgm:t>
        <a:bodyPr/>
        <a:lstStyle/>
        <a:p>
          <a:endParaRPr lang="en-US"/>
        </a:p>
      </dgm:t>
    </dgm:pt>
    <dgm:pt modelId="{126E8C7E-A63E-4B2C-88E3-1D61D36E973A}" type="sibTrans" cxnId="{1B5E6456-5850-4151-9DD3-AC9B286C9EF5}">
      <dgm:prSet/>
      <dgm:spPr/>
      <dgm:t>
        <a:bodyPr/>
        <a:lstStyle/>
        <a:p>
          <a:endParaRPr lang="en-US"/>
        </a:p>
      </dgm:t>
    </dgm:pt>
    <dgm:pt modelId="{98AAFD0D-75BE-40A9-A7EE-A6B7760CFC77}">
      <dgm:prSet/>
      <dgm:spPr/>
      <dgm:t>
        <a:bodyPr/>
        <a:lstStyle/>
        <a:p>
          <a:r>
            <a:rPr lang="nl-NL"/>
            <a:t>Tempratuur</a:t>
          </a:r>
          <a:endParaRPr lang="en-US"/>
        </a:p>
      </dgm:t>
    </dgm:pt>
    <dgm:pt modelId="{190C950B-3C2D-4EA7-9170-3589208B0F55}" type="parTrans" cxnId="{6F17E46F-8AA2-4EE7-B41F-1B558FEFFBC0}">
      <dgm:prSet/>
      <dgm:spPr/>
      <dgm:t>
        <a:bodyPr/>
        <a:lstStyle/>
        <a:p>
          <a:endParaRPr lang="en-US"/>
        </a:p>
      </dgm:t>
    </dgm:pt>
    <dgm:pt modelId="{AF94A7AB-64F3-40F1-A4C1-D0A88DDCC369}" type="sibTrans" cxnId="{6F17E46F-8AA2-4EE7-B41F-1B558FEFFBC0}">
      <dgm:prSet/>
      <dgm:spPr/>
      <dgm:t>
        <a:bodyPr/>
        <a:lstStyle/>
        <a:p>
          <a:endParaRPr lang="en-US"/>
        </a:p>
      </dgm:t>
    </dgm:pt>
    <dgm:pt modelId="{F3522535-FFE6-4E3F-9C5C-A13CF3BD67AF}">
      <dgm:prSet/>
      <dgm:spPr/>
      <dgm:t>
        <a:bodyPr/>
        <a:lstStyle/>
        <a:p>
          <a:r>
            <a:rPr lang="nl-NL"/>
            <a:t>Licht</a:t>
          </a:r>
          <a:endParaRPr lang="en-US"/>
        </a:p>
      </dgm:t>
    </dgm:pt>
    <dgm:pt modelId="{A63EAC08-A638-4234-A712-5BFF0449C04A}" type="parTrans" cxnId="{4FC74CEE-035B-4D7B-99F0-856ABCB3A6DC}">
      <dgm:prSet/>
      <dgm:spPr/>
      <dgm:t>
        <a:bodyPr/>
        <a:lstStyle/>
        <a:p>
          <a:endParaRPr lang="en-US"/>
        </a:p>
      </dgm:t>
    </dgm:pt>
    <dgm:pt modelId="{1E750AF9-3AF0-4C99-B24B-A4407FA6041F}" type="sibTrans" cxnId="{4FC74CEE-035B-4D7B-99F0-856ABCB3A6DC}">
      <dgm:prSet/>
      <dgm:spPr/>
      <dgm:t>
        <a:bodyPr/>
        <a:lstStyle/>
        <a:p>
          <a:endParaRPr lang="en-US"/>
        </a:p>
      </dgm:t>
    </dgm:pt>
    <dgm:pt modelId="{B9C5B407-D6E8-4482-88FC-DE4BBB27D368}">
      <dgm:prSet/>
      <dgm:spPr/>
      <dgm:t>
        <a:bodyPr/>
        <a:lstStyle/>
        <a:p>
          <a:r>
            <a:rPr lang="nl-NL" dirty="0"/>
            <a:t>Vocht en ventilatie</a:t>
          </a:r>
          <a:endParaRPr lang="en-US" dirty="0"/>
        </a:p>
      </dgm:t>
    </dgm:pt>
    <dgm:pt modelId="{748E6BC7-CD39-4E33-BC88-CAC2D3F77F09}" type="parTrans" cxnId="{DD745270-FD7B-4243-8F04-F5C9CE42568D}">
      <dgm:prSet/>
      <dgm:spPr/>
      <dgm:t>
        <a:bodyPr/>
        <a:lstStyle/>
        <a:p>
          <a:endParaRPr lang="en-US"/>
        </a:p>
      </dgm:t>
    </dgm:pt>
    <dgm:pt modelId="{C3F0E21D-B4C2-48E3-9D1B-D0FD3D4F473B}" type="sibTrans" cxnId="{DD745270-FD7B-4243-8F04-F5C9CE42568D}">
      <dgm:prSet/>
      <dgm:spPr/>
      <dgm:t>
        <a:bodyPr/>
        <a:lstStyle/>
        <a:p>
          <a:endParaRPr lang="en-US"/>
        </a:p>
      </dgm:t>
    </dgm:pt>
    <dgm:pt modelId="{E1278608-9D95-4103-9170-C912AC96CF06}">
      <dgm:prSet/>
      <dgm:spPr/>
      <dgm:t>
        <a:bodyPr/>
        <a:lstStyle/>
        <a:p>
          <a:r>
            <a:rPr lang="nl-NL" dirty="0"/>
            <a:t>Hond en kat</a:t>
          </a:r>
        </a:p>
        <a:p>
          <a:endParaRPr lang="en-US" dirty="0"/>
        </a:p>
      </dgm:t>
    </dgm:pt>
    <dgm:pt modelId="{5BA3B126-9CF3-407F-9158-B9C7EED1AB42}" type="parTrans" cxnId="{92491B7D-D92B-459D-8926-BEDC869D6FB5}">
      <dgm:prSet/>
      <dgm:spPr/>
      <dgm:t>
        <a:bodyPr/>
        <a:lstStyle/>
        <a:p>
          <a:endParaRPr lang="nl-NL"/>
        </a:p>
      </dgm:t>
    </dgm:pt>
    <dgm:pt modelId="{153C7459-C8F2-461A-A8F6-84BFB76E3052}" type="sibTrans" cxnId="{92491B7D-D92B-459D-8926-BEDC869D6FB5}">
      <dgm:prSet/>
      <dgm:spPr/>
      <dgm:t>
        <a:bodyPr/>
        <a:lstStyle/>
        <a:p>
          <a:endParaRPr lang="nl-NL"/>
        </a:p>
      </dgm:t>
    </dgm:pt>
    <dgm:pt modelId="{351D8A7C-91A8-D14F-8478-8BEA09BE5669}" type="pres">
      <dgm:prSet presAssocID="{DFBA657A-2DE1-498D-A21F-B5FABF08F5A0}" presName="vert0" presStyleCnt="0">
        <dgm:presLayoutVars>
          <dgm:dir/>
          <dgm:animOne val="branch"/>
          <dgm:animLvl val="lvl"/>
        </dgm:presLayoutVars>
      </dgm:prSet>
      <dgm:spPr/>
    </dgm:pt>
    <dgm:pt modelId="{4EC2C9CE-97E5-7D44-BBCF-DF22B279C4D1}" type="pres">
      <dgm:prSet presAssocID="{FE37EA8D-9DC0-42F3-A919-FDF30E197E69}" presName="thickLine" presStyleLbl="alignNode1" presStyleIdx="0" presStyleCnt="6"/>
      <dgm:spPr/>
    </dgm:pt>
    <dgm:pt modelId="{B374D532-AE3C-D546-B37F-5C195AF840EB}" type="pres">
      <dgm:prSet presAssocID="{FE37EA8D-9DC0-42F3-A919-FDF30E197E69}" presName="horz1" presStyleCnt="0"/>
      <dgm:spPr/>
    </dgm:pt>
    <dgm:pt modelId="{9C25C694-0D49-024D-B5EB-8CE425977FC3}" type="pres">
      <dgm:prSet presAssocID="{FE37EA8D-9DC0-42F3-A919-FDF30E197E69}" presName="tx1" presStyleLbl="revTx" presStyleIdx="0" presStyleCnt="6"/>
      <dgm:spPr/>
    </dgm:pt>
    <dgm:pt modelId="{8B003667-D816-DF4A-BB7D-5315DDF80C55}" type="pres">
      <dgm:prSet presAssocID="{FE37EA8D-9DC0-42F3-A919-FDF30E197E69}" presName="vert1" presStyleCnt="0"/>
      <dgm:spPr/>
    </dgm:pt>
    <dgm:pt modelId="{864D1CFD-48E4-CA4A-ADF2-52AD629D2FAB}" type="pres">
      <dgm:prSet presAssocID="{F64BE237-F759-4294-9DE6-BC2560E648E2}" presName="thickLine" presStyleLbl="alignNode1" presStyleIdx="1" presStyleCnt="6"/>
      <dgm:spPr/>
    </dgm:pt>
    <dgm:pt modelId="{7D541A1F-BFB4-8243-97FE-216B8F0E0A2D}" type="pres">
      <dgm:prSet presAssocID="{F64BE237-F759-4294-9DE6-BC2560E648E2}" presName="horz1" presStyleCnt="0"/>
      <dgm:spPr/>
    </dgm:pt>
    <dgm:pt modelId="{D5A2A78E-72F2-9A40-A93E-C94218900E1F}" type="pres">
      <dgm:prSet presAssocID="{F64BE237-F759-4294-9DE6-BC2560E648E2}" presName="tx1" presStyleLbl="revTx" presStyleIdx="1" presStyleCnt="6"/>
      <dgm:spPr/>
    </dgm:pt>
    <dgm:pt modelId="{7338DE18-8E08-CB49-8C2F-D96BFF28FF7E}" type="pres">
      <dgm:prSet presAssocID="{F64BE237-F759-4294-9DE6-BC2560E648E2}" presName="vert1" presStyleCnt="0"/>
      <dgm:spPr/>
    </dgm:pt>
    <dgm:pt modelId="{82070306-E975-0A4D-981E-6202DCE5ED5D}" type="pres">
      <dgm:prSet presAssocID="{98AAFD0D-75BE-40A9-A7EE-A6B7760CFC77}" presName="thickLine" presStyleLbl="alignNode1" presStyleIdx="2" presStyleCnt="6"/>
      <dgm:spPr/>
    </dgm:pt>
    <dgm:pt modelId="{6DF8C8E9-8F2C-3B46-AE1C-85386477E1F5}" type="pres">
      <dgm:prSet presAssocID="{98AAFD0D-75BE-40A9-A7EE-A6B7760CFC77}" presName="horz1" presStyleCnt="0"/>
      <dgm:spPr/>
    </dgm:pt>
    <dgm:pt modelId="{5B703E0E-23D1-7642-BD9A-22B8A2D201C6}" type="pres">
      <dgm:prSet presAssocID="{98AAFD0D-75BE-40A9-A7EE-A6B7760CFC77}" presName="tx1" presStyleLbl="revTx" presStyleIdx="2" presStyleCnt="6"/>
      <dgm:spPr/>
    </dgm:pt>
    <dgm:pt modelId="{6EC43E0B-BBA2-1D4B-9178-399B96F56CBF}" type="pres">
      <dgm:prSet presAssocID="{98AAFD0D-75BE-40A9-A7EE-A6B7760CFC77}" presName="vert1" presStyleCnt="0"/>
      <dgm:spPr/>
    </dgm:pt>
    <dgm:pt modelId="{F5B128A5-29C5-2041-948A-367564DF1998}" type="pres">
      <dgm:prSet presAssocID="{F3522535-FFE6-4E3F-9C5C-A13CF3BD67AF}" presName="thickLine" presStyleLbl="alignNode1" presStyleIdx="3" presStyleCnt="6"/>
      <dgm:spPr/>
    </dgm:pt>
    <dgm:pt modelId="{15B102BC-43BA-2C4C-8045-5D070BDDF05D}" type="pres">
      <dgm:prSet presAssocID="{F3522535-FFE6-4E3F-9C5C-A13CF3BD67AF}" presName="horz1" presStyleCnt="0"/>
      <dgm:spPr/>
    </dgm:pt>
    <dgm:pt modelId="{E6881C5C-DD4D-444D-8E1D-E6AE31E2788D}" type="pres">
      <dgm:prSet presAssocID="{F3522535-FFE6-4E3F-9C5C-A13CF3BD67AF}" presName="tx1" presStyleLbl="revTx" presStyleIdx="3" presStyleCnt="6"/>
      <dgm:spPr/>
    </dgm:pt>
    <dgm:pt modelId="{8B01AFB9-9FE2-5C45-A403-993F289911BB}" type="pres">
      <dgm:prSet presAssocID="{F3522535-FFE6-4E3F-9C5C-A13CF3BD67AF}" presName="vert1" presStyleCnt="0"/>
      <dgm:spPr/>
    </dgm:pt>
    <dgm:pt modelId="{FF937BF9-C57A-AC4F-B141-42FCC21460C8}" type="pres">
      <dgm:prSet presAssocID="{B9C5B407-D6E8-4482-88FC-DE4BBB27D368}" presName="thickLine" presStyleLbl="alignNode1" presStyleIdx="4" presStyleCnt="6"/>
      <dgm:spPr/>
    </dgm:pt>
    <dgm:pt modelId="{AC8D64A0-9520-844B-9892-7AFB48483D68}" type="pres">
      <dgm:prSet presAssocID="{B9C5B407-D6E8-4482-88FC-DE4BBB27D368}" presName="horz1" presStyleCnt="0"/>
      <dgm:spPr/>
    </dgm:pt>
    <dgm:pt modelId="{F5CF9122-B77F-1043-B749-2320BE163F5D}" type="pres">
      <dgm:prSet presAssocID="{B9C5B407-D6E8-4482-88FC-DE4BBB27D368}" presName="tx1" presStyleLbl="revTx" presStyleIdx="4" presStyleCnt="6"/>
      <dgm:spPr/>
    </dgm:pt>
    <dgm:pt modelId="{EAEE7F96-3D25-984F-9F9A-0DD79FD039B0}" type="pres">
      <dgm:prSet presAssocID="{B9C5B407-D6E8-4482-88FC-DE4BBB27D368}" presName="vert1" presStyleCnt="0"/>
      <dgm:spPr/>
    </dgm:pt>
    <dgm:pt modelId="{A07191BD-7107-4CE1-ACED-76067EF3EC41}" type="pres">
      <dgm:prSet presAssocID="{E1278608-9D95-4103-9170-C912AC96CF06}" presName="thickLine" presStyleLbl="alignNode1" presStyleIdx="5" presStyleCnt="6"/>
      <dgm:spPr/>
    </dgm:pt>
    <dgm:pt modelId="{F67334C2-8914-4670-BFAE-D9341ED085DB}" type="pres">
      <dgm:prSet presAssocID="{E1278608-9D95-4103-9170-C912AC96CF06}" presName="horz1" presStyleCnt="0"/>
      <dgm:spPr/>
    </dgm:pt>
    <dgm:pt modelId="{D65980AC-5B86-4EA3-BA14-82D0BEC54B23}" type="pres">
      <dgm:prSet presAssocID="{E1278608-9D95-4103-9170-C912AC96CF06}" presName="tx1" presStyleLbl="revTx" presStyleIdx="5" presStyleCnt="6"/>
      <dgm:spPr/>
    </dgm:pt>
    <dgm:pt modelId="{0565B18B-C56D-4BF5-BBC9-5A4DBEDB3D76}" type="pres">
      <dgm:prSet presAssocID="{E1278608-9D95-4103-9170-C912AC96CF06}" presName="vert1" presStyleCnt="0"/>
      <dgm:spPr/>
    </dgm:pt>
  </dgm:ptLst>
  <dgm:cxnLst>
    <dgm:cxn modelId="{D80D3C1A-AD40-BC46-89EC-A42053E1F324}" type="presOf" srcId="{98AAFD0D-75BE-40A9-A7EE-A6B7760CFC77}" destId="{5B703E0E-23D1-7642-BD9A-22B8A2D201C6}" srcOrd="0" destOrd="0" presId="urn:microsoft.com/office/officeart/2008/layout/LinedList"/>
    <dgm:cxn modelId="{28CC8B27-8988-1C4B-BB10-27EF198A0E64}" type="presOf" srcId="{DFBA657A-2DE1-498D-A21F-B5FABF08F5A0}" destId="{351D8A7C-91A8-D14F-8478-8BEA09BE5669}" srcOrd="0" destOrd="0" presId="urn:microsoft.com/office/officeart/2008/layout/LinedList"/>
    <dgm:cxn modelId="{91589E3D-4E5D-4A04-8841-CE962E35739A}" srcId="{DFBA657A-2DE1-498D-A21F-B5FABF08F5A0}" destId="{FE37EA8D-9DC0-42F3-A919-FDF30E197E69}" srcOrd="0" destOrd="0" parTransId="{1DE0DFE4-B87D-495A-823E-7410AD6DD611}" sibTransId="{39CE37E9-1798-474A-8669-2E8D21931260}"/>
    <dgm:cxn modelId="{BBA44B48-FC4F-C445-82EF-9A6C3BCB0759}" type="presOf" srcId="{F64BE237-F759-4294-9DE6-BC2560E648E2}" destId="{D5A2A78E-72F2-9A40-A93E-C94218900E1F}" srcOrd="0" destOrd="0" presId="urn:microsoft.com/office/officeart/2008/layout/LinedList"/>
    <dgm:cxn modelId="{136EEE6A-93C1-3E48-94BF-FD25ECF65F07}" type="presOf" srcId="{B9C5B407-D6E8-4482-88FC-DE4BBB27D368}" destId="{F5CF9122-B77F-1043-B749-2320BE163F5D}" srcOrd="0" destOrd="0" presId="urn:microsoft.com/office/officeart/2008/layout/LinedList"/>
    <dgm:cxn modelId="{6F17E46F-8AA2-4EE7-B41F-1B558FEFFBC0}" srcId="{DFBA657A-2DE1-498D-A21F-B5FABF08F5A0}" destId="{98AAFD0D-75BE-40A9-A7EE-A6B7760CFC77}" srcOrd="2" destOrd="0" parTransId="{190C950B-3C2D-4EA7-9170-3589208B0F55}" sibTransId="{AF94A7AB-64F3-40F1-A4C1-D0A88DDCC369}"/>
    <dgm:cxn modelId="{DD745270-FD7B-4243-8F04-F5C9CE42568D}" srcId="{DFBA657A-2DE1-498D-A21F-B5FABF08F5A0}" destId="{B9C5B407-D6E8-4482-88FC-DE4BBB27D368}" srcOrd="4" destOrd="0" parTransId="{748E6BC7-CD39-4E33-BC88-CAC2D3F77F09}" sibTransId="{C3F0E21D-B4C2-48E3-9D1B-D0FD3D4F473B}"/>
    <dgm:cxn modelId="{7D157854-A220-4719-B054-EE9C29714742}" type="presOf" srcId="{E1278608-9D95-4103-9170-C912AC96CF06}" destId="{D65980AC-5B86-4EA3-BA14-82D0BEC54B23}" srcOrd="0" destOrd="0" presId="urn:microsoft.com/office/officeart/2008/layout/LinedList"/>
    <dgm:cxn modelId="{1B5E6456-5850-4151-9DD3-AC9B286C9EF5}" srcId="{DFBA657A-2DE1-498D-A21F-B5FABF08F5A0}" destId="{F64BE237-F759-4294-9DE6-BC2560E648E2}" srcOrd="1" destOrd="0" parTransId="{9DC1FE5D-1C84-4092-9D7C-9FA98ED8ED21}" sibTransId="{126E8C7E-A63E-4B2C-88E3-1D61D36E973A}"/>
    <dgm:cxn modelId="{92491B7D-D92B-459D-8926-BEDC869D6FB5}" srcId="{DFBA657A-2DE1-498D-A21F-B5FABF08F5A0}" destId="{E1278608-9D95-4103-9170-C912AC96CF06}" srcOrd="5" destOrd="0" parTransId="{5BA3B126-9CF3-407F-9158-B9C7EED1AB42}" sibTransId="{153C7459-C8F2-461A-A8F6-84BFB76E3052}"/>
    <dgm:cxn modelId="{6C8A54EB-6DA5-AA45-A5D4-42F5C212C1B9}" type="presOf" srcId="{FE37EA8D-9DC0-42F3-A919-FDF30E197E69}" destId="{9C25C694-0D49-024D-B5EB-8CE425977FC3}" srcOrd="0" destOrd="0" presId="urn:microsoft.com/office/officeart/2008/layout/LinedList"/>
    <dgm:cxn modelId="{4FC74CEE-035B-4D7B-99F0-856ABCB3A6DC}" srcId="{DFBA657A-2DE1-498D-A21F-B5FABF08F5A0}" destId="{F3522535-FFE6-4E3F-9C5C-A13CF3BD67AF}" srcOrd="3" destOrd="0" parTransId="{A63EAC08-A638-4234-A712-5BFF0449C04A}" sibTransId="{1E750AF9-3AF0-4C99-B24B-A4407FA6041F}"/>
    <dgm:cxn modelId="{A43333F2-0776-1346-8D8D-DC41F8ECEDBB}" type="presOf" srcId="{F3522535-FFE6-4E3F-9C5C-A13CF3BD67AF}" destId="{E6881C5C-DD4D-444D-8E1D-E6AE31E2788D}" srcOrd="0" destOrd="0" presId="urn:microsoft.com/office/officeart/2008/layout/LinedList"/>
    <dgm:cxn modelId="{B07BB6D0-DC60-D848-95C4-F19DE6E7599C}" type="presParOf" srcId="{351D8A7C-91A8-D14F-8478-8BEA09BE5669}" destId="{4EC2C9CE-97E5-7D44-BBCF-DF22B279C4D1}" srcOrd="0" destOrd="0" presId="urn:microsoft.com/office/officeart/2008/layout/LinedList"/>
    <dgm:cxn modelId="{35308E86-1374-B245-8228-FB1C903CEFB6}" type="presParOf" srcId="{351D8A7C-91A8-D14F-8478-8BEA09BE5669}" destId="{B374D532-AE3C-D546-B37F-5C195AF840EB}" srcOrd="1" destOrd="0" presId="urn:microsoft.com/office/officeart/2008/layout/LinedList"/>
    <dgm:cxn modelId="{0DBB582B-8573-CE42-8368-10C82B15F087}" type="presParOf" srcId="{B374D532-AE3C-D546-B37F-5C195AF840EB}" destId="{9C25C694-0D49-024D-B5EB-8CE425977FC3}" srcOrd="0" destOrd="0" presId="urn:microsoft.com/office/officeart/2008/layout/LinedList"/>
    <dgm:cxn modelId="{FA6435DD-230C-BC46-8C98-31892118C6BF}" type="presParOf" srcId="{B374D532-AE3C-D546-B37F-5C195AF840EB}" destId="{8B003667-D816-DF4A-BB7D-5315DDF80C55}" srcOrd="1" destOrd="0" presId="urn:microsoft.com/office/officeart/2008/layout/LinedList"/>
    <dgm:cxn modelId="{FCD0872B-AEB7-0541-8593-0EC2DBB09F0B}" type="presParOf" srcId="{351D8A7C-91A8-D14F-8478-8BEA09BE5669}" destId="{864D1CFD-48E4-CA4A-ADF2-52AD629D2FAB}" srcOrd="2" destOrd="0" presId="urn:microsoft.com/office/officeart/2008/layout/LinedList"/>
    <dgm:cxn modelId="{6C86B0FE-15CB-EB44-A2DA-D8148C4E09DD}" type="presParOf" srcId="{351D8A7C-91A8-D14F-8478-8BEA09BE5669}" destId="{7D541A1F-BFB4-8243-97FE-216B8F0E0A2D}" srcOrd="3" destOrd="0" presId="urn:microsoft.com/office/officeart/2008/layout/LinedList"/>
    <dgm:cxn modelId="{BC20BEBA-5B37-1F48-BF16-C9944D646252}" type="presParOf" srcId="{7D541A1F-BFB4-8243-97FE-216B8F0E0A2D}" destId="{D5A2A78E-72F2-9A40-A93E-C94218900E1F}" srcOrd="0" destOrd="0" presId="urn:microsoft.com/office/officeart/2008/layout/LinedList"/>
    <dgm:cxn modelId="{C23D3BC8-2CDA-924F-BC47-353FA6B9C3B3}" type="presParOf" srcId="{7D541A1F-BFB4-8243-97FE-216B8F0E0A2D}" destId="{7338DE18-8E08-CB49-8C2F-D96BFF28FF7E}" srcOrd="1" destOrd="0" presId="urn:microsoft.com/office/officeart/2008/layout/LinedList"/>
    <dgm:cxn modelId="{7E5AFB0E-3763-F741-8EF6-D9C3D4CFF39D}" type="presParOf" srcId="{351D8A7C-91A8-D14F-8478-8BEA09BE5669}" destId="{82070306-E975-0A4D-981E-6202DCE5ED5D}" srcOrd="4" destOrd="0" presId="urn:microsoft.com/office/officeart/2008/layout/LinedList"/>
    <dgm:cxn modelId="{8F02650A-7B28-E247-8967-DB9A7A56543D}" type="presParOf" srcId="{351D8A7C-91A8-D14F-8478-8BEA09BE5669}" destId="{6DF8C8E9-8F2C-3B46-AE1C-85386477E1F5}" srcOrd="5" destOrd="0" presId="urn:microsoft.com/office/officeart/2008/layout/LinedList"/>
    <dgm:cxn modelId="{0E2E4A7C-BB0F-F646-81E2-55E20BCA6044}" type="presParOf" srcId="{6DF8C8E9-8F2C-3B46-AE1C-85386477E1F5}" destId="{5B703E0E-23D1-7642-BD9A-22B8A2D201C6}" srcOrd="0" destOrd="0" presId="urn:microsoft.com/office/officeart/2008/layout/LinedList"/>
    <dgm:cxn modelId="{C14F2006-80EB-844B-9092-A89593D83DFA}" type="presParOf" srcId="{6DF8C8E9-8F2C-3B46-AE1C-85386477E1F5}" destId="{6EC43E0B-BBA2-1D4B-9178-399B96F56CBF}" srcOrd="1" destOrd="0" presId="urn:microsoft.com/office/officeart/2008/layout/LinedList"/>
    <dgm:cxn modelId="{E5842743-16A3-4745-AA95-26B48C4238AD}" type="presParOf" srcId="{351D8A7C-91A8-D14F-8478-8BEA09BE5669}" destId="{F5B128A5-29C5-2041-948A-367564DF1998}" srcOrd="6" destOrd="0" presId="urn:microsoft.com/office/officeart/2008/layout/LinedList"/>
    <dgm:cxn modelId="{94CE26BC-62C0-3A4D-BC6A-95CBB55DDC80}" type="presParOf" srcId="{351D8A7C-91A8-D14F-8478-8BEA09BE5669}" destId="{15B102BC-43BA-2C4C-8045-5D070BDDF05D}" srcOrd="7" destOrd="0" presId="urn:microsoft.com/office/officeart/2008/layout/LinedList"/>
    <dgm:cxn modelId="{983AEE37-5104-AA40-A771-3203EA4FAFFB}" type="presParOf" srcId="{15B102BC-43BA-2C4C-8045-5D070BDDF05D}" destId="{E6881C5C-DD4D-444D-8E1D-E6AE31E2788D}" srcOrd="0" destOrd="0" presId="urn:microsoft.com/office/officeart/2008/layout/LinedList"/>
    <dgm:cxn modelId="{B48B2EF2-FEF2-E14B-8F8E-6847BD0530B9}" type="presParOf" srcId="{15B102BC-43BA-2C4C-8045-5D070BDDF05D}" destId="{8B01AFB9-9FE2-5C45-A403-993F289911BB}" srcOrd="1" destOrd="0" presId="urn:microsoft.com/office/officeart/2008/layout/LinedList"/>
    <dgm:cxn modelId="{CF4C0951-A193-B146-8520-CCFECCEEAED9}" type="presParOf" srcId="{351D8A7C-91A8-D14F-8478-8BEA09BE5669}" destId="{FF937BF9-C57A-AC4F-B141-42FCC21460C8}" srcOrd="8" destOrd="0" presId="urn:microsoft.com/office/officeart/2008/layout/LinedList"/>
    <dgm:cxn modelId="{E8333BF5-28FA-E04B-ADAA-0540152C4400}" type="presParOf" srcId="{351D8A7C-91A8-D14F-8478-8BEA09BE5669}" destId="{AC8D64A0-9520-844B-9892-7AFB48483D68}" srcOrd="9" destOrd="0" presId="urn:microsoft.com/office/officeart/2008/layout/LinedList"/>
    <dgm:cxn modelId="{D3892829-53FF-E942-BB04-C52D940F4B18}" type="presParOf" srcId="{AC8D64A0-9520-844B-9892-7AFB48483D68}" destId="{F5CF9122-B77F-1043-B749-2320BE163F5D}" srcOrd="0" destOrd="0" presId="urn:microsoft.com/office/officeart/2008/layout/LinedList"/>
    <dgm:cxn modelId="{73279E32-608A-A343-9426-7AF20ED77D82}" type="presParOf" srcId="{AC8D64A0-9520-844B-9892-7AFB48483D68}" destId="{EAEE7F96-3D25-984F-9F9A-0DD79FD039B0}" srcOrd="1" destOrd="0" presId="urn:microsoft.com/office/officeart/2008/layout/LinedList"/>
    <dgm:cxn modelId="{ED00ED63-086C-4D76-AFCA-6D9E2CBC3B20}" type="presParOf" srcId="{351D8A7C-91A8-D14F-8478-8BEA09BE5669}" destId="{A07191BD-7107-4CE1-ACED-76067EF3EC41}" srcOrd="10" destOrd="0" presId="urn:microsoft.com/office/officeart/2008/layout/LinedList"/>
    <dgm:cxn modelId="{6AC6EB04-7B98-48E0-892B-94DAD041BAF7}" type="presParOf" srcId="{351D8A7C-91A8-D14F-8478-8BEA09BE5669}" destId="{F67334C2-8914-4670-BFAE-D9341ED085DB}" srcOrd="11" destOrd="0" presId="urn:microsoft.com/office/officeart/2008/layout/LinedList"/>
    <dgm:cxn modelId="{45971A67-6910-450C-86C3-04C7F678E2E7}" type="presParOf" srcId="{F67334C2-8914-4670-BFAE-D9341ED085DB}" destId="{D65980AC-5B86-4EA3-BA14-82D0BEC54B23}" srcOrd="0" destOrd="0" presId="urn:microsoft.com/office/officeart/2008/layout/LinedList"/>
    <dgm:cxn modelId="{A356C0E6-CD60-46A5-B7BF-623D69712E87}" type="presParOf" srcId="{F67334C2-8914-4670-BFAE-D9341ED085DB}" destId="{0565B18B-C56D-4BF5-BBC9-5A4DBEDB3D76}"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EC2C9CE-97E5-7D44-BBCF-DF22B279C4D1}">
      <dsp:nvSpPr>
        <dsp:cNvPr id="0" name=""/>
        <dsp:cNvSpPr/>
      </dsp:nvSpPr>
      <dsp:spPr>
        <a:xfrm>
          <a:off x="0" y="2703"/>
          <a:ext cx="6900512"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C25C694-0D49-024D-B5EB-8CE425977FC3}">
      <dsp:nvSpPr>
        <dsp:cNvPr id="0" name=""/>
        <dsp:cNvSpPr/>
      </dsp:nvSpPr>
      <dsp:spPr>
        <a:xfrm>
          <a:off x="0" y="2703"/>
          <a:ext cx="6900512" cy="92178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nl-NL" sz="2200" kern="1200"/>
            <a:t>Lesdoelen</a:t>
          </a:r>
          <a:endParaRPr lang="en-US" sz="2200" kern="1200"/>
        </a:p>
      </dsp:txBody>
      <dsp:txXfrm>
        <a:off x="0" y="2703"/>
        <a:ext cx="6900512" cy="921789"/>
      </dsp:txXfrm>
    </dsp:sp>
    <dsp:sp modelId="{864D1CFD-48E4-CA4A-ADF2-52AD629D2FAB}">
      <dsp:nvSpPr>
        <dsp:cNvPr id="0" name=""/>
        <dsp:cNvSpPr/>
      </dsp:nvSpPr>
      <dsp:spPr>
        <a:xfrm>
          <a:off x="0" y="924492"/>
          <a:ext cx="6900512" cy="0"/>
        </a:xfrm>
        <a:prstGeom prst="line">
          <a:avLst/>
        </a:prstGeom>
        <a:solidFill>
          <a:schemeClr val="accent3">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5A2A78E-72F2-9A40-A93E-C94218900E1F}">
      <dsp:nvSpPr>
        <dsp:cNvPr id="0" name=""/>
        <dsp:cNvSpPr/>
      </dsp:nvSpPr>
      <dsp:spPr>
        <a:xfrm>
          <a:off x="0" y="924492"/>
          <a:ext cx="6900512" cy="92178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nl-NL" sz="2200" kern="1200"/>
            <a:t>Filmpje </a:t>
          </a:r>
          <a:endParaRPr lang="en-US" sz="2200" kern="1200"/>
        </a:p>
      </dsp:txBody>
      <dsp:txXfrm>
        <a:off x="0" y="924492"/>
        <a:ext cx="6900512" cy="921789"/>
      </dsp:txXfrm>
    </dsp:sp>
    <dsp:sp modelId="{82070306-E975-0A4D-981E-6202DCE5ED5D}">
      <dsp:nvSpPr>
        <dsp:cNvPr id="0" name=""/>
        <dsp:cNvSpPr/>
      </dsp:nvSpPr>
      <dsp:spPr>
        <a:xfrm>
          <a:off x="0" y="1846281"/>
          <a:ext cx="6900512" cy="0"/>
        </a:xfrm>
        <a:prstGeom prst="line">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B703E0E-23D1-7642-BD9A-22B8A2D201C6}">
      <dsp:nvSpPr>
        <dsp:cNvPr id="0" name=""/>
        <dsp:cNvSpPr/>
      </dsp:nvSpPr>
      <dsp:spPr>
        <a:xfrm>
          <a:off x="0" y="1846281"/>
          <a:ext cx="6900512" cy="92178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nl-NL" sz="2200" kern="1200"/>
            <a:t>Tempratuur</a:t>
          </a:r>
          <a:endParaRPr lang="en-US" sz="2200" kern="1200"/>
        </a:p>
      </dsp:txBody>
      <dsp:txXfrm>
        <a:off x="0" y="1846281"/>
        <a:ext cx="6900512" cy="921789"/>
      </dsp:txXfrm>
    </dsp:sp>
    <dsp:sp modelId="{F5B128A5-29C5-2041-948A-367564DF1998}">
      <dsp:nvSpPr>
        <dsp:cNvPr id="0" name=""/>
        <dsp:cNvSpPr/>
      </dsp:nvSpPr>
      <dsp:spPr>
        <a:xfrm>
          <a:off x="0" y="2768070"/>
          <a:ext cx="6900512" cy="0"/>
        </a:xfrm>
        <a:prstGeom prst="line">
          <a:avLst/>
        </a:prstGeom>
        <a:solidFill>
          <a:schemeClr val="accent5">
            <a:hueOff val="0"/>
            <a:satOff val="0"/>
            <a:lumOff val="0"/>
            <a:alphaOff val="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6881C5C-DD4D-444D-8E1D-E6AE31E2788D}">
      <dsp:nvSpPr>
        <dsp:cNvPr id="0" name=""/>
        <dsp:cNvSpPr/>
      </dsp:nvSpPr>
      <dsp:spPr>
        <a:xfrm>
          <a:off x="0" y="2768070"/>
          <a:ext cx="6900512" cy="92178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nl-NL" sz="2200" kern="1200"/>
            <a:t>Licht</a:t>
          </a:r>
          <a:endParaRPr lang="en-US" sz="2200" kern="1200"/>
        </a:p>
      </dsp:txBody>
      <dsp:txXfrm>
        <a:off x="0" y="2768070"/>
        <a:ext cx="6900512" cy="921789"/>
      </dsp:txXfrm>
    </dsp:sp>
    <dsp:sp modelId="{FF937BF9-C57A-AC4F-B141-42FCC21460C8}">
      <dsp:nvSpPr>
        <dsp:cNvPr id="0" name=""/>
        <dsp:cNvSpPr/>
      </dsp:nvSpPr>
      <dsp:spPr>
        <a:xfrm>
          <a:off x="0" y="3689859"/>
          <a:ext cx="6900512" cy="0"/>
        </a:xfrm>
        <a:prstGeom prst="line">
          <a:avLst/>
        </a:prstGeom>
        <a:solidFill>
          <a:schemeClr val="accent6">
            <a:hueOff val="0"/>
            <a:satOff val="0"/>
            <a:lumOff val="0"/>
            <a:alphaOff val="0"/>
          </a:schemeClr>
        </a:solidFill>
        <a:ln w="12700" cap="flat" cmpd="sng" algn="ctr">
          <a:solidFill>
            <a:schemeClr val="accent6">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5CF9122-B77F-1043-B749-2320BE163F5D}">
      <dsp:nvSpPr>
        <dsp:cNvPr id="0" name=""/>
        <dsp:cNvSpPr/>
      </dsp:nvSpPr>
      <dsp:spPr>
        <a:xfrm>
          <a:off x="0" y="3689859"/>
          <a:ext cx="6900512" cy="92178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nl-NL" sz="2200" kern="1200" dirty="0"/>
            <a:t>Vocht en ventilatie</a:t>
          </a:r>
          <a:endParaRPr lang="en-US" sz="2200" kern="1200" dirty="0"/>
        </a:p>
      </dsp:txBody>
      <dsp:txXfrm>
        <a:off x="0" y="3689859"/>
        <a:ext cx="6900512" cy="921789"/>
      </dsp:txXfrm>
    </dsp:sp>
    <dsp:sp modelId="{A07191BD-7107-4CE1-ACED-76067EF3EC41}">
      <dsp:nvSpPr>
        <dsp:cNvPr id="0" name=""/>
        <dsp:cNvSpPr/>
      </dsp:nvSpPr>
      <dsp:spPr>
        <a:xfrm>
          <a:off x="0" y="4611648"/>
          <a:ext cx="6900512" cy="0"/>
        </a:xfrm>
        <a:prstGeom prst="lin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65980AC-5B86-4EA3-BA14-82D0BEC54B23}">
      <dsp:nvSpPr>
        <dsp:cNvPr id="0" name=""/>
        <dsp:cNvSpPr/>
      </dsp:nvSpPr>
      <dsp:spPr>
        <a:xfrm>
          <a:off x="0" y="4611648"/>
          <a:ext cx="6900512" cy="92178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820" tIns="83820" rIns="83820" bIns="83820" numCol="1" spcCol="1270" anchor="t" anchorCtr="0">
          <a:noAutofit/>
        </a:bodyPr>
        <a:lstStyle/>
        <a:p>
          <a:pPr marL="0" lvl="0" indent="0" algn="l" defTabSz="977900">
            <a:lnSpc>
              <a:spcPct val="90000"/>
            </a:lnSpc>
            <a:spcBef>
              <a:spcPct val="0"/>
            </a:spcBef>
            <a:spcAft>
              <a:spcPct val="35000"/>
            </a:spcAft>
            <a:buNone/>
          </a:pPr>
          <a:r>
            <a:rPr lang="nl-NL" sz="2200" kern="1200" dirty="0"/>
            <a:t>Hond en kat</a:t>
          </a:r>
        </a:p>
        <a:p>
          <a:pPr marL="0" lvl="0" indent="0" algn="l" defTabSz="977900">
            <a:lnSpc>
              <a:spcPct val="90000"/>
            </a:lnSpc>
            <a:spcBef>
              <a:spcPct val="0"/>
            </a:spcBef>
            <a:spcAft>
              <a:spcPct val="35000"/>
            </a:spcAft>
            <a:buNone/>
          </a:pPr>
          <a:endParaRPr lang="en-US" sz="2200" kern="1200" dirty="0"/>
        </a:p>
      </dsp:txBody>
      <dsp:txXfrm>
        <a:off x="0" y="4611648"/>
        <a:ext cx="6900512" cy="921789"/>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911A5D1-EAA1-56E7-F3E8-E44E69B97B61}"/>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FEAE5C5C-E7E9-B788-20B4-AA175E425D7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7549720C-35D4-2B8E-C151-DC3FA2B87282}"/>
              </a:ext>
            </a:extLst>
          </p:cNvPr>
          <p:cNvSpPr>
            <a:spLocks noGrp="1"/>
          </p:cNvSpPr>
          <p:nvPr>
            <p:ph type="dt" sz="half" idx="10"/>
          </p:nvPr>
        </p:nvSpPr>
        <p:spPr/>
        <p:txBody>
          <a:bodyPr/>
          <a:lstStyle/>
          <a:p>
            <a:fld id="{7A039FE5-76F5-1343-B5C2-63495283173E}" type="datetimeFigureOut">
              <a:rPr lang="nl-NL" smtClean="0"/>
              <a:t>2-11-2022</a:t>
            </a:fld>
            <a:endParaRPr lang="nl-NL"/>
          </a:p>
        </p:txBody>
      </p:sp>
      <p:sp>
        <p:nvSpPr>
          <p:cNvPr id="5" name="Tijdelijke aanduiding voor voettekst 4">
            <a:extLst>
              <a:ext uri="{FF2B5EF4-FFF2-40B4-BE49-F238E27FC236}">
                <a16:creationId xmlns:a16="http://schemas.microsoft.com/office/drawing/2014/main" id="{1A7A05B3-BBDF-DF3D-6B4E-3DF44A49D146}"/>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692DF9C6-8CAA-00B1-3D1D-ED52EB029DE3}"/>
              </a:ext>
            </a:extLst>
          </p:cNvPr>
          <p:cNvSpPr>
            <a:spLocks noGrp="1"/>
          </p:cNvSpPr>
          <p:nvPr>
            <p:ph type="sldNum" sz="quarter" idx="12"/>
          </p:nvPr>
        </p:nvSpPr>
        <p:spPr/>
        <p:txBody>
          <a:bodyPr/>
          <a:lstStyle/>
          <a:p>
            <a:fld id="{5439253E-275F-8948-8CC9-B29D762BF3A6}" type="slidenum">
              <a:rPr lang="nl-NL" smtClean="0"/>
              <a:t>‹nr.›</a:t>
            </a:fld>
            <a:endParaRPr lang="nl-NL"/>
          </a:p>
        </p:txBody>
      </p:sp>
    </p:spTree>
    <p:extLst>
      <p:ext uri="{BB962C8B-B14F-4D97-AF65-F5344CB8AC3E}">
        <p14:creationId xmlns:p14="http://schemas.microsoft.com/office/powerpoint/2010/main" val="2757254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8950184-E37B-438A-FEEA-47570D0C85A0}"/>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52CF0AB8-BB23-8BE4-6F45-92EB038656ED}"/>
              </a:ext>
            </a:extLst>
          </p:cNvPr>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7EF0CF00-EE0E-319A-6889-A392F470094E}"/>
              </a:ext>
            </a:extLst>
          </p:cNvPr>
          <p:cNvSpPr>
            <a:spLocks noGrp="1"/>
          </p:cNvSpPr>
          <p:nvPr>
            <p:ph type="dt" sz="half" idx="10"/>
          </p:nvPr>
        </p:nvSpPr>
        <p:spPr/>
        <p:txBody>
          <a:bodyPr/>
          <a:lstStyle/>
          <a:p>
            <a:fld id="{7A039FE5-76F5-1343-B5C2-63495283173E}" type="datetimeFigureOut">
              <a:rPr lang="nl-NL" smtClean="0"/>
              <a:t>2-11-2022</a:t>
            </a:fld>
            <a:endParaRPr lang="nl-NL"/>
          </a:p>
        </p:txBody>
      </p:sp>
      <p:sp>
        <p:nvSpPr>
          <p:cNvPr id="5" name="Tijdelijke aanduiding voor voettekst 4">
            <a:extLst>
              <a:ext uri="{FF2B5EF4-FFF2-40B4-BE49-F238E27FC236}">
                <a16:creationId xmlns:a16="http://schemas.microsoft.com/office/drawing/2014/main" id="{8ABF1E0A-D20B-05E9-B499-ED3FA0682096}"/>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57843A90-64AA-CE86-6833-EE205B3B5A5A}"/>
              </a:ext>
            </a:extLst>
          </p:cNvPr>
          <p:cNvSpPr>
            <a:spLocks noGrp="1"/>
          </p:cNvSpPr>
          <p:nvPr>
            <p:ph type="sldNum" sz="quarter" idx="12"/>
          </p:nvPr>
        </p:nvSpPr>
        <p:spPr/>
        <p:txBody>
          <a:bodyPr/>
          <a:lstStyle/>
          <a:p>
            <a:fld id="{5439253E-275F-8948-8CC9-B29D762BF3A6}" type="slidenum">
              <a:rPr lang="nl-NL" smtClean="0"/>
              <a:t>‹nr.›</a:t>
            </a:fld>
            <a:endParaRPr lang="nl-NL"/>
          </a:p>
        </p:txBody>
      </p:sp>
    </p:spTree>
    <p:extLst>
      <p:ext uri="{BB962C8B-B14F-4D97-AF65-F5344CB8AC3E}">
        <p14:creationId xmlns:p14="http://schemas.microsoft.com/office/powerpoint/2010/main" val="40292101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1F2F0CF6-476A-5571-69D1-AED7C22D96C2}"/>
              </a:ext>
            </a:extLst>
          </p:cNvPr>
          <p:cNvSpPr>
            <a:spLocks noGrp="1"/>
          </p:cNvSpPr>
          <p:nvPr>
            <p:ph type="title" orient="vert"/>
          </p:nvPr>
        </p:nvSpPr>
        <p:spPr>
          <a:xfrm>
            <a:off x="8724900" y="365125"/>
            <a:ext cx="2628900"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A351D2A3-5329-6338-88EE-2754320891B2}"/>
              </a:ext>
            </a:extLst>
          </p:cNvPr>
          <p:cNvSpPr>
            <a:spLocks noGrp="1"/>
          </p:cNvSpPr>
          <p:nvPr>
            <p:ph type="body" orient="vert" idx="1"/>
          </p:nvPr>
        </p:nvSpPr>
        <p:spPr>
          <a:xfrm>
            <a:off x="838200" y="365125"/>
            <a:ext cx="7734300" cy="5811838"/>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880C3ACC-D2EE-9A2C-E119-0968262B048D}"/>
              </a:ext>
            </a:extLst>
          </p:cNvPr>
          <p:cNvSpPr>
            <a:spLocks noGrp="1"/>
          </p:cNvSpPr>
          <p:nvPr>
            <p:ph type="dt" sz="half" idx="10"/>
          </p:nvPr>
        </p:nvSpPr>
        <p:spPr/>
        <p:txBody>
          <a:bodyPr/>
          <a:lstStyle/>
          <a:p>
            <a:fld id="{7A039FE5-76F5-1343-B5C2-63495283173E}" type="datetimeFigureOut">
              <a:rPr lang="nl-NL" smtClean="0"/>
              <a:t>2-11-2022</a:t>
            </a:fld>
            <a:endParaRPr lang="nl-NL"/>
          </a:p>
        </p:txBody>
      </p:sp>
      <p:sp>
        <p:nvSpPr>
          <p:cNvPr id="5" name="Tijdelijke aanduiding voor voettekst 4">
            <a:extLst>
              <a:ext uri="{FF2B5EF4-FFF2-40B4-BE49-F238E27FC236}">
                <a16:creationId xmlns:a16="http://schemas.microsoft.com/office/drawing/2014/main" id="{36DC915E-7E8F-EE71-EE16-DC7B81AAA8E4}"/>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B050D9F6-6BBC-B5AC-AADD-3FBFA21ECEC5}"/>
              </a:ext>
            </a:extLst>
          </p:cNvPr>
          <p:cNvSpPr>
            <a:spLocks noGrp="1"/>
          </p:cNvSpPr>
          <p:nvPr>
            <p:ph type="sldNum" sz="quarter" idx="12"/>
          </p:nvPr>
        </p:nvSpPr>
        <p:spPr/>
        <p:txBody>
          <a:bodyPr/>
          <a:lstStyle/>
          <a:p>
            <a:fld id="{5439253E-275F-8948-8CC9-B29D762BF3A6}" type="slidenum">
              <a:rPr lang="nl-NL" smtClean="0"/>
              <a:t>‹nr.›</a:t>
            </a:fld>
            <a:endParaRPr lang="nl-NL"/>
          </a:p>
        </p:txBody>
      </p:sp>
    </p:spTree>
    <p:extLst>
      <p:ext uri="{BB962C8B-B14F-4D97-AF65-F5344CB8AC3E}">
        <p14:creationId xmlns:p14="http://schemas.microsoft.com/office/powerpoint/2010/main" val="1934766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DE0587D-B766-B4D8-E131-0545F28A7038}"/>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0D17E8CB-6BC8-6F1E-807D-AE83B5676CBC}"/>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01598431-BEBE-26F0-C407-F829992F5A90}"/>
              </a:ext>
            </a:extLst>
          </p:cNvPr>
          <p:cNvSpPr>
            <a:spLocks noGrp="1"/>
          </p:cNvSpPr>
          <p:nvPr>
            <p:ph type="dt" sz="half" idx="10"/>
          </p:nvPr>
        </p:nvSpPr>
        <p:spPr/>
        <p:txBody>
          <a:bodyPr/>
          <a:lstStyle/>
          <a:p>
            <a:fld id="{7A039FE5-76F5-1343-B5C2-63495283173E}" type="datetimeFigureOut">
              <a:rPr lang="nl-NL" smtClean="0"/>
              <a:t>2-11-2022</a:t>
            </a:fld>
            <a:endParaRPr lang="nl-NL"/>
          </a:p>
        </p:txBody>
      </p:sp>
      <p:sp>
        <p:nvSpPr>
          <p:cNvPr id="5" name="Tijdelijke aanduiding voor voettekst 4">
            <a:extLst>
              <a:ext uri="{FF2B5EF4-FFF2-40B4-BE49-F238E27FC236}">
                <a16:creationId xmlns:a16="http://schemas.microsoft.com/office/drawing/2014/main" id="{080AAFA4-F306-87AC-BB54-A77682699F3D}"/>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470197BA-4581-D298-49EC-1667F61A2CDF}"/>
              </a:ext>
            </a:extLst>
          </p:cNvPr>
          <p:cNvSpPr>
            <a:spLocks noGrp="1"/>
          </p:cNvSpPr>
          <p:nvPr>
            <p:ph type="sldNum" sz="quarter" idx="12"/>
          </p:nvPr>
        </p:nvSpPr>
        <p:spPr/>
        <p:txBody>
          <a:bodyPr/>
          <a:lstStyle/>
          <a:p>
            <a:fld id="{5439253E-275F-8948-8CC9-B29D762BF3A6}" type="slidenum">
              <a:rPr lang="nl-NL" smtClean="0"/>
              <a:t>‹nr.›</a:t>
            </a:fld>
            <a:endParaRPr lang="nl-NL"/>
          </a:p>
        </p:txBody>
      </p:sp>
    </p:spTree>
    <p:extLst>
      <p:ext uri="{BB962C8B-B14F-4D97-AF65-F5344CB8AC3E}">
        <p14:creationId xmlns:p14="http://schemas.microsoft.com/office/powerpoint/2010/main" val="7056085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7170066-4451-2FBC-1640-67C72D394055}"/>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B1888141-7C50-98A4-A4B9-73A88568964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Tijdelijke aanduiding voor datum 3">
            <a:extLst>
              <a:ext uri="{FF2B5EF4-FFF2-40B4-BE49-F238E27FC236}">
                <a16:creationId xmlns:a16="http://schemas.microsoft.com/office/drawing/2014/main" id="{C30E3BD9-BDC1-24FC-30B3-17001819887D}"/>
              </a:ext>
            </a:extLst>
          </p:cNvPr>
          <p:cNvSpPr>
            <a:spLocks noGrp="1"/>
          </p:cNvSpPr>
          <p:nvPr>
            <p:ph type="dt" sz="half" idx="10"/>
          </p:nvPr>
        </p:nvSpPr>
        <p:spPr/>
        <p:txBody>
          <a:bodyPr/>
          <a:lstStyle/>
          <a:p>
            <a:fld id="{7A039FE5-76F5-1343-B5C2-63495283173E}" type="datetimeFigureOut">
              <a:rPr lang="nl-NL" smtClean="0"/>
              <a:t>2-11-2022</a:t>
            </a:fld>
            <a:endParaRPr lang="nl-NL"/>
          </a:p>
        </p:txBody>
      </p:sp>
      <p:sp>
        <p:nvSpPr>
          <p:cNvPr id="5" name="Tijdelijke aanduiding voor voettekst 4">
            <a:extLst>
              <a:ext uri="{FF2B5EF4-FFF2-40B4-BE49-F238E27FC236}">
                <a16:creationId xmlns:a16="http://schemas.microsoft.com/office/drawing/2014/main" id="{1792E71D-020A-3547-BDF8-D436446686E4}"/>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43BD984F-E2AF-363D-0B89-3AD671D48A38}"/>
              </a:ext>
            </a:extLst>
          </p:cNvPr>
          <p:cNvSpPr>
            <a:spLocks noGrp="1"/>
          </p:cNvSpPr>
          <p:nvPr>
            <p:ph type="sldNum" sz="quarter" idx="12"/>
          </p:nvPr>
        </p:nvSpPr>
        <p:spPr/>
        <p:txBody>
          <a:bodyPr/>
          <a:lstStyle/>
          <a:p>
            <a:fld id="{5439253E-275F-8948-8CC9-B29D762BF3A6}" type="slidenum">
              <a:rPr lang="nl-NL" smtClean="0"/>
              <a:t>‹nr.›</a:t>
            </a:fld>
            <a:endParaRPr lang="nl-NL"/>
          </a:p>
        </p:txBody>
      </p:sp>
    </p:spTree>
    <p:extLst>
      <p:ext uri="{BB962C8B-B14F-4D97-AF65-F5344CB8AC3E}">
        <p14:creationId xmlns:p14="http://schemas.microsoft.com/office/powerpoint/2010/main" val="38699778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0C3755F-A859-5C50-C3F1-25C4AE1BB4C4}"/>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A6079E1D-00F7-7387-92B7-F234C4BA150B}"/>
              </a:ext>
            </a:extLst>
          </p:cNvPr>
          <p:cNvSpPr>
            <a:spLocks noGrp="1"/>
          </p:cNvSpPr>
          <p:nvPr>
            <p:ph sz="half" idx="1"/>
          </p:nvPr>
        </p:nvSpPr>
        <p:spPr>
          <a:xfrm>
            <a:off x="838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2F79EFEA-7D14-8CF2-EFF8-349BB7F31C9F}"/>
              </a:ext>
            </a:extLst>
          </p:cNvPr>
          <p:cNvSpPr>
            <a:spLocks noGrp="1"/>
          </p:cNvSpPr>
          <p:nvPr>
            <p:ph sz="half" idx="2"/>
          </p:nvPr>
        </p:nvSpPr>
        <p:spPr>
          <a:xfrm>
            <a:off x="6172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BD155531-7E1D-A69B-9BF9-FD56D2598EA6}"/>
              </a:ext>
            </a:extLst>
          </p:cNvPr>
          <p:cNvSpPr>
            <a:spLocks noGrp="1"/>
          </p:cNvSpPr>
          <p:nvPr>
            <p:ph type="dt" sz="half" idx="10"/>
          </p:nvPr>
        </p:nvSpPr>
        <p:spPr/>
        <p:txBody>
          <a:bodyPr/>
          <a:lstStyle/>
          <a:p>
            <a:fld id="{7A039FE5-76F5-1343-B5C2-63495283173E}" type="datetimeFigureOut">
              <a:rPr lang="nl-NL" smtClean="0"/>
              <a:t>2-11-2022</a:t>
            </a:fld>
            <a:endParaRPr lang="nl-NL"/>
          </a:p>
        </p:txBody>
      </p:sp>
      <p:sp>
        <p:nvSpPr>
          <p:cNvPr id="6" name="Tijdelijke aanduiding voor voettekst 5">
            <a:extLst>
              <a:ext uri="{FF2B5EF4-FFF2-40B4-BE49-F238E27FC236}">
                <a16:creationId xmlns:a16="http://schemas.microsoft.com/office/drawing/2014/main" id="{13BA693A-9E37-A863-7FCF-5210209899AE}"/>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59A5656A-A123-3DD6-3581-27364528E236}"/>
              </a:ext>
            </a:extLst>
          </p:cNvPr>
          <p:cNvSpPr>
            <a:spLocks noGrp="1"/>
          </p:cNvSpPr>
          <p:nvPr>
            <p:ph type="sldNum" sz="quarter" idx="12"/>
          </p:nvPr>
        </p:nvSpPr>
        <p:spPr/>
        <p:txBody>
          <a:bodyPr/>
          <a:lstStyle/>
          <a:p>
            <a:fld id="{5439253E-275F-8948-8CC9-B29D762BF3A6}" type="slidenum">
              <a:rPr lang="nl-NL" smtClean="0"/>
              <a:t>‹nr.›</a:t>
            </a:fld>
            <a:endParaRPr lang="nl-NL"/>
          </a:p>
        </p:txBody>
      </p:sp>
    </p:spTree>
    <p:extLst>
      <p:ext uri="{BB962C8B-B14F-4D97-AF65-F5344CB8AC3E}">
        <p14:creationId xmlns:p14="http://schemas.microsoft.com/office/powerpoint/2010/main" val="3747830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BE05C94-E83E-C683-111B-CA64D842892E}"/>
              </a:ext>
            </a:extLst>
          </p:cNvPr>
          <p:cNvSpPr>
            <a:spLocks noGrp="1"/>
          </p:cNvSpPr>
          <p:nvPr>
            <p:ph type="title"/>
          </p:nvPr>
        </p:nvSpPr>
        <p:spPr>
          <a:xfrm>
            <a:off x="839788" y="365125"/>
            <a:ext cx="105156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680FE88F-88EF-D5C5-0EC4-1B72FC3B093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99A754F4-75F1-48C6-FA8D-99682D6C42C6}"/>
              </a:ext>
            </a:extLst>
          </p:cNvPr>
          <p:cNvSpPr>
            <a:spLocks noGrp="1"/>
          </p:cNvSpPr>
          <p:nvPr>
            <p:ph sz="half" idx="2"/>
          </p:nvPr>
        </p:nvSpPr>
        <p:spPr>
          <a:xfrm>
            <a:off x="839788" y="2505075"/>
            <a:ext cx="5157787"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10F62868-D37D-EB0B-6279-BE9FA6637C9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EBA328E9-C59F-77D4-C669-630159113C8D}"/>
              </a:ext>
            </a:extLst>
          </p:cNvPr>
          <p:cNvSpPr>
            <a:spLocks noGrp="1"/>
          </p:cNvSpPr>
          <p:nvPr>
            <p:ph sz="quarter" idx="4"/>
          </p:nvPr>
        </p:nvSpPr>
        <p:spPr>
          <a:xfrm>
            <a:off x="6172200" y="2505075"/>
            <a:ext cx="5183188"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64A10B0C-9853-CCF1-57F1-AC9A3D122034}"/>
              </a:ext>
            </a:extLst>
          </p:cNvPr>
          <p:cNvSpPr>
            <a:spLocks noGrp="1"/>
          </p:cNvSpPr>
          <p:nvPr>
            <p:ph type="dt" sz="half" idx="10"/>
          </p:nvPr>
        </p:nvSpPr>
        <p:spPr/>
        <p:txBody>
          <a:bodyPr/>
          <a:lstStyle/>
          <a:p>
            <a:fld id="{7A039FE5-76F5-1343-B5C2-63495283173E}" type="datetimeFigureOut">
              <a:rPr lang="nl-NL" smtClean="0"/>
              <a:t>2-11-2022</a:t>
            </a:fld>
            <a:endParaRPr lang="nl-NL"/>
          </a:p>
        </p:txBody>
      </p:sp>
      <p:sp>
        <p:nvSpPr>
          <p:cNvPr id="8" name="Tijdelijke aanduiding voor voettekst 7">
            <a:extLst>
              <a:ext uri="{FF2B5EF4-FFF2-40B4-BE49-F238E27FC236}">
                <a16:creationId xmlns:a16="http://schemas.microsoft.com/office/drawing/2014/main" id="{8EC6568E-7483-492C-3688-B52E8C7627BD}"/>
              </a:ext>
            </a:extLst>
          </p:cNvPr>
          <p:cNvSpPr>
            <a:spLocks noGrp="1"/>
          </p:cNvSpPr>
          <p:nvPr>
            <p:ph type="ftr" sz="quarter" idx="11"/>
          </p:nvPr>
        </p:nvSpPr>
        <p:spPr/>
        <p:txBody>
          <a:bodyPr/>
          <a:lstStyle/>
          <a:p>
            <a:endParaRPr lang="nl-NL"/>
          </a:p>
        </p:txBody>
      </p:sp>
      <p:sp>
        <p:nvSpPr>
          <p:cNvPr id="9" name="Tijdelijke aanduiding voor dianummer 8">
            <a:extLst>
              <a:ext uri="{FF2B5EF4-FFF2-40B4-BE49-F238E27FC236}">
                <a16:creationId xmlns:a16="http://schemas.microsoft.com/office/drawing/2014/main" id="{7FE28D42-6F7B-4820-8C04-B1EE74E2398C}"/>
              </a:ext>
            </a:extLst>
          </p:cNvPr>
          <p:cNvSpPr>
            <a:spLocks noGrp="1"/>
          </p:cNvSpPr>
          <p:nvPr>
            <p:ph type="sldNum" sz="quarter" idx="12"/>
          </p:nvPr>
        </p:nvSpPr>
        <p:spPr/>
        <p:txBody>
          <a:bodyPr/>
          <a:lstStyle/>
          <a:p>
            <a:fld id="{5439253E-275F-8948-8CC9-B29D762BF3A6}" type="slidenum">
              <a:rPr lang="nl-NL" smtClean="0"/>
              <a:t>‹nr.›</a:t>
            </a:fld>
            <a:endParaRPr lang="nl-NL"/>
          </a:p>
        </p:txBody>
      </p:sp>
    </p:spTree>
    <p:extLst>
      <p:ext uri="{BB962C8B-B14F-4D97-AF65-F5344CB8AC3E}">
        <p14:creationId xmlns:p14="http://schemas.microsoft.com/office/powerpoint/2010/main" val="5862840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8D47F81-8289-6F1B-E6B5-8416DDE50E6C}"/>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6DC62C9D-B722-1C69-2E06-560CA7462B78}"/>
              </a:ext>
            </a:extLst>
          </p:cNvPr>
          <p:cNvSpPr>
            <a:spLocks noGrp="1"/>
          </p:cNvSpPr>
          <p:nvPr>
            <p:ph type="dt" sz="half" idx="10"/>
          </p:nvPr>
        </p:nvSpPr>
        <p:spPr/>
        <p:txBody>
          <a:bodyPr/>
          <a:lstStyle/>
          <a:p>
            <a:fld id="{7A039FE5-76F5-1343-B5C2-63495283173E}" type="datetimeFigureOut">
              <a:rPr lang="nl-NL" smtClean="0"/>
              <a:t>2-11-2022</a:t>
            </a:fld>
            <a:endParaRPr lang="nl-NL"/>
          </a:p>
        </p:txBody>
      </p:sp>
      <p:sp>
        <p:nvSpPr>
          <p:cNvPr id="4" name="Tijdelijke aanduiding voor voettekst 3">
            <a:extLst>
              <a:ext uri="{FF2B5EF4-FFF2-40B4-BE49-F238E27FC236}">
                <a16:creationId xmlns:a16="http://schemas.microsoft.com/office/drawing/2014/main" id="{8AF17D3B-74B5-25F3-F3AA-E735E581FC09}"/>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014E30D4-C554-4D37-3545-2FFE86CA5A4B}"/>
              </a:ext>
            </a:extLst>
          </p:cNvPr>
          <p:cNvSpPr>
            <a:spLocks noGrp="1"/>
          </p:cNvSpPr>
          <p:nvPr>
            <p:ph type="sldNum" sz="quarter" idx="12"/>
          </p:nvPr>
        </p:nvSpPr>
        <p:spPr/>
        <p:txBody>
          <a:bodyPr/>
          <a:lstStyle/>
          <a:p>
            <a:fld id="{5439253E-275F-8948-8CC9-B29D762BF3A6}" type="slidenum">
              <a:rPr lang="nl-NL" smtClean="0"/>
              <a:t>‹nr.›</a:t>
            </a:fld>
            <a:endParaRPr lang="nl-NL"/>
          </a:p>
        </p:txBody>
      </p:sp>
    </p:spTree>
    <p:extLst>
      <p:ext uri="{BB962C8B-B14F-4D97-AF65-F5344CB8AC3E}">
        <p14:creationId xmlns:p14="http://schemas.microsoft.com/office/powerpoint/2010/main" val="23250190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187AA92B-332B-3DA0-4752-CF742AA567A6}"/>
              </a:ext>
            </a:extLst>
          </p:cNvPr>
          <p:cNvSpPr>
            <a:spLocks noGrp="1"/>
          </p:cNvSpPr>
          <p:nvPr>
            <p:ph type="dt" sz="half" idx="10"/>
          </p:nvPr>
        </p:nvSpPr>
        <p:spPr/>
        <p:txBody>
          <a:bodyPr/>
          <a:lstStyle/>
          <a:p>
            <a:fld id="{7A039FE5-76F5-1343-B5C2-63495283173E}" type="datetimeFigureOut">
              <a:rPr lang="nl-NL" smtClean="0"/>
              <a:t>2-11-2022</a:t>
            </a:fld>
            <a:endParaRPr lang="nl-NL"/>
          </a:p>
        </p:txBody>
      </p:sp>
      <p:sp>
        <p:nvSpPr>
          <p:cNvPr id="3" name="Tijdelijke aanduiding voor voettekst 2">
            <a:extLst>
              <a:ext uri="{FF2B5EF4-FFF2-40B4-BE49-F238E27FC236}">
                <a16:creationId xmlns:a16="http://schemas.microsoft.com/office/drawing/2014/main" id="{B3B7FA5F-7A25-FB74-A69A-CC6D3A3AFBBC}"/>
              </a:ext>
            </a:extLst>
          </p:cNvPr>
          <p:cNvSpPr>
            <a:spLocks noGrp="1"/>
          </p:cNvSpPr>
          <p:nvPr>
            <p:ph type="ftr" sz="quarter" idx="11"/>
          </p:nvPr>
        </p:nvSpPr>
        <p:spPr/>
        <p:txBody>
          <a:bodyPr/>
          <a:lstStyle/>
          <a:p>
            <a:endParaRPr lang="nl-NL"/>
          </a:p>
        </p:txBody>
      </p:sp>
      <p:sp>
        <p:nvSpPr>
          <p:cNvPr id="4" name="Tijdelijke aanduiding voor dianummer 3">
            <a:extLst>
              <a:ext uri="{FF2B5EF4-FFF2-40B4-BE49-F238E27FC236}">
                <a16:creationId xmlns:a16="http://schemas.microsoft.com/office/drawing/2014/main" id="{D574D355-9D62-F3AE-A71E-29EBC62D089A}"/>
              </a:ext>
            </a:extLst>
          </p:cNvPr>
          <p:cNvSpPr>
            <a:spLocks noGrp="1"/>
          </p:cNvSpPr>
          <p:nvPr>
            <p:ph type="sldNum" sz="quarter" idx="12"/>
          </p:nvPr>
        </p:nvSpPr>
        <p:spPr/>
        <p:txBody>
          <a:bodyPr/>
          <a:lstStyle/>
          <a:p>
            <a:fld id="{5439253E-275F-8948-8CC9-B29D762BF3A6}" type="slidenum">
              <a:rPr lang="nl-NL" smtClean="0"/>
              <a:t>‹nr.›</a:t>
            </a:fld>
            <a:endParaRPr lang="nl-NL"/>
          </a:p>
        </p:txBody>
      </p:sp>
    </p:spTree>
    <p:extLst>
      <p:ext uri="{BB962C8B-B14F-4D97-AF65-F5344CB8AC3E}">
        <p14:creationId xmlns:p14="http://schemas.microsoft.com/office/powerpoint/2010/main" val="27543536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C3926B6-833B-5752-5907-5DE1367F8EB3}"/>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B2639FF1-C342-F37E-3572-C95C8BA2A20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B68D804F-576C-82A4-CC63-04BA6396F3A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03CB2227-4B0E-8EF8-E7E6-43264B07BAE3}"/>
              </a:ext>
            </a:extLst>
          </p:cNvPr>
          <p:cNvSpPr>
            <a:spLocks noGrp="1"/>
          </p:cNvSpPr>
          <p:nvPr>
            <p:ph type="dt" sz="half" idx="10"/>
          </p:nvPr>
        </p:nvSpPr>
        <p:spPr/>
        <p:txBody>
          <a:bodyPr/>
          <a:lstStyle/>
          <a:p>
            <a:fld id="{7A039FE5-76F5-1343-B5C2-63495283173E}" type="datetimeFigureOut">
              <a:rPr lang="nl-NL" smtClean="0"/>
              <a:t>2-11-2022</a:t>
            </a:fld>
            <a:endParaRPr lang="nl-NL"/>
          </a:p>
        </p:txBody>
      </p:sp>
      <p:sp>
        <p:nvSpPr>
          <p:cNvPr id="6" name="Tijdelijke aanduiding voor voettekst 5">
            <a:extLst>
              <a:ext uri="{FF2B5EF4-FFF2-40B4-BE49-F238E27FC236}">
                <a16:creationId xmlns:a16="http://schemas.microsoft.com/office/drawing/2014/main" id="{2F0D6510-AFB6-8FB1-AE44-2355DDD605EE}"/>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EBBACA68-7369-548D-47F2-62B50F30391D}"/>
              </a:ext>
            </a:extLst>
          </p:cNvPr>
          <p:cNvSpPr>
            <a:spLocks noGrp="1"/>
          </p:cNvSpPr>
          <p:nvPr>
            <p:ph type="sldNum" sz="quarter" idx="12"/>
          </p:nvPr>
        </p:nvSpPr>
        <p:spPr/>
        <p:txBody>
          <a:bodyPr/>
          <a:lstStyle/>
          <a:p>
            <a:fld id="{5439253E-275F-8948-8CC9-B29D762BF3A6}" type="slidenum">
              <a:rPr lang="nl-NL" smtClean="0"/>
              <a:t>‹nr.›</a:t>
            </a:fld>
            <a:endParaRPr lang="nl-NL"/>
          </a:p>
        </p:txBody>
      </p:sp>
    </p:spTree>
    <p:extLst>
      <p:ext uri="{BB962C8B-B14F-4D97-AF65-F5344CB8AC3E}">
        <p14:creationId xmlns:p14="http://schemas.microsoft.com/office/powerpoint/2010/main" val="28598773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AF37E47-9AF4-51E3-4359-1226C54AE5D5}"/>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87D12CD3-EEB7-A2C1-8CA4-69D456713D9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p>
        </p:txBody>
      </p:sp>
      <p:sp>
        <p:nvSpPr>
          <p:cNvPr id="4" name="Tijdelijke aanduiding voor tekst 3">
            <a:extLst>
              <a:ext uri="{FF2B5EF4-FFF2-40B4-BE49-F238E27FC236}">
                <a16:creationId xmlns:a16="http://schemas.microsoft.com/office/drawing/2014/main" id="{6739907B-8582-088D-EACA-6DECB095BDB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4F1D299C-6981-FC3B-8008-9B8A5487B152}"/>
              </a:ext>
            </a:extLst>
          </p:cNvPr>
          <p:cNvSpPr>
            <a:spLocks noGrp="1"/>
          </p:cNvSpPr>
          <p:nvPr>
            <p:ph type="dt" sz="half" idx="10"/>
          </p:nvPr>
        </p:nvSpPr>
        <p:spPr/>
        <p:txBody>
          <a:bodyPr/>
          <a:lstStyle/>
          <a:p>
            <a:fld id="{7A039FE5-76F5-1343-B5C2-63495283173E}" type="datetimeFigureOut">
              <a:rPr lang="nl-NL" smtClean="0"/>
              <a:t>2-11-2022</a:t>
            </a:fld>
            <a:endParaRPr lang="nl-NL"/>
          </a:p>
        </p:txBody>
      </p:sp>
      <p:sp>
        <p:nvSpPr>
          <p:cNvPr id="6" name="Tijdelijke aanduiding voor voettekst 5">
            <a:extLst>
              <a:ext uri="{FF2B5EF4-FFF2-40B4-BE49-F238E27FC236}">
                <a16:creationId xmlns:a16="http://schemas.microsoft.com/office/drawing/2014/main" id="{7716BF90-3775-6C5B-01CD-5647C0E2EA4E}"/>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727B3356-0503-2D16-16A7-DF9681C152B2}"/>
              </a:ext>
            </a:extLst>
          </p:cNvPr>
          <p:cNvSpPr>
            <a:spLocks noGrp="1"/>
          </p:cNvSpPr>
          <p:nvPr>
            <p:ph type="sldNum" sz="quarter" idx="12"/>
          </p:nvPr>
        </p:nvSpPr>
        <p:spPr/>
        <p:txBody>
          <a:bodyPr/>
          <a:lstStyle/>
          <a:p>
            <a:fld id="{5439253E-275F-8948-8CC9-B29D762BF3A6}" type="slidenum">
              <a:rPr lang="nl-NL" smtClean="0"/>
              <a:t>‹nr.›</a:t>
            </a:fld>
            <a:endParaRPr lang="nl-NL"/>
          </a:p>
        </p:txBody>
      </p:sp>
    </p:spTree>
    <p:extLst>
      <p:ext uri="{BB962C8B-B14F-4D97-AF65-F5344CB8AC3E}">
        <p14:creationId xmlns:p14="http://schemas.microsoft.com/office/powerpoint/2010/main" val="37883425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4F31D055-2C7B-7999-BB99-4823F99ABD1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82B8E7E9-B1C3-3AD7-D0C5-D86B88FCE09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52719316-C7A0-49A0-8BD0-230CF352792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A039FE5-76F5-1343-B5C2-63495283173E}" type="datetimeFigureOut">
              <a:rPr lang="nl-NL" smtClean="0"/>
              <a:t>2-11-2022</a:t>
            </a:fld>
            <a:endParaRPr lang="nl-NL"/>
          </a:p>
        </p:txBody>
      </p:sp>
      <p:sp>
        <p:nvSpPr>
          <p:cNvPr id="5" name="Tijdelijke aanduiding voor voettekst 4">
            <a:extLst>
              <a:ext uri="{FF2B5EF4-FFF2-40B4-BE49-F238E27FC236}">
                <a16:creationId xmlns:a16="http://schemas.microsoft.com/office/drawing/2014/main" id="{D20E7C78-44E8-48AE-1A70-8AC59FB29DE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a:extLst>
              <a:ext uri="{FF2B5EF4-FFF2-40B4-BE49-F238E27FC236}">
                <a16:creationId xmlns:a16="http://schemas.microsoft.com/office/drawing/2014/main" id="{8FAECE35-1B7F-2ECB-E3FC-335F9575BEE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439253E-275F-8948-8CC9-B29D762BF3A6}" type="slidenum">
              <a:rPr lang="nl-NL" smtClean="0"/>
              <a:t>‹nr.›</a:t>
            </a:fld>
            <a:endParaRPr lang="nl-NL"/>
          </a:p>
        </p:txBody>
      </p:sp>
    </p:spTree>
    <p:extLst>
      <p:ext uri="{BB962C8B-B14F-4D97-AF65-F5344CB8AC3E}">
        <p14:creationId xmlns:p14="http://schemas.microsoft.com/office/powerpoint/2010/main" val="263268709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8" name="Rectangle 1037">
            <a:extLst>
              <a:ext uri="{FF2B5EF4-FFF2-40B4-BE49-F238E27FC236}">
                <a16:creationId xmlns:a16="http://schemas.microsoft.com/office/drawing/2014/main" id="{55666830-9A19-4E01-8505-D6C7F9AC56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Afbeelding 3">
            <a:extLst>
              <a:ext uri="{FF2B5EF4-FFF2-40B4-BE49-F238E27FC236}">
                <a16:creationId xmlns:a16="http://schemas.microsoft.com/office/drawing/2014/main" id="{BEE18F21-CFE8-4FA3-A70B-B23860576338}"/>
              </a:ext>
            </a:extLst>
          </p:cNvPr>
          <p:cNvPicPr>
            <a:picLocks noChangeAspect="1"/>
          </p:cNvPicPr>
          <p:nvPr/>
        </p:nvPicPr>
        <p:blipFill rotWithShape="1">
          <a:blip r:embed="rId2"/>
          <a:srcRect t="4163" r="2" b="10982"/>
          <a:stretch/>
        </p:blipFill>
        <p:spPr>
          <a:xfrm>
            <a:off x="4110127" y="10"/>
            <a:ext cx="8081873" cy="6857990"/>
          </a:xfrm>
          <a:custGeom>
            <a:avLst/>
            <a:gdLst/>
            <a:ahLst/>
            <a:cxnLst/>
            <a:rect l="l" t="t" r="r" b="b"/>
            <a:pathLst>
              <a:path w="8081873" h="6858000">
                <a:moveTo>
                  <a:pt x="0" y="0"/>
                </a:moveTo>
                <a:lnTo>
                  <a:pt x="8081873" y="0"/>
                </a:lnTo>
                <a:lnTo>
                  <a:pt x="8081873" y="6858000"/>
                </a:lnTo>
                <a:lnTo>
                  <a:pt x="0" y="6858000"/>
                </a:lnTo>
                <a:lnTo>
                  <a:pt x="68897" y="6734633"/>
                </a:lnTo>
                <a:cubicBezTo>
                  <a:pt x="558802" y="5812845"/>
                  <a:pt x="848920" y="4668597"/>
                  <a:pt x="848920" y="3429000"/>
                </a:cubicBezTo>
                <a:cubicBezTo>
                  <a:pt x="848920" y="2189404"/>
                  <a:pt x="558802" y="1045156"/>
                  <a:pt x="68897" y="123368"/>
                </a:cubicBezTo>
                <a:close/>
              </a:path>
            </a:pathLst>
          </a:custGeom>
        </p:spPr>
      </p:pic>
      <p:sp useBgFill="1">
        <p:nvSpPr>
          <p:cNvPr id="1040" name="Freeform: Shape 1039">
            <a:extLst>
              <a:ext uri="{FF2B5EF4-FFF2-40B4-BE49-F238E27FC236}">
                <a16:creationId xmlns:a16="http://schemas.microsoft.com/office/drawing/2014/main" id="{AE9FC877-7FB6-4D22-9988-35420644E2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959047" cy="6858000"/>
          </a:xfrm>
          <a:custGeom>
            <a:avLst/>
            <a:gdLst>
              <a:gd name="connsiteX0" fmla="*/ 0 w 4959047"/>
              <a:gd name="connsiteY0" fmla="*/ 0 h 6858000"/>
              <a:gd name="connsiteX1" fmla="*/ 4110127 w 4959047"/>
              <a:gd name="connsiteY1" fmla="*/ 0 h 6858000"/>
              <a:gd name="connsiteX2" fmla="*/ 4179024 w 4959047"/>
              <a:gd name="connsiteY2" fmla="*/ 123368 h 6858000"/>
              <a:gd name="connsiteX3" fmla="*/ 4959047 w 4959047"/>
              <a:gd name="connsiteY3" fmla="*/ 3429000 h 6858000"/>
              <a:gd name="connsiteX4" fmla="*/ 4179024 w 4959047"/>
              <a:gd name="connsiteY4" fmla="*/ 6734633 h 6858000"/>
              <a:gd name="connsiteX5" fmla="*/ 4110127 w 4959047"/>
              <a:gd name="connsiteY5" fmla="*/ 6858000 h 6858000"/>
              <a:gd name="connsiteX6" fmla="*/ 0 w 4959047"/>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959047" h="6858000">
                <a:moveTo>
                  <a:pt x="0" y="0"/>
                </a:moveTo>
                <a:lnTo>
                  <a:pt x="4110127" y="0"/>
                </a:lnTo>
                <a:lnTo>
                  <a:pt x="4179024" y="123368"/>
                </a:lnTo>
                <a:cubicBezTo>
                  <a:pt x="4668929" y="1045156"/>
                  <a:pt x="4959047" y="2189404"/>
                  <a:pt x="4959047" y="3429000"/>
                </a:cubicBezTo>
                <a:cubicBezTo>
                  <a:pt x="4959047" y="4668597"/>
                  <a:pt x="4668929" y="5812845"/>
                  <a:pt x="4179024" y="6734633"/>
                </a:cubicBezTo>
                <a:lnTo>
                  <a:pt x="4110127" y="6858000"/>
                </a:lnTo>
                <a:lnTo>
                  <a:pt x="0" y="6858000"/>
                </a:lnTo>
                <a:close/>
              </a:path>
            </a:pathLst>
          </a:custGeom>
          <a:ln w="9525">
            <a:solidFill>
              <a:schemeClr val="tx2">
                <a:lumMod val="10000"/>
                <a:lumOff val="90000"/>
              </a:schemeClr>
            </a:solidFill>
          </a:ln>
          <a:effectLst>
            <a:outerShdw blurRad="50800" dist="38100" algn="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042" name="Freeform: Shape 1041">
            <a:extLst>
              <a:ext uri="{FF2B5EF4-FFF2-40B4-BE49-F238E27FC236}">
                <a16:creationId xmlns:a16="http://schemas.microsoft.com/office/drawing/2014/main" id="{E41809D1-F12E-46BB-B804-5F209D325E8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948887" cy="6858000"/>
          </a:xfrm>
          <a:custGeom>
            <a:avLst/>
            <a:gdLst>
              <a:gd name="connsiteX0" fmla="*/ 0 w 4948887"/>
              <a:gd name="connsiteY0" fmla="*/ 0 h 6858000"/>
              <a:gd name="connsiteX1" fmla="*/ 4099967 w 4948887"/>
              <a:gd name="connsiteY1" fmla="*/ 0 h 6858000"/>
              <a:gd name="connsiteX2" fmla="*/ 4168864 w 4948887"/>
              <a:gd name="connsiteY2" fmla="*/ 123368 h 6858000"/>
              <a:gd name="connsiteX3" fmla="*/ 4948887 w 4948887"/>
              <a:gd name="connsiteY3" fmla="*/ 3429000 h 6858000"/>
              <a:gd name="connsiteX4" fmla="*/ 4168864 w 4948887"/>
              <a:gd name="connsiteY4" fmla="*/ 6734633 h 6858000"/>
              <a:gd name="connsiteX5" fmla="*/ 4099967 w 4948887"/>
              <a:gd name="connsiteY5" fmla="*/ 6858000 h 6858000"/>
              <a:gd name="connsiteX6" fmla="*/ 0 w 4948887"/>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948887" h="6858000">
                <a:moveTo>
                  <a:pt x="0" y="0"/>
                </a:moveTo>
                <a:lnTo>
                  <a:pt x="4099967" y="0"/>
                </a:lnTo>
                <a:lnTo>
                  <a:pt x="4168864" y="123368"/>
                </a:lnTo>
                <a:cubicBezTo>
                  <a:pt x="4658769" y="1045156"/>
                  <a:pt x="4948887" y="2189404"/>
                  <a:pt x="4948887" y="3429000"/>
                </a:cubicBezTo>
                <a:cubicBezTo>
                  <a:pt x="4948887" y="4668597"/>
                  <a:pt x="4658769" y="5812845"/>
                  <a:pt x="4168864" y="6734633"/>
                </a:cubicBezTo>
                <a:lnTo>
                  <a:pt x="4099967"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el 1">
            <a:extLst>
              <a:ext uri="{FF2B5EF4-FFF2-40B4-BE49-F238E27FC236}">
                <a16:creationId xmlns:a16="http://schemas.microsoft.com/office/drawing/2014/main" id="{A4C41274-118C-D493-AC35-160579AD851A}"/>
              </a:ext>
            </a:extLst>
          </p:cNvPr>
          <p:cNvSpPr>
            <a:spLocks noGrp="1"/>
          </p:cNvSpPr>
          <p:nvPr>
            <p:ph type="ctrTitle"/>
          </p:nvPr>
        </p:nvSpPr>
        <p:spPr>
          <a:xfrm>
            <a:off x="477981" y="1122363"/>
            <a:ext cx="4023360" cy="3204134"/>
          </a:xfrm>
        </p:spPr>
        <p:txBody>
          <a:bodyPr anchor="b">
            <a:normAutofit/>
          </a:bodyPr>
          <a:lstStyle/>
          <a:p>
            <a:pPr algn="l"/>
            <a:r>
              <a:rPr lang="nl-NL" sz="4800"/>
              <a:t>HUISVESTING EN HYGIËNE</a:t>
            </a:r>
          </a:p>
        </p:txBody>
      </p:sp>
      <p:sp>
        <p:nvSpPr>
          <p:cNvPr id="3" name="Ondertitel 2">
            <a:extLst>
              <a:ext uri="{FF2B5EF4-FFF2-40B4-BE49-F238E27FC236}">
                <a16:creationId xmlns:a16="http://schemas.microsoft.com/office/drawing/2014/main" id="{A6A3E0B5-0D66-7D07-775C-A20FEB09820C}"/>
              </a:ext>
            </a:extLst>
          </p:cNvPr>
          <p:cNvSpPr>
            <a:spLocks noGrp="1"/>
          </p:cNvSpPr>
          <p:nvPr>
            <p:ph type="subTitle" idx="1"/>
          </p:nvPr>
        </p:nvSpPr>
        <p:spPr>
          <a:xfrm>
            <a:off x="477981" y="4872922"/>
            <a:ext cx="3933306" cy="1208141"/>
          </a:xfrm>
        </p:spPr>
        <p:txBody>
          <a:bodyPr>
            <a:normAutofit/>
          </a:bodyPr>
          <a:lstStyle/>
          <a:p>
            <a:pPr algn="l"/>
            <a:r>
              <a:rPr lang="nl-NL" sz="2000"/>
              <a:t>Niveau 2: blok 2 les 2</a:t>
            </a:r>
          </a:p>
        </p:txBody>
      </p:sp>
      <p:sp>
        <p:nvSpPr>
          <p:cNvPr id="1044" name="Rectangle 1043">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46" name="Rectangle 1045">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402336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1139510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4AC5506-6312-4701-8D3C-40187889A94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51752"/>
            <a:ext cx="12192000" cy="73655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EF61B0AD-DD3C-483A-883F-C220AD45FDC7}"/>
              </a:ext>
            </a:extLst>
          </p:cNvPr>
          <p:cNvSpPr>
            <a:spLocks noGrp="1"/>
          </p:cNvSpPr>
          <p:nvPr>
            <p:ph type="title"/>
          </p:nvPr>
        </p:nvSpPr>
        <p:spPr>
          <a:xfrm>
            <a:off x="556532" y="643467"/>
            <a:ext cx="11210925" cy="744836"/>
          </a:xfrm>
        </p:spPr>
        <p:txBody>
          <a:bodyPr vert="horz" lIns="91440" tIns="45720" rIns="91440" bIns="45720" rtlCol="0" anchor="ctr">
            <a:normAutofit/>
          </a:bodyPr>
          <a:lstStyle/>
          <a:p>
            <a:pPr algn="ctr"/>
            <a:r>
              <a:rPr lang="en-US" sz="3200" kern="1200">
                <a:solidFill>
                  <a:schemeClr val="bg1"/>
                </a:solidFill>
                <a:latin typeface="+mj-lt"/>
                <a:ea typeface="+mj-ea"/>
                <a:cs typeface="+mj-cs"/>
              </a:rPr>
              <a:t>Hond en kat</a:t>
            </a:r>
          </a:p>
        </p:txBody>
      </p:sp>
      <p:pic>
        <p:nvPicPr>
          <p:cNvPr id="5" name="Tijdelijke aanduiding voor inhoud 4">
            <a:extLst>
              <a:ext uri="{FF2B5EF4-FFF2-40B4-BE49-F238E27FC236}">
                <a16:creationId xmlns:a16="http://schemas.microsoft.com/office/drawing/2014/main" id="{3117D012-9EF7-4D37-BF4D-52A0F79D0674}"/>
              </a:ext>
            </a:extLst>
          </p:cNvPr>
          <p:cNvPicPr>
            <a:picLocks noGrp="1" noChangeAspect="1"/>
          </p:cNvPicPr>
          <p:nvPr>
            <p:ph idx="1"/>
          </p:nvPr>
        </p:nvPicPr>
        <p:blipFill rotWithShape="1">
          <a:blip r:embed="rId2"/>
          <a:srcRect l="4163" t="12682" r="6133" b="13769"/>
          <a:stretch/>
        </p:blipFill>
        <p:spPr>
          <a:xfrm>
            <a:off x="1332101" y="1675227"/>
            <a:ext cx="9527798" cy="4394199"/>
          </a:xfrm>
          <a:prstGeom prst="rect">
            <a:avLst/>
          </a:prstGeom>
        </p:spPr>
      </p:pic>
    </p:spTree>
    <p:extLst>
      <p:ext uri="{BB962C8B-B14F-4D97-AF65-F5344CB8AC3E}">
        <p14:creationId xmlns:p14="http://schemas.microsoft.com/office/powerpoint/2010/main" val="65390302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289ED1AA-8684-4D37-B208-8777E1A778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Graphic 33">
            <a:extLst>
              <a:ext uri="{FF2B5EF4-FFF2-40B4-BE49-F238E27FC236}">
                <a16:creationId xmlns:a16="http://schemas.microsoft.com/office/drawing/2014/main" id="{4180E01B-B1F4-437C-807D-1C930718EE6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310784" y="0"/>
            <a:ext cx="9570431" cy="6858000"/>
          </a:xfrm>
          <a:custGeom>
            <a:avLst/>
            <a:gdLst>
              <a:gd name="connsiteX0" fmla="*/ 7178288 w 7187261"/>
              <a:gd name="connsiteY0" fmla="*/ 2604802 h 5150263"/>
              <a:gd name="connsiteX1" fmla="*/ 7169335 w 7187261"/>
              <a:gd name="connsiteY1" fmla="*/ 2328577 h 5150263"/>
              <a:gd name="connsiteX2" fmla="*/ 7060845 w 7187261"/>
              <a:gd name="connsiteY2" fmla="*/ 1661160 h 5150263"/>
              <a:gd name="connsiteX3" fmla="*/ 6212263 w 7187261"/>
              <a:gd name="connsiteY3" fmla="*/ 243840 h 5150263"/>
              <a:gd name="connsiteX4" fmla="*/ 5953564 w 7187261"/>
              <a:gd name="connsiteY4" fmla="*/ 0 h 5150263"/>
              <a:gd name="connsiteX5" fmla="*/ 1408615 w 7187261"/>
              <a:gd name="connsiteY5" fmla="*/ 0 h 5150263"/>
              <a:gd name="connsiteX6" fmla="*/ 805111 w 7187261"/>
              <a:gd name="connsiteY6" fmla="*/ 676275 h 5150263"/>
              <a:gd name="connsiteX7" fmla="*/ 104928 w 7187261"/>
              <a:gd name="connsiteY7" fmla="*/ 2183035 h 5150263"/>
              <a:gd name="connsiteX8" fmla="*/ 51588 w 7187261"/>
              <a:gd name="connsiteY8" fmla="*/ 2400014 h 5150263"/>
              <a:gd name="connsiteX9" fmla="*/ 41301 w 7187261"/>
              <a:gd name="connsiteY9" fmla="*/ 2424208 h 5150263"/>
              <a:gd name="connsiteX10" fmla="*/ 119692 w 7187261"/>
              <a:gd name="connsiteY10" fmla="*/ 1834801 h 5150263"/>
              <a:gd name="connsiteX11" fmla="*/ 870071 w 7187261"/>
              <a:gd name="connsiteY11" fmla="*/ 462248 h 5150263"/>
              <a:gd name="connsiteX12" fmla="*/ 1389279 w 7187261"/>
              <a:gd name="connsiteY12" fmla="*/ 476 h 5150263"/>
              <a:gd name="connsiteX13" fmla="*/ 1320223 w 7187261"/>
              <a:gd name="connsiteY13" fmla="*/ 476 h 5150263"/>
              <a:gd name="connsiteX14" fmla="*/ 423158 w 7187261"/>
              <a:gd name="connsiteY14" fmla="*/ 989743 h 5150263"/>
              <a:gd name="connsiteX15" fmla="*/ 25585 w 7187261"/>
              <a:gd name="connsiteY15" fmla="*/ 2113693 h 5150263"/>
              <a:gd name="connsiteX16" fmla="*/ 2344 w 7187261"/>
              <a:gd name="connsiteY16" fmla="*/ 2725865 h 5150263"/>
              <a:gd name="connsiteX17" fmla="*/ 447256 w 7187261"/>
              <a:gd name="connsiteY17" fmla="*/ 4210717 h 5150263"/>
              <a:gd name="connsiteX18" fmla="*/ 1138962 w 7187261"/>
              <a:gd name="connsiteY18" fmla="*/ 4988910 h 5150263"/>
              <a:gd name="connsiteX19" fmla="*/ 1348512 w 7187261"/>
              <a:gd name="connsiteY19" fmla="*/ 5146834 h 5150263"/>
              <a:gd name="connsiteX20" fmla="*/ 1422712 w 7187261"/>
              <a:gd name="connsiteY20" fmla="*/ 5146834 h 5150263"/>
              <a:gd name="connsiteX21" fmla="*/ 480594 w 7187261"/>
              <a:gd name="connsiteY21" fmla="*/ 4187952 h 5150263"/>
              <a:gd name="connsiteX22" fmla="*/ 398679 w 7187261"/>
              <a:gd name="connsiteY22" fmla="*/ 4046125 h 5150263"/>
              <a:gd name="connsiteX23" fmla="*/ 411823 w 7187261"/>
              <a:gd name="connsiteY23" fmla="*/ 4053078 h 5150263"/>
              <a:gd name="connsiteX24" fmla="*/ 1439380 w 7187261"/>
              <a:gd name="connsiteY24" fmla="*/ 5147405 h 5150263"/>
              <a:gd name="connsiteX25" fmla="*/ 5710010 w 7187261"/>
              <a:gd name="connsiteY25" fmla="*/ 5150263 h 5150263"/>
              <a:gd name="connsiteX26" fmla="*/ 5999665 w 7187261"/>
              <a:gd name="connsiteY26" fmla="*/ 4910900 h 5150263"/>
              <a:gd name="connsiteX27" fmla="*/ 6954165 w 7187261"/>
              <a:gd name="connsiteY27" fmla="*/ 3545777 h 5150263"/>
              <a:gd name="connsiteX28" fmla="*/ 7137712 w 7187261"/>
              <a:gd name="connsiteY28" fmla="*/ 2799207 h 5150263"/>
              <a:gd name="connsiteX29" fmla="*/ 7142951 w 7187261"/>
              <a:gd name="connsiteY29" fmla="*/ 2754535 h 5150263"/>
              <a:gd name="connsiteX30" fmla="*/ 7149428 w 7187261"/>
              <a:gd name="connsiteY30" fmla="*/ 2774823 h 5150263"/>
              <a:gd name="connsiteX31" fmla="*/ 7066465 w 7187261"/>
              <a:gd name="connsiteY31" fmla="*/ 3465672 h 5150263"/>
              <a:gd name="connsiteX32" fmla="*/ 6452578 w 7187261"/>
              <a:gd name="connsiteY32" fmla="*/ 4552760 h 5150263"/>
              <a:gd name="connsiteX33" fmla="*/ 5752110 w 7187261"/>
              <a:gd name="connsiteY33" fmla="*/ 5150263 h 5150263"/>
              <a:gd name="connsiteX34" fmla="*/ 5827643 w 7187261"/>
              <a:gd name="connsiteY34" fmla="*/ 5150263 h 5150263"/>
              <a:gd name="connsiteX35" fmla="*/ 6642793 w 7187261"/>
              <a:gd name="connsiteY35" fmla="*/ 4389406 h 5150263"/>
              <a:gd name="connsiteX36" fmla="*/ 7102469 w 7187261"/>
              <a:gd name="connsiteY36" fmla="*/ 3490817 h 5150263"/>
              <a:gd name="connsiteX37" fmla="*/ 7187242 w 7187261"/>
              <a:gd name="connsiteY37" fmla="*/ 2990183 h 5150263"/>
              <a:gd name="connsiteX38" fmla="*/ 7178288 w 7187261"/>
              <a:gd name="connsiteY38" fmla="*/ 2604802 h 5150263"/>
              <a:gd name="connsiteX39" fmla="*/ 6342565 w 7187261"/>
              <a:gd name="connsiteY39" fmla="*/ 441389 h 5150263"/>
              <a:gd name="connsiteX40" fmla="*/ 7126567 w 7187261"/>
              <a:gd name="connsiteY40" fmla="*/ 2355056 h 5150263"/>
              <a:gd name="connsiteX41" fmla="*/ 6342565 w 7187261"/>
              <a:gd name="connsiteY41" fmla="*/ 441389 h 51502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7187261" h="5150263">
                <a:moveTo>
                  <a:pt x="7178288" y="2604802"/>
                </a:moveTo>
                <a:cubicBezTo>
                  <a:pt x="7168763" y="2513076"/>
                  <a:pt x="7174478" y="2420684"/>
                  <a:pt x="7169335" y="2328577"/>
                </a:cubicBezTo>
                <a:cubicBezTo>
                  <a:pt x="7156952" y="2102882"/>
                  <a:pt x="7120586" y="1879149"/>
                  <a:pt x="7060845" y="1661160"/>
                </a:cubicBezTo>
                <a:cubicBezTo>
                  <a:pt x="6910588" y="1121007"/>
                  <a:pt x="6617428" y="631374"/>
                  <a:pt x="6212263" y="243840"/>
                </a:cubicBezTo>
                <a:cubicBezTo>
                  <a:pt x="6126538" y="162496"/>
                  <a:pt x="6040813" y="80201"/>
                  <a:pt x="5953564" y="0"/>
                </a:cubicBezTo>
                <a:lnTo>
                  <a:pt x="1408615" y="0"/>
                </a:lnTo>
                <a:cubicBezTo>
                  <a:pt x="1180967" y="200316"/>
                  <a:pt x="978332" y="427387"/>
                  <a:pt x="805111" y="676275"/>
                </a:cubicBezTo>
                <a:cubicBezTo>
                  <a:pt x="481261" y="1136523"/>
                  <a:pt x="252089" y="1640872"/>
                  <a:pt x="104928" y="2183035"/>
                </a:cubicBezTo>
                <a:cubicBezTo>
                  <a:pt x="85878" y="2254853"/>
                  <a:pt x="69495" y="2327720"/>
                  <a:pt x="51588" y="2400014"/>
                </a:cubicBezTo>
                <a:cubicBezTo>
                  <a:pt x="49683" y="2407634"/>
                  <a:pt x="51588" y="2416969"/>
                  <a:pt x="41301" y="2424208"/>
                </a:cubicBezTo>
                <a:cubicBezTo>
                  <a:pt x="45900" y="2225469"/>
                  <a:pt x="72186" y="2027834"/>
                  <a:pt x="119692" y="1834801"/>
                </a:cubicBezTo>
                <a:cubicBezTo>
                  <a:pt x="247993" y="1310926"/>
                  <a:pt x="506121" y="857726"/>
                  <a:pt x="870071" y="462248"/>
                </a:cubicBezTo>
                <a:cubicBezTo>
                  <a:pt x="1027729" y="291823"/>
                  <a:pt x="1201617" y="137169"/>
                  <a:pt x="1389279" y="476"/>
                </a:cubicBezTo>
                <a:lnTo>
                  <a:pt x="1320223" y="476"/>
                </a:lnTo>
                <a:cubicBezTo>
                  <a:pt x="960844" y="274320"/>
                  <a:pt x="656330" y="599123"/>
                  <a:pt x="423158" y="989743"/>
                </a:cubicBezTo>
                <a:cubicBezTo>
                  <a:pt x="215608" y="1337596"/>
                  <a:pt x="80258" y="1711357"/>
                  <a:pt x="25585" y="2113693"/>
                </a:cubicBezTo>
                <a:cubicBezTo>
                  <a:pt x="-2705" y="2316480"/>
                  <a:pt x="-2228" y="2521077"/>
                  <a:pt x="2344" y="2725865"/>
                </a:cubicBezTo>
                <a:cubicBezTo>
                  <a:pt x="14155" y="3261932"/>
                  <a:pt x="170650" y="3754565"/>
                  <a:pt x="447256" y="4210717"/>
                </a:cubicBezTo>
                <a:cubicBezTo>
                  <a:pt x="629851" y="4511612"/>
                  <a:pt x="866356" y="4767167"/>
                  <a:pt x="1138962" y="4988910"/>
                </a:cubicBezTo>
                <a:cubicBezTo>
                  <a:pt x="1207161" y="5044345"/>
                  <a:pt x="1277008" y="5096990"/>
                  <a:pt x="1348512" y="5146834"/>
                </a:cubicBezTo>
                <a:lnTo>
                  <a:pt x="1422712" y="5146834"/>
                </a:lnTo>
                <a:cubicBezTo>
                  <a:pt x="1043426" y="4892802"/>
                  <a:pt x="724720" y="4577334"/>
                  <a:pt x="480594" y="4187952"/>
                </a:cubicBezTo>
                <a:cubicBezTo>
                  <a:pt x="452019" y="4141851"/>
                  <a:pt x="423444" y="4095179"/>
                  <a:pt x="398679" y="4046125"/>
                </a:cubicBezTo>
                <a:cubicBezTo>
                  <a:pt x="407442" y="4043267"/>
                  <a:pt x="409156" y="4048982"/>
                  <a:pt x="411823" y="4053078"/>
                </a:cubicBezTo>
                <a:cubicBezTo>
                  <a:pt x="683572" y="4484656"/>
                  <a:pt x="1033139" y="4842701"/>
                  <a:pt x="1439380" y="5147405"/>
                </a:cubicBezTo>
                <a:lnTo>
                  <a:pt x="5710010" y="5150263"/>
                </a:lnTo>
                <a:cubicBezTo>
                  <a:pt x="5810594" y="5075482"/>
                  <a:pt x="5907272" y="4995587"/>
                  <a:pt x="5999665" y="4910900"/>
                </a:cubicBezTo>
                <a:cubicBezTo>
                  <a:pt x="6418765" y="4526661"/>
                  <a:pt x="6746901" y="4078129"/>
                  <a:pt x="6954165" y="3545777"/>
                </a:cubicBezTo>
                <a:cubicBezTo>
                  <a:pt x="7048234" y="3306175"/>
                  <a:pt x="7109956" y="3055115"/>
                  <a:pt x="7137712" y="2799207"/>
                </a:cubicBezTo>
                <a:cubicBezTo>
                  <a:pt x="7139236" y="2784920"/>
                  <a:pt x="7141046" y="2770632"/>
                  <a:pt x="7142951" y="2754535"/>
                </a:cubicBezTo>
                <a:cubicBezTo>
                  <a:pt x="7151714" y="2760440"/>
                  <a:pt x="7149237" y="2768441"/>
                  <a:pt x="7149428" y="2774823"/>
                </a:cubicBezTo>
                <a:cubicBezTo>
                  <a:pt x="7156743" y="3007967"/>
                  <a:pt x="7128777" y="3240881"/>
                  <a:pt x="7066465" y="3465672"/>
                </a:cubicBezTo>
                <a:cubicBezTo>
                  <a:pt x="6952165" y="3878580"/>
                  <a:pt x="6737948" y="4235863"/>
                  <a:pt x="6452578" y="4552760"/>
                </a:cubicBezTo>
                <a:cubicBezTo>
                  <a:pt x="6244553" y="4783836"/>
                  <a:pt x="6008809" y="4980242"/>
                  <a:pt x="5752110" y="5150263"/>
                </a:cubicBezTo>
                <a:lnTo>
                  <a:pt x="5827643" y="5150263"/>
                </a:lnTo>
                <a:cubicBezTo>
                  <a:pt x="6136539" y="4938904"/>
                  <a:pt x="6412192" y="4689348"/>
                  <a:pt x="6642793" y="4389406"/>
                </a:cubicBezTo>
                <a:cubicBezTo>
                  <a:pt x="6851295" y="4118324"/>
                  <a:pt x="7009125" y="3820859"/>
                  <a:pt x="7102469" y="3490817"/>
                </a:cubicBezTo>
                <a:cubicBezTo>
                  <a:pt x="7148646" y="3327473"/>
                  <a:pt x="7177069" y="3159624"/>
                  <a:pt x="7187242" y="2990183"/>
                </a:cubicBezTo>
                <a:cubicBezTo>
                  <a:pt x="7187623" y="2984087"/>
                  <a:pt x="7182384" y="2642330"/>
                  <a:pt x="7178288" y="2604802"/>
                </a:cubicBezTo>
                <a:close/>
                <a:moveTo>
                  <a:pt x="6342565" y="441389"/>
                </a:moveTo>
                <a:cubicBezTo>
                  <a:pt x="6829797" y="986533"/>
                  <a:pt x="7091135" y="1624422"/>
                  <a:pt x="7126567" y="2355056"/>
                </a:cubicBezTo>
                <a:cubicBezTo>
                  <a:pt x="7001123" y="1661827"/>
                  <a:pt x="6756426" y="1017365"/>
                  <a:pt x="6342565" y="441389"/>
                </a:cubicBezTo>
                <a:close/>
              </a:path>
            </a:pathLst>
          </a:custGeom>
          <a:solidFill>
            <a:schemeClr val="accent2"/>
          </a:solidFill>
          <a:ln w="9525" cap="flat">
            <a:noFill/>
            <a:prstDash val="solid"/>
            <a:miter/>
          </a:ln>
        </p:spPr>
        <p:txBody>
          <a:bodyPr rtlCol="0" anchor="ctr"/>
          <a:lstStyle/>
          <a:p>
            <a:endParaRPr lang="en-US"/>
          </a:p>
        </p:txBody>
      </p:sp>
      <p:sp>
        <p:nvSpPr>
          <p:cNvPr id="2" name="Titel 1">
            <a:extLst>
              <a:ext uri="{FF2B5EF4-FFF2-40B4-BE49-F238E27FC236}">
                <a16:creationId xmlns:a16="http://schemas.microsoft.com/office/drawing/2014/main" id="{044B4BD4-6101-3102-871D-25090B16FCDE}"/>
              </a:ext>
            </a:extLst>
          </p:cNvPr>
          <p:cNvSpPr>
            <a:spLocks noGrp="1"/>
          </p:cNvSpPr>
          <p:nvPr>
            <p:ph type="title"/>
          </p:nvPr>
        </p:nvSpPr>
        <p:spPr>
          <a:xfrm>
            <a:off x="2558716" y="955309"/>
            <a:ext cx="7074568" cy="2898975"/>
          </a:xfrm>
        </p:spPr>
        <p:txBody>
          <a:bodyPr vert="horz" lIns="91440" tIns="45720" rIns="91440" bIns="45720" rtlCol="0" anchor="b">
            <a:normAutofit/>
          </a:bodyPr>
          <a:lstStyle/>
          <a:p>
            <a:pPr algn="ctr"/>
            <a:r>
              <a:rPr lang="en-US" sz="6600" kern="1200">
                <a:solidFill>
                  <a:srgbClr val="FFFFFF"/>
                </a:solidFill>
                <a:latin typeface="+mj-lt"/>
                <a:ea typeface="+mj-ea"/>
                <a:cs typeface="+mj-cs"/>
              </a:rPr>
              <a:t>Afsluiting </a:t>
            </a:r>
          </a:p>
        </p:txBody>
      </p:sp>
      <p:sp>
        <p:nvSpPr>
          <p:cNvPr id="3" name="Tijdelijke aanduiding voor inhoud 2">
            <a:extLst>
              <a:ext uri="{FF2B5EF4-FFF2-40B4-BE49-F238E27FC236}">
                <a16:creationId xmlns:a16="http://schemas.microsoft.com/office/drawing/2014/main" id="{050A8389-FBAF-CC9B-142F-4D9817504AB3}"/>
              </a:ext>
            </a:extLst>
          </p:cNvPr>
          <p:cNvSpPr>
            <a:spLocks noGrp="1"/>
          </p:cNvSpPr>
          <p:nvPr>
            <p:ph idx="1"/>
          </p:nvPr>
        </p:nvSpPr>
        <p:spPr>
          <a:xfrm>
            <a:off x="2634916" y="4533813"/>
            <a:ext cx="6930189" cy="938463"/>
          </a:xfrm>
        </p:spPr>
        <p:txBody>
          <a:bodyPr vert="horz" lIns="91440" tIns="45720" rIns="91440" bIns="45720" rtlCol="0">
            <a:normAutofit/>
          </a:bodyPr>
          <a:lstStyle/>
          <a:p>
            <a:pPr marL="0" indent="0" algn="ctr">
              <a:buNone/>
            </a:pPr>
            <a:r>
              <a:rPr lang="en-US" sz="2400" kern="1200">
                <a:solidFill>
                  <a:srgbClr val="FFFFFF"/>
                </a:solidFill>
                <a:latin typeface="+mn-lt"/>
                <a:ea typeface="+mn-ea"/>
                <a:cs typeface="+mn-cs"/>
              </a:rPr>
              <a:t>Tot volgende week</a:t>
            </a:r>
          </a:p>
        </p:txBody>
      </p:sp>
      <p:sp>
        <p:nvSpPr>
          <p:cNvPr id="12" name="sketch line">
            <a:extLst>
              <a:ext uri="{FF2B5EF4-FFF2-40B4-BE49-F238E27FC236}">
                <a16:creationId xmlns:a16="http://schemas.microsoft.com/office/drawing/2014/main" id="{41F77738-2AF0-4750-A0C7-F97C2C1759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974206" y="4173498"/>
            <a:ext cx="4243589" cy="18288"/>
          </a:xfrm>
          <a:custGeom>
            <a:avLst/>
            <a:gdLst>
              <a:gd name="connsiteX0" fmla="*/ 0 w 4243589"/>
              <a:gd name="connsiteY0" fmla="*/ 0 h 18288"/>
              <a:gd name="connsiteX1" fmla="*/ 563791 w 4243589"/>
              <a:gd name="connsiteY1" fmla="*/ 0 h 18288"/>
              <a:gd name="connsiteX2" fmla="*/ 1042710 w 4243589"/>
              <a:gd name="connsiteY2" fmla="*/ 0 h 18288"/>
              <a:gd name="connsiteX3" fmla="*/ 1564066 w 4243589"/>
              <a:gd name="connsiteY3" fmla="*/ 0 h 18288"/>
              <a:gd name="connsiteX4" fmla="*/ 2212729 w 4243589"/>
              <a:gd name="connsiteY4" fmla="*/ 0 h 18288"/>
              <a:gd name="connsiteX5" fmla="*/ 2776520 w 4243589"/>
              <a:gd name="connsiteY5" fmla="*/ 0 h 18288"/>
              <a:gd name="connsiteX6" fmla="*/ 3297875 w 4243589"/>
              <a:gd name="connsiteY6" fmla="*/ 0 h 18288"/>
              <a:gd name="connsiteX7" fmla="*/ 4243589 w 4243589"/>
              <a:gd name="connsiteY7" fmla="*/ 0 h 18288"/>
              <a:gd name="connsiteX8" fmla="*/ 4243589 w 4243589"/>
              <a:gd name="connsiteY8" fmla="*/ 18288 h 18288"/>
              <a:gd name="connsiteX9" fmla="*/ 3637362 w 4243589"/>
              <a:gd name="connsiteY9" fmla="*/ 18288 h 18288"/>
              <a:gd name="connsiteX10" fmla="*/ 3116007 w 4243589"/>
              <a:gd name="connsiteY10" fmla="*/ 18288 h 18288"/>
              <a:gd name="connsiteX11" fmla="*/ 2424908 w 4243589"/>
              <a:gd name="connsiteY11" fmla="*/ 18288 h 18288"/>
              <a:gd name="connsiteX12" fmla="*/ 1861117 w 4243589"/>
              <a:gd name="connsiteY12" fmla="*/ 18288 h 18288"/>
              <a:gd name="connsiteX13" fmla="*/ 1382198 w 4243589"/>
              <a:gd name="connsiteY13" fmla="*/ 18288 h 18288"/>
              <a:gd name="connsiteX14" fmla="*/ 733535 w 4243589"/>
              <a:gd name="connsiteY14" fmla="*/ 18288 h 18288"/>
              <a:gd name="connsiteX15" fmla="*/ 0 w 4243589"/>
              <a:gd name="connsiteY15" fmla="*/ 18288 h 18288"/>
              <a:gd name="connsiteX16" fmla="*/ 0 w 4243589"/>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18288" fill="none" extrusionOk="0">
                <a:moveTo>
                  <a:pt x="0" y="0"/>
                </a:moveTo>
                <a:cubicBezTo>
                  <a:pt x="157351" y="-15653"/>
                  <a:pt x="378877" y="-5828"/>
                  <a:pt x="563791" y="0"/>
                </a:cubicBezTo>
                <a:cubicBezTo>
                  <a:pt x="748705" y="5828"/>
                  <a:pt x="905659" y="-5525"/>
                  <a:pt x="1042710" y="0"/>
                </a:cubicBezTo>
                <a:cubicBezTo>
                  <a:pt x="1179761" y="5525"/>
                  <a:pt x="1356845" y="-21288"/>
                  <a:pt x="1564066" y="0"/>
                </a:cubicBezTo>
                <a:cubicBezTo>
                  <a:pt x="1771287" y="21288"/>
                  <a:pt x="1912099" y="25135"/>
                  <a:pt x="2212729" y="0"/>
                </a:cubicBezTo>
                <a:cubicBezTo>
                  <a:pt x="2513359" y="-25135"/>
                  <a:pt x="2514918" y="-27119"/>
                  <a:pt x="2776520" y="0"/>
                </a:cubicBezTo>
                <a:cubicBezTo>
                  <a:pt x="3038122" y="27119"/>
                  <a:pt x="3178771" y="18116"/>
                  <a:pt x="3297875" y="0"/>
                </a:cubicBezTo>
                <a:cubicBezTo>
                  <a:pt x="3416980" y="-18116"/>
                  <a:pt x="4012240" y="-40869"/>
                  <a:pt x="4243589" y="0"/>
                </a:cubicBezTo>
                <a:cubicBezTo>
                  <a:pt x="4243987" y="7429"/>
                  <a:pt x="4243569" y="10822"/>
                  <a:pt x="4243589" y="18288"/>
                </a:cubicBezTo>
                <a:cubicBezTo>
                  <a:pt x="4112949" y="-2855"/>
                  <a:pt x="3928037" y="1831"/>
                  <a:pt x="3637362" y="18288"/>
                </a:cubicBezTo>
                <a:cubicBezTo>
                  <a:pt x="3346687" y="34745"/>
                  <a:pt x="3254446" y="26669"/>
                  <a:pt x="3116007" y="18288"/>
                </a:cubicBezTo>
                <a:cubicBezTo>
                  <a:pt x="2977569" y="9907"/>
                  <a:pt x="2620228" y="28873"/>
                  <a:pt x="2424908" y="18288"/>
                </a:cubicBezTo>
                <a:cubicBezTo>
                  <a:pt x="2229588" y="7703"/>
                  <a:pt x="2088287" y="-3854"/>
                  <a:pt x="1861117" y="18288"/>
                </a:cubicBezTo>
                <a:cubicBezTo>
                  <a:pt x="1633947" y="40430"/>
                  <a:pt x="1502447" y="-871"/>
                  <a:pt x="1382198" y="18288"/>
                </a:cubicBezTo>
                <a:cubicBezTo>
                  <a:pt x="1261949" y="37447"/>
                  <a:pt x="1045440" y="28353"/>
                  <a:pt x="733535" y="18288"/>
                </a:cubicBezTo>
                <a:cubicBezTo>
                  <a:pt x="421630" y="8223"/>
                  <a:pt x="341257" y="-18359"/>
                  <a:pt x="0" y="18288"/>
                </a:cubicBezTo>
                <a:cubicBezTo>
                  <a:pt x="-591" y="13205"/>
                  <a:pt x="-663" y="6329"/>
                  <a:pt x="0" y="0"/>
                </a:cubicBezTo>
                <a:close/>
              </a:path>
              <a:path w="4243589" h="18288" stroke="0" extrusionOk="0">
                <a:moveTo>
                  <a:pt x="0" y="0"/>
                </a:moveTo>
                <a:cubicBezTo>
                  <a:pt x="128164" y="17204"/>
                  <a:pt x="312653" y="1129"/>
                  <a:pt x="563791" y="0"/>
                </a:cubicBezTo>
                <a:cubicBezTo>
                  <a:pt x="814929" y="-1129"/>
                  <a:pt x="837271" y="8503"/>
                  <a:pt x="1042710" y="0"/>
                </a:cubicBezTo>
                <a:cubicBezTo>
                  <a:pt x="1248149" y="-8503"/>
                  <a:pt x="1588432" y="-28862"/>
                  <a:pt x="1733809" y="0"/>
                </a:cubicBezTo>
                <a:cubicBezTo>
                  <a:pt x="1879186" y="28862"/>
                  <a:pt x="2052815" y="5974"/>
                  <a:pt x="2297600" y="0"/>
                </a:cubicBezTo>
                <a:cubicBezTo>
                  <a:pt x="2542385" y="-5974"/>
                  <a:pt x="2699960" y="-23550"/>
                  <a:pt x="2861391" y="0"/>
                </a:cubicBezTo>
                <a:cubicBezTo>
                  <a:pt x="3022822" y="23550"/>
                  <a:pt x="3390411" y="25272"/>
                  <a:pt x="3552490" y="0"/>
                </a:cubicBezTo>
                <a:cubicBezTo>
                  <a:pt x="3714569" y="-25272"/>
                  <a:pt x="3950585" y="-31327"/>
                  <a:pt x="4243589" y="0"/>
                </a:cubicBezTo>
                <a:cubicBezTo>
                  <a:pt x="4242703" y="5429"/>
                  <a:pt x="4244410" y="14046"/>
                  <a:pt x="4243589" y="18288"/>
                </a:cubicBezTo>
                <a:cubicBezTo>
                  <a:pt x="4130424" y="-1240"/>
                  <a:pt x="3932803" y="42249"/>
                  <a:pt x="3722234" y="18288"/>
                </a:cubicBezTo>
                <a:cubicBezTo>
                  <a:pt x="3511665" y="-5673"/>
                  <a:pt x="3269903" y="45994"/>
                  <a:pt x="3116007" y="18288"/>
                </a:cubicBezTo>
                <a:cubicBezTo>
                  <a:pt x="2962111" y="-9418"/>
                  <a:pt x="2744280" y="23224"/>
                  <a:pt x="2509780" y="18288"/>
                </a:cubicBezTo>
                <a:cubicBezTo>
                  <a:pt x="2275280" y="13352"/>
                  <a:pt x="2066059" y="43664"/>
                  <a:pt x="1945989" y="18288"/>
                </a:cubicBezTo>
                <a:cubicBezTo>
                  <a:pt x="1825919" y="-7088"/>
                  <a:pt x="1407329" y="12616"/>
                  <a:pt x="1254890" y="18288"/>
                </a:cubicBezTo>
                <a:cubicBezTo>
                  <a:pt x="1102451" y="23960"/>
                  <a:pt x="837950" y="31673"/>
                  <a:pt x="563791" y="18288"/>
                </a:cubicBezTo>
                <a:cubicBezTo>
                  <a:pt x="289632" y="4903"/>
                  <a:pt x="132768" y="7105"/>
                  <a:pt x="0" y="18288"/>
                </a:cubicBezTo>
                <a:cubicBezTo>
                  <a:pt x="668" y="13665"/>
                  <a:pt x="578" y="5675"/>
                  <a:pt x="0" y="0"/>
                </a:cubicBezTo>
                <a:close/>
              </a:path>
            </a:pathLst>
          </a:custGeom>
          <a:solidFill>
            <a:srgbClr val="FFFFFF"/>
          </a:solidFill>
          <a:ln w="41275" cap="rnd">
            <a:solidFill>
              <a:srgbClr val="FFFFFF"/>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4859032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E442304-DDBD-4F7B-8017-36BCC863FB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27DCB8E-8EF7-9F7B-BCFF-CB8B7FA8D613}"/>
              </a:ext>
            </a:extLst>
          </p:cNvPr>
          <p:cNvSpPr>
            <a:spLocks noGrp="1"/>
          </p:cNvSpPr>
          <p:nvPr>
            <p:ph type="title"/>
          </p:nvPr>
        </p:nvSpPr>
        <p:spPr>
          <a:xfrm>
            <a:off x="635000" y="640823"/>
            <a:ext cx="3418659" cy="5583148"/>
          </a:xfrm>
        </p:spPr>
        <p:txBody>
          <a:bodyPr anchor="ctr">
            <a:normAutofit/>
          </a:bodyPr>
          <a:lstStyle/>
          <a:p>
            <a:r>
              <a:rPr lang="nl-NL" sz="5400"/>
              <a:t>Inhoud	</a:t>
            </a:r>
          </a:p>
        </p:txBody>
      </p:sp>
      <p:sp>
        <p:nvSpPr>
          <p:cNvPr id="11" name="sketch line">
            <a:extLst>
              <a:ext uri="{FF2B5EF4-FFF2-40B4-BE49-F238E27FC236}">
                <a16:creationId xmlns:a16="http://schemas.microsoft.com/office/drawing/2014/main" id="{5E107275-3853-46FD-A241-DE4355A426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1627450" y="3462719"/>
            <a:ext cx="5410200" cy="18288"/>
          </a:xfrm>
          <a:custGeom>
            <a:avLst/>
            <a:gdLst>
              <a:gd name="connsiteX0" fmla="*/ 0 w 5410200"/>
              <a:gd name="connsiteY0" fmla="*/ 0 h 18288"/>
              <a:gd name="connsiteX1" fmla="*/ 568071 w 5410200"/>
              <a:gd name="connsiteY1" fmla="*/ 0 h 18288"/>
              <a:gd name="connsiteX2" fmla="*/ 1298448 w 5410200"/>
              <a:gd name="connsiteY2" fmla="*/ 0 h 18288"/>
              <a:gd name="connsiteX3" fmla="*/ 1920621 w 5410200"/>
              <a:gd name="connsiteY3" fmla="*/ 0 h 18288"/>
              <a:gd name="connsiteX4" fmla="*/ 2488692 w 5410200"/>
              <a:gd name="connsiteY4" fmla="*/ 0 h 18288"/>
              <a:gd name="connsiteX5" fmla="*/ 3219069 w 5410200"/>
              <a:gd name="connsiteY5" fmla="*/ 0 h 18288"/>
              <a:gd name="connsiteX6" fmla="*/ 3895344 w 5410200"/>
              <a:gd name="connsiteY6" fmla="*/ 0 h 18288"/>
              <a:gd name="connsiteX7" fmla="*/ 4571619 w 5410200"/>
              <a:gd name="connsiteY7" fmla="*/ 0 h 18288"/>
              <a:gd name="connsiteX8" fmla="*/ 5410200 w 5410200"/>
              <a:gd name="connsiteY8" fmla="*/ 0 h 18288"/>
              <a:gd name="connsiteX9" fmla="*/ 5410200 w 5410200"/>
              <a:gd name="connsiteY9" fmla="*/ 18288 h 18288"/>
              <a:gd name="connsiteX10" fmla="*/ 4842129 w 5410200"/>
              <a:gd name="connsiteY10" fmla="*/ 18288 h 18288"/>
              <a:gd name="connsiteX11" fmla="*/ 4328160 w 5410200"/>
              <a:gd name="connsiteY11" fmla="*/ 18288 h 18288"/>
              <a:gd name="connsiteX12" fmla="*/ 3597783 w 5410200"/>
              <a:gd name="connsiteY12" fmla="*/ 18288 h 18288"/>
              <a:gd name="connsiteX13" fmla="*/ 3029712 w 5410200"/>
              <a:gd name="connsiteY13" fmla="*/ 18288 h 18288"/>
              <a:gd name="connsiteX14" fmla="*/ 2299335 w 5410200"/>
              <a:gd name="connsiteY14" fmla="*/ 18288 h 18288"/>
              <a:gd name="connsiteX15" fmla="*/ 1514856 w 5410200"/>
              <a:gd name="connsiteY15" fmla="*/ 18288 h 18288"/>
              <a:gd name="connsiteX16" fmla="*/ 892683 w 5410200"/>
              <a:gd name="connsiteY16" fmla="*/ 18288 h 18288"/>
              <a:gd name="connsiteX17" fmla="*/ 0 w 5410200"/>
              <a:gd name="connsiteY17" fmla="*/ 18288 h 18288"/>
              <a:gd name="connsiteX18" fmla="*/ 0 w 5410200"/>
              <a:gd name="connsiteY18"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410200" h="18288" fill="none" extrusionOk="0">
                <a:moveTo>
                  <a:pt x="0" y="0"/>
                </a:moveTo>
                <a:cubicBezTo>
                  <a:pt x="163050" y="-18707"/>
                  <a:pt x="319321" y="-16364"/>
                  <a:pt x="568071" y="0"/>
                </a:cubicBezTo>
                <a:cubicBezTo>
                  <a:pt x="816821" y="16364"/>
                  <a:pt x="1013224" y="-7268"/>
                  <a:pt x="1298448" y="0"/>
                </a:cubicBezTo>
                <a:cubicBezTo>
                  <a:pt x="1583672" y="7268"/>
                  <a:pt x="1631711" y="-3367"/>
                  <a:pt x="1920621" y="0"/>
                </a:cubicBezTo>
                <a:cubicBezTo>
                  <a:pt x="2209531" y="3367"/>
                  <a:pt x="2364420" y="-19184"/>
                  <a:pt x="2488692" y="0"/>
                </a:cubicBezTo>
                <a:cubicBezTo>
                  <a:pt x="2612964" y="19184"/>
                  <a:pt x="3023298" y="-34627"/>
                  <a:pt x="3219069" y="0"/>
                </a:cubicBezTo>
                <a:cubicBezTo>
                  <a:pt x="3414840" y="34627"/>
                  <a:pt x="3656810" y="24043"/>
                  <a:pt x="3895344" y="0"/>
                </a:cubicBezTo>
                <a:cubicBezTo>
                  <a:pt x="4133879" y="-24043"/>
                  <a:pt x="4393984" y="-19577"/>
                  <a:pt x="4571619" y="0"/>
                </a:cubicBezTo>
                <a:cubicBezTo>
                  <a:pt x="4749255" y="19577"/>
                  <a:pt x="5179928" y="-6281"/>
                  <a:pt x="5410200" y="0"/>
                </a:cubicBezTo>
                <a:cubicBezTo>
                  <a:pt x="5410730" y="6954"/>
                  <a:pt x="5410934" y="12839"/>
                  <a:pt x="5410200" y="18288"/>
                </a:cubicBezTo>
                <a:cubicBezTo>
                  <a:pt x="5139060" y="6751"/>
                  <a:pt x="5121593" y="31035"/>
                  <a:pt x="4842129" y="18288"/>
                </a:cubicBezTo>
                <a:cubicBezTo>
                  <a:pt x="4562665" y="5541"/>
                  <a:pt x="4448273" y="9487"/>
                  <a:pt x="4328160" y="18288"/>
                </a:cubicBezTo>
                <a:cubicBezTo>
                  <a:pt x="4208047" y="27089"/>
                  <a:pt x="3760936" y="22567"/>
                  <a:pt x="3597783" y="18288"/>
                </a:cubicBezTo>
                <a:cubicBezTo>
                  <a:pt x="3434630" y="14009"/>
                  <a:pt x="3299718" y="33213"/>
                  <a:pt x="3029712" y="18288"/>
                </a:cubicBezTo>
                <a:cubicBezTo>
                  <a:pt x="2759706" y="3363"/>
                  <a:pt x="2640159" y="27394"/>
                  <a:pt x="2299335" y="18288"/>
                </a:cubicBezTo>
                <a:cubicBezTo>
                  <a:pt x="1958511" y="9182"/>
                  <a:pt x="1801186" y="28985"/>
                  <a:pt x="1514856" y="18288"/>
                </a:cubicBezTo>
                <a:cubicBezTo>
                  <a:pt x="1228526" y="7591"/>
                  <a:pt x="1063509" y="-5305"/>
                  <a:pt x="892683" y="18288"/>
                </a:cubicBezTo>
                <a:cubicBezTo>
                  <a:pt x="721857" y="41881"/>
                  <a:pt x="186945" y="-20897"/>
                  <a:pt x="0" y="18288"/>
                </a:cubicBezTo>
                <a:cubicBezTo>
                  <a:pt x="-570" y="9279"/>
                  <a:pt x="132" y="5100"/>
                  <a:pt x="0" y="0"/>
                </a:cubicBezTo>
                <a:close/>
              </a:path>
              <a:path w="5410200" h="18288" stroke="0" extrusionOk="0">
                <a:moveTo>
                  <a:pt x="0" y="0"/>
                </a:moveTo>
                <a:cubicBezTo>
                  <a:pt x="285096" y="-4925"/>
                  <a:pt x="376456" y="22268"/>
                  <a:pt x="622173" y="0"/>
                </a:cubicBezTo>
                <a:cubicBezTo>
                  <a:pt x="867890" y="-22268"/>
                  <a:pt x="1031392" y="7228"/>
                  <a:pt x="1136142" y="0"/>
                </a:cubicBezTo>
                <a:cubicBezTo>
                  <a:pt x="1240892" y="-7228"/>
                  <a:pt x="1561853" y="9877"/>
                  <a:pt x="1920621" y="0"/>
                </a:cubicBezTo>
                <a:cubicBezTo>
                  <a:pt x="2279389" y="-9877"/>
                  <a:pt x="2367255" y="19546"/>
                  <a:pt x="2542794" y="0"/>
                </a:cubicBezTo>
                <a:cubicBezTo>
                  <a:pt x="2718333" y="-19546"/>
                  <a:pt x="2866732" y="-22226"/>
                  <a:pt x="3164967" y="0"/>
                </a:cubicBezTo>
                <a:cubicBezTo>
                  <a:pt x="3463202" y="22226"/>
                  <a:pt x="3568055" y="-2765"/>
                  <a:pt x="3949446" y="0"/>
                </a:cubicBezTo>
                <a:cubicBezTo>
                  <a:pt x="4330837" y="2765"/>
                  <a:pt x="4287895" y="10557"/>
                  <a:pt x="4517517" y="0"/>
                </a:cubicBezTo>
                <a:cubicBezTo>
                  <a:pt x="4747139" y="-10557"/>
                  <a:pt x="5149588" y="8716"/>
                  <a:pt x="5410200" y="0"/>
                </a:cubicBezTo>
                <a:cubicBezTo>
                  <a:pt x="5409517" y="5414"/>
                  <a:pt x="5409480" y="12510"/>
                  <a:pt x="5410200" y="18288"/>
                </a:cubicBezTo>
                <a:cubicBezTo>
                  <a:pt x="5163327" y="41494"/>
                  <a:pt x="5008749" y="10693"/>
                  <a:pt x="4842129" y="18288"/>
                </a:cubicBezTo>
                <a:cubicBezTo>
                  <a:pt x="4675509" y="25883"/>
                  <a:pt x="4433401" y="-615"/>
                  <a:pt x="4165854" y="18288"/>
                </a:cubicBezTo>
                <a:cubicBezTo>
                  <a:pt x="3898308" y="37191"/>
                  <a:pt x="3809032" y="-8710"/>
                  <a:pt x="3543681" y="18288"/>
                </a:cubicBezTo>
                <a:cubicBezTo>
                  <a:pt x="3278330" y="45286"/>
                  <a:pt x="3073876" y="-15917"/>
                  <a:pt x="2759202" y="18288"/>
                </a:cubicBezTo>
                <a:cubicBezTo>
                  <a:pt x="2444528" y="52493"/>
                  <a:pt x="2204144" y="3372"/>
                  <a:pt x="1974723" y="18288"/>
                </a:cubicBezTo>
                <a:cubicBezTo>
                  <a:pt x="1745302" y="33204"/>
                  <a:pt x="1602335" y="31490"/>
                  <a:pt x="1406652" y="18288"/>
                </a:cubicBezTo>
                <a:cubicBezTo>
                  <a:pt x="1210969" y="5086"/>
                  <a:pt x="923948" y="3161"/>
                  <a:pt x="730377" y="18288"/>
                </a:cubicBezTo>
                <a:cubicBezTo>
                  <a:pt x="536806" y="33415"/>
                  <a:pt x="336496" y="-141"/>
                  <a:pt x="0" y="18288"/>
                </a:cubicBezTo>
                <a:cubicBezTo>
                  <a:pt x="-306" y="11061"/>
                  <a:pt x="-655" y="7751"/>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Tijdelijke aanduiding voor inhoud 2">
            <a:extLst>
              <a:ext uri="{FF2B5EF4-FFF2-40B4-BE49-F238E27FC236}">
                <a16:creationId xmlns:a16="http://schemas.microsoft.com/office/drawing/2014/main" id="{12165557-FBFD-D350-C679-15C162F0C5CB}"/>
              </a:ext>
            </a:extLst>
          </p:cNvPr>
          <p:cNvGraphicFramePr>
            <a:graphicFrameLocks noGrp="1"/>
          </p:cNvGraphicFramePr>
          <p:nvPr>
            <p:ph idx="1"/>
            <p:extLst>
              <p:ext uri="{D42A27DB-BD31-4B8C-83A1-F6EECF244321}">
                <p14:modId xmlns:p14="http://schemas.microsoft.com/office/powerpoint/2010/main" val="1442271819"/>
              </p:ext>
            </p:extLst>
          </p:nvPr>
        </p:nvGraphicFramePr>
        <p:xfrm>
          <a:off x="4648018" y="640822"/>
          <a:ext cx="6900512" cy="553614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0630806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7">
            <a:extLst>
              <a:ext uri="{FF2B5EF4-FFF2-40B4-BE49-F238E27FC236}">
                <a16:creationId xmlns:a16="http://schemas.microsoft.com/office/drawing/2014/main" id="{AC17DE74-01C9-4859-B65A-85CF999E85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9">
            <a:extLst>
              <a:ext uri="{FF2B5EF4-FFF2-40B4-BE49-F238E27FC236}">
                <a16:creationId xmlns:a16="http://schemas.microsoft.com/office/drawing/2014/main" id="{068C0432-0E90-4CC1-8CD3-D44A90DF07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2347414"/>
          </a:xfrm>
          <a:custGeom>
            <a:avLst/>
            <a:gdLst>
              <a:gd name="connsiteX0" fmla="*/ 0 w 12192000"/>
              <a:gd name="connsiteY0" fmla="*/ 0 h 2347414"/>
              <a:gd name="connsiteX1" fmla="*/ 12192000 w 12192000"/>
              <a:gd name="connsiteY1" fmla="*/ 0 h 2347414"/>
              <a:gd name="connsiteX2" fmla="*/ 12192000 w 12192000"/>
              <a:gd name="connsiteY2" fmla="*/ 1736458 h 2347414"/>
              <a:gd name="connsiteX3" fmla="*/ 11967601 w 12192000"/>
              <a:gd name="connsiteY3" fmla="*/ 1784034 h 2347414"/>
              <a:gd name="connsiteX4" fmla="*/ 10829000 w 12192000"/>
              <a:gd name="connsiteY4" fmla="*/ 1983294 h 2347414"/>
              <a:gd name="connsiteX5" fmla="*/ 10743779 w 12192000"/>
              <a:gd name="connsiteY5" fmla="*/ 1996027 h 2347414"/>
              <a:gd name="connsiteX6" fmla="*/ 10829254 w 12192000"/>
              <a:gd name="connsiteY6" fmla="*/ 1987751 h 2347414"/>
              <a:gd name="connsiteX7" fmla="*/ 10847162 w 12192000"/>
              <a:gd name="connsiteY7" fmla="*/ 1988388 h 2347414"/>
              <a:gd name="connsiteX8" fmla="*/ 11575155 w 12192000"/>
              <a:gd name="connsiteY8" fmla="*/ 1921415 h 2347414"/>
              <a:gd name="connsiteX9" fmla="*/ 12192000 w 12192000"/>
              <a:gd name="connsiteY9" fmla="*/ 1851213 h 2347414"/>
              <a:gd name="connsiteX10" fmla="*/ 12192000 w 12192000"/>
              <a:gd name="connsiteY10" fmla="*/ 1907356 h 2347414"/>
              <a:gd name="connsiteX11" fmla="*/ 12035532 w 12192000"/>
              <a:gd name="connsiteY11" fmla="*/ 1927033 h 2347414"/>
              <a:gd name="connsiteX12" fmla="*/ 11576932 w 12192000"/>
              <a:gd name="connsiteY12" fmla="*/ 1976291 h 2347414"/>
              <a:gd name="connsiteX13" fmla="*/ 10627316 w 12192000"/>
              <a:gd name="connsiteY13" fmla="*/ 2061470 h 2347414"/>
              <a:gd name="connsiteX14" fmla="*/ 9804196 w 12192000"/>
              <a:gd name="connsiteY14" fmla="*/ 2123478 h 2347414"/>
              <a:gd name="connsiteX15" fmla="*/ 9243851 w 12192000"/>
              <a:gd name="connsiteY15" fmla="*/ 2180008 h 2347414"/>
              <a:gd name="connsiteX16" fmla="*/ 8731259 w 12192000"/>
              <a:gd name="connsiteY16" fmla="*/ 2225081 h 2347414"/>
              <a:gd name="connsiteX17" fmla="*/ 8065752 w 12192000"/>
              <a:gd name="connsiteY17" fmla="*/ 2271681 h 2347414"/>
              <a:gd name="connsiteX18" fmla="*/ 7658065 w 12192000"/>
              <a:gd name="connsiteY18" fmla="*/ 2292562 h 2347414"/>
              <a:gd name="connsiteX19" fmla="*/ 6531024 w 12192000"/>
              <a:gd name="connsiteY19" fmla="*/ 2324138 h 2347414"/>
              <a:gd name="connsiteX20" fmla="*/ 6178331 w 12192000"/>
              <a:gd name="connsiteY20" fmla="*/ 2345655 h 2347414"/>
              <a:gd name="connsiteX21" fmla="*/ 5977282 w 12192000"/>
              <a:gd name="connsiteY21" fmla="*/ 2344127 h 2347414"/>
              <a:gd name="connsiteX22" fmla="*/ 5367658 w 12192000"/>
              <a:gd name="connsiteY22" fmla="*/ 2329230 h 2347414"/>
              <a:gd name="connsiteX23" fmla="*/ 4387306 w 12192000"/>
              <a:gd name="connsiteY23" fmla="*/ 2288614 h 2347414"/>
              <a:gd name="connsiteX24" fmla="*/ 4180287 w 12192000"/>
              <a:gd name="connsiteY24" fmla="*/ 2280211 h 2347414"/>
              <a:gd name="connsiteX25" fmla="*/ 3842199 w 12192000"/>
              <a:gd name="connsiteY25" fmla="*/ 2257039 h 2347414"/>
              <a:gd name="connsiteX26" fmla="*/ 3730309 w 12192000"/>
              <a:gd name="connsiteY26" fmla="*/ 2251182 h 2347414"/>
              <a:gd name="connsiteX27" fmla="*/ 3425496 w 12192000"/>
              <a:gd name="connsiteY27" fmla="*/ 2231320 h 2347414"/>
              <a:gd name="connsiteX28" fmla="*/ 3076106 w 12192000"/>
              <a:gd name="connsiteY28" fmla="*/ 2201781 h 2347414"/>
              <a:gd name="connsiteX29" fmla="*/ 2819682 w 12192000"/>
              <a:gd name="connsiteY29" fmla="*/ 2182427 h 2347414"/>
              <a:gd name="connsiteX30" fmla="*/ 2525539 w 12192000"/>
              <a:gd name="connsiteY30" fmla="*/ 2152888 h 2347414"/>
              <a:gd name="connsiteX31" fmla="*/ 2311915 w 12192000"/>
              <a:gd name="connsiteY31" fmla="*/ 2133536 h 2347414"/>
              <a:gd name="connsiteX32" fmla="*/ 2054223 w 12192000"/>
              <a:gd name="connsiteY32" fmla="*/ 2104760 h 2347414"/>
              <a:gd name="connsiteX33" fmla="*/ 1865367 w 12192000"/>
              <a:gd name="connsiteY33" fmla="*/ 2084770 h 2347414"/>
              <a:gd name="connsiteX34" fmla="*/ 1629263 w 12192000"/>
              <a:gd name="connsiteY34" fmla="*/ 2055996 h 2347414"/>
              <a:gd name="connsiteX35" fmla="*/ 1458823 w 12192000"/>
              <a:gd name="connsiteY35" fmla="*/ 2035751 h 2347414"/>
              <a:gd name="connsiteX36" fmla="*/ 1241390 w 12192000"/>
              <a:gd name="connsiteY36" fmla="*/ 2007103 h 2347414"/>
              <a:gd name="connsiteX37" fmla="*/ 1047453 w 12192000"/>
              <a:gd name="connsiteY37" fmla="*/ 1980748 h 2347414"/>
              <a:gd name="connsiteX38" fmla="*/ 814907 w 12192000"/>
              <a:gd name="connsiteY38" fmla="*/ 1949045 h 2347414"/>
              <a:gd name="connsiteX39" fmla="*/ 592649 w 12192000"/>
              <a:gd name="connsiteY39" fmla="*/ 1913776 h 2347414"/>
              <a:gd name="connsiteX40" fmla="*/ 343591 w 12192000"/>
              <a:gd name="connsiteY40" fmla="*/ 1872650 h 2347414"/>
              <a:gd name="connsiteX41" fmla="*/ 35731 w 12192000"/>
              <a:gd name="connsiteY41" fmla="*/ 1821722 h 2347414"/>
              <a:gd name="connsiteX42" fmla="*/ 0 w 12192000"/>
              <a:gd name="connsiteY42" fmla="*/ 1814848 h 2347414"/>
              <a:gd name="connsiteX43" fmla="*/ 0 w 12192000"/>
              <a:gd name="connsiteY43" fmla="*/ 1758489 h 2347414"/>
              <a:gd name="connsiteX44" fmla="*/ 274248 w 12192000"/>
              <a:gd name="connsiteY44" fmla="*/ 1808735 h 2347414"/>
              <a:gd name="connsiteX45" fmla="*/ 498157 w 12192000"/>
              <a:gd name="connsiteY45" fmla="*/ 1846167 h 2347414"/>
              <a:gd name="connsiteX46" fmla="*/ 722828 w 12192000"/>
              <a:gd name="connsiteY46" fmla="*/ 1878635 h 2347414"/>
              <a:gd name="connsiteX47" fmla="*/ 949913 w 12192000"/>
              <a:gd name="connsiteY47" fmla="*/ 1912375 h 2347414"/>
              <a:gd name="connsiteX48" fmla="*/ 1195414 w 12192000"/>
              <a:gd name="connsiteY48" fmla="*/ 1947516 h 2347414"/>
              <a:gd name="connsiteX49" fmla="*/ 1342867 w 12192000"/>
              <a:gd name="connsiteY49" fmla="*/ 1968397 h 2347414"/>
              <a:gd name="connsiteX50" fmla="*/ 1518007 w 12192000"/>
              <a:gd name="connsiteY50" fmla="*/ 1988006 h 2347414"/>
              <a:gd name="connsiteX51" fmla="*/ 1701403 w 12192000"/>
              <a:gd name="connsiteY51" fmla="*/ 2010669 h 2347414"/>
              <a:gd name="connsiteX52" fmla="*/ 1879210 w 12192000"/>
              <a:gd name="connsiteY52" fmla="*/ 2031167 h 2347414"/>
              <a:gd name="connsiteX53" fmla="*/ 2068702 w 12192000"/>
              <a:gd name="connsiteY53" fmla="*/ 2052940 h 2347414"/>
              <a:gd name="connsiteX54" fmla="*/ 2212090 w 12192000"/>
              <a:gd name="connsiteY54" fmla="*/ 2067583 h 2347414"/>
              <a:gd name="connsiteX55" fmla="*/ 2416949 w 12192000"/>
              <a:gd name="connsiteY55" fmla="*/ 2089609 h 2347414"/>
              <a:gd name="connsiteX56" fmla="*/ 2582055 w 12192000"/>
              <a:gd name="connsiteY56" fmla="*/ 2105397 h 2347414"/>
              <a:gd name="connsiteX57" fmla="*/ 2802282 w 12192000"/>
              <a:gd name="connsiteY57" fmla="*/ 2126405 h 2347414"/>
              <a:gd name="connsiteX58" fmla="*/ 2984916 w 12192000"/>
              <a:gd name="connsiteY58" fmla="*/ 2141684 h 2347414"/>
              <a:gd name="connsiteX59" fmla="*/ 3241847 w 12192000"/>
              <a:gd name="connsiteY59" fmla="*/ 2164094 h 2347414"/>
              <a:gd name="connsiteX60" fmla="*/ 3439848 w 12192000"/>
              <a:gd name="connsiteY60" fmla="*/ 2176826 h 2347414"/>
              <a:gd name="connsiteX61" fmla="*/ 3658678 w 12192000"/>
              <a:gd name="connsiteY61" fmla="*/ 2194523 h 2347414"/>
              <a:gd name="connsiteX62" fmla="*/ 3881317 w 12192000"/>
              <a:gd name="connsiteY62" fmla="*/ 2206491 h 2347414"/>
              <a:gd name="connsiteX63" fmla="*/ 4148916 w 12192000"/>
              <a:gd name="connsiteY63" fmla="*/ 2225081 h 2347414"/>
              <a:gd name="connsiteX64" fmla="*/ 4468337 w 12192000"/>
              <a:gd name="connsiteY64" fmla="*/ 2237813 h 2347414"/>
              <a:gd name="connsiteX65" fmla="*/ 4605375 w 12192000"/>
              <a:gd name="connsiteY65" fmla="*/ 2240232 h 2347414"/>
              <a:gd name="connsiteX66" fmla="*/ 4527647 w 12192000"/>
              <a:gd name="connsiteY66" fmla="*/ 2236412 h 2347414"/>
              <a:gd name="connsiteX67" fmla="*/ 4175589 w 12192000"/>
              <a:gd name="connsiteY67" fmla="*/ 2212985 h 2347414"/>
              <a:gd name="connsiteX68" fmla="*/ 3988255 w 12192000"/>
              <a:gd name="connsiteY68" fmla="*/ 2200253 h 2347414"/>
              <a:gd name="connsiteX69" fmla="*/ 3686492 w 12192000"/>
              <a:gd name="connsiteY69" fmla="*/ 2176062 h 2347414"/>
              <a:gd name="connsiteX70" fmla="*/ 3517320 w 12192000"/>
              <a:gd name="connsiteY70" fmla="*/ 2163330 h 2347414"/>
              <a:gd name="connsiteX71" fmla="*/ 3258357 w 12192000"/>
              <a:gd name="connsiteY71" fmla="*/ 2139519 h 2347414"/>
              <a:gd name="connsiteX72" fmla="*/ 3101506 w 12192000"/>
              <a:gd name="connsiteY72" fmla="*/ 2126787 h 2347414"/>
              <a:gd name="connsiteX73" fmla="*/ 2809395 w 12192000"/>
              <a:gd name="connsiteY73" fmla="*/ 2097502 h 2347414"/>
              <a:gd name="connsiteX74" fmla="*/ 2598566 w 12192000"/>
              <a:gd name="connsiteY74" fmla="*/ 2078532 h 2347414"/>
              <a:gd name="connsiteX75" fmla="*/ 2337444 w 12192000"/>
              <a:gd name="connsiteY75" fmla="*/ 2048611 h 2347414"/>
              <a:gd name="connsiteX76" fmla="*/ 2091054 w 12192000"/>
              <a:gd name="connsiteY76" fmla="*/ 2023146 h 2347414"/>
              <a:gd name="connsiteX77" fmla="*/ 1755761 w 12192000"/>
              <a:gd name="connsiteY77" fmla="*/ 1981384 h 2347414"/>
              <a:gd name="connsiteX78" fmla="*/ 1441169 w 12192000"/>
              <a:gd name="connsiteY78" fmla="*/ 1943824 h 2347414"/>
              <a:gd name="connsiteX79" fmla="*/ 1017607 w 12192000"/>
              <a:gd name="connsiteY79" fmla="*/ 1883345 h 2347414"/>
              <a:gd name="connsiteX80" fmla="*/ 594427 w 12192000"/>
              <a:gd name="connsiteY80" fmla="*/ 1821849 h 2347414"/>
              <a:gd name="connsiteX81" fmla="*/ 200711 w 12192000"/>
              <a:gd name="connsiteY81" fmla="*/ 1755132 h 2347414"/>
              <a:gd name="connsiteX82" fmla="*/ 0 w 12192000"/>
              <a:gd name="connsiteY82" fmla="*/ 1718743 h 2347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12192000" h="2347414">
                <a:moveTo>
                  <a:pt x="0" y="0"/>
                </a:moveTo>
                <a:lnTo>
                  <a:pt x="12192000" y="0"/>
                </a:lnTo>
                <a:lnTo>
                  <a:pt x="12192000" y="1736458"/>
                </a:lnTo>
                <a:lnTo>
                  <a:pt x="11967601" y="1784034"/>
                </a:lnTo>
                <a:cubicBezTo>
                  <a:pt x="11589888" y="1859409"/>
                  <a:pt x="11209762" y="1923961"/>
                  <a:pt x="10829000" y="1983294"/>
                </a:cubicBezTo>
                <a:lnTo>
                  <a:pt x="10743779" y="1996027"/>
                </a:lnTo>
                <a:cubicBezTo>
                  <a:pt x="10772495" y="1996778"/>
                  <a:pt x="10801211" y="1993989"/>
                  <a:pt x="10829254" y="1987751"/>
                </a:cubicBezTo>
                <a:cubicBezTo>
                  <a:pt x="10835198" y="1988337"/>
                  <a:pt x="10841180" y="1988553"/>
                  <a:pt x="10847162" y="1988388"/>
                </a:cubicBezTo>
                <a:cubicBezTo>
                  <a:pt x="11090123" y="1968907"/>
                  <a:pt x="11332703" y="1945734"/>
                  <a:pt x="11575155" y="1921415"/>
                </a:cubicBezTo>
                <a:lnTo>
                  <a:pt x="12192000" y="1851213"/>
                </a:lnTo>
                <a:lnTo>
                  <a:pt x="12192000" y="1907356"/>
                </a:lnTo>
                <a:lnTo>
                  <a:pt x="12035532" y="1927033"/>
                </a:lnTo>
                <a:cubicBezTo>
                  <a:pt x="11882793" y="1944747"/>
                  <a:pt x="11729910" y="1961077"/>
                  <a:pt x="11576932" y="1976291"/>
                </a:cubicBezTo>
                <a:cubicBezTo>
                  <a:pt x="11260690" y="2008122"/>
                  <a:pt x="10944193" y="2037279"/>
                  <a:pt x="10627316" y="2061470"/>
                </a:cubicBezTo>
                <a:cubicBezTo>
                  <a:pt x="10352985" y="2082351"/>
                  <a:pt x="10078401" y="2100431"/>
                  <a:pt x="9804196" y="2123478"/>
                </a:cubicBezTo>
                <a:cubicBezTo>
                  <a:pt x="9617118" y="2139137"/>
                  <a:pt x="9430675" y="2161674"/>
                  <a:pt x="9243851" y="2180008"/>
                </a:cubicBezTo>
                <a:cubicBezTo>
                  <a:pt x="9073157" y="2196433"/>
                  <a:pt x="8902207" y="2211966"/>
                  <a:pt x="8731259" y="2225081"/>
                </a:cubicBezTo>
                <a:cubicBezTo>
                  <a:pt x="8509507" y="2242054"/>
                  <a:pt x="8287667" y="2257586"/>
                  <a:pt x="8065752" y="2271681"/>
                </a:cubicBezTo>
                <a:cubicBezTo>
                  <a:pt x="7929984" y="2280466"/>
                  <a:pt x="7793961" y="2285814"/>
                  <a:pt x="7658065" y="2292562"/>
                </a:cubicBezTo>
                <a:cubicBezTo>
                  <a:pt x="7282640" y="2311661"/>
                  <a:pt x="6906704" y="2314208"/>
                  <a:pt x="6531024" y="2324138"/>
                </a:cubicBezTo>
                <a:cubicBezTo>
                  <a:pt x="6413417" y="2327322"/>
                  <a:pt x="6295937" y="2338399"/>
                  <a:pt x="6178331" y="2345655"/>
                </a:cubicBezTo>
                <a:cubicBezTo>
                  <a:pt x="6111271" y="2349730"/>
                  <a:pt x="6044342" y="2345655"/>
                  <a:pt x="5977282" y="2344127"/>
                </a:cubicBezTo>
                <a:cubicBezTo>
                  <a:pt x="5774073" y="2338908"/>
                  <a:pt x="5570866" y="2334960"/>
                  <a:pt x="5367658" y="2329230"/>
                </a:cubicBezTo>
                <a:cubicBezTo>
                  <a:pt x="5040746" y="2319809"/>
                  <a:pt x="4713963" y="2306274"/>
                  <a:pt x="4387306" y="2288614"/>
                </a:cubicBezTo>
                <a:cubicBezTo>
                  <a:pt x="4318342" y="2284796"/>
                  <a:pt x="4249253" y="2284286"/>
                  <a:pt x="4180287" y="2280211"/>
                </a:cubicBezTo>
                <a:cubicBezTo>
                  <a:pt x="4067634" y="2273463"/>
                  <a:pt x="3954980" y="2265060"/>
                  <a:pt x="3842199" y="2257039"/>
                </a:cubicBezTo>
                <a:cubicBezTo>
                  <a:pt x="3804988" y="2254492"/>
                  <a:pt x="3767648" y="2254620"/>
                  <a:pt x="3730309" y="2251182"/>
                </a:cubicBezTo>
                <a:cubicBezTo>
                  <a:pt x="3628704" y="2242142"/>
                  <a:pt x="3527101" y="2238449"/>
                  <a:pt x="3425496" y="2231320"/>
                </a:cubicBezTo>
                <a:cubicBezTo>
                  <a:pt x="3308906" y="2222534"/>
                  <a:pt x="3192569" y="2211330"/>
                  <a:pt x="3076106" y="2201781"/>
                </a:cubicBezTo>
                <a:cubicBezTo>
                  <a:pt x="2990757" y="2194905"/>
                  <a:pt x="2905157" y="2190067"/>
                  <a:pt x="2819682" y="2182427"/>
                </a:cubicBezTo>
                <a:cubicBezTo>
                  <a:pt x="2721507" y="2173515"/>
                  <a:pt x="2623586" y="2162311"/>
                  <a:pt x="2525539" y="2152888"/>
                </a:cubicBezTo>
                <a:cubicBezTo>
                  <a:pt x="2454289" y="2145886"/>
                  <a:pt x="2383038" y="2140920"/>
                  <a:pt x="2311915" y="2133536"/>
                </a:cubicBezTo>
                <a:cubicBezTo>
                  <a:pt x="2225933" y="2124749"/>
                  <a:pt x="2140204" y="2114182"/>
                  <a:pt x="2054223" y="2104760"/>
                </a:cubicBezTo>
                <a:cubicBezTo>
                  <a:pt x="1990719" y="2097758"/>
                  <a:pt x="1928233" y="2092028"/>
                  <a:pt x="1865367" y="2084770"/>
                </a:cubicBezTo>
                <a:cubicBezTo>
                  <a:pt x="1786622" y="2075603"/>
                  <a:pt x="1708006" y="2065545"/>
                  <a:pt x="1629263" y="2055996"/>
                </a:cubicBezTo>
                <a:cubicBezTo>
                  <a:pt x="1572492" y="2049120"/>
                  <a:pt x="1515595" y="2043264"/>
                  <a:pt x="1458823" y="2035751"/>
                </a:cubicBezTo>
                <a:cubicBezTo>
                  <a:pt x="1386303" y="2026585"/>
                  <a:pt x="1313784" y="2016780"/>
                  <a:pt x="1241390" y="2007103"/>
                </a:cubicBezTo>
                <a:lnTo>
                  <a:pt x="1047453" y="1980748"/>
                </a:lnTo>
                <a:cubicBezTo>
                  <a:pt x="969980" y="1970180"/>
                  <a:pt x="892254" y="1960377"/>
                  <a:pt x="814907" y="1949045"/>
                </a:cubicBezTo>
                <a:cubicBezTo>
                  <a:pt x="740609" y="1938094"/>
                  <a:pt x="666692" y="1925744"/>
                  <a:pt x="592649" y="1913776"/>
                </a:cubicBezTo>
                <a:cubicBezTo>
                  <a:pt x="509587" y="1900280"/>
                  <a:pt x="426653" y="1886274"/>
                  <a:pt x="343591" y="1872650"/>
                </a:cubicBezTo>
                <a:cubicBezTo>
                  <a:pt x="240972" y="1855716"/>
                  <a:pt x="138225" y="1839673"/>
                  <a:pt x="35731" y="1821722"/>
                </a:cubicBezTo>
                <a:lnTo>
                  <a:pt x="0" y="1814848"/>
                </a:lnTo>
                <a:lnTo>
                  <a:pt x="0" y="1758489"/>
                </a:lnTo>
                <a:lnTo>
                  <a:pt x="274248" y="1808735"/>
                </a:lnTo>
                <a:cubicBezTo>
                  <a:pt x="348926" y="1821467"/>
                  <a:pt x="423604" y="1832798"/>
                  <a:pt x="498157" y="1846167"/>
                </a:cubicBezTo>
                <a:cubicBezTo>
                  <a:pt x="572708" y="1859536"/>
                  <a:pt x="647896" y="1867813"/>
                  <a:pt x="722828" y="1878635"/>
                </a:cubicBezTo>
                <a:cubicBezTo>
                  <a:pt x="797762" y="1889457"/>
                  <a:pt x="874219" y="1901426"/>
                  <a:pt x="949913" y="1912375"/>
                </a:cubicBezTo>
                <a:cubicBezTo>
                  <a:pt x="1031704" y="1924343"/>
                  <a:pt x="1113496" y="1935802"/>
                  <a:pt x="1195414" y="1947516"/>
                </a:cubicBezTo>
                <a:cubicBezTo>
                  <a:pt x="1244566" y="1954519"/>
                  <a:pt x="1293589" y="1962285"/>
                  <a:pt x="1342867" y="1968397"/>
                </a:cubicBezTo>
                <a:cubicBezTo>
                  <a:pt x="1401162" y="1975656"/>
                  <a:pt x="1459712" y="1981130"/>
                  <a:pt x="1518007" y="1988006"/>
                </a:cubicBezTo>
                <a:cubicBezTo>
                  <a:pt x="1579224" y="1995263"/>
                  <a:pt x="1640186" y="2003411"/>
                  <a:pt x="1701403" y="2010669"/>
                </a:cubicBezTo>
                <a:cubicBezTo>
                  <a:pt x="1762618" y="2017926"/>
                  <a:pt x="1820279" y="2024292"/>
                  <a:pt x="1879210" y="2031167"/>
                </a:cubicBezTo>
                <a:cubicBezTo>
                  <a:pt x="1942712" y="2038425"/>
                  <a:pt x="2006214" y="2046064"/>
                  <a:pt x="2068702" y="2052940"/>
                </a:cubicBezTo>
                <a:cubicBezTo>
                  <a:pt x="2116455" y="2058160"/>
                  <a:pt x="2164335" y="2062362"/>
                  <a:pt x="2212090" y="2067583"/>
                </a:cubicBezTo>
                <a:cubicBezTo>
                  <a:pt x="2280419" y="2074967"/>
                  <a:pt x="2348493" y="2085152"/>
                  <a:pt x="2416949" y="2089609"/>
                </a:cubicBezTo>
                <a:cubicBezTo>
                  <a:pt x="2472070" y="2093302"/>
                  <a:pt x="2526936" y="2099540"/>
                  <a:pt x="2582055" y="2105397"/>
                </a:cubicBezTo>
                <a:cubicBezTo>
                  <a:pt x="2655337" y="2113291"/>
                  <a:pt x="2729001" y="2119785"/>
                  <a:pt x="2802282" y="2126405"/>
                </a:cubicBezTo>
                <a:cubicBezTo>
                  <a:pt x="2862991" y="2131753"/>
                  <a:pt x="2924207" y="2136337"/>
                  <a:pt x="2984916" y="2141684"/>
                </a:cubicBezTo>
                <a:cubicBezTo>
                  <a:pt x="3070516" y="2149324"/>
                  <a:pt x="3156373" y="2152888"/>
                  <a:pt x="3241847" y="2164094"/>
                </a:cubicBezTo>
                <a:cubicBezTo>
                  <a:pt x="3307255" y="2172624"/>
                  <a:pt x="3374060" y="2169822"/>
                  <a:pt x="3439848" y="2176826"/>
                </a:cubicBezTo>
                <a:cubicBezTo>
                  <a:pt x="3512622" y="2184592"/>
                  <a:pt x="3585777" y="2186247"/>
                  <a:pt x="3658678" y="2194523"/>
                </a:cubicBezTo>
                <a:cubicBezTo>
                  <a:pt x="3731578" y="2202800"/>
                  <a:pt x="3807019" y="2201781"/>
                  <a:pt x="3881317" y="2206491"/>
                </a:cubicBezTo>
                <a:cubicBezTo>
                  <a:pt x="3970222" y="2212094"/>
                  <a:pt x="4059124" y="2223552"/>
                  <a:pt x="4148916" y="2225081"/>
                </a:cubicBezTo>
                <a:cubicBezTo>
                  <a:pt x="4255600" y="2226736"/>
                  <a:pt x="4361779" y="2236539"/>
                  <a:pt x="4468337" y="2237813"/>
                </a:cubicBezTo>
                <a:cubicBezTo>
                  <a:pt x="4511390" y="2238577"/>
                  <a:pt x="4554190" y="2246852"/>
                  <a:pt x="4605375" y="2240232"/>
                </a:cubicBezTo>
                <a:cubicBezTo>
                  <a:pt x="4574131" y="2238704"/>
                  <a:pt x="4550762" y="2237940"/>
                  <a:pt x="4527647" y="2236412"/>
                </a:cubicBezTo>
                <a:cubicBezTo>
                  <a:pt x="4410293" y="2228773"/>
                  <a:pt x="4292942" y="2220751"/>
                  <a:pt x="4175589" y="2212985"/>
                </a:cubicBezTo>
                <a:cubicBezTo>
                  <a:pt x="4113101" y="2208783"/>
                  <a:pt x="4050615" y="2205219"/>
                  <a:pt x="3988255" y="2200253"/>
                </a:cubicBezTo>
                <a:cubicBezTo>
                  <a:pt x="3887668" y="2192487"/>
                  <a:pt x="3787079" y="2184082"/>
                  <a:pt x="3686492" y="2176062"/>
                </a:cubicBezTo>
                <a:cubicBezTo>
                  <a:pt x="3630102" y="2171605"/>
                  <a:pt x="3573711" y="2168040"/>
                  <a:pt x="3517320" y="2163330"/>
                </a:cubicBezTo>
                <a:cubicBezTo>
                  <a:pt x="3430958" y="2155689"/>
                  <a:pt x="3344721" y="2147159"/>
                  <a:pt x="3258357" y="2139519"/>
                </a:cubicBezTo>
                <a:cubicBezTo>
                  <a:pt x="3206031" y="2134809"/>
                  <a:pt x="3153705" y="2131371"/>
                  <a:pt x="3101506" y="2126787"/>
                </a:cubicBezTo>
                <a:cubicBezTo>
                  <a:pt x="3004220" y="2117365"/>
                  <a:pt x="2907061" y="2106798"/>
                  <a:pt x="2809395" y="2097502"/>
                </a:cubicBezTo>
                <a:cubicBezTo>
                  <a:pt x="2739161" y="2090628"/>
                  <a:pt x="2668673" y="2085916"/>
                  <a:pt x="2598566" y="2078532"/>
                </a:cubicBezTo>
                <a:cubicBezTo>
                  <a:pt x="2511441" y="2069365"/>
                  <a:pt x="2424569" y="2058160"/>
                  <a:pt x="2337444" y="2048611"/>
                </a:cubicBezTo>
                <a:cubicBezTo>
                  <a:pt x="2255399" y="2039699"/>
                  <a:pt x="2173099" y="2032950"/>
                  <a:pt x="2091054" y="2023146"/>
                </a:cubicBezTo>
                <a:cubicBezTo>
                  <a:pt x="1979162" y="2010414"/>
                  <a:pt x="1867524" y="1995008"/>
                  <a:pt x="1755761" y="1981384"/>
                </a:cubicBezTo>
                <a:cubicBezTo>
                  <a:pt x="1650982" y="1968652"/>
                  <a:pt x="1545821" y="1957830"/>
                  <a:pt x="1441169" y="1943824"/>
                </a:cubicBezTo>
                <a:cubicBezTo>
                  <a:pt x="1299813" y="1924980"/>
                  <a:pt x="1158837" y="1903718"/>
                  <a:pt x="1017607" y="1883345"/>
                </a:cubicBezTo>
                <a:cubicBezTo>
                  <a:pt x="876378" y="1862974"/>
                  <a:pt x="735402" y="1844003"/>
                  <a:pt x="594427" y="1821849"/>
                </a:cubicBezTo>
                <a:cubicBezTo>
                  <a:pt x="462850" y="1801222"/>
                  <a:pt x="331526" y="1778304"/>
                  <a:pt x="200711" y="1755132"/>
                </a:cubicBezTo>
                <a:lnTo>
                  <a:pt x="0" y="1718743"/>
                </a:lnTo>
                <a:close/>
              </a:path>
            </a:pathLst>
          </a:custGeom>
          <a:solidFill>
            <a:schemeClr val="accent2"/>
          </a:solidFill>
          <a:ln w="8199" cap="flat">
            <a:noFill/>
            <a:prstDash val="solid"/>
            <a:miter/>
          </a:ln>
        </p:spPr>
        <p:txBody>
          <a:bodyPr rtlCol="0" anchor="ctr"/>
          <a:lstStyle/>
          <a:p>
            <a:endParaRPr lang="en-US"/>
          </a:p>
        </p:txBody>
      </p:sp>
      <p:sp>
        <p:nvSpPr>
          <p:cNvPr id="2" name="Titel 1">
            <a:extLst>
              <a:ext uri="{FF2B5EF4-FFF2-40B4-BE49-F238E27FC236}">
                <a16:creationId xmlns:a16="http://schemas.microsoft.com/office/drawing/2014/main" id="{1E267D91-22B8-F9CD-5D79-50EAF46F7185}"/>
              </a:ext>
            </a:extLst>
          </p:cNvPr>
          <p:cNvSpPr>
            <a:spLocks noGrp="1"/>
          </p:cNvSpPr>
          <p:nvPr>
            <p:ph type="title"/>
          </p:nvPr>
        </p:nvSpPr>
        <p:spPr>
          <a:xfrm>
            <a:off x="838200" y="401221"/>
            <a:ext cx="10515600" cy="1348065"/>
          </a:xfrm>
        </p:spPr>
        <p:txBody>
          <a:bodyPr>
            <a:normAutofit/>
          </a:bodyPr>
          <a:lstStyle/>
          <a:p>
            <a:r>
              <a:rPr lang="nl-NL" sz="5400">
                <a:solidFill>
                  <a:srgbClr val="FFFFFF"/>
                </a:solidFill>
              </a:rPr>
              <a:t>Lesdoelen	</a:t>
            </a:r>
          </a:p>
        </p:txBody>
      </p:sp>
      <p:sp>
        <p:nvSpPr>
          <p:cNvPr id="17" name="Tijdelijke aanduiding voor inhoud 2">
            <a:extLst>
              <a:ext uri="{FF2B5EF4-FFF2-40B4-BE49-F238E27FC236}">
                <a16:creationId xmlns:a16="http://schemas.microsoft.com/office/drawing/2014/main" id="{A8D8649E-AAA4-0196-8C67-3B9FC3D5CA6D}"/>
              </a:ext>
            </a:extLst>
          </p:cNvPr>
          <p:cNvSpPr>
            <a:spLocks noGrp="1"/>
          </p:cNvSpPr>
          <p:nvPr>
            <p:ph idx="1"/>
          </p:nvPr>
        </p:nvSpPr>
        <p:spPr>
          <a:xfrm>
            <a:off x="838200" y="2586789"/>
            <a:ext cx="10515600" cy="3590174"/>
          </a:xfrm>
        </p:spPr>
        <p:txBody>
          <a:bodyPr>
            <a:normAutofit lnSpcReduction="10000"/>
          </a:bodyPr>
          <a:lstStyle/>
          <a:p>
            <a:r>
              <a:rPr lang="nl-NL" sz="3200" dirty="0"/>
              <a:t>Je kunt het begrip optimale omgevingstempratuur uitleggen</a:t>
            </a:r>
          </a:p>
          <a:p>
            <a:r>
              <a:rPr lang="nl-NL" sz="3200" dirty="0"/>
              <a:t>Je weet het verschil tussen onderste en bovenste kritieke tempratuur</a:t>
            </a:r>
          </a:p>
          <a:p>
            <a:r>
              <a:rPr lang="nl-NL" sz="3200" dirty="0"/>
              <a:t>Je weet op welke 3 dingen licht invloed kan hebben bij de huisvesting</a:t>
            </a:r>
          </a:p>
          <a:p>
            <a:r>
              <a:rPr lang="nl-NL" sz="3200" dirty="0"/>
              <a:t>Je kunt het begrip relatieve luchtvochtigheid uitleggen</a:t>
            </a:r>
          </a:p>
          <a:p>
            <a:r>
              <a:rPr lang="nl-NL" sz="3200" dirty="0"/>
              <a:t>Je weet de risico’s van een te lage luchtvochtigheid</a:t>
            </a:r>
          </a:p>
          <a:p>
            <a:endParaRPr lang="nl-NL" sz="2200" dirty="0"/>
          </a:p>
          <a:p>
            <a:endParaRPr lang="nl-NL" sz="2200" dirty="0"/>
          </a:p>
        </p:txBody>
      </p:sp>
    </p:spTree>
    <p:extLst>
      <p:ext uri="{BB962C8B-B14F-4D97-AF65-F5344CB8AC3E}">
        <p14:creationId xmlns:p14="http://schemas.microsoft.com/office/powerpoint/2010/main" val="183592111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777A147A-9ED8-46B4-8660-1B3C2AA880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0CFD8C91-415B-40BC-3D96-E9F458B434B1}"/>
              </a:ext>
            </a:extLst>
          </p:cNvPr>
          <p:cNvSpPr>
            <a:spLocks noGrp="1"/>
          </p:cNvSpPr>
          <p:nvPr>
            <p:ph type="title"/>
          </p:nvPr>
        </p:nvSpPr>
        <p:spPr>
          <a:xfrm>
            <a:off x="841248" y="548640"/>
            <a:ext cx="3600860" cy="5431536"/>
          </a:xfrm>
        </p:spPr>
        <p:txBody>
          <a:bodyPr>
            <a:normAutofit/>
          </a:bodyPr>
          <a:lstStyle/>
          <a:p>
            <a:r>
              <a:rPr lang="nl-NL" sz="5400"/>
              <a:t>Tempratuur	</a:t>
            </a:r>
          </a:p>
        </p:txBody>
      </p:sp>
      <p:sp>
        <p:nvSpPr>
          <p:cNvPr id="10" name="sketch line">
            <a:extLst>
              <a:ext uri="{FF2B5EF4-FFF2-40B4-BE49-F238E27FC236}">
                <a16:creationId xmlns:a16="http://schemas.microsoft.com/office/drawing/2014/main" id="{5D6C15A0-C087-4593-8414-2B4EC1CDC3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2543983" y="3258715"/>
            <a:ext cx="4480560" cy="18288"/>
          </a:xfrm>
          <a:custGeom>
            <a:avLst/>
            <a:gdLst>
              <a:gd name="connsiteX0" fmla="*/ 0 w 4480560"/>
              <a:gd name="connsiteY0" fmla="*/ 0 h 18288"/>
              <a:gd name="connsiteX1" fmla="*/ 595274 w 4480560"/>
              <a:gd name="connsiteY1" fmla="*/ 0 h 18288"/>
              <a:gd name="connsiteX2" fmla="*/ 1100938 w 4480560"/>
              <a:gd name="connsiteY2" fmla="*/ 0 h 18288"/>
              <a:gd name="connsiteX3" fmla="*/ 1651406 w 4480560"/>
              <a:gd name="connsiteY3" fmla="*/ 0 h 18288"/>
              <a:gd name="connsiteX4" fmla="*/ 2336292 w 4480560"/>
              <a:gd name="connsiteY4" fmla="*/ 0 h 18288"/>
              <a:gd name="connsiteX5" fmla="*/ 2931566 w 4480560"/>
              <a:gd name="connsiteY5" fmla="*/ 0 h 18288"/>
              <a:gd name="connsiteX6" fmla="*/ 3482035 w 4480560"/>
              <a:gd name="connsiteY6" fmla="*/ 0 h 18288"/>
              <a:gd name="connsiteX7" fmla="*/ 4480560 w 4480560"/>
              <a:gd name="connsiteY7" fmla="*/ 0 h 18288"/>
              <a:gd name="connsiteX8" fmla="*/ 4480560 w 4480560"/>
              <a:gd name="connsiteY8" fmla="*/ 18288 h 18288"/>
              <a:gd name="connsiteX9" fmla="*/ 3840480 w 4480560"/>
              <a:gd name="connsiteY9" fmla="*/ 18288 h 18288"/>
              <a:gd name="connsiteX10" fmla="*/ 3290011 w 4480560"/>
              <a:gd name="connsiteY10" fmla="*/ 18288 h 18288"/>
              <a:gd name="connsiteX11" fmla="*/ 2560320 w 4480560"/>
              <a:gd name="connsiteY11" fmla="*/ 18288 h 18288"/>
              <a:gd name="connsiteX12" fmla="*/ 1965046 w 4480560"/>
              <a:gd name="connsiteY12" fmla="*/ 18288 h 18288"/>
              <a:gd name="connsiteX13" fmla="*/ 1459382 w 4480560"/>
              <a:gd name="connsiteY13" fmla="*/ 18288 h 18288"/>
              <a:gd name="connsiteX14" fmla="*/ 774497 w 4480560"/>
              <a:gd name="connsiteY14" fmla="*/ 18288 h 18288"/>
              <a:gd name="connsiteX15" fmla="*/ 0 w 4480560"/>
              <a:gd name="connsiteY15" fmla="*/ 18288 h 18288"/>
              <a:gd name="connsiteX16" fmla="*/ 0 w 4480560"/>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480560" h="18288" fill="none" extrusionOk="0">
                <a:moveTo>
                  <a:pt x="0" y="0"/>
                </a:moveTo>
                <a:cubicBezTo>
                  <a:pt x="267821" y="8731"/>
                  <a:pt x="334105" y="2629"/>
                  <a:pt x="595274" y="0"/>
                </a:cubicBezTo>
                <a:cubicBezTo>
                  <a:pt x="856443" y="-2629"/>
                  <a:pt x="863808" y="-13353"/>
                  <a:pt x="1100938" y="0"/>
                </a:cubicBezTo>
                <a:cubicBezTo>
                  <a:pt x="1338068" y="13353"/>
                  <a:pt x="1431663" y="-25862"/>
                  <a:pt x="1651406" y="0"/>
                </a:cubicBezTo>
                <a:cubicBezTo>
                  <a:pt x="1871149" y="25862"/>
                  <a:pt x="2173163" y="23827"/>
                  <a:pt x="2336292" y="0"/>
                </a:cubicBezTo>
                <a:cubicBezTo>
                  <a:pt x="2499421" y="-23827"/>
                  <a:pt x="2720589" y="28148"/>
                  <a:pt x="2931566" y="0"/>
                </a:cubicBezTo>
                <a:cubicBezTo>
                  <a:pt x="3142543" y="-28148"/>
                  <a:pt x="3323630" y="27022"/>
                  <a:pt x="3482035" y="0"/>
                </a:cubicBezTo>
                <a:cubicBezTo>
                  <a:pt x="3640440" y="-27022"/>
                  <a:pt x="4012110" y="-20118"/>
                  <a:pt x="4480560" y="0"/>
                </a:cubicBezTo>
                <a:cubicBezTo>
                  <a:pt x="4480958" y="7429"/>
                  <a:pt x="4480540" y="10822"/>
                  <a:pt x="4480560" y="18288"/>
                </a:cubicBezTo>
                <a:cubicBezTo>
                  <a:pt x="4314132" y="14924"/>
                  <a:pt x="4028383" y="36632"/>
                  <a:pt x="3840480" y="18288"/>
                </a:cubicBezTo>
                <a:cubicBezTo>
                  <a:pt x="3652577" y="-56"/>
                  <a:pt x="3547615" y="2848"/>
                  <a:pt x="3290011" y="18288"/>
                </a:cubicBezTo>
                <a:cubicBezTo>
                  <a:pt x="3032407" y="33728"/>
                  <a:pt x="2830268" y="8719"/>
                  <a:pt x="2560320" y="18288"/>
                </a:cubicBezTo>
                <a:cubicBezTo>
                  <a:pt x="2290372" y="27857"/>
                  <a:pt x="2147422" y="6728"/>
                  <a:pt x="1965046" y="18288"/>
                </a:cubicBezTo>
                <a:cubicBezTo>
                  <a:pt x="1782670" y="29848"/>
                  <a:pt x="1689791" y="40680"/>
                  <a:pt x="1459382" y="18288"/>
                </a:cubicBezTo>
                <a:cubicBezTo>
                  <a:pt x="1228973" y="-4104"/>
                  <a:pt x="915486" y="36501"/>
                  <a:pt x="774497" y="18288"/>
                </a:cubicBezTo>
                <a:cubicBezTo>
                  <a:pt x="633508" y="75"/>
                  <a:pt x="361442" y="-11107"/>
                  <a:pt x="0" y="18288"/>
                </a:cubicBezTo>
                <a:cubicBezTo>
                  <a:pt x="-591" y="13205"/>
                  <a:pt x="-663" y="6329"/>
                  <a:pt x="0" y="0"/>
                </a:cubicBezTo>
                <a:close/>
              </a:path>
              <a:path w="4480560" h="18288" stroke="0" extrusionOk="0">
                <a:moveTo>
                  <a:pt x="0" y="0"/>
                </a:moveTo>
                <a:cubicBezTo>
                  <a:pt x="285465" y="225"/>
                  <a:pt x="322691" y="16223"/>
                  <a:pt x="595274" y="0"/>
                </a:cubicBezTo>
                <a:cubicBezTo>
                  <a:pt x="867857" y="-16223"/>
                  <a:pt x="989129" y="-11242"/>
                  <a:pt x="1100938" y="0"/>
                </a:cubicBezTo>
                <a:cubicBezTo>
                  <a:pt x="1212747" y="11242"/>
                  <a:pt x="1574350" y="-36410"/>
                  <a:pt x="1830629" y="0"/>
                </a:cubicBezTo>
                <a:cubicBezTo>
                  <a:pt x="2086908" y="36410"/>
                  <a:pt x="2180922" y="4645"/>
                  <a:pt x="2425903" y="0"/>
                </a:cubicBezTo>
                <a:cubicBezTo>
                  <a:pt x="2670884" y="-4645"/>
                  <a:pt x="2782024" y="22929"/>
                  <a:pt x="3021178" y="0"/>
                </a:cubicBezTo>
                <a:cubicBezTo>
                  <a:pt x="3260332" y="-22929"/>
                  <a:pt x="3456982" y="-1586"/>
                  <a:pt x="3750869" y="0"/>
                </a:cubicBezTo>
                <a:cubicBezTo>
                  <a:pt x="4044756" y="1586"/>
                  <a:pt x="4302726" y="17043"/>
                  <a:pt x="4480560" y="0"/>
                </a:cubicBezTo>
                <a:cubicBezTo>
                  <a:pt x="4479674" y="5429"/>
                  <a:pt x="4481381" y="14046"/>
                  <a:pt x="4480560" y="18288"/>
                </a:cubicBezTo>
                <a:cubicBezTo>
                  <a:pt x="4279652" y="-6850"/>
                  <a:pt x="4200762" y="41566"/>
                  <a:pt x="3930091" y="18288"/>
                </a:cubicBezTo>
                <a:cubicBezTo>
                  <a:pt x="3659420" y="-4990"/>
                  <a:pt x="3456052" y="22294"/>
                  <a:pt x="3290011" y="18288"/>
                </a:cubicBezTo>
                <a:cubicBezTo>
                  <a:pt x="3123970" y="14282"/>
                  <a:pt x="2882392" y="32818"/>
                  <a:pt x="2649931" y="18288"/>
                </a:cubicBezTo>
                <a:cubicBezTo>
                  <a:pt x="2417470" y="3758"/>
                  <a:pt x="2238426" y="7337"/>
                  <a:pt x="2054657" y="18288"/>
                </a:cubicBezTo>
                <a:cubicBezTo>
                  <a:pt x="1870888" y="29239"/>
                  <a:pt x="1566368" y="45040"/>
                  <a:pt x="1324966" y="18288"/>
                </a:cubicBezTo>
                <a:cubicBezTo>
                  <a:pt x="1083564" y="-8464"/>
                  <a:pt x="787410" y="10946"/>
                  <a:pt x="595274" y="18288"/>
                </a:cubicBezTo>
                <a:cubicBezTo>
                  <a:pt x="403138" y="25630"/>
                  <a:pt x="169622" y="10499"/>
                  <a:pt x="0" y="18288"/>
                </a:cubicBezTo>
                <a:cubicBezTo>
                  <a:pt x="668" y="13665"/>
                  <a:pt x="578" y="5675"/>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ijdelijke aanduiding voor inhoud 2">
            <a:extLst>
              <a:ext uri="{FF2B5EF4-FFF2-40B4-BE49-F238E27FC236}">
                <a16:creationId xmlns:a16="http://schemas.microsoft.com/office/drawing/2014/main" id="{BE7A7AC6-2616-7CFF-C47C-E4B2E3C3A536}"/>
              </a:ext>
            </a:extLst>
          </p:cNvPr>
          <p:cNvSpPr>
            <a:spLocks noGrp="1"/>
          </p:cNvSpPr>
          <p:nvPr>
            <p:ph idx="1"/>
          </p:nvPr>
        </p:nvSpPr>
        <p:spPr>
          <a:xfrm>
            <a:off x="5126418" y="552091"/>
            <a:ext cx="6224335" cy="5431536"/>
          </a:xfrm>
        </p:spPr>
        <p:txBody>
          <a:bodyPr anchor="ctr">
            <a:normAutofit/>
          </a:bodyPr>
          <a:lstStyle/>
          <a:p>
            <a:r>
              <a:rPr lang="nl-NL" sz="2200"/>
              <a:t>De tempratuur is dus mega belangrijk!</a:t>
            </a:r>
          </a:p>
          <a:p>
            <a:endParaRPr lang="nl-NL" sz="2200"/>
          </a:p>
          <a:p>
            <a:r>
              <a:rPr lang="nl-NL" sz="2200"/>
              <a:t>Een van de eerste dingen waar je aan zult denken bij klimaat is de temperatuur van de omgeving. Ieder dier voelt zich prettig bij een andere temperatuur.</a:t>
            </a:r>
          </a:p>
          <a:p>
            <a:pPr marL="0" indent="0">
              <a:buNone/>
            </a:pPr>
            <a:endParaRPr lang="nl-NL" sz="2200"/>
          </a:p>
          <a:p>
            <a:r>
              <a:rPr lang="nl-NL" sz="2200"/>
              <a:t>De temperatuur waarbij dieren zich het prettigst voelen noem je de </a:t>
            </a:r>
            <a:r>
              <a:rPr lang="nl-NL" sz="2200" b="1"/>
              <a:t>optimale omgevingstemperatuur</a:t>
            </a:r>
            <a:endParaRPr lang="nl-NL" sz="2200"/>
          </a:p>
        </p:txBody>
      </p:sp>
    </p:spTree>
    <p:extLst>
      <p:ext uri="{BB962C8B-B14F-4D97-AF65-F5344CB8AC3E}">
        <p14:creationId xmlns:p14="http://schemas.microsoft.com/office/powerpoint/2010/main" val="353581618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C850F50F-1A5B-D748-A89F-5615504905C7}"/>
              </a:ext>
            </a:extLst>
          </p:cNvPr>
          <p:cNvSpPr>
            <a:spLocks noGrp="1"/>
          </p:cNvSpPr>
          <p:nvPr>
            <p:ph type="title"/>
          </p:nvPr>
        </p:nvSpPr>
        <p:spPr>
          <a:xfrm>
            <a:off x="838200" y="365125"/>
            <a:ext cx="10515600" cy="1325563"/>
          </a:xfrm>
        </p:spPr>
        <p:txBody>
          <a:bodyPr>
            <a:normAutofit/>
          </a:bodyPr>
          <a:lstStyle/>
          <a:p>
            <a:r>
              <a:rPr lang="nl-NL" sz="5400" dirty="0"/>
              <a:t>Tempratuur	</a:t>
            </a:r>
          </a:p>
        </p:txBody>
      </p:sp>
      <p:sp>
        <p:nvSpPr>
          <p:cNvPr id="10"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jdelijke aanduiding voor inhoud 2">
            <a:extLst>
              <a:ext uri="{FF2B5EF4-FFF2-40B4-BE49-F238E27FC236}">
                <a16:creationId xmlns:a16="http://schemas.microsoft.com/office/drawing/2014/main" id="{BDDC5550-4906-4865-F846-CEF5596A84CF}"/>
              </a:ext>
            </a:extLst>
          </p:cNvPr>
          <p:cNvSpPr>
            <a:spLocks noGrp="1"/>
          </p:cNvSpPr>
          <p:nvPr>
            <p:ph idx="1"/>
          </p:nvPr>
        </p:nvSpPr>
        <p:spPr>
          <a:xfrm>
            <a:off x="838200" y="1929384"/>
            <a:ext cx="10515600" cy="4251960"/>
          </a:xfrm>
        </p:spPr>
        <p:txBody>
          <a:bodyPr>
            <a:normAutofit/>
          </a:bodyPr>
          <a:lstStyle/>
          <a:p>
            <a:r>
              <a:rPr lang="nl-NL" sz="2200"/>
              <a:t>De temperatuur in een verblijf mag niet lager komen dan de </a:t>
            </a:r>
            <a:r>
              <a:rPr lang="nl-NL" sz="2200" b="1"/>
              <a:t>onderste kritieke temperatuur</a:t>
            </a:r>
            <a:r>
              <a:rPr lang="nl-NL" sz="2200"/>
              <a:t>. Dit is de</a:t>
            </a:r>
            <a:r>
              <a:rPr lang="nl-NL" sz="2200" b="1"/>
              <a:t> </a:t>
            </a:r>
            <a:r>
              <a:rPr lang="nl-NL" sz="2200"/>
              <a:t>minimale temperatuur waarbij een dier zich prettig voelt. Ook mag de temperatuur niet hoger komen dan de maximale temperatuur waarbij een dier zich prettig voelt. Dit noem je de </a:t>
            </a:r>
            <a:r>
              <a:rPr lang="nl-NL" sz="2200" b="1"/>
              <a:t>bovenste kritieke temperatuur. </a:t>
            </a:r>
          </a:p>
          <a:p>
            <a:endParaRPr lang="nl-NL" sz="2200" b="1"/>
          </a:p>
          <a:p>
            <a:r>
              <a:rPr lang="nl-NL" sz="2200"/>
              <a:t>Koudbloedig betekent dat de lichaamstemperatuur van een dier ongeveer gelijk is aan die van de omgeving. Het tegenovergestelde van een koudbloedig dier is een </a:t>
            </a:r>
            <a:r>
              <a:rPr lang="nl-NL" sz="2200" b="1"/>
              <a:t>warmbloedig</a:t>
            </a:r>
            <a:r>
              <a:rPr lang="nl-NL" sz="2200"/>
              <a:t> dier. Warmbloedige dieren zijn wel in staat hun eigen lichaamstemperatuur te regelen.</a:t>
            </a:r>
          </a:p>
        </p:txBody>
      </p:sp>
    </p:spTree>
    <p:extLst>
      <p:ext uri="{BB962C8B-B14F-4D97-AF65-F5344CB8AC3E}">
        <p14:creationId xmlns:p14="http://schemas.microsoft.com/office/powerpoint/2010/main" val="393855166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98A0A780-93B2-9385-C293-F326CD964FCA}"/>
              </a:ext>
            </a:extLst>
          </p:cNvPr>
          <p:cNvSpPr>
            <a:spLocks noGrp="1"/>
          </p:cNvSpPr>
          <p:nvPr>
            <p:ph type="title"/>
          </p:nvPr>
        </p:nvSpPr>
        <p:spPr>
          <a:xfrm>
            <a:off x="838200" y="365125"/>
            <a:ext cx="10515600" cy="1325563"/>
          </a:xfrm>
        </p:spPr>
        <p:txBody>
          <a:bodyPr>
            <a:normAutofit/>
          </a:bodyPr>
          <a:lstStyle/>
          <a:p>
            <a:r>
              <a:rPr lang="nl-NL" sz="5400" dirty="0"/>
              <a:t>Licht:</a:t>
            </a:r>
          </a:p>
        </p:txBody>
      </p:sp>
      <p:sp>
        <p:nvSpPr>
          <p:cNvPr id="10"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jdelijke aanduiding voor inhoud 2">
            <a:extLst>
              <a:ext uri="{FF2B5EF4-FFF2-40B4-BE49-F238E27FC236}">
                <a16:creationId xmlns:a16="http://schemas.microsoft.com/office/drawing/2014/main" id="{2B3641FD-560D-3919-ACD8-ABB2ACAF8049}"/>
              </a:ext>
            </a:extLst>
          </p:cNvPr>
          <p:cNvSpPr>
            <a:spLocks noGrp="1"/>
          </p:cNvSpPr>
          <p:nvPr>
            <p:ph idx="1"/>
          </p:nvPr>
        </p:nvSpPr>
        <p:spPr>
          <a:xfrm>
            <a:off x="838200" y="1929384"/>
            <a:ext cx="10515600" cy="4251960"/>
          </a:xfrm>
        </p:spPr>
        <p:txBody>
          <a:bodyPr>
            <a:normAutofit/>
          </a:bodyPr>
          <a:lstStyle/>
          <a:p>
            <a:r>
              <a:rPr lang="nl-NL" sz="2200" dirty="0"/>
              <a:t>Dieren hebben licht nodig. Licht heeft namelijk op verschillende manieren invloed op dieren:</a:t>
            </a:r>
          </a:p>
          <a:p>
            <a:pPr marL="0" indent="0">
              <a:buNone/>
            </a:pPr>
            <a:endParaRPr lang="nl-NL" sz="2200" dirty="0"/>
          </a:p>
          <a:p>
            <a:r>
              <a:rPr lang="nl-NL" sz="2200" b="1" dirty="0"/>
              <a:t>Gedrag</a:t>
            </a:r>
            <a:r>
              <a:rPr lang="nl-NL" sz="2200" dirty="0"/>
              <a:t>: hoe actief de dieren zijn. Ook het dag- en nachtritme wordt beïnvloed door licht.</a:t>
            </a:r>
          </a:p>
          <a:p>
            <a:r>
              <a:rPr lang="nl-NL" sz="2200" b="1" dirty="0"/>
              <a:t>Gezondheid</a:t>
            </a:r>
            <a:r>
              <a:rPr lang="nl-NL" sz="2200" dirty="0"/>
              <a:t>: Sommige dieren, bijvoorbeeld diepzeevissen en parasieten, voelen zicht het beste in een donkere omgeving. Voor andere dieren helpt zonlicht juist bij de aanmaak van vitamine D.</a:t>
            </a:r>
          </a:p>
          <a:p>
            <a:r>
              <a:rPr lang="nl-NL" sz="2200" b="1" dirty="0"/>
              <a:t>Voortplanting</a:t>
            </a:r>
            <a:r>
              <a:rPr lang="nl-NL" sz="2200" dirty="0"/>
              <a:t>: de bronst (de periode wanneer dieren met elkaar willen paren), maar ook het leggen van eieren bij vogels.</a:t>
            </a:r>
          </a:p>
          <a:p>
            <a:endParaRPr lang="nl-NL" sz="2200" dirty="0"/>
          </a:p>
        </p:txBody>
      </p:sp>
    </p:spTree>
    <p:extLst>
      <p:ext uri="{BB962C8B-B14F-4D97-AF65-F5344CB8AC3E}">
        <p14:creationId xmlns:p14="http://schemas.microsoft.com/office/powerpoint/2010/main" val="256347851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AC17DE74-01C9-4859-B65A-85CF999E85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068C0432-0E90-4CC1-8CD3-D44A90DF07E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2347414"/>
          </a:xfrm>
          <a:custGeom>
            <a:avLst/>
            <a:gdLst>
              <a:gd name="connsiteX0" fmla="*/ 0 w 12192000"/>
              <a:gd name="connsiteY0" fmla="*/ 0 h 2347414"/>
              <a:gd name="connsiteX1" fmla="*/ 12192000 w 12192000"/>
              <a:gd name="connsiteY1" fmla="*/ 0 h 2347414"/>
              <a:gd name="connsiteX2" fmla="*/ 12192000 w 12192000"/>
              <a:gd name="connsiteY2" fmla="*/ 1736458 h 2347414"/>
              <a:gd name="connsiteX3" fmla="*/ 11967601 w 12192000"/>
              <a:gd name="connsiteY3" fmla="*/ 1784034 h 2347414"/>
              <a:gd name="connsiteX4" fmla="*/ 10829000 w 12192000"/>
              <a:gd name="connsiteY4" fmla="*/ 1983294 h 2347414"/>
              <a:gd name="connsiteX5" fmla="*/ 10743779 w 12192000"/>
              <a:gd name="connsiteY5" fmla="*/ 1996027 h 2347414"/>
              <a:gd name="connsiteX6" fmla="*/ 10829254 w 12192000"/>
              <a:gd name="connsiteY6" fmla="*/ 1987751 h 2347414"/>
              <a:gd name="connsiteX7" fmla="*/ 10847162 w 12192000"/>
              <a:gd name="connsiteY7" fmla="*/ 1988388 h 2347414"/>
              <a:gd name="connsiteX8" fmla="*/ 11575155 w 12192000"/>
              <a:gd name="connsiteY8" fmla="*/ 1921415 h 2347414"/>
              <a:gd name="connsiteX9" fmla="*/ 12192000 w 12192000"/>
              <a:gd name="connsiteY9" fmla="*/ 1851213 h 2347414"/>
              <a:gd name="connsiteX10" fmla="*/ 12192000 w 12192000"/>
              <a:gd name="connsiteY10" fmla="*/ 1907356 h 2347414"/>
              <a:gd name="connsiteX11" fmla="*/ 12035532 w 12192000"/>
              <a:gd name="connsiteY11" fmla="*/ 1927033 h 2347414"/>
              <a:gd name="connsiteX12" fmla="*/ 11576932 w 12192000"/>
              <a:gd name="connsiteY12" fmla="*/ 1976291 h 2347414"/>
              <a:gd name="connsiteX13" fmla="*/ 10627316 w 12192000"/>
              <a:gd name="connsiteY13" fmla="*/ 2061470 h 2347414"/>
              <a:gd name="connsiteX14" fmla="*/ 9804196 w 12192000"/>
              <a:gd name="connsiteY14" fmla="*/ 2123478 h 2347414"/>
              <a:gd name="connsiteX15" fmla="*/ 9243851 w 12192000"/>
              <a:gd name="connsiteY15" fmla="*/ 2180008 h 2347414"/>
              <a:gd name="connsiteX16" fmla="*/ 8731259 w 12192000"/>
              <a:gd name="connsiteY16" fmla="*/ 2225081 h 2347414"/>
              <a:gd name="connsiteX17" fmla="*/ 8065752 w 12192000"/>
              <a:gd name="connsiteY17" fmla="*/ 2271681 h 2347414"/>
              <a:gd name="connsiteX18" fmla="*/ 7658065 w 12192000"/>
              <a:gd name="connsiteY18" fmla="*/ 2292562 h 2347414"/>
              <a:gd name="connsiteX19" fmla="*/ 6531024 w 12192000"/>
              <a:gd name="connsiteY19" fmla="*/ 2324138 h 2347414"/>
              <a:gd name="connsiteX20" fmla="*/ 6178331 w 12192000"/>
              <a:gd name="connsiteY20" fmla="*/ 2345655 h 2347414"/>
              <a:gd name="connsiteX21" fmla="*/ 5977282 w 12192000"/>
              <a:gd name="connsiteY21" fmla="*/ 2344127 h 2347414"/>
              <a:gd name="connsiteX22" fmla="*/ 5367658 w 12192000"/>
              <a:gd name="connsiteY22" fmla="*/ 2329230 h 2347414"/>
              <a:gd name="connsiteX23" fmla="*/ 4387306 w 12192000"/>
              <a:gd name="connsiteY23" fmla="*/ 2288614 h 2347414"/>
              <a:gd name="connsiteX24" fmla="*/ 4180287 w 12192000"/>
              <a:gd name="connsiteY24" fmla="*/ 2280211 h 2347414"/>
              <a:gd name="connsiteX25" fmla="*/ 3842199 w 12192000"/>
              <a:gd name="connsiteY25" fmla="*/ 2257039 h 2347414"/>
              <a:gd name="connsiteX26" fmla="*/ 3730309 w 12192000"/>
              <a:gd name="connsiteY26" fmla="*/ 2251182 h 2347414"/>
              <a:gd name="connsiteX27" fmla="*/ 3425496 w 12192000"/>
              <a:gd name="connsiteY27" fmla="*/ 2231320 h 2347414"/>
              <a:gd name="connsiteX28" fmla="*/ 3076106 w 12192000"/>
              <a:gd name="connsiteY28" fmla="*/ 2201781 h 2347414"/>
              <a:gd name="connsiteX29" fmla="*/ 2819682 w 12192000"/>
              <a:gd name="connsiteY29" fmla="*/ 2182427 h 2347414"/>
              <a:gd name="connsiteX30" fmla="*/ 2525539 w 12192000"/>
              <a:gd name="connsiteY30" fmla="*/ 2152888 h 2347414"/>
              <a:gd name="connsiteX31" fmla="*/ 2311915 w 12192000"/>
              <a:gd name="connsiteY31" fmla="*/ 2133536 h 2347414"/>
              <a:gd name="connsiteX32" fmla="*/ 2054223 w 12192000"/>
              <a:gd name="connsiteY32" fmla="*/ 2104760 h 2347414"/>
              <a:gd name="connsiteX33" fmla="*/ 1865367 w 12192000"/>
              <a:gd name="connsiteY33" fmla="*/ 2084770 h 2347414"/>
              <a:gd name="connsiteX34" fmla="*/ 1629263 w 12192000"/>
              <a:gd name="connsiteY34" fmla="*/ 2055996 h 2347414"/>
              <a:gd name="connsiteX35" fmla="*/ 1458823 w 12192000"/>
              <a:gd name="connsiteY35" fmla="*/ 2035751 h 2347414"/>
              <a:gd name="connsiteX36" fmla="*/ 1241390 w 12192000"/>
              <a:gd name="connsiteY36" fmla="*/ 2007103 h 2347414"/>
              <a:gd name="connsiteX37" fmla="*/ 1047453 w 12192000"/>
              <a:gd name="connsiteY37" fmla="*/ 1980748 h 2347414"/>
              <a:gd name="connsiteX38" fmla="*/ 814907 w 12192000"/>
              <a:gd name="connsiteY38" fmla="*/ 1949045 h 2347414"/>
              <a:gd name="connsiteX39" fmla="*/ 592649 w 12192000"/>
              <a:gd name="connsiteY39" fmla="*/ 1913776 h 2347414"/>
              <a:gd name="connsiteX40" fmla="*/ 343591 w 12192000"/>
              <a:gd name="connsiteY40" fmla="*/ 1872650 h 2347414"/>
              <a:gd name="connsiteX41" fmla="*/ 35731 w 12192000"/>
              <a:gd name="connsiteY41" fmla="*/ 1821722 h 2347414"/>
              <a:gd name="connsiteX42" fmla="*/ 0 w 12192000"/>
              <a:gd name="connsiteY42" fmla="*/ 1814848 h 2347414"/>
              <a:gd name="connsiteX43" fmla="*/ 0 w 12192000"/>
              <a:gd name="connsiteY43" fmla="*/ 1758489 h 2347414"/>
              <a:gd name="connsiteX44" fmla="*/ 274248 w 12192000"/>
              <a:gd name="connsiteY44" fmla="*/ 1808735 h 2347414"/>
              <a:gd name="connsiteX45" fmla="*/ 498157 w 12192000"/>
              <a:gd name="connsiteY45" fmla="*/ 1846167 h 2347414"/>
              <a:gd name="connsiteX46" fmla="*/ 722828 w 12192000"/>
              <a:gd name="connsiteY46" fmla="*/ 1878635 h 2347414"/>
              <a:gd name="connsiteX47" fmla="*/ 949913 w 12192000"/>
              <a:gd name="connsiteY47" fmla="*/ 1912375 h 2347414"/>
              <a:gd name="connsiteX48" fmla="*/ 1195414 w 12192000"/>
              <a:gd name="connsiteY48" fmla="*/ 1947516 h 2347414"/>
              <a:gd name="connsiteX49" fmla="*/ 1342867 w 12192000"/>
              <a:gd name="connsiteY49" fmla="*/ 1968397 h 2347414"/>
              <a:gd name="connsiteX50" fmla="*/ 1518007 w 12192000"/>
              <a:gd name="connsiteY50" fmla="*/ 1988006 h 2347414"/>
              <a:gd name="connsiteX51" fmla="*/ 1701403 w 12192000"/>
              <a:gd name="connsiteY51" fmla="*/ 2010669 h 2347414"/>
              <a:gd name="connsiteX52" fmla="*/ 1879210 w 12192000"/>
              <a:gd name="connsiteY52" fmla="*/ 2031167 h 2347414"/>
              <a:gd name="connsiteX53" fmla="*/ 2068702 w 12192000"/>
              <a:gd name="connsiteY53" fmla="*/ 2052940 h 2347414"/>
              <a:gd name="connsiteX54" fmla="*/ 2212090 w 12192000"/>
              <a:gd name="connsiteY54" fmla="*/ 2067583 h 2347414"/>
              <a:gd name="connsiteX55" fmla="*/ 2416949 w 12192000"/>
              <a:gd name="connsiteY55" fmla="*/ 2089609 h 2347414"/>
              <a:gd name="connsiteX56" fmla="*/ 2582055 w 12192000"/>
              <a:gd name="connsiteY56" fmla="*/ 2105397 h 2347414"/>
              <a:gd name="connsiteX57" fmla="*/ 2802282 w 12192000"/>
              <a:gd name="connsiteY57" fmla="*/ 2126405 h 2347414"/>
              <a:gd name="connsiteX58" fmla="*/ 2984916 w 12192000"/>
              <a:gd name="connsiteY58" fmla="*/ 2141684 h 2347414"/>
              <a:gd name="connsiteX59" fmla="*/ 3241847 w 12192000"/>
              <a:gd name="connsiteY59" fmla="*/ 2164094 h 2347414"/>
              <a:gd name="connsiteX60" fmla="*/ 3439848 w 12192000"/>
              <a:gd name="connsiteY60" fmla="*/ 2176826 h 2347414"/>
              <a:gd name="connsiteX61" fmla="*/ 3658678 w 12192000"/>
              <a:gd name="connsiteY61" fmla="*/ 2194523 h 2347414"/>
              <a:gd name="connsiteX62" fmla="*/ 3881317 w 12192000"/>
              <a:gd name="connsiteY62" fmla="*/ 2206491 h 2347414"/>
              <a:gd name="connsiteX63" fmla="*/ 4148916 w 12192000"/>
              <a:gd name="connsiteY63" fmla="*/ 2225081 h 2347414"/>
              <a:gd name="connsiteX64" fmla="*/ 4468337 w 12192000"/>
              <a:gd name="connsiteY64" fmla="*/ 2237813 h 2347414"/>
              <a:gd name="connsiteX65" fmla="*/ 4605375 w 12192000"/>
              <a:gd name="connsiteY65" fmla="*/ 2240232 h 2347414"/>
              <a:gd name="connsiteX66" fmla="*/ 4527647 w 12192000"/>
              <a:gd name="connsiteY66" fmla="*/ 2236412 h 2347414"/>
              <a:gd name="connsiteX67" fmla="*/ 4175589 w 12192000"/>
              <a:gd name="connsiteY67" fmla="*/ 2212985 h 2347414"/>
              <a:gd name="connsiteX68" fmla="*/ 3988255 w 12192000"/>
              <a:gd name="connsiteY68" fmla="*/ 2200253 h 2347414"/>
              <a:gd name="connsiteX69" fmla="*/ 3686492 w 12192000"/>
              <a:gd name="connsiteY69" fmla="*/ 2176062 h 2347414"/>
              <a:gd name="connsiteX70" fmla="*/ 3517320 w 12192000"/>
              <a:gd name="connsiteY70" fmla="*/ 2163330 h 2347414"/>
              <a:gd name="connsiteX71" fmla="*/ 3258357 w 12192000"/>
              <a:gd name="connsiteY71" fmla="*/ 2139519 h 2347414"/>
              <a:gd name="connsiteX72" fmla="*/ 3101506 w 12192000"/>
              <a:gd name="connsiteY72" fmla="*/ 2126787 h 2347414"/>
              <a:gd name="connsiteX73" fmla="*/ 2809395 w 12192000"/>
              <a:gd name="connsiteY73" fmla="*/ 2097502 h 2347414"/>
              <a:gd name="connsiteX74" fmla="*/ 2598566 w 12192000"/>
              <a:gd name="connsiteY74" fmla="*/ 2078532 h 2347414"/>
              <a:gd name="connsiteX75" fmla="*/ 2337444 w 12192000"/>
              <a:gd name="connsiteY75" fmla="*/ 2048611 h 2347414"/>
              <a:gd name="connsiteX76" fmla="*/ 2091054 w 12192000"/>
              <a:gd name="connsiteY76" fmla="*/ 2023146 h 2347414"/>
              <a:gd name="connsiteX77" fmla="*/ 1755761 w 12192000"/>
              <a:gd name="connsiteY77" fmla="*/ 1981384 h 2347414"/>
              <a:gd name="connsiteX78" fmla="*/ 1441169 w 12192000"/>
              <a:gd name="connsiteY78" fmla="*/ 1943824 h 2347414"/>
              <a:gd name="connsiteX79" fmla="*/ 1017607 w 12192000"/>
              <a:gd name="connsiteY79" fmla="*/ 1883345 h 2347414"/>
              <a:gd name="connsiteX80" fmla="*/ 594427 w 12192000"/>
              <a:gd name="connsiteY80" fmla="*/ 1821849 h 2347414"/>
              <a:gd name="connsiteX81" fmla="*/ 200711 w 12192000"/>
              <a:gd name="connsiteY81" fmla="*/ 1755132 h 2347414"/>
              <a:gd name="connsiteX82" fmla="*/ 0 w 12192000"/>
              <a:gd name="connsiteY82" fmla="*/ 1718743 h 2347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12192000" h="2347414">
                <a:moveTo>
                  <a:pt x="0" y="0"/>
                </a:moveTo>
                <a:lnTo>
                  <a:pt x="12192000" y="0"/>
                </a:lnTo>
                <a:lnTo>
                  <a:pt x="12192000" y="1736458"/>
                </a:lnTo>
                <a:lnTo>
                  <a:pt x="11967601" y="1784034"/>
                </a:lnTo>
                <a:cubicBezTo>
                  <a:pt x="11589888" y="1859409"/>
                  <a:pt x="11209762" y="1923961"/>
                  <a:pt x="10829000" y="1983294"/>
                </a:cubicBezTo>
                <a:lnTo>
                  <a:pt x="10743779" y="1996027"/>
                </a:lnTo>
                <a:cubicBezTo>
                  <a:pt x="10772495" y="1996778"/>
                  <a:pt x="10801211" y="1993989"/>
                  <a:pt x="10829254" y="1987751"/>
                </a:cubicBezTo>
                <a:cubicBezTo>
                  <a:pt x="10835198" y="1988337"/>
                  <a:pt x="10841180" y="1988553"/>
                  <a:pt x="10847162" y="1988388"/>
                </a:cubicBezTo>
                <a:cubicBezTo>
                  <a:pt x="11090123" y="1968907"/>
                  <a:pt x="11332703" y="1945734"/>
                  <a:pt x="11575155" y="1921415"/>
                </a:cubicBezTo>
                <a:lnTo>
                  <a:pt x="12192000" y="1851213"/>
                </a:lnTo>
                <a:lnTo>
                  <a:pt x="12192000" y="1907356"/>
                </a:lnTo>
                <a:lnTo>
                  <a:pt x="12035532" y="1927033"/>
                </a:lnTo>
                <a:cubicBezTo>
                  <a:pt x="11882793" y="1944747"/>
                  <a:pt x="11729910" y="1961077"/>
                  <a:pt x="11576932" y="1976291"/>
                </a:cubicBezTo>
                <a:cubicBezTo>
                  <a:pt x="11260690" y="2008122"/>
                  <a:pt x="10944193" y="2037279"/>
                  <a:pt x="10627316" y="2061470"/>
                </a:cubicBezTo>
                <a:cubicBezTo>
                  <a:pt x="10352985" y="2082351"/>
                  <a:pt x="10078401" y="2100431"/>
                  <a:pt x="9804196" y="2123478"/>
                </a:cubicBezTo>
                <a:cubicBezTo>
                  <a:pt x="9617118" y="2139137"/>
                  <a:pt x="9430675" y="2161674"/>
                  <a:pt x="9243851" y="2180008"/>
                </a:cubicBezTo>
                <a:cubicBezTo>
                  <a:pt x="9073157" y="2196433"/>
                  <a:pt x="8902207" y="2211966"/>
                  <a:pt x="8731259" y="2225081"/>
                </a:cubicBezTo>
                <a:cubicBezTo>
                  <a:pt x="8509507" y="2242054"/>
                  <a:pt x="8287667" y="2257586"/>
                  <a:pt x="8065752" y="2271681"/>
                </a:cubicBezTo>
                <a:cubicBezTo>
                  <a:pt x="7929984" y="2280466"/>
                  <a:pt x="7793961" y="2285814"/>
                  <a:pt x="7658065" y="2292562"/>
                </a:cubicBezTo>
                <a:cubicBezTo>
                  <a:pt x="7282640" y="2311661"/>
                  <a:pt x="6906704" y="2314208"/>
                  <a:pt x="6531024" y="2324138"/>
                </a:cubicBezTo>
                <a:cubicBezTo>
                  <a:pt x="6413417" y="2327322"/>
                  <a:pt x="6295937" y="2338399"/>
                  <a:pt x="6178331" y="2345655"/>
                </a:cubicBezTo>
                <a:cubicBezTo>
                  <a:pt x="6111271" y="2349730"/>
                  <a:pt x="6044342" y="2345655"/>
                  <a:pt x="5977282" y="2344127"/>
                </a:cubicBezTo>
                <a:cubicBezTo>
                  <a:pt x="5774073" y="2338908"/>
                  <a:pt x="5570866" y="2334960"/>
                  <a:pt x="5367658" y="2329230"/>
                </a:cubicBezTo>
                <a:cubicBezTo>
                  <a:pt x="5040746" y="2319809"/>
                  <a:pt x="4713963" y="2306274"/>
                  <a:pt x="4387306" y="2288614"/>
                </a:cubicBezTo>
                <a:cubicBezTo>
                  <a:pt x="4318342" y="2284796"/>
                  <a:pt x="4249253" y="2284286"/>
                  <a:pt x="4180287" y="2280211"/>
                </a:cubicBezTo>
                <a:cubicBezTo>
                  <a:pt x="4067634" y="2273463"/>
                  <a:pt x="3954980" y="2265060"/>
                  <a:pt x="3842199" y="2257039"/>
                </a:cubicBezTo>
                <a:cubicBezTo>
                  <a:pt x="3804988" y="2254492"/>
                  <a:pt x="3767648" y="2254620"/>
                  <a:pt x="3730309" y="2251182"/>
                </a:cubicBezTo>
                <a:cubicBezTo>
                  <a:pt x="3628704" y="2242142"/>
                  <a:pt x="3527101" y="2238449"/>
                  <a:pt x="3425496" y="2231320"/>
                </a:cubicBezTo>
                <a:cubicBezTo>
                  <a:pt x="3308906" y="2222534"/>
                  <a:pt x="3192569" y="2211330"/>
                  <a:pt x="3076106" y="2201781"/>
                </a:cubicBezTo>
                <a:cubicBezTo>
                  <a:pt x="2990757" y="2194905"/>
                  <a:pt x="2905157" y="2190067"/>
                  <a:pt x="2819682" y="2182427"/>
                </a:cubicBezTo>
                <a:cubicBezTo>
                  <a:pt x="2721507" y="2173515"/>
                  <a:pt x="2623586" y="2162311"/>
                  <a:pt x="2525539" y="2152888"/>
                </a:cubicBezTo>
                <a:cubicBezTo>
                  <a:pt x="2454289" y="2145886"/>
                  <a:pt x="2383038" y="2140920"/>
                  <a:pt x="2311915" y="2133536"/>
                </a:cubicBezTo>
                <a:cubicBezTo>
                  <a:pt x="2225933" y="2124749"/>
                  <a:pt x="2140204" y="2114182"/>
                  <a:pt x="2054223" y="2104760"/>
                </a:cubicBezTo>
                <a:cubicBezTo>
                  <a:pt x="1990719" y="2097758"/>
                  <a:pt x="1928233" y="2092028"/>
                  <a:pt x="1865367" y="2084770"/>
                </a:cubicBezTo>
                <a:cubicBezTo>
                  <a:pt x="1786622" y="2075603"/>
                  <a:pt x="1708006" y="2065545"/>
                  <a:pt x="1629263" y="2055996"/>
                </a:cubicBezTo>
                <a:cubicBezTo>
                  <a:pt x="1572492" y="2049120"/>
                  <a:pt x="1515595" y="2043264"/>
                  <a:pt x="1458823" y="2035751"/>
                </a:cubicBezTo>
                <a:cubicBezTo>
                  <a:pt x="1386303" y="2026585"/>
                  <a:pt x="1313784" y="2016780"/>
                  <a:pt x="1241390" y="2007103"/>
                </a:cubicBezTo>
                <a:lnTo>
                  <a:pt x="1047453" y="1980748"/>
                </a:lnTo>
                <a:cubicBezTo>
                  <a:pt x="969980" y="1970180"/>
                  <a:pt x="892254" y="1960377"/>
                  <a:pt x="814907" y="1949045"/>
                </a:cubicBezTo>
                <a:cubicBezTo>
                  <a:pt x="740609" y="1938094"/>
                  <a:pt x="666692" y="1925744"/>
                  <a:pt x="592649" y="1913776"/>
                </a:cubicBezTo>
                <a:cubicBezTo>
                  <a:pt x="509587" y="1900280"/>
                  <a:pt x="426653" y="1886274"/>
                  <a:pt x="343591" y="1872650"/>
                </a:cubicBezTo>
                <a:cubicBezTo>
                  <a:pt x="240972" y="1855716"/>
                  <a:pt x="138225" y="1839673"/>
                  <a:pt x="35731" y="1821722"/>
                </a:cubicBezTo>
                <a:lnTo>
                  <a:pt x="0" y="1814848"/>
                </a:lnTo>
                <a:lnTo>
                  <a:pt x="0" y="1758489"/>
                </a:lnTo>
                <a:lnTo>
                  <a:pt x="274248" y="1808735"/>
                </a:lnTo>
                <a:cubicBezTo>
                  <a:pt x="348926" y="1821467"/>
                  <a:pt x="423604" y="1832798"/>
                  <a:pt x="498157" y="1846167"/>
                </a:cubicBezTo>
                <a:cubicBezTo>
                  <a:pt x="572708" y="1859536"/>
                  <a:pt x="647896" y="1867813"/>
                  <a:pt x="722828" y="1878635"/>
                </a:cubicBezTo>
                <a:cubicBezTo>
                  <a:pt x="797762" y="1889457"/>
                  <a:pt x="874219" y="1901426"/>
                  <a:pt x="949913" y="1912375"/>
                </a:cubicBezTo>
                <a:cubicBezTo>
                  <a:pt x="1031704" y="1924343"/>
                  <a:pt x="1113496" y="1935802"/>
                  <a:pt x="1195414" y="1947516"/>
                </a:cubicBezTo>
                <a:cubicBezTo>
                  <a:pt x="1244566" y="1954519"/>
                  <a:pt x="1293589" y="1962285"/>
                  <a:pt x="1342867" y="1968397"/>
                </a:cubicBezTo>
                <a:cubicBezTo>
                  <a:pt x="1401162" y="1975656"/>
                  <a:pt x="1459712" y="1981130"/>
                  <a:pt x="1518007" y="1988006"/>
                </a:cubicBezTo>
                <a:cubicBezTo>
                  <a:pt x="1579224" y="1995263"/>
                  <a:pt x="1640186" y="2003411"/>
                  <a:pt x="1701403" y="2010669"/>
                </a:cubicBezTo>
                <a:cubicBezTo>
                  <a:pt x="1762618" y="2017926"/>
                  <a:pt x="1820279" y="2024292"/>
                  <a:pt x="1879210" y="2031167"/>
                </a:cubicBezTo>
                <a:cubicBezTo>
                  <a:pt x="1942712" y="2038425"/>
                  <a:pt x="2006214" y="2046064"/>
                  <a:pt x="2068702" y="2052940"/>
                </a:cubicBezTo>
                <a:cubicBezTo>
                  <a:pt x="2116455" y="2058160"/>
                  <a:pt x="2164335" y="2062362"/>
                  <a:pt x="2212090" y="2067583"/>
                </a:cubicBezTo>
                <a:cubicBezTo>
                  <a:pt x="2280419" y="2074967"/>
                  <a:pt x="2348493" y="2085152"/>
                  <a:pt x="2416949" y="2089609"/>
                </a:cubicBezTo>
                <a:cubicBezTo>
                  <a:pt x="2472070" y="2093302"/>
                  <a:pt x="2526936" y="2099540"/>
                  <a:pt x="2582055" y="2105397"/>
                </a:cubicBezTo>
                <a:cubicBezTo>
                  <a:pt x="2655337" y="2113291"/>
                  <a:pt x="2729001" y="2119785"/>
                  <a:pt x="2802282" y="2126405"/>
                </a:cubicBezTo>
                <a:cubicBezTo>
                  <a:pt x="2862991" y="2131753"/>
                  <a:pt x="2924207" y="2136337"/>
                  <a:pt x="2984916" y="2141684"/>
                </a:cubicBezTo>
                <a:cubicBezTo>
                  <a:pt x="3070516" y="2149324"/>
                  <a:pt x="3156373" y="2152888"/>
                  <a:pt x="3241847" y="2164094"/>
                </a:cubicBezTo>
                <a:cubicBezTo>
                  <a:pt x="3307255" y="2172624"/>
                  <a:pt x="3374060" y="2169822"/>
                  <a:pt x="3439848" y="2176826"/>
                </a:cubicBezTo>
                <a:cubicBezTo>
                  <a:pt x="3512622" y="2184592"/>
                  <a:pt x="3585777" y="2186247"/>
                  <a:pt x="3658678" y="2194523"/>
                </a:cubicBezTo>
                <a:cubicBezTo>
                  <a:pt x="3731578" y="2202800"/>
                  <a:pt x="3807019" y="2201781"/>
                  <a:pt x="3881317" y="2206491"/>
                </a:cubicBezTo>
                <a:cubicBezTo>
                  <a:pt x="3970222" y="2212094"/>
                  <a:pt x="4059124" y="2223552"/>
                  <a:pt x="4148916" y="2225081"/>
                </a:cubicBezTo>
                <a:cubicBezTo>
                  <a:pt x="4255600" y="2226736"/>
                  <a:pt x="4361779" y="2236539"/>
                  <a:pt x="4468337" y="2237813"/>
                </a:cubicBezTo>
                <a:cubicBezTo>
                  <a:pt x="4511390" y="2238577"/>
                  <a:pt x="4554190" y="2246852"/>
                  <a:pt x="4605375" y="2240232"/>
                </a:cubicBezTo>
                <a:cubicBezTo>
                  <a:pt x="4574131" y="2238704"/>
                  <a:pt x="4550762" y="2237940"/>
                  <a:pt x="4527647" y="2236412"/>
                </a:cubicBezTo>
                <a:cubicBezTo>
                  <a:pt x="4410293" y="2228773"/>
                  <a:pt x="4292942" y="2220751"/>
                  <a:pt x="4175589" y="2212985"/>
                </a:cubicBezTo>
                <a:cubicBezTo>
                  <a:pt x="4113101" y="2208783"/>
                  <a:pt x="4050615" y="2205219"/>
                  <a:pt x="3988255" y="2200253"/>
                </a:cubicBezTo>
                <a:cubicBezTo>
                  <a:pt x="3887668" y="2192487"/>
                  <a:pt x="3787079" y="2184082"/>
                  <a:pt x="3686492" y="2176062"/>
                </a:cubicBezTo>
                <a:cubicBezTo>
                  <a:pt x="3630102" y="2171605"/>
                  <a:pt x="3573711" y="2168040"/>
                  <a:pt x="3517320" y="2163330"/>
                </a:cubicBezTo>
                <a:cubicBezTo>
                  <a:pt x="3430958" y="2155689"/>
                  <a:pt x="3344721" y="2147159"/>
                  <a:pt x="3258357" y="2139519"/>
                </a:cubicBezTo>
                <a:cubicBezTo>
                  <a:pt x="3206031" y="2134809"/>
                  <a:pt x="3153705" y="2131371"/>
                  <a:pt x="3101506" y="2126787"/>
                </a:cubicBezTo>
                <a:cubicBezTo>
                  <a:pt x="3004220" y="2117365"/>
                  <a:pt x="2907061" y="2106798"/>
                  <a:pt x="2809395" y="2097502"/>
                </a:cubicBezTo>
                <a:cubicBezTo>
                  <a:pt x="2739161" y="2090628"/>
                  <a:pt x="2668673" y="2085916"/>
                  <a:pt x="2598566" y="2078532"/>
                </a:cubicBezTo>
                <a:cubicBezTo>
                  <a:pt x="2511441" y="2069365"/>
                  <a:pt x="2424569" y="2058160"/>
                  <a:pt x="2337444" y="2048611"/>
                </a:cubicBezTo>
                <a:cubicBezTo>
                  <a:pt x="2255399" y="2039699"/>
                  <a:pt x="2173099" y="2032950"/>
                  <a:pt x="2091054" y="2023146"/>
                </a:cubicBezTo>
                <a:cubicBezTo>
                  <a:pt x="1979162" y="2010414"/>
                  <a:pt x="1867524" y="1995008"/>
                  <a:pt x="1755761" y="1981384"/>
                </a:cubicBezTo>
                <a:cubicBezTo>
                  <a:pt x="1650982" y="1968652"/>
                  <a:pt x="1545821" y="1957830"/>
                  <a:pt x="1441169" y="1943824"/>
                </a:cubicBezTo>
                <a:cubicBezTo>
                  <a:pt x="1299813" y="1924980"/>
                  <a:pt x="1158837" y="1903718"/>
                  <a:pt x="1017607" y="1883345"/>
                </a:cubicBezTo>
                <a:cubicBezTo>
                  <a:pt x="876378" y="1862974"/>
                  <a:pt x="735402" y="1844003"/>
                  <a:pt x="594427" y="1821849"/>
                </a:cubicBezTo>
                <a:cubicBezTo>
                  <a:pt x="462850" y="1801222"/>
                  <a:pt x="331526" y="1778304"/>
                  <a:pt x="200711" y="1755132"/>
                </a:cubicBezTo>
                <a:lnTo>
                  <a:pt x="0" y="1718743"/>
                </a:lnTo>
                <a:close/>
              </a:path>
            </a:pathLst>
          </a:custGeom>
          <a:solidFill>
            <a:schemeClr val="accent2"/>
          </a:solidFill>
          <a:ln w="8199" cap="flat">
            <a:noFill/>
            <a:prstDash val="solid"/>
            <a:miter/>
          </a:ln>
        </p:spPr>
        <p:txBody>
          <a:bodyPr rtlCol="0" anchor="ctr"/>
          <a:lstStyle/>
          <a:p>
            <a:endParaRPr lang="en-US"/>
          </a:p>
        </p:txBody>
      </p:sp>
      <p:sp>
        <p:nvSpPr>
          <p:cNvPr id="2" name="Titel 1">
            <a:extLst>
              <a:ext uri="{FF2B5EF4-FFF2-40B4-BE49-F238E27FC236}">
                <a16:creationId xmlns:a16="http://schemas.microsoft.com/office/drawing/2014/main" id="{D57DDD1A-D11D-02FC-E554-A1D7972A7D70}"/>
              </a:ext>
            </a:extLst>
          </p:cNvPr>
          <p:cNvSpPr>
            <a:spLocks noGrp="1"/>
          </p:cNvSpPr>
          <p:nvPr>
            <p:ph type="title"/>
          </p:nvPr>
        </p:nvSpPr>
        <p:spPr>
          <a:xfrm>
            <a:off x="838200" y="401221"/>
            <a:ext cx="10515600" cy="1348065"/>
          </a:xfrm>
        </p:spPr>
        <p:txBody>
          <a:bodyPr>
            <a:normAutofit/>
          </a:bodyPr>
          <a:lstStyle/>
          <a:p>
            <a:r>
              <a:rPr lang="nl-NL" sz="5400">
                <a:solidFill>
                  <a:srgbClr val="FFFFFF"/>
                </a:solidFill>
              </a:rPr>
              <a:t>Vocht en ventilatie </a:t>
            </a:r>
          </a:p>
        </p:txBody>
      </p:sp>
      <p:sp>
        <p:nvSpPr>
          <p:cNvPr id="3" name="Tijdelijke aanduiding voor inhoud 2">
            <a:extLst>
              <a:ext uri="{FF2B5EF4-FFF2-40B4-BE49-F238E27FC236}">
                <a16:creationId xmlns:a16="http://schemas.microsoft.com/office/drawing/2014/main" id="{C28B8E6A-7F7B-C01B-B645-A6019E57E6FA}"/>
              </a:ext>
            </a:extLst>
          </p:cNvPr>
          <p:cNvSpPr>
            <a:spLocks noGrp="1"/>
          </p:cNvSpPr>
          <p:nvPr>
            <p:ph idx="1"/>
          </p:nvPr>
        </p:nvSpPr>
        <p:spPr>
          <a:xfrm>
            <a:off x="838200" y="2586789"/>
            <a:ext cx="10515600" cy="3590174"/>
          </a:xfrm>
        </p:spPr>
        <p:txBody>
          <a:bodyPr>
            <a:normAutofit/>
          </a:bodyPr>
          <a:lstStyle/>
          <a:p>
            <a:r>
              <a:rPr lang="nl-NL" sz="2200"/>
              <a:t>De </a:t>
            </a:r>
            <a:r>
              <a:rPr lang="nl-NL" sz="2200" b="1"/>
              <a:t>relatieve luchtvochtigheid</a:t>
            </a:r>
            <a:r>
              <a:rPr lang="nl-NL" sz="2200"/>
              <a:t> (rv) is de hoeveelheid waterdamp in de lucht bij een bepaalde omgevingstemperatuur. Dit kun je zien als een percentage. Bij sommige temperaturen is een relatieve luchtvochtigheid van 100% mogelijk. Een waarde van 100% wijst op een maximale hoeveelheid waterdamp in de lucht. Bij een relatieve vochtigheid van 50% bevat de lucht bij een bepaalde temperatuur de helft van de maximaal mogelijke hoeveelheid waterdamp.</a:t>
            </a:r>
            <a:endParaRPr lang="nl-NL" sz="2200" b="1"/>
          </a:p>
        </p:txBody>
      </p:sp>
    </p:spTree>
    <p:extLst>
      <p:ext uri="{BB962C8B-B14F-4D97-AF65-F5344CB8AC3E}">
        <p14:creationId xmlns:p14="http://schemas.microsoft.com/office/powerpoint/2010/main" val="380634080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Afbeelding 3">
            <a:extLst>
              <a:ext uri="{FF2B5EF4-FFF2-40B4-BE49-F238E27FC236}">
                <a16:creationId xmlns:a16="http://schemas.microsoft.com/office/drawing/2014/main" id="{F539497F-C8BC-4897-AFC9-8F4265AA1917}"/>
              </a:ext>
            </a:extLst>
          </p:cNvPr>
          <p:cNvPicPr>
            <a:picLocks noChangeAspect="1"/>
          </p:cNvPicPr>
          <p:nvPr/>
        </p:nvPicPr>
        <p:blipFill rotWithShape="1">
          <a:blip r:embed="rId2"/>
          <a:srcRect r="4445" b="1"/>
          <a:stretch/>
        </p:blipFill>
        <p:spPr>
          <a:xfrm>
            <a:off x="-1" y="10"/>
            <a:ext cx="12192000" cy="6857990"/>
          </a:xfrm>
          <a:prstGeom prst="rect">
            <a:avLst/>
          </a:prstGeom>
        </p:spPr>
      </p:pic>
      <p:sp>
        <p:nvSpPr>
          <p:cNvPr id="3086" name="Freeform 5">
            <a:extLst>
              <a:ext uri="{FF2B5EF4-FFF2-40B4-BE49-F238E27FC236}">
                <a16:creationId xmlns:a16="http://schemas.microsoft.com/office/drawing/2014/main" id="{3CD9DF72-87A3-404E-A828-84CBF11A830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flipH="1">
            <a:off x="0" y="998175"/>
            <a:ext cx="6017172" cy="5859825"/>
          </a:xfrm>
          <a:custGeom>
            <a:avLst/>
            <a:gdLst>
              <a:gd name="T0" fmla="*/ 1333 w 1333"/>
              <a:gd name="T1" fmla="*/ 1031 h 1298"/>
              <a:gd name="T2" fmla="*/ 1333 w 1333"/>
              <a:gd name="T3" fmla="*/ 380 h 1298"/>
              <a:gd name="T4" fmla="*/ 706 w 1333"/>
              <a:gd name="T5" fmla="*/ 0 h 1298"/>
              <a:gd name="T6" fmla="*/ 0 w 1333"/>
              <a:gd name="T7" fmla="*/ 706 h 1298"/>
              <a:gd name="T8" fmla="*/ 323 w 1333"/>
              <a:gd name="T9" fmla="*/ 1298 h 1298"/>
              <a:gd name="T10" fmla="*/ 1090 w 1333"/>
              <a:gd name="T11" fmla="*/ 1298 h 1298"/>
              <a:gd name="T12" fmla="*/ 1333 w 1333"/>
              <a:gd name="T13" fmla="*/ 1031 h 1298"/>
            </a:gdLst>
            <a:ahLst/>
            <a:cxnLst>
              <a:cxn ang="0">
                <a:pos x="T0" y="T1"/>
              </a:cxn>
              <a:cxn ang="0">
                <a:pos x="T2" y="T3"/>
              </a:cxn>
              <a:cxn ang="0">
                <a:pos x="T4" y="T5"/>
              </a:cxn>
              <a:cxn ang="0">
                <a:pos x="T6" y="T7"/>
              </a:cxn>
              <a:cxn ang="0">
                <a:pos x="T8" y="T9"/>
              </a:cxn>
              <a:cxn ang="0">
                <a:pos x="T10" y="T11"/>
              </a:cxn>
              <a:cxn ang="0">
                <a:pos x="T12" y="T13"/>
              </a:cxn>
            </a:cxnLst>
            <a:rect l="0" t="0" r="r" b="b"/>
            <a:pathLst>
              <a:path w="1333" h="1298">
                <a:moveTo>
                  <a:pt x="1333" y="1031"/>
                </a:moveTo>
                <a:cubicBezTo>
                  <a:pt x="1333" y="380"/>
                  <a:pt x="1333" y="380"/>
                  <a:pt x="1333" y="380"/>
                </a:cubicBezTo>
                <a:cubicBezTo>
                  <a:pt x="1215" y="154"/>
                  <a:pt x="979" y="0"/>
                  <a:pt x="706" y="0"/>
                </a:cubicBezTo>
                <a:cubicBezTo>
                  <a:pt x="317" y="0"/>
                  <a:pt x="0" y="316"/>
                  <a:pt x="0" y="706"/>
                </a:cubicBezTo>
                <a:cubicBezTo>
                  <a:pt x="0" y="954"/>
                  <a:pt x="129" y="1172"/>
                  <a:pt x="323" y="1298"/>
                </a:cubicBezTo>
                <a:cubicBezTo>
                  <a:pt x="1090" y="1298"/>
                  <a:pt x="1090" y="1298"/>
                  <a:pt x="1090" y="1298"/>
                </a:cubicBezTo>
                <a:cubicBezTo>
                  <a:pt x="1193" y="1232"/>
                  <a:pt x="1276" y="1140"/>
                  <a:pt x="1333" y="1031"/>
                </a:cubicBezTo>
                <a:close/>
              </a:path>
            </a:pathLst>
          </a:custGeom>
          <a:solidFill>
            <a:schemeClr val="bg1">
              <a:alpha val="75000"/>
            </a:schemeClr>
          </a:solidFill>
          <a:ln w="50800" cap="sq" cmpd="dbl">
            <a:noFill/>
            <a:miter lim="800000"/>
          </a:ln>
          <a:effectLst/>
        </p:spPr>
        <p:txBody>
          <a:bodyPr vert="horz" lIns="91440" tIns="45720" rIns="91440" bIns="45720" rtlCol="0" anchor="t">
            <a:normAutofit/>
          </a:bodyPr>
          <a:lstStyle/>
          <a:p>
            <a:pPr algn="ctr">
              <a:spcAft>
                <a:spcPts val="1000"/>
              </a:spcAft>
              <a:buClr>
                <a:schemeClr val="tx1"/>
              </a:buClr>
              <a:buSzPct val="100000"/>
              <a:buFont typeface="Arial"/>
              <a:buNone/>
            </a:pPr>
            <a:endParaRPr lang="en-US" sz="1600" cap="all"/>
          </a:p>
        </p:txBody>
      </p:sp>
      <p:sp>
        <p:nvSpPr>
          <p:cNvPr id="2" name="Titel 1">
            <a:extLst>
              <a:ext uri="{FF2B5EF4-FFF2-40B4-BE49-F238E27FC236}">
                <a16:creationId xmlns:a16="http://schemas.microsoft.com/office/drawing/2014/main" id="{E28F485F-232B-01E2-A057-BFE63597B664}"/>
              </a:ext>
            </a:extLst>
          </p:cNvPr>
          <p:cNvSpPr>
            <a:spLocks noGrp="1"/>
          </p:cNvSpPr>
          <p:nvPr>
            <p:ph type="title"/>
          </p:nvPr>
        </p:nvSpPr>
        <p:spPr>
          <a:xfrm>
            <a:off x="709448" y="1913950"/>
            <a:ext cx="4204137" cy="1342754"/>
          </a:xfrm>
        </p:spPr>
        <p:txBody>
          <a:bodyPr>
            <a:normAutofit/>
          </a:bodyPr>
          <a:lstStyle/>
          <a:p>
            <a:pPr algn="ctr"/>
            <a:r>
              <a:rPr lang="nl-NL" sz="3600"/>
              <a:t>Vocht en ventilatie</a:t>
            </a:r>
          </a:p>
        </p:txBody>
      </p:sp>
      <p:cxnSp>
        <p:nvCxnSpPr>
          <p:cNvPr id="3088" name="Straight Connector 3087">
            <a:extLst>
              <a:ext uri="{FF2B5EF4-FFF2-40B4-BE49-F238E27FC236}">
                <a16:creationId xmlns:a16="http://schemas.microsoft.com/office/drawing/2014/main" id="{20E3A342-4D61-4E3F-AF90-1AB42AEB96C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287051" y="3337139"/>
            <a:ext cx="935420" cy="0"/>
          </a:xfrm>
          <a:prstGeom prst="line">
            <a:avLst/>
          </a:prstGeom>
          <a:ln w="25400" cap="sq">
            <a:solidFill>
              <a:schemeClr val="tx1">
                <a:lumMod val="85000"/>
                <a:lumOff val="15000"/>
              </a:schemeClr>
            </a:solidFill>
            <a:bevel/>
          </a:ln>
        </p:spPr>
        <p:style>
          <a:lnRef idx="1">
            <a:schemeClr val="accent1"/>
          </a:lnRef>
          <a:fillRef idx="0">
            <a:schemeClr val="accent1"/>
          </a:fillRef>
          <a:effectRef idx="0">
            <a:schemeClr val="accent1"/>
          </a:effectRef>
          <a:fontRef idx="minor">
            <a:schemeClr val="tx1"/>
          </a:fontRef>
        </p:style>
      </p:cxnSp>
      <p:sp>
        <p:nvSpPr>
          <p:cNvPr id="3" name="Tijdelijke aanduiding voor inhoud 2">
            <a:extLst>
              <a:ext uri="{FF2B5EF4-FFF2-40B4-BE49-F238E27FC236}">
                <a16:creationId xmlns:a16="http://schemas.microsoft.com/office/drawing/2014/main" id="{BC66EE92-30F0-83A6-2E13-B220E1717F55}"/>
              </a:ext>
            </a:extLst>
          </p:cNvPr>
          <p:cNvSpPr>
            <a:spLocks noGrp="1"/>
          </p:cNvSpPr>
          <p:nvPr>
            <p:ph idx="1"/>
          </p:nvPr>
        </p:nvSpPr>
        <p:spPr>
          <a:xfrm>
            <a:off x="525516" y="3417573"/>
            <a:ext cx="4593021" cy="2619839"/>
          </a:xfrm>
        </p:spPr>
        <p:txBody>
          <a:bodyPr anchor="ctr">
            <a:normAutofit/>
          </a:bodyPr>
          <a:lstStyle/>
          <a:p>
            <a:r>
              <a:rPr lang="nl-NL" sz="2000" dirty="0"/>
              <a:t>Uitdroging en pijnlijke luchtwegen zijn risico’s van een te lage luchtvochtigheid. Let er daarom altijd op dat er voldoende drinkwater voor de dieren beschikbaar is en dat de luchtvochtigheid niet te laag wordt. Voor dieren heeft een te hoge luchtvochtigheid grotere risico’s.</a:t>
            </a:r>
          </a:p>
        </p:txBody>
      </p:sp>
    </p:spTree>
    <p:extLst>
      <p:ext uri="{BB962C8B-B14F-4D97-AF65-F5344CB8AC3E}">
        <p14:creationId xmlns:p14="http://schemas.microsoft.com/office/powerpoint/2010/main" val="36500665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62FD5021-FC36-4A11-AD30-4CC59BB89244}"/>
              </a:ext>
            </a:extLst>
          </p:cNvPr>
          <p:cNvSpPr>
            <a:spLocks noGrp="1"/>
          </p:cNvSpPr>
          <p:nvPr>
            <p:ph type="title"/>
          </p:nvPr>
        </p:nvSpPr>
        <p:spPr>
          <a:xfrm>
            <a:off x="686834" y="1153572"/>
            <a:ext cx="3200400" cy="4461163"/>
          </a:xfrm>
        </p:spPr>
        <p:txBody>
          <a:bodyPr>
            <a:normAutofit/>
          </a:bodyPr>
          <a:lstStyle/>
          <a:p>
            <a:r>
              <a:rPr lang="nl-NL">
                <a:solidFill>
                  <a:srgbClr val="FFFFFF"/>
                </a:solidFill>
              </a:rPr>
              <a:t>Hond en kat</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Tijdelijke aanduiding voor inhoud 2">
            <a:extLst>
              <a:ext uri="{FF2B5EF4-FFF2-40B4-BE49-F238E27FC236}">
                <a16:creationId xmlns:a16="http://schemas.microsoft.com/office/drawing/2014/main" id="{AF640F50-39F6-46E1-8D47-6A7B74946907}"/>
              </a:ext>
            </a:extLst>
          </p:cNvPr>
          <p:cNvSpPr>
            <a:spLocks noGrp="1"/>
          </p:cNvSpPr>
          <p:nvPr>
            <p:ph idx="1"/>
          </p:nvPr>
        </p:nvSpPr>
        <p:spPr>
          <a:xfrm>
            <a:off x="4447308" y="591344"/>
            <a:ext cx="6906491" cy="5585619"/>
          </a:xfrm>
        </p:spPr>
        <p:txBody>
          <a:bodyPr anchor="ctr">
            <a:normAutofit/>
          </a:bodyPr>
          <a:lstStyle/>
          <a:p>
            <a:r>
              <a:rPr lang="nl-NL" u="sng" dirty="0"/>
              <a:t>Tempratuur</a:t>
            </a:r>
            <a:r>
              <a:rPr lang="nl-NL" dirty="0"/>
              <a:t>: Honden, katten en fretten leven vaak tussen de mensen. Zij kunnen zich dan ook uitstekend redden in een voor de mens gunstig klimaat.</a:t>
            </a:r>
          </a:p>
          <a:p>
            <a:pPr lvl="1"/>
            <a:r>
              <a:rPr lang="nl-NL" dirty="0"/>
              <a:t> Voor gezonde dieren is het goed als deze temperatuur hetzelfde is als die voor de mens. Maar bij zieke dieren of dieren die afkoelen omdat ze onder narcose zijn geweest moet je extra goed opletten.</a:t>
            </a:r>
          </a:p>
          <a:p>
            <a:pPr marL="0" indent="0">
              <a:buNone/>
            </a:pPr>
            <a:endParaRPr lang="nl-NL" dirty="0"/>
          </a:p>
          <a:p>
            <a:endParaRPr lang="nl-NL" dirty="0"/>
          </a:p>
        </p:txBody>
      </p:sp>
    </p:spTree>
    <p:extLst>
      <p:ext uri="{BB962C8B-B14F-4D97-AF65-F5344CB8AC3E}">
        <p14:creationId xmlns:p14="http://schemas.microsoft.com/office/powerpoint/2010/main" val="301126046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H&amp;H NIVEAU 2 BLOK 1 LES 2</Template>
  <TotalTime>20</TotalTime>
  <Words>509</Words>
  <Application>Microsoft Office PowerPoint</Application>
  <PresentationFormat>Breedbeeld</PresentationFormat>
  <Paragraphs>41</Paragraphs>
  <Slides>11</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11</vt:i4>
      </vt:variant>
    </vt:vector>
  </HeadingPairs>
  <TitlesOfParts>
    <vt:vector size="15" baseType="lpstr">
      <vt:lpstr>Arial</vt:lpstr>
      <vt:lpstr>Calibri</vt:lpstr>
      <vt:lpstr>Calibri Light</vt:lpstr>
      <vt:lpstr>Kantoorthema</vt:lpstr>
      <vt:lpstr>HUISVESTING EN HYGIËNE</vt:lpstr>
      <vt:lpstr>Inhoud </vt:lpstr>
      <vt:lpstr>Lesdoelen </vt:lpstr>
      <vt:lpstr>Tempratuur </vt:lpstr>
      <vt:lpstr>Tempratuur </vt:lpstr>
      <vt:lpstr>Licht:</vt:lpstr>
      <vt:lpstr>Vocht en ventilatie </vt:lpstr>
      <vt:lpstr>Vocht en ventilatie</vt:lpstr>
      <vt:lpstr>Hond en kat</vt:lpstr>
      <vt:lpstr>Hond en kat</vt:lpstr>
      <vt:lpstr>Afsluiting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HUISVESTING EN HYGIËNE</dc:title>
  <dc:creator>Maxime Van Straten</dc:creator>
  <cp:lastModifiedBy>Maxime Van Straten</cp:lastModifiedBy>
  <cp:revision>1</cp:revision>
  <dcterms:created xsi:type="dcterms:W3CDTF">2022-07-20T13:43:50Z</dcterms:created>
  <dcterms:modified xsi:type="dcterms:W3CDTF">2022-11-02T09:48:10Z</dcterms:modified>
</cp:coreProperties>
</file>