
<file path=[Content_Types].xml><?xml version="1.0" encoding="utf-8"?>
<Types xmlns="http://schemas.openxmlformats.org/package/2006/content-types">
  <Default Extension="jfif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90" r:id="rId3"/>
    <p:sldId id="291" r:id="rId4"/>
    <p:sldId id="292" r:id="rId5"/>
    <p:sldId id="293" r:id="rId6"/>
    <p:sldId id="287" r:id="rId7"/>
    <p:sldId id="288" r:id="rId8"/>
    <p:sldId id="289" r:id="rId9"/>
    <p:sldId id="261" r:id="rId10"/>
    <p:sldId id="262" r:id="rId11"/>
    <p:sldId id="263" r:id="rId12"/>
    <p:sldId id="264" r:id="rId13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0A15C55-8517-42AA-B614-E9B94910E393}" styleName="Stijl, gemiddeld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0" autoAdjust="0"/>
    <p:restoredTop sz="94660"/>
  </p:normalViewPr>
  <p:slideViewPr>
    <p:cSldViewPr snapToGrid="0">
      <p:cViewPr varScale="1">
        <p:scale>
          <a:sx n="60" d="100"/>
          <a:sy n="60" d="100"/>
        </p:scale>
        <p:origin x="40" y="19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mil van der Weijden" userId="d5a97714-595f-41f7-a457-b8fe7f3b0d31" providerId="ADAL" clId="{26B1E765-F0D5-4869-81ED-BE09BFADB737}"/>
    <pc:docChg chg="modSld">
      <pc:chgData name="Emil van der Weijden" userId="d5a97714-595f-41f7-a457-b8fe7f3b0d31" providerId="ADAL" clId="{26B1E765-F0D5-4869-81ED-BE09BFADB737}" dt="2022-11-14T12:15:31.437" v="199" actId="20577"/>
      <pc:docMkLst>
        <pc:docMk/>
      </pc:docMkLst>
      <pc:sldChg chg="modSp mod">
        <pc:chgData name="Emil van der Weijden" userId="d5a97714-595f-41f7-a457-b8fe7f3b0d31" providerId="ADAL" clId="{26B1E765-F0D5-4869-81ED-BE09BFADB737}" dt="2022-11-14T12:15:31.437" v="199" actId="20577"/>
        <pc:sldMkLst>
          <pc:docMk/>
          <pc:sldMk cId="2133953839" sldId="293"/>
        </pc:sldMkLst>
        <pc:spChg chg="mod">
          <ac:chgData name="Emil van der Weijden" userId="d5a97714-595f-41f7-a457-b8fe7f3b0d31" providerId="ADAL" clId="{26B1E765-F0D5-4869-81ED-BE09BFADB737}" dt="2022-11-14T12:15:31.437" v="199" actId="20577"/>
          <ac:spMkLst>
            <pc:docMk/>
            <pc:sldMk cId="2133953839" sldId="293"/>
            <ac:spMk id="3" creationId="{00000000-0000-0000-0000-000000000000}"/>
          </ac:spMkLst>
        </pc:spChg>
      </pc:sldChg>
    </pc:docChg>
  </pc:docChgLst>
</pc:chgInfo>
</file>

<file path=ppt/media/image1.png>
</file>

<file path=ppt/media/image2.jf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23841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000063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2523218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8977199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932192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11895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349457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253808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009683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99561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31139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6CEA8-460E-469D-B827-F04BA7ABB90D}" type="datetimeFigureOut">
              <a:rPr lang="nl-NL" smtClean="0"/>
              <a:t>14-11-2022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086E2A-1D2F-4865-BBCF-BFE2F1DAEDF2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71245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fi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Les 5: leidinggeven en communiceren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Aansturen medewerkers </a:t>
            </a:r>
            <a:r>
              <a:rPr lang="nl-NL" dirty="0" err="1"/>
              <a:t>ALMDv</a:t>
            </a:r>
            <a:r>
              <a:rPr lang="nl-NL" dirty="0"/>
              <a:t> 33</a:t>
            </a:r>
          </a:p>
        </p:txBody>
      </p:sp>
    </p:spTree>
    <p:extLst>
      <p:ext uri="{BB962C8B-B14F-4D97-AF65-F5344CB8AC3E}">
        <p14:creationId xmlns:p14="http://schemas.microsoft.com/office/powerpoint/2010/main" val="312892735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10210800" cy="4351338"/>
          </a:xfrm>
        </p:spPr>
        <p:txBody>
          <a:bodyPr>
            <a:normAutofit/>
          </a:bodyPr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8490286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6908800" cy="4351338"/>
          </a:xfrm>
        </p:spPr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034264760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367275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Communicatie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10515600" cy="320357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Gesprekken met medewerkers, waar gaan die over?</a:t>
            </a:r>
          </a:p>
          <a:p>
            <a:pPr marL="0" indent="0">
              <a:buNone/>
            </a:pPr>
            <a:endParaRPr lang="nl-NL" dirty="0"/>
          </a:p>
          <a:p>
            <a:pPr marL="0" indent="0">
              <a:buNone/>
            </a:pPr>
            <a:r>
              <a:rPr lang="nl-NL" dirty="0"/>
              <a:t>Gesprekken goed laten verlopen: beide partijen hebben een positieve ervaring </a:t>
            </a:r>
            <a:r>
              <a:rPr lang="nl-NL" b="1" dirty="0"/>
              <a:t>bij het gesprek. </a:t>
            </a:r>
            <a:r>
              <a:rPr lang="nl-NL" dirty="0"/>
              <a:t>Hoeft niet te betekenen dat je het met elkaar eens bent. Wat betekent een positieve ervaring dan wel?</a:t>
            </a:r>
          </a:p>
        </p:txBody>
      </p:sp>
    </p:spTree>
    <p:extLst>
      <p:ext uri="{BB962C8B-B14F-4D97-AF65-F5344CB8AC3E}">
        <p14:creationId xmlns:p14="http://schemas.microsoft.com/office/powerpoint/2010/main" val="328472558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12018"/>
            <a:ext cx="10515600" cy="1325563"/>
          </a:xfrm>
        </p:spPr>
        <p:txBody>
          <a:bodyPr/>
          <a:lstStyle/>
          <a:p>
            <a:r>
              <a:rPr lang="nl-NL" dirty="0"/>
              <a:t>Communicatie sturen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96520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nl-NL" dirty="0"/>
              <a:t>Gesprekken stuur je op 3 elementen:</a:t>
            </a:r>
          </a:p>
          <a:p>
            <a:pPr marL="514350" indent="-514350">
              <a:buAutoNum type="arabicPeriod"/>
            </a:pPr>
            <a:r>
              <a:rPr lang="nl-NL" dirty="0"/>
              <a:t>Relatie</a:t>
            </a:r>
          </a:p>
          <a:p>
            <a:pPr marL="514350" indent="-514350">
              <a:buAutoNum type="arabicPeriod"/>
            </a:pPr>
            <a:r>
              <a:rPr lang="nl-NL" dirty="0"/>
              <a:t>Proces</a:t>
            </a:r>
          </a:p>
          <a:p>
            <a:pPr marL="514350" indent="-514350">
              <a:buAutoNum type="arabicPeriod"/>
            </a:pPr>
            <a:r>
              <a:rPr lang="nl-NL" dirty="0"/>
              <a:t>Inhoud</a:t>
            </a:r>
          </a:p>
          <a:p>
            <a:pPr marL="514350" indent="-514350">
              <a:buAutoNum type="arabicPeriod"/>
            </a:pPr>
            <a:endParaRPr lang="nl-NL" dirty="0"/>
          </a:p>
          <a:p>
            <a:pPr marL="514350" indent="-514350">
              <a:buAutoNum type="arabicPeriod"/>
            </a:pPr>
            <a:r>
              <a:rPr lang="nl-NL" dirty="0"/>
              <a:t>Een 4</a:t>
            </a:r>
            <a:r>
              <a:rPr lang="nl-NL" baseline="30000" dirty="0"/>
              <a:t>e</a:t>
            </a:r>
            <a:r>
              <a:rPr lang="nl-NL" dirty="0"/>
              <a:t> element is de context (zakelijk, formeel, informeel, omgeving etc.). De context bepaal je van tevoren.</a:t>
            </a:r>
          </a:p>
        </p:txBody>
      </p:sp>
    </p:spTree>
    <p:extLst>
      <p:ext uri="{BB962C8B-B14F-4D97-AF65-F5344CB8AC3E}">
        <p14:creationId xmlns:p14="http://schemas.microsoft.com/office/powerpoint/2010/main" val="411028679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pic>
        <p:nvPicPr>
          <p:cNvPr id="4" name="Tijdelijke aanduiding voor inhoud 3">
            <a:extLst>
              <a:ext uri="{FF2B5EF4-FFF2-40B4-BE49-F238E27FC236}">
                <a16:creationId xmlns:a16="http://schemas.microsoft.com/office/drawing/2014/main" id="{76E08A4D-6B07-1A67-F2DC-452296B1C25D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35429" y="1825625"/>
            <a:ext cx="6682942" cy="435133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363263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907EF6B7-1338-4443-8C46-6A318D952D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48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DAAE4CDD-124C-4DCF-9584-B6033B545DD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0"/>
            <a:ext cx="4167271" cy="6858000"/>
          </a:xfrm>
          <a:custGeom>
            <a:avLst/>
            <a:gdLst>
              <a:gd name="connsiteX0" fmla="*/ 0 w 4167271"/>
              <a:gd name="connsiteY0" fmla="*/ 0 h 6858000"/>
              <a:gd name="connsiteX1" fmla="*/ 2259550 w 4167271"/>
              <a:gd name="connsiteY1" fmla="*/ 0 h 6858000"/>
              <a:gd name="connsiteX2" fmla="*/ 2387803 w 4167271"/>
              <a:gd name="connsiteY2" fmla="*/ 82222 h 6858000"/>
              <a:gd name="connsiteX3" fmla="*/ 4167271 w 4167271"/>
              <a:gd name="connsiteY3" fmla="*/ 3429000 h 6858000"/>
              <a:gd name="connsiteX4" fmla="*/ 2387803 w 4167271"/>
              <a:gd name="connsiteY4" fmla="*/ 6775779 h 6858000"/>
              <a:gd name="connsiteX5" fmla="*/ 2259550 w 4167271"/>
              <a:gd name="connsiteY5" fmla="*/ 6858000 h 6858000"/>
              <a:gd name="connsiteX6" fmla="*/ 0 w 4167271"/>
              <a:gd name="connsiteY6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167271" h="6858000">
                <a:moveTo>
                  <a:pt x="0" y="0"/>
                </a:moveTo>
                <a:lnTo>
                  <a:pt x="2259550" y="0"/>
                </a:lnTo>
                <a:lnTo>
                  <a:pt x="2387803" y="82222"/>
                </a:lnTo>
                <a:cubicBezTo>
                  <a:pt x="3461407" y="807534"/>
                  <a:pt x="4167271" y="2035835"/>
                  <a:pt x="4167271" y="3429000"/>
                </a:cubicBezTo>
                <a:cubicBezTo>
                  <a:pt x="4167271" y="4822165"/>
                  <a:pt x="3461407" y="6050467"/>
                  <a:pt x="2387803" y="6775779"/>
                </a:cubicBezTo>
                <a:lnTo>
                  <a:pt x="2259550" y="6858000"/>
                </a:lnTo>
                <a:lnTo>
                  <a:pt x="0" y="685800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686834" y="1153572"/>
            <a:ext cx="3200400" cy="4461163"/>
          </a:xfrm>
        </p:spPr>
        <p:txBody>
          <a:bodyPr>
            <a:normAutofit/>
          </a:bodyPr>
          <a:lstStyle/>
          <a:p>
            <a:r>
              <a:rPr lang="nl-NL" sz="4100">
                <a:solidFill>
                  <a:srgbClr val="FFFFFF"/>
                </a:solidFill>
              </a:rPr>
              <a:t>Opdracht gesprek voorbereiden</a:t>
            </a:r>
          </a:p>
        </p:txBody>
      </p:sp>
      <p:sp>
        <p:nvSpPr>
          <p:cNvPr id="12" name="Arc 11">
            <a:extLst>
              <a:ext uri="{FF2B5EF4-FFF2-40B4-BE49-F238E27FC236}">
                <a16:creationId xmlns:a16="http://schemas.microsoft.com/office/drawing/2014/main" id="{081E4A58-353D-44AE-B2FC-2A74E2E400F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7550402" y="2455479"/>
            <a:ext cx="4083433" cy="4083433"/>
          </a:xfrm>
          <a:prstGeom prst="arc">
            <a:avLst/>
          </a:prstGeom>
          <a:ln w="127000" cap="rnd">
            <a:solidFill>
              <a:schemeClr val="accent4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447308" y="591344"/>
            <a:ext cx="6906491" cy="5585619"/>
          </a:xfrm>
        </p:spPr>
        <p:txBody>
          <a:bodyPr anchor="ctr">
            <a:normAutofit/>
          </a:bodyPr>
          <a:lstStyle/>
          <a:p>
            <a:pPr marL="0" indent="0">
              <a:buNone/>
            </a:pPr>
            <a:r>
              <a:rPr lang="nl-NL" dirty="0"/>
              <a:t>Bereid een gesprek voor dat jij als aansturend medewerker moet gaan voeren met een medewerker. </a:t>
            </a:r>
          </a:p>
          <a:p>
            <a:pPr marL="0" indent="0">
              <a:buNone/>
            </a:pPr>
            <a:r>
              <a:rPr lang="nl-NL" dirty="0"/>
              <a:t>1. Je kiest zelf wat voor gesprek het is en waar het over gaat. </a:t>
            </a:r>
          </a:p>
          <a:p>
            <a:pPr marL="0" indent="0">
              <a:buNone/>
            </a:pPr>
            <a:r>
              <a:rPr lang="nl-NL" dirty="0"/>
              <a:t>2. Beschrijf de aanleiding van het gesprek.</a:t>
            </a:r>
          </a:p>
          <a:p>
            <a:pPr marL="0" indent="0">
              <a:buNone/>
            </a:pPr>
            <a:r>
              <a:rPr lang="nl-NL" dirty="0"/>
              <a:t>3. Bereid het gesprek voor aan de hand van de vier aandachtspunten voor communicatie. Vat je voorbereiding samen </a:t>
            </a:r>
            <a:r>
              <a:rPr lang="nl-NL"/>
              <a:t>in een PP.</a:t>
            </a:r>
            <a:endParaRPr lang="nl-NL" dirty="0"/>
          </a:p>
          <a:p>
            <a:pPr marL="0" indent="0">
              <a:buNone/>
            </a:pPr>
            <a:r>
              <a:rPr lang="nl-NL" dirty="0"/>
              <a:t>4. Je presenteert de voorbereiding. Klasgenoten geven feedback.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1339538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1825625"/>
            <a:ext cx="7456714" cy="4351338"/>
          </a:xfrm>
        </p:spPr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896126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	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22858378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2021576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518135501"/>
      </p:ext>
    </p:extLst>
  </p:cSld>
  <p:clrMapOvr>
    <a:masterClrMapping/>
  </p:clrMapOvr>
</p:sld>
</file>

<file path=ppt/theme/theme1.xml><?xml version="1.0" encoding="utf-8"?>
<a:theme xmlns:a="http://schemas.openxmlformats.org/drawingml/2006/main" name="pp zone leeg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pp zone leeg</Template>
  <TotalTime>2252</TotalTime>
  <Words>171</Words>
  <Application>Microsoft Office PowerPoint</Application>
  <PresentationFormat>Breedbeeld</PresentationFormat>
  <Paragraphs>21</Paragraphs>
  <Slides>12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6" baseType="lpstr">
      <vt:lpstr>Arial</vt:lpstr>
      <vt:lpstr>Calibri</vt:lpstr>
      <vt:lpstr>Calibri Light</vt:lpstr>
      <vt:lpstr>pp zone leeg</vt:lpstr>
      <vt:lpstr>Les 5: leidinggeven en communiceren</vt:lpstr>
      <vt:lpstr>Communicatie</vt:lpstr>
      <vt:lpstr>Communicatie sturen</vt:lpstr>
      <vt:lpstr>PowerPoint-presentatie</vt:lpstr>
      <vt:lpstr>Opdracht gesprek voorbereiden</vt:lpstr>
      <vt:lpstr>PowerPoint-presentatie</vt:lpstr>
      <vt:lpstr> </vt:lpstr>
      <vt:lpstr>PowerPoint-presentatie</vt:lpstr>
      <vt:lpstr> </vt:lpstr>
      <vt:lpstr>PowerPoint-presentatie</vt:lpstr>
      <vt:lpstr>PowerPoint-presentatie</vt:lpstr>
      <vt:lpstr>PowerPoint-presentatie</vt:lpstr>
    </vt:vector>
  </TitlesOfParts>
  <Company>AOC Oost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EHBD en Pathologie</dc:title>
  <dc:creator>Kimberley Borgerink</dc:creator>
  <cp:lastModifiedBy>Emil van der Weijden</cp:lastModifiedBy>
  <cp:revision>122</cp:revision>
  <dcterms:created xsi:type="dcterms:W3CDTF">2019-10-22T10:45:31Z</dcterms:created>
  <dcterms:modified xsi:type="dcterms:W3CDTF">2022-11-14T12:15:33Z</dcterms:modified>
</cp:coreProperties>
</file>