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3"/>
  </p:notesMasterIdLst>
  <p:handoutMasterIdLst>
    <p:handoutMasterId r:id="rId14"/>
  </p:handoutMasterIdLst>
  <p:sldIdLst>
    <p:sldId id="292" r:id="rId5"/>
    <p:sldId id="309" r:id="rId6"/>
    <p:sldId id="312" r:id="rId7"/>
    <p:sldId id="310" r:id="rId8"/>
    <p:sldId id="311" r:id="rId9"/>
    <p:sldId id="313" r:id="rId10"/>
    <p:sldId id="314" r:id="rId11"/>
    <p:sldId id="315" r:id="rId12"/>
  </p:sldIdLst>
  <p:sldSz cx="12192000" cy="6858000"/>
  <p:notesSz cx="6858000" cy="9144000"/>
  <p:defaultTextStyle>
    <a:defPPr rtl="0">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60"/>
      </p:cViewPr>
      <p:guideLst/>
    </p:cSldViewPr>
  </p:slideViewPr>
  <p:notesTextViewPr>
    <p:cViewPr>
      <p:scale>
        <a:sx n="3" d="2"/>
        <a:sy n="3" d="2"/>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509919-36B5-4162-8899-417A9F93473B}" type="doc">
      <dgm:prSet loTypeId="urn:microsoft.com/office/officeart/2016/7/layout/LinearBlockProcessNumbered#1" loCatId="process" qsTypeId="urn:microsoft.com/office/officeart/2005/8/quickstyle/simple2" qsCatId="simple" csTypeId="urn:microsoft.com/office/officeart/2005/8/colors/accent0_3" csCatId="mainScheme" phldr="1"/>
      <dgm:spPr/>
      <dgm:t>
        <a:bodyPr rtlCol="0"/>
        <a:lstStyle/>
        <a:p>
          <a:pPr rtl="0"/>
          <a:endParaRPr lang="en-US"/>
        </a:p>
      </dgm:t>
    </dgm:pt>
    <dgm:pt modelId="{AAF9DEE3-8444-4CA1-8BC2-D834D3ED6C74}">
      <dgm:prSet/>
      <dgm:spPr/>
      <dgm:t>
        <a:bodyPr rtlCol="0"/>
        <a:lstStyle/>
        <a:p>
          <a:pPr rtl="0"/>
          <a:endParaRPr lang="nl-NL" noProof="0"/>
        </a:p>
      </dgm:t>
    </dgm:pt>
    <dgm:pt modelId="{205BDF49-153E-4CE8-8402-E23704595764}" type="parTrans" cxnId="{0A7DA706-17DD-412A-8BE0-4F6529274E66}">
      <dgm:prSet/>
      <dgm:spPr/>
      <dgm:t>
        <a:bodyPr rtlCol="0"/>
        <a:lstStyle/>
        <a:p>
          <a:pPr rtl="0"/>
          <a:endParaRPr lang="nl-NL" noProof="0"/>
        </a:p>
      </dgm:t>
    </dgm:pt>
    <dgm:pt modelId="{23210C7F-6847-491E-BE1F-A79529AF2B8B}" type="sibTrans" cxnId="{0A7DA706-17DD-412A-8BE0-4F6529274E66}">
      <dgm:prSet phldrT="01" phldr="0"/>
      <dgm:spPr/>
      <dgm:t>
        <a:bodyPr rtlCol="0"/>
        <a:lstStyle/>
        <a:p>
          <a:pPr rtl="0"/>
          <a:r>
            <a:rPr lang="nl-NL" noProof="0"/>
            <a:t>01</a:t>
          </a:r>
        </a:p>
      </dgm:t>
    </dgm:pt>
    <dgm:pt modelId="{B2B879BD-3840-400C-92BD-B2C2383358D7}">
      <dgm:prSet/>
      <dgm:spPr/>
      <dgm:t>
        <a:bodyPr rtlCol="0"/>
        <a:lstStyle/>
        <a:p>
          <a:pPr rtl="0"/>
          <a:endParaRPr lang="nl-NL" noProof="0"/>
        </a:p>
      </dgm:t>
    </dgm:pt>
    <dgm:pt modelId="{09440D86-F3E6-4A3C-9E78-1AFC56348641}" type="parTrans" cxnId="{42CDCACA-F394-4044-BBF6-522A0005ABCB}">
      <dgm:prSet/>
      <dgm:spPr/>
      <dgm:t>
        <a:bodyPr rtlCol="0"/>
        <a:lstStyle/>
        <a:p>
          <a:pPr rtl="0"/>
          <a:endParaRPr lang="nl-NL" noProof="0"/>
        </a:p>
      </dgm:t>
    </dgm:pt>
    <dgm:pt modelId="{FBAA44FF-54DE-45C8-9FAC-512C40277233}" type="sibTrans" cxnId="{42CDCACA-F394-4044-BBF6-522A0005ABCB}">
      <dgm:prSet phldrT="02" phldr="0"/>
      <dgm:spPr/>
      <dgm:t>
        <a:bodyPr rtlCol="0"/>
        <a:lstStyle/>
        <a:p>
          <a:pPr rtl="0"/>
          <a:r>
            <a:rPr lang="nl-NL" noProof="0"/>
            <a:t>02</a:t>
          </a:r>
        </a:p>
      </dgm:t>
    </dgm:pt>
    <dgm:pt modelId="{CA9D674E-4FF1-45DC-82E4-0B2DB6A5363F}">
      <dgm:prSet/>
      <dgm:spPr/>
      <dgm:t>
        <a:bodyPr rtlCol="0"/>
        <a:lstStyle/>
        <a:p>
          <a:pPr rtl="0"/>
          <a:endParaRPr lang="nl-NL" noProof="0"/>
        </a:p>
      </dgm:t>
    </dgm:pt>
    <dgm:pt modelId="{F1F10F9B-925A-4787-9D00-91106497A02E}" type="parTrans" cxnId="{C5BD0B3A-2D82-4EC1-9975-05076C4418DA}">
      <dgm:prSet/>
      <dgm:spPr/>
      <dgm:t>
        <a:bodyPr rtlCol="0"/>
        <a:lstStyle/>
        <a:p>
          <a:pPr rtl="0"/>
          <a:endParaRPr lang="nl-NL" noProof="0"/>
        </a:p>
      </dgm:t>
    </dgm:pt>
    <dgm:pt modelId="{196DA4DC-9DD2-4A39-8A3A-D367BFE5A8BA}" type="sibTrans" cxnId="{C5BD0B3A-2D82-4EC1-9975-05076C4418DA}">
      <dgm:prSet phldrT="03" phldr="0"/>
      <dgm:spPr/>
      <dgm:t>
        <a:bodyPr rtlCol="0"/>
        <a:lstStyle/>
        <a:p>
          <a:pPr rtl="0"/>
          <a:r>
            <a:rPr lang="nl-NL" noProof="0"/>
            <a:t>03</a:t>
          </a:r>
        </a:p>
      </dgm:t>
    </dgm:pt>
    <dgm:pt modelId="{09F899AB-70CA-46DA-8F8C-58514A9FEF67}" type="pres">
      <dgm:prSet presAssocID="{15509919-36B5-4162-8899-417A9F93473B}" presName="Name0" presStyleCnt="0">
        <dgm:presLayoutVars>
          <dgm:animLvl val="lvl"/>
          <dgm:resizeHandles val="exact"/>
        </dgm:presLayoutVars>
      </dgm:prSet>
      <dgm:spPr/>
    </dgm:pt>
    <dgm:pt modelId="{9E708B2C-9056-43B8-820C-8D4D2D591614}" type="pres">
      <dgm:prSet presAssocID="{AAF9DEE3-8444-4CA1-8BC2-D834D3ED6C74}" presName="compositeNode" presStyleCnt="0">
        <dgm:presLayoutVars>
          <dgm:bulletEnabled val="1"/>
        </dgm:presLayoutVars>
      </dgm:prSet>
      <dgm:spPr/>
    </dgm:pt>
    <dgm:pt modelId="{F4992080-7D4E-4F2B-B608-170DDBB6006A}" type="pres">
      <dgm:prSet presAssocID="{AAF9DEE3-8444-4CA1-8BC2-D834D3ED6C74}" presName="bgRect" presStyleLbl="alignNode1" presStyleIdx="0" presStyleCnt="3"/>
      <dgm:spPr/>
    </dgm:pt>
    <dgm:pt modelId="{15536E38-36FE-4A51-B620-2715BFAD5475}" type="pres">
      <dgm:prSet presAssocID="{23210C7F-6847-491E-BE1F-A79529AF2B8B}" presName="sibTransNodeRect" presStyleLbl="alignNode1" presStyleIdx="0" presStyleCnt="3">
        <dgm:presLayoutVars>
          <dgm:chMax val="0"/>
          <dgm:bulletEnabled val="1"/>
        </dgm:presLayoutVars>
      </dgm:prSet>
      <dgm:spPr/>
    </dgm:pt>
    <dgm:pt modelId="{B158057C-23C1-45AE-9273-5935A8F6104B}" type="pres">
      <dgm:prSet presAssocID="{AAF9DEE3-8444-4CA1-8BC2-D834D3ED6C74}" presName="nodeRect" presStyleLbl="alignNode1" presStyleIdx="0" presStyleCnt="3">
        <dgm:presLayoutVars>
          <dgm:bulletEnabled val="1"/>
        </dgm:presLayoutVars>
      </dgm:prSet>
      <dgm:spPr/>
    </dgm:pt>
    <dgm:pt modelId="{5D52B8B6-958E-480C-9455-911A104C8C73}" type="pres">
      <dgm:prSet presAssocID="{23210C7F-6847-491E-BE1F-A79529AF2B8B}" presName="sibTrans" presStyleCnt="0"/>
      <dgm:spPr/>
    </dgm:pt>
    <dgm:pt modelId="{070CFBFA-AE62-406D-B2E3-4A871FE3EC95}" type="pres">
      <dgm:prSet presAssocID="{B2B879BD-3840-400C-92BD-B2C2383358D7}" presName="compositeNode" presStyleCnt="0">
        <dgm:presLayoutVars>
          <dgm:bulletEnabled val="1"/>
        </dgm:presLayoutVars>
      </dgm:prSet>
      <dgm:spPr/>
    </dgm:pt>
    <dgm:pt modelId="{89A9B4CF-6439-46B1-B6A9-1D6CD5034774}" type="pres">
      <dgm:prSet presAssocID="{B2B879BD-3840-400C-92BD-B2C2383358D7}" presName="bgRect" presStyleLbl="alignNode1" presStyleIdx="1" presStyleCnt="3"/>
      <dgm:spPr/>
    </dgm:pt>
    <dgm:pt modelId="{379B8CE4-8135-4F2C-A5A0-E55EBE328E9A}" type="pres">
      <dgm:prSet presAssocID="{FBAA44FF-54DE-45C8-9FAC-512C40277233}" presName="sibTransNodeRect" presStyleLbl="alignNode1" presStyleIdx="1" presStyleCnt="3">
        <dgm:presLayoutVars>
          <dgm:chMax val="0"/>
          <dgm:bulletEnabled val="1"/>
        </dgm:presLayoutVars>
      </dgm:prSet>
      <dgm:spPr/>
    </dgm:pt>
    <dgm:pt modelId="{9F2B2B99-E41C-48B6-9241-186B3896CDB2}" type="pres">
      <dgm:prSet presAssocID="{B2B879BD-3840-400C-92BD-B2C2383358D7}" presName="nodeRect" presStyleLbl="alignNode1" presStyleIdx="1" presStyleCnt="3">
        <dgm:presLayoutVars>
          <dgm:bulletEnabled val="1"/>
        </dgm:presLayoutVars>
      </dgm:prSet>
      <dgm:spPr/>
    </dgm:pt>
    <dgm:pt modelId="{88CC7DDE-DA0F-42A6-8406-A11161BD6BA9}" type="pres">
      <dgm:prSet presAssocID="{FBAA44FF-54DE-45C8-9FAC-512C40277233}" presName="sibTrans" presStyleCnt="0"/>
      <dgm:spPr/>
    </dgm:pt>
    <dgm:pt modelId="{4C550E1C-ACB2-4A5D-BD4A-3D5D60E405E6}" type="pres">
      <dgm:prSet presAssocID="{CA9D674E-4FF1-45DC-82E4-0B2DB6A5363F}" presName="compositeNode" presStyleCnt="0">
        <dgm:presLayoutVars>
          <dgm:bulletEnabled val="1"/>
        </dgm:presLayoutVars>
      </dgm:prSet>
      <dgm:spPr/>
    </dgm:pt>
    <dgm:pt modelId="{0802B4A8-7224-4B0A-95B7-D17AEB2B2AFF}" type="pres">
      <dgm:prSet presAssocID="{CA9D674E-4FF1-45DC-82E4-0B2DB6A5363F}" presName="bgRect" presStyleLbl="alignNode1" presStyleIdx="2" presStyleCnt="3"/>
      <dgm:spPr/>
    </dgm:pt>
    <dgm:pt modelId="{68AC9669-DC11-473A-AA2E-579A44E78C37}" type="pres">
      <dgm:prSet presAssocID="{196DA4DC-9DD2-4A39-8A3A-D367BFE5A8BA}" presName="sibTransNodeRect" presStyleLbl="alignNode1" presStyleIdx="2" presStyleCnt="3">
        <dgm:presLayoutVars>
          <dgm:chMax val="0"/>
          <dgm:bulletEnabled val="1"/>
        </dgm:presLayoutVars>
      </dgm:prSet>
      <dgm:spPr/>
    </dgm:pt>
    <dgm:pt modelId="{D085015A-41AF-4EFA-A104-4FD73B2362F0}" type="pres">
      <dgm:prSet presAssocID="{CA9D674E-4FF1-45DC-82E4-0B2DB6A5363F}" presName="nodeRect" presStyleLbl="alignNode1" presStyleIdx="2" presStyleCnt="3">
        <dgm:presLayoutVars>
          <dgm:bulletEnabled val="1"/>
        </dgm:presLayoutVars>
      </dgm:prSet>
      <dgm:spPr/>
    </dgm:pt>
  </dgm:ptLst>
  <dgm:cxnLst>
    <dgm:cxn modelId="{0A7DA706-17DD-412A-8BE0-4F6529274E66}" srcId="{15509919-36B5-4162-8899-417A9F93473B}" destId="{AAF9DEE3-8444-4CA1-8BC2-D834D3ED6C74}" srcOrd="0" destOrd="0" parTransId="{205BDF49-153E-4CE8-8402-E23704595764}" sibTransId="{23210C7F-6847-491E-BE1F-A79529AF2B8B}"/>
    <dgm:cxn modelId="{109C0B15-B806-4127-A7EA-6F2FD85C2B5C}" type="presOf" srcId="{AAF9DEE3-8444-4CA1-8BC2-D834D3ED6C74}" destId="{B158057C-23C1-45AE-9273-5935A8F6104B}" srcOrd="1" destOrd="0" presId="urn:microsoft.com/office/officeart/2016/7/layout/LinearBlockProcessNumbered#1"/>
    <dgm:cxn modelId="{284ED317-FBD3-4318-9DC1-43DD0A7A84DA}" type="presOf" srcId="{CA9D674E-4FF1-45DC-82E4-0B2DB6A5363F}" destId="{D085015A-41AF-4EFA-A104-4FD73B2362F0}" srcOrd="1" destOrd="0" presId="urn:microsoft.com/office/officeart/2016/7/layout/LinearBlockProcessNumbered#1"/>
    <dgm:cxn modelId="{28938E20-006F-438A-BC3B-539C09A41AF8}" type="presOf" srcId="{23210C7F-6847-491E-BE1F-A79529AF2B8B}" destId="{15536E38-36FE-4A51-B620-2715BFAD5475}" srcOrd="0" destOrd="0" presId="urn:microsoft.com/office/officeart/2016/7/layout/LinearBlockProcessNumbered#1"/>
    <dgm:cxn modelId="{9519B82E-A537-470B-AA27-A5E33C934F3E}" type="presOf" srcId="{196DA4DC-9DD2-4A39-8A3A-D367BFE5A8BA}" destId="{68AC9669-DC11-473A-AA2E-579A44E78C37}" srcOrd="0" destOrd="0" presId="urn:microsoft.com/office/officeart/2016/7/layout/LinearBlockProcessNumbered#1"/>
    <dgm:cxn modelId="{E774C62E-62A2-478F-B2D4-49AC51F9A4FC}" type="presOf" srcId="{FBAA44FF-54DE-45C8-9FAC-512C40277233}" destId="{379B8CE4-8135-4F2C-A5A0-E55EBE328E9A}" srcOrd="0" destOrd="0" presId="urn:microsoft.com/office/officeart/2016/7/layout/LinearBlockProcessNumbered#1"/>
    <dgm:cxn modelId="{C5BD0B3A-2D82-4EC1-9975-05076C4418DA}" srcId="{15509919-36B5-4162-8899-417A9F93473B}" destId="{CA9D674E-4FF1-45DC-82E4-0B2DB6A5363F}" srcOrd="2" destOrd="0" parTransId="{F1F10F9B-925A-4787-9D00-91106497A02E}" sibTransId="{196DA4DC-9DD2-4A39-8A3A-D367BFE5A8BA}"/>
    <dgm:cxn modelId="{6E5EF465-680F-4962-87CA-2B44BA61BBF3}" type="presOf" srcId="{AAF9DEE3-8444-4CA1-8BC2-D834D3ED6C74}" destId="{F4992080-7D4E-4F2B-B608-170DDBB6006A}" srcOrd="0" destOrd="0" presId="urn:microsoft.com/office/officeart/2016/7/layout/LinearBlockProcessNumbered#1"/>
    <dgm:cxn modelId="{BE05FF76-48E4-476C-9495-A13A63321F9B}" type="presOf" srcId="{B2B879BD-3840-400C-92BD-B2C2383358D7}" destId="{89A9B4CF-6439-46B1-B6A9-1D6CD5034774}" srcOrd="0" destOrd="0" presId="urn:microsoft.com/office/officeart/2016/7/layout/LinearBlockProcessNumbered#1"/>
    <dgm:cxn modelId="{AEC6D081-73F8-41AD-9101-B43295B68E14}" type="presOf" srcId="{CA9D674E-4FF1-45DC-82E4-0B2DB6A5363F}" destId="{0802B4A8-7224-4B0A-95B7-D17AEB2B2AFF}" srcOrd="0" destOrd="0" presId="urn:microsoft.com/office/officeart/2016/7/layout/LinearBlockProcessNumbered#1"/>
    <dgm:cxn modelId="{840BB0C7-181A-4BA4-9324-C35937B4BA77}" type="presOf" srcId="{15509919-36B5-4162-8899-417A9F93473B}" destId="{09F899AB-70CA-46DA-8F8C-58514A9FEF67}" srcOrd="0" destOrd="0" presId="urn:microsoft.com/office/officeart/2016/7/layout/LinearBlockProcessNumbered#1"/>
    <dgm:cxn modelId="{42CDCACA-F394-4044-BBF6-522A0005ABCB}" srcId="{15509919-36B5-4162-8899-417A9F93473B}" destId="{B2B879BD-3840-400C-92BD-B2C2383358D7}" srcOrd="1" destOrd="0" parTransId="{09440D86-F3E6-4A3C-9E78-1AFC56348641}" sibTransId="{FBAA44FF-54DE-45C8-9FAC-512C40277233}"/>
    <dgm:cxn modelId="{6AB3E3E3-CAC3-4821-AAD0-21289FC8AF3F}" type="presOf" srcId="{B2B879BD-3840-400C-92BD-B2C2383358D7}" destId="{9F2B2B99-E41C-48B6-9241-186B3896CDB2}" srcOrd="1" destOrd="0" presId="urn:microsoft.com/office/officeart/2016/7/layout/LinearBlockProcessNumbered#1"/>
    <dgm:cxn modelId="{90D3E440-E32E-4616-A794-C357B58C725C}" type="presParOf" srcId="{09F899AB-70CA-46DA-8F8C-58514A9FEF67}" destId="{9E708B2C-9056-43B8-820C-8D4D2D591614}" srcOrd="0" destOrd="0" presId="urn:microsoft.com/office/officeart/2016/7/layout/LinearBlockProcessNumbered#1"/>
    <dgm:cxn modelId="{94905F72-0547-4876-85BD-1CE201853F0E}" type="presParOf" srcId="{9E708B2C-9056-43B8-820C-8D4D2D591614}" destId="{F4992080-7D4E-4F2B-B608-170DDBB6006A}" srcOrd="0" destOrd="0" presId="urn:microsoft.com/office/officeart/2016/7/layout/LinearBlockProcessNumbered#1"/>
    <dgm:cxn modelId="{32F232D9-C82F-455D-A4CB-8A6F950974CB}" type="presParOf" srcId="{9E708B2C-9056-43B8-820C-8D4D2D591614}" destId="{15536E38-36FE-4A51-B620-2715BFAD5475}" srcOrd="1" destOrd="0" presId="urn:microsoft.com/office/officeart/2016/7/layout/LinearBlockProcessNumbered#1"/>
    <dgm:cxn modelId="{E1630E94-0972-452E-A256-8FE168492E2F}" type="presParOf" srcId="{9E708B2C-9056-43B8-820C-8D4D2D591614}" destId="{B158057C-23C1-45AE-9273-5935A8F6104B}" srcOrd="2" destOrd="0" presId="urn:microsoft.com/office/officeart/2016/7/layout/LinearBlockProcessNumbered#1"/>
    <dgm:cxn modelId="{3D53040A-6114-439D-91AE-A92823686B42}" type="presParOf" srcId="{09F899AB-70CA-46DA-8F8C-58514A9FEF67}" destId="{5D52B8B6-958E-480C-9455-911A104C8C73}" srcOrd="1" destOrd="0" presId="urn:microsoft.com/office/officeart/2016/7/layout/LinearBlockProcessNumbered#1"/>
    <dgm:cxn modelId="{71CD1E60-9941-432A-AAD3-6BEE9759C7CA}" type="presParOf" srcId="{09F899AB-70CA-46DA-8F8C-58514A9FEF67}" destId="{070CFBFA-AE62-406D-B2E3-4A871FE3EC95}" srcOrd="2" destOrd="0" presId="urn:microsoft.com/office/officeart/2016/7/layout/LinearBlockProcessNumbered#1"/>
    <dgm:cxn modelId="{E24E5F24-B05D-485A-B1E3-F029361EAC2F}" type="presParOf" srcId="{070CFBFA-AE62-406D-B2E3-4A871FE3EC95}" destId="{89A9B4CF-6439-46B1-B6A9-1D6CD5034774}" srcOrd="0" destOrd="0" presId="urn:microsoft.com/office/officeart/2016/7/layout/LinearBlockProcessNumbered#1"/>
    <dgm:cxn modelId="{B1A2A29E-FBA6-4188-BE73-D4752962B995}" type="presParOf" srcId="{070CFBFA-AE62-406D-B2E3-4A871FE3EC95}" destId="{379B8CE4-8135-4F2C-A5A0-E55EBE328E9A}" srcOrd="1" destOrd="0" presId="urn:microsoft.com/office/officeart/2016/7/layout/LinearBlockProcessNumbered#1"/>
    <dgm:cxn modelId="{F07F5881-E747-4C57-B3A8-80D81CA9E653}" type="presParOf" srcId="{070CFBFA-AE62-406D-B2E3-4A871FE3EC95}" destId="{9F2B2B99-E41C-48B6-9241-186B3896CDB2}" srcOrd="2" destOrd="0" presId="urn:microsoft.com/office/officeart/2016/7/layout/LinearBlockProcessNumbered#1"/>
    <dgm:cxn modelId="{CFE97617-C516-4DC5-9F9C-80DAA0EDE08F}" type="presParOf" srcId="{09F899AB-70CA-46DA-8F8C-58514A9FEF67}" destId="{88CC7DDE-DA0F-42A6-8406-A11161BD6BA9}" srcOrd="3" destOrd="0" presId="urn:microsoft.com/office/officeart/2016/7/layout/LinearBlockProcessNumbered#1"/>
    <dgm:cxn modelId="{B7A23FED-2302-47D8-8E80-C7B4D99F0301}" type="presParOf" srcId="{09F899AB-70CA-46DA-8F8C-58514A9FEF67}" destId="{4C550E1C-ACB2-4A5D-BD4A-3D5D60E405E6}" srcOrd="4" destOrd="0" presId="urn:microsoft.com/office/officeart/2016/7/layout/LinearBlockProcessNumbered#1"/>
    <dgm:cxn modelId="{B9E766C8-B1F9-4299-93D9-C5605EEE5998}" type="presParOf" srcId="{4C550E1C-ACB2-4A5D-BD4A-3D5D60E405E6}" destId="{0802B4A8-7224-4B0A-95B7-D17AEB2B2AFF}" srcOrd="0" destOrd="0" presId="urn:microsoft.com/office/officeart/2016/7/layout/LinearBlockProcessNumbered#1"/>
    <dgm:cxn modelId="{DDDBCEBE-059F-40AD-A1D1-8D888A5BCC15}" type="presParOf" srcId="{4C550E1C-ACB2-4A5D-BD4A-3D5D60E405E6}" destId="{68AC9669-DC11-473A-AA2E-579A44E78C37}" srcOrd="1" destOrd="0" presId="urn:microsoft.com/office/officeart/2016/7/layout/LinearBlockProcessNumbered#1"/>
    <dgm:cxn modelId="{90FC101C-CCF0-411F-ABB9-797553DF6D08}" type="presParOf" srcId="{4C550E1C-ACB2-4A5D-BD4A-3D5D60E405E6}" destId="{D085015A-41AF-4EFA-A104-4FD73B2362F0}" srcOrd="2" destOrd="0" presId="urn:microsoft.com/office/officeart/2016/7/layout/LinearBlockProcessNumbered#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992080-7D4E-4F2B-B608-170DDBB6006A}">
      <dsp:nvSpPr>
        <dsp:cNvPr id="0" name=""/>
        <dsp:cNvSpPr/>
      </dsp:nvSpPr>
      <dsp:spPr>
        <a:xfrm>
          <a:off x="785" y="0"/>
          <a:ext cx="3182540" cy="3725612"/>
        </a:xfrm>
        <a:prstGeom prst="rect">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314364" tIns="0" rIns="314364" bIns="330200" numCol="1" spcCol="1270" rtlCol="0" anchor="t" anchorCtr="0">
          <a:noAutofit/>
        </a:bodyPr>
        <a:lstStyle/>
        <a:p>
          <a:pPr marL="0" lvl="0" indent="0" algn="l" defTabSz="1155700" rtl="0">
            <a:lnSpc>
              <a:spcPct val="90000"/>
            </a:lnSpc>
            <a:spcBef>
              <a:spcPct val="0"/>
            </a:spcBef>
            <a:spcAft>
              <a:spcPct val="35000"/>
            </a:spcAft>
            <a:buNone/>
          </a:pPr>
          <a:endParaRPr lang="nl-NL" sz="2600" kern="1200" noProof="0"/>
        </a:p>
      </dsp:txBody>
      <dsp:txXfrm>
        <a:off x="785" y="1490244"/>
        <a:ext cx="3182540" cy="2235367"/>
      </dsp:txXfrm>
    </dsp:sp>
    <dsp:sp modelId="{15536E38-36FE-4A51-B620-2715BFAD5475}">
      <dsp:nvSpPr>
        <dsp:cNvPr id="0" name=""/>
        <dsp:cNvSpPr/>
      </dsp:nvSpPr>
      <dsp:spPr>
        <a:xfrm>
          <a:off x="785" y="0"/>
          <a:ext cx="3182540" cy="1490244"/>
        </a:xfrm>
        <a:prstGeom prst="rect">
          <a:avLst/>
        </a:prstGeom>
        <a:noFill/>
        <a:ln w="12700" cap="flat" cmpd="sng" algn="ctr">
          <a:noFill/>
          <a:prstDash val="solid"/>
        </a:ln>
        <a:effectLst/>
        <a:sp3d/>
      </dsp:spPr>
      <dsp:style>
        <a:lnRef idx="2">
          <a:scrgbClr r="0" g="0" b="0"/>
        </a:lnRef>
        <a:fillRef idx="1">
          <a:scrgbClr r="0" g="0" b="0"/>
        </a:fillRef>
        <a:effectRef idx="1">
          <a:scrgbClr r="0" g="0" b="0"/>
        </a:effectRef>
        <a:fontRef idx="minor">
          <a:schemeClr val="lt1"/>
        </a:fontRef>
      </dsp:style>
      <dsp:txBody>
        <a:bodyPr spcFirstLastPara="0" vert="horz" wrap="square" lIns="314364" tIns="165100" rIns="314364" bIns="165100" numCol="1" spcCol="1270" rtlCol="0" anchor="ctr" anchorCtr="0">
          <a:noAutofit/>
        </a:bodyPr>
        <a:lstStyle/>
        <a:p>
          <a:pPr marL="0" lvl="0" indent="0" algn="l" defTabSz="2933700" rtl="0">
            <a:lnSpc>
              <a:spcPct val="90000"/>
            </a:lnSpc>
            <a:spcBef>
              <a:spcPct val="0"/>
            </a:spcBef>
            <a:spcAft>
              <a:spcPct val="35000"/>
            </a:spcAft>
            <a:buNone/>
          </a:pPr>
          <a:r>
            <a:rPr lang="nl-NL" sz="6600" kern="1200" noProof="0"/>
            <a:t>01</a:t>
          </a:r>
        </a:p>
      </dsp:txBody>
      <dsp:txXfrm>
        <a:off x="785" y="0"/>
        <a:ext cx="3182540" cy="1490244"/>
      </dsp:txXfrm>
    </dsp:sp>
    <dsp:sp modelId="{89A9B4CF-6439-46B1-B6A9-1D6CD5034774}">
      <dsp:nvSpPr>
        <dsp:cNvPr id="0" name=""/>
        <dsp:cNvSpPr/>
      </dsp:nvSpPr>
      <dsp:spPr>
        <a:xfrm>
          <a:off x="3437929" y="0"/>
          <a:ext cx="3182540" cy="3725612"/>
        </a:xfrm>
        <a:prstGeom prst="rect">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314364" tIns="0" rIns="314364" bIns="330200" numCol="1" spcCol="1270" rtlCol="0" anchor="t" anchorCtr="0">
          <a:noAutofit/>
        </a:bodyPr>
        <a:lstStyle/>
        <a:p>
          <a:pPr marL="0" lvl="0" indent="0" algn="l" defTabSz="1155700" rtl="0">
            <a:lnSpc>
              <a:spcPct val="90000"/>
            </a:lnSpc>
            <a:spcBef>
              <a:spcPct val="0"/>
            </a:spcBef>
            <a:spcAft>
              <a:spcPct val="35000"/>
            </a:spcAft>
            <a:buNone/>
          </a:pPr>
          <a:endParaRPr lang="nl-NL" sz="2600" kern="1200" noProof="0"/>
        </a:p>
      </dsp:txBody>
      <dsp:txXfrm>
        <a:off x="3437929" y="1490244"/>
        <a:ext cx="3182540" cy="2235367"/>
      </dsp:txXfrm>
    </dsp:sp>
    <dsp:sp modelId="{379B8CE4-8135-4F2C-A5A0-E55EBE328E9A}">
      <dsp:nvSpPr>
        <dsp:cNvPr id="0" name=""/>
        <dsp:cNvSpPr/>
      </dsp:nvSpPr>
      <dsp:spPr>
        <a:xfrm>
          <a:off x="3437929" y="0"/>
          <a:ext cx="3182540" cy="1490244"/>
        </a:xfrm>
        <a:prstGeom prst="rect">
          <a:avLst/>
        </a:prstGeom>
        <a:noFill/>
        <a:ln w="12700" cap="flat" cmpd="sng" algn="ctr">
          <a:noFill/>
          <a:prstDash val="solid"/>
        </a:ln>
        <a:effectLst/>
        <a:sp3d/>
      </dsp:spPr>
      <dsp:style>
        <a:lnRef idx="2">
          <a:scrgbClr r="0" g="0" b="0"/>
        </a:lnRef>
        <a:fillRef idx="1">
          <a:scrgbClr r="0" g="0" b="0"/>
        </a:fillRef>
        <a:effectRef idx="1">
          <a:scrgbClr r="0" g="0" b="0"/>
        </a:effectRef>
        <a:fontRef idx="minor">
          <a:schemeClr val="lt1"/>
        </a:fontRef>
      </dsp:style>
      <dsp:txBody>
        <a:bodyPr spcFirstLastPara="0" vert="horz" wrap="square" lIns="314364" tIns="165100" rIns="314364" bIns="165100" numCol="1" spcCol="1270" rtlCol="0" anchor="ctr" anchorCtr="0">
          <a:noAutofit/>
        </a:bodyPr>
        <a:lstStyle/>
        <a:p>
          <a:pPr marL="0" lvl="0" indent="0" algn="l" defTabSz="2933700" rtl="0">
            <a:lnSpc>
              <a:spcPct val="90000"/>
            </a:lnSpc>
            <a:spcBef>
              <a:spcPct val="0"/>
            </a:spcBef>
            <a:spcAft>
              <a:spcPct val="35000"/>
            </a:spcAft>
            <a:buNone/>
          </a:pPr>
          <a:r>
            <a:rPr lang="nl-NL" sz="6600" kern="1200" noProof="0"/>
            <a:t>02</a:t>
          </a:r>
        </a:p>
      </dsp:txBody>
      <dsp:txXfrm>
        <a:off x="3437929" y="0"/>
        <a:ext cx="3182540" cy="1490244"/>
      </dsp:txXfrm>
    </dsp:sp>
    <dsp:sp modelId="{0802B4A8-7224-4B0A-95B7-D17AEB2B2AFF}">
      <dsp:nvSpPr>
        <dsp:cNvPr id="0" name=""/>
        <dsp:cNvSpPr/>
      </dsp:nvSpPr>
      <dsp:spPr>
        <a:xfrm>
          <a:off x="6875073" y="0"/>
          <a:ext cx="3182540" cy="3725612"/>
        </a:xfrm>
        <a:prstGeom prst="rect">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314364" tIns="0" rIns="314364" bIns="330200" numCol="1" spcCol="1270" rtlCol="0" anchor="t" anchorCtr="0">
          <a:noAutofit/>
        </a:bodyPr>
        <a:lstStyle/>
        <a:p>
          <a:pPr marL="0" lvl="0" indent="0" algn="l" defTabSz="1155700" rtl="0">
            <a:lnSpc>
              <a:spcPct val="90000"/>
            </a:lnSpc>
            <a:spcBef>
              <a:spcPct val="0"/>
            </a:spcBef>
            <a:spcAft>
              <a:spcPct val="35000"/>
            </a:spcAft>
            <a:buNone/>
          </a:pPr>
          <a:endParaRPr lang="nl-NL" sz="2600" kern="1200" noProof="0"/>
        </a:p>
      </dsp:txBody>
      <dsp:txXfrm>
        <a:off x="6875073" y="1490244"/>
        <a:ext cx="3182540" cy="2235367"/>
      </dsp:txXfrm>
    </dsp:sp>
    <dsp:sp modelId="{68AC9669-DC11-473A-AA2E-579A44E78C37}">
      <dsp:nvSpPr>
        <dsp:cNvPr id="0" name=""/>
        <dsp:cNvSpPr/>
      </dsp:nvSpPr>
      <dsp:spPr>
        <a:xfrm>
          <a:off x="6875073" y="0"/>
          <a:ext cx="3182540" cy="1490244"/>
        </a:xfrm>
        <a:prstGeom prst="rect">
          <a:avLst/>
        </a:prstGeom>
        <a:noFill/>
        <a:ln w="12700" cap="flat" cmpd="sng" algn="ctr">
          <a:noFill/>
          <a:prstDash val="solid"/>
        </a:ln>
        <a:effectLst/>
        <a:sp3d/>
      </dsp:spPr>
      <dsp:style>
        <a:lnRef idx="2">
          <a:scrgbClr r="0" g="0" b="0"/>
        </a:lnRef>
        <a:fillRef idx="1">
          <a:scrgbClr r="0" g="0" b="0"/>
        </a:fillRef>
        <a:effectRef idx="1">
          <a:scrgbClr r="0" g="0" b="0"/>
        </a:effectRef>
        <a:fontRef idx="minor">
          <a:schemeClr val="lt1"/>
        </a:fontRef>
      </dsp:style>
      <dsp:txBody>
        <a:bodyPr spcFirstLastPara="0" vert="horz" wrap="square" lIns="314364" tIns="165100" rIns="314364" bIns="165100" numCol="1" spcCol="1270" rtlCol="0" anchor="ctr" anchorCtr="0">
          <a:noAutofit/>
        </a:bodyPr>
        <a:lstStyle/>
        <a:p>
          <a:pPr marL="0" lvl="0" indent="0" algn="l" defTabSz="2933700" rtl="0">
            <a:lnSpc>
              <a:spcPct val="90000"/>
            </a:lnSpc>
            <a:spcBef>
              <a:spcPct val="0"/>
            </a:spcBef>
            <a:spcAft>
              <a:spcPct val="35000"/>
            </a:spcAft>
            <a:buNone/>
          </a:pPr>
          <a:r>
            <a:rPr lang="nl-NL" sz="6600" kern="1200" noProof="0"/>
            <a:t>03</a:t>
          </a:r>
        </a:p>
      </dsp:txBody>
      <dsp:txXfrm>
        <a:off x="6875073" y="0"/>
        <a:ext cx="3182540" cy="1490244"/>
      </dsp:txXfrm>
    </dsp:sp>
  </dsp:spTree>
</dsp:drawing>
</file>

<file path=ppt/diagrams/layout1.xml><?xml version="1.0" encoding="utf-8"?>
<dgm:layoutDef xmlns:dgm="http://schemas.openxmlformats.org/drawingml/2006/diagram" xmlns:a="http://schemas.openxmlformats.org/drawingml/2006/main" uniqueId="urn:microsoft.com/office/officeart/2016/7/layout/LinearBlockProcessNumbered#1">
  <dgm:title val="Lineair blokproces Genummerd"/>
  <dgm:desc val="Wordt gebruikt om een voortgang, een tijdlijn, opeenvolgende stappen in een taak, proces of werkstroom weer te geven, of om beweging of richting te benadrukken. Er zijn automatische getallen ingevoerd om de stappen van het proces aan te geven. Tekst op Niveau 1 en tekst op Niveau 2 worden weergegeven in een rechthoek."/>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97D4F0E7-A380-4E8A-A5E6-02A2C57BE889}">
          <dgm:prSet phldrT="1"/>
          <dgm:t>
            <a:bodyPr rtlCol="0"/>
            <a:lstStyle/>
            <a:p>
              <a:pPr rtl="0"/>
              <a:r>
                <a:t>01</a:t>
              </a:r>
            </a:p>
          </dgm:t>
        </dgm:pt>
        <dgm:pt modelId="201" type="sibTrans" cxnId="{5712BDC4-329B-45B2-9194-A148ABB6560A}">
          <dgm:prSet phldrT="2"/>
          <dgm:t>
            <a:bodyPr rtlCol="0"/>
            <a:lstStyle/>
            <a:p>
              <a:pPr rtl="0"/>
              <a:r>
                <a:t>02</a:t>
              </a:r>
            </a:p>
          </dgm:t>
        </dgm:pt>
        <dgm:pt modelId="301" type="sibTrans" cxnId="{8984278A-33F0-4B08-ABC0-F48449CE37F3}">
          <dgm:prSet phldrT="3"/>
          <dgm:t>
            <a:bodyPr rtlCol="0"/>
            <a:lstStyle/>
            <a:p>
              <a:pPr rtl="0"/>
              <a:r>
                <a:t>03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sibTransNodeRect" op="equ"/>
      <dgm:constr type="primFontSz" for="des" forName="nodeRect" op="equ"/>
    </dgm:constrLst>
    <dgm:ruleLst/>
    <dgm:forEach name="Name4" axis="ch" ptType="node">
      <dgm:layoutNode name="compositeNode">
        <dgm:varLst>
          <dgm:bulletEnabled val="1"/>
        </dgm:varLst>
        <dgm:alg type="composite"/>
        <dgm:constrLst>
          <dgm:constr type="h" refType="w" op="lte" fact="1.2"/>
          <dgm:constr type="w" for="ch" forName="bgRect" refType="w"/>
          <dgm:constr type="h" for="ch" forName="bgRect" refType="h"/>
          <dgm:constr type="t" for="ch" forName="bgRect"/>
          <dgm:constr type="l" for="ch" forName="bgRect"/>
          <dgm:constr type="w" for="ch" forName="sibTransNodeRect" refType="w" refFor="ch" refForName="bgRect"/>
          <dgm:constr type="h" for="ch" forName="sibTransNodeRect" refType="h" refFor="ch" refForName="bgRect" fact="0.4"/>
          <dgm:constr type="t" for="ch" forName="sibTransNodeRect"/>
          <dgm:constr type="l" for="ch" forName="sibTransNodeRect"/>
          <dgm:constr type="r" for="ch" forName="nodeRect" refType="r" refFor="ch" refForName="bgRect"/>
          <dgm:constr type="h" for="ch" forName="nodeRect" refType="h" refFor="ch" refForName="bgRect" fact="0.6"/>
          <dgm:constr type="t" for="ch" forName="nodeRect" refType="b" refFor="ch" refForName="sibTransNodeRect"/>
          <dgm:constr type="l" for="ch" forName="nodeRect" refType="l" refFor="ch" refForName="bgRect"/>
        </dgm:constrLst>
        <dgm:ruleLst>
          <dgm:rule type="w" for="ch" forName="nodeRect" val="NaN" fact="NaN" max="30"/>
        </dgm:ruleLst>
        <dgm:layoutNode name="bgRect" styleLbl="alignNode1">
          <dgm:alg type="sp"/>
          <dgm:shape xmlns:r="http://schemas.openxmlformats.org/officeDocument/2006/relationships" type="rect" r:blip="">
            <dgm:adjLst>
              <dgm:adj idx="1" val="0.05"/>
            </dgm:adjLst>
          </dgm:shape>
          <dgm:presOf axis="self"/>
          <dgm:constrLst/>
          <dgm:ruleLst/>
        </dgm:layoutNode>
        <dgm:forEach name="Name19" axis="followSib" ptType="sibTrans" hideLastTrans="0" cnt="1">
          <dgm:layoutNode name="sibTransNodeRect" styleLbl="alignNode1">
            <dgm:varLst>
              <dgm:chMax val="0"/>
              <dgm:bulletEnabled val="1"/>
            </dgm:varLst>
            <dgm:presOf axis="self"/>
            <dgm:alg type="tx">
              <dgm:param type="parTxLTRAlign" val="l"/>
              <dgm:param type="parTxRTLAlign" val="l"/>
            </dgm:alg>
            <dgm:shape xmlns:r="http://schemas.openxmlformats.org/officeDocument/2006/relationships" type="rect" r:blip="" hideGeom="1">
              <dgm:adjLst/>
            </dgm:shape>
            <dgm:constrLst>
              <dgm:constr type="primFontSz" val="66"/>
              <dgm:constr type="tMarg" val="13"/>
              <dgm:constr type="lMarg" refType="w" fact="0.28"/>
              <dgm:constr type="rMarg" refType="w" fact="0.28"/>
              <dgm:constr type="bMarg" val="13"/>
            </dgm:constrLst>
            <dgm:ruleLst>
              <dgm:rule type="primFontSz" val="14" fact="NaN" max="NaN"/>
              <dgm:rule type="tMarg" val="13" fact="NaN" max="NaN"/>
            </dgm:ruleLst>
          </dgm:layoutNode>
        </dgm:forEach>
        <dgm:layoutNode name="nodeRect" styleLbl="alignNode1" moveWith="bgRect">
          <dgm:varLst>
            <dgm:bulletEnabled val="1"/>
          </dgm:varLst>
          <dgm:alg type="tx">
            <dgm:param type="parTxLTRAlign" val="l"/>
            <dgm:param type="parTxRTLAlign" val="r"/>
            <dgm:param type="txAnchorVert" val="t"/>
            <dgm:param type="stBulletLvl" val="2"/>
          </dgm:alg>
          <dgm:shape xmlns:r="http://schemas.openxmlformats.org/officeDocument/2006/relationships" type="rect" r:blip="" hideGeom="1">
            <dgm:adjLst/>
          </dgm:shape>
          <dgm:presOf axis="desOrSelf" ptType="node"/>
          <dgm:constrLst>
            <dgm:constr type="primFontSz" val="26"/>
            <dgm:constr type="tMarg"/>
            <dgm:constr type="lMarg" refType="w" fact="0.28"/>
            <dgm:constr type="rMarg" refType="w" fact="0.28"/>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1">
            <a:buAutoNum type="arabicParenBoth"/>
          </dgm1611:buPr>
        </dgm1611:autoBuNodeInfo>
      </dgm1611:autoBuNodeInfoLst>
    </a:ext>
  </dgm:extLst>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8DD4A21-BA92-42C1-8F7E-C8AA3AA36D21}" type="datetime1">
              <a:rPr lang="nl-NL" smtClean="0"/>
              <a:t>29-9-2022</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B0279C-D812-48CE-B0A4-E347D167FC42}" type="slidenum">
              <a:rPr lang="nl-NL" smtClean="0"/>
              <a:t>‹nr.›</a:t>
            </a:fld>
            <a:endParaRPr lang="nl-NL"/>
          </a:p>
        </p:txBody>
      </p:sp>
    </p:spTree>
    <p:extLst>
      <p:ext uri="{BB962C8B-B14F-4D97-AF65-F5344CB8AC3E}">
        <p14:creationId xmlns:p14="http://schemas.microsoft.com/office/powerpoint/2010/main" val="24828178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noProof="0"/>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55E865-B0DE-471D-9665-78BD37E54273}" type="datetime1">
              <a:rPr lang="nl-NL" smtClean="0"/>
              <a:pPr/>
              <a:t>29-9-2022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noProof="0"/>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nl-NL" noProof="0"/>
              <a:t>Klik om de tekststijlen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noProof="0"/>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C924AF-7BB8-45A9-A309-8852FCAD23AC}" type="slidenum">
              <a:rPr lang="nl-NL" noProof="0" smtClean="0"/>
              <a:t>‹nr.›</a:t>
            </a:fld>
            <a:endParaRPr lang="nl-NL" noProof="0"/>
          </a:p>
        </p:txBody>
      </p:sp>
    </p:spTree>
    <p:extLst>
      <p:ext uri="{BB962C8B-B14F-4D97-AF65-F5344CB8AC3E}">
        <p14:creationId xmlns:p14="http://schemas.microsoft.com/office/powerpoint/2010/main" val="2295710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E6C924AF-7BB8-45A9-A309-8852FCAD23AC}" type="slidenum">
              <a:rPr lang="nl-NL" smtClean="0"/>
              <a:t>1</a:t>
            </a:fld>
            <a:endParaRPr lang="nl-NL"/>
          </a:p>
        </p:txBody>
      </p:sp>
    </p:spTree>
    <p:extLst>
      <p:ext uri="{BB962C8B-B14F-4D97-AF65-F5344CB8AC3E}">
        <p14:creationId xmlns:p14="http://schemas.microsoft.com/office/powerpoint/2010/main" val="1386847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E6C924AF-7BB8-45A9-A309-8852FCAD23AC}" type="slidenum">
              <a:rPr lang="nl-NL" smtClean="0"/>
              <a:t>2</a:t>
            </a:fld>
            <a:endParaRPr lang="nl-NL"/>
          </a:p>
        </p:txBody>
      </p:sp>
    </p:spTree>
    <p:extLst>
      <p:ext uri="{BB962C8B-B14F-4D97-AF65-F5344CB8AC3E}">
        <p14:creationId xmlns:p14="http://schemas.microsoft.com/office/powerpoint/2010/main" val="41954945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E6C924AF-7BB8-45A9-A309-8852FCAD23AC}" type="slidenum">
              <a:rPr lang="nl-NL" noProof="0" smtClean="0"/>
              <a:t>6</a:t>
            </a:fld>
            <a:endParaRPr lang="nl-NL" noProof="0"/>
          </a:p>
        </p:txBody>
      </p:sp>
    </p:spTree>
    <p:extLst>
      <p:ext uri="{BB962C8B-B14F-4D97-AF65-F5344CB8AC3E}">
        <p14:creationId xmlns:p14="http://schemas.microsoft.com/office/powerpoint/2010/main" val="29904366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5" name="Rechthoek 4">
            <a:extLst>
              <a:ext uri="{FF2B5EF4-FFF2-40B4-BE49-F238E27FC236}">
                <a16:creationId xmlns:a16="http://schemas.microsoft.com/office/drawing/2014/main" id="{904DB13E-F722-4ED6-BB00-556651E95281}"/>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noProof="0"/>
          </a:p>
        </p:txBody>
      </p:sp>
      <p:sp useBgFill="1">
        <p:nvSpPr>
          <p:cNvPr id="10" name="Rechthoek 9"/>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11" name="Rechthoek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hthoek 14"/>
          <p:cNvSpPr/>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7" name="Groep 6">
            <a:extLst>
              <a:ext uri="{FF2B5EF4-FFF2-40B4-BE49-F238E27FC236}">
                <a16:creationId xmlns:a16="http://schemas.microsoft.com/office/drawing/2014/main" id="{E26428D7-C6F3-473D-A360-A3F5C3E8728C}"/>
              </a:ext>
            </a:extLst>
          </p:cNvPr>
          <p:cNvGrpSpPr/>
          <p:nvPr/>
        </p:nvGrpSpPr>
        <p:grpSpPr>
          <a:xfrm>
            <a:off x="5250180" y="1267730"/>
            <a:ext cx="1691640" cy="615934"/>
            <a:chOff x="5250180" y="1267730"/>
            <a:chExt cx="1691640" cy="615934"/>
          </a:xfrm>
        </p:grpSpPr>
        <p:cxnSp>
          <p:nvCxnSpPr>
            <p:cNvPr id="17" name="Rechte verbindingslijn 16"/>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Rechte verbindingslijn 17"/>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Rechte verbindingslijn 18"/>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Titel 1"/>
          <p:cNvSpPr>
            <a:spLocks noGrp="1"/>
          </p:cNvSpPr>
          <p:nvPr>
            <p:ph type="ctrTitle"/>
          </p:nvPr>
        </p:nvSpPr>
        <p:spPr>
          <a:xfrm>
            <a:off x="1629103" y="2244830"/>
            <a:ext cx="8933796" cy="2437232"/>
          </a:xfrm>
        </p:spPr>
        <p:txBody>
          <a:bodyPr tIns="45720" bIns="45720" rtlCol="0" anchor="ctr">
            <a:normAutofit/>
          </a:bodyPr>
          <a:lstStyle>
            <a:lvl1pPr algn="ctr">
              <a:lnSpc>
                <a:spcPct val="83000"/>
              </a:lnSpc>
              <a:defRPr lang="en-US" sz="6800" b="0" kern="1200" cap="all" spc="-100" baseline="0" dirty="0">
                <a:solidFill>
                  <a:schemeClr val="tx1">
                    <a:lumMod val="85000"/>
                    <a:lumOff val="15000"/>
                  </a:schemeClr>
                </a:solidFill>
                <a:effectLst/>
                <a:latin typeface="+mj-lt"/>
                <a:ea typeface="+mn-ea"/>
                <a:cs typeface="+mn-cs"/>
              </a:defRPr>
            </a:lvl1pPr>
          </a:lstStyle>
          <a:p>
            <a:pPr rtl="0"/>
            <a:r>
              <a:rPr lang="nl-NL" noProof="0"/>
              <a:t>Klik om stijl te bewerken</a:t>
            </a:r>
          </a:p>
        </p:txBody>
      </p:sp>
      <p:sp>
        <p:nvSpPr>
          <p:cNvPr id="3" name="Subtitel 2"/>
          <p:cNvSpPr>
            <a:spLocks noGrp="1"/>
          </p:cNvSpPr>
          <p:nvPr>
            <p:ph type="subTitle" idx="1"/>
          </p:nvPr>
        </p:nvSpPr>
        <p:spPr>
          <a:xfrm>
            <a:off x="1629101" y="4682062"/>
            <a:ext cx="8936846" cy="457201"/>
          </a:xfrm>
        </p:spPr>
        <p:txBody>
          <a:bodyPr rtlCol="0">
            <a:normAutofit/>
          </a:bodyPr>
          <a:lstStyle>
            <a:lvl1pPr marL="0" indent="0" algn="ctr">
              <a:spcBef>
                <a:spcPts val="0"/>
              </a:spcBef>
              <a:buNone/>
              <a:defRPr sz="1800" spc="80" baseline="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nl-NL" noProof="0"/>
              <a:t>Klikken om de ondertitelstijl van het model te bewerken</a:t>
            </a:r>
          </a:p>
        </p:txBody>
      </p:sp>
      <p:sp>
        <p:nvSpPr>
          <p:cNvPr id="20" name="Tijdelijke aanduiding voor datum 19"/>
          <p:cNvSpPr>
            <a:spLocks noGrp="1"/>
          </p:cNvSpPr>
          <p:nvPr>
            <p:ph type="dt" sz="half" idx="10"/>
          </p:nvPr>
        </p:nvSpPr>
        <p:spPr>
          <a:xfrm>
            <a:off x="5318760" y="1341256"/>
            <a:ext cx="1554480" cy="485546"/>
          </a:xfrm>
        </p:spPr>
        <p:txBody>
          <a:bodyPr rtlCol="0"/>
          <a:lstStyle>
            <a:lvl1pPr algn="ctr">
              <a:defRPr sz="1300" spc="0" baseline="0">
                <a:solidFill>
                  <a:srgbClr val="FFFFFF"/>
                </a:solidFill>
                <a:latin typeface="+mn-lt"/>
              </a:defRPr>
            </a:lvl1pPr>
          </a:lstStyle>
          <a:p>
            <a:pPr rtl="0"/>
            <a:fld id="{0F78606B-603F-4C20-AD52-7B122F6CAE64}" type="datetime1">
              <a:rPr lang="nl-NL" noProof="0" smtClean="0"/>
              <a:t>29-9-2022</a:t>
            </a:fld>
            <a:endParaRPr lang="nl-NL" noProof="0"/>
          </a:p>
        </p:txBody>
      </p:sp>
      <p:sp>
        <p:nvSpPr>
          <p:cNvPr id="21" name="Tijdelijke aanduiding voor voettekst 20"/>
          <p:cNvSpPr>
            <a:spLocks noGrp="1"/>
          </p:cNvSpPr>
          <p:nvPr>
            <p:ph type="ftr" sz="quarter" idx="11"/>
          </p:nvPr>
        </p:nvSpPr>
        <p:spPr>
          <a:xfrm>
            <a:off x="1629100" y="5177408"/>
            <a:ext cx="5730295" cy="228600"/>
          </a:xfrm>
        </p:spPr>
        <p:txBody>
          <a:bodyPr rtlCol="0"/>
          <a:lstStyle>
            <a:lvl1pPr algn="l">
              <a:defRPr>
                <a:solidFill>
                  <a:schemeClr val="tx1">
                    <a:lumMod val="85000"/>
                    <a:lumOff val="15000"/>
                  </a:schemeClr>
                </a:solidFill>
              </a:defRPr>
            </a:lvl1pPr>
          </a:lstStyle>
          <a:p>
            <a:pPr rtl="0"/>
            <a:endParaRPr lang="nl-NL" noProof="0"/>
          </a:p>
        </p:txBody>
      </p:sp>
      <p:sp>
        <p:nvSpPr>
          <p:cNvPr id="22" name="Tijdelijke aanduiding voor dianummer 21"/>
          <p:cNvSpPr>
            <a:spLocks noGrp="1"/>
          </p:cNvSpPr>
          <p:nvPr>
            <p:ph type="sldNum" sz="quarter" idx="12"/>
          </p:nvPr>
        </p:nvSpPr>
        <p:spPr>
          <a:xfrm>
            <a:off x="8606920" y="5177408"/>
            <a:ext cx="1955980" cy="228600"/>
          </a:xfrm>
        </p:spPr>
        <p:txBody>
          <a:bodyPr rtlCol="0"/>
          <a:lstStyle>
            <a:lvl1pPr>
              <a:defRPr>
                <a:solidFill>
                  <a:schemeClr val="tx1">
                    <a:lumMod val="85000"/>
                    <a:lumOff val="15000"/>
                  </a:schemeClr>
                </a:solidFill>
              </a:defRPr>
            </a:lvl1pPr>
          </a:lstStyle>
          <a:p>
            <a:pPr rtl="0"/>
            <a:fld id="{34B7E4EF-A1BD-40F4-AB7B-04F084DD991D}" type="slidenum">
              <a:rPr lang="nl-NL" noProof="0" smtClean="0"/>
              <a:t>‹nr.›</a:t>
            </a:fld>
            <a:endParaRPr lang="nl-NL" noProof="0"/>
          </a:p>
        </p:txBody>
      </p:sp>
    </p:spTree>
    <p:extLst>
      <p:ext uri="{BB962C8B-B14F-4D97-AF65-F5344CB8AC3E}">
        <p14:creationId xmlns:p14="http://schemas.microsoft.com/office/powerpoint/2010/main" val="39577501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inhoud">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nl-NL" noProof="0"/>
              <a:t>Klik om stijl te bewerken</a:t>
            </a:r>
          </a:p>
        </p:txBody>
      </p:sp>
      <p:sp>
        <p:nvSpPr>
          <p:cNvPr id="3" name="Tijdelijke aanduiding voor inhoud 2"/>
          <p:cNvSpPr>
            <a:spLocks noGrp="1"/>
          </p:cNvSpPr>
          <p:nvPr>
            <p:ph idx="1"/>
          </p:nvPr>
        </p:nvSpPr>
        <p:spPr/>
        <p:txBody>
          <a:bodyPr rtlCol="0"/>
          <a:lstStyle/>
          <a:p>
            <a:pPr lvl="0" rtl="0"/>
            <a:r>
              <a:rPr lang="nl-NL" noProof="0"/>
              <a:t>Klikken om de tekststijl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4" name="Tijdelijke aanduiding voor datum 3"/>
          <p:cNvSpPr>
            <a:spLocks noGrp="1"/>
          </p:cNvSpPr>
          <p:nvPr>
            <p:ph type="dt" sz="half" idx="10"/>
          </p:nvPr>
        </p:nvSpPr>
        <p:spPr/>
        <p:txBody>
          <a:bodyPr rtlCol="0"/>
          <a:lstStyle/>
          <a:p>
            <a:pPr rtl="0"/>
            <a:fld id="{95545DE9-5F75-40EB-A808-2B173B329BD4}" type="datetime1">
              <a:rPr lang="nl-NL" noProof="0" smtClean="0"/>
              <a:t>29-9-2022</a:t>
            </a:fld>
            <a:endParaRPr lang="nl-NL" noProof="0"/>
          </a:p>
        </p:txBody>
      </p:sp>
      <p:sp>
        <p:nvSpPr>
          <p:cNvPr id="5" name="Tijdelijke aanduiding voor voettekst 4"/>
          <p:cNvSpPr>
            <a:spLocks noGrp="1"/>
          </p:cNvSpPr>
          <p:nvPr>
            <p:ph type="ftr" sz="quarter" idx="11"/>
          </p:nvPr>
        </p:nvSpPr>
        <p:spPr/>
        <p:txBody>
          <a:bodyPr rtlCol="0"/>
          <a:lstStyle/>
          <a:p>
            <a:pPr rtl="0"/>
            <a:endParaRPr lang="nl-NL" noProof="0"/>
          </a:p>
        </p:txBody>
      </p:sp>
      <p:sp>
        <p:nvSpPr>
          <p:cNvPr id="6" name="Tijdelijke aanduiding voor dianummer 5"/>
          <p:cNvSpPr>
            <a:spLocks noGrp="1"/>
          </p:cNvSpPr>
          <p:nvPr>
            <p:ph type="sldNum" sz="quarter" idx="12"/>
          </p:nvPr>
        </p:nvSpPr>
        <p:spPr/>
        <p:txBody>
          <a:bodyPr rtlCol="0"/>
          <a:lstStyle/>
          <a:p>
            <a:pPr rtl="0"/>
            <a:fld id="{34B7E4EF-A1BD-40F4-AB7B-04F084DD991D}" type="slidenum">
              <a:rPr lang="nl-NL" noProof="0" smtClean="0"/>
              <a:t>‹nr.›</a:t>
            </a:fld>
            <a:endParaRPr lang="nl-NL" noProof="0"/>
          </a:p>
        </p:txBody>
      </p:sp>
    </p:spTree>
    <p:extLst>
      <p:ext uri="{BB962C8B-B14F-4D97-AF65-F5344CB8AC3E}">
        <p14:creationId xmlns:p14="http://schemas.microsoft.com/office/powerpoint/2010/main" val="28703184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spTree>
      <p:nvGrpSpPr>
        <p:cNvPr id="1" name=""/>
        <p:cNvGrpSpPr/>
        <p:nvPr/>
      </p:nvGrpSpPr>
      <p:grpSpPr>
        <a:xfrm>
          <a:off x="0" y="0"/>
          <a:ext cx="0" cy="0"/>
          <a:chOff x="0" y="0"/>
          <a:chExt cx="0" cy="0"/>
        </a:xfrm>
      </p:grpSpPr>
      <p:sp>
        <p:nvSpPr>
          <p:cNvPr id="15" name="Rechthoek 14">
            <a:extLst>
              <a:ext uri="{FF2B5EF4-FFF2-40B4-BE49-F238E27FC236}">
                <a16:creationId xmlns:a16="http://schemas.microsoft.com/office/drawing/2014/main" id="{0A4A1889-E37C-4EC3-9E41-9DAD221CF389}"/>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noProof="0"/>
          </a:p>
        </p:txBody>
      </p:sp>
      <p:sp useBgFill="1">
        <p:nvSpPr>
          <p:cNvPr id="23" name="Rechthoek 22"/>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24" name="Rechthoek 23"/>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hthoek 29"/>
          <p:cNvSpPr/>
          <p:nvPr/>
        </p:nvSpPr>
        <p:spPr>
          <a:xfrm>
            <a:off x="5135880" y="1267730"/>
            <a:ext cx="1920240"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el 1"/>
          <p:cNvSpPr>
            <a:spLocks noGrp="1"/>
          </p:cNvSpPr>
          <p:nvPr>
            <p:ph type="title"/>
          </p:nvPr>
        </p:nvSpPr>
        <p:spPr>
          <a:xfrm>
            <a:off x="1629156" y="2275165"/>
            <a:ext cx="8933688" cy="2406895"/>
          </a:xfrm>
        </p:spPr>
        <p:txBody>
          <a:bodyPr rtlCol="0" anchor="ctr">
            <a:normAutofit/>
          </a:bodyPr>
          <a:lstStyle>
            <a:lvl1pPr algn="ctr">
              <a:lnSpc>
                <a:spcPct val="83000"/>
              </a:lnSpc>
              <a:defRPr lang="en-US" sz="6800" kern="1200" cap="all" spc="-100" baseline="0" dirty="0">
                <a:solidFill>
                  <a:schemeClr val="tx1">
                    <a:lumMod val="85000"/>
                    <a:lumOff val="15000"/>
                  </a:schemeClr>
                </a:solidFill>
                <a:effectLst/>
                <a:latin typeface="+mj-lt"/>
                <a:ea typeface="+mn-ea"/>
                <a:cs typeface="+mn-cs"/>
              </a:defRPr>
            </a:lvl1pPr>
          </a:lstStyle>
          <a:p>
            <a:pPr rtl="0"/>
            <a:r>
              <a:rPr lang="nl-NL" noProof="0"/>
              <a:t>Klik om stijl te bewerken</a:t>
            </a:r>
          </a:p>
        </p:txBody>
      </p:sp>
      <p:grpSp>
        <p:nvGrpSpPr>
          <p:cNvPr id="16" name="Groep 15">
            <a:extLst>
              <a:ext uri="{FF2B5EF4-FFF2-40B4-BE49-F238E27FC236}">
                <a16:creationId xmlns:a16="http://schemas.microsoft.com/office/drawing/2014/main" id="{1683EB04-C23E-490C-A1A6-030CF79D23C8}"/>
              </a:ext>
            </a:extLst>
          </p:cNvPr>
          <p:cNvGrpSpPr/>
          <p:nvPr/>
        </p:nvGrpSpPr>
        <p:grpSpPr>
          <a:xfrm>
            <a:off x="5250180" y="1267730"/>
            <a:ext cx="1691640" cy="615934"/>
            <a:chOff x="5250180" y="1267730"/>
            <a:chExt cx="1691640" cy="615934"/>
          </a:xfrm>
        </p:grpSpPr>
        <p:cxnSp>
          <p:nvCxnSpPr>
            <p:cNvPr id="17" name="Rechte verbindingslijn 16">
              <a:extLst>
                <a:ext uri="{FF2B5EF4-FFF2-40B4-BE49-F238E27FC236}">
                  <a16:creationId xmlns:a16="http://schemas.microsoft.com/office/drawing/2014/main" id="{F8A84C03-E1CA-4A4E-81D6-9BB0C335B7A0}"/>
                </a:ext>
              </a:extLst>
            </p:cNvPr>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Rechte verbindingslijn 17">
              <a:extLst>
                <a:ext uri="{FF2B5EF4-FFF2-40B4-BE49-F238E27FC236}">
                  <a16:creationId xmlns:a16="http://schemas.microsoft.com/office/drawing/2014/main" id="{4A26FB5A-D5D1-4DAB-AC43-7F51A7F2D197}"/>
                </a:ext>
              </a:extLst>
            </p:cNvPr>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Rechte verbindingslijn 18">
              <a:extLst>
                <a:ext uri="{FF2B5EF4-FFF2-40B4-BE49-F238E27FC236}">
                  <a16:creationId xmlns:a16="http://schemas.microsoft.com/office/drawing/2014/main" id="{49303F14-E560-4C02-94F4-B4695FE26813}"/>
                </a:ext>
              </a:extLst>
            </p:cNvPr>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3" name="Tijdelijke aanduiding voor tekst 2"/>
          <p:cNvSpPr>
            <a:spLocks noGrp="1"/>
          </p:cNvSpPr>
          <p:nvPr>
            <p:ph type="body" idx="1"/>
          </p:nvPr>
        </p:nvSpPr>
        <p:spPr>
          <a:xfrm>
            <a:off x="1629156" y="4682062"/>
            <a:ext cx="8939784" cy="457200"/>
          </a:xfrm>
        </p:spPr>
        <p:txBody>
          <a:bodyPr rtlCol="0" anchor="t">
            <a:normAutofit/>
          </a:bodyPr>
          <a:lstStyle>
            <a:lvl1pPr marL="0" indent="0" algn="ctr">
              <a:buNone/>
              <a:tabLst>
                <a:tab pos="2633663" algn="l"/>
              </a:tabLst>
              <a:defRPr sz="1800">
                <a:solidFill>
                  <a:schemeClr val="tx1">
                    <a:lumMod val="95000"/>
                    <a:lumOff val="5000"/>
                  </a:schemeClr>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nl-NL" noProof="0"/>
              <a:t>Klikken om de tekststijl van het model te bewerken</a:t>
            </a:r>
          </a:p>
        </p:txBody>
      </p:sp>
      <p:sp>
        <p:nvSpPr>
          <p:cNvPr id="4" name="Tijdelijke aanduiding voor datum 3"/>
          <p:cNvSpPr>
            <a:spLocks noGrp="1"/>
          </p:cNvSpPr>
          <p:nvPr>
            <p:ph type="dt" sz="half" idx="10"/>
          </p:nvPr>
        </p:nvSpPr>
        <p:spPr>
          <a:xfrm>
            <a:off x="5318760" y="1344502"/>
            <a:ext cx="1554480" cy="498781"/>
          </a:xfrm>
        </p:spPr>
        <p:txBody>
          <a:bodyPr rtlCol="0"/>
          <a:lstStyle>
            <a:lvl1pPr algn="ctr">
              <a:defRPr lang="en-US" sz="1300" kern="1200" spc="0" baseline="0">
                <a:solidFill>
                  <a:srgbClr val="FFFFFF"/>
                </a:solidFill>
                <a:latin typeface="+mn-lt"/>
                <a:ea typeface="+mn-ea"/>
                <a:cs typeface="+mn-cs"/>
              </a:defRPr>
            </a:lvl1pPr>
          </a:lstStyle>
          <a:p>
            <a:pPr rtl="0"/>
            <a:fld id="{50F777F1-71A6-4E44-A57C-7872B6B434C1}" type="datetime1">
              <a:rPr lang="nl-NL" noProof="0" smtClean="0"/>
              <a:t>29-9-2022</a:t>
            </a:fld>
            <a:endParaRPr lang="nl-NL" noProof="0"/>
          </a:p>
        </p:txBody>
      </p:sp>
      <p:sp>
        <p:nvSpPr>
          <p:cNvPr id="5" name="Tijdelijke aanduiding voor voettekst 4"/>
          <p:cNvSpPr>
            <a:spLocks noGrp="1"/>
          </p:cNvSpPr>
          <p:nvPr>
            <p:ph type="ftr" sz="quarter" idx="11"/>
          </p:nvPr>
        </p:nvSpPr>
        <p:spPr>
          <a:xfrm>
            <a:off x="1629157" y="5177408"/>
            <a:ext cx="5660134" cy="228600"/>
          </a:xfrm>
        </p:spPr>
        <p:txBody>
          <a:bodyPr rtlCol="0"/>
          <a:lstStyle>
            <a:lvl1pPr algn="l">
              <a:defRPr>
                <a:solidFill>
                  <a:schemeClr val="tx1">
                    <a:lumMod val="85000"/>
                    <a:lumOff val="15000"/>
                  </a:schemeClr>
                </a:solidFill>
              </a:defRPr>
            </a:lvl1pPr>
          </a:lstStyle>
          <a:p>
            <a:pPr rtl="0"/>
            <a:endParaRPr lang="nl-NL" noProof="0"/>
          </a:p>
        </p:txBody>
      </p:sp>
      <p:sp>
        <p:nvSpPr>
          <p:cNvPr id="6" name="Tijdelijke aanduiding voor dianummer 5"/>
          <p:cNvSpPr>
            <a:spLocks noGrp="1"/>
          </p:cNvSpPr>
          <p:nvPr>
            <p:ph type="sldNum" sz="quarter" idx="12"/>
          </p:nvPr>
        </p:nvSpPr>
        <p:spPr>
          <a:xfrm>
            <a:off x="8604504" y="5177408"/>
            <a:ext cx="1958339" cy="228600"/>
          </a:xfrm>
        </p:spPr>
        <p:txBody>
          <a:bodyPr rtlCol="0"/>
          <a:lstStyle>
            <a:lvl1pPr>
              <a:defRPr>
                <a:solidFill>
                  <a:schemeClr val="tx1">
                    <a:lumMod val="85000"/>
                    <a:lumOff val="15000"/>
                  </a:schemeClr>
                </a:solidFill>
              </a:defRPr>
            </a:lvl1pPr>
          </a:lstStyle>
          <a:p>
            <a:pPr rtl="0"/>
            <a:fld id="{34B7E4EF-A1BD-40F4-AB7B-04F084DD991D}" type="slidenum">
              <a:rPr lang="nl-NL" noProof="0" smtClean="0"/>
              <a:t>‹nr.›</a:t>
            </a:fld>
            <a:endParaRPr lang="nl-NL" noProof="0"/>
          </a:p>
        </p:txBody>
      </p:sp>
    </p:spTree>
    <p:extLst>
      <p:ext uri="{BB962C8B-B14F-4D97-AF65-F5344CB8AC3E}">
        <p14:creationId xmlns:p14="http://schemas.microsoft.com/office/powerpoint/2010/main" val="3499058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8" name="Titel 7"/>
          <p:cNvSpPr>
            <a:spLocks noGrp="1"/>
          </p:cNvSpPr>
          <p:nvPr>
            <p:ph type="title"/>
          </p:nvPr>
        </p:nvSpPr>
        <p:spPr/>
        <p:txBody>
          <a:bodyPr rtlCol="0"/>
          <a:lstStyle/>
          <a:p>
            <a:pPr rtl="0"/>
            <a:r>
              <a:rPr lang="nl-NL" noProof="0"/>
              <a:t>Klik om stijl te bewerken</a:t>
            </a:r>
          </a:p>
        </p:txBody>
      </p:sp>
      <p:sp>
        <p:nvSpPr>
          <p:cNvPr id="3" name="Tijdelijke aanduiding voor inhoud 2"/>
          <p:cNvSpPr>
            <a:spLocks noGrp="1"/>
          </p:cNvSpPr>
          <p:nvPr>
            <p:ph sz="half" idx="1"/>
          </p:nvPr>
        </p:nvSpPr>
        <p:spPr>
          <a:xfrm>
            <a:off x="1066800" y="2103120"/>
            <a:ext cx="4663440" cy="3749040"/>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nl-NL" noProof="0"/>
              <a:t>Klikken om de tekststijl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4" name="Tijdelijke aanduiding voor inhoud 3"/>
          <p:cNvSpPr>
            <a:spLocks noGrp="1"/>
          </p:cNvSpPr>
          <p:nvPr>
            <p:ph sz="half" idx="2"/>
          </p:nvPr>
        </p:nvSpPr>
        <p:spPr>
          <a:xfrm>
            <a:off x="6461760" y="2103120"/>
            <a:ext cx="4663440" cy="3749040"/>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nl-NL" noProof="0"/>
              <a:t>Klikken om de tekststijl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5" name="Tijdelijke aanduiding voor datum 4"/>
          <p:cNvSpPr>
            <a:spLocks noGrp="1"/>
          </p:cNvSpPr>
          <p:nvPr>
            <p:ph type="dt" sz="half" idx="10"/>
          </p:nvPr>
        </p:nvSpPr>
        <p:spPr/>
        <p:txBody>
          <a:bodyPr rtlCol="0"/>
          <a:lstStyle/>
          <a:p>
            <a:pPr rtl="0"/>
            <a:fld id="{DA12A40A-694E-4B68-B7A3-B21B2B3DF255}" type="datetime1">
              <a:rPr lang="nl-NL" noProof="0" smtClean="0"/>
              <a:t>29-9-2022</a:t>
            </a:fld>
            <a:endParaRPr lang="nl-NL" noProof="0"/>
          </a:p>
        </p:txBody>
      </p:sp>
      <p:sp>
        <p:nvSpPr>
          <p:cNvPr id="6" name="Tijdelijke aanduiding voor voettekst 5"/>
          <p:cNvSpPr>
            <a:spLocks noGrp="1"/>
          </p:cNvSpPr>
          <p:nvPr>
            <p:ph type="ftr" sz="quarter" idx="11"/>
          </p:nvPr>
        </p:nvSpPr>
        <p:spPr/>
        <p:txBody>
          <a:bodyPr rtlCol="0"/>
          <a:lstStyle/>
          <a:p>
            <a:pPr rtl="0"/>
            <a:endParaRPr lang="nl-NL" noProof="0"/>
          </a:p>
        </p:txBody>
      </p:sp>
      <p:sp>
        <p:nvSpPr>
          <p:cNvPr id="7" name="Tijdelijke aanduiding voor dianummer 6"/>
          <p:cNvSpPr>
            <a:spLocks noGrp="1"/>
          </p:cNvSpPr>
          <p:nvPr>
            <p:ph type="sldNum" sz="quarter" idx="12"/>
          </p:nvPr>
        </p:nvSpPr>
        <p:spPr/>
        <p:txBody>
          <a:bodyPr rtlCol="0"/>
          <a:lstStyle/>
          <a:p>
            <a:pPr rtl="0"/>
            <a:fld id="{34B7E4EF-A1BD-40F4-AB7B-04F084DD991D}" type="slidenum">
              <a:rPr lang="nl-NL" noProof="0" smtClean="0"/>
              <a:t>‹nr.›</a:t>
            </a:fld>
            <a:endParaRPr lang="nl-NL" noProof="0"/>
          </a:p>
        </p:txBody>
      </p:sp>
    </p:spTree>
    <p:extLst>
      <p:ext uri="{BB962C8B-B14F-4D97-AF65-F5344CB8AC3E}">
        <p14:creationId xmlns:p14="http://schemas.microsoft.com/office/powerpoint/2010/main" val="32909503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nl-NL" noProof="0"/>
              <a:t>Klik om stijl te bewerken</a:t>
            </a:r>
          </a:p>
        </p:txBody>
      </p:sp>
      <p:sp>
        <p:nvSpPr>
          <p:cNvPr id="3" name="Tijdelijke aanduiding voor tekst 2"/>
          <p:cNvSpPr>
            <a:spLocks noGrp="1"/>
          </p:cNvSpPr>
          <p:nvPr>
            <p:ph type="body" idx="1"/>
          </p:nvPr>
        </p:nvSpPr>
        <p:spPr>
          <a:xfrm>
            <a:off x="1069848" y="2074334"/>
            <a:ext cx="4663440" cy="640080"/>
          </a:xfrm>
        </p:spPr>
        <p:txBody>
          <a:bodyPr rtlCol="0" anchor="ctr">
            <a:normAutofit/>
          </a:bodyPr>
          <a:lstStyle>
            <a:lvl1pPr marL="0" indent="0" algn="l">
              <a:spcBef>
                <a:spcPts val="0"/>
              </a:spcBef>
              <a:buNone/>
              <a:defRPr sz="1900" b="1" i="0">
                <a:solidFill>
                  <a:schemeClr val="tx1"/>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nl-NL" noProof="0"/>
              <a:t>Klikken om de tekststijl van het model te bewerken</a:t>
            </a:r>
          </a:p>
        </p:txBody>
      </p:sp>
      <p:sp>
        <p:nvSpPr>
          <p:cNvPr id="4" name="Tijdelijke aanduiding voor inhoud 3"/>
          <p:cNvSpPr>
            <a:spLocks noGrp="1"/>
          </p:cNvSpPr>
          <p:nvPr>
            <p:ph sz="half" idx="2"/>
          </p:nvPr>
        </p:nvSpPr>
        <p:spPr>
          <a:xfrm>
            <a:off x="1069848" y="2792472"/>
            <a:ext cx="4663440" cy="3163825"/>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nl-NL" noProof="0"/>
              <a:t>Klikken om de tekststijl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5" name="Tijdelijke aanduiding voor tekst 4"/>
          <p:cNvSpPr>
            <a:spLocks noGrp="1"/>
          </p:cNvSpPr>
          <p:nvPr>
            <p:ph type="body" sz="quarter" idx="3"/>
          </p:nvPr>
        </p:nvSpPr>
        <p:spPr>
          <a:xfrm>
            <a:off x="6458712" y="2074334"/>
            <a:ext cx="4663440" cy="640080"/>
          </a:xfrm>
        </p:spPr>
        <p:txBody>
          <a:bodyPr rtlCol="0" anchor="ctr">
            <a:normAutofit/>
          </a:bodyPr>
          <a:lstStyle>
            <a:lvl1pPr marL="0" indent="0" algn="l">
              <a:spcBef>
                <a:spcPts val="0"/>
              </a:spcBef>
              <a:buNone/>
              <a:defRPr sz="1900" b="1">
                <a:solidFill>
                  <a:schemeClr val="tx1"/>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nl-NL" noProof="0"/>
              <a:t>Klikken om de tekststijl van het model te bewerken</a:t>
            </a:r>
          </a:p>
        </p:txBody>
      </p:sp>
      <p:sp>
        <p:nvSpPr>
          <p:cNvPr id="6" name="Tijdelijke aanduiding voor inhoud 5"/>
          <p:cNvSpPr>
            <a:spLocks noGrp="1"/>
          </p:cNvSpPr>
          <p:nvPr>
            <p:ph sz="quarter" idx="4"/>
          </p:nvPr>
        </p:nvSpPr>
        <p:spPr>
          <a:xfrm>
            <a:off x="6458712" y="2792471"/>
            <a:ext cx="4663440" cy="3164509"/>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nl-NL" noProof="0"/>
              <a:t>Klikken om de tekststijl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7" name="Tijdelijke aanduiding voor datum 6"/>
          <p:cNvSpPr>
            <a:spLocks noGrp="1"/>
          </p:cNvSpPr>
          <p:nvPr>
            <p:ph type="dt" sz="half" idx="10"/>
          </p:nvPr>
        </p:nvSpPr>
        <p:spPr/>
        <p:txBody>
          <a:bodyPr rtlCol="0"/>
          <a:lstStyle/>
          <a:p>
            <a:pPr rtl="0"/>
            <a:fld id="{4C1C10F9-D71C-4F57-8DFD-87C43CE1A5BC}" type="datetime1">
              <a:rPr lang="nl-NL" noProof="0" smtClean="0"/>
              <a:t>29-9-2022</a:t>
            </a:fld>
            <a:endParaRPr lang="nl-NL" noProof="0"/>
          </a:p>
        </p:txBody>
      </p:sp>
      <p:sp>
        <p:nvSpPr>
          <p:cNvPr id="8" name="Tijdelijke aanduiding voor voettekst 7"/>
          <p:cNvSpPr>
            <a:spLocks noGrp="1"/>
          </p:cNvSpPr>
          <p:nvPr>
            <p:ph type="ftr" sz="quarter" idx="11"/>
          </p:nvPr>
        </p:nvSpPr>
        <p:spPr/>
        <p:txBody>
          <a:bodyPr rtlCol="0"/>
          <a:lstStyle/>
          <a:p>
            <a:pPr rtl="0"/>
            <a:endParaRPr lang="nl-NL" noProof="0"/>
          </a:p>
        </p:txBody>
      </p:sp>
      <p:sp>
        <p:nvSpPr>
          <p:cNvPr id="9" name="Tijdelijke aanduiding voor dianummer 8"/>
          <p:cNvSpPr>
            <a:spLocks noGrp="1"/>
          </p:cNvSpPr>
          <p:nvPr>
            <p:ph type="sldNum" sz="quarter" idx="12"/>
          </p:nvPr>
        </p:nvSpPr>
        <p:spPr/>
        <p:txBody>
          <a:bodyPr rtlCol="0"/>
          <a:lstStyle/>
          <a:p>
            <a:pPr rtl="0"/>
            <a:fld id="{34B7E4EF-A1BD-40F4-AB7B-04F084DD991D}" type="slidenum">
              <a:rPr lang="nl-NL" noProof="0" smtClean="0"/>
              <a:t>‹nr.›</a:t>
            </a:fld>
            <a:endParaRPr lang="nl-NL" noProof="0"/>
          </a:p>
        </p:txBody>
      </p:sp>
    </p:spTree>
    <p:extLst>
      <p:ext uri="{BB962C8B-B14F-4D97-AF65-F5344CB8AC3E}">
        <p14:creationId xmlns:p14="http://schemas.microsoft.com/office/powerpoint/2010/main" val="5451473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nl-NL" noProof="0"/>
              <a:t>Klik om stijl te bewerken</a:t>
            </a:r>
          </a:p>
        </p:txBody>
      </p:sp>
      <p:sp>
        <p:nvSpPr>
          <p:cNvPr id="3" name="Tijdelijke aanduiding voor datum 2"/>
          <p:cNvSpPr>
            <a:spLocks noGrp="1"/>
          </p:cNvSpPr>
          <p:nvPr>
            <p:ph type="dt" sz="half" idx="10"/>
          </p:nvPr>
        </p:nvSpPr>
        <p:spPr/>
        <p:txBody>
          <a:bodyPr rtlCol="0"/>
          <a:lstStyle/>
          <a:p>
            <a:pPr rtl="0"/>
            <a:fld id="{3E3442B0-A267-4FF2-AEC3-6E1BA503E030}" type="datetime1">
              <a:rPr lang="nl-NL" noProof="0" smtClean="0"/>
              <a:t>29-9-2022</a:t>
            </a:fld>
            <a:endParaRPr lang="nl-NL" noProof="0"/>
          </a:p>
        </p:txBody>
      </p:sp>
      <p:sp>
        <p:nvSpPr>
          <p:cNvPr id="4" name="Tijdelijke aanduiding voor voettekst 3"/>
          <p:cNvSpPr>
            <a:spLocks noGrp="1"/>
          </p:cNvSpPr>
          <p:nvPr>
            <p:ph type="ftr" sz="quarter" idx="11"/>
          </p:nvPr>
        </p:nvSpPr>
        <p:spPr/>
        <p:txBody>
          <a:bodyPr rtlCol="0"/>
          <a:lstStyle/>
          <a:p>
            <a:pPr rtl="0"/>
            <a:endParaRPr lang="nl-NL" noProof="0"/>
          </a:p>
        </p:txBody>
      </p:sp>
      <p:sp>
        <p:nvSpPr>
          <p:cNvPr id="5" name="Tijdelijke aanduiding voor dianummer 4"/>
          <p:cNvSpPr>
            <a:spLocks noGrp="1"/>
          </p:cNvSpPr>
          <p:nvPr>
            <p:ph type="sldNum" sz="quarter" idx="12"/>
          </p:nvPr>
        </p:nvSpPr>
        <p:spPr/>
        <p:txBody>
          <a:bodyPr rtlCol="0"/>
          <a:lstStyle/>
          <a:p>
            <a:pPr rtl="0"/>
            <a:fld id="{34B7E4EF-A1BD-40F4-AB7B-04F084DD991D}" type="slidenum">
              <a:rPr lang="nl-NL" noProof="0" smtClean="0"/>
              <a:t>‹nr.›</a:t>
            </a:fld>
            <a:endParaRPr lang="nl-NL" noProof="0"/>
          </a:p>
        </p:txBody>
      </p:sp>
    </p:spTree>
    <p:extLst>
      <p:ext uri="{BB962C8B-B14F-4D97-AF65-F5344CB8AC3E}">
        <p14:creationId xmlns:p14="http://schemas.microsoft.com/office/powerpoint/2010/main" val="3381700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rtlCol="0"/>
          <a:lstStyle/>
          <a:p>
            <a:pPr rtl="0"/>
            <a:fld id="{D142B774-E906-42B0-9140-6EFC2EA36399}" type="datetime1">
              <a:rPr lang="nl-NL" noProof="0" smtClean="0"/>
              <a:t>29-9-2022</a:t>
            </a:fld>
            <a:endParaRPr lang="nl-NL" noProof="0"/>
          </a:p>
        </p:txBody>
      </p:sp>
      <p:sp>
        <p:nvSpPr>
          <p:cNvPr id="3" name="Tijdelijke aanduiding voor voettekst 2"/>
          <p:cNvSpPr>
            <a:spLocks noGrp="1"/>
          </p:cNvSpPr>
          <p:nvPr>
            <p:ph type="ftr" sz="quarter" idx="11"/>
          </p:nvPr>
        </p:nvSpPr>
        <p:spPr/>
        <p:txBody>
          <a:bodyPr rtlCol="0"/>
          <a:lstStyle/>
          <a:p>
            <a:pPr rtl="0"/>
            <a:endParaRPr lang="nl-NL" noProof="0"/>
          </a:p>
        </p:txBody>
      </p:sp>
      <p:sp>
        <p:nvSpPr>
          <p:cNvPr id="4" name="Tijdelijke aanduiding voor dianummer 3"/>
          <p:cNvSpPr>
            <a:spLocks noGrp="1"/>
          </p:cNvSpPr>
          <p:nvPr>
            <p:ph type="sldNum" sz="quarter" idx="12"/>
          </p:nvPr>
        </p:nvSpPr>
        <p:spPr/>
        <p:txBody>
          <a:bodyPr rtlCol="0"/>
          <a:lstStyle/>
          <a:p>
            <a:pPr rtl="0"/>
            <a:fld id="{34B7E4EF-A1BD-40F4-AB7B-04F084DD991D}" type="slidenum">
              <a:rPr lang="nl-NL" noProof="0" smtClean="0"/>
              <a:t>‹nr.›</a:t>
            </a:fld>
            <a:endParaRPr lang="nl-NL" noProof="0"/>
          </a:p>
        </p:txBody>
      </p:sp>
    </p:spTree>
    <p:extLst>
      <p:ext uri="{BB962C8B-B14F-4D97-AF65-F5344CB8AC3E}">
        <p14:creationId xmlns:p14="http://schemas.microsoft.com/office/powerpoint/2010/main" val="19691610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spTree>
      <p:nvGrpSpPr>
        <p:cNvPr id="1" name=""/>
        <p:cNvGrpSpPr/>
        <p:nvPr/>
      </p:nvGrpSpPr>
      <p:grpSpPr>
        <a:xfrm>
          <a:off x="0" y="0"/>
          <a:ext cx="0" cy="0"/>
          <a:chOff x="0" y="0"/>
          <a:chExt cx="0" cy="0"/>
        </a:xfrm>
      </p:grpSpPr>
      <p:sp>
        <p:nvSpPr>
          <p:cNvPr id="10" name="Rechthoek 9">
            <a:extLst>
              <a:ext uri="{FF2B5EF4-FFF2-40B4-BE49-F238E27FC236}">
                <a16:creationId xmlns:a16="http://schemas.microsoft.com/office/drawing/2014/main" id="{D5E1BBF9-8BEF-4353-BA68-30AAF9EBD8D8}"/>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hthoek 12">
            <a:extLst>
              <a:ext uri="{FF2B5EF4-FFF2-40B4-BE49-F238E27FC236}">
                <a16:creationId xmlns:a16="http://schemas.microsoft.com/office/drawing/2014/main" id="{5B941C21-2A5D-4912-AB06-1BB0C0EB6AE1}"/>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el 1"/>
          <p:cNvSpPr>
            <a:spLocks noGrp="1"/>
          </p:cNvSpPr>
          <p:nvPr>
            <p:ph type="title"/>
          </p:nvPr>
        </p:nvSpPr>
        <p:spPr>
          <a:xfrm>
            <a:off x="8458200" y="607392"/>
            <a:ext cx="3161963" cy="1645920"/>
          </a:xfrm>
        </p:spPr>
        <p:txBody>
          <a:bodyPr rtlCol="0" anchor="b">
            <a:normAutofit/>
          </a:bodyPr>
          <a:lstStyle>
            <a:lvl1pPr algn="l" defTabSz="914400" rtl="0" eaLnBrk="1" latinLnBrk="0" hangingPunct="1">
              <a:lnSpc>
                <a:spcPct val="100000"/>
              </a:lnSpc>
              <a:spcBef>
                <a:spcPct val="0"/>
              </a:spcBef>
              <a:buNone/>
              <a:defRPr lang="en-US" sz="3200" b="0" kern="1200" cap="none" spc="0" baseline="0" dirty="0">
                <a:solidFill>
                  <a:schemeClr val="tx1"/>
                </a:solidFill>
                <a:effectLst/>
                <a:latin typeface="+mj-lt"/>
                <a:ea typeface="+mn-ea"/>
                <a:cs typeface="+mn-cs"/>
              </a:defRPr>
            </a:lvl1pPr>
          </a:lstStyle>
          <a:p>
            <a:pPr rtl="0"/>
            <a:r>
              <a:rPr lang="nl-NL" noProof="0"/>
              <a:t>Klik om stijl te bewerken</a:t>
            </a:r>
          </a:p>
        </p:txBody>
      </p:sp>
      <p:sp>
        <p:nvSpPr>
          <p:cNvPr id="3" name="Tijdelijke aanduiding voor inhoud 2"/>
          <p:cNvSpPr>
            <a:spLocks noGrp="1"/>
          </p:cNvSpPr>
          <p:nvPr>
            <p:ph idx="1"/>
          </p:nvPr>
        </p:nvSpPr>
        <p:spPr>
          <a:xfrm>
            <a:off x="685800" y="609600"/>
            <a:ext cx="6858000" cy="5334000"/>
          </a:xfrm>
        </p:spPr>
        <p:txBody>
          <a:bodyPr rtlCol="0"/>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nl-NL" noProof="0"/>
              <a:t>Klikken om de tekststijl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4" name="Tijdelijke aanduiding voor tekst 3"/>
          <p:cNvSpPr>
            <a:spLocks noGrp="1"/>
          </p:cNvSpPr>
          <p:nvPr>
            <p:ph type="body" sz="half" idx="2"/>
          </p:nvPr>
        </p:nvSpPr>
        <p:spPr>
          <a:xfrm>
            <a:off x="8458200" y="2336800"/>
            <a:ext cx="3161963" cy="3606800"/>
          </a:xfrm>
        </p:spPr>
        <p:txBody>
          <a:bodyPr rtlCol="0">
            <a:normAutofit/>
          </a:bodyPr>
          <a:lstStyle>
            <a:lvl1pPr marL="0" indent="0">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nl-NL" noProof="0"/>
              <a:t>Klikken om de tekststijl van het model te bewerken</a:t>
            </a:r>
          </a:p>
        </p:txBody>
      </p:sp>
      <p:sp>
        <p:nvSpPr>
          <p:cNvPr id="8" name="Tijdelijke aanduiding voor datum 7"/>
          <p:cNvSpPr>
            <a:spLocks noGrp="1"/>
          </p:cNvSpPr>
          <p:nvPr>
            <p:ph type="dt" sz="half" idx="10"/>
          </p:nvPr>
        </p:nvSpPr>
        <p:spPr>
          <a:xfrm>
            <a:off x="5588000" y="6035040"/>
            <a:ext cx="1955800" cy="365760"/>
          </a:xfrm>
        </p:spPr>
        <p:txBody>
          <a:bodyPr rtlCol="0"/>
          <a:lstStyle>
            <a:lvl1pPr>
              <a:defRPr>
                <a:solidFill>
                  <a:schemeClr val="tx1">
                    <a:lumMod val="85000"/>
                    <a:lumOff val="15000"/>
                  </a:schemeClr>
                </a:solidFill>
              </a:defRPr>
            </a:lvl1pPr>
          </a:lstStyle>
          <a:p>
            <a:pPr rtl="0"/>
            <a:fld id="{5603E135-42C9-457D-BC0D-04A4DA1FC91B}" type="datetime1">
              <a:rPr lang="nl-NL" noProof="0" smtClean="0"/>
              <a:t>29-9-2022</a:t>
            </a:fld>
            <a:endParaRPr lang="nl-NL" noProof="0"/>
          </a:p>
        </p:txBody>
      </p:sp>
      <p:sp>
        <p:nvSpPr>
          <p:cNvPr id="9" name="Tijdelijke aanduiding voor voettekst 8"/>
          <p:cNvSpPr>
            <a:spLocks noGrp="1"/>
          </p:cNvSpPr>
          <p:nvPr>
            <p:ph type="ftr" sz="quarter" idx="11"/>
          </p:nvPr>
        </p:nvSpPr>
        <p:spPr>
          <a:xfrm>
            <a:off x="685801" y="6035040"/>
            <a:ext cx="4584700" cy="365760"/>
          </a:xfrm>
        </p:spPr>
        <p:txBody>
          <a:bodyPr rtlCol="0"/>
          <a:lstStyle>
            <a:lvl1pPr algn="l">
              <a:defRPr/>
            </a:lvl1pPr>
          </a:lstStyle>
          <a:p>
            <a:pPr rtl="0"/>
            <a:endParaRPr lang="nl-NL" noProof="0"/>
          </a:p>
        </p:txBody>
      </p:sp>
      <p:sp>
        <p:nvSpPr>
          <p:cNvPr id="11" name="Tijdelijke aanduiding voor dianummer 10"/>
          <p:cNvSpPr>
            <a:spLocks noGrp="1"/>
          </p:cNvSpPr>
          <p:nvPr>
            <p:ph type="sldNum" sz="quarter" idx="12"/>
          </p:nvPr>
        </p:nvSpPr>
        <p:spPr>
          <a:xfrm>
            <a:off x="10396728" y="6035040"/>
            <a:ext cx="1223435" cy="365760"/>
          </a:xfrm>
        </p:spPr>
        <p:txBody>
          <a:bodyPr rtlCol="0"/>
          <a:lstStyle>
            <a:lvl1pPr>
              <a:defRPr>
                <a:solidFill>
                  <a:schemeClr val="tx1">
                    <a:lumMod val="85000"/>
                    <a:lumOff val="15000"/>
                  </a:schemeClr>
                </a:solidFill>
              </a:defRPr>
            </a:lvl1pPr>
          </a:lstStyle>
          <a:p>
            <a:pPr rtl="0"/>
            <a:fld id="{34B7E4EF-A1BD-40F4-AB7B-04F084DD991D}" type="slidenum">
              <a:rPr lang="nl-NL" noProof="0" smtClean="0"/>
              <a:t>‹nr.›</a:t>
            </a:fld>
            <a:endParaRPr lang="nl-NL" noProof="0"/>
          </a:p>
        </p:txBody>
      </p:sp>
    </p:spTree>
    <p:extLst>
      <p:ext uri="{BB962C8B-B14F-4D97-AF65-F5344CB8AC3E}">
        <p14:creationId xmlns:p14="http://schemas.microsoft.com/office/powerpoint/2010/main" val="20075313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11" name="Rechthoek 10">
            <a:extLst>
              <a:ext uri="{FF2B5EF4-FFF2-40B4-BE49-F238E27FC236}">
                <a16:creationId xmlns:a16="http://schemas.microsoft.com/office/drawing/2014/main" id="{E687CA98-D9C7-497F-A1DA-7D22F8753BCE}"/>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jdelijke aanduiding voor afbeelding 2"/>
          <p:cNvSpPr>
            <a:spLocks noGrp="1" noChangeAspect="1"/>
          </p:cNvSpPr>
          <p:nvPr>
            <p:ph type="pic" idx="1"/>
          </p:nvPr>
        </p:nvSpPr>
        <p:spPr>
          <a:xfrm>
            <a:off x="228599" y="237744"/>
            <a:ext cx="7696201" cy="6382512"/>
          </a:xfrm>
          <a:solidFill>
            <a:schemeClr val="accent1">
              <a:lumMod val="60000"/>
              <a:lumOff val="40000"/>
            </a:schemeClr>
          </a:solidFill>
          <a:ln>
            <a:noFill/>
          </a:ln>
        </p:spPr>
        <p:txBody>
          <a:bodyPr rtlCol="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nl-NL" noProof="0"/>
              <a:t>Klik op het pictogram als u een afbeelding wilt toevoegen</a:t>
            </a:r>
          </a:p>
        </p:txBody>
      </p:sp>
      <p:sp>
        <p:nvSpPr>
          <p:cNvPr id="5" name="Tijdelijke aanduiding voor datum 4"/>
          <p:cNvSpPr>
            <a:spLocks noGrp="1"/>
          </p:cNvSpPr>
          <p:nvPr>
            <p:ph type="dt" sz="half" idx="10"/>
          </p:nvPr>
        </p:nvSpPr>
        <p:spPr>
          <a:xfrm>
            <a:off x="5662337" y="6035040"/>
            <a:ext cx="2071963" cy="365760"/>
          </a:xfrm>
        </p:spPr>
        <p:txBody>
          <a:bodyPr rtlCol="0"/>
          <a:lstStyle>
            <a:lvl1pPr>
              <a:defRPr b="1">
                <a:solidFill>
                  <a:srgbClr val="FFFFFF"/>
                </a:solidFill>
                <a:effectLst>
                  <a:outerShdw blurRad="19050" dist="6350" dir="2700000" algn="tl" rotWithShape="0">
                    <a:prstClr val="black">
                      <a:alpha val="40000"/>
                    </a:prstClr>
                  </a:outerShdw>
                </a:effectLst>
              </a:defRPr>
            </a:lvl1pPr>
          </a:lstStyle>
          <a:p>
            <a:pPr rtl="0"/>
            <a:fld id="{46E3FD69-F18B-4F7D-9FB4-4A2B6C4F11A3}" type="datetime1">
              <a:rPr lang="nl-NL" noProof="0" smtClean="0"/>
              <a:t>29-9-2022</a:t>
            </a:fld>
            <a:endParaRPr lang="nl-NL" noProof="0"/>
          </a:p>
        </p:txBody>
      </p:sp>
      <p:sp>
        <p:nvSpPr>
          <p:cNvPr id="6" name="Tijdelijke aanduiding voor voettekst 5"/>
          <p:cNvSpPr>
            <a:spLocks noGrp="1"/>
          </p:cNvSpPr>
          <p:nvPr>
            <p:ph type="ftr" sz="quarter" idx="11"/>
          </p:nvPr>
        </p:nvSpPr>
        <p:spPr>
          <a:xfrm>
            <a:off x="612648" y="6035040"/>
            <a:ext cx="4588002" cy="365760"/>
          </a:xfrm>
        </p:spPr>
        <p:txBody>
          <a:bodyPr rtlCol="0"/>
          <a:lstStyle>
            <a:lvl1pPr marL="0" algn="r" defTabSz="914400" rtl="0" eaLnBrk="1" latinLnBrk="0" hangingPunct="1">
              <a:defRPr lang="en-US" sz="1000" b="1"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pPr algn="l" rtl="0"/>
            <a:endParaRPr lang="nl-NL" noProof="0"/>
          </a:p>
        </p:txBody>
      </p:sp>
      <p:sp>
        <p:nvSpPr>
          <p:cNvPr id="7" name="Tijdelijke aanduiding voor dianummer 6"/>
          <p:cNvSpPr>
            <a:spLocks noGrp="1"/>
          </p:cNvSpPr>
          <p:nvPr>
            <p:ph type="sldNum" sz="quarter" idx="12"/>
          </p:nvPr>
        </p:nvSpPr>
        <p:spPr>
          <a:xfrm>
            <a:off x="10396728" y="6035040"/>
            <a:ext cx="1225296" cy="365760"/>
          </a:xfrm>
        </p:spPr>
        <p:txBody>
          <a:bodyPr rtlCol="0"/>
          <a:lstStyle/>
          <a:p>
            <a:pPr rtl="0"/>
            <a:fld id="{34B7E4EF-A1BD-40F4-AB7B-04F084DD991D}" type="slidenum">
              <a:rPr lang="nl-NL" noProof="0" smtClean="0"/>
              <a:t>‹nr.›</a:t>
            </a:fld>
            <a:endParaRPr lang="nl-NL" noProof="0"/>
          </a:p>
        </p:txBody>
      </p:sp>
      <p:sp>
        <p:nvSpPr>
          <p:cNvPr id="12" name="Rechthoek 11">
            <a:extLst>
              <a:ext uri="{FF2B5EF4-FFF2-40B4-BE49-F238E27FC236}">
                <a16:creationId xmlns:a16="http://schemas.microsoft.com/office/drawing/2014/main" id="{F8B3D8CC-BB13-41A5-8F34-B8E84A4F9534}"/>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el 1"/>
          <p:cNvSpPr>
            <a:spLocks noGrp="1"/>
          </p:cNvSpPr>
          <p:nvPr>
            <p:ph type="title"/>
          </p:nvPr>
        </p:nvSpPr>
        <p:spPr>
          <a:xfrm>
            <a:off x="8477250" y="603504"/>
            <a:ext cx="3144774" cy="1645920"/>
          </a:xfrm>
        </p:spPr>
        <p:txBody>
          <a:bodyPr rtlCol="0" anchor="b">
            <a:noAutofit/>
          </a:bodyPr>
          <a:lstStyle>
            <a:lvl1pPr algn="l">
              <a:lnSpc>
                <a:spcPct val="100000"/>
              </a:lnSpc>
              <a:defRPr sz="3200" b="0">
                <a:solidFill>
                  <a:schemeClr val="tx1"/>
                </a:solidFill>
                <a:latin typeface="+mj-lt"/>
              </a:defRPr>
            </a:lvl1pPr>
          </a:lstStyle>
          <a:p>
            <a:pPr rtl="0"/>
            <a:r>
              <a:rPr lang="nl-NL" noProof="0"/>
              <a:t>Klik om stijl te bewerken</a:t>
            </a:r>
          </a:p>
        </p:txBody>
      </p:sp>
      <p:sp>
        <p:nvSpPr>
          <p:cNvPr id="4" name="Tijdelijke aanduiding voor tekst 3"/>
          <p:cNvSpPr>
            <a:spLocks noGrp="1"/>
          </p:cNvSpPr>
          <p:nvPr>
            <p:ph type="body" sz="half" idx="2"/>
          </p:nvPr>
        </p:nvSpPr>
        <p:spPr>
          <a:xfrm>
            <a:off x="8477250" y="2386584"/>
            <a:ext cx="3144774" cy="3511296"/>
          </a:xfrm>
        </p:spPr>
        <p:txBody>
          <a:bodyPr rtlCol="0">
            <a:normAutofit/>
          </a:bodyPr>
          <a:lstStyle>
            <a:lvl1pPr marL="0" indent="0" algn="l">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nl-NL" noProof="0"/>
              <a:t>Klikken om de tekststijl van het model te bewerken</a:t>
            </a:r>
          </a:p>
        </p:txBody>
      </p:sp>
    </p:spTree>
    <p:extLst>
      <p:ext uri="{BB962C8B-B14F-4D97-AF65-F5344CB8AC3E}">
        <p14:creationId xmlns:p14="http://schemas.microsoft.com/office/powerpoint/2010/main" val="19880866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useBgFill="1">
        <p:nvSpPr>
          <p:cNvPr id="9" name="Rechthoek 8">
            <a:extLst>
              <a:ext uri="{FF2B5EF4-FFF2-40B4-BE49-F238E27FC236}">
                <a16:creationId xmlns:a16="http://schemas.microsoft.com/office/drawing/2014/main" id="{1E94681D-2A4C-4A8D-B9B5-31D440D0328D}"/>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noProof="0"/>
          </a:p>
        </p:txBody>
      </p:sp>
      <p:sp>
        <p:nvSpPr>
          <p:cNvPr id="7" name="Rechthoek 6"/>
          <p:cNvSpPr/>
          <p:nvPr/>
        </p:nvSpPr>
        <p:spPr>
          <a:xfrm>
            <a:off x="234696" y="237744"/>
            <a:ext cx="11722608" cy="6382512"/>
          </a:xfrm>
          <a:prstGeom prst="rect">
            <a:avLst/>
          </a:prstGeom>
          <a:solidFill>
            <a:schemeClr val="bg1">
              <a:lumMod val="75000"/>
              <a:alpha val="60000"/>
            </a:schemeClr>
          </a:solidFill>
          <a:ln w="6350" cap="flat" cmpd="sng" algn="ctr">
            <a:noFill/>
            <a:prstDash val="solid"/>
          </a:ln>
          <a:effectLst>
            <a:softEdge rad="0"/>
          </a:effectLst>
        </p:spPr>
      </p:sp>
      <p:sp>
        <p:nvSpPr>
          <p:cNvPr id="8" name="Rechthoek 7"/>
          <p:cNvSpPr/>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2" name="Tijdelijke aanduiding voor titel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pPr rtl="0"/>
            <a:r>
              <a:rPr lang="nl-NL" noProof="0"/>
              <a:t>Klik om de titelstijl van het model te bewerken</a:t>
            </a:r>
          </a:p>
        </p:txBody>
      </p:sp>
      <p:sp>
        <p:nvSpPr>
          <p:cNvPr id="3" name="Tijdelijke aanduiding voor tekst 2"/>
          <p:cNvSpPr>
            <a:spLocks noGrp="1"/>
          </p:cNvSpPr>
          <p:nvPr>
            <p:ph type="body" idx="1"/>
          </p:nvPr>
        </p:nvSpPr>
        <p:spPr>
          <a:xfrm>
            <a:off x="1066800" y="2103120"/>
            <a:ext cx="10058400" cy="3849624"/>
          </a:xfrm>
          <a:prstGeom prst="rect">
            <a:avLst/>
          </a:prstGeom>
        </p:spPr>
        <p:txBody>
          <a:bodyPr vert="horz" lIns="91440" tIns="45720" rIns="91440" bIns="45720" rtlCol="0">
            <a:normAutofit/>
          </a:bodyPr>
          <a:lstStyle/>
          <a:p>
            <a:pPr lvl="0" rtl="0"/>
            <a:r>
              <a:rPr lang="nl-NL" noProof="0"/>
              <a:t>Klik om de tekststijlen van het model te bewerken</a:t>
            </a:r>
          </a:p>
          <a:p>
            <a:pPr lvl="1" rtl="0"/>
            <a:r>
              <a:rPr lang="nl-NL" noProof="0"/>
              <a:t>Tweede niveau</a:t>
            </a:r>
          </a:p>
          <a:p>
            <a:pPr lvl="2" rtl="0"/>
            <a:r>
              <a:rPr lang="nl-NL" noProof="0"/>
              <a:t>Derde niveau</a:t>
            </a:r>
          </a:p>
          <a:p>
            <a:pPr lvl="3" rtl="0"/>
            <a:r>
              <a:rPr lang="nl-NL" noProof="0"/>
              <a:t>Vierde niveau</a:t>
            </a:r>
          </a:p>
          <a:p>
            <a:pPr lvl="4" rtl="0"/>
            <a:r>
              <a:rPr lang="nl-NL" noProof="0"/>
              <a:t>Vijfde niveau</a:t>
            </a:r>
          </a:p>
        </p:txBody>
      </p:sp>
      <p:sp>
        <p:nvSpPr>
          <p:cNvPr id="4" name="Tijdelijke aanduiding voor datum 3"/>
          <p:cNvSpPr>
            <a:spLocks noGrp="1"/>
          </p:cNvSpPr>
          <p:nvPr>
            <p:ph type="dt" sz="half" idx="2"/>
          </p:nvPr>
        </p:nvSpPr>
        <p:spPr>
          <a:xfrm>
            <a:off x="7256794" y="6035040"/>
            <a:ext cx="2893045" cy="365760"/>
          </a:xfrm>
          <a:prstGeom prst="rect">
            <a:avLst/>
          </a:prstGeom>
        </p:spPr>
        <p:txBody>
          <a:bodyPr vert="horz" lIns="91440" tIns="45720" rIns="91440" bIns="45720" rtlCol="0" anchor="b"/>
          <a:lstStyle>
            <a:lvl1pPr algn="r">
              <a:defRPr sz="800">
                <a:solidFill>
                  <a:schemeClr val="tx1">
                    <a:lumMod val="75000"/>
                    <a:lumOff val="25000"/>
                  </a:schemeClr>
                </a:solidFill>
              </a:defRPr>
            </a:lvl1pPr>
          </a:lstStyle>
          <a:p>
            <a:pPr rtl="0"/>
            <a:fld id="{8AC6CFE9-D36A-4EBF-8E17-879497EC9C0E}" type="datetime1">
              <a:rPr lang="nl-NL" noProof="0" smtClean="0"/>
              <a:t>29-9-2022</a:t>
            </a:fld>
            <a:endParaRPr lang="nl-NL" noProof="0"/>
          </a:p>
        </p:txBody>
      </p:sp>
      <p:sp>
        <p:nvSpPr>
          <p:cNvPr id="5" name="Tijdelijke aanduiding voor voettekst 4"/>
          <p:cNvSpPr>
            <a:spLocks noGrp="1"/>
          </p:cNvSpPr>
          <p:nvPr>
            <p:ph type="ftr" sz="quarter" idx="3"/>
          </p:nvPr>
        </p:nvSpPr>
        <p:spPr>
          <a:xfrm>
            <a:off x="1066800" y="6035040"/>
            <a:ext cx="5816600" cy="365760"/>
          </a:xfrm>
          <a:prstGeom prst="rect">
            <a:avLst/>
          </a:prstGeom>
        </p:spPr>
        <p:txBody>
          <a:bodyPr vert="horz" lIns="91440" tIns="45720" rIns="91440" bIns="45720" rtlCol="0" anchor="b"/>
          <a:lstStyle>
            <a:lvl1pPr algn="l">
              <a:defRPr sz="800">
                <a:solidFill>
                  <a:schemeClr val="tx1">
                    <a:lumMod val="85000"/>
                    <a:lumOff val="15000"/>
                  </a:schemeClr>
                </a:solidFill>
              </a:defRPr>
            </a:lvl1pPr>
          </a:lstStyle>
          <a:p>
            <a:pPr rtl="0"/>
            <a:endParaRPr lang="nl-NL" noProof="0"/>
          </a:p>
        </p:txBody>
      </p:sp>
      <p:sp>
        <p:nvSpPr>
          <p:cNvPr id="6" name="Tijdelijke aanduiding voor dianummer 5"/>
          <p:cNvSpPr>
            <a:spLocks noGrp="1"/>
          </p:cNvSpPr>
          <p:nvPr>
            <p:ph type="sldNum" sz="quarter" idx="4"/>
          </p:nvPr>
        </p:nvSpPr>
        <p:spPr>
          <a:xfrm>
            <a:off x="10287000" y="6035040"/>
            <a:ext cx="838200" cy="365760"/>
          </a:xfrm>
          <a:prstGeom prst="rect">
            <a:avLst/>
          </a:prstGeom>
        </p:spPr>
        <p:txBody>
          <a:bodyPr vert="horz" lIns="91440" tIns="45720" rIns="91440" bIns="45720" rtlCol="0" anchor="b"/>
          <a:lstStyle>
            <a:lvl1pPr algn="r">
              <a:defRPr sz="800">
                <a:solidFill>
                  <a:schemeClr val="tx1">
                    <a:lumMod val="75000"/>
                    <a:lumOff val="25000"/>
                  </a:schemeClr>
                </a:solidFill>
              </a:defRPr>
            </a:lvl1pPr>
          </a:lstStyle>
          <a:p>
            <a:pPr rtl="0"/>
            <a:fld id="{34B7E4EF-A1BD-40F4-AB7B-04F084DD991D}" type="slidenum">
              <a:rPr lang="nl-NL" noProof="0" smtClean="0"/>
              <a:t>‹nr.›</a:t>
            </a:fld>
            <a:endParaRPr lang="nl-NL" noProof="0"/>
          </a:p>
        </p:txBody>
      </p:sp>
    </p:spTree>
    <p:extLst>
      <p:ext uri="{BB962C8B-B14F-4D97-AF65-F5344CB8AC3E}">
        <p14:creationId xmlns:p14="http://schemas.microsoft.com/office/powerpoint/2010/main" val="21164094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sldNum="0" hdr="0" ftr="0" dt="0"/>
  <p:txStyles>
    <p:titleStyle>
      <a:lvl1pPr algn="l" defTabSz="914400" rtl="0" eaLnBrk="1" latinLnBrk="0" hangingPunct="1">
        <a:lnSpc>
          <a:spcPct val="90000"/>
        </a:lnSpc>
        <a:spcBef>
          <a:spcPct val="0"/>
        </a:spcBef>
        <a:buNone/>
        <a:defRPr lang="en-US" sz="3600" i="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20000"/>
        </a:lnSpc>
        <a:spcBef>
          <a:spcPts val="900"/>
        </a:spcBef>
        <a:spcAft>
          <a:spcPts val="0"/>
        </a:spcAft>
        <a:buClr>
          <a:schemeClr val="tx1">
            <a:lumMod val="85000"/>
            <a:lumOff val="15000"/>
          </a:schemeClr>
        </a:buClr>
        <a:buFont typeface="Garamond" pitchFamily="18" charset="0"/>
        <a:buChar char="◦"/>
        <a:defRPr sz="14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2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1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1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1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4a"/><Relationship Id="rId7" Type="http://schemas.openxmlformats.org/officeDocument/2006/relationships/image" Target="../media/image3.png"/><Relationship Id="rId2" Type="http://schemas.microsoft.com/office/2007/relationships/media" Target="../media/media1.m4a"/><Relationship Id="rId1" Type="http://schemas.openxmlformats.org/officeDocument/2006/relationships/themeOverride" Target="../theme/themeOverride1.xml"/><Relationship Id="rId6" Type="http://schemas.openxmlformats.org/officeDocument/2006/relationships/image" Target="../media/image2.jpe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diagramQuickStyle" Target="../diagrams/quickStyle1.xml"/><Relationship Id="rId13" Type="http://schemas.openxmlformats.org/officeDocument/2006/relationships/image" Target="../media/image3.png"/><Relationship Id="rId3" Type="http://schemas.openxmlformats.org/officeDocument/2006/relationships/audio" Target="../media/media2.m4a"/><Relationship Id="rId7" Type="http://schemas.openxmlformats.org/officeDocument/2006/relationships/diagramLayout" Target="../diagrams/layout1.xml"/><Relationship Id="rId12" Type="http://schemas.openxmlformats.org/officeDocument/2006/relationships/image" Target="../media/image5.png"/><Relationship Id="rId2" Type="http://schemas.microsoft.com/office/2007/relationships/media" Target="../media/media2.m4a"/><Relationship Id="rId1" Type="http://schemas.openxmlformats.org/officeDocument/2006/relationships/themeOverride" Target="../theme/themeOverride2.xml"/><Relationship Id="rId6" Type="http://schemas.openxmlformats.org/officeDocument/2006/relationships/diagramData" Target="../diagrams/data1.xml"/><Relationship Id="rId11" Type="http://schemas.openxmlformats.org/officeDocument/2006/relationships/image" Target="../media/image4.png"/><Relationship Id="rId5" Type="http://schemas.openxmlformats.org/officeDocument/2006/relationships/notesSlide" Target="../notesSlides/notesSlide2.xml"/><Relationship Id="rId10" Type="http://schemas.microsoft.com/office/2007/relationships/diagramDrawing" Target="../diagrams/drawing1.xml"/><Relationship Id="rId4" Type="http://schemas.openxmlformats.org/officeDocument/2006/relationships/slideLayout" Target="../slideLayouts/slideLayout2.xml"/><Relationship Id="rId9" Type="http://schemas.openxmlformats.org/officeDocument/2006/relationships/diagramColors" Target="../diagrams/colors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3.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3.pn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3.pn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3.png"/><Relationship Id="rId5" Type="http://schemas.openxmlformats.org/officeDocument/2006/relationships/image" Target="../media/image9.jpeg"/><Relationship Id="rId4"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62BA1780-A246-4C7F-9267-727EF2F4E785}"/>
              </a:ext>
              <a:ext uri="{C183D7F6-B498-43B3-948B-1728B52AA6E4}">
                <adec:decorative xmlns:adec="http://schemas.microsoft.com/office/drawing/2017/decorative" val="1"/>
              </a:ext>
            </a:extLst>
          </p:cNvPr>
          <p:cNvPicPr>
            <a:picLocks noChangeAspect="1"/>
          </p:cNvPicPr>
          <p:nvPr/>
        </p:nvPicPr>
        <p:blipFill rotWithShape="1">
          <a:blip r:embed="rId6"/>
          <a:srcRect t="3846"/>
          <a:stretch/>
        </p:blipFill>
        <p:spPr>
          <a:xfrm>
            <a:off x="20" y="10"/>
            <a:ext cx="12191979" cy="6857990"/>
          </a:xfrm>
          <a:prstGeom prst="rect">
            <a:avLst/>
          </a:prstGeom>
        </p:spPr>
      </p:pic>
      <p:sp>
        <p:nvSpPr>
          <p:cNvPr id="19" name="Rechthoek 18">
            <a:extLst>
              <a:ext uri="{FF2B5EF4-FFF2-40B4-BE49-F238E27FC236}">
                <a16:creationId xmlns:a16="http://schemas.microsoft.com/office/drawing/2014/main" id="{2644B391-9BFE-445C-A9EC-F544BB85FB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7329" y="1808532"/>
            <a:ext cx="5452527" cy="3240936"/>
          </a:xfrm>
          <a:prstGeom prst="rect">
            <a:avLst/>
          </a:prstGeom>
          <a:solidFill>
            <a:schemeClr val="bg1">
              <a:lumMod val="75000"/>
              <a:lumOff val="25000"/>
            </a:schemeClr>
          </a:solidFill>
          <a:ln w="6350" cap="sq" cmpd="sng" algn="ctr">
            <a:noFill/>
            <a:prstDash val="solid"/>
            <a:miter lim="800000"/>
          </a:ln>
          <a:effectLst/>
        </p:spPr>
      </p:sp>
      <p:sp>
        <p:nvSpPr>
          <p:cNvPr id="21" name="Rechthoek 20">
            <a:extLst>
              <a:ext uri="{FF2B5EF4-FFF2-40B4-BE49-F238E27FC236}">
                <a16:creationId xmlns:a16="http://schemas.microsoft.com/office/drawing/2014/main" id="{80F26E69-87D9-4655-AE7B-280A87AA3C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3272" y="1975104"/>
            <a:ext cx="5120640" cy="2907792"/>
          </a:xfrm>
          <a:prstGeom prst="rect">
            <a:avLst/>
          </a:prstGeom>
          <a:noFill/>
          <a:ln w="6350" cap="sq" cmpd="sng" algn="ctr">
            <a:solidFill>
              <a:schemeClr val="tx1"/>
            </a:solidFill>
            <a:prstDash val="solid"/>
            <a:miter lim="800000"/>
          </a:ln>
          <a:effectLst>
            <a:softEdge rad="0"/>
          </a:effectLst>
        </p:spPr>
      </p:sp>
      <p:sp>
        <p:nvSpPr>
          <p:cNvPr id="2" name="Titel 1">
            <a:extLst>
              <a:ext uri="{FF2B5EF4-FFF2-40B4-BE49-F238E27FC236}">
                <a16:creationId xmlns:a16="http://schemas.microsoft.com/office/drawing/2014/main" id="{C0D7398C-75E5-4CB0-BA4F-D7D5CF2495D4}"/>
              </a:ext>
            </a:extLst>
          </p:cNvPr>
          <p:cNvSpPr>
            <a:spLocks noGrp="1"/>
          </p:cNvSpPr>
          <p:nvPr>
            <p:ph type="ctrTitle"/>
          </p:nvPr>
        </p:nvSpPr>
        <p:spPr>
          <a:xfrm>
            <a:off x="1276055" y="2350017"/>
            <a:ext cx="4775075" cy="1630906"/>
          </a:xfrm>
        </p:spPr>
        <p:txBody>
          <a:bodyPr rtlCol="0">
            <a:normAutofit/>
          </a:bodyPr>
          <a:lstStyle/>
          <a:p>
            <a:r>
              <a:rPr lang="nl-NL" sz="4400">
                <a:solidFill>
                  <a:schemeClr val="tx1"/>
                </a:solidFill>
              </a:rPr>
              <a:t>Technologie</a:t>
            </a:r>
          </a:p>
        </p:txBody>
      </p:sp>
      <p:sp>
        <p:nvSpPr>
          <p:cNvPr id="3" name="Subtitel 2">
            <a:extLst>
              <a:ext uri="{FF2B5EF4-FFF2-40B4-BE49-F238E27FC236}">
                <a16:creationId xmlns:a16="http://schemas.microsoft.com/office/drawing/2014/main" id="{5C5BFB45-FC34-495C-9C68-F9641246C2EE}"/>
              </a:ext>
            </a:extLst>
          </p:cNvPr>
          <p:cNvSpPr>
            <a:spLocks noGrp="1"/>
          </p:cNvSpPr>
          <p:nvPr>
            <p:ph type="subTitle" idx="1"/>
          </p:nvPr>
        </p:nvSpPr>
        <p:spPr>
          <a:xfrm>
            <a:off x="1276055" y="3990546"/>
            <a:ext cx="4775075" cy="559656"/>
          </a:xfrm>
        </p:spPr>
        <p:txBody>
          <a:bodyPr rtlCol="0">
            <a:normAutofit/>
          </a:bodyPr>
          <a:lstStyle/>
          <a:p>
            <a:pPr rtl="0"/>
            <a:r>
              <a:rPr lang="nl-NL">
                <a:solidFill>
                  <a:schemeClr val="tx1"/>
                </a:solidFill>
              </a:rPr>
              <a:t>Inge, Rodee, </a:t>
            </a:r>
            <a:r>
              <a:rPr lang="nl-NL" err="1">
                <a:solidFill>
                  <a:schemeClr val="tx1"/>
                </a:solidFill>
              </a:rPr>
              <a:t>Dilbeste</a:t>
            </a:r>
            <a:endParaRPr lang="nl-NL">
              <a:solidFill>
                <a:schemeClr val="tx1"/>
              </a:solidFill>
            </a:endParaRPr>
          </a:p>
        </p:txBody>
      </p:sp>
      <p:pic>
        <p:nvPicPr>
          <p:cNvPr id="16" name="Audio 15">
            <a:hlinkClick r:id="" action="ppaction://media"/>
            <a:extLst>
              <a:ext uri="{FF2B5EF4-FFF2-40B4-BE49-F238E27FC236}">
                <a16:creationId xmlns:a16="http://schemas.microsoft.com/office/drawing/2014/main" id="{215ED7ED-BFB7-53C8-7947-69B63B4FF574}"/>
              </a:ext>
            </a:extLst>
          </p:cNvPr>
          <p:cNvPicPr>
            <a:picLocks noChangeAspect="1"/>
          </p:cNvPicPr>
          <p:nvPr>
            <a:audioFile r:link="rId3"/>
            <p:extLst>
              <p:ext uri="{DAA4B4D4-6D71-4841-9C94-3DE7FCFB9230}">
                <p14:media xmlns:p14="http://schemas.microsoft.com/office/powerpoint/2010/main" r:embed="rId2"/>
              </p:ext>
            </p:extLst>
          </p:nvPr>
        </p:nvPicPr>
        <p:blipFill>
          <a:blip r:embed="rId7"/>
          <a:srcRect l="-199396" t="-90625" r="-199396" b="-90625"/>
          <a:stretch>
            <a:fillRect/>
          </a:stretch>
        </p:blipFill>
        <p:spPr>
          <a:xfrm>
            <a:off x="9147683" y="5143500"/>
            <a:ext cx="3040633" cy="1714500"/>
          </a:xfrm>
          <a:prstGeom prst="rect">
            <a:avLst/>
          </a:prstGeom>
        </p:spPr>
      </p:pic>
    </p:spTree>
    <p:extLst>
      <p:ext uri="{BB962C8B-B14F-4D97-AF65-F5344CB8AC3E}">
        <p14:creationId xmlns:p14="http://schemas.microsoft.com/office/powerpoint/2010/main" val="215208291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6000" advTm="10750">
        <p15:prstTrans prst="curtains"/>
      </p:transition>
    </mc:Choice>
    <mc:Fallback xmlns="">
      <p:transition spd="slow" advTm="107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BB8085-1FFF-44DD-A144-D794D923CF00}"/>
              </a:ext>
            </a:extLst>
          </p:cNvPr>
          <p:cNvSpPr>
            <a:spLocks noGrp="1"/>
          </p:cNvSpPr>
          <p:nvPr>
            <p:ph type="title"/>
          </p:nvPr>
        </p:nvSpPr>
        <p:spPr>
          <a:xfrm>
            <a:off x="1039376" y="1307679"/>
            <a:ext cx="10057070" cy="908596"/>
          </a:xfrm>
        </p:spPr>
        <p:txBody>
          <a:bodyPr rtlCol="0">
            <a:normAutofit fontScale="90000"/>
          </a:bodyPr>
          <a:lstStyle/>
          <a:p>
            <a:pPr algn="ctr"/>
            <a:r>
              <a:rPr lang="nl-NL" err="1"/>
              <a:t>Vakcollege</a:t>
            </a:r>
            <a:r>
              <a:rPr lang="nl-NL"/>
              <a:t> </a:t>
            </a:r>
            <a:r>
              <a:rPr lang="nl-NL" err="1"/>
              <a:t>Thamen</a:t>
            </a:r>
            <a:r>
              <a:rPr lang="nl-NL"/>
              <a:t>.</a:t>
            </a:r>
            <a:br>
              <a:rPr lang="nl-NL"/>
            </a:br>
            <a:r>
              <a:rPr lang="nl-NL"/>
              <a:t>	</a:t>
            </a:r>
            <a:r>
              <a:rPr lang="nl-NL" sz="2000"/>
              <a:t>                                                                                                                                  </a:t>
            </a:r>
            <a:r>
              <a:rPr lang="nl-NL" sz="1100"/>
              <a:t> </a:t>
            </a:r>
          </a:p>
        </p:txBody>
      </p:sp>
      <p:graphicFrame>
        <p:nvGraphicFramePr>
          <p:cNvPr id="5" name="Tijdelijke aanduiding voor inhoud 2" descr="SmartArt-procesdiagram">
            <a:extLst>
              <a:ext uri="{FF2B5EF4-FFF2-40B4-BE49-F238E27FC236}">
                <a16:creationId xmlns:a16="http://schemas.microsoft.com/office/drawing/2014/main" id="{60233515-42BF-4401-AB7F-458C06159D34}"/>
              </a:ext>
            </a:extLst>
          </p:cNvPr>
          <p:cNvGraphicFramePr>
            <a:graphicFrameLocks noGrp="1"/>
          </p:cNvGraphicFramePr>
          <p:nvPr>
            <p:ph idx="1"/>
            <p:extLst>
              <p:ext uri="{D42A27DB-BD31-4B8C-83A1-F6EECF244321}">
                <p14:modId xmlns:p14="http://schemas.microsoft.com/office/powerpoint/2010/main" val="2022717502"/>
              </p:ext>
            </p:extLst>
          </p:nvPr>
        </p:nvGraphicFramePr>
        <p:xfrm>
          <a:off x="1038045" y="2396327"/>
          <a:ext cx="10058400" cy="372561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18" name="Picture 18">
            <a:extLst>
              <a:ext uri="{FF2B5EF4-FFF2-40B4-BE49-F238E27FC236}">
                <a16:creationId xmlns:a16="http://schemas.microsoft.com/office/drawing/2014/main" id="{5C6F5F46-BFA4-3426-375C-6BFBCD490020}"/>
              </a:ext>
            </a:extLst>
          </p:cNvPr>
          <p:cNvPicPr>
            <a:picLocks noChangeAspect="1"/>
          </p:cNvPicPr>
          <p:nvPr/>
        </p:nvPicPr>
        <p:blipFill>
          <a:blip r:embed="rId11"/>
          <a:stretch>
            <a:fillRect/>
          </a:stretch>
        </p:blipFill>
        <p:spPr>
          <a:xfrm>
            <a:off x="1410343" y="3429000"/>
            <a:ext cx="2529737" cy="2465856"/>
          </a:xfrm>
          <a:prstGeom prst="rect">
            <a:avLst/>
          </a:prstGeom>
        </p:spPr>
      </p:pic>
      <p:pic>
        <p:nvPicPr>
          <p:cNvPr id="131" name="Picture 131">
            <a:extLst>
              <a:ext uri="{FF2B5EF4-FFF2-40B4-BE49-F238E27FC236}">
                <a16:creationId xmlns:a16="http://schemas.microsoft.com/office/drawing/2014/main" id="{A4471C73-9E8F-F83B-A69D-118B6F25E873}"/>
              </a:ext>
            </a:extLst>
          </p:cNvPr>
          <p:cNvPicPr>
            <a:picLocks noChangeAspect="1"/>
          </p:cNvPicPr>
          <p:nvPr/>
        </p:nvPicPr>
        <p:blipFill>
          <a:blip r:embed="rId12"/>
          <a:stretch>
            <a:fillRect/>
          </a:stretch>
        </p:blipFill>
        <p:spPr>
          <a:xfrm>
            <a:off x="4652513" y="3638000"/>
            <a:ext cx="2886973" cy="2155547"/>
          </a:xfrm>
          <a:prstGeom prst="rect">
            <a:avLst/>
          </a:prstGeom>
        </p:spPr>
      </p:pic>
      <p:sp>
        <p:nvSpPr>
          <p:cNvPr id="3" name="Tekstvak 2">
            <a:extLst>
              <a:ext uri="{FF2B5EF4-FFF2-40B4-BE49-F238E27FC236}">
                <a16:creationId xmlns:a16="http://schemas.microsoft.com/office/drawing/2014/main" id="{65F9C84F-AF0D-9DBA-E02D-B61A958A45FA}"/>
              </a:ext>
            </a:extLst>
          </p:cNvPr>
          <p:cNvSpPr txBox="1"/>
          <p:nvPr/>
        </p:nvSpPr>
        <p:spPr>
          <a:xfrm>
            <a:off x="2478157" y="2769704"/>
            <a:ext cx="1630017" cy="377563"/>
          </a:xfrm>
          <a:prstGeom prst="rect">
            <a:avLst/>
          </a:prstGeom>
          <a:noFill/>
        </p:spPr>
        <p:txBody>
          <a:bodyPr wrap="square" rtlCol="0">
            <a:spAutoFit/>
          </a:bodyPr>
          <a:lstStyle/>
          <a:p>
            <a:r>
              <a:rPr lang="nl-NL" sz="1800">
                <a:solidFill>
                  <a:schemeClr val="bg1"/>
                </a:solidFill>
              </a:rPr>
              <a:t>Speurtocht</a:t>
            </a:r>
            <a:endParaRPr lang="nl-NL">
              <a:solidFill>
                <a:schemeClr val="bg1"/>
              </a:solidFill>
            </a:endParaRPr>
          </a:p>
        </p:txBody>
      </p:sp>
      <p:sp>
        <p:nvSpPr>
          <p:cNvPr id="6" name="Tekstvak 5">
            <a:extLst>
              <a:ext uri="{FF2B5EF4-FFF2-40B4-BE49-F238E27FC236}">
                <a16:creationId xmlns:a16="http://schemas.microsoft.com/office/drawing/2014/main" id="{6B74D199-0D75-32E1-6BED-4AC9E671DD68}"/>
              </a:ext>
            </a:extLst>
          </p:cNvPr>
          <p:cNvSpPr txBox="1"/>
          <p:nvPr/>
        </p:nvSpPr>
        <p:spPr>
          <a:xfrm>
            <a:off x="5857462" y="2769703"/>
            <a:ext cx="1744848" cy="1754326"/>
          </a:xfrm>
          <a:prstGeom prst="rect">
            <a:avLst/>
          </a:prstGeom>
          <a:noFill/>
        </p:spPr>
        <p:txBody>
          <a:bodyPr wrap="square" rtlCol="0">
            <a:spAutoFit/>
          </a:bodyPr>
          <a:lstStyle/>
          <a:p>
            <a:r>
              <a:rPr lang="nl-NL" sz="1800">
                <a:solidFill>
                  <a:schemeClr val="bg1"/>
                </a:solidFill>
              </a:rPr>
              <a:t>marshmallow </a:t>
            </a:r>
            <a:r>
              <a:rPr lang="nl-NL" sz="1800" err="1">
                <a:solidFill>
                  <a:schemeClr val="bg1"/>
                </a:solidFill>
              </a:rPr>
              <a:t>challenge</a:t>
            </a:r>
            <a:r>
              <a:rPr lang="nl-NL" sz="1800">
                <a:solidFill>
                  <a:schemeClr val="bg1"/>
                </a:solidFill>
              </a:rPr>
              <a:t>                                                                                                                                  </a:t>
            </a:r>
            <a:r>
              <a:rPr lang="nl-NL" sz="1050">
                <a:solidFill>
                  <a:schemeClr val="bg1"/>
                </a:solidFill>
              </a:rPr>
              <a:t> </a:t>
            </a:r>
            <a:endParaRPr lang="nl-NL">
              <a:solidFill>
                <a:schemeClr val="bg1"/>
              </a:solidFill>
            </a:endParaRPr>
          </a:p>
        </p:txBody>
      </p:sp>
      <p:pic>
        <p:nvPicPr>
          <p:cNvPr id="16" name="Audio 15">
            <a:hlinkClick r:id="" action="ppaction://media"/>
            <a:extLst>
              <a:ext uri="{FF2B5EF4-FFF2-40B4-BE49-F238E27FC236}">
                <a16:creationId xmlns:a16="http://schemas.microsoft.com/office/drawing/2014/main" id="{601E2930-CF6A-6691-846E-0296CABE3B43}"/>
              </a:ext>
            </a:extLst>
          </p:cNvPr>
          <p:cNvPicPr>
            <a:picLocks noChangeAspect="1"/>
          </p:cNvPicPr>
          <p:nvPr>
            <a:audioFile r:link="rId3"/>
            <p:extLst>
              <p:ext uri="{DAA4B4D4-6D71-4841-9C94-3DE7FCFB9230}">
                <p14:media xmlns:p14="http://schemas.microsoft.com/office/powerpoint/2010/main" r:embed="rId2"/>
              </p:ext>
            </p:extLst>
          </p:nvPr>
        </p:nvPicPr>
        <p:blipFill>
          <a:blip r:embed="rId13"/>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833773525"/>
      </p:ext>
    </p:extLst>
  </p:cSld>
  <p:clrMapOvr>
    <a:masterClrMapping/>
  </p:clrMapOvr>
  <mc:AlternateContent xmlns:mc="http://schemas.openxmlformats.org/markup-compatibility/2006" xmlns:p14="http://schemas.microsoft.com/office/powerpoint/2010/main">
    <mc:Choice Requires="p14">
      <p:transition spd="slow" p14:dur="1500" advTm="27199">
        <p:split orient="vert"/>
      </p:transition>
    </mc:Choice>
    <mc:Fallback xmlns="">
      <p:transition spd="slow" advTm="27199">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75E1D826-BE89-A887-2483-6B8283625E0A}"/>
              </a:ext>
            </a:extLst>
          </p:cNvPr>
          <p:cNvSpPr/>
          <p:nvPr/>
        </p:nvSpPr>
        <p:spPr>
          <a:xfrm rot="-120000">
            <a:off x="5364" y="-46467"/>
            <a:ext cx="8130128" cy="687876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5">
            <a:extLst>
              <a:ext uri="{FF2B5EF4-FFF2-40B4-BE49-F238E27FC236}">
                <a16:creationId xmlns:a16="http://schemas.microsoft.com/office/drawing/2014/main" id="{229BC7DC-43D6-4E85-0100-FFA037BDFCE0}"/>
              </a:ext>
            </a:extLst>
          </p:cNvPr>
          <p:cNvPicPr>
            <a:picLocks noGrp="1" noChangeAspect="1"/>
          </p:cNvPicPr>
          <p:nvPr>
            <p:ph type="pic" idx="1"/>
          </p:nvPr>
        </p:nvPicPr>
        <p:blipFill rotWithShape="1">
          <a:blip r:embed="rId4"/>
          <a:srcRect t="18905" b="18905"/>
          <a:stretch/>
        </p:blipFill>
        <p:spPr>
          <a:xfrm>
            <a:off x="1684588" y="759057"/>
            <a:ext cx="4899774" cy="5267735"/>
          </a:xfrm>
        </p:spPr>
      </p:pic>
      <p:sp>
        <p:nvSpPr>
          <p:cNvPr id="3" name="Titel 2">
            <a:extLst>
              <a:ext uri="{FF2B5EF4-FFF2-40B4-BE49-F238E27FC236}">
                <a16:creationId xmlns:a16="http://schemas.microsoft.com/office/drawing/2014/main" id="{5F208878-34E3-AC26-BD2A-B10F59365861}"/>
              </a:ext>
            </a:extLst>
          </p:cNvPr>
          <p:cNvSpPr>
            <a:spLocks noGrp="1"/>
          </p:cNvSpPr>
          <p:nvPr>
            <p:ph type="title"/>
          </p:nvPr>
        </p:nvSpPr>
        <p:spPr/>
        <p:txBody>
          <a:bodyPr/>
          <a:lstStyle/>
          <a:p>
            <a:r>
              <a:rPr lang="nl-NL"/>
              <a:t>Uithoorn busstation</a:t>
            </a:r>
          </a:p>
        </p:txBody>
      </p:sp>
      <p:sp>
        <p:nvSpPr>
          <p:cNvPr id="4" name="Tijdelijke aanduiding voor tekst 3">
            <a:extLst>
              <a:ext uri="{FF2B5EF4-FFF2-40B4-BE49-F238E27FC236}">
                <a16:creationId xmlns:a16="http://schemas.microsoft.com/office/drawing/2014/main" id="{85A8C9A5-8D9C-704A-A250-AB1376E5C8E5}"/>
              </a:ext>
            </a:extLst>
          </p:cNvPr>
          <p:cNvSpPr>
            <a:spLocks noGrp="1"/>
          </p:cNvSpPr>
          <p:nvPr>
            <p:ph type="body" sz="half" idx="2"/>
          </p:nvPr>
        </p:nvSpPr>
        <p:spPr/>
        <p:txBody>
          <a:bodyPr/>
          <a:lstStyle/>
          <a:p>
            <a:r>
              <a:rPr lang="nl-NL" dirty="0"/>
              <a:t>Er is veel technologie,</a:t>
            </a:r>
          </a:p>
          <a:p>
            <a:r>
              <a:rPr lang="nl-NL" dirty="0"/>
              <a:t>In en rond om het busstation.</a:t>
            </a:r>
          </a:p>
          <a:p>
            <a:r>
              <a:rPr lang="nl-NL" dirty="0"/>
              <a:t>Ze zijn namelijk aan het bouwen. </a:t>
            </a:r>
          </a:p>
          <a:p>
            <a:endParaRPr lang="nl-NL" dirty="0"/>
          </a:p>
        </p:txBody>
      </p:sp>
      <p:pic>
        <p:nvPicPr>
          <p:cNvPr id="30" name="Audio 29">
            <a:hlinkClick r:id="" action="ppaction://media"/>
            <a:extLst>
              <a:ext uri="{FF2B5EF4-FFF2-40B4-BE49-F238E27FC236}">
                <a16:creationId xmlns:a16="http://schemas.microsoft.com/office/drawing/2014/main" id="{FD5D66BE-D516-6CED-EEF5-29E238DA08B7}"/>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99396" t="-90625" r="-199396" b="-90625"/>
          <a:stretch>
            <a:fillRect/>
          </a:stretch>
        </p:blipFill>
        <p:spPr>
          <a:xfrm>
            <a:off x="9147683" y="5143500"/>
            <a:ext cx="3040633" cy="1714500"/>
          </a:xfrm>
          <a:prstGeom prst="rect">
            <a:avLst/>
          </a:prstGeom>
        </p:spPr>
      </p:pic>
    </p:spTree>
    <p:extLst>
      <p:ext uri="{BB962C8B-B14F-4D97-AF65-F5344CB8AC3E}">
        <p14:creationId xmlns:p14="http://schemas.microsoft.com/office/powerpoint/2010/main" val="1216295141"/>
      </p:ext>
    </p:extLst>
  </p:cSld>
  <p:clrMapOvr>
    <a:masterClrMapping/>
  </p:clrMapOvr>
  <mc:AlternateContent xmlns:mc="http://schemas.openxmlformats.org/markup-compatibility/2006" xmlns:p14="http://schemas.microsoft.com/office/powerpoint/2010/main">
    <mc:Choice Requires="p14">
      <p:transition spd="slow" p14:dur="1500" advTm="49222">
        <p:split orient="vert"/>
      </p:transition>
    </mc:Choice>
    <mc:Fallback xmlns="">
      <p:transition spd="slow" advTm="49222">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0"/>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7BC7C39-6416-B82F-C148-6EAE0626059E}"/>
              </a:ext>
            </a:extLst>
          </p:cNvPr>
          <p:cNvSpPr>
            <a:spLocks noGrp="1"/>
          </p:cNvSpPr>
          <p:nvPr>
            <p:ph type="title"/>
          </p:nvPr>
        </p:nvSpPr>
        <p:spPr>
          <a:xfrm>
            <a:off x="8458200" y="607392"/>
            <a:ext cx="3161963" cy="1645920"/>
          </a:xfrm>
        </p:spPr>
        <p:txBody>
          <a:bodyPr anchor="b">
            <a:normAutofit/>
          </a:bodyPr>
          <a:lstStyle/>
          <a:p>
            <a:r>
              <a:rPr lang="nl-NL"/>
              <a:t>De </a:t>
            </a:r>
            <a:r>
              <a:rPr lang="nl-NL" err="1"/>
              <a:t>busbrug</a:t>
            </a:r>
            <a:endParaRPr lang="nl-NL"/>
          </a:p>
        </p:txBody>
      </p:sp>
      <p:pic>
        <p:nvPicPr>
          <p:cNvPr id="5" name="Picture 5">
            <a:extLst>
              <a:ext uri="{FF2B5EF4-FFF2-40B4-BE49-F238E27FC236}">
                <a16:creationId xmlns:a16="http://schemas.microsoft.com/office/drawing/2014/main" id="{F1763FC2-C4C1-D587-1813-AA3D837EBE47}"/>
              </a:ext>
            </a:extLst>
          </p:cNvPr>
          <p:cNvPicPr>
            <a:picLocks noGrp="1" noChangeAspect="1"/>
          </p:cNvPicPr>
          <p:nvPr>
            <p:ph idx="1"/>
          </p:nvPr>
        </p:nvPicPr>
        <p:blipFill rotWithShape="1">
          <a:blip r:embed="rId4"/>
          <a:srcRect t="39970" b="16280"/>
          <a:stretch/>
        </p:blipFill>
        <p:spPr>
          <a:xfrm>
            <a:off x="685800" y="609600"/>
            <a:ext cx="6858000" cy="5334000"/>
          </a:xfrm>
          <a:noFill/>
        </p:spPr>
      </p:pic>
      <p:sp>
        <p:nvSpPr>
          <p:cNvPr id="10" name="Text Placeholder 3">
            <a:extLst>
              <a:ext uri="{FF2B5EF4-FFF2-40B4-BE49-F238E27FC236}">
                <a16:creationId xmlns:a16="http://schemas.microsoft.com/office/drawing/2014/main" id="{0BF19FF7-1028-B89D-B4DF-E3E6682C9A97}"/>
              </a:ext>
            </a:extLst>
          </p:cNvPr>
          <p:cNvSpPr>
            <a:spLocks noGrp="1"/>
          </p:cNvSpPr>
          <p:nvPr>
            <p:ph type="body" sz="half" idx="2"/>
          </p:nvPr>
        </p:nvSpPr>
        <p:spPr>
          <a:xfrm>
            <a:off x="8458200" y="2336800"/>
            <a:ext cx="3161963" cy="3606800"/>
          </a:xfrm>
        </p:spPr>
        <p:txBody>
          <a:bodyPr/>
          <a:lstStyle/>
          <a:p>
            <a:endParaRPr lang="en-US"/>
          </a:p>
        </p:txBody>
      </p:sp>
      <p:pic>
        <p:nvPicPr>
          <p:cNvPr id="25" name="Audio 24">
            <a:hlinkClick r:id="" action="ppaction://media"/>
            <a:extLst>
              <a:ext uri="{FF2B5EF4-FFF2-40B4-BE49-F238E27FC236}">
                <a16:creationId xmlns:a16="http://schemas.microsoft.com/office/drawing/2014/main" id="{99FC87BA-3CF0-8BEF-5240-2E7590F2BC1A}"/>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99396" t="-90625" r="-199396" b="-90625"/>
          <a:stretch>
            <a:fillRect/>
          </a:stretch>
        </p:blipFill>
        <p:spPr>
          <a:xfrm>
            <a:off x="9147683" y="5143500"/>
            <a:ext cx="3040633" cy="1714500"/>
          </a:xfrm>
          <a:prstGeom prst="rect">
            <a:avLst/>
          </a:prstGeom>
        </p:spPr>
      </p:pic>
    </p:spTree>
    <p:extLst>
      <p:ext uri="{BB962C8B-B14F-4D97-AF65-F5344CB8AC3E}">
        <p14:creationId xmlns:p14="http://schemas.microsoft.com/office/powerpoint/2010/main" val="1564257261"/>
      </p:ext>
    </p:extLst>
  </p:cSld>
  <p:clrMapOvr>
    <a:masterClrMapping/>
  </p:clrMapOvr>
  <mc:AlternateContent xmlns:mc="http://schemas.openxmlformats.org/markup-compatibility/2006" xmlns:p14="http://schemas.microsoft.com/office/powerpoint/2010/main">
    <mc:Choice Requires="p14">
      <p:transition spd="slow" p14:dur="1500" advTm="41866">
        <p:split orient="vert"/>
      </p:transition>
    </mc:Choice>
    <mc:Fallback xmlns="">
      <p:transition spd="slow" advTm="41866">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4929AC4F-E87B-281E-DDC0-073A2DB4037A}"/>
              </a:ext>
            </a:extLst>
          </p:cNvPr>
          <p:cNvSpPr>
            <a:spLocks noGrp="1"/>
          </p:cNvSpPr>
          <p:nvPr>
            <p:ph type="title"/>
          </p:nvPr>
        </p:nvSpPr>
        <p:spPr>
          <a:xfrm>
            <a:off x="8458200" y="607392"/>
            <a:ext cx="3161963" cy="1645920"/>
          </a:xfrm>
        </p:spPr>
        <p:txBody>
          <a:bodyPr anchor="b">
            <a:normAutofit/>
          </a:bodyPr>
          <a:lstStyle/>
          <a:p>
            <a:r>
              <a:rPr lang="nl-NL"/>
              <a:t>Tankstation Tango </a:t>
            </a:r>
          </a:p>
        </p:txBody>
      </p:sp>
      <p:pic>
        <p:nvPicPr>
          <p:cNvPr id="5" name="Picture 5">
            <a:extLst>
              <a:ext uri="{FF2B5EF4-FFF2-40B4-BE49-F238E27FC236}">
                <a16:creationId xmlns:a16="http://schemas.microsoft.com/office/drawing/2014/main" id="{D378AD71-7A8D-75C3-2B3E-6FE8F6DEC83C}"/>
              </a:ext>
            </a:extLst>
          </p:cNvPr>
          <p:cNvPicPr>
            <a:picLocks noGrp="1" noChangeAspect="1"/>
          </p:cNvPicPr>
          <p:nvPr>
            <p:ph idx="1"/>
          </p:nvPr>
        </p:nvPicPr>
        <p:blipFill rotWithShape="1">
          <a:blip r:embed="rId4"/>
          <a:srcRect t="30449" b="25801"/>
          <a:stretch/>
        </p:blipFill>
        <p:spPr>
          <a:xfrm>
            <a:off x="685800" y="609600"/>
            <a:ext cx="6858000" cy="5334000"/>
          </a:xfrm>
          <a:noFill/>
        </p:spPr>
      </p:pic>
      <p:sp>
        <p:nvSpPr>
          <p:cNvPr id="10" name="Text Placeholder 3">
            <a:extLst>
              <a:ext uri="{FF2B5EF4-FFF2-40B4-BE49-F238E27FC236}">
                <a16:creationId xmlns:a16="http://schemas.microsoft.com/office/drawing/2014/main" id="{B886ADC6-A4BF-5D63-C0C7-5F02278838D5}"/>
              </a:ext>
            </a:extLst>
          </p:cNvPr>
          <p:cNvSpPr>
            <a:spLocks noGrp="1"/>
          </p:cNvSpPr>
          <p:nvPr>
            <p:ph type="body" sz="half" idx="2"/>
          </p:nvPr>
        </p:nvSpPr>
        <p:spPr>
          <a:xfrm>
            <a:off x="8458200" y="2336800"/>
            <a:ext cx="3161963" cy="3606800"/>
          </a:xfrm>
        </p:spPr>
        <p:txBody>
          <a:bodyPr/>
          <a:lstStyle/>
          <a:p>
            <a:r>
              <a:rPr lang="en-US" dirty="0" err="1"/>
              <a:t>Hij</a:t>
            </a:r>
            <a:r>
              <a:rPr lang="en-US" dirty="0"/>
              <a:t> </a:t>
            </a:r>
            <a:r>
              <a:rPr lang="en-US" dirty="0" err="1"/>
              <a:t>staat</a:t>
            </a:r>
            <a:r>
              <a:rPr lang="en-US" dirty="0"/>
              <a:t> </a:t>
            </a:r>
            <a:r>
              <a:rPr lang="en-US" dirty="0" err="1"/>
              <a:t>vlak</a:t>
            </a:r>
            <a:r>
              <a:rPr lang="en-US" dirty="0"/>
              <a:t> </a:t>
            </a:r>
            <a:r>
              <a:rPr lang="en-US" dirty="0" err="1"/>
              <a:t>bij</a:t>
            </a:r>
            <a:r>
              <a:rPr lang="en-US" dirty="0"/>
              <a:t> </a:t>
            </a:r>
            <a:r>
              <a:rPr lang="en-US" dirty="0" err="1"/>
              <a:t>een</a:t>
            </a:r>
            <a:r>
              <a:rPr lang="en-US" dirty="0"/>
              <a:t> </a:t>
            </a:r>
            <a:r>
              <a:rPr lang="nl-NL" sz="1800" dirty="0">
                <a:effectLst/>
                <a:latin typeface="Calibri" panose="020F0502020204030204" pitchFamily="34" charset="0"/>
                <a:ea typeface="Calibri" panose="020F0502020204030204" pitchFamily="34" charset="0"/>
                <a:cs typeface="Arial" panose="020B0604020202020204" pitchFamily="34" charset="0"/>
              </a:rPr>
              <a:t>industrieterrein. </a:t>
            </a:r>
          </a:p>
          <a:p>
            <a:r>
              <a:rPr lang="nl-NL" dirty="0">
                <a:latin typeface="Calibri" panose="020F0502020204030204" pitchFamily="34" charset="0"/>
                <a:cs typeface="Arial" panose="020B0604020202020204" pitchFamily="34" charset="0"/>
              </a:rPr>
              <a:t>Veel technologie te vinden. </a:t>
            </a:r>
            <a:endParaRPr lang="en-US" dirty="0"/>
          </a:p>
        </p:txBody>
      </p:sp>
      <p:pic>
        <p:nvPicPr>
          <p:cNvPr id="9" name="Audio 8">
            <a:hlinkClick r:id="" action="ppaction://media"/>
            <a:extLst>
              <a:ext uri="{FF2B5EF4-FFF2-40B4-BE49-F238E27FC236}">
                <a16:creationId xmlns:a16="http://schemas.microsoft.com/office/drawing/2014/main" id="{80B2C177-F6C2-A94F-A519-2C225DAC52E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587794565"/>
      </p:ext>
    </p:extLst>
  </p:cSld>
  <p:clrMapOvr>
    <a:masterClrMapping/>
  </p:clrMapOvr>
  <mc:AlternateContent xmlns:mc="http://schemas.openxmlformats.org/markup-compatibility/2006" xmlns:p14="http://schemas.microsoft.com/office/powerpoint/2010/main">
    <mc:Choice Requires="p14">
      <p:transition spd="slow" p14:dur="1500" advTm="23598">
        <p:split orient="vert"/>
      </p:transition>
    </mc:Choice>
    <mc:Fallback xmlns="">
      <p:transition spd="slow" advTm="23598">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a:extLst>
              <a:ext uri="{FF2B5EF4-FFF2-40B4-BE49-F238E27FC236}">
                <a16:creationId xmlns:a16="http://schemas.microsoft.com/office/drawing/2014/main" id="{3BFA1003-DB98-1530-BBB8-48F692B2D71B}"/>
              </a:ext>
            </a:extLst>
          </p:cNvPr>
          <p:cNvPicPr>
            <a:picLocks noGrp="1" noChangeAspect="1"/>
          </p:cNvPicPr>
          <p:nvPr>
            <p:ph type="pic" idx="1"/>
          </p:nvPr>
        </p:nvPicPr>
        <p:blipFill rotWithShape="1">
          <a:blip r:embed="rId5"/>
          <a:srcRect t="29361" r="1" b="13418"/>
          <a:stretch/>
        </p:blipFill>
        <p:spPr>
          <a:xfrm>
            <a:off x="228599" y="237744"/>
            <a:ext cx="7696201" cy="6382512"/>
          </a:xfrm>
          <a:noFill/>
        </p:spPr>
      </p:pic>
      <p:sp>
        <p:nvSpPr>
          <p:cNvPr id="2" name="Titel 1">
            <a:extLst>
              <a:ext uri="{FF2B5EF4-FFF2-40B4-BE49-F238E27FC236}">
                <a16:creationId xmlns:a16="http://schemas.microsoft.com/office/drawing/2014/main" id="{F5B6543C-9808-AEA5-9254-AAB30DD82F7E}"/>
              </a:ext>
            </a:extLst>
          </p:cNvPr>
          <p:cNvSpPr>
            <a:spLocks noGrp="1"/>
          </p:cNvSpPr>
          <p:nvPr>
            <p:ph type="title"/>
          </p:nvPr>
        </p:nvSpPr>
        <p:spPr>
          <a:xfrm>
            <a:off x="8477250" y="603504"/>
            <a:ext cx="3144774" cy="1645920"/>
          </a:xfrm>
        </p:spPr>
        <p:txBody>
          <a:bodyPr anchor="b">
            <a:normAutofit/>
          </a:bodyPr>
          <a:lstStyle/>
          <a:p>
            <a:r>
              <a:rPr lang="nl-NL"/>
              <a:t>Het Hoge Heem</a:t>
            </a:r>
          </a:p>
        </p:txBody>
      </p:sp>
      <p:sp>
        <p:nvSpPr>
          <p:cNvPr id="10" name="Text Placeholder 3">
            <a:extLst>
              <a:ext uri="{FF2B5EF4-FFF2-40B4-BE49-F238E27FC236}">
                <a16:creationId xmlns:a16="http://schemas.microsoft.com/office/drawing/2014/main" id="{D7CCCEEA-2D2E-27D8-9D17-CBE2BB4B8936}"/>
              </a:ext>
            </a:extLst>
          </p:cNvPr>
          <p:cNvSpPr>
            <a:spLocks noGrp="1"/>
          </p:cNvSpPr>
          <p:nvPr>
            <p:ph type="body" sz="half" idx="2"/>
          </p:nvPr>
        </p:nvSpPr>
        <p:spPr>
          <a:xfrm>
            <a:off x="8477250" y="2386584"/>
            <a:ext cx="3144774" cy="3511296"/>
          </a:xfrm>
        </p:spPr>
        <p:txBody>
          <a:bodyPr/>
          <a:lstStyle/>
          <a:p>
            <a:r>
              <a:rPr lang="en-US" dirty="0" err="1"/>
              <a:t>Beardenthehuis</a:t>
            </a:r>
            <a:r>
              <a:rPr lang="en-US"/>
              <a:t> </a:t>
            </a:r>
          </a:p>
          <a:p>
            <a:endParaRPr lang="en-US" dirty="0"/>
          </a:p>
        </p:txBody>
      </p:sp>
      <p:pic>
        <p:nvPicPr>
          <p:cNvPr id="17" name="Audio 16">
            <a:hlinkClick r:id="" action="ppaction://media"/>
            <a:extLst>
              <a:ext uri="{FF2B5EF4-FFF2-40B4-BE49-F238E27FC236}">
                <a16:creationId xmlns:a16="http://schemas.microsoft.com/office/drawing/2014/main" id="{E5475AE6-9967-55FA-5A0C-8CA46AC32FA3}"/>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99396" t="-90625" r="-199396" b="-90625"/>
          <a:stretch>
            <a:fillRect/>
          </a:stretch>
        </p:blipFill>
        <p:spPr>
          <a:xfrm>
            <a:off x="9147683" y="5143500"/>
            <a:ext cx="3040633" cy="1714500"/>
          </a:xfrm>
          <a:prstGeom prst="rect">
            <a:avLst/>
          </a:prstGeom>
        </p:spPr>
      </p:pic>
    </p:spTree>
    <p:extLst>
      <p:ext uri="{BB962C8B-B14F-4D97-AF65-F5344CB8AC3E}">
        <p14:creationId xmlns:p14="http://schemas.microsoft.com/office/powerpoint/2010/main" val="2736158676"/>
      </p:ext>
    </p:extLst>
  </p:cSld>
  <p:clrMapOvr>
    <a:masterClrMapping/>
  </p:clrMapOvr>
  <mc:AlternateContent xmlns:mc="http://schemas.openxmlformats.org/markup-compatibility/2006" xmlns:p14="http://schemas.microsoft.com/office/powerpoint/2010/main">
    <mc:Choice Requires="p14">
      <p:transition spd="slow" p14:dur="1500" advTm="31525">
        <p:split orient="vert"/>
      </p:transition>
    </mc:Choice>
    <mc:Fallback xmlns="">
      <p:transition spd="slow" advTm="31525">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a:extLst>
              <a:ext uri="{FF2B5EF4-FFF2-40B4-BE49-F238E27FC236}">
                <a16:creationId xmlns:a16="http://schemas.microsoft.com/office/drawing/2014/main" id="{85EF2BF9-2DD7-D7D4-7657-DEA0443341E3}"/>
              </a:ext>
            </a:extLst>
          </p:cNvPr>
          <p:cNvPicPr>
            <a:picLocks noGrp="1" noChangeAspect="1"/>
          </p:cNvPicPr>
          <p:nvPr>
            <p:ph type="pic" idx="1"/>
          </p:nvPr>
        </p:nvPicPr>
        <p:blipFill rotWithShape="1">
          <a:blip r:embed="rId2"/>
          <a:srcRect t="18951" b="18951"/>
          <a:stretch/>
        </p:blipFill>
        <p:spPr>
          <a:xfrm>
            <a:off x="419520" y="267283"/>
            <a:ext cx="2737915" cy="3355425"/>
          </a:xfrm>
        </p:spPr>
      </p:pic>
      <p:sp>
        <p:nvSpPr>
          <p:cNvPr id="3" name="Title 2">
            <a:extLst>
              <a:ext uri="{FF2B5EF4-FFF2-40B4-BE49-F238E27FC236}">
                <a16:creationId xmlns:a16="http://schemas.microsoft.com/office/drawing/2014/main" id="{7457F5F8-784A-C2B9-56DD-202494289632}"/>
              </a:ext>
            </a:extLst>
          </p:cNvPr>
          <p:cNvSpPr>
            <a:spLocks noGrp="1"/>
          </p:cNvSpPr>
          <p:nvPr>
            <p:ph type="title"/>
          </p:nvPr>
        </p:nvSpPr>
        <p:spPr/>
        <p:txBody>
          <a:bodyPr/>
          <a:lstStyle/>
          <a:p>
            <a:r>
              <a:rPr lang="en-US" dirty="0" err="1"/>
              <a:t>Marmallow</a:t>
            </a:r>
            <a:r>
              <a:rPr lang="en-US" dirty="0"/>
              <a:t> challenge</a:t>
            </a:r>
          </a:p>
        </p:txBody>
      </p:sp>
      <p:sp>
        <p:nvSpPr>
          <p:cNvPr id="4" name="Text Placeholder 3">
            <a:extLst>
              <a:ext uri="{FF2B5EF4-FFF2-40B4-BE49-F238E27FC236}">
                <a16:creationId xmlns:a16="http://schemas.microsoft.com/office/drawing/2014/main" id="{169D4654-F78F-CD4D-880E-200B78388748}"/>
              </a:ext>
            </a:extLst>
          </p:cNvPr>
          <p:cNvSpPr>
            <a:spLocks noGrp="1"/>
          </p:cNvSpPr>
          <p:nvPr>
            <p:ph type="body" sz="half" idx="2"/>
          </p:nvPr>
        </p:nvSpPr>
        <p:spPr/>
        <p:txBody>
          <a:bodyPr/>
          <a:lstStyle/>
          <a:p>
            <a:endParaRPr lang="en-US"/>
          </a:p>
        </p:txBody>
      </p:sp>
      <p:pic>
        <p:nvPicPr>
          <p:cNvPr id="6" name="Picture 6">
            <a:extLst>
              <a:ext uri="{FF2B5EF4-FFF2-40B4-BE49-F238E27FC236}">
                <a16:creationId xmlns:a16="http://schemas.microsoft.com/office/drawing/2014/main" id="{0D7636E7-44A0-FF3C-639D-B6F1AAD16983}"/>
              </a:ext>
            </a:extLst>
          </p:cNvPr>
          <p:cNvPicPr>
            <a:picLocks noChangeAspect="1"/>
          </p:cNvPicPr>
          <p:nvPr/>
        </p:nvPicPr>
        <p:blipFill>
          <a:blip r:embed="rId3"/>
          <a:stretch>
            <a:fillRect/>
          </a:stretch>
        </p:blipFill>
        <p:spPr>
          <a:xfrm>
            <a:off x="4786092" y="2846475"/>
            <a:ext cx="2743200" cy="3663051"/>
          </a:xfrm>
          <a:prstGeom prst="rect">
            <a:avLst/>
          </a:prstGeom>
        </p:spPr>
      </p:pic>
      <p:sp>
        <p:nvSpPr>
          <p:cNvPr id="7" name="Star: 5 Points 6">
            <a:extLst>
              <a:ext uri="{FF2B5EF4-FFF2-40B4-BE49-F238E27FC236}">
                <a16:creationId xmlns:a16="http://schemas.microsoft.com/office/drawing/2014/main" id="{A6D3BBF1-0075-E683-969F-B5388D043D33}"/>
              </a:ext>
            </a:extLst>
          </p:cNvPr>
          <p:cNvSpPr/>
          <p:nvPr/>
        </p:nvSpPr>
        <p:spPr>
          <a:xfrm>
            <a:off x="4779818" y="270165"/>
            <a:ext cx="2743199" cy="225829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miley Face 7">
            <a:extLst>
              <a:ext uri="{FF2B5EF4-FFF2-40B4-BE49-F238E27FC236}">
                <a16:creationId xmlns:a16="http://schemas.microsoft.com/office/drawing/2014/main" id="{D47DA6DA-7CEB-1115-33BC-571F7D1660CA}"/>
              </a:ext>
            </a:extLst>
          </p:cNvPr>
          <p:cNvSpPr/>
          <p:nvPr/>
        </p:nvSpPr>
        <p:spPr>
          <a:xfrm>
            <a:off x="710912" y="3932093"/>
            <a:ext cx="2951018" cy="25908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7351624"/>
      </p:ext>
    </p:extLst>
  </p:cSld>
  <p:clrMapOvr>
    <a:masterClrMapping/>
  </p:clrMapOvr>
  <mc:AlternateContent xmlns:mc="http://schemas.openxmlformats.org/markup-compatibility/2006" xmlns:p14="http://schemas.microsoft.com/office/powerpoint/2010/main">
    <mc:Choice Requires="p14">
      <p:transition spd="slow" p14:dur="1500" advTm="31">
        <p:split orient="vert"/>
      </p:transition>
    </mc:Choice>
    <mc:Fallback xmlns="">
      <p:transition spd="slow" advTm="31">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F64D89-70DE-40B5-36DD-50313B2E5EE8}"/>
              </a:ext>
            </a:extLst>
          </p:cNvPr>
          <p:cNvSpPr>
            <a:spLocks noGrp="1"/>
          </p:cNvSpPr>
          <p:nvPr>
            <p:ph type="ctrTitle"/>
          </p:nvPr>
        </p:nvSpPr>
        <p:spPr/>
        <p:txBody>
          <a:bodyPr/>
          <a:lstStyle/>
          <a:p>
            <a:r>
              <a:rPr lang="nl-NL"/>
              <a:t>Het einde.</a:t>
            </a:r>
          </a:p>
        </p:txBody>
      </p:sp>
      <p:sp>
        <p:nvSpPr>
          <p:cNvPr id="3" name="Ondertitel 2">
            <a:extLst>
              <a:ext uri="{FF2B5EF4-FFF2-40B4-BE49-F238E27FC236}">
                <a16:creationId xmlns:a16="http://schemas.microsoft.com/office/drawing/2014/main" id="{BF1A21F9-F914-AB6A-9A8D-D873BED1BC8D}"/>
              </a:ext>
            </a:extLst>
          </p:cNvPr>
          <p:cNvSpPr>
            <a:spLocks noGrp="1"/>
          </p:cNvSpPr>
          <p:nvPr>
            <p:ph type="subTitle" idx="1"/>
          </p:nvPr>
        </p:nvSpPr>
        <p:spPr/>
        <p:txBody>
          <a:bodyPr/>
          <a:lstStyle/>
          <a:p>
            <a:endParaRPr lang="nl-NL"/>
          </a:p>
        </p:txBody>
      </p:sp>
    </p:spTree>
    <p:extLst>
      <p:ext uri="{BB962C8B-B14F-4D97-AF65-F5344CB8AC3E}">
        <p14:creationId xmlns:p14="http://schemas.microsoft.com/office/powerpoint/2010/main" val="32679361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VTI">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Savon">
      <a:majorFont>
        <a:latin typeface="Sagona ExtraLight"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Sagona Book"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Office_44285792_TF78829772" id="{1ACC7A80-6683-4247-8DB9-727273E0ABB9}" vid="{4A3EA632-D5B8-4208-A263-7CAC99A293C2}"/>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themeOverride>
</file>

<file path=ppt/theme/themeOverride2.xml><?xml version="1.0" encoding="utf-8"?>
<a:themeOverride xmlns:a="http://schemas.openxmlformats.org/drawingml/2006/main">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25881733-dff1-4651-873e-e0bcbf4a10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591744DDFBCA645A0019911D4431565" ma:contentTypeVersion="12" ma:contentTypeDescription="Een nieuw document maken." ma:contentTypeScope="" ma:versionID="6c69857164f2a96ecba19a6f12359480">
  <xsd:schema xmlns:xsd="http://www.w3.org/2001/XMLSchema" xmlns:xs="http://www.w3.org/2001/XMLSchema" xmlns:p="http://schemas.microsoft.com/office/2006/metadata/properties" xmlns:ns3="25881733-dff1-4651-873e-e0bcbf4a107e" xmlns:ns4="3248a371-e1bd-4dae-b41a-c037d3fda144" targetNamespace="http://schemas.microsoft.com/office/2006/metadata/properties" ma:root="true" ma:fieldsID="0cf6106aa4791dff4c117255d880dd1c" ns3:_="" ns4:_="">
    <xsd:import namespace="25881733-dff1-4651-873e-e0bcbf4a107e"/>
    <xsd:import namespace="3248a371-e1bd-4dae-b41a-c037d3fda144"/>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MediaServiceDateTaken" minOccurs="0"/>
                <xsd:element ref="ns3:MediaServiceAuto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881733-dff1-4651-873e-e0bcbf4a107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248a371-e1bd-4dae-b41a-c037d3fda144" elementFormDefault="qualified">
    <xsd:import namespace="http://schemas.microsoft.com/office/2006/documentManagement/types"/>
    <xsd:import namespace="http://schemas.microsoft.com/office/infopath/2007/PartnerControls"/>
    <xsd:element name="SharedWithUsers" ma:index="12"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Gedeeld met details" ma:internalName="SharedWithDetails" ma:readOnly="true">
      <xsd:simpleType>
        <xsd:restriction base="dms:Note">
          <xsd:maxLength value="255"/>
        </xsd:restriction>
      </xsd:simpleType>
    </xsd:element>
    <xsd:element name="SharingHintHash" ma:index="14"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2F3B215-496E-4790-A364-7C1C46DEC771}">
  <ds:schemaRefs>
    <ds:schemaRef ds:uri="http://schemas.microsoft.com/office/2006/documentManagement/types"/>
    <ds:schemaRef ds:uri="http://schemas.microsoft.com/office/infopath/2007/PartnerControls"/>
    <ds:schemaRef ds:uri="http://purl.org/dc/elements/1.1/"/>
    <ds:schemaRef ds:uri="3248a371-e1bd-4dae-b41a-c037d3fda144"/>
    <ds:schemaRef ds:uri="http://schemas.openxmlformats.org/package/2006/metadata/core-properties"/>
    <ds:schemaRef ds:uri="http://purl.org/dc/dcmitype/"/>
    <ds:schemaRef ds:uri="http://purl.org/dc/terms/"/>
    <ds:schemaRef ds:uri="25881733-dff1-4651-873e-e0bcbf4a107e"/>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1EAC3D9F-E1C4-49FB-BAA4-69CDAC18BD04}">
  <ds:schemaRefs>
    <ds:schemaRef ds:uri="25881733-dff1-4651-873e-e0bcbf4a107e"/>
    <ds:schemaRef ds:uri="3248a371-e1bd-4dae-b41a-c037d3fda14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E2713E1-6312-427E-BFCB-C5A5DA30137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{A1BC7648-BBC6-4EDC-8B40-6F43D7C8056E}tf78829772_win32</Template>
  <TotalTime>8</TotalTime>
  <Words>67</Words>
  <Application>Microsoft Office PowerPoint</Application>
  <PresentationFormat>Breedbeeld</PresentationFormat>
  <Paragraphs>23</Paragraphs>
  <Slides>8</Slides>
  <Notes>3</Notes>
  <HiddenSlides>0</HiddenSlides>
  <MMClips>6</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8</vt:i4>
      </vt:variant>
    </vt:vector>
  </HeadingPairs>
  <TitlesOfParts>
    <vt:vector size="13" baseType="lpstr">
      <vt:lpstr>Calibri</vt:lpstr>
      <vt:lpstr>Garamond</vt:lpstr>
      <vt:lpstr>Sagona Book</vt:lpstr>
      <vt:lpstr>Sagona ExtraLight</vt:lpstr>
      <vt:lpstr>SavonVTI</vt:lpstr>
      <vt:lpstr>Technologie</vt:lpstr>
      <vt:lpstr>Vakcollege Thamen.                                                                                                                                     </vt:lpstr>
      <vt:lpstr>Uithoorn busstation</vt:lpstr>
      <vt:lpstr>De busbrug</vt:lpstr>
      <vt:lpstr>Tankstation Tango </vt:lpstr>
      <vt:lpstr>Het Hoge Heem</vt:lpstr>
      <vt:lpstr>Marmallow challenge</vt:lpstr>
      <vt:lpstr>Het einde.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Technologie</dc:title>
  <dc:creator>Rodée de Roos</dc:creator>
  <cp:lastModifiedBy>Rodée de Roos</cp:lastModifiedBy>
  <cp:revision>2</cp:revision>
  <dcterms:created xsi:type="dcterms:W3CDTF">2022-09-13T07:19:05Z</dcterms:created>
  <dcterms:modified xsi:type="dcterms:W3CDTF">2022-09-29T10:25:51Z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0x0101007591744DDFBCA645A0019911D4431565</vt:lpwstr>
  </property>
</Properties>
</file>