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9" r:id="rId5"/>
    <p:sldId id="263" r:id="rId6"/>
    <p:sldId id="260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mil van der Weijden" userId="d5a97714-595f-41f7-a457-b8fe7f3b0d31" providerId="ADAL" clId="{C170478F-7191-4424-AA31-186C21BAAEE9}"/>
    <pc:docChg chg="custSel modSld">
      <pc:chgData name="Emil van der Weijden" userId="d5a97714-595f-41f7-a457-b8fe7f3b0d31" providerId="ADAL" clId="{C170478F-7191-4424-AA31-186C21BAAEE9}" dt="2022-11-01T14:35:27.509" v="265" actId="20577"/>
      <pc:docMkLst>
        <pc:docMk/>
      </pc:docMkLst>
      <pc:sldChg chg="modSp mod">
        <pc:chgData name="Emil van der Weijden" userId="d5a97714-595f-41f7-a457-b8fe7f3b0d31" providerId="ADAL" clId="{C170478F-7191-4424-AA31-186C21BAAEE9}" dt="2022-11-01T14:35:27.509" v="265" actId="20577"/>
        <pc:sldMkLst>
          <pc:docMk/>
          <pc:sldMk cId="3024893213" sldId="256"/>
        </pc:sldMkLst>
        <pc:spChg chg="mod">
          <ac:chgData name="Emil van der Weijden" userId="d5a97714-595f-41f7-a457-b8fe7f3b0d31" providerId="ADAL" clId="{C170478F-7191-4424-AA31-186C21BAAEE9}" dt="2022-11-01T14:31:47.152" v="0" actId="313"/>
          <ac:spMkLst>
            <pc:docMk/>
            <pc:sldMk cId="3024893213" sldId="256"/>
            <ac:spMk id="2" creationId="{00000000-0000-0000-0000-000000000000}"/>
          </ac:spMkLst>
        </pc:spChg>
        <pc:spChg chg="mod">
          <ac:chgData name="Emil van der Weijden" userId="d5a97714-595f-41f7-a457-b8fe7f3b0d31" providerId="ADAL" clId="{C170478F-7191-4424-AA31-186C21BAAEE9}" dt="2022-11-01T14:35:27.509" v="265" actId="20577"/>
          <ac:spMkLst>
            <pc:docMk/>
            <pc:sldMk cId="3024893213" sldId="256"/>
            <ac:spMk id="3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3202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981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7693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40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389150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7671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25427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8688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0824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7993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0233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DD8ED-8008-43A2-B8C9-155F757B0613}" type="datetimeFigureOut">
              <a:rPr lang="nl-NL" smtClean="0"/>
              <a:t>1-11-2022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2B5C4-8E2D-4114-A840-5DD31206E7E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5241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452582"/>
            <a:ext cx="9144000" cy="1911927"/>
          </a:xfrm>
        </p:spPr>
        <p:txBody>
          <a:bodyPr/>
          <a:lstStyle/>
          <a:p>
            <a:r>
              <a:rPr lang="nl-NL" dirty="0"/>
              <a:t>Werkvorm oriëntatie Educatie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2558473"/>
            <a:ext cx="9144000" cy="3768435"/>
          </a:xfrm>
        </p:spPr>
        <p:txBody>
          <a:bodyPr>
            <a:normAutofit/>
          </a:bodyPr>
          <a:lstStyle/>
          <a:p>
            <a:r>
              <a:rPr lang="nl-NL" b="1" dirty="0"/>
              <a:t>Maak een Top 10 Educatie (zie volgende dia’s)</a:t>
            </a:r>
          </a:p>
          <a:p>
            <a:r>
              <a:rPr lang="nl-NL" b="1" dirty="0"/>
              <a:t> </a:t>
            </a:r>
            <a:r>
              <a:rPr lang="nl-NL" b="1" dirty="0" err="1"/>
              <a:t>Nr</a:t>
            </a:r>
            <a:r>
              <a:rPr lang="nl-NL" b="1" dirty="0"/>
              <a:t> 1 is het beste voorbeeld van educatie, nr.10 het slechtste. </a:t>
            </a:r>
          </a:p>
          <a:p>
            <a:r>
              <a:rPr lang="nl-NL" sz="1600" b="1" dirty="0"/>
              <a:t>(dit kan gewoon in de </a:t>
            </a:r>
            <a:r>
              <a:rPr lang="nl-NL" sz="1600" b="1" dirty="0" err="1"/>
              <a:t>powerpoint</a:t>
            </a:r>
            <a:r>
              <a:rPr lang="nl-NL" sz="1600" b="1" dirty="0"/>
              <a:t>, of print deze </a:t>
            </a:r>
            <a:r>
              <a:rPr lang="nl-NL" sz="1600" b="1" dirty="0" err="1"/>
              <a:t>powerpoint</a:t>
            </a:r>
            <a:r>
              <a:rPr lang="nl-NL" sz="1600" b="1" dirty="0"/>
              <a:t> uit)</a:t>
            </a:r>
          </a:p>
          <a:p>
            <a:pPr marL="342900" indent="-342900">
              <a:buFontTx/>
              <a:buChar char="-"/>
            </a:pPr>
            <a:endParaRPr lang="nl-NL" sz="1600" b="1" dirty="0"/>
          </a:p>
          <a:p>
            <a:pPr marL="342900" indent="-342900">
              <a:buFontTx/>
              <a:buChar char="-"/>
            </a:pPr>
            <a:endParaRPr lang="nl-NL" sz="1600" b="1" dirty="0"/>
          </a:p>
          <a:p>
            <a:pPr marL="342900" indent="-342900" algn="l">
              <a:buFont typeface="+mj-lt"/>
              <a:buAutoNum type="arabicPeriod"/>
            </a:pPr>
            <a:r>
              <a:rPr lang="nl-NL" sz="1600" dirty="0"/>
              <a:t>Moet educatie actief of passief zijn? Licht je antwoord toe.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nl-NL" sz="1600" dirty="0"/>
              <a:t>Moet educatie voldoen aan hedendaagse normen en waarden? Licht je antwoord toe.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nl-NL" sz="1600" dirty="0"/>
              <a:t>Hoe sta je tegenover gebruik van levende dieren, of zijn opgezette dieren beter? Licht je antwoord toe.</a:t>
            </a:r>
          </a:p>
          <a:p>
            <a:pPr marL="342900" indent="-342900" algn="l">
              <a:buFont typeface="+mj-lt"/>
              <a:buAutoNum type="arabicPeriod"/>
            </a:pPr>
            <a:r>
              <a:rPr lang="nl-NL" sz="1600" dirty="0"/>
              <a:t>Is een correctie ook educatief? Of moet het altijd positief zijn? Licht </a:t>
            </a:r>
            <a:r>
              <a:rPr lang="nl-NL" sz="1600"/>
              <a:t>je antwoord toe</a:t>
            </a:r>
            <a:r>
              <a:rPr lang="nl-NL" sz="1600" dirty="0"/>
              <a:t>.</a:t>
            </a:r>
          </a:p>
          <a:p>
            <a:pPr marL="342900" indent="-342900">
              <a:buFontTx/>
              <a:buChar char="-"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071" y="122381"/>
            <a:ext cx="2172855" cy="2172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8932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5053" y="288708"/>
            <a:ext cx="8149455" cy="6112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2834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952" y="365125"/>
            <a:ext cx="5936096" cy="5936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469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Geef een zo compleet mogelijke definitie van Educatie</a:t>
            </a:r>
          </a:p>
        </p:txBody>
      </p:sp>
    </p:spTree>
    <p:extLst>
      <p:ext uri="{BB962C8B-B14F-4D97-AF65-F5344CB8AC3E}">
        <p14:creationId xmlns:p14="http://schemas.microsoft.com/office/powerpoint/2010/main" val="6611800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/>
              <a:t>     Waar kom jij educatie tegen in je leven ?</a:t>
            </a:r>
          </a:p>
        </p:txBody>
      </p:sp>
    </p:spTree>
    <p:extLst>
      <p:ext uri="{BB962C8B-B14F-4D97-AF65-F5344CB8AC3E}">
        <p14:creationId xmlns:p14="http://schemas.microsoft.com/office/powerpoint/2010/main" val="4136446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http://izea.net/wp-content/uploads/2015/04/Education-Presenters-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1206" y="365125"/>
            <a:ext cx="7849412" cy="6352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0619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3074" name="Picture 2" descr="Pictu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9016"/>
            <a:ext cx="10407245" cy="581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4663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1818" y="0"/>
            <a:ext cx="6574559" cy="657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236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717" y="581890"/>
            <a:ext cx="8797637" cy="5865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042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5137" y="365125"/>
            <a:ext cx="7949043" cy="5961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140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098" name="Picture 2" descr="Afbeeldingsresultaat voor chimp feeding at the zo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920" y="540615"/>
            <a:ext cx="10166274" cy="5453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4720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30206" y="524595"/>
            <a:ext cx="9579146" cy="5802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41543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6868" y="473797"/>
            <a:ext cx="10096932" cy="5703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41546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125</Words>
  <Application>Microsoft Office PowerPoint</Application>
  <PresentationFormat>Breedbeeld</PresentationFormat>
  <Paragraphs>12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Kantoorthema</vt:lpstr>
      <vt:lpstr>Werkvorm oriëntatie Educatie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Geef een zo compleet mogelijke definitie van Educatie</vt:lpstr>
      <vt:lpstr>     Waar kom jij educatie tegen in je leven ?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Bert Hoeve</dc:creator>
  <cp:lastModifiedBy>Emil van der Weijden</cp:lastModifiedBy>
  <cp:revision>9</cp:revision>
  <dcterms:created xsi:type="dcterms:W3CDTF">2018-11-07T16:56:20Z</dcterms:created>
  <dcterms:modified xsi:type="dcterms:W3CDTF">2022-11-01T14:35:30Z</dcterms:modified>
</cp:coreProperties>
</file>