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0" r:id="rId3"/>
    <p:sldId id="291" r:id="rId4"/>
    <p:sldId id="292" r:id="rId5"/>
    <p:sldId id="293" r:id="rId6"/>
    <p:sldId id="287" r:id="rId7"/>
    <p:sldId id="288" r:id="rId8"/>
    <p:sldId id="289" r:id="rId9"/>
    <p:sldId id="261" r:id="rId10"/>
    <p:sldId id="262" r:id="rId11"/>
    <p:sldId id="263" r:id="rId12"/>
    <p:sldId id="264" r:id="rId13"/>
    <p:sldId id="294" r:id="rId14"/>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AF71174-389D-4081-A9D5-5D35E9B381F1}" v="25" dt="2022-10-28T13:07:05.193"/>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0" autoAdjust="0"/>
    <p:restoredTop sz="94660"/>
  </p:normalViewPr>
  <p:slideViewPr>
    <p:cSldViewPr snapToGrid="0">
      <p:cViewPr varScale="1">
        <p:scale>
          <a:sx n="67" d="100"/>
          <a:sy n="67" d="100"/>
        </p:scale>
        <p:origin x="45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 van der Weijden" userId="d5a97714-595f-41f7-a457-b8fe7f3b0d31" providerId="ADAL" clId="{2AF71174-389D-4081-A9D5-5D35E9B381F1}"/>
    <pc:docChg chg="undo custSel addSld modSld">
      <pc:chgData name="Emil van der Weijden" userId="d5a97714-595f-41f7-a457-b8fe7f3b0d31" providerId="ADAL" clId="{2AF71174-389D-4081-A9D5-5D35E9B381F1}" dt="2022-10-28T13:07:23.843" v="964" actId="1076"/>
      <pc:docMkLst>
        <pc:docMk/>
      </pc:docMkLst>
      <pc:sldChg chg="addSp modSp mod">
        <pc:chgData name="Emil van der Weijden" userId="d5a97714-595f-41f7-a457-b8fe7f3b0d31" providerId="ADAL" clId="{2AF71174-389D-4081-A9D5-5D35E9B381F1}" dt="2022-10-28T12:43:00.429" v="469" actId="14100"/>
        <pc:sldMkLst>
          <pc:docMk/>
          <pc:sldMk cId="3128927356" sldId="256"/>
        </pc:sldMkLst>
        <pc:spChg chg="mod">
          <ac:chgData name="Emil van der Weijden" userId="d5a97714-595f-41f7-a457-b8fe7f3b0d31" providerId="ADAL" clId="{2AF71174-389D-4081-A9D5-5D35E9B381F1}" dt="2022-10-28T12:33:17.467" v="68" actId="20577"/>
          <ac:spMkLst>
            <pc:docMk/>
            <pc:sldMk cId="3128927356" sldId="256"/>
            <ac:spMk id="2" creationId="{00000000-0000-0000-0000-000000000000}"/>
          </ac:spMkLst>
        </pc:spChg>
        <pc:spChg chg="mod">
          <ac:chgData name="Emil van der Weijden" userId="d5a97714-595f-41f7-a457-b8fe7f3b0d31" providerId="ADAL" clId="{2AF71174-389D-4081-A9D5-5D35E9B381F1}" dt="2022-10-28T12:30:15.682" v="1" actId="6549"/>
          <ac:spMkLst>
            <pc:docMk/>
            <pc:sldMk cId="3128927356" sldId="256"/>
            <ac:spMk id="3" creationId="{00000000-0000-0000-0000-000000000000}"/>
          </ac:spMkLst>
        </pc:spChg>
        <pc:picChg chg="add mod">
          <ac:chgData name="Emil van der Weijden" userId="d5a97714-595f-41f7-a457-b8fe7f3b0d31" providerId="ADAL" clId="{2AF71174-389D-4081-A9D5-5D35E9B381F1}" dt="2022-10-28T12:43:00.429" v="469" actId="14100"/>
          <ac:picMkLst>
            <pc:docMk/>
            <pc:sldMk cId="3128927356" sldId="256"/>
            <ac:picMk id="4" creationId="{95B4BAFD-5550-D604-4107-F81EAC0AC871}"/>
          </ac:picMkLst>
        </pc:picChg>
      </pc:sldChg>
      <pc:sldChg chg="addSp delSp modSp mod">
        <pc:chgData name="Emil van der Weijden" userId="d5a97714-595f-41f7-a457-b8fe7f3b0d31" providerId="ADAL" clId="{2AF71174-389D-4081-A9D5-5D35E9B381F1}" dt="2022-10-28T12:53:53.983" v="595" actId="1076"/>
        <pc:sldMkLst>
          <pc:docMk/>
          <pc:sldMk cId="1518135501" sldId="261"/>
        </pc:sldMkLst>
        <pc:spChg chg="mod">
          <ac:chgData name="Emil van der Weijden" userId="d5a97714-595f-41f7-a457-b8fe7f3b0d31" providerId="ADAL" clId="{2AF71174-389D-4081-A9D5-5D35E9B381F1}" dt="2022-10-28T12:31:34.052" v="28" actId="6549"/>
          <ac:spMkLst>
            <pc:docMk/>
            <pc:sldMk cId="1518135501" sldId="261"/>
            <ac:spMk id="2" creationId="{00000000-0000-0000-0000-000000000000}"/>
          </ac:spMkLst>
        </pc:spChg>
        <pc:spChg chg="mod">
          <ac:chgData name="Emil van der Weijden" userId="d5a97714-595f-41f7-a457-b8fe7f3b0d31" providerId="ADAL" clId="{2AF71174-389D-4081-A9D5-5D35E9B381F1}" dt="2022-10-28T12:53:52.460" v="594" actId="14100"/>
          <ac:spMkLst>
            <pc:docMk/>
            <pc:sldMk cId="1518135501" sldId="261"/>
            <ac:spMk id="3" creationId="{00000000-0000-0000-0000-000000000000}"/>
          </ac:spMkLst>
        </pc:spChg>
        <pc:picChg chg="add mod">
          <ac:chgData name="Emil van der Weijden" userId="d5a97714-595f-41f7-a457-b8fe7f3b0d31" providerId="ADAL" clId="{2AF71174-389D-4081-A9D5-5D35E9B381F1}" dt="2022-10-28T12:53:53.983" v="595" actId="1076"/>
          <ac:picMkLst>
            <pc:docMk/>
            <pc:sldMk cId="1518135501" sldId="261"/>
            <ac:picMk id="4" creationId="{2F07863E-8637-78CE-6F23-E477614A60E0}"/>
          </ac:picMkLst>
        </pc:picChg>
        <pc:picChg chg="del">
          <ac:chgData name="Emil van der Weijden" userId="d5a97714-595f-41f7-a457-b8fe7f3b0d31" providerId="ADAL" clId="{2AF71174-389D-4081-A9D5-5D35E9B381F1}" dt="2022-10-28T12:31:38.730" v="30" actId="478"/>
          <ac:picMkLst>
            <pc:docMk/>
            <pc:sldMk cId="1518135501" sldId="261"/>
            <ac:picMk id="2050" creationId="{00000000-0000-0000-0000-000000000000}"/>
          </ac:picMkLst>
        </pc:picChg>
      </pc:sldChg>
      <pc:sldChg chg="addSp delSp modSp mod setBg">
        <pc:chgData name="Emil van der Weijden" userId="d5a97714-595f-41f7-a457-b8fe7f3b0d31" providerId="ADAL" clId="{2AF71174-389D-4081-A9D5-5D35E9B381F1}" dt="2022-10-28T13:02:34.258" v="938" actId="1076"/>
        <pc:sldMkLst>
          <pc:docMk/>
          <pc:sldMk cId="3384902863" sldId="262"/>
        </pc:sldMkLst>
        <pc:spChg chg="mod">
          <ac:chgData name="Emil van der Weijden" userId="d5a97714-595f-41f7-a457-b8fe7f3b0d31" providerId="ADAL" clId="{2AF71174-389D-4081-A9D5-5D35E9B381F1}" dt="2022-10-28T13:02:08.182" v="861" actId="26606"/>
          <ac:spMkLst>
            <pc:docMk/>
            <pc:sldMk cId="3384902863" sldId="262"/>
            <ac:spMk id="2" creationId="{00000000-0000-0000-0000-000000000000}"/>
          </ac:spMkLst>
        </pc:spChg>
        <pc:spChg chg="add del mod">
          <ac:chgData name="Emil van der Weijden" userId="d5a97714-595f-41f7-a457-b8fe7f3b0d31" providerId="ADAL" clId="{2AF71174-389D-4081-A9D5-5D35E9B381F1}" dt="2022-10-28T13:02:23.078" v="937" actId="5793"/>
          <ac:spMkLst>
            <pc:docMk/>
            <pc:sldMk cId="3384902863" sldId="262"/>
            <ac:spMk id="3" creationId="{00000000-0000-0000-0000-000000000000}"/>
          </ac:spMkLst>
        </pc:spChg>
        <pc:spChg chg="add del mod">
          <ac:chgData name="Emil van der Weijden" userId="d5a97714-595f-41f7-a457-b8fe7f3b0d31" providerId="ADAL" clId="{2AF71174-389D-4081-A9D5-5D35E9B381F1}" dt="2022-10-28T13:02:06.097" v="860" actId="21"/>
          <ac:spMkLst>
            <pc:docMk/>
            <pc:sldMk cId="3384902863" sldId="262"/>
            <ac:spMk id="6" creationId="{6D56FF90-5127-0D27-0E97-ACDE522E0683}"/>
          </ac:spMkLst>
        </pc:spChg>
        <pc:spChg chg="add del">
          <ac:chgData name="Emil van der Weijden" userId="d5a97714-595f-41f7-a457-b8fe7f3b0d31" providerId="ADAL" clId="{2AF71174-389D-4081-A9D5-5D35E9B381F1}" dt="2022-10-28T13:02:08.182" v="861" actId="26606"/>
          <ac:spMkLst>
            <pc:docMk/>
            <pc:sldMk cId="3384902863" sldId="262"/>
            <ac:spMk id="9" creationId="{56E9B3E6-E277-4D68-BA48-9CB43FFBD6E2}"/>
          </ac:spMkLst>
        </pc:spChg>
        <pc:spChg chg="add del">
          <ac:chgData name="Emil van der Weijden" userId="d5a97714-595f-41f7-a457-b8fe7f3b0d31" providerId="ADAL" clId="{2AF71174-389D-4081-A9D5-5D35E9B381F1}" dt="2022-10-28T13:02:08.182" v="861" actId="26606"/>
          <ac:spMkLst>
            <pc:docMk/>
            <pc:sldMk cId="3384902863" sldId="262"/>
            <ac:spMk id="16" creationId="{D5B0017B-2ECA-49AF-B397-DC140825DF8D}"/>
          </ac:spMkLst>
        </pc:spChg>
        <pc:grpChg chg="add del">
          <ac:chgData name="Emil van der Weijden" userId="d5a97714-595f-41f7-a457-b8fe7f3b0d31" providerId="ADAL" clId="{2AF71174-389D-4081-A9D5-5D35E9B381F1}" dt="2022-10-28T13:02:08.182" v="861" actId="26606"/>
          <ac:grpSpMkLst>
            <pc:docMk/>
            <pc:sldMk cId="3384902863" sldId="262"/>
            <ac:grpSpMk id="11" creationId="{AE1C45F0-260A-458C-96ED-C1F6D2151219}"/>
          </ac:grpSpMkLst>
        </pc:grpChg>
        <pc:graphicFrameChg chg="add del">
          <ac:chgData name="Emil van der Weijden" userId="d5a97714-595f-41f7-a457-b8fe7f3b0d31" providerId="ADAL" clId="{2AF71174-389D-4081-A9D5-5D35E9B381F1}" dt="2022-10-28T13:02:08.182" v="861" actId="26606"/>
          <ac:graphicFrameMkLst>
            <pc:docMk/>
            <pc:sldMk cId="3384902863" sldId="262"/>
            <ac:graphicFrameMk id="5" creationId="{1C967041-40B8-9CA4-7DFD-EA3066C3B8AF}"/>
          </ac:graphicFrameMkLst>
        </pc:graphicFrameChg>
        <pc:picChg chg="add mod">
          <ac:chgData name="Emil van der Weijden" userId="d5a97714-595f-41f7-a457-b8fe7f3b0d31" providerId="ADAL" clId="{2AF71174-389D-4081-A9D5-5D35E9B381F1}" dt="2022-10-28T13:02:34.258" v="938" actId="1076"/>
          <ac:picMkLst>
            <pc:docMk/>
            <pc:sldMk cId="3384902863" sldId="262"/>
            <ac:picMk id="7" creationId="{16A0CE23-B971-C504-FDFF-A77D3C3B6202}"/>
          </ac:picMkLst>
        </pc:picChg>
        <pc:picChg chg="del">
          <ac:chgData name="Emil van der Weijden" userId="d5a97714-595f-41f7-a457-b8fe7f3b0d31" providerId="ADAL" clId="{2AF71174-389D-4081-A9D5-5D35E9B381F1}" dt="2022-10-28T12:31:49.643" v="34" actId="478"/>
          <ac:picMkLst>
            <pc:docMk/>
            <pc:sldMk cId="3384902863" sldId="262"/>
            <ac:picMk id="3074" creationId="{00000000-0000-0000-0000-000000000000}"/>
          </ac:picMkLst>
        </pc:picChg>
        <pc:cxnChg chg="add del">
          <ac:chgData name="Emil van der Weijden" userId="d5a97714-595f-41f7-a457-b8fe7f3b0d31" providerId="ADAL" clId="{2AF71174-389D-4081-A9D5-5D35E9B381F1}" dt="2022-10-28T13:02:08.182" v="861" actId="26606"/>
          <ac:cxnSpMkLst>
            <pc:docMk/>
            <pc:sldMk cId="3384902863" sldId="262"/>
            <ac:cxnSpMk id="18" creationId="{6CF1BAF6-AD41-4082-B212-8A1F9A2E8779}"/>
          </ac:cxnSpMkLst>
        </pc:cxnChg>
      </pc:sldChg>
      <pc:sldChg chg="addSp delSp modSp mod">
        <pc:chgData name="Emil van der Weijden" userId="d5a97714-595f-41f7-a457-b8fe7f3b0d31" providerId="ADAL" clId="{2AF71174-389D-4081-A9D5-5D35E9B381F1}" dt="2022-10-28T12:58:33.774" v="827" actId="1076"/>
        <pc:sldMkLst>
          <pc:docMk/>
          <pc:sldMk cId="2034264760" sldId="263"/>
        </pc:sldMkLst>
        <pc:spChg chg="mod">
          <ac:chgData name="Emil van der Weijden" userId="d5a97714-595f-41f7-a457-b8fe7f3b0d31" providerId="ADAL" clId="{2AF71174-389D-4081-A9D5-5D35E9B381F1}" dt="2022-10-28T12:31:54.923" v="35" actId="6549"/>
          <ac:spMkLst>
            <pc:docMk/>
            <pc:sldMk cId="2034264760" sldId="263"/>
            <ac:spMk id="2" creationId="{00000000-0000-0000-0000-000000000000}"/>
          </ac:spMkLst>
        </pc:spChg>
        <pc:spChg chg="mod">
          <ac:chgData name="Emil van der Weijden" userId="d5a97714-595f-41f7-a457-b8fe7f3b0d31" providerId="ADAL" clId="{2AF71174-389D-4081-A9D5-5D35E9B381F1}" dt="2022-10-28T12:58:31.679" v="826" actId="14100"/>
          <ac:spMkLst>
            <pc:docMk/>
            <pc:sldMk cId="2034264760" sldId="263"/>
            <ac:spMk id="3" creationId="{00000000-0000-0000-0000-000000000000}"/>
          </ac:spMkLst>
        </pc:spChg>
        <pc:picChg chg="del">
          <ac:chgData name="Emil van der Weijden" userId="d5a97714-595f-41f7-a457-b8fe7f3b0d31" providerId="ADAL" clId="{2AF71174-389D-4081-A9D5-5D35E9B381F1}" dt="2022-10-28T12:31:57.884" v="37" actId="478"/>
          <ac:picMkLst>
            <pc:docMk/>
            <pc:sldMk cId="2034264760" sldId="263"/>
            <ac:picMk id="4" creationId="{00000000-0000-0000-0000-000000000000}"/>
          </ac:picMkLst>
        </pc:picChg>
        <pc:picChg chg="add mod">
          <ac:chgData name="Emil van der Weijden" userId="d5a97714-595f-41f7-a457-b8fe7f3b0d31" providerId="ADAL" clId="{2AF71174-389D-4081-A9D5-5D35E9B381F1}" dt="2022-10-28T12:58:33.774" v="827" actId="1076"/>
          <ac:picMkLst>
            <pc:docMk/>
            <pc:sldMk cId="2034264760" sldId="263"/>
            <ac:picMk id="4" creationId="{F20231C3-A6BD-5433-7EF7-4F47CB7431B3}"/>
          </ac:picMkLst>
        </pc:picChg>
      </pc:sldChg>
      <pc:sldChg chg="addSp delSp modSp mod">
        <pc:chgData name="Emil van der Weijden" userId="d5a97714-595f-41f7-a457-b8fe7f3b0d31" providerId="ADAL" clId="{2AF71174-389D-4081-A9D5-5D35E9B381F1}" dt="2022-10-28T13:01:40.889" v="857" actId="1076"/>
        <pc:sldMkLst>
          <pc:docMk/>
          <pc:sldMk cId="3236727551" sldId="264"/>
        </pc:sldMkLst>
        <pc:spChg chg="mod">
          <ac:chgData name="Emil van der Weijden" userId="d5a97714-595f-41f7-a457-b8fe7f3b0d31" providerId="ADAL" clId="{2AF71174-389D-4081-A9D5-5D35E9B381F1}" dt="2022-10-28T12:32:04.386" v="38" actId="6549"/>
          <ac:spMkLst>
            <pc:docMk/>
            <pc:sldMk cId="3236727551" sldId="264"/>
            <ac:spMk id="2" creationId="{00000000-0000-0000-0000-000000000000}"/>
          </ac:spMkLst>
        </pc:spChg>
        <pc:spChg chg="mod">
          <ac:chgData name="Emil van der Weijden" userId="d5a97714-595f-41f7-a457-b8fe7f3b0d31" providerId="ADAL" clId="{2AF71174-389D-4081-A9D5-5D35E9B381F1}" dt="2022-10-28T12:59:37.720" v="837" actId="14100"/>
          <ac:spMkLst>
            <pc:docMk/>
            <pc:sldMk cId="3236727551" sldId="264"/>
            <ac:spMk id="3" creationId="{00000000-0000-0000-0000-000000000000}"/>
          </ac:spMkLst>
        </pc:spChg>
        <pc:picChg chg="add del mod">
          <ac:chgData name="Emil van der Weijden" userId="d5a97714-595f-41f7-a457-b8fe7f3b0d31" providerId="ADAL" clId="{2AF71174-389D-4081-A9D5-5D35E9B381F1}" dt="2022-10-28T13:01:08.625" v="850" actId="21"/>
          <ac:picMkLst>
            <pc:docMk/>
            <pc:sldMk cId="3236727551" sldId="264"/>
            <ac:picMk id="4" creationId="{4F288742-DF4A-0645-EECF-358D158E51B6}"/>
          </ac:picMkLst>
        </pc:picChg>
        <pc:picChg chg="add mod">
          <ac:chgData name="Emil van der Weijden" userId="d5a97714-595f-41f7-a457-b8fe7f3b0d31" providerId="ADAL" clId="{2AF71174-389D-4081-A9D5-5D35E9B381F1}" dt="2022-10-28T13:01:40.889" v="857" actId="1076"/>
          <ac:picMkLst>
            <pc:docMk/>
            <pc:sldMk cId="3236727551" sldId="264"/>
            <ac:picMk id="5" creationId="{525A29A9-2D37-78F8-2D93-47AC1E4D1F02}"/>
          </ac:picMkLst>
        </pc:picChg>
        <pc:picChg chg="del mod">
          <ac:chgData name="Emil van der Weijden" userId="d5a97714-595f-41f7-a457-b8fe7f3b0d31" providerId="ADAL" clId="{2AF71174-389D-4081-A9D5-5D35E9B381F1}" dt="2022-10-28T12:32:08.979" v="41" actId="478"/>
          <ac:picMkLst>
            <pc:docMk/>
            <pc:sldMk cId="3236727551" sldId="264"/>
            <ac:picMk id="4100" creationId="{00000000-0000-0000-0000-000000000000}"/>
          </ac:picMkLst>
        </pc:picChg>
      </pc:sldChg>
      <pc:sldChg chg="addSp delSp modSp mod setBg">
        <pc:chgData name="Emil van der Weijden" userId="d5a97714-595f-41f7-a457-b8fe7f3b0d31" providerId="ADAL" clId="{2AF71174-389D-4081-A9D5-5D35E9B381F1}" dt="2022-10-28T13:07:23.843" v="964" actId="1076"/>
        <pc:sldMkLst>
          <pc:docMk/>
          <pc:sldMk cId="178961269" sldId="287"/>
        </pc:sldMkLst>
        <pc:spChg chg="mod">
          <ac:chgData name="Emil van der Weijden" userId="d5a97714-595f-41f7-a457-b8fe7f3b0d31" providerId="ADAL" clId="{2AF71174-389D-4081-A9D5-5D35E9B381F1}" dt="2022-10-28T13:07:02.353" v="959" actId="26606"/>
          <ac:spMkLst>
            <pc:docMk/>
            <pc:sldMk cId="178961269" sldId="287"/>
            <ac:spMk id="2" creationId="{00000000-0000-0000-0000-000000000000}"/>
          </ac:spMkLst>
        </pc:spChg>
        <pc:spChg chg="add del mod">
          <ac:chgData name="Emil van der Weijden" userId="d5a97714-595f-41f7-a457-b8fe7f3b0d31" providerId="ADAL" clId="{2AF71174-389D-4081-A9D5-5D35E9B381F1}" dt="2022-10-28T13:07:17.295" v="963" actId="21"/>
          <ac:spMkLst>
            <pc:docMk/>
            <pc:sldMk cId="178961269" sldId="287"/>
            <ac:spMk id="3" creationId="{00000000-0000-0000-0000-000000000000}"/>
          </ac:spMkLst>
        </pc:spChg>
        <pc:spChg chg="add del">
          <ac:chgData name="Emil van der Weijden" userId="d5a97714-595f-41f7-a457-b8fe7f3b0d31" providerId="ADAL" clId="{2AF71174-389D-4081-A9D5-5D35E9B381F1}" dt="2022-10-28T13:06:23.045" v="953" actId="26606"/>
          <ac:spMkLst>
            <pc:docMk/>
            <pc:sldMk cId="178961269" sldId="287"/>
            <ac:spMk id="7" creationId="{56E9B3E6-E277-4D68-BA48-9CB43FFBD6E2}"/>
          </ac:spMkLst>
        </pc:spChg>
        <pc:spChg chg="add del">
          <ac:chgData name="Emil van der Weijden" userId="d5a97714-595f-41f7-a457-b8fe7f3b0d31" providerId="ADAL" clId="{2AF71174-389D-4081-A9D5-5D35E9B381F1}" dt="2022-10-28T13:05:58.775" v="951" actId="26606"/>
          <ac:spMkLst>
            <pc:docMk/>
            <pc:sldMk cId="178961269" sldId="287"/>
            <ac:spMk id="9" creationId="{C05CBC3C-2E5A-4839-8B9B-2E5A6ADF0F58}"/>
          </ac:spMkLst>
        </pc:spChg>
        <pc:spChg chg="add del">
          <ac:chgData name="Emil van der Weijden" userId="d5a97714-595f-41f7-a457-b8fe7f3b0d31" providerId="ADAL" clId="{2AF71174-389D-4081-A9D5-5D35E9B381F1}" dt="2022-10-28T13:05:58.775" v="951" actId="26606"/>
          <ac:spMkLst>
            <pc:docMk/>
            <pc:sldMk cId="178961269" sldId="287"/>
            <ac:spMk id="11" creationId="{DB5B423A-57CC-4C58-AA26-8E2E862B03A0}"/>
          </ac:spMkLst>
        </pc:spChg>
        <pc:spChg chg="add del mod">
          <ac:chgData name="Emil van der Weijden" userId="d5a97714-595f-41f7-a457-b8fe7f3b0d31" providerId="ADAL" clId="{2AF71174-389D-4081-A9D5-5D35E9B381F1}" dt="2022-10-28T13:07:00.236" v="958" actId="21"/>
          <ac:spMkLst>
            <pc:docMk/>
            <pc:sldMk cId="178961269" sldId="287"/>
            <ac:spMk id="15" creationId="{6978203B-9B3E-3305-FB08-C98509A2CD72}"/>
          </ac:spMkLst>
        </pc:spChg>
        <pc:spChg chg="add del">
          <ac:chgData name="Emil van der Weijden" userId="d5a97714-595f-41f7-a457-b8fe7f3b0d31" providerId="ADAL" clId="{2AF71174-389D-4081-A9D5-5D35E9B381F1}" dt="2022-10-28T13:06:23.045" v="953" actId="26606"/>
          <ac:spMkLst>
            <pc:docMk/>
            <pc:sldMk cId="178961269" sldId="287"/>
            <ac:spMk id="16" creationId="{D5B0017B-2ECA-49AF-B397-DC140825DF8D}"/>
          </ac:spMkLst>
        </pc:spChg>
        <pc:spChg chg="add del">
          <ac:chgData name="Emil van der Weijden" userId="d5a97714-595f-41f7-a457-b8fe7f3b0d31" providerId="ADAL" clId="{2AF71174-389D-4081-A9D5-5D35E9B381F1}" dt="2022-10-28T13:06:49.378" v="955" actId="26606"/>
          <ac:spMkLst>
            <pc:docMk/>
            <pc:sldMk cId="178961269" sldId="287"/>
            <ac:spMk id="20" creationId="{B819A166-7571-4003-A6B8-B62034C3ED30}"/>
          </ac:spMkLst>
        </pc:spChg>
        <pc:spChg chg="add del">
          <ac:chgData name="Emil van der Weijden" userId="d5a97714-595f-41f7-a457-b8fe7f3b0d31" providerId="ADAL" clId="{2AF71174-389D-4081-A9D5-5D35E9B381F1}" dt="2022-10-28T13:07:02.353" v="959" actId="26606"/>
          <ac:spMkLst>
            <pc:docMk/>
            <pc:sldMk cId="178961269" sldId="287"/>
            <ac:spMk id="23" creationId="{56E9B3E6-E277-4D68-BA48-9CB43FFBD6E2}"/>
          </ac:spMkLst>
        </pc:spChg>
        <pc:spChg chg="add del">
          <ac:chgData name="Emil van der Weijden" userId="d5a97714-595f-41f7-a457-b8fe7f3b0d31" providerId="ADAL" clId="{2AF71174-389D-4081-A9D5-5D35E9B381F1}" dt="2022-10-28T13:07:02.353" v="959" actId="26606"/>
          <ac:spMkLst>
            <pc:docMk/>
            <pc:sldMk cId="178961269" sldId="287"/>
            <ac:spMk id="25" creationId="{D5B0017B-2ECA-49AF-B397-DC140825DF8D}"/>
          </ac:spMkLst>
        </pc:spChg>
        <pc:grpChg chg="add del">
          <ac:chgData name="Emil van der Weijden" userId="d5a97714-595f-41f7-a457-b8fe7f3b0d31" providerId="ADAL" clId="{2AF71174-389D-4081-A9D5-5D35E9B381F1}" dt="2022-10-28T13:06:23.045" v="953" actId="26606"/>
          <ac:grpSpMkLst>
            <pc:docMk/>
            <pc:sldMk cId="178961269" sldId="287"/>
            <ac:grpSpMk id="8" creationId="{AE1C45F0-260A-458C-96ED-C1F6D2151219}"/>
          </ac:grpSpMkLst>
        </pc:grpChg>
        <pc:grpChg chg="add del">
          <ac:chgData name="Emil van der Weijden" userId="d5a97714-595f-41f7-a457-b8fe7f3b0d31" providerId="ADAL" clId="{2AF71174-389D-4081-A9D5-5D35E9B381F1}" dt="2022-10-28T13:07:02.353" v="959" actId="26606"/>
          <ac:grpSpMkLst>
            <pc:docMk/>
            <pc:sldMk cId="178961269" sldId="287"/>
            <ac:grpSpMk id="24" creationId="{AE1C45F0-260A-458C-96ED-C1F6D2151219}"/>
          </ac:grpSpMkLst>
        </pc:grpChg>
        <pc:graphicFrameChg chg="add del">
          <ac:chgData name="Emil van der Weijden" userId="d5a97714-595f-41f7-a457-b8fe7f3b0d31" providerId="ADAL" clId="{2AF71174-389D-4081-A9D5-5D35E9B381F1}" dt="2022-10-28T13:05:58.775" v="951" actId="26606"/>
          <ac:graphicFrameMkLst>
            <pc:docMk/>
            <pc:sldMk cId="178961269" sldId="287"/>
            <ac:graphicFrameMk id="6" creationId="{A75CE7E5-4CD7-4AA7-382B-5010AD223A71}"/>
          </ac:graphicFrameMkLst>
        </pc:graphicFrameChg>
        <pc:graphicFrameChg chg="add del">
          <ac:chgData name="Emil van der Weijden" userId="d5a97714-595f-41f7-a457-b8fe7f3b0d31" providerId="ADAL" clId="{2AF71174-389D-4081-A9D5-5D35E9B381F1}" dt="2022-10-28T13:06:23.045" v="953" actId="26606"/>
          <ac:graphicFrameMkLst>
            <pc:docMk/>
            <pc:sldMk cId="178961269" sldId="287"/>
            <ac:graphicFrameMk id="10" creationId="{81011DE7-86B6-E37F-4651-D66A1E6F46CD}"/>
          </ac:graphicFrameMkLst>
        </pc:graphicFrameChg>
        <pc:graphicFrameChg chg="add del">
          <ac:chgData name="Emil van der Weijden" userId="d5a97714-595f-41f7-a457-b8fe7f3b0d31" providerId="ADAL" clId="{2AF71174-389D-4081-A9D5-5D35E9B381F1}" dt="2022-10-28T13:06:49.378" v="955" actId="26606"/>
          <ac:graphicFrameMkLst>
            <pc:docMk/>
            <pc:sldMk cId="178961269" sldId="287"/>
            <ac:graphicFrameMk id="21" creationId="{924F7333-017E-0411-EA67-D94C4AF16462}"/>
          </ac:graphicFrameMkLst>
        </pc:graphicFrameChg>
        <pc:graphicFrameChg chg="add del">
          <ac:chgData name="Emil van der Weijden" userId="d5a97714-595f-41f7-a457-b8fe7f3b0d31" providerId="ADAL" clId="{2AF71174-389D-4081-A9D5-5D35E9B381F1}" dt="2022-10-28T13:07:02.353" v="959" actId="26606"/>
          <ac:graphicFrameMkLst>
            <pc:docMk/>
            <pc:sldMk cId="178961269" sldId="287"/>
            <ac:graphicFrameMk id="27" creationId="{81011DE7-86B6-E37F-4651-D66A1E6F46CD}"/>
          </ac:graphicFrameMkLst>
        </pc:graphicFrameChg>
        <pc:picChg chg="add del mod">
          <ac:chgData name="Emil van der Weijden" userId="d5a97714-595f-41f7-a457-b8fe7f3b0d31" providerId="ADAL" clId="{2AF71174-389D-4081-A9D5-5D35E9B381F1}" dt="2022-10-28T13:05:25.400" v="949" actId="21"/>
          <ac:picMkLst>
            <pc:docMk/>
            <pc:sldMk cId="178961269" sldId="287"/>
            <ac:picMk id="4" creationId="{61A45795-D4B9-2F2A-EF8E-95DD19F2552A}"/>
          </ac:picMkLst>
        </pc:picChg>
        <pc:picChg chg="del">
          <ac:chgData name="Emil van der Weijden" userId="d5a97714-595f-41f7-a457-b8fe7f3b0d31" providerId="ADAL" clId="{2AF71174-389D-4081-A9D5-5D35E9B381F1}" dt="2022-10-28T12:31:14.105" v="22" actId="478"/>
          <ac:picMkLst>
            <pc:docMk/>
            <pc:sldMk cId="178961269" sldId="287"/>
            <ac:picMk id="5" creationId="{00000000-0000-0000-0000-000000000000}"/>
          </ac:picMkLst>
        </pc:picChg>
        <pc:picChg chg="add mod">
          <ac:chgData name="Emil van der Weijden" userId="d5a97714-595f-41f7-a457-b8fe7f3b0d31" providerId="ADAL" clId="{2AF71174-389D-4081-A9D5-5D35E9B381F1}" dt="2022-10-28T13:07:23.843" v="964" actId="1076"/>
          <ac:picMkLst>
            <pc:docMk/>
            <pc:sldMk cId="178961269" sldId="287"/>
            <ac:picMk id="17" creationId="{FD875065-7C6F-5A5E-6EC3-EC8304E6F76C}"/>
          </ac:picMkLst>
        </pc:picChg>
        <pc:cxnChg chg="add del">
          <ac:chgData name="Emil van der Weijden" userId="d5a97714-595f-41f7-a457-b8fe7f3b0d31" providerId="ADAL" clId="{2AF71174-389D-4081-A9D5-5D35E9B381F1}" dt="2022-10-28T13:06:23.045" v="953" actId="26606"/>
          <ac:cxnSpMkLst>
            <pc:docMk/>
            <pc:sldMk cId="178961269" sldId="287"/>
            <ac:cxnSpMk id="18" creationId="{6CF1BAF6-AD41-4082-B212-8A1F9A2E8779}"/>
          </ac:cxnSpMkLst>
        </pc:cxnChg>
        <pc:cxnChg chg="add del">
          <ac:chgData name="Emil van der Weijden" userId="d5a97714-595f-41f7-a457-b8fe7f3b0d31" providerId="ADAL" clId="{2AF71174-389D-4081-A9D5-5D35E9B381F1}" dt="2022-10-28T13:07:02.353" v="959" actId="26606"/>
          <ac:cxnSpMkLst>
            <pc:docMk/>
            <pc:sldMk cId="178961269" sldId="287"/>
            <ac:cxnSpMk id="26" creationId="{6CF1BAF6-AD41-4082-B212-8A1F9A2E8779}"/>
          </ac:cxnSpMkLst>
        </pc:cxnChg>
      </pc:sldChg>
      <pc:sldChg chg="modSp mod">
        <pc:chgData name="Emil van der Weijden" userId="d5a97714-595f-41f7-a457-b8fe7f3b0d31" providerId="ADAL" clId="{2AF71174-389D-4081-A9D5-5D35E9B381F1}" dt="2022-10-28T12:50:34.630" v="549" actId="20577"/>
        <pc:sldMkLst>
          <pc:docMk/>
          <pc:sldMk cId="2228583787" sldId="288"/>
        </pc:sldMkLst>
        <pc:spChg chg="mod">
          <ac:chgData name="Emil van der Weijden" userId="d5a97714-595f-41f7-a457-b8fe7f3b0d31" providerId="ADAL" clId="{2AF71174-389D-4081-A9D5-5D35E9B381F1}" dt="2022-10-28T12:31:18.559" v="23" actId="6549"/>
          <ac:spMkLst>
            <pc:docMk/>
            <pc:sldMk cId="2228583787" sldId="288"/>
            <ac:spMk id="2" creationId="{00000000-0000-0000-0000-000000000000}"/>
          </ac:spMkLst>
        </pc:spChg>
        <pc:spChg chg="mod">
          <ac:chgData name="Emil van der Weijden" userId="d5a97714-595f-41f7-a457-b8fe7f3b0d31" providerId="ADAL" clId="{2AF71174-389D-4081-A9D5-5D35E9B381F1}" dt="2022-10-28T12:50:34.630" v="549" actId="20577"/>
          <ac:spMkLst>
            <pc:docMk/>
            <pc:sldMk cId="2228583787" sldId="288"/>
            <ac:spMk id="3" creationId="{00000000-0000-0000-0000-000000000000}"/>
          </ac:spMkLst>
        </pc:spChg>
      </pc:sldChg>
      <pc:sldChg chg="addSp delSp modSp mod">
        <pc:chgData name="Emil van der Weijden" userId="d5a97714-595f-41f7-a457-b8fe7f3b0d31" providerId="ADAL" clId="{2AF71174-389D-4081-A9D5-5D35E9B381F1}" dt="2022-10-28T12:52:12.047" v="568" actId="1076"/>
        <pc:sldMkLst>
          <pc:docMk/>
          <pc:sldMk cId="3720215764" sldId="289"/>
        </pc:sldMkLst>
        <pc:spChg chg="mod">
          <ac:chgData name="Emil van der Weijden" userId="d5a97714-595f-41f7-a457-b8fe7f3b0d31" providerId="ADAL" clId="{2AF71174-389D-4081-A9D5-5D35E9B381F1}" dt="2022-10-28T12:31:28.420" v="27" actId="6549"/>
          <ac:spMkLst>
            <pc:docMk/>
            <pc:sldMk cId="3720215764" sldId="289"/>
            <ac:spMk id="2" creationId="{00000000-0000-0000-0000-000000000000}"/>
          </ac:spMkLst>
        </pc:spChg>
        <pc:spChg chg="mod">
          <ac:chgData name="Emil van der Weijden" userId="d5a97714-595f-41f7-a457-b8fe7f3b0d31" providerId="ADAL" clId="{2AF71174-389D-4081-A9D5-5D35E9B381F1}" dt="2022-10-28T12:52:02.957" v="566" actId="14100"/>
          <ac:spMkLst>
            <pc:docMk/>
            <pc:sldMk cId="3720215764" sldId="289"/>
            <ac:spMk id="3" creationId="{00000000-0000-0000-0000-000000000000}"/>
          </ac:spMkLst>
        </pc:spChg>
        <pc:picChg chg="add mod">
          <ac:chgData name="Emil van der Weijden" userId="d5a97714-595f-41f7-a457-b8fe7f3b0d31" providerId="ADAL" clId="{2AF71174-389D-4081-A9D5-5D35E9B381F1}" dt="2022-10-28T12:52:12.047" v="568" actId="1076"/>
          <ac:picMkLst>
            <pc:docMk/>
            <pc:sldMk cId="3720215764" sldId="289"/>
            <ac:picMk id="4" creationId="{484F1A4D-D40E-EA2D-AD56-E812A62FECD5}"/>
          </ac:picMkLst>
        </pc:picChg>
        <pc:picChg chg="del">
          <ac:chgData name="Emil van der Weijden" userId="d5a97714-595f-41f7-a457-b8fe7f3b0d31" providerId="ADAL" clId="{2AF71174-389D-4081-A9D5-5D35E9B381F1}" dt="2022-10-28T12:31:26.076" v="26" actId="478"/>
          <ac:picMkLst>
            <pc:docMk/>
            <pc:sldMk cId="3720215764" sldId="289"/>
            <ac:picMk id="6" creationId="{00000000-0000-0000-0000-000000000000}"/>
          </ac:picMkLst>
        </pc:picChg>
      </pc:sldChg>
      <pc:sldChg chg="addSp delSp modSp mod setBg">
        <pc:chgData name="Emil van der Weijden" userId="d5a97714-595f-41f7-a457-b8fe7f3b0d31" providerId="ADAL" clId="{2AF71174-389D-4081-A9D5-5D35E9B381F1}" dt="2022-10-28T13:04:04.125" v="947" actId="21"/>
        <pc:sldMkLst>
          <pc:docMk/>
          <pc:sldMk cId="3284725581" sldId="290"/>
        </pc:sldMkLst>
        <pc:spChg chg="mod">
          <ac:chgData name="Emil van der Weijden" userId="d5a97714-595f-41f7-a457-b8fe7f3b0d31" providerId="ADAL" clId="{2AF71174-389D-4081-A9D5-5D35E9B381F1}" dt="2022-10-28T13:03:53.795" v="944" actId="26606"/>
          <ac:spMkLst>
            <pc:docMk/>
            <pc:sldMk cId="3284725581" sldId="290"/>
            <ac:spMk id="2" creationId="{00000000-0000-0000-0000-000000000000}"/>
          </ac:spMkLst>
        </pc:spChg>
        <pc:spChg chg="add del mod">
          <ac:chgData name="Emil van der Weijden" userId="d5a97714-595f-41f7-a457-b8fe7f3b0d31" providerId="ADAL" clId="{2AF71174-389D-4081-A9D5-5D35E9B381F1}" dt="2022-10-28T13:04:04.125" v="947" actId="21"/>
          <ac:spMkLst>
            <pc:docMk/>
            <pc:sldMk cId="3284725581" sldId="290"/>
            <ac:spMk id="3" creationId="{00000000-0000-0000-0000-000000000000}"/>
          </ac:spMkLst>
        </pc:spChg>
        <pc:spChg chg="add del mod">
          <ac:chgData name="Emil van der Weijden" userId="d5a97714-595f-41f7-a457-b8fe7f3b0d31" providerId="ADAL" clId="{2AF71174-389D-4081-A9D5-5D35E9B381F1}" dt="2022-10-28T13:03:52.582" v="943" actId="21"/>
          <ac:spMkLst>
            <pc:docMk/>
            <pc:sldMk cId="3284725581" sldId="290"/>
            <ac:spMk id="6" creationId="{388D2218-3458-83D1-6DC0-32D49E7F6896}"/>
          </ac:spMkLst>
        </pc:spChg>
        <pc:spChg chg="add del">
          <ac:chgData name="Emil van der Weijden" userId="d5a97714-595f-41f7-a457-b8fe7f3b0d31" providerId="ADAL" clId="{2AF71174-389D-4081-A9D5-5D35E9B381F1}" dt="2022-10-28T13:03:46.194" v="940" actId="26606"/>
          <ac:spMkLst>
            <pc:docMk/>
            <pc:sldMk cId="3284725581" sldId="290"/>
            <ac:spMk id="9" creationId="{B819A166-7571-4003-A6B8-B62034C3ED30}"/>
          </ac:spMkLst>
        </pc:spChg>
        <pc:spChg chg="add mod">
          <ac:chgData name="Emil van der Weijden" userId="d5a97714-595f-41f7-a457-b8fe7f3b0d31" providerId="ADAL" clId="{2AF71174-389D-4081-A9D5-5D35E9B381F1}" dt="2022-10-28T13:04:04.125" v="947" actId="21"/>
          <ac:spMkLst>
            <pc:docMk/>
            <pc:sldMk cId="3284725581" sldId="290"/>
            <ac:spMk id="10" creationId="{780DFF4D-E3F9-1DE5-94A1-5254CD4B22BB}"/>
          </ac:spMkLst>
        </pc:spChg>
        <pc:spChg chg="add del">
          <ac:chgData name="Emil van der Weijden" userId="d5a97714-595f-41f7-a457-b8fe7f3b0d31" providerId="ADAL" clId="{2AF71174-389D-4081-A9D5-5D35E9B381F1}" dt="2022-10-28T13:03:53.795" v="944" actId="26606"/>
          <ac:spMkLst>
            <pc:docMk/>
            <pc:sldMk cId="3284725581" sldId="290"/>
            <ac:spMk id="15" creationId="{56E9B3E6-E277-4D68-BA48-9CB43FFBD6E2}"/>
          </ac:spMkLst>
        </pc:spChg>
        <pc:spChg chg="add del">
          <ac:chgData name="Emil van der Weijden" userId="d5a97714-595f-41f7-a457-b8fe7f3b0d31" providerId="ADAL" clId="{2AF71174-389D-4081-A9D5-5D35E9B381F1}" dt="2022-10-28T13:03:53.795" v="944" actId="26606"/>
          <ac:spMkLst>
            <pc:docMk/>
            <pc:sldMk cId="3284725581" sldId="290"/>
            <ac:spMk id="16" creationId="{D5B0017B-2ECA-49AF-B397-DC140825DF8D}"/>
          </ac:spMkLst>
        </pc:spChg>
        <pc:grpChg chg="add del">
          <ac:chgData name="Emil van der Weijden" userId="d5a97714-595f-41f7-a457-b8fe7f3b0d31" providerId="ADAL" clId="{2AF71174-389D-4081-A9D5-5D35E9B381F1}" dt="2022-10-28T13:03:53.795" v="944" actId="26606"/>
          <ac:grpSpMkLst>
            <pc:docMk/>
            <pc:sldMk cId="3284725581" sldId="290"/>
            <ac:grpSpMk id="11" creationId="{AE1C45F0-260A-458C-96ED-C1F6D2151219}"/>
          </ac:grpSpMkLst>
        </pc:grpChg>
        <pc:graphicFrameChg chg="add del">
          <ac:chgData name="Emil van der Weijden" userId="d5a97714-595f-41f7-a457-b8fe7f3b0d31" providerId="ADAL" clId="{2AF71174-389D-4081-A9D5-5D35E9B381F1}" dt="2022-10-28T13:03:46.194" v="940" actId="26606"/>
          <ac:graphicFrameMkLst>
            <pc:docMk/>
            <pc:sldMk cId="3284725581" sldId="290"/>
            <ac:graphicFrameMk id="5" creationId="{D49B41FA-67CB-9114-7DB0-CFAC5FD60658}"/>
          </ac:graphicFrameMkLst>
        </pc:graphicFrameChg>
        <pc:graphicFrameChg chg="add del">
          <ac:chgData name="Emil van der Weijden" userId="d5a97714-595f-41f7-a457-b8fe7f3b0d31" providerId="ADAL" clId="{2AF71174-389D-4081-A9D5-5D35E9B381F1}" dt="2022-10-28T13:03:53.795" v="944" actId="26606"/>
          <ac:graphicFrameMkLst>
            <pc:docMk/>
            <pc:sldMk cId="3284725581" sldId="290"/>
            <ac:graphicFrameMk id="17" creationId="{B69C4AFA-084D-EADC-CDB1-72653012F88C}"/>
          </ac:graphicFrameMkLst>
        </pc:graphicFrameChg>
        <pc:picChg chg="add mod">
          <ac:chgData name="Emil van der Weijden" userId="d5a97714-595f-41f7-a457-b8fe7f3b0d31" providerId="ADAL" clId="{2AF71174-389D-4081-A9D5-5D35E9B381F1}" dt="2022-10-28T13:03:59.692" v="946" actId="1076"/>
          <ac:picMkLst>
            <pc:docMk/>
            <pc:sldMk cId="3284725581" sldId="290"/>
            <ac:picMk id="7" creationId="{C5E7B607-4707-64A9-02BB-D41F05E5D0AB}"/>
          </ac:picMkLst>
        </pc:picChg>
        <pc:picChg chg="del">
          <ac:chgData name="Emil van der Weijden" userId="d5a97714-595f-41f7-a457-b8fe7f3b0d31" providerId="ADAL" clId="{2AF71174-389D-4081-A9D5-5D35E9B381F1}" dt="2022-10-28T12:30:22.289" v="4" actId="478"/>
          <ac:picMkLst>
            <pc:docMk/>
            <pc:sldMk cId="3284725581" sldId="290"/>
            <ac:picMk id="1026" creationId="{00000000-0000-0000-0000-000000000000}"/>
          </ac:picMkLst>
        </pc:picChg>
        <pc:cxnChg chg="add del">
          <ac:chgData name="Emil van der Weijden" userId="d5a97714-595f-41f7-a457-b8fe7f3b0d31" providerId="ADAL" clId="{2AF71174-389D-4081-A9D5-5D35E9B381F1}" dt="2022-10-28T13:03:53.795" v="944" actId="26606"/>
          <ac:cxnSpMkLst>
            <pc:docMk/>
            <pc:sldMk cId="3284725581" sldId="290"/>
            <ac:cxnSpMk id="18" creationId="{6CF1BAF6-AD41-4082-B212-8A1F9A2E8779}"/>
          </ac:cxnSpMkLst>
        </pc:cxnChg>
      </pc:sldChg>
      <pc:sldChg chg="delSp modSp mod">
        <pc:chgData name="Emil van der Weijden" userId="d5a97714-595f-41f7-a457-b8fe7f3b0d31" providerId="ADAL" clId="{2AF71174-389D-4081-A9D5-5D35E9B381F1}" dt="2022-10-28T12:42:08.822" v="465" actId="14100"/>
        <pc:sldMkLst>
          <pc:docMk/>
          <pc:sldMk cId="4110286794" sldId="291"/>
        </pc:sldMkLst>
        <pc:spChg chg="mod">
          <ac:chgData name="Emil van der Weijden" userId="d5a97714-595f-41f7-a457-b8fe7f3b0d31" providerId="ADAL" clId="{2AF71174-389D-4081-A9D5-5D35E9B381F1}" dt="2022-10-28T12:42:08.822" v="465" actId="14100"/>
          <ac:spMkLst>
            <pc:docMk/>
            <pc:sldMk cId="4110286794" sldId="291"/>
            <ac:spMk id="2" creationId="{00000000-0000-0000-0000-000000000000}"/>
          </ac:spMkLst>
        </pc:spChg>
        <pc:spChg chg="mod">
          <ac:chgData name="Emil van der Weijden" userId="d5a97714-595f-41f7-a457-b8fe7f3b0d31" providerId="ADAL" clId="{2AF71174-389D-4081-A9D5-5D35E9B381F1}" dt="2022-10-28T12:41:35.341" v="460" actId="113"/>
          <ac:spMkLst>
            <pc:docMk/>
            <pc:sldMk cId="4110286794" sldId="291"/>
            <ac:spMk id="3" creationId="{00000000-0000-0000-0000-000000000000}"/>
          </ac:spMkLst>
        </pc:spChg>
        <pc:picChg chg="del">
          <ac:chgData name="Emil van der Weijden" userId="d5a97714-595f-41f7-a457-b8fe7f3b0d31" providerId="ADAL" clId="{2AF71174-389D-4081-A9D5-5D35E9B381F1}" dt="2022-10-28T12:30:38.641" v="11" actId="478"/>
          <ac:picMkLst>
            <pc:docMk/>
            <pc:sldMk cId="4110286794" sldId="291"/>
            <ac:picMk id="5" creationId="{00000000-0000-0000-0000-000000000000}"/>
          </ac:picMkLst>
        </pc:picChg>
        <pc:picChg chg="del">
          <ac:chgData name="Emil van der Weijden" userId="d5a97714-595f-41f7-a457-b8fe7f3b0d31" providerId="ADAL" clId="{2AF71174-389D-4081-A9D5-5D35E9B381F1}" dt="2022-10-28T12:30:37.939" v="10" actId="478"/>
          <ac:picMkLst>
            <pc:docMk/>
            <pc:sldMk cId="4110286794" sldId="291"/>
            <ac:picMk id="2050" creationId="{00000000-0000-0000-0000-000000000000}"/>
          </ac:picMkLst>
        </pc:picChg>
      </pc:sldChg>
      <pc:sldChg chg="delSp modSp mod">
        <pc:chgData name="Emil van der Weijden" userId="d5a97714-595f-41f7-a457-b8fe7f3b0d31" providerId="ADAL" clId="{2AF71174-389D-4081-A9D5-5D35E9B381F1}" dt="2022-10-28T12:41:44.784" v="462" actId="113"/>
        <pc:sldMkLst>
          <pc:docMk/>
          <pc:sldMk cId="2736326352" sldId="292"/>
        </pc:sldMkLst>
        <pc:spChg chg="mod">
          <ac:chgData name="Emil van der Weijden" userId="d5a97714-595f-41f7-a457-b8fe7f3b0d31" providerId="ADAL" clId="{2AF71174-389D-4081-A9D5-5D35E9B381F1}" dt="2022-10-28T12:30:47.465" v="13" actId="20577"/>
          <ac:spMkLst>
            <pc:docMk/>
            <pc:sldMk cId="2736326352" sldId="292"/>
            <ac:spMk id="2" creationId="{00000000-0000-0000-0000-000000000000}"/>
          </ac:spMkLst>
        </pc:spChg>
        <pc:spChg chg="mod">
          <ac:chgData name="Emil van der Weijden" userId="d5a97714-595f-41f7-a457-b8fe7f3b0d31" providerId="ADAL" clId="{2AF71174-389D-4081-A9D5-5D35E9B381F1}" dt="2022-10-28T12:41:44.784" v="462" actId="113"/>
          <ac:spMkLst>
            <pc:docMk/>
            <pc:sldMk cId="2736326352" sldId="292"/>
            <ac:spMk id="3" creationId="{00000000-0000-0000-0000-000000000000}"/>
          </ac:spMkLst>
        </pc:spChg>
        <pc:picChg chg="del">
          <ac:chgData name="Emil van der Weijden" userId="d5a97714-595f-41f7-a457-b8fe7f3b0d31" providerId="ADAL" clId="{2AF71174-389D-4081-A9D5-5D35E9B381F1}" dt="2022-10-28T12:30:53.770" v="16" actId="478"/>
          <ac:picMkLst>
            <pc:docMk/>
            <pc:sldMk cId="2736326352" sldId="292"/>
            <ac:picMk id="4098" creationId="{00000000-0000-0000-0000-000000000000}"/>
          </ac:picMkLst>
        </pc:picChg>
      </pc:sldChg>
      <pc:sldChg chg="addSp delSp modSp mod">
        <pc:chgData name="Emil van der Weijden" userId="d5a97714-595f-41f7-a457-b8fe7f3b0d31" providerId="ADAL" clId="{2AF71174-389D-4081-A9D5-5D35E9B381F1}" dt="2022-10-28T12:43:50.500" v="475" actId="1076"/>
        <pc:sldMkLst>
          <pc:docMk/>
          <pc:sldMk cId="2133953839" sldId="293"/>
        </pc:sldMkLst>
        <pc:spChg chg="mod">
          <ac:chgData name="Emil van der Weijden" userId="d5a97714-595f-41f7-a457-b8fe7f3b0d31" providerId="ADAL" clId="{2AF71174-389D-4081-A9D5-5D35E9B381F1}" dt="2022-10-28T12:30:57.665" v="17" actId="6549"/>
          <ac:spMkLst>
            <pc:docMk/>
            <pc:sldMk cId="2133953839" sldId="293"/>
            <ac:spMk id="2" creationId="{00000000-0000-0000-0000-000000000000}"/>
          </ac:spMkLst>
        </pc:spChg>
        <pc:spChg chg="mod">
          <ac:chgData name="Emil van der Weijden" userId="d5a97714-595f-41f7-a457-b8fe7f3b0d31" providerId="ADAL" clId="{2AF71174-389D-4081-A9D5-5D35E9B381F1}" dt="2022-10-28T12:43:41.819" v="473" actId="14100"/>
          <ac:spMkLst>
            <pc:docMk/>
            <pc:sldMk cId="2133953839" sldId="293"/>
            <ac:spMk id="3" creationId="{00000000-0000-0000-0000-000000000000}"/>
          </ac:spMkLst>
        </pc:spChg>
        <pc:picChg chg="add mod">
          <ac:chgData name="Emil van der Weijden" userId="d5a97714-595f-41f7-a457-b8fe7f3b0d31" providerId="ADAL" clId="{2AF71174-389D-4081-A9D5-5D35E9B381F1}" dt="2022-10-28T12:43:50.500" v="475" actId="1076"/>
          <ac:picMkLst>
            <pc:docMk/>
            <pc:sldMk cId="2133953839" sldId="293"/>
            <ac:picMk id="4" creationId="{F9C5F6DA-83EB-ECAF-95C6-C2108A560A1C}"/>
          </ac:picMkLst>
        </pc:picChg>
        <pc:picChg chg="del">
          <ac:chgData name="Emil van der Weijden" userId="d5a97714-595f-41f7-a457-b8fe7f3b0d31" providerId="ADAL" clId="{2AF71174-389D-4081-A9D5-5D35E9B381F1}" dt="2022-10-28T12:31:02.307" v="19" actId="478"/>
          <ac:picMkLst>
            <pc:docMk/>
            <pc:sldMk cId="2133953839" sldId="293"/>
            <ac:picMk id="3074" creationId="{00000000-0000-0000-0000-000000000000}"/>
          </ac:picMkLst>
        </pc:picChg>
      </pc:sldChg>
      <pc:sldChg chg="addSp modSp add mod">
        <pc:chgData name="Emil van der Weijden" userId="d5a97714-595f-41f7-a457-b8fe7f3b0d31" providerId="ADAL" clId="{2AF71174-389D-4081-A9D5-5D35E9B381F1}" dt="2022-10-28T13:01:16.520" v="853" actId="1076"/>
        <pc:sldMkLst>
          <pc:docMk/>
          <pc:sldMk cId="101995612" sldId="294"/>
        </pc:sldMkLst>
        <pc:spChg chg="mod">
          <ac:chgData name="Emil van der Weijden" userId="d5a97714-595f-41f7-a457-b8fe7f3b0d31" providerId="ADAL" clId="{2AF71174-389D-4081-A9D5-5D35E9B381F1}" dt="2022-10-28T13:00:58.480" v="849" actId="14100"/>
          <ac:spMkLst>
            <pc:docMk/>
            <pc:sldMk cId="101995612" sldId="294"/>
            <ac:spMk id="3" creationId="{00000000-0000-0000-0000-000000000000}"/>
          </ac:spMkLst>
        </pc:spChg>
        <pc:picChg chg="add mod">
          <ac:chgData name="Emil van der Weijden" userId="d5a97714-595f-41f7-a457-b8fe7f3b0d31" providerId="ADAL" clId="{2AF71174-389D-4081-A9D5-5D35E9B381F1}" dt="2022-10-28T13:01:16.520" v="853" actId="1076"/>
          <ac:picMkLst>
            <pc:docMk/>
            <pc:sldMk cId="101995612" sldId="294"/>
            <ac:picMk id="4" creationId="{8B811B19-09C8-E856-264E-BFDDA3D5F881}"/>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28-10-2022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622384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28-10-2022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500006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28-10-2022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425232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28-10-2022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489771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28-10-2022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809321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28-10-2022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571189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B196CEA8-460E-469D-B827-F04BA7ABB90D}" type="datetimeFigureOut">
              <a:rPr lang="nl-NL" smtClean="0"/>
              <a:t>28-10-2022</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13494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B196CEA8-460E-469D-B827-F04BA7ABB90D}" type="datetimeFigureOut">
              <a:rPr lang="nl-NL" smtClean="0"/>
              <a:t>28-10-2022</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525380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196CEA8-460E-469D-B827-F04BA7ABB90D}" type="datetimeFigureOut">
              <a:rPr lang="nl-NL" smtClean="0"/>
              <a:t>28-10-2022</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200968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28-10-2022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519956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28-10-2022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723113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6CEA8-460E-469D-B827-F04BA7ABB90D}" type="datetimeFigureOut">
              <a:rPr lang="nl-NL" smtClean="0"/>
              <a:t>28-10-2022</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086E2A-1D2F-4865-BBCF-BFE2F1DAEDF2}" type="slidenum">
              <a:rPr lang="nl-NL" smtClean="0"/>
              <a:t>‹nr.›</a:t>
            </a:fld>
            <a:endParaRPr lang="nl-NL"/>
          </a:p>
        </p:txBody>
      </p:sp>
    </p:spTree>
    <p:extLst>
      <p:ext uri="{BB962C8B-B14F-4D97-AF65-F5344CB8AC3E}">
        <p14:creationId xmlns:p14="http://schemas.microsoft.com/office/powerpoint/2010/main" val="6271245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Presenteren en communiceren</a:t>
            </a:r>
          </a:p>
        </p:txBody>
      </p:sp>
      <p:pic>
        <p:nvPicPr>
          <p:cNvPr id="4" name="Afbeelding 3">
            <a:extLst>
              <a:ext uri="{FF2B5EF4-FFF2-40B4-BE49-F238E27FC236}">
                <a16:creationId xmlns:a16="http://schemas.microsoft.com/office/drawing/2014/main" id="{95B4BAFD-5550-D604-4107-F81EAC0AC871}"/>
              </a:ext>
            </a:extLst>
          </p:cNvPr>
          <p:cNvPicPr>
            <a:picLocks noChangeAspect="1"/>
          </p:cNvPicPr>
          <p:nvPr/>
        </p:nvPicPr>
        <p:blipFill>
          <a:blip r:embed="rId2"/>
          <a:stretch>
            <a:fillRect/>
          </a:stretch>
        </p:blipFill>
        <p:spPr>
          <a:xfrm>
            <a:off x="7942521" y="3602037"/>
            <a:ext cx="3550832" cy="2680761"/>
          </a:xfrm>
          <a:prstGeom prst="rect">
            <a:avLst/>
          </a:prstGeom>
        </p:spPr>
      </p:pic>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128927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6434470" cy="1325563"/>
          </a:xfrm>
        </p:spPr>
        <p:txBody>
          <a:bodyPr/>
          <a:lstStyle/>
          <a:p>
            <a:r>
              <a:rPr lang="nl-NL"/>
              <a:t>Communiceren met bezoekers</a:t>
            </a:r>
            <a:endParaRPr lang="nl-NL" dirty="0"/>
          </a:p>
        </p:txBody>
      </p:sp>
      <p:sp>
        <p:nvSpPr>
          <p:cNvPr id="3" name="Tijdelijke aanduiding voor inhoud 2"/>
          <p:cNvSpPr>
            <a:spLocks noGrp="1"/>
          </p:cNvSpPr>
          <p:nvPr>
            <p:ph idx="1"/>
          </p:nvPr>
        </p:nvSpPr>
        <p:spPr>
          <a:xfrm>
            <a:off x="838200" y="1825625"/>
            <a:ext cx="10210800" cy="4351338"/>
          </a:xfrm>
        </p:spPr>
        <p:txBody>
          <a:bodyPr>
            <a:normAutofit/>
          </a:bodyPr>
          <a:lstStyle/>
          <a:p>
            <a:pPr marL="0" indent="0">
              <a:buNone/>
            </a:pPr>
            <a:endParaRPr lang="nl-NL" dirty="0"/>
          </a:p>
        </p:txBody>
      </p:sp>
      <p:pic>
        <p:nvPicPr>
          <p:cNvPr id="7" name="Afbeelding 6">
            <a:extLst>
              <a:ext uri="{FF2B5EF4-FFF2-40B4-BE49-F238E27FC236}">
                <a16:creationId xmlns:a16="http://schemas.microsoft.com/office/drawing/2014/main" id="{16A0CE23-B971-C504-FDFF-A77D3C3B6202}"/>
              </a:ext>
            </a:extLst>
          </p:cNvPr>
          <p:cNvPicPr>
            <a:picLocks noChangeAspect="1"/>
          </p:cNvPicPr>
          <p:nvPr/>
        </p:nvPicPr>
        <p:blipFill>
          <a:blip r:embed="rId2"/>
          <a:stretch>
            <a:fillRect/>
          </a:stretch>
        </p:blipFill>
        <p:spPr>
          <a:xfrm>
            <a:off x="904806" y="1919177"/>
            <a:ext cx="10382388" cy="3212870"/>
          </a:xfrm>
          <a:prstGeom prst="rect">
            <a:avLst/>
          </a:prstGeom>
        </p:spPr>
      </p:pic>
    </p:spTree>
    <p:extLst>
      <p:ext uri="{BB962C8B-B14F-4D97-AF65-F5344CB8AC3E}">
        <p14:creationId xmlns:p14="http://schemas.microsoft.com/office/powerpoint/2010/main" val="33849028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838200" y="1825625"/>
            <a:ext cx="5913474" cy="4351338"/>
          </a:xfrm>
        </p:spPr>
        <p:txBody>
          <a:bodyPr/>
          <a:lstStyle/>
          <a:p>
            <a:pPr marL="0" indent="0">
              <a:buNone/>
            </a:pPr>
            <a:r>
              <a:rPr lang="nl-NL" b="1" dirty="0"/>
              <a:t>Luisteren</a:t>
            </a:r>
          </a:p>
          <a:p>
            <a:pPr marL="0" indent="0">
              <a:buNone/>
            </a:pPr>
            <a:r>
              <a:rPr lang="nl-NL" sz="1800" dirty="0"/>
              <a:t>Het moeilijkste van luisteren is goed luisteren. </a:t>
            </a:r>
          </a:p>
          <a:p>
            <a:pPr marL="0" indent="0">
              <a:buNone/>
            </a:pPr>
            <a:r>
              <a:rPr lang="nl-NL" sz="1800" dirty="0"/>
              <a:t>Je hoort vaak wel dat een ander iets tegen je zegt, maar begrijp je het ook altijd? </a:t>
            </a:r>
          </a:p>
          <a:p>
            <a:pPr marL="0" indent="0">
              <a:buNone/>
            </a:pPr>
            <a:r>
              <a:rPr lang="nl-NL" sz="1800" dirty="0"/>
              <a:t>Goed luisteren betekent dat je de boodschap in je opneemt. Vervolgens selecteer je welk deel van de boodschap belangrijk is en welk deel niet. </a:t>
            </a:r>
          </a:p>
          <a:p>
            <a:pPr marL="0" indent="0">
              <a:buNone/>
            </a:pPr>
            <a:r>
              <a:rPr lang="nl-NL" sz="1800" dirty="0"/>
              <a:t>Wat volgens jou belangrijk is, sla je op in je gedachten. Daar ga je in het gesprek op in.</a:t>
            </a:r>
          </a:p>
        </p:txBody>
      </p:sp>
      <p:pic>
        <p:nvPicPr>
          <p:cNvPr id="4" name="Afbeelding 3">
            <a:extLst>
              <a:ext uri="{FF2B5EF4-FFF2-40B4-BE49-F238E27FC236}">
                <a16:creationId xmlns:a16="http://schemas.microsoft.com/office/drawing/2014/main" id="{F20231C3-A6BD-5433-7EF7-4F47CB7431B3}"/>
              </a:ext>
            </a:extLst>
          </p:cNvPr>
          <p:cNvPicPr>
            <a:picLocks noChangeAspect="1"/>
          </p:cNvPicPr>
          <p:nvPr/>
        </p:nvPicPr>
        <p:blipFill>
          <a:blip r:embed="rId2"/>
          <a:stretch>
            <a:fillRect/>
          </a:stretch>
        </p:blipFill>
        <p:spPr>
          <a:xfrm>
            <a:off x="6858000" y="2196756"/>
            <a:ext cx="4780443" cy="3609076"/>
          </a:xfrm>
          <a:prstGeom prst="rect">
            <a:avLst/>
          </a:prstGeom>
        </p:spPr>
      </p:pic>
    </p:spTree>
    <p:extLst>
      <p:ext uri="{BB962C8B-B14F-4D97-AF65-F5344CB8AC3E}">
        <p14:creationId xmlns:p14="http://schemas.microsoft.com/office/powerpoint/2010/main" val="20342647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838200" y="1825625"/>
            <a:ext cx="6200553" cy="4351338"/>
          </a:xfrm>
        </p:spPr>
        <p:txBody>
          <a:bodyPr/>
          <a:lstStyle/>
          <a:p>
            <a:pPr marL="0" indent="0">
              <a:buNone/>
            </a:pPr>
            <a:r>
              <a:rPr lang="nl-NL" b="1" dirty="0"/>
              <a:t>Verduidelijken en samenvatten</a:t>
            </a:r>
          </a:p>
          <a:p>
            <a:pPr marL="0" indent="0">
              <a:buNone/>
            </a:pPr>
            <a:r>
              <a:rPr lang="nl-NL" sz="1800" dirty="0"/>
              <a:t>Om duidelijkheid te krijgen over wat de bezoeker eigenlijk wil, moet je vragen stellen. Je stelt vragen om erachter te komen wat er aan de hand is en wat de bezoeker precies wil weten. </a:t>
            </a:r>
          </a:p>
          <a:p>
            <a:pPr marL="0" indent="0">
              <a:buNone/>
            </a:pPr>
            <a:r>
              <a:rPr lang="nl-NL" sz="1800" dirty="0"/>
              <a:t>Probeer je hierbij te verplaatsen in de gedachten van de bezoeker. </a:t>
            </a:r>
          </a:p>
          <a:p>
            <a:pPr marL="0" indent="0">
              <a:buNone/>
            </a:pPr>
            <a:r>
              <a:rPr lang="nl-NL" sz="1800" dirty="0"/>
              <a:t>Begrijp je absoluut niet wat de bezoeker wil en weet je niet wat voor vragen je moet stellen, vraag dan aan de bezoeker wat hij precies bedoelt. </a:t>
            </a:r>
          </a:p>
          <a:p>
            <a:pPr marL="0" indent="0">
              <a:buNone/>
            </a:pPr>
            <a:r>
              <a:rPr lang="nl-NL" sz="1800" dirty="0"/>
              <a:t>Als je denkt dat je de vraag van de bezoeker goed hebt begrepen, geef je een korte samenvatting. </a:t>
            </a:r>
          </a:p>
          <a:p>
            <a:pPr marL="0" indent="0">
              <a:buNone/>
            </a:pPr>
            <a:r>
              <a:rPr lang="nl-NL" sz="1800" dirty="0"/>
              <a:t>Je herhaalt in een of twee zinnen wat de bezoeker wil.</a:t>
            </a:r>
          </a:p>
          <a:p>
            <a:pPr marL="0" indent="0">
              <a:buNone/>
            </a:pPr>
            <a:endParaRPr lang="nl-NL" sz="1800" dirty="0"/>
          </a:p>
        </p:txBody>
      </p:sp>
      <p:pic>
        <p:nvPicPr>
          <p:cNvPr id="5" name="Afbeelding 4">
            <a:extLst>
              <a:ext uri="{FF2B5EF4-FFF2-40B4-BE49-F238E27FC236}">
                <a16:creationId xmlns:a16="http://schemas.microsoft.com/office/drawing/2014/main" id="{525A29A9-2D37-78F8-2D93-47AC1E4D1F02}"/>
              </a:ext>
            </a:extLst>
          </p:cNvPr>
          <p:cNvPicPr>
            <a:picLocks noChangeAspect="1"/>
          </p:cNvPicPr>
          <p:nvPr/>
        </p:nvPicPr>
        <p:blipFill>
          <a:blip r:embed="rId2"/>
          <a:stretch>
            <a:fillRect/>
          </a:stretch>
        </p:blipFill>
        <p:spPr>
          <a:xfrm>
            <a:off x="7208875" y="2200770"/>
            <a:ext cx="4769809" cy="3601048"/>
          </a:xfrm>
          <a:prstGeom prst="rect">
            <a:avLst/>
          </a:prstGeom>
        </p:spPr>
      </p:pic>
    </p:spTree>
    <p:extLst>
      <p:ext uri="{BB962C8B-B14F-4D97-AF65-F5344CB8AC3E}">
        <p14:creationId xmlns:p14="http://schemas.microsoft.com/office/powerpoint/2010/main" val="32367275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838200" y="1825625"/>
            <a:ext cx="5334000" cy="4351338"/>
          </a:xfrm>
        </p:spPr>
        <p:txBody>
          <a:bodyPr/>
          <a:lstStyle/>
          <a:p>
            <a:pPr marL="0" indent="0">
              <a:buNone/>
            </a:pPr>
            <a:r>
              <a:rPr lang="nl-NL" b="1" dirty="0"/>
              <a:t>Actie ondernemen en controleren</a:t>
            </a:r>
          </a:p>
          <a:p>
            <a:pPr marL="0" indent="0">
              <a:buNone/>
            </a:pPr>
            <a:r>
              <a:rPr lang="nl-NL" sz="1800" dirty="0"/>
              <a:t>Ten slotte controleer je of alles duidelijk is voor de bezoeker en of de informatie die je hebt gegeven ook de gewenste informatie is. </a:t>
            </a:r>
          </a:p>
          <a:p>
            <a:pPr marL="0" indent="0">
              <a:buNone/>
            </a:pPr>
            <a:r>
              <a:rPr lang="nl-NL" sz="1800" dirty="0"/>
              <a:t>Als je aan de bezoeker merkt dat dit niet het geval is, herhaal je de informatie of voeg je er extra informatie aan toe ter verduidelijking. </a:t>
            </a:r>
          </a:p>
          <a:p>
            <a:pPr marL="0" indent="0">
              <a:buNone/>
            </a:pPr>
            <a:r>
              <a:rPr lang="nl-NL" sz="1800" dirty="0"/>
              <a:t>Als je afspraken hebt gemaakt, dan herhaal je nog een keer wie, wanneer, wat zou doen. </a:t>
            </a:r>
          </a:p>
          <a:p>
            <a:pPr marL="0" indent="0">
              <a:buNone/>
            </a:pPr>
            <a:r>
              <a:rPr lang="nl-NL" sz="1800" dirty="0"/>
              <a:t>Vraag tot slot of de bezoeker nog meer vragen heeft.</a:t>
            </a:r>
          </a:p>
        </p:txBody>
      </p:sp>
      <p:pic>
        <p:nvPicPr>
          <p:cNvPr id="4" name="Afbeelding 3">
            <a:extLst>
              <a:ext uri="{FF2B5EF4-FFF2-40B4-BE49-F238E27FC236}">
                <a16:creationId xmlns:a16="http://schemas.microsoft.com/office/drawing/2014/main" id="{8B811B19-09C8-E856-264E-BFDDA3D5F881}"/>
              </a:ext>
            </a:extLst>
          </p:cNvPr>
          <p:cNvPicPr>
            <a:picLocks noChangeAspect="1"/>
          </p:cNvPicPr>
          <p:nvPr/>
        </p:nvPicPr>
        <p:blipFill>
          <a:blip r:embed="rId2"/>
          <a:stretch>
            <a:fillRect/>
          </a:stretch>
        </p:blipFill>
        <p:spPr>
          <a:xfrm>
            <a:off x="6844022" y="2181480"/>
            <a:ext cx="4822354" cy="3639627"/>
          </a:xfrm>
          <a:prstGeom prst="rect">
            <a:avLst/>
          </a:prstGeom>
        </p:spPr>
      </p:pic>
    </p:spTree>
    <p:extLst>
      <p:ext uri="{BB962C8B-B14F-4D97-AF65-F5344CB8AC3E}">
        <p14:creationId xmlns:p14="http://schemas.microsoft.com/office/powerpoint/2010/main" val="1019956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Inhoud</a:t>
            </a:r>
            <a:endParaRPr lang="nl-NL" dirty="0"/>
          </a:p>
        </p:txBody>
      </p:sp>
      <p:pic>
        <p:nvPicPr>
          <p:cNvPr id="7" name="Afbeelding 6">
            <a:extLst>
              <a:ext uri="{FF2B5EF4-FFF2-40B4-BE49-F238E27FC236}">
                <a16:creationId xmlns:a16="http://schemas.microsoft.com/office/drawing/2014/main" id="{C5E7B607-4707-64A9-02BB-D41F05E5D0AB}"/>
              </a:ext>
            </a:extLst>
          </p:cNvPr>
          <p:cNvPicPr>
            <a:picLocks noChangeAspect="1"/>
          </p:cNvPicPr>
          <p:nvPr/>
        </p:nvPicPr>
        <p:blipFill>
          <a:blip r:embed="rId2"/>
          <a:stretch>
            <a:fillRect/>
          </a:stretch>
        </p:blipFill>
        <p:spPr>
          <a:xfrm>
            <a:off x="904806" y="2896453"/>
            <a:ext cx="10382388" cy="3212870"/>
          </a:xfrm>
          <a:prstGeom prst="rect">
            <a:avLst/>
          </a:prstGeom>
        </p:spPr>
      </p:pic>
      <p:sp>
        <p:nvSpPr>
          <p:cNvPr id="10" name="Tijdelijke aanduiding voor inhoud 9">
            <a:extLst>
              <a:ext uri="{FF2B5EF4-FFF2-40B4-BE49-F238E27FC236}">
                <a16:creationId xmlns:a16="http://schemas.microsoft.com/office/drawing/2014/main" id="{780DFF4D-E3F9-1DE5-94A1-5254CD4B22BB}"/>
              </a:ext>
            </a:extLst>
          </p:cNvPr>
          <p:cNvSpPr>
            <a:spLocks noGrp="1"/>
          </p:cNvSpPr>
          <p:nvPr>
            <p:ph idx="1"/>
          </p:nvPr>
        </p:nvSpPr>
        <p:spPr/>
        <p:txBody>
          <a:bodyPr/>
          <a:lstStyle/>
          <a:p>
            <a:endParaRPr lang="nl-NL" dirty="0"/>
          </a:p>
        </p:txBody>
      </p:sp>
    </p:spTree>
    <p:extLst>
      <p:ext uri="{BB962C8B-B14F-4D97-AF65-F5344CB8AC3E}">
        <p14:creationId xmlns:p14="http://schemas.microsoft.com/office/powerpoint/2010/main" val="3284725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12018"/>
            <a:ext cx="6381750" cy="1325563"/>
          </a:xfrm>
        </p:spPr>
        <p:txBody>
          <a:bodyPr/>
          <a:lstStyle/>
          <a:p>
            <a:r>
              <a:rPr lang="nl-NL" dirty="0"/>
              <a:t>Aandachtspunten bij het geven van een presentatie</a:t>
            </a:r>
          </a:p>
        </p:txBody>
      </p:sp>
      <p:sp>
        <p:nvSpPr>
          <p:cNvPr id="3" name="Tijdelijke aanduiding voor inhoud 2"/>
          <p:cNvSpPr>
            <a:spLocks noGrp="1"/>
          </p:cNvSpPr>
          <p:nvPr>
            <p:ph idx="1"/>
          </p:nvPr>
        </p:nvSpPr>
        <p:spPr>
          <a:xfrm>
            <a:off x="838200" y="1825625"/>
            <a:ext cx="9652000" cy="4351338"/>
          </a:xfrm>
        </p:spPr>
        <p:txBody>
          <a:bodyPr>
            <a:normAutofit/>
          </a:bodyPr>
          <a:lstStyle/>
          <a:p>
            <a:pPr marL="0" indent="0">
              <a:buNone/>
            </a:pPr>
            <a:r>
              <a:rPr lang="nl-NL" b="1" dirty="0"/>
              <a:t>Oogcontact en houding</a:t>
            </a:r>
          </a:p>
          <a:p>
            <a:pPr marL="0" indent="0">
              <a:buNone/>
            </a:pPr>
            <a:r>
              <a:rPr lang="nl-NL" sz="2000" dirty="0"/>
              <a:t>Oogcontact is erg belangrijk om de aandacht van het publiek te krijgen en vast te houden. Zoek dus oogcontact. </a:t>
            </a:r>
          </a:p>
          <a:p>
            <a:pPr marL="0" indent="0">
              <a:buNone/>
            </a:pPr>
            <a:r>
              <a:rPr lang="nl-NL" sz="2000" dirty="0"/>
              <a:t>Beperk je daarbij niet tot één persoon, want die zal zich erg ongemakkelijk gaan voelen. </a:t>
            </a:r>
          </a:p>
          <a:p>
            <a:pPr marL="0" indent="0">
              <a:buNone/>
            </a:pPr>
            <a:r>
              <a:rPr lang="nl-NL" sz="2000" dirty="0"/>
              <a:t>Kijk zo veel mogelijk iedereen aan. </a:t>
            </a:r>
          </a:p>
          <a:p>
            <a:pPr marL="0" indent="0">
              <a:buNone/>
            </a:pPr>
            <a:r>
              <a:rPr lang="nl-NL" sz="2000" dirty="0"/>
              <a:t>Probeer rechtop te blijven staan. Ga niet op een tafel leunen of hangen. </a:t>
            </a:r>
          </a:p>
          <a:p>
            <a:pPr marL="0" indent="0">
              <a:buNone/>
            </a:pPr>
            <a:r>
              <a:rPr lang="nl-NL" sz="2000" dirty="0"/>
              <a:t>Door een ingezakte houding komt je ademhaling in de knel. Bovendien lijk je kleiner en straal je onzekerheid uit.</a:t>
            </a:r>
          </a:p>
          <a:p>
            <a:endParaRPr lang="nl-NL" dirty="0"/>
          </a:p>
          <a:p>
            <a:endParaRPr lang="nl-NL" dirty="0"/>
          </a:p>
        </p:txBody>
      </p:sp>
    </p:spTree>
    <p:extLst>
      <p:ext uri="{BB962C8B-B14F-4D97-AF65-F5344CB8AC3E}">
        <p14:creationId xmlns:p14="http://schemas.microsoft.com/office/powerpoint/2010/main" val="41102867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838200" y="1825625"/>
            <a:ext cx="9677400" cy="4351338"/>
          </a:xfrm>
        </p:spPr>
        <p:txBody>
          <a:bodyPr>
            <a:normAutofit/>
          </a:bodyPr>
          <a:lstStyle/>
          <a:p>
            <a:pPr marL="0" indent="0">
              <a:buNone/>
            </a:pPr>
            <a:r>
              <a:rPr lang="nl-NL" b="1" dirty="0"/>
              <a:t>Beweging en handen</a:t>
            </a:r>
          </a:p>
          <a:p>
            <a:pPr marL="0" indent="0">
              <a:buNone/>
            </a:pPr>
            <a:r>
              <a:rPr lang="nl-NL" sz="1800" dirty="0"/>
              <a:t>Breng dynamiek in je presentatie. Blijf niet als een zoutpilaar staan. </a:t>
            </a:r>
          </a:p>
          <a:p>
            <a:pPr marL="0" indent="0">
              <a:buNone/>
            </a:pPr>
            <a:r>
              <a:rPr lang="nl-NL" sz="1800" dirty="0"/>
              <a:t>Doe eens een stap naar links of naar rechts. Beweging helpt ook om zenuwachtigheid onder controle te houden.</a:t>
            </a:r>
          </a:p>
          <a:p>
            <a:pPr marL="0" indent="0">
              <a:buNone/>
            </a:pPr>
            <a:r>
              <a:rPr lang="nl-NL" sz="1800" dirty="0"/>
              <a:t>Probeer je handen zo veel mogelijk te laten hangen. De gebaren komen vanzelf wel. Zet je handen in elk geval niet in je zij. </a:t>
            </a:r>
          </a:p>
          <a:p>
            <a:pPr marL="0" indent="0">
              <a:buNone/>
            </a:pPr>
            <a:r>
              <a:rPr lang="nl-NL" sz="1800" dirty="0"/>
              <a:t>Geen handen in de broekzak</a:t>
            </a:r>
          </a:p>
        </p:txBody>
      </p:sp>
    </p:spTree>
    <p:extLst>
      <p:ext uri="{BB962C8B-B14F-4D97-AF65-F5344CB8AC3E}">
        <p14:creationId xmlns:p14="http://schemas.microsoft.com/office/powerpoint/2010/main" val="27363263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838200" y="1825625"/>
            <a:ext cx="6625856" cy="4351338"/>
          </a:xfrm>
        </p:spPr>
        <p:txBody>
          <a:bodyPr/>
          <a:lstStyle/>
          <a:p>
            <a:pPr marL="0" marR="0" lvl="0" indent="0" algn="l" defTabSz="914400" rtl="0" eaLnBrk="1" fontAlgn="auto" latinLnBrk="0" hangingPunct="1">
              <a:lnSpc>
                <a:spcPct val="90000"/>
              </a:lnSpc>
              <a:spcBef>
                <a:spcPts val="1000"/>
              </a:spcBef>
              <a:spcAft>
                <a:spcPts val="0"/>
              </a:spcAft>
              <a:buClrTx/>
              <a:buSzTx/>
              <a:buNone/>
              <a:tabLst/>
              <a:defRPr/>
            </a:pPr>
            <a:r>
              <a:rPr kumimoji="0" lang="nl-NL" sz="2600" b="1" i="0" u="none" strike="noStrike" kern="1200" cap="none" spc="0" normalizeH="0" baseline="0" noProof="0" dirty="0">
                <a:ln>
                  <a:noFill/>
                </a:ln>
                <a:solidFill>
                  <a:prstClr val="black"/>
                </a:solidFill>
                <a:effectLst/>
                <a:uLnTx/>
                <a:uFillTx/>
                <a:latin typeface="Calibri" panose="020F0502020204030204"/>
                <a:ea typeface="+mn-ea"/>
                <a:cs typeface="+mn-cs"/>
              </a:rPr>
              <a:t>Ademhaling, stemgebruik en taalgebruik</a:t>
            </a:r>
          </a:p>
          <a:p>
            <a:pPr marL="0" marR="0" lvl="0" indent="0" algn="l" defTabSz="914400" rtl="0" eaLnBrk="1" fontAlgn="auto" latinLnBrk="0" hangingPunct="1">
              <a:lnSpc>
                <a:spcPct val="90000"/>
              </a:lnSpc>
              <a:spcBef>
                <a:spcPts val="1000"/>
              </a:spcBef>
              <a:spcAft>
                <a:spcPts val="0"/>
              </a:spcAft>
              <a:buClrTx/>
              <a:buSz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Als je spreekt, is het van belang dat je de adem laag houdt. Dan blijven keel- en halsgebied vrij van spanning en kun je je stem onbelemmerd gebruiken. </a:t>
            </a:r>
          </a:p>
          <a:p>
            <a:pPr marL="0" marR="0" lvl="0" indent="0" algn="l" defTabSz="914400" rtl="0" eaLnBrk="1" fontAlgn="auto" latinLnBrk="0" hangingPunct="1">
              <a:lnSpc>
                <a:spcPct val="90000"/>
              </a:lnSpc>
              <a:spcBef>
                <a:spcPts val="1000"/>
              </a:spcBef>
              <a:spcAft>
                <a:spcPts val="0"/>
              </a:spcAft>
              <a:buClrTx/>
              <a:buSz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Spreek luid genoeg, zodat iedereen je verstaat. </a:t>
            </a:r>
          </a:p>
          <a:p>
            <a:pPr marL="0" marR="0" lvl="0" indent="0" algn="l" defTabSz="914400" rtl="0" eaLnBrk="1" fontAlgn="auto" latinLnBrk="0" hangingPunct="1">
              <a:lnSpc>
                <a:spcPct val="90000"/>
              </a:lnSpc>
              <a:spcBef>
                <a:spcPts val="1000"/>
              </a:spcBef>
              <a:spcAft>
                <a:spcPts val="0"/>
              </a:spcAft>
              <a:buClrTx/>
              <a:buSz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Breng rust in je presentatie door kalm te spreken. Wissel het spreektempo af. </a:t>
            </a:r>
          </a:p>
          <a:p>
            <a:pPr marL="0" marR="0" lvl="0" indent="0" algn="l" defTabSz="914400" rtl="0" eaLnBrk="1" fontAlgn="auto" latinLnBrk="0" hangingPunct="1">
              <a:lnSpc>
                <a:spcPct val="90000"/>
              </a:lnSpc>
              <a:spcBef>
                <a:spcPts val="1000"/>
              </a:spcBef>
              <a:spcAft>
                <a:spcPts val="0"/>
              </a:spcAft>
              <a:buClrTx/>
              <a:buSz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Varieer het stemgeluid door het leggen van klemtonen en afwisselend hoog en laag te spreken. </a:t>
            </a:r>
          </a:p>
          <a:p>
            <a:pPr marL="0" marR="0" lvl="0" indent="0" algn="l" defTabSz="914400" rtl="0" eaLnBrk="1" fontAlgn="auto" latinLnBrk="0" hangingPunct="1">
              <a:lnSpc>
                <a:spcPct val="90000"/>
              </a:lnSpc>
              <a:spcBef>
                <a:spcPts val="1000"/>
              </a:spcBef>
              <a:spcAft>
                <a:spcPts val="0"/>
              </a:spcAft>
              <a:buClrTx/>
              <a:buSzTx/>
              <a:buNone/>
              <a:tabLst/>
              <a:defRPr/>
            </a:pPr>
            <a:r>
              <a:rPr kumimoji="0" lang="nl-NL" sz="1800" b="0" i="0" u="none" strike="noStrike" kern="1200" cap="none" spc="0" normalizeH="0" baseline="0" noProof="0" dirty="0">
                <a:ln>
                  <a:noFill/>
                </a:ln>
                <a:solidFill>
                  <a:prstClr val="black"/>
                </a:solidFill>
                <a:effectLst/>
                <a:uLnTx/>
                <a:uFillTx/>
                <a:latin typeface="Calibri" panose="020F0502020204030204"/>
                <a:ea typeface="+mn-ea"/>
                <a:cs typeface="+mn-cs"/>
              </a:rPr>
              <a:t>Articuleer zorgvuldig. Pas de taal aan je publiek aan. Maak zinnen niet te lang.</a:t>
            </a:r>
          </a:p>
          <a:p>
            <a:pPr marL="0" marR="0" lvl="0" indent="0" algn="l" defTabSz="914400" rtl="0" eaLnBrk="1" fontAlgn="auto" latinLnBrk="0" hangingPunct="1">
              <a:lnSpc>
                <a:spcPct val="90000"/>
              </a:lnSpc>
              <a:spcBef>
                <a:spcPts val="1000"/>
              </a:spcBef>
              <a:spcAft>
                <a:spcPts val="0"/>
              </a:spcAft>
              <a:buClrTx/>
              <a:buSzTx/>
              <a:buNone/>
              <a:tabLst/>
              <a:defRPr/>
            </a:pPr>
            <a:endParaRPr kumimoji="0" lang="nl-NL" sz="2600" b="0" i="0" u="none" strike="noStrike" kern="1200" cap="none" spc="0" normalizeH="0" baseline="0" noProof="0" dirty="0">
              <a:ln>
                <a:noFill/>
              </a:ln>
              <a:solidFill>
                <a:prstClr val="black"/>
              </a:solidFill>
              <a:effectLst/>
              <a:uLnTx/>
              <a:uFillTx/>
              <a:latin typeface="Calibri" panose="020F0502020204030204"/>
              <a:ea typeface="+mn-ea"/>
              <a:cs typeface="+mn-cs"/>
            </a:endParaRPr>
          </a:p>
          <a:p>
            <a:endParaRPr lang="nl-NL" dirty="0"/>
          </a:p>
        </p:txBody>
      </p:sp>
      <p:pic>
        <p:nvPicPr>
          <p:cNvPr id="4" name="Afbeelding 3">
            <a:extLst>
              <a:ext uri="{FF2B5EF4-FFF2-40B4-BE49-F238E27FC236}">
                <a16:creationId xmlns:a16="http://schemas.microsoft.com/office/drawing/2014/main" id="{F9C5F6DA-83EB-ECAF-95C6-C2108A560A1C}"/>
              </a:ext>
            </a:extLst>
          </p:cNvPr>
          <p:cNvPicPr>
            <a:picLocks noChangeAspect="1"/>
          </p:cNvPicPr>
          <p:nvPr/>
        </p:nvPicPr>
        <p:blipFill>
          <a:blip r:embed="rId2"/>
          <a:stretch>
            <a:fillRect/>
          </a:stretch>
        </p:blipFill>
        <p:spPr>
          <a:xfrm>
            <a:off x="7208913" y="2232893"/>
            <a:ext cx="4684711" cy="3536802"/>
          </a:xfrm>
          <a:prstGeom prst="rect">
            <a:avLst/>
          </a:prstGeom>
        </p:spPr>
      </p:pic>
    </p:spTree>
    <p:extLst>
      <p:ext uri="{BB962C8B-B14F-4D97-AF65-F5344CB8AC3E}">
        <p14:creationId xmlns:p14="http://schemas.microsoft.com/office/powerpoint/2010/main" val="21339538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6562725" cy="1325563"/>
          </a:xfrm>
        </p:spPr>
        <p:txBody>
          <a:bodyPr/>
          <a:lstStyle/>
          <a:p>
            <a:r>
              <a:rPr lang="nl-NL"/>
              <a:t>Opbouw van een presentatie</a:t>
            </a:r>
            <a:endParaRPr lang="nl-NL" dirty="0"/>
          </a:p>
        </p:txBody>
      </p:sp>
      <p:pic>
        <p:nvPicPr>
          <p:cNvPr id="17" name="Afbeelding 16">
            <a:extLst>
              <a:ext uri="{FF2B5EF4-FFF2-40B4-BE49-F238E27FC236}">
                <a16:creationId xmlns:a16="http://schemas.microsoft.com/office/drawing/2014/main" id="{FD875065-7C6F-5A5E-6EC3-EC8304E6F76C}"/>
              </a:ext>
            </a:extLst>
          </p:cNvPr>
          <p:cNvPicPr>
            <a:picLocks noChangeAspect="1"/>
          </p:cNvPicPr>
          <p:nvPr/>
        </p:nvPicPr>
        <p:blipFill>
          <a:blip r:embed="rId2"/>
          <a:stretch>
            <a:fillRect/>
          </a:stretch>
        </p:blipFill>
        <p:spPr>
          <a:xfrm>
            <a:off x="898709" y="2119391"/>
            <a:ext cx="10394581" cy="3212870"/>
          </a:xfrm>
          <a:prstGeom prst="rect">
            <a:avLst/>
          </a:prstGeom>
        </p:spPr>
      </p:pic>
    </p:spTree>
    <p:extLst>
      <p:ext uri="{BB962C8B-B14F-4D97-AF65-F5344CB8AC3E}">
        <p14:creationId xmlns:p14="http://schemas.microsoft.com/office/powerpoint/2010/main" val="1789612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a:t>
            </a:r>
          </a:p>
        </p:txBody>
      </p:sp>
      <p:sp>
        <p:nvSpPr>
          <p:cNvPr id="3" name="Tijdelijke aanduiding voor inhoud 2"/>
          <p:cNvSpPr>
            <a:spLocks noGrp="1"/>
          </p:cNvSpPr>
          <p:nvPr>
            <p:ph idx="1"/>
          </p:nvPr>
        </p:nvSpPr>
        <p:spPr/>
        <p:txBody>
          <a:bodyPr/>
          <a:lstStyle/>
          <a:p>
            <a:pPr marL="0" indent="0">
              <a:buNone/>
            </a:pPr>
            <a:r>
              <a:rPr lang="nl-NL" b="1" dirty="0"/>
              <a:t>Kop</a:t>
            </a:r>
            <a:endParaRPr lang="nl-NL" dirty="0"/>
          </a:p>
          <a:p>
            <a:pPr marL="0" indent="0">
              <a:buNone/>
            </a:pPr>
            <a:r>
              <a:rPr lang="nl-NL" sz="1800" dirty="0"/>
              <a:t>De kop is het begin van je presentatie. Het is een soort ‘woord vooraf’. </a:t>
            </a:r>
          </a:p>
          <a:p>
            <a:pPr marL="0" indent="0">
              <a:buNone/>
            </a:pPr>
            <a:r>
              <a:rPr lang="nl-NL" sz="1800" dirty="0"/>
              <a:t>Een goede kop leidt de presentatie in. </a:t>
            </a:r>
          </a:p>
          <a:p>
            <a:pPr marL="0" indent="0">
              <a:buNone/>
            </a:pPr>
            <a:r>
              <a:rPr lang="nl-NL" sz="1800" dirty="0"/>
              <a:t>Je beantwoordt alvast een aantal vragen van het publiek, zoals wie je bent, waar je verhaal over gaat, enzovoort. Door een goede kop weet je publiek wat er gaat komen. </a:t>
            </a:r>
          </a:p>
          <a:p>
            <a:pPr marL="0" indent="0">
              <a:buNone/>
            </a:pPr>
            <a:r>
              <a:rPr lang="nl-NL" sz="1800" dirty="0"/>
              <a:t>Daarnaast geeft de kop je publiek de gelegenheid zich in te stellen op de situatie. De kop mag maar één tot twee minuten duren</a:t>
            </a:r>
            <a:r>
              <a:rPr lang="nl-NL" b="1" dirty="0"/>
              <a:t>.</a:t>
            </a:r>
          </a:p>
        </p:txBody>
      </p:sp>
    </p:spTree>
    <p:extLst>
      <p:ext uri="{BB962C8B-B14F-4D97-AF65-F5344CB8AC3E}">
        <p14:creationId xmlns:p14="http://schemas.microsoft.com/office/powerpoint/2010/main" val="2228583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838200" y="1825625"/>
            <a:ext cx="7178749" cy="4351338"/>
          </a:xfrm>
        </p:spPr>
        <p:txBody>
          <a:bodyPr/>
          <a:lstStyle/>
          <a:p>
            <a:pPr marL="0" indent="0">
              <a:buNone/>
            </a:pPr>
            <a:r>
              <a:rPr lang="nl-NL" b="1" dirty="0"/>
              <a:t>Romp</a:t>
            </a:r>
            <a:endParaRPr lang="nl-NL" dirty="0"/>
          </a:p>
          <a:p>
            <a:pPr marL="0" indent="0">
              <a:buNone/>
            </a:pPr>
            <a:r>
              <a:rPr lang="nl-NL" sz="1800" dirty="0"/>
              <a:t>In de romp behandel je meestal een aantal onderwerpen. </a:t>
            </a:r>
          </a:p>
          <a:p>
            <a:pPr marL="0" indent="0">
              <a:buNone/>
            </a:pPr>
            <a:r>
              <a:rPr lang="nl-NL" sz="1800" dirty="0"/>
              <a:t>Deze indeling in ‘hoofdstukken’ moet duidelijk zijn voor je publiek. Dan is je verhaal beter te volgen. </a:t>
            </a:r>
          </a:p>
          <a:p>
            <a:pPr marL="0" indent="0">
              <a:buNone/>
            </a:pPr>
            <a:r>
              <a:rPr lang="nl-NL" sz="1800" dirty="0"/>
              <a:t>Maak tijdens je verhaal dus steeds duidelijke overgangen als je van het ene onderwerp naar het volgende overstapt. </a:t>
            </a:r>
          </a:p>
          <a:p>
            <a:pPr marL="0" indent="0">
              <a:buNone/>
            </a:pPr>
            <a:r>
              <a:rPr lang="nl-NL" sz="1800" dirty="0"/>
              <a:t>De overgangen worden nog duidelijker als je elk onderwerp afsluit met een korte samenvatting. </a:t>
            </a:r>
          </a:p>
          <a:p>
            <a:pPr marL="0" indent="0">
              <a:buNone/>
            </a:pPr>
            <a:r>
              <a:rPr lang="nl-NL" sz="1800" dirty="0"/>
              <a:t>Na de samenvatting van je laatste ‘hoofdstuk’ is het tijd voor de staart. Ook deze overgang geef je duidelijk aan. Je houdt na de samenvatting een korte pauze en dan geef je aan dat je gaat afronden.</a:t>
            </a:r>
          </a:p>
        </p:txBody>
      </p:sp>
      <p:pic>
        <p:nvPicPr>
          <p:cNvPr id="4" name="Afbeelding 3">
            <a:extLst>
              <a:ext uri="{FF2B5EF4-FFF2-40B4-BE49-F238E27FC236}">
                <a16:creationId xmlns:a16="http://schemas.microsoft.com/office/drawing/2014/main" id="{484F1A4D-D40E-EA2D-AD56-E812A62FECD5}"/>
              </a:ext>
            </a:extLst>
          </p:cNvPr>
          <p:cNvPicPr>
            <a:picLocks noChangeAspect="1"/>
          </p:cNvPicPr>
          <p:nvPr/>
        </p:nvPicPr>
        <p:blipFill>
          <a:blip r:embed="rId2"/>
          <a:stretch>
            <a:fillRect/>
          </a:stretch>
        </p:blipFill>
        <p:spPr>
          <a:xfrm>
            <a:off x="8299455" y="2565788"/>
            <a:ext cx="3802832" cy="2871012"/>
          </a:xfrm>
          <a:prstGeom prst="rect">
            <a:avLst/>
          </a:prstGeom>
        </p:spPr>
      </p:pic>
    </p:spTree>
    <p:extLst>
      <p:ext uri="{BB962C8B-B14F-4D97-AF65-F5344CB8AC3E}">
        <p14:creationId xmlns:p14="http://schemas.microsoft.com/office/powerpoint/2010/main" val="3720215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 </a:t>
            </a:r>
          </a:p>
        </p:txBody>
      </p:sp>
      <p:sp>
        <p:nvSpPr>
          <p:cNvPr id="3" name="Tijdelijke aanduiding voor inhoud 2"/>
          <p:cNvSpPr>
            <a:spLocks noGrp="1"/>
          </p:cNvSpPr>
          <p:nvPr>
            <p:ph idx="1"/>
          </p:nvPr>
        </p:nvSpPr>
        <p:spPr>
          <a:xfrm>
            <a:off x="838200" y="1825625"/>
            <a:ext cx="5637028" cy="4351338"/>
          </a:xfrm>
        </p:spPr>
        <p:txBody>
          <a:bodyPr/>
          <a:lstStyle/>
          <a:p>
            <a:pPr marL="0" indent="0">
              <a:buNone/>
            </a:pPr>
            <a:r>
              <a:rPr lang="nl-NL" b="1" dirty="0"/>
              <a:t>Staart</a:t>
            </a:r>
          </a:p>
          <a:p>
            <a:pPr marL="0" indent="0">
              <a:buNone/>
            </a:pPr>
            <a:r>
              <a:rPr lang="nl-NL" sz="1800" dirty="0"/>
              <a:t>De overgang van romp naar staart is belangrijk. Als je aankondigt dat je gaat afronden, zie je de aandacht van je publiek opleven. </a:t>
            </a:r>
          </a:p>
          <a:p>
            <a:pPr marL="0" indent="0">
              <a:buNone/>
            </a:pPr>
            <a:r>
              <a:rPr lang="nl-NL" sz="1800" dirty="0"/>
              <a:t>‘Tot slot’ of ‘concluderend’ zijn toverwoorden die jouw publiek doen opveren. Zorg daarom voor een krachtig einde. </a:t>
            </a:r>
          </a:p>
          <a:p>
            <a:pPr marL="0" indent="0">
              <a:buNone/>
            </a:pPr>
            <a:r>
              <a:rPr lang="nl-NL" sz="1800" dirty="0"/>
              <a:t>Anders laat je presentatie een krachteloze indruk achter en verliest hij veel aan betekenis. De staart moet je dus goed voorbereiden. </a:t>
            </a:r>
          </a:p>
          <a:p>
            <a:pPr marL="0" indent="0">
              <a:buNone/>
            </a:pPr>
            <a:r>
              <a:rPr lang="nl-NL" sz="1800" dirty="0"/>
              <a:t>Denk nog eens aan het doel dat je met je presentatie wilde bereiken. Ook de staart moet kort zijn: twee minuten is het maximum.</a:t>
            </a:r>
          </a:p>
          <a:p>
            <a:pPr marL="0" indent="0">
              <a:buNone/>
            </a:pPr>
            <a:endParaRPr lang="nl-NL" dirty="0"/>
          </a:p>
        </p:txBody>
      </p:sp>
      <p:pic>
        <p:nvPicPr>
          <p:cNvPr id="4" name="Afbeelding 3">
            <a:extLst>
              <a:ext uri="{FF2B5EF4-FFF2-40B4-BE49-F238E27FC236}">
                <a16:creationId xmlns:a16="http://schemas.microsoft.com/office/drawing/2014/main" id="{2F07863E-8637-78CE-6F23-E477614A60E0}"/>
              </a:ext>
            </a:extLst>
          </p:cNvPr>
          <p:cNvPicPr>
            <a:picLocks noChangeAspect="1"/>
          </p:cNvPicPr>
          <p:nvPr/>
        </p:nvPicPr>
        <p:blipFill>
          <a:blip r:embed="rId2"/>
          <a:stretch>
            <a:fillRect/>
          </a:stretch>
        </p:blipFill>
        <p:spPr>
          <a:xfrm>
            <a:off x="6686773" y="2066983"/>
            <a:ext cx="5124228" cy="3868622"/>
          </a:xfrm>
          <a:prstGeom prst="rect">
            <a:avLst/>
          </a:prstGeom>
        </p:spPr>
      </p:pic>
    </p:spTree>
    <p:extLst>
      <p:ext uri="{BB962C8B-B14F-4D97-AF65-F5344CB8AC3E}">
        <p14:creationId xmlns:p14="http://schemas.microsoft.com/office/powerpoint/2010/main" val="1518135501"/>
      </p:ext>
    </p:extLst>
  </p:cSld>
  <p:clrMapOvr>
    <a:masterClrMapping/>
  </p:clrMapOvr>
</p:sld>
</file>

<file path=ppt/theme/theme1.xml><?xml version="1.0" encoding="utf-8"?>
<a:theme xmlns:a="http://schemas.openxmlformats.org/drawingml/2006/main" name="pp zone leeg">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 zone leeg</Template>
  <TotalTime>2266</TotalTime>
  <Words>837</Words>
  <Application>Microsoft Office PowerPoint</Application>
  <PresentationFormat>Breedbeeld</PresentationFormat>
  <Paragraphs>56</Paragraphs>
  <Slides>13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Calibri</vt:lpstr>
      <vt:lpstr>Calibri Light</vt:lpstr>
      <vt:lpstr>pp zone leeg</vt:lpstr>
      <vt:lpstr>Presenteren en communiceren</vt:lpstr>
      <vt:lpstr>Inhoud</vt:lpstr>
      <vt:lpstr>Aandachtspunten bij het geven van een presentatie</vt:lpstr>
      <vt:lpstr>PowerPoint-presentatie</vt:lpstr>
      <vt:lpstr>PowerPoint-presentatie</vt:lpstr>
      <vt:lpstr>Opbouw van een presentatie</vt:lpstr>
      <vt:lpstr> </vt:lpstr>
      <vt:lpstr>PowerPoint-presentatie</vt:lpstr>
      <vt:lpstr> </vt:lpstr>
      <vt:lpstr>Communiceren met bezoekers</vt:lpstr>
      <vt:lpstr>PowerPoint-presentatie</vt:lpstr>
      <vt:lpstr>PowerPoint-presentatie</vt:lpstr>
      <vt:lpstr>PowerPoint-presentatie</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EHBD en Pathologie</dc:title>
  <dc:creator>Kimberley Borgerink</dc:creator>
  <cp:lastModifiedBy>Emil van der Weijden</cp:lastModifiedBy>
  <cp:revision>120</cp:revision>
  <dcterms:created xsi:type="dcterms:W3CDTF">2019-10-22T10:45:31Z</dcterms:created>
  <dcterms:modified xsi:type="dcterms:W3CDTF">2022-10-28T13:07:25Z</dcterms:modified>
</cp:coreProperties>
</file>