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90" r:id="rId3"/>
    <p:sldId id="291" r:id="rId4"/>
    <p:sldId id="292" r:id="rId5"/>
    <p:sldId id="287" r:id="rId6"/>
    <p:sldId id="294" r:id="rId7"/>
    <p:sldId id="295" r:id="rId8"/>
    <p:sldId id="296" r:id="rId9"/>
    <p:sldId id="297" r:id="rId10"/>
    <p:sldId id="293" r:id="rId11"/>
    <p:sldId id="288" r:id="rId12"/>
    <p:sldId id="289" r:id="rId13"/>
    <p:sldId id="261" r:id="rId14"/>
    <p:sldId id="262" r:id="rId15"/>
    <p:sldId id="263" r:id="rId16"/>
    <p:sldId id="264" r:id="rId1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A3507E3-E092-44C5-A057-AC44C4095302}" v="1" dt="2022-12-08T07:58:59.98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Stijl, gemiddeld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0" autoAdjust="0"/>
    <p:restoredTop sz="94660"/>
  </p:normalViewPr>
  <p:slideViewPr>
    <p:cSldViewPr snapToGrid="0">
      <p:cViewPr varScale="1">
        <p:scale>
          <a:sx n="67" d="100"/>
          <a:sy n="67" d="100"/>
        </p:scale>
        <p:origin x="452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microsoft.com/office/2015/10/relationships/revisionInfo" Target="revisionInfo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mil van der Weijden" userId="d5a97714-595f-41f7-a457-b8fe7f3b0d31" providerId="ADAL" clId="{2A3507E3-E092-44C5-A057-AC44C4095302}"/>
    <pc:docChg chg="custSel addSld modSld sldOrd">
      <pc:chgData name="Emil van der Weijden" userId="d5a97714-595f-41f7-a457-b8fe7f3b0d31" providerId="ADAL" clId="{2A3507E3-E092-44C5-A057-AC44C4095302}" dt="2022-12-08T08:29:52.456" v="2135" actId="20577"/>
      <pc:docMkLst>
        <pc:docMk/>
      </pc:docMkLst>
      <pc:sldChg chg="modSp mod">
        <pc:chgData name="Emil van der Weijden" userId="d5a97714-595f-41f7-a457-b8fe7f3b0d31" providerId="ADAL" clId="{2A3507E3-E092-44C5-A057-AC44C4095302}" dt="2022-12-08T07:57:41.732" v="73" actId="20577"/>
        <pc:sldMkLst>
          <pc:docMk/>
          <pc:sldMk cId="3128927356" sldId="256"/>
        </pc:sldMkLst>
        <pc:spChg chg="mod">
          <ac:chgData name="Emil van der Weijden" userId="d5a97714-595f-41f7-a457-b8fe7f3b0d31" providerId="ADAL" clId="{2A3507E3-E092-44C5-A057-AC44C4095302}" dt="2022-12-08T07:57:41.732" v="73" actId="20577"/>
          <ac:spMkLst>
            <pc:docMk/>
            <pc:sldMk cId="3128927356" sldId="256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2A3507E3-E092-44C5-A057-AC44C4095302}" dt="2022-12-08T07:57:22.300" v="11" actId="20577"/>
          <ac:spMkLst>
            <pc:docMk/>
            <pc:sldMk cId="3128927356" sldId="256"/>
            <ac:spMk id="3" creationId="{00000000-0000-0000-0000-000000000000}"/>
          </ac:spMkLst>
        </pc:spChg>
      </pc:sldChg>
      <pc:sldChg chg="modSp mod">
        <pc:chgData name="Emil van der Weijden" userId="d5a97714-595f-41f7-a457-b8fe7f3b0d31" providerId="ADAL" clId="{2A3507E3-E092-44C5-A057-AC44C4095302}" dt="2022-12-08T08:03:42.436" v="633" actId="20577"/>
        <pc:sldMkLst>
          <pc:docMk/>
          <pc:sldMk cId="178961269" sldId="287"/>
        </pc:sldMkLst>
        <pc:spChg chg="mod">
          <ac:chgData name="Emil van der Weijden" userId="d5a97714-595f-41f7-a457-b8fe7f3b0d31" providerId="ADAL" clId="{2A3507E3-E092-44C5-A057-AC44C4095302}" dt="2022-12-08T07:58:47.711" v="121" actId="313"/>
          <ac:spMkLst>
            <pc:docMk/>
            <pc:sldMk cId="178961269" sldId="287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2A3507E3-E092-44C5-A057-AC44C4095302}" dt="2022-12-08T08:03:42.436" v="633" actId="20577"/>
          <ac:spMkLst>
            <pc:docMk/>
            <pc:sldMk cId="178961269" sldId="287"/>
            <ac:spMk id="3" creationId="{00000000-0000-0000-0000-000000000000}"/>
          </ac:spMkLst>
        </pc:spChg>
      </pc:sldChg>
      <pc:sldChg chg="modSp mod">
        <pc:chgData name="Emil van der Weijden" userId="d5a97714-595f-41f7-a457-b8fe7f3b0d31" providerId="ADAL" clId="{2A3507E3-E092-44C5-A057-AC44C4095302}" dt="2022-12-08T07:58:02.465" v="80" actId="20577"/>
        <pc:sldMkLst>
          <pc:docMk/>
          <pc:sldMk cId="3284725581" sldId="290"/>
        </pc:sldMkLst>
        <pc:spChg chg="mod">
          <ac:chgData name="Emil van der Weijden" userId="d5a97714-595f-41f7-a457-b8fe7f3b0d31" providerId="ADAL" clId="{2A3507E3-E092-44C5-A057-AC44C4095302}" dt="2022-12-08T07:58:02.465" v="80" actId="20577"/>
          <ac:spMkLst>
            <pc:docMk/>
            <pc:sldMk cId="3284725581" sldId="290"/>
            <ac:spMk id="2" creationId="{00000000-0000-0000-0000-000000000000}"/>
          </ac:spMkLst>
        </pc:spChg>
      </pc:sldChg>
      <pc:sldChg chg="modSp mod">
        <pc:chgData name="Emil van der Weijden" userId="d5a97714-595f-41f7-a457-b8fe7f3b0d31" providerId="ADAL" clId="{2A3507E3-E092-44C5-A057-AC44C4095302}" dt="2022-12-08T08:07:24.263" v="1053" actId="20577"/>
        <pc:sldMkLst>
          <pc:docMk/>
          <pc:sldMk cId="4110286794" sldId="291"/>
        </pc:sldMkLst>
        <pc:spChg chg="mod">
          <ac:chgData name="Emil van der Weijden" userId="d5a97714-595f-41f7-a457-b8fe7f3b0d31" providerId="ADAL" clId="{2A3507E3-E092-44C5-A057-AC44C4095302}" dt="2022-12-08T08:02:18.296" v="484" actId="20577"/>
          <ac:spMkLst>
            <pc:docMk/>
            <pc:sldMk cId="4110286794" sldId="291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2A3507E3-E092-44C5-A057-AC44C4095302}" dt="2022-12-08T08:07:24.263" v="1053" actId="20577"/>
          <ac:spMkLst>
            <pc:docMk/>
            <pc:sldMk cId="4110286794" sldId="291"/>
            <ac:spMk id="3" creationId="{00000000-0000-0000-0000-000000000000}"/>
          </ac:spMkLst>
        </pc:spChg>
      </pc:sldChg>
      <pc:sldChg chg="modSp mod">
        <pc:chgData name="Emil van der Weijden" userId="d5a97714-595f-41f7-a457-b8fe7f3b0d31" providerId="ADAL" clId="{2A3507E3-E092-44C5-A057-AC44C4095302}" dt="2022-12-08T08:03:58.436" v="644" actId="20577"/>
        <pc:sldMkLst>
          <pc:docMk/>
          <pc:sldMk cId="2736326352" sldId="292"/>
        </pc:sldMkLst>
        <pc:spChg chg="mod">
          <ac:chgData name="Emil van der Weijden" userId="d5a97714-595f-41f7-a457-b8fe7f3b0d31" providerId="ADAL" clId="{2A3507E3-E092-44C5-A057-AC44C4095302}" dt="2022-12-08T07:59:38.833" v="193" actId="20577"/>
          <ac:spMkLst>
            <pc:docMk/>
            <pc:sldMk cId="2736326352" sldId="292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2A3507E3-E092-44C5-A057-AC44C4095302}" dt="2022-12-08T08:03:58.436" v="644" actId="20577"/>
          <ac:spMkLst>
            <pc:docMk/>
            <pc:sldMk cId="2736326352" sldId="292"/>
            <ac:spMk id="5" creationId="{FB544E3A-0559-8E42-D46F-F3ECD8468565}"/>
          </ac:spMkLst>
        </pc:spChg>
      </pc:sldChg>
      <pc:sldChg chg="modSp mod ord">
        <pc:chgData name="Emil van der Weijden" userId="d5a97714-595f-41f7-a457-b8fe7f3b0d31" providerId="ADAL" clId="{2A3507E3-E092-44C5-A057-AC44C4095302}" dt="2022-12-08T08:29:52.456" v="2135" actId="20577"/>
        <pc:sldMkLst>
          <pc:docMk/>
          <pc:sldMk cId="2133953839" sldId="293"/>
        </pc:sldMkLst>
        <pc:spChg chg="mod">
          <ac:chgData name="Emil van der Weijden" userId="d5a97714-595f-41f7-a457-b8fe7f3b0d31" providerId="ADAL" clId="{2A3507E3-E092-44C5-A057-AC44C4095302}" dt="2022-12-08T08:29:52.456" v="2135" actId="20577"/>
          <ac:spMkLst>
            <pc:docMk/>
            <pc:sldMk cId="2133953839" sldId="293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2A3507E3-E092-44C5-A057-AC44C4095302}" dt="2022-12-08T08:29:46.449" v="2124" actId="20577"/>
          <ac:spMkLst>
            <pc:docMk/>
            <pc:sldMk cId="2133953839" sldId="293"/>
            <ac:spMk id="3" creationId="{00000000-0000-0000-0000-000000000000}"/>
          </ac:spMkLst>
        </pc:spChg>
      </pc:sldChg>
      <pc:sldChg chg="modSp mod">
        <pc:chgData name="Emil van der Weijden" userId="d5a97714-595f-41f7-a457-b8fe7f3b0d31" providerId="ADAL" clId="{2A3507E3-E092-44C5-A057-AC44C4095302}" dt="2022-12-08T08:08:52.468" v="1169" actId="20577"/>
        <pc:sldMkLst>
          <pc:docMk/>
          <pc:sldMk cId="196441785" sldId="294"/>
        </pc:sldMkLst>
        <pc:spChg chg="mod">
          <ac:chgData name="Emil van der Weijden" userId="d5a97714-595f-41f7-a457-b8fe7f3b0d31" providerId="ADAL" clId="{2A3507E3-E092-44C5-A057-AC44C4095302}" dt="2022-12-08T07:59:05.400" v="136" actId="20577"/>
          <ac:spMkLst>
            <pc:docMk/>
            <pc:sldMk cId="196441785" sldId="294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2A3507E3-E092-44C5-A057-AC44C4095302}" dt="2022-12-08T08:08:52.468" v="1169" actId="20577"/>
          <ac:spMkLst>
            <pc:docMk/>
            <pc:sldMk cId="196441785" sldId="294"/>
            <ac:spMk id="3" creationId="{00000000-0000-0000-0000-000000000000}"/>
          </ac:spMkLst>
        </pc:spChg>
      </pc:sldChg>
      <pc:sldChg chg="modSp add mod">
        <pc:chgData name="Emil van der Weijden" userId="d5a97714-595f-41f7-a457-b8fe7f3b0d31" providerId="ADAL" clId="{2A3507E3-E092-44C5-A057-AC44C4095302}" dt="2022-12-08T08:27:52.013" v="1848" actId="20577"/>
        <pc:sldMkLst>
          <pc:docMk/>
          <pc:sldMk cId="2741462319" sldId="295"/>
        </pc:sldMkLst>
        <pc:spChg chg="mod">
          <ac:chgData name="Emil van der Weijden" userId="d5a97714-595f-41f7-a457-b8fe7f3b0d31" providerId="ADAL" clId="{2A3507E3-E092-44C5-A057-AC44C4095302}" dt="2022-12-08T07:59:17.985" v="154" actId="20577"/>
          <ac:spMkLst>
            <pc:docMk/>
            <pc:sldMk cId="2741462319" sldId="295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2A3507E3-E092-44C5-A057-AC44C4095302}" dt="2022-12-08T08:27:52.013" v="1848" actId="20577"/>
          <ac:spMkLst>
            <pc:docMk/>
            <pc:sldMk cId="2741462319" sldId="295"/>
            <ac:spMk id="3" creationId="{00000000-0000-0000-0000-000000000000}"/>
          </ac:spMkLst>
        </pc:spChg>
      </pc:sldChg>
      <pc:sldChg chg="modSp add mod">
        <pc:chgData name="Emil van der Weijden" userId="d5a97714-595f-41f7-a457-b8fe7f3b0d31" providerId="ADAL" clId="{2A3507E3-E092-44C5-A057-AC44C4095302}" dt="2022-12-08T08:23:09.349" v="1426" actId="27636"/>
        <pc:sldMkLst>
          <pc:docMk/>
          <pc:sldMk cId="1231904142" sldId="296"/>
        </pc:sldMkLst>
        <pc:spChg chg="mod">
          <ac:chgData name="Emil van der Weijden" userId="d5a97714-595f-41f7-a457-b8fe7f3b0d31" providerId="ADAL" clId="{2A3507E3-E092-44C5-A057-AC44C4095302}" dt="2022-12-08T08:23:01.832" v="1424" actId="20577"/>
          <ac:spMkLst>
            <pc:docMk/>
            <pc:sldMk cId="1231904142" sldId="296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2A3507E3-E092-44C5-A057-AC44C4095302}" dt="2022-12-08T08:23:09.349" v="1426" actId="27636"/>
          <ac:spMkLst>
            <pc:docMk/>
            <pc:sldMk cId="1231904142" sldId="296"/>
            <ac:spMk id="3" creationId="{00000000-0000-0000-0000-000000000000}"/>
          </ac:spMkLst>
        </pc:spChg>
      </pc:sldChg>
      <pc:sldChg chg="modSp add mod ord">
        <pc:chgData name="Emil van der Weijden" userId="d5a97714-595f-41f7-a457-b8fe7f3b0d31" providerId="ADAL" clId="{2A3507E3-E092-44C5-A057-AC44C4095302}" dt="2022-12-08T08:25:47.467" v="1586" actId="20577"/>
        <pc:sldMkLst>
          <pc:docMk/>
          <pc:sldMk cId="2112386988" sldId="297"/>
        </pc:sldMkLst>
        <pc:spChg chg="mod">
          <ac:chgData name="Emil van der Weijden" userId="d5a97714-595f-41f7-a457-b8fe7f3b0d31" providerId="ADAL" clId="{2A3507E3-E092-44C5-A057-AC44C4095302}" dt="2022-12-08T08:22:56.274" v="1420" actId="20577"/>
          <ac:spMkLst>
            <pc:docMk/>
            <pc:sldMk cId="2112386988" sldId="297"/>
            <ac:spMk id="2" creationId="{00000000-0000-0000-0000-000000000000}"/>
          </ac:spMkLst>
        </pc:spChg>
        <pc:spChg chg="mod">
          <ac:chgData name="Emil van der Weijden" userId="d5a97714-595f-41f7-a457-b8fe7f3b0d31" providerId="ADAL" clId="{2A3507E3-E092-44C5-A057-AC44C4095302}" dt="2022-12-08T08:25:47.467" v="1586" actId="20577"/>
          <ac:spMkLst>
            <pc:docMk/>
            <pc:sldMk cId="2112386988" sldId="297"/>
            <ac:spMk id="3" creationId="{00000000-0000-0000-0000-000000000000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23841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000063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252321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97719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93219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1189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494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53808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009683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99561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31139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6CEA8-460E-469D-B827-F04BA7ABB90D}" type="datetimeFigureOut">
              <a:rPr lang="nl-NL" smtClean="0"/>
              <a:t>8-12-2022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71245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Speurtocht als educatieve werkvorm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Educatie 43</a:t>
            </a:r>
          </a:p>
        </p:txBody>
      </p:sp>
    </p:spTree>
    <p:extLst>
      <p:ext uri="{BB962C8B-B14F-4D97-AF65-F5344CB8AC3E}">
        <p14:creationId xmlns:p14="http://schemas.microsoft.com/office/powerpoint/2010/main" val="312892735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6834" y="1153572"/>
            <a:ext cx="3200400" cy="4461163"/>
          </a:xfrm>
        </p:spPr>
        <p:txBody>
          <a:bodyPr>
            <a:normAutofit/>
          </a:bodyPr>
          <a:lstStyle/>
          <a:p>
            <a:r>
              <a:rPr lang="nl-NL" sz="4100" dirty="0">
                <a:solidFill>
                  <a:srgbClr val="FFFFFF"/>
                </a:solidFill>
              </a:rPr>
              <a:t>Opdracht</a:t>
            </a:r>
            <a:br>
              <a:rPr lang="nl-NL" sz="4100">
                <a:solidFill>
                  <a:srgbClr val="FFFFFF"/>
                </a:solidFill>
              </a:rPr>
            </a:br>
            <a:r>
              <a:rPr lang="nl-NL" sz="4100">
                <a:solidFill>
                  <a:srgbClr val="FFFFFF"/>
                </a:solidFill>
              </a:rPr>
              <a:t>Speurtocht</a:t>
            </a:r>
            <a:endParaRPr lang="nl-NL" sz="4100" dirty="0">
              <a:solidFill>
                <a:srgbClr val="FFFFFF"/>
              </a:solidFill>
            </a:endParaRP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447308" y="591344"/>
            <a:ext cx="6906491" cy="5585619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nl-NL" dirty="0"/>
              <a:t>Gebruik de aandachtspunten uit dia 4. Maak nu een overzicht van belangrijke punten bij het organiseren van een speurtocht voor 1 doelgroep. Je kiest zelf een doelgroep uit. Gebruik de info uit deze </a:t>
            </a:r>
            <a:r>
              <a:rPr lang="nl-NL" dirty="0" err="1"/>
              <a:t>Powerpoint</a:t>
            </a:r>
            <a:r>
              <a:rPr lang="nl-NL" dirty="0"/>
              <a:t> maar voeg vooral zaken toe die  je </a:t>
            </a:r>
            <a:r>
              <a:rPr lang="nl-NL" dirty="0" err="1"/>
              <a:t>zelef</a:t>
            </a:r>
            <a:r>
              <a:rPr lang="nl-NL" dirty="0"/>
              <a:t> belangrijk vindt.</a:t>
            </a:r>
          </a:p>
        </p:txBody>
      </p:sp>
    </p:spTree>
    <p:extLst>
      <p:ext uri="{BB962C8B-B14F-4D97-AF65-F5344CB8AC3E}">
        <p14:creationId xmlns:p14="http://schemas.microsoft.com/office/powerpoint/2010/main" val="21339538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	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2858378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2021576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1813550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10210800" cy="4351338"/>
          </a:xfrm>
        </p:spPr>
        <p:txBody>
          <a:bodyPr>
            <a:normAutofit/>
          </a:bodyPr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8490286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6908800" cy="4351338"/>
          </a:xfrm>
        </p:spPr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3426476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367275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Waarom?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203575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847255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12018"/>
            <a:ext cx="10515600" cy="1325563"/>
          </a:xfrm>
        </p:spPr>
        <p:txBody>
          <a:bodyPr/>
          <a:lstStyle/>
          <a:p>
            <a:r>
              <a:rPr lang="nl-NL" dirty="0"/>
              <a:t>Aandachtspunten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9652000" cy="4351338"/>
          </a:xfrm>
        </p:spPr>
        <p:txBody>
          <a:bodyPr>
            <a:normAutofit/>
          </a:bodyPr>
          <a:lstStyle/>
          <a:p>
            <a:r>
              <a:rPr lang="nl-NL" dirty="0"/>
              <a:t>Doel van de speurtocht (verwondering, wedstrijd, puzzels oplossen, teamresultaten behalen,…..);</a:t>
            </a:r>
          </a:p>
          <a:p>
            <a:r>
              <a:rPr lang="nl-NL" dirty="0"/>
              <a:t>Te gebruiken materialen. Maak gebruik van zintuigen, digitale ondersteuning (QR-codes, GPS); Zijn materialen weerbestendig?</a:t>
            </a:r>
          </a:p>
          <a:p>
            <a:r>
              <a:rPr lang="nl-NL" dirty="0"/>
              <a:t>Duur van de speurtocht verschilt per doelgroep;</a:t>
            </a:r>
          </a:p>
          <a:p>
            <a:r>
              <a:rPr lang="nl-NL" dirty="0"/>
              <a:t>Opdrachten en vraagstukken moeten aangepast zijn aan de doelgroep. Taalgebruik, zinsopbouw, mondelinge toelichtingen.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102867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Doelgroep 4-6 jaar (kleuters)</a:t>
            </a:r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FB544E3A-0559-8E42-D46F-F3ECD846856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Maak er</a:t>
            </a: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één groot avontuur van! Samen met je beste vriendjes op ontdekkingstocht is toch het leukste wat er is? </a:t>
            </a:r>
          </a:p>
          <a:p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Vanaf 4 jaar kun je een speurtocht maken. Waarom niet eerder?</a:t>
            </a:r>
          </a:p>
          <a:p>
            <a:r>
              <a:rPr lang="nl-NL" sz="1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K</a:t>
            </a: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orte spanningsboog (fysiek en mentaal). Maak korte overzichtelijke opdrachten.  Maak de speurtocht niet te lang!</a:t>
            </a:r>
          </a:p>
          <a:p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Tussentijdse gezamenlijke activiteiten helpen enorm.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363263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Doelgroep 6-10 jaar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7456714" cy="4351338"/>
          </a:xfrm>
        </p:spPr>
        <p:txBody>
          <a:bodyPr/>
          <a:lstStyle/>
          <a:p>
            <a:r>
              <a:rPr lang="nl-NL" dirty="0"/>
              <a:t>Wedstrijdelement is belangrijk.</a:t>
            </a:r>
          </a:p>
          <a:p>
            <a:r>
              <a:rPr lang="nl-NL" dirty="0"/>
              <a:t>Tussentijdse prijzen/beloningen werken stimulerend.</a:t>
            </a:r>
          </a:p>
        </p:txBody>
      </p:sp>
    </p:spTree>
    <p:extLst>
      <p:ext uri="{BB962C8B-B14F-4D97-AF65-F5344CB8AC3E}">
        <p14:creationId xmlns:p14="http://schemas.microsoft.com/office/powerpoint/2010/main" val="1789612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Doelgroep Pubers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7456714" cy="4351338"/>
          </a:xfrm>
        </p:spPr>
        <p:txBody>
          <a:bodyPr>
            <a:norm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nl-NL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nl-NL" sz="2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Het is alleen wel verstandig om in te spelen op hun interesses. Bijv. een online speurtocht.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nl-NL" sz="2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Tegenwoordig kun je een WhatsApp speurtocht zelf maken en zijn er ook allerlei online varianten te vinden.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64417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Doelgroep Volwassenen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199" y="1825625"/>
            <a:ext cx="10296525" cy="4351338"/>
          </a:xfrm>
        </p:spPr>
        <p:txBody>
          <a:bodyPr>
            <a:norm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nl-NL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Vorm: </a:t>
            </a:r>
            <a:r>
              <a:rPr lang="nl-NL" sz="2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een familie speurtocht of vriendengroep/</a:t>
            </a:r>
            <a:r>
              <a:rPr lang="nl-NL" sz="2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collegagroep</a:t>
            </a:r>
            <a:r>
              <a:rPr lang="nl-NL" sz="2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etc. Wel of geen kinderen? Aandachtspunten!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nl-NL" sz="2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Deze speurtocht maken is net zo leuk als hem uitvoeren, want je kunt helemaal los met gekke raadsels en gênante opdrachten.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nl-NL" sz="2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Voeg een extra wedstrijdelement toe door twee (of meer) teams te maken, en vergeet niet om videobewijs van de uitvoering te vragen!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414623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Aanpak (I)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199" y="1825625"/>
            <a:ext cx="10315575" cy="4351338"/>
          </a:xfrm>
        </p:spPr>
        <p:txBody>
          <a:bodyPr>
            <a:normAutofit/>
          </a:bodyPr>
          <a:lstStyle/>
          <a:p>
            <a:r>
              <a:rPr lang="nl-NL" dirty="0"/>
              <a:t>Bedenk een doel</a:t>
            </a:r>
          </a:p>
          <a:p>
            <a:r>
              <a:rPr lang="nl-NL" dirty="0"/>
              <a:t>Bedenk een thema</a:t>
            </a:r>
          </a:p>
          <a:p>
            <a:r>
              <a:rPr lang="nl-NL" dirty="0"/>
              <a:t>Locatie</a:t>
            </a:r>
          </a:p>
          <a:p>
            <a:r>
              <a:rPr lang="nl-NL" dirty="0"/>
              <a:t>Stippel een route uit met plek voor activiteiten onderweg</a:t>
            </a:r>
          </a:p>
          <a:p>
            <a:r>
              <a:rPr lang="nl-NL" dirty="0"/>
              <a:t>Aanwijzingen vinden = punten verdienen! (voor welke doelgroep?)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319041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Aanpak (II)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10344150" cy="4351338"/>
          </a:xfrm>
        </p:spPr>
        <p:txBody>
          <a:bodyPr>
            <a:normAutofit lnSpcReduction="10000"/>
          </a:bodyPr>
          <a:lstStyle/>
          <a:p>
            <a:pPr marL="228600" marR="0" lvl="0" indent="-228600" algn="l" defTabSz="914400" rtl="0" eaLnBrk="1" fontAlgn="auto" latinLnBrk="0" hangingPunct="1">
              <a:lnSpc>
                <a:spcPct val="107000"/>
              </a:lnSpc>
              <a:spcBef>
                <a:spcPts val="1000"/>
              </a:spcBef>
              <a:spcAft>
                <a:spcPts val="800"/>
              </a:spcAft>
              <a:buClrTx/>
              <a:buSzTx/>
              <a:buFont typeface="Arial" panose="020B0604020202020204" pitchFamily="34" charset="0"/>
              <a:buChar char="•"/>
              <a:tabLst>
                <a:tab pos="457200" algn="l"/>
              </a:tabLst>
              <a:defRPr/>
            </a:pPr>
            <a:r>
              <a:rPr kumimoji="0" lang="nl-NL" sz="26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Verzin iets om het spoor markeren. Ballonnen dus, linten, of veren. Ook leuk: maak een boekje met foto’s van de route. Een soort speurtocht ín een speurtocht: ‘zoek deze boom en vind de aanwijzing’. Of: gebruik reflecterende materialen. Folie, een stuk cd, een spiegeltje. </a:t>
            </a:r>
            <a:r>
              <a:rPr kumimoji="0" lang="nl-NL" sz="26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Hufterproof</a:t>
            </a:r>
            <a:r>
              <a:rPr kumimoji="0" lang="nl-NL" sz="26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?</a:t>
            </a:r>
          </a:p>
          <a:p>
            <a:pPr marL="228600" marR="0" lvl="0" indent="-228600" algn="l" defTabSz="914400" rtl="0" eaLnBrk="1" fontAlgn="auto" latinLnBrk="0" hangingPunct="1">
              <a:lnSpc>
                <a:spcPct val="107000"/>
              </a:lnSpc>
              <a:spcBef>
                <a:spcPts val="1000"/>
              </a:spcBef>
              <a:spcAft>
                <a:spcPts val="800"/>
              </a:spcAft>
              <a:buClrTx/>
              <a:buSzTx/>
              <a:buFont typeface="Arial" panose="020B0604020202020204" pitchFamily="34" charset="0"/>
              <a:buChar char="•"/>
              <a:tabLst>
                <a:tab pos="457200" algn="l"/>
              </a:tabLst>
              <a:defRPr/>
            </a:pPr>
            <a:r>
              <a:rPr kumimoji="0" lang="nl-NL" sz="26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Aanwijzingen sturen via mobieltjes. Zorg wel voor voldoende begeleiding.</a:t>
            </a:r>
          </a:p>
          <a:p>
            <a:pPr marL="228600" marR="0" lvl="0" indent="-228600" algn="l" defTabSz="914400" rtl="0" eaLnBrk="1" fontAlgn="auto" latinLnBrk="0" hangingPunct="1">
              <a:lnSpc>
                <a:spcPct val="107000"/>
              </a:lnSpc>
              <a:spcBef>
                <a:spcPts val="1000"/>
              </a:spcBef>
              <a:spcAft>
                <a:spcPts val="800"/>
              </a:spcAft>
              <a:buClrTx/>
              <a:buSzTx/>
              <a:buFont typeface="Arial" panose="020B0604020202020204" pitchFamily="34" charset="0"/>
              <a:buChar char="•"/>
              <a:tabLst>
                <a:tab pos="457200" algn="l"/>
              </a:tabLst>
              <a:defRPr/>
            </a:pPr>
            <a:r>
              <a:rPr lang="nl-NL" sz="2600" dirty="0">
                <a:solidFill>
                  <a:prstClr val="black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Kinderen rennen. </a:t>
            </a:r>
            <a:r>
              <a:rPr lang="nl-NL" sz="2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Neem de tijd die het jou kost om de speurtocht af te leggen niet als maatstaf.</a:t>
            </a:r>
          </a:p>
          <a:p>
            <a:pPr marL="228600" marR="0" lvl="0" indent="-228600" algn="l" defTabSz="914400" rtl="0" eaLnBrk="1" fontAlgn="auto" latinLnBrk="0" hangingPunct="1">
              <a:lnSpc>
                <a:spcPct val="107000"/>
              </a:lnSpc>
              <a:spcBef>
                <a:spcPts val="1000"/>
              </a:spcBef>
              <a:spcAft>
                <a:spcPts val="800"/>
              </a:spcAft>
              <a:buClrTx/>
              <a:buSzTx/>
              <a:buFont typeface="Arial" panose="020B0604020202020204" pitchFamily="34" charset="0"/>
              <a:buChar char="•"/>
              <a:tabLst>
                <a:tab pos="457200" algn="l"/>
              </a:tabLst>
              <a:defRPr/>
            </a:pPr>
            <a:r>
              <a:rPr kumimoji="0" lang="nl-NL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uLnTx/>
                <a:uFillTx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Eindig op een herkenbare plek (speeltuin, ….?)</a:t>
            </a:r>
            <a:endParaRPr kumimoji="0" lang="nl-NL" sz="2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12386988"/>
      </p:ext>
    </p:extLst>
  </p:cSld>
  <p:clrMapOvr>
    <a:masterClrMapping/>
  </p:clrMapOvr>
</p:sld>
</file>

<file path=ppt/theme/theme1.xml><?xml version="1.0" encoding="utf-8"?>
<a:theme xmlns:a="http://schemas.openxmlformats.org/drawingml/2006/main" name="pp zone leeg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pp zone leeg</Template>
  <TotalTime>2285</TotalTime>
  <Words>445</Words>
  <Application>Microsoft Office PowerPoint</Application>
  <PresentationFormat>Breedbeeld</PresentationFormat>
  <Paragraphs>39</Paragraphs>
  <Slides>16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16</vt:i4>
      </vt:variant>
    </vt:vector>
  </HeadingPairs>
  <TitlesOfParts>
    <vt:vector size="20" baseType="lpstr">
      <vt:lpstr>Arial</vt:lpstr>
      <vt:lpstr>Calibri</vt:lpstr>
      <vt:lpstr>Calibri Light</vt:lpstr>
      <vt:lpstr>pp zone leeg</vt:lpstr>
      <vt:lpstr>Speurtocht als educatieve werkvorm</vt:lpstr>
      <vt:lpstr>Waarom?</vt:lpstr>
      <vt:lpstr>Aandachtspunten</vt:lpstr>
      <vt:lpstr>Doelgroep 4-6 jaar (kleuters)</vt:lpstr>
      <vt:lpstr>Doelgroep 6-10 jaar</vt:lpstr>
      <vt:lpstr>Doelgroep Pubers</vt:lpstr>
      <vt:lpstr>Doelgroep Volwassenen</vt:lpstr>
      <vt:lpstr>Aanpak (I)</vt:lpstr>
      <vt:lpstr>Aanpak (II)</vt:lpstr>
      <vt:lpstr>Opdracht Speurtocht</vt:lpstr>
      <vt:lpstr> </vt:lpstr>
      <vt:lpstr>PowerPoint-presentatie</vt:lpstr>
      <vt:lpstr> </vt:lpstr>
      <vt:lpstr>PowerPoint-presentatie</vt:lpstr>
      <vt:lpstr>PowerPoint-presentatie</vt:lpstr>
      <vt:lpstr>PowerPoint-presentatie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EHBD en Pathologie</dc:title>
  <dc:creator>Kimberley Borgerink</dc:creator>
  <cp:lastModifiedBy>Emil van der Weijden</cp:lastModifiedBy>
  <cp:revision>122</cp:revision>
  <dcterms:created xsi:type="dcterms:W3CDTF">2019-10-22T10:45:31Z</dcterms:created>
  <dcterms:modified xsi:type="dcterms:W3CDTF">2022-12-08T08:29:54Z</dcterms:modified>
</cp:coreProperties>
</file>