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90" r:id="rId3"/>
    <p:sldId id="291" r:id="rId4"/>
    <p:sldId id="292" r:id="rId5"/>
    <p:sldId id="261" r:id="rId6"/>
    <p:sldId id="262" r:id="rId7"/>
    <p:sldId id="288" r:id="rId8"/>
    <p:sldId id="289" r:id="rId9"/>
    <p:sldId id="263" r:id="rId10"/>
    <p:sldId id="264" r:id="rId11"/>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DB1ED94-D5DD-438E-B8CB-E8B336AA6E56}" v="1" dt="2022-11-18T10:50:27.072"/>
  </p1510:revLst>
</p1510:revInfo>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Stijl, gemiddeld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9950" autoAdjust="0"/>
    <p:restoredTop sz="94660"/>
  </p:normalViewPr>
  <p:slideViewPr>
    <p:cSldViewPr snapToGrid="0">
      <p:cViewPr varScale="1">
        <p:scale>
          <a:sx n="67" d="100"/>
          <a:sy n="67" d="100"/>
        </p:scale>
        <p:origin x="452" y="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17" Type="http://schemas.microsoft.com/office/2015/10/relationships/revisionInfo" Target="revisionInfo.xml"/><Relationship Id="rId2" Type="http://schemas.openxmlformats.org/officeDocument/2006/relationships/slide" Target="slides/slide1.xml"/><Relationship Id="rId16" Type="http://schemas.microsoft.com/office/2016/11/relationships/changesInfo" Target="changesInfos/changesInfo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Emil van der Weijden" userId="d5a97714-595f-41f7-a457-b8fe7f3b0d31" providerId="ADAL" clId="{0DB1ED94-D5DD-438E-B8CB-E8B336AA6E56}"/>
    <pc:docChg chg="undo custSel addSld delSld modSld sldOrd">
      <pc:chgData name="Emil van der Weijden" userId="d5a97714-595f-41f7-a457-b8fe7f3b0d31" providerId="ADAL" clId="{0DB1ED94-D5DD-438E-B8CB-E8B336AA6E56}" dt="2022-11-18T11:17:24.519" v="2549" actId="2696"/>
      <pc:docMkLst>
        <pc:docMk/>
      </pc:docMkLst>
      <pc:sldChg chg="modSp mod">
        <pc:chgData name="Emil van der Weijden" userId="d5a97714-595f-41f7-a457-b8fe7f3b0d31" providerId="ADAL" clId="{0DB1ED94-D5DD-438E-B8CB-E8B336AA6E56}" dt="2022-11-18T10:40:54.203" v="95" actId="20577"/>
        <pc:sldMkLst>
          <pc:docMk/>
          <pc:sldMk cId="3128927356" sldId="256"/>
        </pc:sldMkLst>
        <pc:spChg chg="mod">
          <ac:chgData name="Emil van der Weijden" userId="d5a97714-595f-41f7-a457-b8fe7f3b0d31" providerId="ADAL" clId="{0DB1ED94-D5DD-438E-B8CB-E8B336AA6E56}" dt="2022-11-18T10:40:41.069" v="64" actId="20577"/>
          <ac:spMkLst>
            <pc:docMk/>
            <pc:sldMk cId="3128927356" sldId="256"/>
            <ac:spMk id="2" creationId="{00000000-0000-0000-0000-000000000000}"/>
          </ac:spMkLst>
        </pc:spChg>
        <pc:spChg chg="mod">
          <ac:chgData name="Emil van der Weijden" userId="d5a97714-595f-41f7-a457-b8fe7f3b0d31" providerId="ADAL" clId="{0DB1ED94-D5DD-438E-B8CB-E8B336AA6E56}" dt="2022-11-18T10:40:54.203" v="95" actId="20577"/>
          <ac:spMkLst>
            <pc:docMk/>
            <pc:sldMk cId="3128927356" sldId="256"/>
            <ac:spMk id="3" creationId="{00000000-0000-0000-0000-000000000000}"/>
          </ac:spMkLst>
        </pc:spChg>
      </pc:sldChg>
      <pc:sldChg chg="modSp mod ord">
        <pc:chgData name="Emil van der Weijden" userId="d5a97714-595f-41f7-a457-b8fe7f3b0d31" providerId="ADAL" clId="{0DB1ED94-D5DD-438E-B8CB-E8B336AA6E56}" dt="2022-11-18T11:16:52.064" v="2535" actId="20577"/>
        <pc:sldMkLst>
          <pc:docMk/>
          <pc:sldMk cId="1518135501" sldId="261"/>
        </pc:sldMkLst>
        <pc:spChg chg="mod">
          <ac:chgData name="Emil van der Weijden" userId="d5a97714-595f-41f7-a457-b8fe7f3b0d31" providerId="ADAL" clId="{0DB1ED94-D5DD-438E-B8CB-E8B336AA6E56}" dt="2022-11-18T11:16:52.064" v="2535" actId="20577"/>
          <ac:spMkLst>
            <pc:docMk/>
            <pc:sldMk cId="1518135501" sldId="261"/>
            <ac:spMk id="2" creationId="{00000000-0000-0000-0000-000000000000}"/>
          </ac:spMkLst>
        </pc:spChg>
        <pc:spChg chg="mod">
          <ac:chgData name="Emil van der Weijden" userId="d5a97714-595f-41f7-a457-b8fe7f3b0d31" providerId="ADAL" clId="{0DB1ED94-D5DD-438E-B8CB-E8B336AA6E56}" dt="2022-11-18T11:14:07.489" v="2296" actId="20577"/>
          <ac:spMkLst>
            <pc:docMk/>
            <pc:sldMk cId="1518135501" sldId="261"/>
            <ac:spMk id="3" creationId="{00000000-0000-0000-0000-000000000000}"/>
          </ac:spMkLst>
        </pc:spChg>
      </pc:sldChg>
      <pc:sldChg chg="modSp mod ord">
        <pc:chgData name="Emil van der Weijden" userId="d5a97714-595f-41f7-a457-b8fe7f3b0d31" providerId="ADAL" clId="{0DB1ED94-D5DD-438E-B8CB-E8B336AA6E56}" dt="2022-11-18T11:17:03.280" v="2544" actId="20577"/>
        <pc:sldMkLst>
          <pc:docMk/>
          <pc:sldMk cId="3384902863" sldId="262"/>
        </pc:sldMkLst>
        <pc:spChg chg="mod">
          <ac:chgData name="Emil van der Weijden" userId="d5a97714-595f-41f7-a457-b8fe7f3b0d31" providerId="ADAL" clId="{0DB1ED94-D5DD-438E-B8CB-E8B336AA6E56}" dt="2022-11-18T11:17:03.280" v="2544" actId="20577"/>
          <ac:spMkLst>
            <pc:docMk/>
            <pc:sldMk cId="3384902863" sldId="262"/>
            <ac:spMk id="2" creationId="{00000000-0000-0000-0000-000000000000}"/>
          </ac:spMkLst>
        </pc:spChg>
        <pc:spChg chg="mod">
          <ac:chgData name="Emil van der Weijden" userId="d5a97714-595f-41f7-a457-b8fe7f3b0d31" providerId="ADAL" clId="{0DB1ED94-D5DD-438E-B8CB-E8B336AA6E56}" dt="2022-11-18T11:14:35.980" v="2300" actId="1076"/>
          <ac:spMkLst>
            <pc:docMk/>
            <pc:sldMk cId="3384902863" sldId="262"/>
            <ac:spMk id="3" creationId="{00000000-0000-0000-0000-000000000000}"/>
          </ac:spMkLst>
        </pc:spChg>
      </pc:sldChg>
      <pc:sldChg chg="modSp del mod">
        <pc:chgData name="Emil van der Weijden" userId="d5a97714-595f-41f7-a457-b8fe7f3b0d31" providerId="ADAL" clId="{0DB1ED94-D5DD-438E-B8CB-E8B336AA6E56}" dt="2022-11-18T11:17:24.519" v="2549" actId="2696"/>
        <pc:sldMkLst>
          <pc:docMk/>
          <pc:sldMk cId="178961269" sldId="287"/>
        </pc:sldMkLst>
        <pc:spChg chg="mod">
          <ac:chgData name="Emil van der Weijden" userId="d5a97714-595f-41f7-a457-b8fe7f3b0d31" providerId="ADAL" clId="{0DB1ED94-D5DD-438E-B8CB-E8B336AA6E56}" dt="2022-11-18T10:48:31.592" v="447" actId="20577"/>
          <ac:spMkLst>
            <pc:docMk/>
            <pc:sldMk cId="178961269" sldId="287"/>
            <ac:spMk id="2" creationId="{00000000-0000-0000-0000-000000000000}"/>
          </ac:spMkLst>
        </pc:spChg>
        <pc:spChg chg="mod">
          <ac:chgData name="Emil van der Weijden" userId="d5a97714-595f-41f7-a457-b8fe7f3b0d31" providerId="ADAL" clId="{0DB1ED94-D5DD-438E-B8CB-E8B336AA6E56}" dt="2022-11-18T10:48:13.910" v="419" actId="20577"/>
          <ac:spMkLst>
            <pc:docMk/>
            <pc:sldMk cId="178961269" sldId="287"/>
            <ac:spMk id="3" creationId="{00000000-0000-0000-0000-000000000000}"/>
          </ac:spMkLst>
        </pc:spChg>
      </pc:sldChg>
      <pc:sldChg chg="modSp mod ord">
        <pc:chgData name="Emil van der Weijden" userId="d5a97714-595f-41f7-a457-b8fe7f3b0d31" providerId="ADAL" clId="{0DB1ED94-D5DD-438E-B8CB-E8B336AA6E56}" dt="2022-11-18T11:17:13.333" v="2548" actId="20577"/>
        <pc:sldMkLst>
          <pc:docMk/>
          <pc:sldMk cId="2228583787" sldId="288"/>
        </pc:sldMkLst>
        <pc:spChg chg="mod">
          <ac:chgData name="Emil van der Weijden" userId="d5a97714-595f-41f7-a457-b8fe7f3b0d31" providerId="ADAL" clId="{0DB1ED94-D5DD-438E-B8CB-E8B336AA6E56}" dt="2022-11-18T11:17:13.333" v="2548" actId="20577"/>
          <ac:spMkLst>
            <pc:docMk/>
            <pc:sldMk cId="2228583787" sldId="288"/>
            <ac:spMk id="2" creationId="{00000000-0000-0000-0000-000000000000}"/>
          </ac:spMkLst>
        </pc:spChg>
        <pc:spChg chg="mod">
          <ac:chgData name="Emil van der Weijden" userId="d5a97714-595f-41f7-a457-b8fe7f3b0d31" providerId="ADAL" clId="{0DB1ED94-D5DD-438E-B8CB-E8B336AA6E56}" dt="2022-11-18T11:10:47.889" v="2078" actId="20577"/>
          <ac:spMkLst>
            <pc:docMk/>
            <pc:sldMk cId="2228583787" sldId="288"/>
            <ac:spMk id="3" creationId="{00000000-0000-0000-0000-000000000000}"/>
          </ac:spMkLst>
        </pc:spChg>
      </pc:sldChg>
      <pc:sldChg chg="modSp mod">
        <pc:chgData name="Emil van der Weijden" userId="d5a97714-595f-41f7-a457-b8fe7f3b0d31" providerId="ADAL" clId="{0DB1ED94-D5DD-438E-B8CB-E8B336AA6E56}" dt="2022-11-18T11:12:11.391" v="2128" actId="20577"/>
        <pc:sldMkLst>
          <pc:docMk/>
          <pc:sldMk cId="3720215764" sldId="289"/>
        </pc:sldMkLst>
        <pc:spChg chg="mod">
          <ac:chgData name="Emil van der Weijden" userId="d5a97714-595f-41f7-a457-b8fe7f3b0d31" providerId="ADAL" clId="{0DB1ED94-D5DD-438E-B8CB-E8B336AA6E56}" dt="2022-11-18T11:11:15.316" v="2101" actId="20577"/>
          <ac:spMkLst>
            <pc:docMk/>
            <pc:sldMk cId="3720215764" sldId="289"/>
            <ac:spMk id="2" creationId="{00000000-0000-0000-0000-000000000000}"/>
          </ac:spMkLst>
        </pc:spChg>
        <pc:spChg chg="mod">
          <ac:chgData name="Emil van der Weijden" userId="d5a97714-595f-41f7-a457-b8fe7f3b0d31" providerId="ADAL" clId="{0DB1ED94-D5DD-438E-B8CB-E8B336AA6E56}" dt="2022-11-18T11:12:11.391" v="2128" actId="20577"/>
          <ac:spMkLst>
            <pc:docMk/>
            <pc:sldMk cId="3720215764" sldId="289"/>
            <ac:spMk id="3" creationId="{00000000-0000-0000-0000-000000000000}"/>
          </ac:spMkLst>
        </pc:spChg>
      </pc:sldChg>
      <pc:sldChg chg="modSp mod">
        <pc:chgData name="Emil van der Weijden" userId="d5a97714-595f-41f7-a457-b8fe7f3b0d31" providerId="ADAL" clId="{0DB1ED94-D5DD-438E-B8CB-E8B336AA6E56}" dt="2022-11-18T11:16:11.142" v="2501" actId="20577"/>
        <pc:sldMkLst>
          <pc:docMk/>
          <pc:sldMk cId="3284725581" sldId="290"/>
        </pc:sldMkLst>
        <pc:spChg chg="mod">
          <ac:chgData name="Emil van der Weijden" userId="d5a97714-595f-41f7-a457-b8fe7f3b0d31" providerId="ADAL" clId="{0DB1ED94-D5DD-438E-B8CB-E8B336AA6E56}" dt="2022-11-18T10:41:54.308" v="119" actId="20577"/>
          <ac:spMkLst>
            <pc:docMk/>
            <pc:sldMk cId="3284725581" sldId="290"/>
            <ac:spMk id="2" creationId="{00000000-0000-0000-0000-000000000000}"/>
          </ac:spMkLst>
        </pc:spChg>
        <pc:spChg chg="mod">
          <ac:chgData name="Emil van der Weijden" userId="d5a97714-595f-41f7-a457-b8fe7f3b0d31" providerId="ADAL" clId="{0DB1ED94-D5DD-438E-B8CB-E8B336AA6E56}" dt="2022-11-18T11:16:11.142" v="2501" actId="20577"/>
          <ac:spMkLst>
            <pc:docMk/>
            <pc:sldMk cId="3284725581" sldId="290"/>
            <ac:spMk id="3" creationId="{00000000-0000-0000-0000-000000000000}"/>
          </ac:spMkLst>
        </pc:spChg>
      </pc:sldChg>
      <pc:sldChg chg="modSp mod">
        <pc:chgData name="Emil van der Weijden" userId="d5a97714-595f-41f7-a457-b8fe7f3b0d31" providerId="ADAL" clId="{0DB1ED94-D5DD-438E-B8CB-E8B336AA6E56}" dt="2022-11-18T11:16:19.575" v="2504" actId="20577"/>
        <pc:sldMkLst>
          <pc:docMk/>
          <pc:sldMk cId="2687184141" sldId="291"/>
        </pc:sldMkLst>
        <pc:spChg chg="mod">
          <ac:chgData name="Emil van der Weijden" userId="d5a97714-595f-41f7-a457-b8fe7f3b0d31" providerId="ADAL" clId="{0DB1ED94-D5DD-438E-B8CB-E8B336AA6E56}" dt="2022-11-18T11:16:19.575" v="2504" actId="20577"/>
          <ac:spMkLst>
            <pc:docMk/>
            <pc:sldMk cId="2687184141" sldId="291"/>
            <ac:spMk id="2" creationId="{00000000-0000-0000-0000-000000000000}"/>
          </ac:spMkLst>
        </pc:spChg>
        <pc:spChg chg="mod">
          <ac:chgData name="Emil van der Weijden" userId="d5a97714-595f-41f7-a457-b8fe7f3b0d31" providerId="ADAL" clId="{0DB1ED94-D5DD-438E-B8CB-E8B336AA6E56}" dt="2022-11-18T11:13:38.939" v="2279" actId="20577"/>
          <ac:spMkLst>
            <pc:docMk/>
            <pc:sldMk cId="2687184141" sldId="291"/>
            <ac:spMk id="3" creationId="{00000000-0000-0000-0000-000000000000}"/>
          </ac:spMkLst>
        </pc:spChg>
      </pc:sldChg>
      <pc:sldChg chg="del">
        <pc:chgData name="Emil van der Weijden" userId="d5a97714-595f-41f7-a457-b8fe7f3b0d31" providerId="ADAL" clId="{0DB1ED94-D5DD-438E-B8CB-E8B336AA6E56}" dt="2022-11-18T10:41:48.039" v="110" actId="47"/>
        <pc:sldMkLst>
          <pc:docMk/>
          <pc:sldMk cId="4110286794" sldId="291"/>
        </pc:sldMkLst>
      </pc:sldChg>
      <pc:sldChg chg="modSp add mod">
        <pc:chgData name="Emil van der Weijden" userId="d5a97714-595f-41f7-a457-b8fe7f3b0d31" providerId="ADAL" clId="{0DB1ED94-D5DD-438E-B8CB-E8B336AA6E56}" dt="2022-11-18T11:16:42.556" v="2532" actId="14100"/>
        <pc:sldMkLst>
          <pc:docMk/>
          <pc:sldMk cId="2688740287" sldId="292"/>
        </pc:sldMkLst>
        <pc:spChg chg="mod">
          <ac:chgData name="Emil van der Weijden" userId="d5a97714-595f-41f7-a457-b8fe7f3b0d31" providerId="ADAL" clId="{0DB1ED94-D5DD-438E-B8CB-E8B336AA6E56}" dt="2022-11-18T11:16:42.556" v="2532" actId="14100"/>
          <ac:spMkLst>
            <pc:docMk/>
            <pc:sldMk cId="2688740287" sldId="292"/>
            <ac:spMk id="2" creationId="{00000000-0000-0000-0000-000000000000}"/>
          </ac:spMkLst>
        </pc:spChg>
        <pc:spChg chg="mod">
          <ac:chgData name="Emil van der Weijden" userId="d5a97714-595f-41f7-a457-b8fe7f3b0d31" providerId="ADAL" clId="{0DB1ED94-D5DD-438E-B8CB-E8B336AA6E56}" dt="2022-11-18T11:13:08.917" v="2271" actId="6549"/>
          <ac:spMkLst>
            <pc:docMk/>
            <pc:sldMk cId="2688740287" sldId="292"/>
            <ac:spMk id="3" creationId="{00000000-0000-0000-0000-000000000000}"/>
          </ac:spMkLst>
        </pc:spChg>
      </pc:sldChg>
      <pc:sldChg chg="del">
        <pc:chgData name="Emil van der Weijden" userId="d5a97714-595f-41f7-a457-b8fe7f3b0d31" providerId="ADAL" clId="{0DB1ED94-D5DD-438E-B8CB-E8B336AA6E56}" dt="2022-11-18T10:41:48.039" v="110" actId="47"/>
        <pc:sldMkLst>
          <pc:docMk/>
          <pc:sldMk cId="2736326352" sldId="292"/>
        </pc:sldMkLst>
      </pc:sldChg>
      <pc:sldChg chg="del">
        <pc:chgData name="Emil van der Weijden" userId="d5a97714-595f-41f7-a457-b8fe7f3b0d31" providerId="ADAL" clId="{0DB1ED94-D5DD-438E-B8CB-E8B336AA6E56}" dt="2022-11-18T10:41:48.039" v="110" actId="47"/>
        <pc:sldMkLst>
          <pc:docMk/>
          <pc:sldMk cId="2133953839" sldId="293"/>
        </pc:sldMkLst>
      </pc:sldChg>
    </pc:docChg>
  </pc:docChgLst>
</pc:chgInfo>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a:t>Klik om de stijl te bewerken</a:t>
            </a:r>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18-11-2022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6223841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verticale tekst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18-11-2022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5000063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a:t>Klik om de stijl te bewerken</a:t>
            </a:r>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18-11-2022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4252321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18-11-2022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4897719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a:t>Klik om de stijl te bewerken</a:t>
            </a:r>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18-11-2022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8093219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18-11-2022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5711895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a:t>Klik om de stijl te bewerken</a:t>
            </a:r>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p>
            <a:fld id="{B196CEA8-460E-469D-B827-F04BA7ABB90D}" type="datetimeFigureOut">
              <a:rPr lang="nl-NL" smtClean="0"/>
              <a:t>18-11-2022</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134945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datum 2"/>
          <p:cNvSpPr>
            <a:spLocks noGrp="1"/>
          </p:cNvSpPr>
          <p:nvPr>
            <p:ph type="dt" sz="half" idx="10"/>
          </p:nvPr>
        </p:nvSpPr>
        <p:spPr/>
        <p:txBody>
          <a:bodyPr/>
          <a:lstStyle/>
          <a:p>
            <a:fld id="{B196CEA8-460E-469D-B827-F04BA7ABB90D}" type="datetimeFigureOut">
              <a:rPr lang="nl-NL" smtClean="0"/>
              <a:t>18-11-2022</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5253808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B196CEA8-460E-469D-B827-F04BA7ABB90D}" type="datetimeFigureOut">
              <a:rPr lang="nl-NL" smtClean="0"/>
              <a:t>18-11-2022</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20096833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18-11-2022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51995615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18-11-2022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7231139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de stijl te bewerken</a:t>
            </a:r>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196CEA8-460E-469D-B827-F04BA7ABB90D}" type="datetimeFigureOut">
              <a:rPr lang="nl-NL" smtClean="0"/>
              <a:t>18-11-2022</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2086E2A-1D2F-4865-BBCF-BFE2F1DAEDF2}" type="slidenum">
              <a:rPr lang="nl-NL" smtClean="0"/>
              <a:t>‹nr.›</a:t>
            </a:fld>
            <a:endParaRPr lang="nl-NL"/>
          </a:p>
        </p:txBody>
      </p:sp>
    </p:spTree>
    <p:extLst>
      <p:ext uri="{BB962C8B-B14F-4D97-AF65-F5344CB8AC3E}">
        <p14:creationId xmlns:p14="http://schemas.microsoft.com/office/powerpoint/2010/main" val="62712459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t>Hoe organiseer je een workshop</a:t>
            </a:r>
          </a:p>
        </p:txBody>
      </p:sp>
      <p:sp>
        <p:nvSpPr>
          <p:cNvPr id="3" name="Ondertitel 2"/>
          <p:cNvSpPr>
            <a:spLocks noGrp="1"/>
          </p:cNvSpPr>
          <p:nvPr>
            <p:ph type="subTitle" idx="1"/>
          </p:nvPr>
        </p:nvSpPr>
        <p:spPr/>
        <p:txBody>
          <a:bodyPr/>
          <a:lstStyle/>
          <a:p>
            <a:r>
              <a:rPr lang="nl-NL" dirty="0"/>
              <a:t>Educatie </a:t>
            </a:r>
            <a:r>
              <a:rPr lang="nl-NL" dirty="0" err="1"/>
              <a:t>ALMDv</a:t>
            </a:r>
            <a:r>
              <a:rPr lang="nl-NL" dirty="0"/>
              <a:t> 43</a:t>
            </a:r>
          </a:p>
        </p:txBody>
      </p:sp>
    </p:spTree>
    <p:extLst>
      <p:ext uri="{BB962C8B-B14F-4D97-AF65-F5344CB8AC3E}">
        <p14:creationId xmlns:p14="http://schemas.microsoft.com/office/powerpoint/2010/main" val="312892735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lstStyle/>
          <a:p>
            <a:endParaRPr lang="nl-NL" dirty="0"/>
          </a:p>
        </p:txBody>
      </p:sp>
    </p:spTree>
    <p:extLst>
      <p:ext uri="{BB962C8B-B14F-4D97-AF65-F5344CB8AC3E}">
        <p14:creationId xmlns:p14="http://schemas.microsoft.com/office/powerpoint/2010/main" val="32367275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Programma</a:t>
            </a:r>
          </a:p>
        </p:txBody>
      </p:sp>
      <p:sp>
        <p:nvSpPr>
          <p:cNvPr id="3" name="Tijdelijke aanduiding voor inhoud 2"/>
          <p:cNvSpPr>
            <a:spLocks noGrp="1"/>
          </p:cNvSpPr>
          <p:nvPr>
            <p:ph idx="1"/>
          </p:nvPr>
        </p:nvSpPr>
        <p:spPr>
          <a:xfrm>
            <a:off x="1038225" y="2139950"/>
            <a:ext cx="10515600" cy="3889375"/>
          </a:xfrm>
        </p:spPr>
        <p:txBody>
          <a:bodyPr>
            <a:normAutofit/>
          </a:bodyPr>
          <a:lstStyle/>
          <a:p>
            <a:pPr marL="0" indent="0">
              <a:buNone/>
            </a:pPr>
            <a:r>
              <a:rPr lang="nl-NL" dirty="0"/>
              <a:t>1. Waarom een workshop?</a:t>
            </a:r>
          </a:p>
          <a:p>
            <a:pPr marL="0" indent="0">
              <a:buNone/>
            </a:pPr>
            <a:endParaRPr lang="nl-NL" dirty="0"/>
          </a:p>
          <a:p>
            <a:pPr marL="0" indent="0">
              <a:buNone/>
            </a:pPr>
            <a:r>
              <a:rPr lang="nl-NL" dirty="0"/>
              <a:t>2. Workshop plannen</a:t>
            </a:r>
          </a:p>
          <a:p>
            <a:pPr marL="0" indent="0">
              <a:buNone/>
            </a:pPr>
            <a:endParaRPr lang="nl-NL" dirty="0"/>
          </a:p>
          <a:p>
            <a:pPr marL="0" indent="0">
              <a:buNone/>
            </a:pPr>
            <a:r>
              <a:rPr lang="nl-NL" dirty="0"/>
              <a:t>3. Ondersteunende materialen in de workshop</a:t>
            </a:r>
          </a:p>
          <a:p>
            <a:pPr marL="0" indent="0">
              <a:buNone/>
            </a:pPr>
            <a:endParaRPr lang="nl-NL" dirty="0"/>
          </a:p>
          <a:p>
            <a:pPr marL="0" indent="0">
              <a:buNone/>
            </a:pPr>
            <a:r>
              <a:rPr lang="nl-NL" dirty="0"/>
              <a:t>4. Deelname aan de workshop</a:t>
            </a:r>
          </a:p>
        </p:txBody>
      </p:sp>
    </p:spTree>
    <p:extLst>
      <p:ext uri="{BB962C8B-B14F-4D97-AF65-F5344CB8AC3E}">
        <p14:creationId xmlns:p14="http://schemas.microsoft.com/office/powerpoint/2010/main" val="32847255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74650"/>
            <a:ext cx="10515600" cy="1325563"/>
          </a:xfrm>
        </p:spPr>
        <p:txBody>
          <a:bodyPr/>
          <a:lstStyle/>
          <a:p>
            <a:r>
              <a:rPr lang="nl-NL" dirty="0"/>
              <a:t> 2. Workshop plannen (I)</a:t>
            </a:r>
          </a:p>
        </p:txBody>
      </p:sp>
      <p:sp>
        <p:nvSpPr>
          <p:cNvPr id="3" name="Tijdelijke aanduiding voor inhoud 2"/>
          <p:cNvSpPr>
            <a:spLocks noGrp="1"/>
          </p:cNvSpPr>
          <p:nvPr>
            <p:ph idx="1"/>
          </p:nvPr>
        </p:nvSpPr>
        <p:spPr/>
        <p:txBody>
          <a:bodyPr>
            <a:normAutofit/>
          </a:bodyPr>
          <a:lstStyle/>
          <a:p>
            <a:pPr marL="514350" indent="-514350">
              <a:buFont typeface="+mj-lt"/>
              <a:buAutoNum type="arabicPeriod"/>
            </a:pPr>
            <a:r>
              <a:rPr lang="nl-NL" dirty="0"/>
              <a:t>Definieer het doel van de workshop</a:t>
            </a:r>
          </a:p>
          <a:p>
            <a:pPr marL="514350" indent="-514350">
              <a:buFont typeface="+mj-lt"/>
              <a:buAutoNum type="arabicPeriod"/>
            </a:pPr>
            <a:endParaRPr lang="nl-NL" dirty="0"/>
          </a:p>
          <a:p>
            <a:pPr marL="514350" indent="-514350">
              <a:buFont typeface="+mj-lt"/>
              <a:buAutoNum type="arabicPeriod"/>
            </a:pPr>
            <a:r>
              <a:rPr lang="nl-NL" dirty="0"/>
              <a:t>Bepaal de behoefte van de doelgroep (vaardigheidsniveau, leertempo)</a:t>
            </a:r>
          </a:p>
          <a:p>
            <a:pPr marL="514350" indent="-514350">
              <a:buFont typeface="+mj-lt"/>
              <a:buAutoNum type="arabicPeriod"/>
            </a:pPr>
            <a:endParaRPr lang="nl-NL" dirty="0"/>
          </a:p>
          <a:p>
            <a:pPr marL="514350" indent="-514350">
              <a:buFont typeface="+mj-lt"/>
              <a:buAutoNum type="arabicPeriod"/>
            </a:pPr>
            <a:r>
              <a:rPr lang="nl-NL" dirty="0"/>
              <a:t>Maak een schets van je workshop</a:t>
            </a:r>
          </a:p>
          <a:p>
            <a:pPr marL="0" indent="0">
              <a:buNone/>
            </a:pPr>
            <a:endParaRPr lang="nl-NL" dirty="0"/>
          </a:p>
          <a:p>
            <a:endParaRPr lang="nl-NL" dirty="0"/>
          </a:p>
        </p:txBody>
      </p:sp>
    </p:spTree>
    <p:extLst>
      <p:ext uri="{BB962C8B-B14F-4D97-AF65-F5344CB8AC3E}">
        <p14:creationId xmlns:p14="http://schemas.microsoft.com/office/powerpoint/2010/main" val="268718414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74650"/>
            <a:ext cx="6534150" cy="1325563"/>
          </a:xfrm>
        </p:spPr>
        <p:txBody>
          <a:bodyPr/>
          <a:lstStyle/>
          <a:p>
            <a:r>
              <a:rPr lang="nl-NL" dirty="0"/>
              <a:t> 2. Workshop plannen (schets) (II)</a:t>
            </a:r>
          </a:p>
        </p:txBody>
      </p:sp>
      <p:sp>
        <p:nvSpPr>
          <p:cNvPr id="3" name="Tijdelijke aanduiding voor inhoud 2"/>
          <p:cNvSpPr>
            <a:spLocks noGrp="1"/>
          </p:cNvSpPr>
          <p:nvPr>
            <p:ph idx="1"/>
          </p:nvPr>
        </p:nvSpPr>
        <p:spPr/>
        <p:txBody>
          <a:bodyPr>
            <a:normAutofit fontScale="85000" lnSpcReduction="20000"/>
          </a:bodyPr>
          <a:lstStyle/>
          <a:p>
            <a:pPr marL="0" indent="0">
              <a:buNone/>
            </a:pPr>
            <a:r>
              <a:rPr lang="nl-NL" b="1" dirty="0"/>
              <a:t>Maak een introductie</a:t>
            </a:r>
            <a:r>
              <a:rPr lang="nl-NL" dirty="0"/>
              <a:t>. Besluit hoe je jezelf, het onderwerp en de deelnemende leden zult introduceren.</a:t>
            </a:r>
          </a:p>
          <a:p>
            <a:pPr marL="0" indent="0">
              <a:buNone/>
            </a:pPr>
            <a:r>
              <a:rPr lang="nl-NL" b="1" dirty="0"/>
              <a:t>Noem de vaardigheden en/of onderwerpen die je zult bespreken. </a:t>
            </a:r>
            <a:r>
              <a:rPr lang="nl-NL" dirty="0"/>
              <a:t>Creëer puntsgewijs een uitgebreide lijst. Neem </a:t>
            </a:r>
            <a:r>
              <a:rPr lang="nl-NL" dirty="0" err="1"/>
              <a:t>subonderwerpen</a:t>
            </a:r>
            <a:r>
              <a:rPr lang="nl-NL" dirty="0"/>
              <a:t> op als dat nodig is.</a:t>
            </a:r>
          </a:p>
          <a:p>
            <a:pPr marL="0" indent="0">
              <a:buNone/>
            </a:pPr>
            <a:r>
              <a:rPr lang="nl-NL" b="1" dirty="0"/>
              <a:t>Besluit over de volgorde van de onderwerpen.</a:t>
            </a:r>
            <a:r>
              <a:rPr lang="nl-NL" dirty="0"/>
              <a:t> Verplaats de meest belangrijke vaardigheden of informatie naar het eerste deel van de workshop.</a:t>
            </a:r>
          </a:p>
          <a:p>
            <a:pPr marL="0" indent="0">
              <a:buNone/>
            </a:pPr>
            <a:r>
              <a:rPr lang="nl-NL" b="1" dirty="0"/>
              <a:t>Bepaal basisregels voor de workshop</a:t>
            </a:r>
            <a:r>
              <a:rPr lang="nl-NL" dirty="0"/>
              <a:t>. Regels of richtlijnen zoals dat er een persoon tegelijk spreekt, of dat je je hand op moet steken als je wilt praten, maar ook het afsluiten van eventuele telefoons of afleidende apparaten zijn geschikt om te bepalen bij de start van de workshop.</a:t>
            </a:r>
          </a:p>
          <a:p>
            <a:pPr marL="0" indent="0">
              <a:buNone/>
            </a:pPr>
            <a:r>
              <a:rPr lang="nl-NL" b="1" dirty="0"/>
              <a:t>Besluit hoe je de workshop wilt afsluiten</a:t>
            </a:r>
            <a:r>
              <a:rPr lang="nl-NL" dirty="0"/>
              <a:t>. Je kunt een korte terugblik op de geleerde vaardigheden toevoegen of een terugkoppelingsformulier voor de deelnemers opnemen.</a:t>
            </a:r>
          </a:p>
          <a:p>
            <a:pPr marL="514350" indent="-514350">
              <a:buFont typeface="+mj-lt"/>
              <a:buAutoNum type="arabicPeriod"/>
            </a:pPr>
            <a:endParaRPr lang="nl-NL" dirty="0"/>
          </a:p>
          <a:p>
            <a:endParaRPr lang="nl-NL" dirty="0"/>
          </a:p>
        </p:txBody>
      </p:sp>
    </p:spTree>
    <p:extLst>
      <p:ext uri="{BB962C8B-B14F-4D97-AF65-F5344CB8AC3E}">
        <p14:creationId xmlns:p14="http://schemas.microsoft.com/office/powerpoint/2010/main" val="268874028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74650"/>
            <a:ext cx="10515600" cy="1325563"/>
          </a:xfrm>
        </p:spPr>
        <p:txBody>
          <a:bodyPr/>
          <a:lstStyle/>
          <a:p>
            <a:r>
              <a:rPr lang="nl-NL" dirty="0"/>
              <a:t> 2. Workshop plannen(III)</a:t>
            </a:r>
          </a:p>
        </p:txBody>
      </p:sp>
      <p:sp>
        <p:nvSpPr>
          <p:cNvPr id="3" name="Tijdelijke aanduiding voor inhoud 2"/>
          <p:cNvSpPr>
            <a:spLocks noGrp="1"/>
          </p:cNvSpPr>
          <p:nvPr>
            <p:ph idx="1"/>
          </p:nvPr>
        </p:nvSpPr>
        <p:spPr/>
        <p:txBody>
          <a:bodyPr/>
          <a:lstStyle/>
          <a:p>
            <a:pPr marL="514350" indent="-514350">
              <a:buFont typeface="+mj-lt"/>
              <a:buAutoNum type="arabicPeriod" startAt="4"/>
            </a:pPr>
            <a:r>
              <a:rPr lang="nl-NL" dirty="0"/>
              <a:t>Schat in hoeveel tijd elk onderdeel op de schets kost</a:t>
            </a:r>
          </a:p>
          <a:p>
            <a:pPr marL="514350" indent="-514350">
              <a:buFont typeface="+mj-lt"/>
              <a:buAutoNum type="arabicPeriod" startAt="4"/>
            </a:pPr>
            <a:endParaRPr lang="nl-NL" dirty="0"/>
          </a:p>
          <a:p>
            <a:pPr marL="514350" indent="-514350">
              <a:buFont typeface="+mj-lt"/>
              <a:buAutoNum type="arabicPeriod" startAt="4"/>
            </a:pPr>
            <a:r>
              <a:rPr lang="nl-NL" dirty="0"/>
              <a:t>Als je het ontwerp van de workshop compleet hebt, oefen een keer</a:t>
            </a:r>
          </a:p>
          <a:p>
            <a:pPr marL="514350" indent="-514350">
              <a:buFont typeface="+mj-lt"/>
              <a:buAutoNum type="arabicPeriod" startAt="4"/>
            </a:pPr>
            <a:endParaRPr lang="nl-NL" dirty="0"/>
          </a:p>
          <a:p>
            <a:pPr marL="514350" indent="-514350">
              <a:buFont typeface="+mj-lt"/>
              <a:buAutoNum type="arabicPeriod" startAt="4"/>
            </a:pPr>
            <a:r>
              <a:rPr lang="nl-NL" dirty="0"/>
              <a:t>Zorg voor informatie aan de deelnemers (hand-outs)</a:t>
            </a:r>
          </a:p>
          <a:p>
            <a:pPr marL="514350" indent="-514350">
              <a:buFont typeface="+mj-lt"/>
              <a:buAutoNum type="arabicPeriod" startAt="4"/>
            </a:pPr>
            <a:endParaRPr lang="nl-NL" dirty="0"/>
          </a:p>
        </p:txBody>
      </p:sp>
    </p:spTree>
    <p:extLst>
      <p:ext uri="{BB962C8B-B14F-4D97-AF65-F5344CB8AC3E}">
        <p14:creationId xmlns:p14="http://schemas.microsoft.com/office/powerpoint/2010/main" val="151813550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46075"/>
            <a:ext cx="6486525" cy="1325563"/>
          </a:xfrm>
        </p:spPr>
        <p:txBody>
          <a:bodyPr/>
          <a:lstStyle/>
          <a:p>
            <a:r>
              <a:rPr lang="nl-NL" dirty="0"/>
              <a:t>3. Ondersteunende materialen</a:t>
            </a:r>
          </a:p>
        </p:txBody>
      </p:sp>
      <p:sp>
        <p:nvSpPr>
          <p:cNvPr id="3" name="Tijdelijke aanduiding voor inhoud 2"/>
          <p:cNvSpPr>
            <a:spLocks noGrp="1"/>
          </p:cNvSpPr>
          <p:nvPr>
            <p:ph idx="1"/>
          </p:nvPr>
        </p:nvSpPr>
        <p:spPr>
          <a:xfrm>
            <a:off x="838200" y="1844675"/>
            <a:ext cx="10210800" cy="4351338"/>
          </a:xfrm>
        </p:spPr>
        <p:txBody>
          <a:bodyPr>
            <a:normAutofit/>
          </a:bodyPr>
          <a:lstStyle/>
          <a:p>
            <a:pPr marL="514350" indent="-514350">
              <a:buFont typeface="+mj-lt"/>
              <a:buAutoNum type="arabicPeriod"/>
            </a:pPr>
            <a:r>
              <a:rPr lang="nl-NL" dirty="0"/>
              <a:t>Maak hand-outs voor je publiek</a:t>
            </a:r>
          </a:p>
          <a:p>
            <a:pPr marL="514350" indent="-514350">
              <a:buFont typeface="+mj-lt"/>
              <a:buAutoNum type="arabicPeriod"/>
            </a:pPr>
            <a:r>
              <a:rPr lang="nl-NL" dirty="0"/>
              <a:t>Gebruik visuele hulpmiddelen: Presentatiehulpmiddelen, filmpjes, plaatjes en andere elementen ondersteunen je verhaal. Kies visuele hulpmiddelen die je presentatie aanvullen en geen aandacht afleiden van je kernboodschap of doel.</a:t>
            </a:r>
          </a:p>
          <a:p>
            <a:pPr marL="0" indent="0">
              <a:buNone/>
            </a:pPr>
            <a:endParaRPr lang="nl-NL" dirty="0"/>
          </a:p>
          <a:p>
            <a:pPr marL="514350" indent="-514350">
              <a:buFont typeface="+mj-lt"/>
              <a:buAutoNum type="arabicPeriod"/>
            </a:pPr>
            <a:endParaRPr lang="nl-NL" dirty="0"/>
          </a:p>
        </p:txBody>
      </p:sp>
    </p:spTree>
    <p:extLst>
      <p:ext uri="{BB962C8B-B14F-4D97-AF65-F5344CB8AC3E}">
        <p14:creationId xmlns:p14="http://schemas.microsoft.com/office/powerpoint/2010/main" val="3384902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4. Deelname workshop</a:t>
            </a:r>
          </a:p>
        </p:txBody>
      </p:sp>
      <p:sp>
        <p:nvSpPr>
          <p:cNvPr id="3" name="Tijdelijke aanduiding voor inhoud 2"/>
          <p:cNvSpPr>
            <a:spLocks noGrp="1"/>
          </p:cNvSpPr>
          <p:nvPr>
            <p:ph idx="1"/>
          </p:nvPr>
        </p:nvSpPr>
        <p:spPr/>
        <p:txBody>
          <a:bodyPr/>
          <a:lstStyle/>
          <a:p>
            <a:pPr marL="514350" indent="-514350">
              <a:buFont typeface="+mj-lt"/>
              <a:buAutoNum type="arabicPeriod"/>
            </a:pPr>
            <a:r>
              <a:rPr lang="nl-NL" dirty="0"/>
              <a:t>Richt de ruimte zo in dat je een actieve deelname en nieuwsgierigheid stimuleert (zitten in een halve cirkel, demo materialen, ….)</a:t>
            </a:r>
          </a:p>
          <a:p>
            <a:pPr marL="514350" indent="-514350">
              <a:buFont typeface="+mj-lt"/>
              <a:buAutoNum type="arabicPeriod"/>
            </a:pPr>
            <a:r>
              <a:rPr lang="nl-NL" dirty="0"/>
              <a:t>Neem interactieve activiteiten op in je workshop</a:t>
            </a:r>
          </a:p>
          <a:p>
            <a:pPr marL="514350" indent="-514350">
              <a:buFont typeface="+mj-lt"/>
              <a:buAutoNum type="arabicPeriod"/>
            </a:pPr>
            <a:r>
              <a:rPr lang="nl-NL" dirty="0"/>
              <a:t>Neem een onderdeel op voor vragen en antwoorden</a:t>
            </a:r>
          </a:p>
        </p:txBody>
      </p:sp>
    </p:spTree>
    <p:extLst>
      <p:ext uri="{BB962C8B-B14F-4D97-AF65-F5344CB8AC3E}">
        <p14:creationId xmlns:p14="http://schemas.microsoft.com/office/powerpoint/2010/main" val="222858378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Tips!</a:t>
            </a:r>
          </a:p>
        </p:txBody>
      </p:sp>
      <p:sp>
        <p:nvSpPr>
          <p:cNvPr id="3" name="Tijdelijke aanduiding voor inhoud 2"/>
          <p:cNvSpPr>
            <a:spLocks noGrp="1"/>
          </p:cNvSpPr>
          <p:nvPr>
            <p:ph idx="1"/>
          </p:nvPr>
        </p:nvSpPr>
        <p:spPr/>
        <p:txBody>
          <a:bodyPr>
            <a:normAutofit fontScale="92500" lnSpcReduction="10000"/>
          </a:bodyPr>
          <a:lstStyle/>
          <a:p>
            <a:pPr marL="514350" indent="-514350">
              <a:buFont typeface="+mj-lt"/>
              <a:buAutoNum type="arabicPeriod"/>
            </a:pPr>
            <a:r>
              <a:rPr lang="nl-NL" dirty="0"/>
              <a:t>Wees er vroeg op de dag van de workshop om op te bouwen. Dit is vooral belangrijk als je elektronische middelen gebruikt en andere hulpmiddelen die getest en opgesteld moeten worden. Deze laatste stap verzekert je er ook van dat je volledig voorbereid bent om een betrokken en effectieve workshop te geven.</a:t>
            </a:r>
          </a:p>
          <a:p>
            <a:pPr marL="514350" indent="-514350">
              <a:buFont typeface="+mj-lt"/>
              <a:buAutoNum type="arabicPeriod"/>
            </a:pPr>
            <a:endParaRPr lang="nl-NL" dirty="0"/>
          </a:p>
          <a:p>
            <a:pPr marL="514350" indent="-514350">
              <a:buFont typeface="+mj-lt"/>
              <a:buAutoNum type="arabicPeriod"/>
            </a:pPr>
            <a:r>
              <a:rPr lang="nl-NL" dirty="0"/>
              <a:t>Maak een plan voor onvoorziene gebeurtenissen. Overweeg de problemen die kunnen ontstaan, zoals weinig deelnemers, apparatuur die niet werkt of onjuiste tijdinschattingen voor activiteiten. Als het mogelijk is, maak dan een back-up plan om deze problemen op te lossen, zoals het meebrengen van een extra laptop of aanvullend materiaal voorbereiden voor snelle deelnemers.</a:t>
            </a:r>
          </a:p>
        </p:txBody>
      </p:sp>
    </p:spTree>
    <p:extLst>
      <p:ext uri="{BB962C8B-B14F-4D97-AF65-F5344CB8AC3E}">
        <p14:creationId xmlns:p14="http://schemas.microsoft.com/office/powerpoint/2010/main" val="372021576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a:xfrm>
            <a:off x="838200" y="1825625"/>
            <a:ext cx="6908800" cy="4351338"/>
          </a:xfrm>
        </p:spPr>
        <p:txBody>
          <a:bodyPr/>
          <a:lstStyle/>
          <a:p>
            <a:endParaRPr lang="nl-NL" dirty="0"/>
          </a:p>
        </p:txBody>
      </p:sp>
    </p:spTree>
    <p:extLst>
      <p:ext uri="{BB962C8B-B14F-4D97-AF65-F5344CB8AC3E}">
        <p14:creationId xmlns:p14="http://schemas.microsoft.com/office/powerpoint/2010/main" val="2034264760"/>
      </p:ext>
    </p:extLst>
  </p:cSld>
  <p:clrMapOvr>
    <a:masterClrMapping/>
  </p:clrMapOvr>
</p:sld>
</file>

<file path=ppt/theme/theme1.xml><?xml version="1.0" encoding="utf-8"?>
<a:theme xmlns:a="http://schemas.openxmlformats.org/drawingml/2006/main" name="pp zone leeg">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pp zone leeg</Template>
  <TotalTime>2286</TotalTime>
  <Words>461</Words>
  <Application>Microsoft Office PowerPoint</Application>
  <PresentationFormat>Breedbeeld</PresentationFormat>
  <Paragraphs>39</Paragraphs>
  <Slides>10</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10</vt:i4>
      </vt:variant>
    </vt:vector>
  </HeadingPairs>
  <TitlesOfParts>
    <vt:vector size="14" baseType="lpstr">
      <vt:lpstr>Arial</vt:lpstr>
      <vt:lpstr>Calibri</vt:lpstr>
      <vt:lpstr>Calibri Light</vt:lpstr>
      <vt:lpstr>pp zone leeg</vt:lpstr>
      <vt:lpstr>Hoe organiseer je een workshop</vt:lpstr>
      <vt:lpstr>Programma</vt:lpstr>
      <vt:lpstr> 2. Workshop plannen (I)</vt:lpstr>
      <vt:lpstr> 2. Workshop plannen (schets) (II)</vt:lpstr>
      <vt:lpstr> 2. Workshop plannen(III)</vt:lpstr>
      <vt:lpstr>3. Ondersteunende materialen</vt:lpstr>
      <vt:lpstr>4. Deelname workshop</vt:lpstr>
      <vt:lpstr>Tips!</vt:lpstr>
      <vt:lpstr>PowerPoint-presentatie</vt:lpstr>
      <vt:lpstr>PowerPoint-presentatie</vt:lpstr>
    </vt:vector>
  </TitlesOfParts>
  <Company>AOC Oost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EHBD en Pathologie</dc:title>
  <dc:creator>Kimberley Borgerink</dc:creator>
  <cp:lastModifiedBy>Emil van der Weijden</cp:lastModifiedBy>
  <cp:revision>122</cp:revision>
  <dcterms:created xsi:type="dcterms:W3CDTF">2019-10-22T10:45:31Z</dcterms:created>
  <dcterms:modified xsi:type="dcterms:W3CDTF">2022-11-18T11:17:26Z</dcterms:modified>
</cp:coreProperties>
</file>