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4"/>
    <p:sldMasterId id="2147483687" r:id="rId5"/>
  </p:sldMasterIdLst>
  <p:notesMasterIdLst>
    <p:notesMasterId r:id="rId25"/>
  </p:notesMasterIdLst>
  <p:handoutMasterIdLst>
    <p:handoutMasterId r:id="rId26"/>
  </p:handoutMasterIdLst>
  <p:sldIdLst>
    <p:sldId id="257" r:id="rId6"/>
    <p:sldId id="272" r:id="rId7"/>
    <p:sldId id="355" r:id="rId8"/>
    <p:sldId id="356" r:id="rId9"/>
    <p:sldId id="358" r:id="rId10"/>
    <p:sldId id="359" r:id="rId11"/>
    <p:sldId id="357" r:id="rId12"/>
    <p:sldId id="361" r:id="rId13"/>
    <p:sldId id="362" r:id="rId14"/>
    <p:sldId id="334" r:id="rId15"/>
    <p:sldId id="333" r:id="rId16"/>
    <p:sldId id="342" r:id="rId17"/>
    <p:sldId id="348" r:id="rId18"/>
    <p:sldId id="349" r:id="rId19"/>
    <p:sldId id="350" r:id="rId20"/>
    <p:sldId id="351" r:id="rId21"/>
    <p:sldId id="352" r:id="rId22"/>
    <p:sldId id="353" r:id="rId23"/>
    <p:sldId id="360" r:id="rId24"/>
  </p:sldIdLst>
  <p:sldSz cx="12188825" cy="6858000"/>
  <p:notesSz cx="6888163" cy="10021888"/>
  <p:defaultTextStyle>
    <a:defPPr rtl="0">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3157" userDrawn="1">
          <p15:clr>
            <a:srgbClr val="A4A3A4"/>
          </p15:clr>
        </p15:guide>
        <p15:guide id="2" pos="217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17" autoAdjust="0"/>
    <p:restoredTop sz="87829" autoAdjust="0"/>
  </p:normalViewPr>
  <p:slideViewPr>
    <p:cSldViewPr>
      <p:cViewPr varScale="1">
        <p:scale>
          <a:sx n="58" d="100"/>
          <a:sy n="58" d="100"/>
        </p:scale>
        <p:origin x="748" y="88"/>
      </p:cViewPr>
      <p:guideLst>
        <p:guide pos="3839"/>
        <p:guide orient="horz" pos="2160"/>
      </p:guideLst>
    </p:cSldViewPr>
  </p:slideViewPr>
  <p:notesTextViewPr>
    <p:cViewPr>
      <p:scale>
        <a:sx n="1" d="1"/>
        <a:sy n="1" d="1"/>
      </p:scale>
      <p:origin x="0" y="0"/>
    </p:cViewPr>
  </p:notesTextViewPr>
  <p:notesViewPr>
    <p:cSldViewPr>
      <p:cViewPr varScale="1">
        <p:scale>
          <a:sx n="85" d="100"/>
          <a:sy n="85" d="100"/>
        </p:scale>
        <p:origin x="3168" y="90"/>
      </p:cViewPr>
      <p:guideLst>
        <p:guide orient="horz" pos="3157"/>
        <p:guide pos="217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AE947F-FFE7-4992-98F5-236FE55C04D2}"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nl-NL"/>
        </a:p>
      </dgm:t>
    </dgm:pt>
    <dgm:pt modelId="{E303738F-164A-49AC-A5BA-28F11433E35D}">
      <dgm:prSet phldrT="[Tekst]" custT="1"/>
      <dgm:spPr/>
      <dgm:t>
        <a:bodyPr/>
        <a:lstStyle/>
        <a:p>
          <a:r>
            <a:rPr lang="nl-NL" sz="2000" dirty="0"/>
            <a:t>Verwerking</a:t>
          </a:r>
        </a:p>
      </dgm:t>
    </dgm:pt>
    <dgm:pt modelId="{76842E54-DDE6-4224-8728-7EFBB7EBEF03}" type="parTrans" cxnId="{17CBEB1B-D587-4A87-9DB9-37F608A775F1}">
      <dgm:prSet/>
      <dgm:spPr/>
      <dgm:t>
        <a:bodyPr/>
        <a:lstStyle/>
        <a:p>
          <a:endParaRPr lang="nl-NL" sz="2400"/>
        </a:p>
      </dgm:t>
    </dgm:pt>
    <dgm:pt modelId="{7C5A0E50-7F8A-4D09-A551-6D37AB253EE8}" type="sibTrans" cxnId="{17CBEB1B-D587-4A87-9DB9-37F608A775F1}">
      <dgm:prSet/>
      <dgm:spPr/>
      <dgm:t>
        <a:bodyPr/>
        <a:lstStyle/>
        <a:p>
          <a:endParaRPr lang="nl-NL" sz="2400"/>
        </a:p>
      </dgm:t>
    </dgm:pt>
    <dgm:pt modelId="{89745B05-6BE1-4B25-8A14-AE93A2C14FAD}">
      <dgm:prSet phldrT="[Tekst]" custT="1"/>
      <dgm:spPr/>
      <dgm:t>
        <a:bodyPr/>
        <a:lstStyle/>
        <a:p>
          <a:r>
            <a:rPr lang="nl-NL" sz="1400" dirty="0"/>
            <a:t>Melding gemeente</a:t>
          </a:r>
        </a:p>
      </dgm:t>
    </dgm:pt>
    <dgm:pt modelId="{ED2516A8-C146-4F54-9137-92688254343A}" type="parTrans" cxnId="{2969837A-714C-40A4-897B-34FA9B1F6C2E}">
      <dgm:prSet custT="1"/>
      <dgm:spPr/>
      <dgm:t>
        <a:bodyPr/>
        <a:lstStyle/>
        <a:p>
          <a:endParaRPr lang="nl-NL" sz="700"/>
        </a:p>
      </dgm:t>
    </dgm:pt>
    <dgm:pt modelId="{CEF338CB-C080-4799-9E59-14A23D194DAD}" type="sibTrans" cxnId="{2969837A-714C-40A4-897B-34FA9B1F6C2E}">
      <dgm:prSet/>
      <dgm:spPr/>
      <dgm:t>
        <a:bodyPr/>
        <a:lstStyle/>
        <a:p>
          <a:endParaRPr lang="nl-NL" sz="2400"/>
        </a:p>
      </dgm:t>
    </dgm:pt>
    <dgm:pt modelId="{D59E89C3-F38B-4B22-B30F-A906EF10DD4B}">
      <dgm:prSet phldrT="[Tekst]" custT="1"/>
      <dgm:spPr/>
      <dgm:t>
        <a:bodyPr/>
        <a:lstStyle/>
        <a:p>
          <a:r>
            <a:rPr lang="nl-NL" sz="1400" dirty="0"/>
            <a:t>Toezichthouder controle</a:t>
          </a:r>
        </a:p>
      </dgm:t>
    </dgm:pt>
    <dgm:pt modelId="{F80D62E4-BD4C-41DD-BAF4-6DA0C30331A4}" type="parTrans" cxnId="{255EE504-95D3-48C1-B9F7-88569D15D94F}">
      <dgm:prSet custT="1"/>
      <dgm:spPr/>
      <dgm:t>
        <a:bodyPr/>
        <a:lstStyle/>
        <a:p>
          <a:endParaRPr lang="nl-NL" sz="700"/>
        </a:p>
      </dgm:t>
    </dgm:pt>
    <dgm:pt modelId="{D8774047-F980-4D0B-8950-3C5430C30BE0}" type="sibTrans" cxnId="{255EE504-95D3-48C1-B9F7-88569D15D94F}">
      <dgm:prSet/>
      <dgm:spPr/>
      <dgm:t>
        <a:bodyPr/>
        <a:lstStyle/>
        <a:p>
          <a:endParaRPr lang="nl-NL" sz="2400"/>
        </a:p>
      </dgm:t>
    </dgm:pt>
    <dgm:pt modelId="{43DD4450-B5DB-4A2C-8B3C-620956A2C752}">
      <dgm:prSet phldrT="[Tekst]" custT="1"/>
      <dgm:spPr/>
      <dgm:t>
        <a:bodyPr/>
        <a:lstStyle/>
        <a:p>
          <a:r>
            <a:rPr lang="nl-NL" sz="1400" dirty="0"/>
            <a:t>Ophalen vuil indien nodig handhaving inschakelen</a:t>
          </a:r>
        </a:p>
      </dgm:t>
    </dgm:pt>
    <dgm:pt modelId="{DEEDE7CC-8D32-4D75-B4E2-3DFD35F61BA1}" type="parTrans" cxnId="{03E44EFB-D789-46EA-9FB2-3A7D0CC348DE}">
      <dgm:prSet custT="1"/>
      <dgm:spPr/>
      <dgm:t>
        <a:bodyPr/>
        <a:lstStyle/>
        <a:p>
          <a:endParaRPr lang="nl-NL" sz="700"/>
        </a:p>
      </dgm:t>
    </dgm:pt>
    <dgm:pt modelId="{2D598163-0213-448D-8444-F593CDA8F015}" type="sibTrans" cxnId="{03E44EFB-D789-46EA-9FB2-3A7D0CC348DE}">
      <dgm:prSet/>
      <dgm:spPr/>
      <dgm:t>
        <a:bodyPr/>
        <a:lstStyle/>
        <a:p>
          <a:endParaRPr lang="nl-NL" sz="2400"/>
        </a:p>
      </dgm:t>
    </dgm:pt>
    <dgm:pt modelId="{1607016E-2492-4E27-90ED-5FFC62671C25}">
      <dgm:prSet phldrT="[Tekst]" custT="1"/>
      <dgm:spPr/>
      <dgm:t>
        <a:bodyPr/>
        <a:lstStyle/>
        <a:p>
          <a:r>
            <a:rPr lang="nl-NL" sz="1400" dirty="0"/>
            <a:t>Vuil wordt gesorteerd en weggebracht naar een aparte stortplaats</a:t>
          </a:r>
        </a:p>
      </dgm:t>
    </dgm:pt>
    <dgm:pt modelId="{5725FDD6-A03B-4AE1-BA42-A4E3567A5928}" type="parTrans" cxnId="{BAE8C57B-EDAF-4767-904C-72441A669631}">
      <dgm:prSet custT="1"/>
      <dgm:spPr/>
      <dgm:t>
        <a:bodyPr/>
        <a:lstStyle/>
        <a:p>
          <a:endParaRPr lang="nl-NL" sz="700"/>
        </a:p>
      </dgm:t>
    </dgm:pt>
    <dgm:pt modelId="{090759D5-7B33-4C2E-A882-73E4270DBDE4}" type="sibTrans" cxnId="{BAE8C57B-EDAF-4767-904C-72441A669631}">
      <dgm:prSet/>
      <dgm:spPr/>
      <dgm:t>
        <a:bodyPr/>
        <a:lstStyle/>
        <a:p>
          <a:endParaRPr lang="nl-NL" sz="2400"/>
        </a:p>
      </dgm:t>
    </dgm:pt>
    <dgm:pt modelId="{E4EA77F2-1D3E-4673-8D8C-A53C69720775}" type="pres">
      <dgm:prSet presAssocID="{D7AE947F-FFE7-4992-98F5-236FE55C04D2}" presName="cycle" presStyleCnt="0">
        <dgm:presLayoutVars>
          <dgm:chMax val="1"/>
          <dgm:dir/>
          <dgm:animLvl val="ctr"/>
          <dgm:resizeHandles val="exact"/>
        </dgm:presLayoutVars>
      </dgm:prSet>
      <dgm:spPr/>
    </dgm:pt>
    <dgm:pt modelId="{F506D5A8-7AA3-4D43-AAF6-71036E3C75AA}" type="pres">
      <dgm:prSet presAssocID="{E303738F-164A-49AC-A5BA-28F11433E35D}" presName="centerShape" presStyleLbl="node0" presStyleIdx="0" presStyleCnt="1" custScaleX="124421" custScaleY="111824"/>
      <dgm:spPr/>
    </dgm:pt>
    <dgm:pt modelId="{04BB6269-D029-4518-8502-63F99AB8A5F9}" type="pres">
      <dgm:prSet presAssocID="{ED2516A8-C146-4F54-9137-92688254343A}" presName="Name9" presStyleLbl="parChTrans1D2" presStyleIdx="0" presStyleCnt="4"/>
      <dgm:spPr/>
    </dgm:pt>
    <dgm:pt modelId="{C1839506-3871-47BC-AFA2-81D7BB1AACA3}" type="pres">
      <dgm:prSet presAssocID="{ED2516A8-C146-4F54-9137-92688254343A}" presName="connTx" presStyleLbl="parChTrans1D2" presStyleIdx="0" presStyleCnt="4"/>
      <dgm:spPr/>
    </dgm:pt>
    <dgm:pt modelId="{3D54F3CC-712F-4DA5-8219-BC03198C19DE}" type="pres">
      <dgm:prSet presAssocID="{89745B05-6BE1-4B25-8A14-AE93A2C14FAD}" presName="node" presStyleLbl="node1" presStyleIdx="0" presStyleCnt="4" custScaleX="124089" custScaleY="86582">
        <dgm:presLayoutVars>
          <dgm:bulletEnabled val="1"/>
        </dgm:presLayoutVars>
      </dgm:prSet>
      <dgm:spPr/>
    </dgm:pt>
    <dgm:pt modelId="{E4246705-48E6-4060-8F66-3FC04873431D}" type="pres">
      <dgm:prSet presAssocID="{F80D62E4-BD4C-41DD-BAF4-6DA0C30331A4}" presName="Name9" presStyleLbl="parChTrans1D2" presStyleIdx="1" presStyleCnt="4"/>
      <dgm:spPr/>
    </dgm:pt>
    <dgm:pt modelId="{AD5F3905-7690-4127-8EE2-63D9EA9CBAEB}" type="pres">
      <dgm:prSet presAssocID="{F80D62E4-BD4C-41DD-BAF4-6DA0C30331A4}" presName="connTx" presStyleLbl="parChTrans1D2" presStyleIdx="1" presStyleCnt="4"/>
      <dgm:spPr/>
    </dgm:pt>
    <dgm:pt modelId="{FF6CE52F-5925-4AB9-BD9C-FBF8F588EFE8}" type="pres">
      <dgm:prSet presAssocID="{D59E89C3-F38B-4B22-B30F-A906EF10DD4B}" presName="node" presStyleLbl="node1" presStyleIdx="1" presStyleCnt="4" custScaleX="121160" custScaleY="111824">
        <dgm:presLayoutVars>
          <dgm:bulletEnabled val="1"/>
        </dgm:presLayoutVars>
      </dgm:prSet>
      <dgm:spPr/>
    </dgm:pt>
    <dgm:pt modelId="{BDBDCC2B-5C73-4D76-A6B2-8899CE0E1AD9}" type="pres">
      <dgm:prSet presAssocID="{DEEDE7CC-8D32-4D75-B4E2-3DFD35F61BA1}" presName="Name9" presStyleLbl="parChTrans1D2" presStyleIdx="2" presStyleCnt="4"/>
      <dgm:spPr/>
    </dgm:pt>
    <dgm:pt modelId="{1F556C2A-8257-4058-A609-34C0817A65C2}" type="pres">
      <dgm:prSet presAssocID="{DEEDE7CC-8D32-4D75-B4E2-3DFD35F61BA1}" presName="connTx" presStyleLbl="parChTrans1D2" presStyleIdx="2" presStyleCnt="4"/>
      <dgm:spPr/>
    </dgm:pt>
    <dgm:pt modelId="{1FFFFB75-9C18-4BDD-9516-C8952DD5F80F}" type="pres">
      <dgm:prSet presAssocID="{43DD4450-B5DB-4A2C-8B3C-620956A2C752}" presName="node" presStyleLbl="node1" presStyleIdx="2" presStyleCnt="4" custScaleX="134524" custScaleY="79231">
        <dgm:presLayoutVars>
          <dgm:bulletEnabled val="1"/>
        </dgm:presLayoutVars>
      </dgm:prSet>
      <dgm:spPr/>
    </dgm:pt>
    <dgm:pt modelId="{B7DE3A3B-9867-4EA7-BA15-7CC440F88450}" type="pres">
      <dgm:prSet presAssocID="{5725FDD6-A03B-4AE1-BA42-A4E3567A5928}" presName="Name9" presStyleLbl="parChTrans1D2" presStyleIdx="3" presStyleCnt="4"/>
      <dgm:spPr/>
    </dgm:pt>
    <dgm:pt modelId="{232A9CDA-C300-43DE-A848-BD9B8B112E9B}" type="pres">
      <dgm:prSet presAssocID="{5725FDD6-A03B-4AE1-BA42-A4E3567A5928}" presName="connTx" presStyleLbl="parChTrans1D2" presStyleIdx="3" presStyleCnt="4"/>
      <dgm:spPr/>
    </dgm:pt>
    <dgm:pt modelId="{6579E364-9D50-44C6-853B-5EAE92A11736}" type="pres">
      <dgm:prSet presAssocID="{1607016E-2492-4E27-90ED-5FFC62671C25}" presName="node" presStyleLbl="node1" presStyleIdx="3" presStyleCnt="4" custScaleX="125019" custScaleY="101389">
        <dgm:presLayoutVars>
          <dgm:bulletEnabled val="1"/>
        </dgm:presLayoutVars>
      </dgm:prSet>
      <dgm:spPr/>
    </dgm:pt>
  </dgm:ptLst>
  <dgm:cxnLst>
    <dgm:cxn modelId="{255EE504-95D3-48C1-B9F7-88569D15D94F}" srcId="{E303738F-164A-49AC-A5BA-28F11433E35D}" destId="{D59E89C3-F38B-4B22-B30F-A906EF10DD4B}" srcOrd="1" destOrd="0" parTransId="{F80D62E4-BD4C-41DD-BAF4-6DA0C30331A4}" sibTransId="{D8774047-F980-4D0B-8950-3C5430C30BE0}"/>
    <dgm:cxn modelId="{CE27FA0F-596A-4AA6-9CC7-0BFA636B15D2}" type="presOf" srcId="{D59E89C3-F38B-4B22-B30F-A906EF10DD4B}" destId="{FF6CE52F-5925-4AB9-BD9C-FBF8F588EFE8}" srcOrd="0" destOrd="0" presId="urn:microsoft.com/office/officeart/2005/8/layout/radial1"/>
    <dgm:cxn modelId="{93BBFA10-9DD6-469F-AB2A-56B9D7C59296}" type="presOf" srcId="{DEEDE7CC-8D32-4D75-B4E2-3DFD35F61BA1}" destId="{1F556C2A-8257-4058-A609-34C0817A65C2}" srcOrd="1" destOrd="0" presId="urn:microsoft.com/office/officeart/2005/8/layout/radial1"/>
    <dgm:cxn modelId="{17CBEB1B-D587-4A87-9DB9-37F608A775F1}" srcId="{D7AE947F-FFE7-4992-98F5-236FE55C04D2}" destId="{E303738F-164A-49AC-A5BA-28F11433E35D}" srcOrd="0" destOrd="0" parTransId="{76842E54-DDE6-4224-8728-7EFBB7EBEF03}" sibTransId="{7C5A0E50-7F8A-4D09-A551-6D37AB253EE8}"/>
    <dgm:cxn modelId="{2EC50820-0AB0-4209-B6A6-17EFD294B8D9}" type="presOf" srcId="{D7AE947F-FFE7-4992-98F5-236FE55C04D2}" destId="{E4EA77F2-1D3E-4673-8D8C-A53C69720775}" srcOrd="0" destOrd="0" presId="urn:microsoft.com/office/officeart/2005/8/layout/radial1"/>
    <dgm:cxn modelId="{67AD5121-FEB0-4EAD-BB1B-ACC3965DBF09}" type="presOf" srcId="{43DD4450-B5DB-4A2C-8B3C-620956A2C752}" destId="{1FFFFB75-9C18-4BDD-9516-C8952DD5F80F}" srcOrd="0" destOrd="0" presId="urn:microsoft.com/office/officeart/2005/8/layout/radial1"/>
    <dgm:cxn modelId="{44EE3A6C-1C5F-4A47-8A4D-5E5FC3B14BE0}" type="presOf" srcId="{89745B05-6BE1-4B25-8A14-AE93A2C14FAD}" destId="{3D54F3CC-712F-4DA5-8219-BC03198C19DE}" srcOrd="0" destOrd="0" presId="urn:microsoft.com/office/officeart/2005/8/layout/radial1"/>
    <dgm:cxn modelId="{2969837A-714C-40A4-897B-34FA9B1F6C2E}" srcId="{E303738F-164A-49AC-A5BA-28F11433E35D}" destId="{89745B05-6BE1-4B25-8A14-AE93A2C14FAD}" srcOrd="0" destOrd="0" parTransId="{ED2516A8-C146-4F54-9137-92688254343A}" sibTransId="{CEF338CB-C080-4799-9E59-14A23D194DAD}"/>
    <dgm:cxn modelId="{BAE8C57B-EDAF-4767-904C-72441A669631}" srcId="{E303738F-164A-49AC-A5BA-28F11433E35D}" destId="{1607016E-2492-4E27-90ED-5FFC62671C25}" srcOrd="3" destOrd="0" parTransId="{5725FDD6-A03B-4AE1-BA42-A4E3567A5928}" sibTransId="{090759D5-7B33-4C2E-A882-73E4270DBDE4}"/>
    <dgm:cxn modelId="{00BE1790-8E4F-474A-8BCF-50B7FAC472A2}" type="presOf" srcId="{DEEDE7CC-8D32-4D75-B4E2-3DFD35F61BA1}" destId="{BDBDCC2B-5C73-4D76-A6B2-8899CE0E1AD9}" srcOrd="0" destOrd="0" presId="urn:microsoft.com/office/officeart/2005/8/layout/radial1"/>
    <dgm:cxn modelId="{11EBA3A8-212C-4083-B651-20AD050141F2}" type="presOf" srcId="{F80D62E4-BD4C-41DD-BAF4-6DA0C30331A4}" destId="{AD5F3905-7690-4127-8EE2-63D9EA9CBAEB}" srcOrd="1" destOrd="0" presId="urn:microsoft.com/office/officeart/2005/8/layout/radial1"/>
    <dgm:cxn modelId="{39F7E6A9-132C-4CE0-A260-D019D69EA699}" type="presOf" srcId="{5725FDD6-A03B-4AE1-BA42-A4E3567A5928}" destId="{232A9CDA-C300-43DE-A848-BD9B8B112E9B}" srcOrd="1" destOrd="0" presId="urn:microsoft.com/office/officeart/2005/8/layout/radial1"/>
    <dgm:cxn modelId="{68CBFDB7-2A1F-42C4-AAE1-97BA6BC9E417}" type="presOf" srcId="{5725FDD6-A03B-4AE1-BA42-A4E3567A5928}" destId="{B7DE3A3B-9867-4EA7-BA15-7CC440F88450}" srcOrd="0" destOrd="0" presId="urn:microsoft.com/office/officeart/2005/8/layout/radial1"/>
    <dgm:cxn modelId="{EBFE08C4-5681-4FDE-BB07-022F11185B34}" type="presOf" srcId="{E303738F-164A-49AC-A5BA-28F11433E35D}" destId="{F506D5A8-7AA3-4D43-AAF6-71036E3C75AA}" srcOrd="0" destOrd="0" presId="urn:microsoft.com/office/officeart/2005/8/layout/radial1"/>
    <dgm:cxn modelId="{B692CFDC-005A-420D-8986-8377E35741FC}" type="presOf" srcId="{F80D62E4-BD4C-41DD-BAF4-6DA0C30331A4}" destId="{E4246705-48E6-4060-8F66-3FC04873431D}" srcOrd="0" destOrd="0" presId="urn:microsoft.com/office/officeart/2005/8/layout/radial1"/>
    <dgm:cxn modelId="{C34487DE-B544-448E-A067-5F65F89E07C5}" type="presOf" srcId="{ED2516A8-C146-4F54-9137-92688254343A}" destId="{04BB6269-D029-4518-8502-63F99AB8A5F9}" srcOrd="0" destOrd="0" presId="urn:microsoft.com/office/officeart/2005/8/layout/radial1"/>
    <dgm:cxn modelId="{C7CDACE0-FDAF-42ED-8E10-0EA369D3EB00}" type="presOf" srcId="{1607016E-2492-4E27-90ED-5FFC62671C25}" destId="{6579E364-9D50-44C6-853B-5EAE92A11736}" srcOrd="0" destOrd="0" presId="urn:microsoft.com/office/officeart/2005/8/layout/radial1"/>
    <dgm:cxn modelId="{D4C884F1-0B15-4BD8-816A-9A260640D6C8}" type="presOf" srcId="{ED2516A8-C146-4F54-9137-92688254343A}" destId="{C1839506-3871-47BC-AFA2-81D7BB1AACA3}" srcOrd="1" destOrd="0" presId="urn:microsoft.com/office/officeart/2005/8/layout/radial1"/>
    <dgm:cxn modelId="{03E44EFB-D789-46EA-9FB2-3A7D0CC348DE}" srcId="{E303738F-164A-49AC-A5BA-28F11433E35D}" destId="{43DD4450-B5DB-4A2C-8B3C-620956A2C752}" srcOrd="2" destOrd="0" parTransId="{DEEDE7CC-8D32-4D75-B4E2-3DFD35F61BA1}" sibTransId="{2D598163-0213-448D-8444-F593CDA8F015}"/>
    <dgm:cxn modelId="{EA16C8D3-9775-438E-AF7E-37FDC0A924DA}" type="presParOf" srcId="{E4EA77F2-1D3E-4673-8D8C-A53C69720775}" destId="{F506D5A8-7AA3-4D43-AAF6-71036E3C75AA}" srcOrd="0" destOrd="0" presId="urn:microsoft.com/office/officeart/2005/8/layout/radial1"/>
    <dgm:cxn modelId="{C530A474-1977-4246-8300-2B5574B3E8EA}" type="presParOf" srcId="{E4EA77F2-1D3E-4673-8D8C-A53C69720775}" destId="{04BB6269-D029-4518-8502-63F99AB8A5F9}" srcOrd="1" destOrd="0" presId="urn:microsoft.com/office/officeart/2005/8/layout/radial1"/>
    <dgm:cxn modelId="{2D4D221A-9288-4C5C-99B5-4733654D4447}" type="presParOf" srcId="{04BB6269-D029-4518-8502-63F99AB8A5F9}" destId="{C1839506-3871-47BC-AFA2-81D7BB1AACA3}" srcOrd="0" destOrd="0" presId="urn:microsoft.com/office/officeart/2005/8/layout/radial1"/>
    <dgm:cxn modelId="{90785F09-D378-48DF-98CE-1889707C1376}" type="presParOf" srcId="{E4EA77F2-1D3E-4673-8D8C-A53C69720775}" destId="{3D54F3CC-712F-4DA5-8219-BC03198C19DE}" srcOrd="2" destOrd="0" presId="urn:microsoft.com/office/officeart/2005/8/layout/radial1"/>
    <dgm:cxn modelId="{DA23FD48-C25C-44D5-9AE2-F2C78D6B268F}" type="presParOf" srcId="{E4EA77F2-1D3E-4673-8D8C-A53C69720775}" destId="{E4246705-48E6-4060-8F66-3FC04873431D}" srcOrd="3" destOrd="0" presId="urn:microsoft.com/office/officeart/2005/8/layout/radial1"/>
    <dgm:cxn modelId="{DF697D6E-31A9-4774-9CAF-B05508207629}" type="presParOf" srcId="{E4246705-48E6-4060-8F66-3FC04873431D}" destId="{AD5F3905-7690-4127-8EE2-63D9EA9CBAEB}" srcOrd="0" destOrd="0" presId="urn:microsoft.com/office/officeart/2005/8/layout/radial1"/>
    <dgm:cxn modelId="{D5F70577-0676-45CE-9DC7-BDFD148FE11A}" type="presParOf" srcId="{E4EA77F2-1D3E-4673-8D8C-A53C69720775}" destId="{FF6CE52F-5925-4AB9-BD9C-FBF8F588EFE8}" srcOrd="4" destOrd="0" presId="urn:microsoft.com/office/officeart/2005/8/layout/radial1"/>
    <dgm:cxn modelId="{B99037BA-3F5F-4BAC-8DEE-B3C22F968B09}" type="presParOf" srcId="{E4EA77F2-1D3E-4673-8D8C-A53C69720775}" destId="{BDBDCC2B-5C73-4D76-A6B2-8899CE0E1AD9}" srcOrd="5" destOrd="0" presId="urn:microsoft.com/office/officeart/2005/8/layout/radial1"/>
    <dgm:cxn modelId="{CFE6753E-D168-4AE7-9089-6251709B6FF2}" type="presParOf" srcId="{BDBDCC2B-5C73-4D76-A6B2-8899CE0E1AD9}" destId="{1F556C2A-8257-4058-A609-34C0817A65C2}" srcOrd="0" destOrd="0" presId="urn:microsoft.com/office/officeart/2005/8/layout/radial1"/>
    <dgm:cxn modelId="{CAA1BCA1-1295-4DB2-8AE9-301DC9461F17}" type="presParOf" srcId="{E4EA77F2-1D3E-4673-8D8C-A53C69720775}" destId="{1FFFFB75-9C18-4BDD-9516-C8952DD5F80F}" srcOrd="6" destOrd="0" presId="urn:microsoft.com/office/officeart/2005/8/layout/radial1"/>
    <dgm:cxn modelId="{1CD6C4E5-89C0-4478-A233-ED41E3B8B48B}" type="presParOf" srcId="{E4EA77F2-1D3E-4673-8D8C-A53C69720775}" destId="{B7DE3A3B-9867-4EA7-BA15-7CC440F88450}" srcOrd="7" destOrd="0" presId="urn:microsoft.com/office/officeart/2005/8/layout/radial1"/>
    <dgm:cxn modelId="{CAA7EA5D-E58F-409D-95EF-729D013C0CF9}" type="presParOf" srcId="{B7DE3A3B-9867-4EA7-BA15-7CC440F88450}" destId="{232A9CDA-C300-43DE-A848-BD9B8B112E9B}" srcOrd="0" destOrd="0" presId="urn:microsoft.com/office/officeart/2005/8/layout/radial1"/>
    <dgm:cxn modelId="{C815207F-0E50-4F0B-A1DF-4E75AE4E2A03}" type="presParOf" srcId="{E4EA77F2-1D3E-4673-8D8C-A53C69720775}" destId="{6579E364-9D50-44C6-853B-5EAE92A11736}" srcOrd="8"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D0D237-C606-4409-8778-D91EA67E0764}"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nl-NL"/>
        </a:p>
      </dgm:t>
    </dgm:pt>
    <dgm:pt modelId="{AB0330C1-40CB-45CB-98B5-85DEA440CCE7}">
      <dgm:prSet phldrT="[Tekst]"/>
      <dgm:spPr/>
      <dgm:t>
        <a:bodyPr/>
        <a:lstStyle/>
        <a:p>
          <a:r>
            <a:rPr lang="nl-NL" dirty="0"/>
            <a:t>5 dagen – maand		Groente</a:t>
          </a:r>
        </a:p>
      </dgm:t>
    </dgm:pt>
    <dgm:pt modelId="{E4C2B2FB-6FDD-413C-9067-4579B19E2199}" type="parTrans" cxnId="{E2670610-99C3-4D0D-905F-AE61C0C33B64}">
      <dgm:prSet/>
      <dgm:spPr/>
      <dgm:t>
        <a:bodyPr/>
        <a:lstStyle/>
        <a:p>
          <a:endParaRPr lang="nl-NL"/>
        </a:p>
      </dgm:t>
    </dgm:pt>
    <dgm:pt modelId="{AC22C3C5-5F26-407D-BC89-9AC9132C5F77}" type="sibTrans" cxnId="{E2670610-99C3-4D0D-905F-AE61C0C33B64}">
      <dgm:prSet/>
      <dgm:spPr/>
      <dgm:t>
        <a:bodyPr/>
        <a:lstStyle/>
        <a:p>
          <a:endParaRPr lang="nl-NL"/>
        </a:p>
      </dgm:t>
    </dgm:pt>
    <dgm:pt modelId="{8288C2DF-D35B-4EFF-9C3D-FDAEF8D44FCB}">
      <dgm:prSet phldrT="[Tekst]"/>
      <dgm:spPr/>
      <dgm:t>
        <a:bodyPr/>
        <a:lstStyle/>
        <a:p>
          <a:r>
            <a:rPr lang="nl-NL" dirty="0"/>
            <a:t>2-5 maanden		Papier</a:t>
          </a:r>
        </a:p>
      </dgm:t>
    </dgm:pt>
    <dgm:pt modelId="{129249F6-0D34-4464-A858-0D94F816ED26}" type="parTrans" cxnId="{9304768B-02D0-41E0-9A7A-411CE72920B8}">
      <dgm:prSet/>
      <dgm:spPr/>
      <dgm:t>
        <a:bodyPr/>
        <a:lstStyle/>
        <a:p>
          <a:endParaRPr lang="nl-NL"/>
        </a:p>
      </dgm:t>
    </dgm:pt>
    <dgm:pt modelId="{95F1DEFB-EEC5-4A24-BC08-F9AC83A6FBEB}" type="sibTrans" cxnId="{9304768B-02D0-41E0-9A7A-411CE72920B8}">
      <dgm:prSet/>
      <dgm:spPr/>
      <dgm:t>
        <a:bodyPr/>
        <a:lstStyle/>
        <a:p>
          <a:endParaRPr lang="nl-NL"/>
        </a:p>
      </dgm:t>
    </dgm:pt>
    <dgm:pt modelId="{8DE27714-1B53-4FA1-BF1E-254988B13924}">
      <dgm:prSet phldrT="[Tekst]"/>
      <dgm:spPr/>
      <dgm:t>
        <a:bodyPr/>
        <a:lstStyle/>
        <a:p>
          <a:r>
            <a:rPr lang="nl-NL" dirty="0"/>
            <a:t>6 maanden		Katoenen T-shirt</a:t>
          </a:r>
        </a:p>
      </dgm:t>
    </dgm:pt>
    <dgm:pt modelId="{6F8658BA-1CC3-4275-BDE1-3DBE9064D7FC}" type="parTrans" cxnId="{E66F6BD0-AB28-417C-8361-E7FC9CE1D8BE}">
      <dgm:prSet/>
      <dgm:spPr/>
      <dgm:t>
        <a:bodyPr/>
        <a:lstStyle/>
        <a:p>
          <a:endParaRPr lang="nl-NL"/>
        </a:p>
      </dgm:t>
    </dgm:pt>
    <dgm:pt modelId="{103B9400-D227-48AF-B18A-28FC459892DE}" type="sibTrans" cxnId="{E66F6BD0-AB28-417C-8361-E7FC9CE1D8BE}">
      <dgm:prSet/>
      <dgm:spPr/>
      <dgm:t>
        <a:bodyPr/>
        <a:lstStyle/>
        <a:p>
          <a:endParaRPr lang="nl-NL"/>
        </a:p>
      </dgm:t>
    </dgm:pt>
    <dgm:pt modelId="{159796AA-6F64-4B8C-93F0-C0AB513D055F}">
      <dgm:prSet/>
      <dgm:spPr/>
      <dgm:t>
        <a:bodyPr/>
        <a:lstStyle/>
        <a:p>
          <a:r>
            <a:rPr lang="nl-NL" dirty="0"/>
            <a:t>1-5 jaar			Wollen sokken</a:t>
          </a:r>
        </a:p>
      </dgm:t>
    </dgm:pt>
    <dgm:pt modelId="{E91B461F-0675-412B-860D-CACDA51B0C92}" type="parTrans" cxnId="{04BE5775-F472-4EAF-85FC-AD547FD6EB17}">
      <dgm:prSet/>
      <dgm:spPr/>
      <dgm:t>
        <a:bodyPr/>
        <a:lstStyle/>
        <a:p>
          <a:endParaRPr lang="nl-NL"/>
        </a:p>
      </dgm:t>
    </dgm:pt>
    <dgm:pt modelId="{3A7AE98E-B009-4EC4-9FC3-E972272F73BB}" type="sibTrans" cxnId="{04BE5775-F472-4EAF-85FC-AD547FD6EB17}">
      <dgm:prSet/>
      <dgm:spPr/>
      <dgm:t>
        <a:bodyPr/>
        <a:lstStyle/>
        <a:p>
          <a:endParaRPr lang="nl-NL"/>
        </a:p>
      </dgm:t>
    </dgm:pt>
    <dgm:pt modelId="{8CFC601A-BC89-464F-86A9-21D1F0474483}">
      <dgm:prSet/>
      <dgm:spPr/>
      <dgm:t>
        <a:bodyPr/>
        <a:lstStyle/>
        <a:p>
          <a:r>
            <a:rPr lang="nl-NL" dirty="0"/>
            <a:t>30-40 jaar		Nylon Textiel</a:t>
          </a:r>
        </a:p>
      </dgm:t>
    </dgm:pt>
    <dgm:pt modelId="{41B7E07E-4DC4-4DA7-AADE-9D7CE3421DB5}" type="parTrans" cxnId="{A419E8EE-B7EC-4598-A1FF-0C5755F1DC6C}">
      <dgm:prSet/>
      <dgm:spPr/>
      <dgm:t>
        <a:bodyPr/>
        <a:lstStyle/>
        <a:p>
          <a:endParaRPr lang="nl-NL"/>
        </a:p>
      </dgm:t>
    </dgm:pt>
    <dgm:pt modelId="{45FAAC6C-D5BA-4ADC-9DD8-5880F7CDA2A9}" type="sibTrans" cxnId="{A419E8EE-B7EC-4598-A1FF-0C5755F1DC6C}">
      <dgm:prSet/>
      <dgm:spPr/>
      <dgm:t>
        <a:bodyPr/>
        <a:lstStyle/>
        <a:p>
          <a:endParaRPr lang="nl-NL"/>
        </a:p>
      </dgm:t>
    </dgm:pt>
    <dgm:pt modelId="{DEC01168-9988-46E5-B794-E47C501BDB6D}">
      <dgm:prSet/>
      <dgm:spPr/>
      <dgm:t>
        <a:bodyPr/>
        <a:lstStyle/>
        <a:p>
          <a:r>
            <a:rPr lang="nl-NL" dirty="0"/>
            <a:t>25-40 jaar		Leren Schoenen</a:t>
          </a:r>
        </a:p>
      </dgm:t>
    </dgm:pt>
    <dgm:pt modelId="{D67CCC9D-D940-4621-B85C-7BEE6107AE98}" type="parTrans" cxnId="{1182230A-2365-4DA8-A73A-A766287766CC}">
      <dgm:prSet/>
      <dgm:spPr/>
      <dgm:t>
        <a:bodyPr/>
        <a:lstStyle/>
        <a:p>
          <a:endParaRPr lang="nl-NL"/>
        </a:p>
      </dgm:t>
    </dgm:pt>
    <dgm:pt modelId="{733B92F8-B37E-4C5C-A845-5C307B7ADFAA}" type="sibTrans" cxnId="{1182230A-2365-4DA8-A73A-A766287766CC}">
      <dgm:prSet/>
      <dgm:spPr/>
      <dgm:t>
        <a:bodyPr/>
        <a:lstStyle/>
        <a:p>
          <a:endParaRPr lang="nl-NL"/>
        </a:p>
      </dgm:t>
    </dgm:pt>
    <dgm:pt modelId="{D0C9300A-1876-408D-BBE1-5FBA5FAE7240}" type="pres">
      <dgm:prSet presAssocID="{93D0D237-C606-4409-8778-D91EA67E0764}" presName="Name0" presStyleCnt="0">
        <dgm:presLayoutVars>
          <dgm:chMax val="7"/>
          <dgm:chPref val="7"/>
          <dgm:dir/>
        </dgm:presLayoutVars>
      </dgm:prSet>
      <dgm:spPr/>
    </dgm:pt>
    <dgm:pt modelId="{324CB195-12CC-408D-9B86-74D72037FB12}" type="pres">
      <dgm:prSet presAssocID="{93D0D237-C606-4409-8778-D91EA67E0764}" presName="Name1" presStyleCnt="0"/>
      <dgm:spPr/>
    </dgm:pt>
    <dgm:pt modelId="{6FC6D77D-B7C1-49BE-9839-4A34FF420F64}" type="pres">
      <dgm:prSet presAssocID="{93D0D237-C606-4409-8778-D91EA67E0764}" presName="cycle" presStyleCnt="0"/>
      <dgm:spPr/>
    </dgm:pt>
    <dgm:pt modelId="{6350123A-7433-45CB-9997-52A697E403DA}" type="pres">
      <dgm:prSet presAssocID="{93D0D237-C606-4409-8778-D91EA67E0764}" presName="srcNode" presStyleLbl="node1" presStyleIdx="0" presStyleCnt="6"/>
      <dgm:spPr/>
    </dgm:pt>
    <dgm:pt modelId="{9E17F818-1051-4E23-95C9-6CA1B797E5B9}" type="pres">
      <dgm:prSet presAssocID="{93D0D237-C606-4409-8778-D91EA67E0764}" presName="conn" presStyleLbl="parChTrans1D2" presStyleIdx="0" presStyleCnt="1"/>
      <dgm:spPr/>
    </dgm:pt>
    <dgm:pt modelId="{DD09EB5D-1487-400D-AA92-FEDF4A7FF702}" type="pres">
      <dgm:prSet presAssocID="{93D0D237-C606-4409-8778-D91EA67E0764}" presName="extraNode" presStyleLbl="node1" presStyleIdx="0" presStyleCnt="6"/>
      <dgm:spPr/>
    </dgm:pt>
    <dgm:pt modelId="{399B33A0-FD15-4E56-9342-3046039A052A}" type="pres">
      <dgm:prSet presAssocID="{93D0D237-C606-4409-8778-D91EA67E0764}" presName="dstNode" presStyleLbl="node1" presStyleIdx="0" presStyleCnt="6"/>
      <dgm:spPr/>
    </dgm:pt>
    <dgm:pt modelId="{DAE7400B-4646-4697-8A1E-A119E42325EC}" type="pres">
      <dgm:prSet presAssocID="{AB0330C1-40CB-45CB-98B5-85DEA440CCE7}" presName="text_1" presStyleLbl="node1" presStyleIdx="0" presStyleCnt="6">
        <dgm:presLayoutVars>
          <dgm:bulletEnabled val="1"/>
        </dgm:presLayoutVars>
      </dgm:prSet>
      <dgm:spPr/>
    </dgm:pt>
    <dgm:pt modelId="{7A6EF3E3-4670-4E61-A7C4-4863BCA94368}" type="pres">
      <dgm:prSet presAssocID="{AB0330C1-40CB-45CB-98B5-85DEA440CCE7}" presName="accent_1" presStyleCnt="0"/>
      <dgm:spPr/>
    </dgm:pt>
    <dgm:pt modelId="{55B1294F-9B5C-45AB-BA99-C93C43A68ED5}" type="pres">
      <dgm:prSet presAssocID="{AB0330C1-40CB-45CB-98B5-85DEA440CCE7}" presName="accentRepeatNode" presStyleLbl="solidFgAcc1" presStyleIdx="0" presStyleCnt="6"/>
      <dgm:spPr/>
    </dgm:pt>
    <dgm:pt modelId="{70E189C0-A2F0-4051-98FC-B19AE8A68B91}" type="pres">
      <dgm:prSet presAssocID="{8288C2DF-D35B-4EFF-9C3D-FDAEF8D44FCB}" presName="text_2" presStyleLbl="node1" presStyleIdx="1" presStyleCnt="6">
        <dgm:presLayoutVars>
          <dgm:bulletEnabled val="1"/>
        </dgm:presLayoutVars>
      </dgm:prSet>
      <dgm:spPr/>
    </dgm:pt>
    <dgm:pt modelId="{4AEA61E2-B822-4C64-A0EC-907FFC65654D}" type="pres">
      <dgm:prSet presAssocID="{8288C2DF-D35B-4EFF-9C3D-FDAEF8D44FCB}" presName="accent_2" presStyleCnt="0"/>
      <dgm:spPr/>
    </dgm:pt>
    <dgm:pt modelId="{2B9D9F45-D60E-49AA-A9BC-69A43DD17696}" type="pres">
      <dgm:prSet presAssocID="{8288C2DF-D35B-4EFF-9C3D-FDAEF8D44FCB}" presName="accentRepeatNode" presStyleLbl="solidFgAcc1" presStyleIdx="1" presStyleCnt="6"/>
      <dgm:spPr/>
    </dgm:pt>
    <dgm:pt modelId="{02E20555-C4ED-467C-8EA1-93FF399B14ED}" type="pres">
      <dgm:prSet presAssocID="{8DE27714-1B53-4FA1-BF1E-254988B13924}" presName="text_3" presStyleLbl="node1" presStyleIdx="2" presStyleCnt="6">
        <dgm:presLayoutVars>
          <dgm:bulletEnabled val="1"/>
        </dgm:presLayoutVars>
      </dgm:prSet>
      <dgm:spPr/>
    </dgm:pt>
    <dgm:pt modelId="{B386AE6C-424E-4570-AB0C-54CA67676D55}" type="pres">
      <dgm:prSet presAssocID="{8DE27714-1B53-4FA1-BF1E-254988B13924}" presName="accent_3" presStyleCnt="0"/>
      <dgm:spPr/>
    </dgm:pt>
    <dgm:pt modelId="{4A001A36-0364-421C-A892-7A44A8F4547A}" type="pres">
      <dgm:prSet presAssocID="{8DE27714-1B53-4FA1-BF1E-254988B13924}" presName="accentRepeatNode" presStyleLbl="solidFgAcc1" presStyleIdx="2" presStyleCnt="6"/>
      <dgm:spPr/>
    </dgm:pt>
    <dgm:pt modelId="{AF002FAF-3D9E-46C0-BB11-0B966BB95C3B}" type="pres">
      <dgm:prSet presAssocID="{159796AA-6F64-4B8C-93F0-C0AB513D055F}" presName="text_4" presStyleLbl="node1" presStyleIdx="3" presStyleCnt="6">
        <dgm:presLayoutVars>
          <dgm:bulletEnabled val="1"/>
        </dgm:presLayoutVars>
      </dgm:prSet>
      <dgm:spPr/>
    </dgm:pt>
    <dgm:pt modelId="{9F7D1D32-0B77-4F57-8D52-7383F9B352C0}" type="pres">
      <dgm:prSet presAssocID="{159796AA-6F64-4B8C-93F0-C0AB513D055F}" presName="accent_4" presStyleCnt="0"/>
      <dgm:spPr/>
    </dgm:pt>
    <dgm:pt modelId="{2A59E940-7ABE-4885-B77C-40DFDA573DF2}" type="pres">
      <dgm:prSet presAssocID="{159796AA-6F64-4B8C-93F0-C0AB513D055F}" presName="accentRepeatNode" presStyleLbl="solidFgAcc1" presStyleIdx="3" presStyleCnt="6"/>
      <dgm:spPr/>
    </dgm:pt>
    <dgm:pt modelId="{03E2E507-7A76-4197-A76C-FD36DA5379A0}" type="pres">
      <dgm:prSet presAssocID="{DEC01168-9988-46E5-B794-E47C501BDB6D}" presName="text_5" presStyleLbl="node1" presStyleIdx="4" presStyleCnt="6">
        <dgm:presLayoutVars>
          <dgm:bulletEnabled val="1"/>
        </dgm:presLayoutVars>
      </dgm:prSet>
      <dgm:spPr/>
    </dgm:pt>
    <dgm:pt modelId="{A31D9EB1-5CAC-4FB7-ABCD-A232C8E300B8}" type="pres">
      <dgm:prSet presAssocID="{DEC01168-9988-46E5-B794-E47C501BDB6D}" presName="accent_5" presStyleCnt="0"/>
      <dgm:spPr/>
    </dgm:pt>
    <dgm:pt modelId="{803E1A11-6EA2-4C43-A11F-62AE4EA62D4C}" type="pres">
      <dgm:prSet presAssocID="{DEC01168-9988-46E5-B794-E47C501BDB6D}" presName="accentRepeatNode" presStyleLbl="solidFgAcc1" presStyleIdx="4" presStyleCnt="6"/>
      <dgm:spPr/>
    </dgm:pt>
    <dgm:pt modelId="{8808723B-9CA0-44FD-BD74-AF6E6034CF4D}" type="pres">
      <dgm:prSet presAssocID="{8CFC601A-BC89-464F-86A9-21D1F0474483}" presName="text_6" presStyleLbl="node1" presStyleIdx="5" presStyleCnt="6">
        <dgm:presLayoutVars>
          <dgm:bulletEnabled val="1"/>
        </dgm:presLayoutVars>
      </dgm:prSet>
      <dgm:spPr/>
    </dgm:pt>
    <dgm:pt modelId="{8F5B19E1-3827-49E3-954A-E62CA05F4BA8}" type="pres">
      <dgm:prSet presAssocID="{8CFC601A-BC89-464F-86A9-21D1F0474483}" presName="accent_6" presStyleCnt="0"/>
      <dgm:spPr/>
    </dgm:pt>
    <dgm:pt modelId="{0CBC7306-549D-4184-936E-A8532365F9EC}" type="pres">
      <dgm:prSet presAssocID="{8CFC601A-BC89-464F-86A9-21D1F0474483}" presName="accentRepeatNode" presStyleLbl="solidFgAcc1" presStyleIdx="5" presStyleCnt="6"/>
      <dgm:spPr/>
    </dgm:pt>
  </dgm:ptLst>
  <dgm:cxnLst>
    <dgm:cxn modelId="{79CB7903-AF95-480A-8DBC-558375139F1B}" type="presOf" srcId="{DEC01168-9988-46E5-B794-E47C501BDB6D}" destId="{03E2E507-7A76-4197-A76C-FD36DA5379A0}" srcOrd="0" destOrd="0" presId="urn:microsoft.com/office/officeart/2008/layout/VerticalCurvedList"/>
    <dgm:cxn modelId="{1182230A-2365-4DA8-A73A-A766287766CC}" srcId="{93D0D237-C606-4409-8778-D91EA67E0764}" destId="{DEC01168-9988-46E5-B794-E47C501BDB6D}" srcOrd="4" destOrd="0" parTransId="{D67CCC9D-D940-4621-B85C-7BEE6107AE98}" sibTransId="{733B92F8-B37E-4C5C-A845-5C307B7ADFAA}"/>
    <dgm:cxn modelId="{E2670610-99C3-4D0D-905F-AE61C0C33B64}" srcId="{93D0D237-C606-4409-8778-D91EA67E0764}" destId="{AB0330C1-40CB-45CB-98B5-85DEA440CCE7}" srcOrd="0" destOrd="0" parTransId="{E4C2B2FB-6FDD-413C-9067-4579B19E2199}" sibTransId="{AC22C3C5-5F26-407D-BC89-9AC9132C5F77}"/>
    <dgm:cxn modelId="{91BB8068-3854-44A0-8CE7-CD029F60BDE0}" type="presOf" srcId="{159796AA-6F64-4B8C-93F0-C0AB513D055F}" destId="{AF002FAF-3D9E-46C0-BB11-0B966BB95C3B}" srcOrd="0" destOrd="0" presId="urn:microsoft.com/office/officeart/2008/layout/VerticalCurvedList"/>
    <dgm:cxn modelId="{883E0B6C-CCAE-4765-98CA-DCA8FA6832ED}" type="presOf" srcId="{AC22C3C5-5F26-407D-BC89-9AC9132C5F77}" destId="{9E17F818-1051-4E23-95C9-6CA1B797E5B9}" srcOrd="0" destOrd="0" presId="urn:microsoft.com/office/officeart/2008/layout/VerticalCurvedList"/>
    <dgm:cxn modelId="{510F7B51-9950-4A19-98CD-B6E4F22978F2}" type="presOf" srcId="{8288C2DF-D35B-4EFF-9C3D-FDAEF8D44FCB}" destId="{70E189C0-A2F0-4051-98FC-B19AE8A68B91}" srcOrd="0" destOrd="0" presId="urn:microsoft.com/office/officeart/2008/layout/VerticalCurvedList"/>
    <dgm:cxn modelId="{04BE5775-F472-4EAF-85FC-AD547FD6EB17}" srcId="{93D0D237-C606-4409-8778-D91EA67E0764}" destId="{159796AA-6F64-4B8C-93F0-C0AB513D055F}" srcOrd="3" destOrd="0" parTransId="{E91B461F-0675-412B-860D-CACDA51B0C92}" sibTransId="{3A7AE98E-B009-4EC4-9FC3-E972272F73BB}"/>
    <dgm:cxn modelId="{9304768B-02D0-41E0-9A7A-411CE72920B8}" srcId="{93D0D237-C606-4409-8778-D91EA67E0764}" destId="{8288C2DF-D35B-4EFF-9C3D-FDAEF8D44FCB}" srcOrd="1" destOrd="0" parTransId="{129249F6-0D34-4464-A858-0D94F816ED26}" sibTransId="{95F1DEFB-EEC5-4A24-BC08-F9AC83A6FBEB}"/>
    <dgm:cxn modelId="{B557458D-EFB2-4E1B-A8CC-96F10C00F4D4}" type="presOf" srcId="{93D0D237-C606-4409-8778-D91EA67E0764}" destId="{D0C9300A-1876-408D-BBE1-5FBA5FAE7240}" srcOrd="0" destOrd="0" presId="urn:microsoft.com/office/officeart/2008/layout/VerticalCurvedList"/>
    <dgm:cxn modelId="{2AD21597-1D5B-4E3D-944B-9C549FF2C70B}" type="presOf" srcId="{AB0330C1-40CB-45CB-98B5-85DEA440CCE7}" destId="{DAE7400B-4646-4697-8A1E-A119E42325EC}" srcOrd="0" destOrd="0" presId="urn:microsoft.com/office/officeart/2008/layout/VerticalCurvedList"/>
    <dgm:cxn modelId="{B7F7C59D-4616-4452-92D8-76B77848CDC8}" type="presOf" srcId="{8DE27714-1B53-4FA1-BF1E-254988B13924}" destId="{02E20555-C4ED-467C-8EA1-93FF399B14ED}" srcOrd="0" destOrd="0" presId="urn:microsoft.com/office/officeart/2008/layout/VerticalCurvedList"/>
    <dgm:cxn modelId="{080735A8-74FA-4A90-AC5F-D77D93DD153F}" type="presOf" srcId="{8CFC601A-BC89-464F-86A9-21D1F0474483}" destId="{8808723B-9CA0-44FD-BD74-AF6E6034CF4D}" srcOrd="0" destOrd="0" presId="urn:microsoft.com/office/officeart/2008/layout/VerticalCurvedList"/>
    <dgm:cxn modelId="{E66F6BD0-AB28-417C-8361-E7FC9CE1D8BE}" srcId="{93D0D237-C606-4409-8778-D91EA67E0764}" destId="{8DE27714-1B53-4FA1-BF1E-254988B13924}" srcOrd="2" destOrd="0" parTransId="{6F8658BA-1CC3-4275-BDE1-3DBE9064D7FC}" sibTransId="{103B9400-D227-48AF-B18A-28FC459892DE}"/>
    <dgm:cxn modelId="{A419E8EE-B7EC-4598-A1FF-0C5755F1DC6C}" srcId="{93D0D237-C606-4409-8778-D91EA67E0764}" destId="{8CFC601A-BC89-464F-86A9-21D1F0474483}" srcOrd="5" destOrd="0" parTransId="{41B7E07E-4DC4-4DA7-AADE-9D7CE3421DB5}" sibTransId="{45FAAC6C-D5BA-4ADC-9DD8-5880F7CDA2A9}"/>
    <dgm:cxn modelId="{7EB81212-DCD0-4DEA-A6FA-A07ABEEA9D3A}" type="presParOf" srcId="{D0C9300A-1876-408D-BBE1-5FBA5FAE7240}" destId="{324CB195-12CC-408D-9B86-74D72037FB12}" srcOrd="0" destOrd="0" presId="urn:microsoft.com/office/officeart/2008/layout/VerticalCurvedList"/>
    <dgm:cxn modelId="{BB8B8DFB-F7CC-48DE-BC6A-47F5FCD94B0C}" type="presParOf" srcId="{324CB195-12CC-408D-9B86-74D72037FB12}" destId="{6FC6D77D-B7C1-49BE-9839-4A34FF420F64}" srcOrd="0" destOrd="0" presId="urn:microsoft.com/office/officeart/2008/layout/VerticalCurvedList"/>
    <dgm:cxn modelId="{154CC57B-6C22-45CC-88B8-951F4595E17A}" type="presParOf" srcId="{6FC6D77D-B7C1-49BE-9839-4A34FF420F64}" destId="{6350123A-7433-45CB-9997-52A697E403DA}" srcOrd="0" destOrd="0" presId="urn:microsoft.com/office/officeart/2008/layout/VerticalCurvedList"/>
    <dgm:cxn modelId="{FB11C65A-7C8E-4D51-AB20-40412E2BBA25}" type="presParOf" srcId="{6FC6D77D-B7C1-49BE-9839-4A34FF420F64}" destId="{9E17F818-1051-4E23-95C9-6CA1B797E5B9}" srcOrd="1" destOrd="0" presId="urn:microsoft.com/office/officeart/2008/layout/VerticalCurvedList"/>
    <dgm:cxn modelId="{C02785A5-DAEE-4BF2-BE91-86C125A4FD78}" type="presParOf" srcId="{6FC6D77D-B7C1-49BE-9839-4A34FF420F64}" destId="{DD09EB5D-1487-400D-AA92-FEDF4A7FF702}" srcOrd="2" destOrd="0" presId="urn:microsoft.com/office/officeart/2008/layout/VerticalCurvedList"/>
    <dgm:cxn modelId="{55709CAB-7DBE-43D4-AD05-FD4C05C85204}" type="presParOf" srcId="{6FC6D77D-B7C1-49BE-9839-4A34FF420F64}" destId="{399B33A0-FD15-4E56-9342-3046039A052A}" srcOrd="3" destOrd="0" presId="urn:microsoft.com/office/officeart/2008/layout/VerticalCurvedList"/>
    <dgm:cxn modelId="{50E954A3-BE82-42DD-9228-418BE8C03B35}" type="presParOf" srcId="{324CB195-12CC-408D-9B86-74D72037FB12}" destId="{DAE7400B-4646-4697-8A1E-A119E42325EC}" srcOrd="1" destOrd="0" presId="urn:microsoft.com/office/officeart/2008/layout/VerticalCurvedList"/>
    <dgm:cxn modelId="{1C0B7176-DA2C-481E-ACE1-3A2A7CC57C2D}" type="presParOf" srcId="{324CB195-12CC-408D-9B86-74D72037FB12}" destId="{7A6EF3E3-4670-4E61-A7C4-4863BCA94368}" srcOrd="2" destOrd="0" presId="urn:microsoft.com/office/officeart/2008/layout/VerticalCurvedList"/>
    <dgm:cxn modelId="{66562DB8-C154-41F0-8F62-CF588BF11053}" type="presParOf" srcId="{7A6EF3E3-4670-4E61-A7C4-4863BCA94368}" destId="{55B1294F-9B5C-45AB-BA99-C93C43A68ED5}" srcOrd="0" destOrd="0" presId="urn:microsoft.com/office/officeart/2008/layout/VerticalCurvedList"/>
    <dgm:cxn modelId="{5040CD7A-CA10-4177-B784-6D6FCC92DA87}" type="presParOf" srcId="{324CB195-12CC-408D-9B86-74D72037FB12}" destId="{70E189C0-A2F0-4051-98FC-B19AE8A68B91}" srcOrd="3" destOrd="0" presId="urn:microsoft.com/office/officeart/2008/layout/VerticalCurvedList"/>
    <dgm:cxn modelId="{5C29FB4E-ACA1-4468-8614-992535CB5555}" type="presParOf" srcId="{324CB195-12CC-408D-9B86-74D72037FB12}" destId="{4AEA61E2-B822-4C64-A0EC-907FFC65654D}" srcOrd="4" destOrd="0" presId="urn:microsoft.com/office/officeart/2008/layout/VerticalCurvedList"/>
    <dgm:cxn modelId="{F4525E95-5382-464C-891E-28DAA1A2E796}" type="presParOf" srcId="{4AEA61E2-B822-4C64-A0EC-907FFC65654D}" destId="{2B9D9F45-D60E-49AA-A9BC-69A43DD17696}" srcOrd="0" destOrd="0" presId="urn:microsoft.com/office/officeart/2008/layout/VerticalCurvedList"/>
    <dgm:cxn modelId="{0E00CAA5-79CF-407E-92F3-982DD2425797}" type="presParOf" srcId="{324CB195-12CC-408D-9B86-74D72037FB12}" destId="{02E20555-C4ED-467C-8EA1-93FF399B14ED}" srcOrd="5" destOrd="0" presId="urn:microsoft.com/office/officeart/2008/layout/VerticalCurvedList"/>
    <dgm:cxn modelId="{D6EA1B61-1CA0-4C31-A19F-2A00D3B9AF3D}" type="presParOf" srcId="{324CB195-12CC-408D-9B86-74D72037FB12}" destId="{B386AE6C-424E-4570-AB0C-54CA67676D55}" srcOrd="6" destOrd="0" presId="urn:microsoft.com/office/officeart/2008/layout/VerticalCurvedList"/>
    <dgm:cxn modelId="{FA65CD82-106E-4400-893F-8AD894305758}" type="presParOf" srcId="{B386AE6C-424E-4570-AB0C-54CA67676D55}" destId="{4A001A36-0364-421C-A892-7A44A8F4547A}" srcOrd="0" destOrd="0" presId="urn:microsoft.com/office/officeart/2008/layout/VerticalCurvedList"/>
    <dgm:cxn modelId="{525DEF69-2D61-4D71-B977-C128F8A07811}" type="presParOf" srcId="{324CB195-12CC-408D-9B86-74D72037FB12}" destId="{AF002FAF-3D9E-46C0-BB11-0B966BB95C3B}" srcOrd="7" destOrd="0" presId="urn:microsoft.com/office/officeart/2008/layout/VerticalCurvedList"/>
    <dgm:cxn modelId="{A449AFA5-6C1B-4CB4-A8E8-6EA373C3F7FD}" type="presParOf" srcId="{324CB195-12CC-408D-9B86-74D72037FB12}" destId="{9F7D1D32-0B77-4F57-8D52-7383F9B352C0}" srcOrd="8" destOrd="0" presId="urn:microsoft.com/office/officeart/2008/layout/VerticalCurvedList"/>
    <dgm:cxn modelId="{299E81FE-329A-438E-AA17-255CBD220406}" type="presParOf" srcId="{9F7D1D32-0B77-4F57-8D52-7383F9B352C0}" destId="{2A59E940-7ABE-4885-B77C-40DFDA573DF2}" srcOrd="0" destOrd="0" presId="urn:microsoft.com/office/officeart/2008/layout/VerticalCurvedList"/>
    <dgm:cxn modelId="{324A4D79-F0C2-4A27-A8D2-4A870386317C}" type="presParOf" srcId="{324CB195-12CC-408D-9B86-74D72037FB12}" destId="{03E2E507-7A76-4197-A76C-FD36DA5379A0}" srcOrd="9" destOrd="0" presId="urn:microsoft.com/office/officeart/2008/layout/VerticalCurvedList"/>
    <dgm:cxn modelId="{995F5B70-4BB5-4D97-9D5F-315DB6156E17}" type="presParOf" srcId="{324CB195-12CC-408D-9B86-74D72037FB12}" destId="{A31D9EB1-5CAC-4FB7-ABCD-A232C8E300B8}" srcOrd="10" destOrd="0" presId="urn:microsoft.com/office/officeart/2008/layout/VerticalCurvedList"/>
    <dgm:cxn modelId="{829CF25B-04DC-413E-99BE-6574E078844B}" type="presParOf" srcId="{A31D9EB1-5CAC-4FB7-ABCD-A232C8E300B8}" destId="{803E1A11-6EA2-4C43-A11F-62AE4EA62D4C}" srcOrd="0" destOrd="0" presId="urn:microsoft.com/office/officeart/2008/layout/VerticalCurvedList"/>
    <dgm:cxn modelId="{DF048693-8EB3-46AA-BB1A-989DF7F96640}" type="presParOf" srcId="{324CB195-12CC-408D-9B86-74D72037FB12}" destId="{8808723B-9CA0-44FD-BD74-AF6E6034CF4D}" srcOrd="11" destOrd="0" presId="urn:microsoft.com/office/officeart/2008/layout/VerticalCurvedList"/>
    <dgm:cxn modelId="{63072BF8-4546-4CC4-86BF-AB80CCC6CD6D}" type="presParOf" srcId="{324CB195-12CC-408D-9B86-74D72037FB12}" destId="{8F5B19E1-3827-49E3-954A-E62CA05F4BA8}" srcOrd="12" destOrd="0" presId="urn:microsoft.com/office/officeart/2008/layout/VerticalCurvedList"/>
    <dgm:cxn modelId="{2D116991-B125-47B7-B4A5-153661F68524}" type="presParOf" srcId="{8F5B19E1-3827-49E3-954A-E62CA05F4BA8}" destId="{0CBC7306-549D-4184-936E-A8532365F9E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3D0D237-C606-4409-8778-D91EA67E0764}"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nl-NL"/>
        </a:p>
      </dgm:t>
    </dgm:pt>
    <dgm:pt modelId="{AB0330C1-40CB-45CB-98B5-85DEA440CCE7}">
      <dgm:prSet phldrT="[Tekst]"/>
      <dgm:spPr/>
      <dgm:t>
        <a:bodyPr/>
        <a:lstStyle/>
        <a:p>
          <a:r>
            <a:rPr lang="nl-NL" dirty="0"/>
            <a:t>50-100 jaar		Conservenblikken</a:t>
          </a:r>
        </a:p>
      </dgm:t>
    </dgm:pt>
    <dgm:pt modelId="{E4C2B2FB-6FDD-413C-9067-4579B19E2199}" type="parTrans" cxnId="{E2670610-99C3-4D0D-905F-AE61C0C33B64}">
      <dgm:prSet/>
      <dgm:spPr/>
      <dgm:t>
        <a:bodyPr/>
        <a:lstStyle/>
        <a:p>
          <a:endParaRPr lang="nl-NL"/>
        </a:p>
      </dgm:t>
    </dgm:pt>
    <dgm:pt modelId="{AC22C3C5-5F26-407D-BC89-9AC9132C5F77}" type="sibTrans" cxnId="{E2670610-99C3-4D0D-905F-AE61C0C33B64}">
      <dgm:prSet/>
      <dgm:spPr/>
      <dgm:t>
        <a:bodyPr/>
        <a:lstStyle/>
        <a:p>
          <a:endParaRPr lang="nl-NL"/>
        </a:p>
      </dgm:t>
    </dgm:pt>
    <dgm:pt modelId="{8288C2DF-D35B-4EFF-9C3D-FDAEF8D44FCB}">
      <dgm:prSet phldrT="[Tekst]"/>
      <dgm:spPr/>
      <dgm:t>
        <a:bodyPr/>
        <a:lstStyle/>
        <a:p>
          <a:r>
            <a:rPr lang="nl-NL" dirty="0"/>
            <a:t>80-100 jaar		Aluminium blikken</a:t>
          </a:r>
        </a:p>
      </dgm:t>
    </dgm:pt>
    <dgm:pt modelId="{129249F6-0D34-4464-A858-0D94F816ED26}" type="parTrans" cxnId="{9304768B-02D0-41E0-9A7A-411CE72920B8}">
      <dgm:prSet/>
      <dgm:spPr/>
      <dgm:t>
        <a:bodyPr/>
        <a:lstStyle/>
        <a:p>
          <a:endParaRPr lang="nl-NL"/>
        </a:p>
      </dgm:t>
    </dgm:pt>
    <dgm:pt modelId="{95F1DEFB-EEC5-4A24-BC08-F9AC83A6FBEB}" type="sibTrans" cxnId="{9304768B-02D0-41E0-9A7A-411CE72920B8}">
      <dgm:prSet/>
      <dgm:spPr/>
      <dgm:t>
        <a:bodyPr/>
        <a:lstStyle/>
        <a:p>
          <a:endParaRPr lang="nl-NL"/>
        </a:p>
      </dgm:t>
    </dgm:pt>
    <dgm:pt modelId="{8DE27714-1B53-4FA1-BF1E-254988B13924}">
      <dgm:prSet phldrT="[Tekst]"/>
      <dgm:spPr/>
      <dgm:t>
        <a:bodyPr/>
        <a:lstStyle/>
        <a:p>
          <a:r>
            <a:rPr lang="nl-NL" dirty="0"/>
            <a:t>500 jaar tot nooit	Piepschuim beker</a:t>
          </a:r>
        </a:p>
      </dgm:t>
    </dgm:pt>
    <dgm:pt modelId="{6F8658BA-1CC3-4275-BDE1-3DBE9064D7FC}" type="parTrans" cxnId="{E66F6BD0-AB28-417C-8361-E7FC9CE1D8BE}">
      <dgm:prSet/>
      <dgm:spPr/>
      <dgm:t>
        <a:bodyPr/>
        <a:lstStyle/>
        <a:p>
          <a:endParaRPr lang="nl-NL"/>
        </a:p>
      </dgm:t>
    </dgm:pt>
    <dgm:pt modelId="{103B9400-D227-48AF-B18A-28FC459892DE}" type="sibTrans" cxnId="{E66F6BD0-AB28-417C-8361-E7FC9CE1D8BE}">
      <dgm:prSet/>
      <dgm:spPr/>
      <dgm:t>
        <a:bodyPr/>
        <a:lstStyle/>
        <a:p>
          <a:endParaRPr lang="nl-NL"/>
        </a:p>
      </dgm:t>
    </dgm:pt>
    <dgm:pt modelId="{8CFC601A-BC89-464F-86A9-21D1F0474483}">
      <dgm:prSet/>
      <dgm:spPr/>
      <dgm:t>
        <a:bodyPr/>
        <a:lstStyle/>
        <a:p>
          <a:r>
            <a:rPr lang="nl-NL" dirty="0"/>
            <a:t>1 miljoen jaar		Glazen flessen</a:t>
          </a:r>
        </a:p>
      </dgm:t>
    </dgm:pt>
    <dgm:pt modelId="{41B7E07E-4DC4-4DA7-AADE-9D7CE3421DB5}" type="parTrans" cxnId="{A419E8EE-B7EC-4598-A1FF-0C5755F1DC6C}">
      <dgm:prSet/>
      <dgm:spPr/>
      <dgm:t>
        <a:bodyPr/>
        <a:lstStyle/>
        <a:p>
          <a:endParaRPr lang="nl-NL"/>
        </a:p>
      </dgm:t>
    </dgm:pt>
    <dgm:pt modelId="{45FAAC6C-D5BA-4ADC-9DD8-5880F7CDA2A9}" type="sibTrans" cxnId="{A419E8EE-B7EC-4598-A1FF-0C5755F1DC6C}">
      <dgm:prSet/>
      <dgm:spPr/>
      <dgm:t>
        <a:bodyPr/>
        <a:lstStyle/>
        <a:p>
          <a:endParaRPr lang="nl-NL"/>
        </a:p>
      </dgm:t>
    </dgm:pt>
    <dgm:pt modelId="{DEC01168-9988-46E5-B794-E47C501BDB6D}">
      <dgm:prSet/>
      <dgm:spPr/>
      <dgm:t>
        <a:bodyPr/>
        <a:lstStyle/>
        <a:p>
          <a:r>
            <a:rPr lang="nl-NL" dirty="0"/>
            <a:t>500 jaar tot nooit	Plastic tassen</a:t>
          </a:r>
        </a:p>
      </dgm:t>
    </dgm:pt>
    <dgm:pt modelId="{D67CCC9D-D940-4621-B85C-7BEE6107AE98}" type="parTrans" cxnId="{1182230A-2365-4DA8-A73A-A766287766CC}">
      <dgm:prSet/>
      <dgm:spPr/>
      <dgm:t>
        <a:bodyPr/>
        <a:lstStyle/>
        <a:p>
          <a:endParaRPr lang="nl-NL"/>
        </a:p>
      </dgm:t>
    </dgm:pt>
    <dgm:pt modelId="{733B92F8-B37E-4C5C-A845-5C307B7ADFAA}" type="sibTrans" cxnId="{1182230A-2365-4DA8-A73A-A766287766CC}">
      <dgm:prSet/>
      <dgm:spPr/>
      <dgm:t>
        <a:bodyPr/>
        <a:lstStyle/>
        <a:p>
          <a:endParaRPr lang="nl-NL"/>
        </a:p>
      </dgm:t>
    </dgm:pt>
    <dgm:pt modelId="{D0C9300A-1876-408D-BBE1-5FBA5FAE7240}" type="pres">
      <dgm:prSet presAssocID="{93D0D237-C606-4409-8778-D91EA67E0764}" presName="Name0" presStyleCnt="0">
        <dgm:presLayoutVars>
          <dgm:chMax val="7"/>
          <dgm:chPref val="7"/>
          <dgm:dir/>
        </dgm:presLayoutVars>
      </dgm:prSet>
      <dgm:spPr/>
    </dgm:pt>
    <dgm:pt modelId="{324CB195-12CC-408D-9B86-74D72037FB12}" type="pres">
      <dgm:prSet presAssocID="{93D0D237-C606-4409-8778-D91EA67E0764}" presName="Name1" presStyleCnt="0"/>
      <dgm:spPr/>
    </dgm:pt>
    <dgm:pt modelId="{6FC6D77D-B7C1-49BE-9839-4A34FF420F64}" type="pres">
      <dgm:prSet presAssocID="{93D0D237-C606-4409-8778-D91EA67E0764}" presName="cycle" presStyleCnt="0"/>
      <dgm:spPr/>
    </dgm:pt>
    <dgm:pt modelId="{6350123A-7433-45CB-9997-52A697E403DA}" type="pres">
      <dgm:prSet presAssocID="{93D0D237-C606-4409-8778-D91EA67E0764}" presName="srcNode" presStyleLbl="node1" presStyleIdx="0" presStyleCnt="5"/>
      <dgm:spPr/>
    </dgm:pt>
    <dgm:pt modelId="{9E17F818-1051-4E23-95C9-6CA1B797E5B9}" type="pres">
      <dgm:prSet presAssocID="{93D0D237-C606-4409-8778-D91EA67E0764}" presName="conn" presStyleLbl="parChTrans1D2" presStyleIdx="0" presStyleCnt="1"/>
      <dgm:spPr/>
    </dgm:pt>
    <dgm:pt modelId="{DD09EB5D-1487-400D-AA92-FEDF4A7FF702}" type="pres">
      <dgm:prSet presAssocID="{93D0D237-C606-4409-8778-D91EA67E0764}" presName="extraNode" presStyleLbl="node1" presStyleIdx="0" presStyleCnt="5"/>
      <dgm:spPr/>
    </dgm:pt>
    <dgm:pt modelId="{399B33A0-FD15-4E56-9342-3046039A052A}" type="pres">
      <dgm:prSet presAssocID="{93D0D237-C606-4409-8778-D91EA67E0764}" presName="dstNode" presStyleLbl="node1" presStyleIdx="0" presStyleCnt="5"/>
      <dgm:spPr/>
    </dgm:pt>
    <dgm:pt modelId="{DAE7400B-4646-4697-8A1E-A119E42325EC}" type="pres">
      <dgm:prSet presAssocID="{AB0330C1-40CB-45CB-98B5-85DEA440CCE7}" presName="text_1" presStyleLbl="node1" presStyleIdx="0" presStyleCnt="5">
        <dgm:presLayoutVars>
          <dgm:bulletEnabled val="1"/>
        </dgm:presLayoutVars>
      </dgm:prSet>
      <dgm:spPr/>
    </dgm:pt>
    <dgm:pt modelId="{7A6EF3E3-4670-4E61-A7C4-4863BCA94368}" type="pres">
      <dgm:prSet presAssocID="{AB0330C1-40CB-45CB-98B5-85DEA440CCE7}" presName="accent_1" presStyleCnt="0"/>
      <dgm:spPr/>
    </dgm:pt>
    <dgm:pt modelId="{55B1294F-9B5C-45AB-BA99-C93C43A68ED5}" type="pres">
      <dgm:prSet presAssocID="{AB0330C1-40CB-45CB-98B5-85DEA440CCE7}" presName="accentRepeatNode" presStyleLbl="solidFgAcc1" presStyleIdx="0" presStyleCnt="5"/>
      <dgm:spPr/>
    </dgm:pt>
    <dgm:pt modelId="{70E189C0-A2F0-4051-98FC-B19AE8A68B91}" type="pres">
      <dgm:prSet presAssocID="{8288C2DF-D35B-4EFF-9C3D-FDAEF8D44FCB}" presName="text_2" presStyleLbl="node1" presStyleIdx="1" presStyleCnt="5">
        <dgm:presLayoutVars>
          <dgm:bulletEnabled val="1"/>
        </dgm:presLayoutVars>
      </dgm:prSet>
      <dgm:spPr/>
    </dgm:pt>
    <dgm:pt modelId="{4AEA61E2-B822-4C64-A0EC-907FFC65654D}" type="pres">
      <dgm:prSet presAssocID="{8288C2DF-D35B-4EFF-9C3D-FDAEF8D44FCB}" presName="accent_2" presStyleCnt="0"/>
      <dgm:spPr/>
    </dgm:pt>
    <dgm:pt modelId="{2B9D9F45-D60E-49AA-A9BC-69A43DD17696}" type="pres">
      <dgm:prSet presAssocID="{8288C2DF-D35B-4EFF-9C3D-FDAEF8D44FCB}" presName="accentRepeatNode" presStyleLbl="solidFgAcc1" presStyleIdx="1" presStyleCnt="5"/>
      <dgm:spPr/>
    </dgm:pt>
    <dgm:pt modelId="{02E20555-C4ED-467C-8EA1-93FF399B14ED}" type="pres">
      <dgm:prSet presAssocID="{8DE27714-1B53-4FA1-BF1E-254988B13924}" presName="text_3" presStyleLbl="node1" presStyleIdx="2" presStyleCnt="5">
        <dgm:presLayoutVars>
          <dgm:bulletEnabled val="1"/>
        </dgm:presLayoutVars>
      </dgm:prSet>
      <dgm:spPr/>
    </dgm:pt>
    <dgm:pt modelId="{B386AE6C-424E-4570-AB0C-54CA67676D55}" type="pres">
      <dgm:prSet presAssocID="{8DE27714-1B53-4FA1-BF1E-254988B13924}" presName="accent_3" presStyleCnt="0"/>
      <dgm:spPr/>
    </dgm:pt>
    <dgm:pt modelId="{4A001A36-0364-421C-A892-7A44A8F4547A}" type="pres">
      <dgm:prSet presAssocID="{8DE27714-1B53-4FA1-BF1E-254988B13924}" presName="accentRepeatNode" presStyleLbl="solidFgAcc1" presStyleIdx="2" presStyleCnt="5"/>
      <dgm:spPr/>
    </dgm:pt>
    <dgm:pt modelId="{AFD06C45-60FD-4D8A-93D8-3471B303834D}" type="pres">
      <dgm:prSet presAssocID="{DEC01168-9988-46E5-B794-E47C501BDB6D}" presName="text_4" presStyleLbl="node1" presStyleIdx="3" presStyleCnt="5">
        <dgm:presLayoutVars>
          <dgm:bulletEnabled val="1"/>
        </dgm:presLayoutVars>
      </dgm:prSet>
      <dgm:spPr/>
    </dgm:pt>
    <dgm:pt modelId="{9AB05442-B1B0-4A2F-A191-3F3214004E75}" type="pres">
      <dgm:prSet presAssocID="{DEC01168-9988-46E5-B794-E47C501BDB6D}" presName="accent_4" presStyleCnt="0"/>
      <dgm:spPr/>
    </dgm:pt>
    <dgm:pt modelId="{803E1A11-6EA2-4C43-A11F-62AE4EA62D4C}" type="pres">
      <dgm:prSet presAssocID="{DEC01168-9988-46E5-B794-E47C501BDB6D}" presName="accentRepeatNode" presStyleLbl="solidFgAcc1" presStyleIdx="3" presStyleCnt="5"/>
      <dgm:spPr/>
    </dgm:pt>
    <dgm:pt modelId="{E99B7807-101F-4C5D-A2E9-7DF8C6D4CEB1}" type="pres">
      <dgm:prSet presAssocID="{8CFC601A-BC89-464F-86A9-21D1F0474483}" presName="text_5" presStyleLbl="node1" presStyleIdx="4" presStyleCnt="5">
        <dgm:presLayoutVars>
          <dgm:bulletEnabled val="1"/>
        </dgm:presLayoutVars>
      </dgm:prSet>
      <dgm:spPr/>
    </dgm:pt>
    <dgm:pt modelId="{5FC35A12-43E8-478A-AD42-BB8BD63EB134}" type="pres">
      <dgm:prSet presAssocID="{8CFC601A-BC89-464F-86A9-21D1F0474483}" presName="accent_5" presStyleCnt="0"/>
      <dgm:spPr/>
    </dgm:pt>
    <dgm:pt modelId="{0CBC7306-549D-4184-936E-A8532365F9EC}" type="pres">
      <dgm:prSet presAssocID="{8CFC601A-BC89-464F-86A9-21D1F0474483}" presName="accentRepeatNode" presStyleLbl="solidFgAcc1" presStyleIdx="4" presStyleCnt="5"/>
      <dgm:spPr/>
    </dgm:pt>
  </dgm:ptLst>
  <dgm:cxnLst>
    <dgm:cxn modelId="{1182230A-2365-4DA8-A73A-A766287766CC}" srcId="{93D0D237-C606-4409-8778-D91EA67E0764}" destId="{DEC01168-9988-46E5-B794-E47C501BDB6D}" srcOrd="3" destOrd="0" parTransId="{D67CCC9D-D940-4621-B85C-7BEE6107AE98}" sibTransId="{733B92F8-B37E-4C5C-A845-5C307B7ADFAA}"/>
    <dgm:cxn modelId="{E2670610-99C3-4D0D-905F-AE61C0C33B64}" srcId="{93D0D237-C606-4409-8778-D91EA67E0764}" destId="{AB0330C1-40CB-45CB-98B5-85DEA440CCE7}" srcOrd="0" destOrd="0" parTransId="{E4C2B2FB-6FDD-413C-9067-4579B19E2199}" sibTransId="{AC22C3C5-5F26-407D-BC89-9AC9132C5F77}"/>
    <dgm:cxn modelId="{883E0B6C-CCAE-4765-98CA-DCA8FA6832ED}" type="presOf" srcId="{AC22C3C5-5F26-407D-BC89-9AC9132C5F77}" destId="{9E17F818-1051-4E23-95C9-6CA1B797E5B9}" srcOrd="0" destOrd="0" presId="urn:microsoft.com/office/officeart/2008/layout/VerticalCurvedList"/>
    <dgm:cxn modelId="{510F7B51-9950-4A19-98CD-B6E4F22978F2}" type="presOf" srcId="{8288C2DF-D35B-4EFF-9C3D-FDAEF8D44FCB}" destId="{70E189C0-A2F0-4051-98FC-B19AE8A68B91}" srcOrd="0" destOrd="0" presId="urn:microsoft.com/office/officeart/2008/layout/VerticalCurvedList"/>
    <dgm:cxn modelId="{9304768B-02D0-41E0-9A7A-411CE72920B8}" srcId="{93D0D237-C606-4409-8778-D91EA67E0764}" destId="{8288C2DF-D35B-4EFF-9C3D-FDAEF8D44FCB}" srcOrd="1" destOrd="0" parTransId="{129249F6-0D34-4464-A858-0D94F816ED26}" sibTransId="{95F1DEFB-EEC5-4A24-BC08-F9AC83A6FBEB}"/>
    <dgm:cxn modelId="{B557458D-EFB2-4E1B-A8CC-96F10C00F4D4}" type="presOf" srcId="{93D0D237-C606-4409-8778-D91EA67E0764}" destId="{D0C9300A-1876-408D-BBE1-5FBA5FAE7240}" srcOrd="0" destOrd="0" presId="urn:microsoft.com/office/officeart/2008/layout/VerticalCurvedList"/>
    <dgm:cxn modelId="{2AD21597-1D5B-4E3D-944B-9C549FF2C70B}" type="presOf" srcId="{AB0330C1-40CB-45CB-98B5-85DEA440CCE7}" destId="{DAE7400B-4646-4697-8A1E-A119E42325EC}" srcOrd="0" destOrd="0" presId="urn:microsoft.com/office/officeart/2008/layout/VerticalCurvedList"/>
    <dgm:cxn modelId="{B7F7C59D-4616-4452-92D8-76B77848CDC8}" type="presOf" srcId="{8DE27714-1B53-4FA1-BF1E-254988B13924}" destId="{02E20555-C4ED-467C-8EA1-93FF399B14ED}" srcOrd="0" destOrd="0" presId="urn:microsoft.com/office/officeart/2008/layout/VerticalCurvedList"/>
    <dgm:cxn modelId="{FB916AB7-5BFB-4B30-A045-A10F82FCE89A}" type="presOf" srcId="{DEC01168-9988-46E5-B794-E47C501BDB6D}" destId="{AFD06C45-60FD-4D8A-93D8-3471B303834D}" srcOrd="0" destOrd="0" presId="urn:microsoft.com/office/officeart/2008/layout/VerticalCurvedList"/>
    <dgm:cxn modelId="{E66F6BD0-AB28-417C-8361-E7FC9CE1D8BE}" srcId="{93D0D237-C606-4409-8778-D91EA67E0764}" destId="{8DE27714-1B53-4FA1-BF1E-254988B13924}" srcOrd="2" destOrd="0" parTransId="{6F8658BA-1CC3-4275-BDE1-3DBE9064D7FC}" sibTransId="{103B9400-D227-48AF-B18A-28FC459892DE}"/>
    <dgm:cxn modelId="{4B3645D9-25CE-4A6C-858F-E06071134919}" type="presOf" srcId="{8CFC601A-BC89-464F-86A9-21D1F0474483}" destId="{E99B7807-101F-4C5D-A2E9-7DF8C6D4CEB1}" srcOrd="0" destOrd="0" presId="urn:microsoft.com/office/officeart/2008/layout/VerticalCurvedList"/>
    <dgm:cxn modelId="{A419E8EE-B7EC-4598-A1FF-0C5755F1DC6C}" srcId="{93D0D237-C606-4409-8778-D91EA67E0764}" destId="{8CFC601A-BC89-464F-86A9-21D1F0474483}" srcOrd="4" destOrd="0" parTransId="{41B7E07E-4DC4-4DA7-AADE-9D7CE3421DB5}" sibTransId="{45FAAC6C-D5BA-4ADC-9DD8-5880F7CDA2A9}"/>
    <dgm:cxn modelId="{7EB81212-DCD0-4DEA-A6FA-A07ABEEA9D3A}" type="presParOf" srcId="{D0C9300A-1876-408D-BBE1-5FBA5FAE7240}" destId="{324CB195-12CC-408D-9B86-74D72037FB12}" srcOrd="0" destOrd="0" presId="urn:microsoft.com/office/officeart/2008/layout/VerticalCurvedList"/>
    <dgm:cxn modelId="{BB8B8DFB-F7CC-48DE-BC6A-47F5FCD94B0C}" type="presParOf" srcId="{324CB195-12CC-408D-9B86-74D72037FB12}" destId="{6FC6D77D-B7C1-49BE-9839-4A34FF420F64}" srcOrd="0" destOrd="0" presId="urn:microsoft.com/office/officeart/2008/layout/VerticalCurvedList"/>
    <dgm:cxn modelId="{154CC57B-6C22-45CC-88B8-951F4595E17A}" type="presParOf" srcId="{6FC6D77D-B7C1-49BE-9839-4A34FF420F64}" destId="{6350123A-7433-45CB-9997-52A697E403DA}" srcOrd="0" destOrd="0" presId="urn:microsoft.com/office/officeart/2008/layout/VerticalCurvedList"/>
    <dgm:cxn modelId="{FB11C65A-7C8E-4D51-AB20-40412E2BBA25}" type="presParOf" srcId="{6FC6D77D-B7C1-49BE-9839-4A34FF420F64}" destId="{9E17F818-1051-4E23-95C9-6CA1B797E5B9}" srcOrd="1" destOrd="0" presId="urn:microsoft.com/office/officeart/2008/layout/VerticalCurvedList"/>
    <dgm:cxn modelId="{C02785A5-DAEE-4BF2-BE91-86C125A4FD78}" type="presParOf" srcId="{6FC6D77D-B7C1-49BE-9839-4A34FF420F64}" destId="{DD09EB5D-1487-400D-AA92-FEDF4A7FF702}" srcOrd="2" destOrd="0" presId="urn:microsoft.com/office/officeart/2008/layout/VerticalCurvedList"/>
    <dgm:cxn modelId="{55709CAB-7DBE-43D4-AD05-FD4C05C85204}" type="presParOf" srcId="{6FC6D77D-B7C1-49BE-9839-4A34FF420F64}" destId="{399B33A0-FD15-4E56-9342-3046039A052A}" srcOrd="3" destOrd="0" presId="urn:microsoft.com/office/officeart/2008/layout/VerticalCurvedList"/>
    <dgm:cxn modelId="{50E954A3-BE82-42DD-9228-418BE8C03B35}" type="presParOf" srcId="{324CB195-12CC-408D-9B86-74D72037FB12}" destId="{DAE7400B-4646-4697-8A1E-A119E42325EC}" srcOrd="1" destOrd="0" presId="urn:microsoft.com/office/officeart/2008/layout/VerticalCurvedList"/>
    <dgm:cxn modelId="{1C0B7176-DA2C-481E-ACE1-3A2A7CC57C2D}" type="presParOf" srcId="{324CB195-12CC-408D-9B86-74D72037FB12}" destId="{7A6EF3E3-4670-4E61-A7C4-4863BCA94368}" srcOrd="2" destOrd="0" presId="urn:microsoft.com/office/officeart/2008/layout/VerticalCurvedList"/>
    <dgm:cxn modelId="{66562DB8-C154-41F0-8F62-CF588BF11053}" type="presParOf" srcId="{7A6EF3E3-4670-4E61-A7C4-4863BCA94368}" destId="{55B1294F-9B5C-45AB-BA99-C93C43A68ED5}" srcOrd="0" destOrd="0" presId="urn:microsoft.com/office/officeart/2008/layout/VerticalCurvedList"/>
    <dgm:cxn modelId="{5040CD7A-CA10-4177-B784-6D6FCC92DA87}" type="presParOf" srcId="{324CB195-12CC-408D-9B86-74D72037FB12}" destId="{70E189C0-A2F0-4051-98FC-B19AE8A68B91}" srcOrd="3" destOrd="0" presId="urn:microsoft.com/office/officeart/2008/layout/VerticalCurvedList"/>
    <dgm:cxn modelId="{5C29FB4E-ACA1-4468-8614-992535CB5555}" type="presParOf" srcId="{324CB195-12CC-408D-9B86-74D72037FB12}" destId="{4AEA61E2-B822-4C64-A0EC-907FFC65654D}" srcOrd="4" destOrd="0" presId="urn:microsoft.com/office/officeart/2008/layout/VerticalCurvedList"/>
    <dgm:cxn modelId="{F4525E95-5382-464C-891E-28DAA1A2E796}" type="presParOf" srcId="{4AEA61E2-B822-4C64-A0EC-907FFC65654D}" destId="{2B9D9F45-D60E-49AA-A9BC-69A43DD17696}" srcOrd="0" destOrd="0" presId="urn:microsoft.com/office/officeart/2008/layout/VerticalCurvedList"/>
    <dgm:cxn modelId="{0E00CAA5-79CF-407E-92F3-982DD2425797}" type="presParOf" srcId="{324CB195-12CC-408D-9B86-74D72037FB12}" destId="{02E20555-C4ED-467C-8EA1-93FF399B14ED}" srcOrd="5" destOrd="0" presId="urn:microsoft.com/office/officeart/2008/layout/VerticalCurvedList"/>
    <dgm:cxn modelId="{D6EA1B61-1CA0-4C31-A19F-2A00D3B9AF3D}" type="presParOf" srcId="{324CB195-12CC-408D-9B86-74D72037FB12}" destId="{B386AE6C-424E-4570-AB0C-54CA67676D55}" srcOrd="6" destOrd="0" presId="urn:microsoft.com/office/officeart/2008/layout/VerticalCurvedList"/>
    <dgm:cxn modelId="{FA65CD82-106E-4400-893F-8AD894305758}" type="presParOf" srcId="{B386AE6C-424E-4570-AB0C-54CA67676D55}" destId="{4A001A36-0364-421C-A892-7A44A8F4547A}" srcOrd="0" destOrd="0" presId="urn:microsoft.com/office/officeart/2008/layout/VerticalCurvedList"/>
    <dgm:cxn modelId="{06745AC7-5E05-436C-B8CE-8890A995AB19}" type="presParOf" srcId="{324CB195-12CC-408D-9B86-74D72037FB12}" destId="{AFD06C45-60FD-4D8A-93D8-3471B303834D}" srcOrd="7" destOrd="0" presId="urn:microsoft.com/office/officeart/2008/layout/VerticalCurvedList"/>
    <dgm:cxn modelId="{BD82108A-84F3-4D63-A26B-90616F1FEADB}" type="presParOf" srcId="{324CB195-12CC-408D-9B86-74D72037FB12}" destId="{9AB05442-B1B0-4A2F-A191-3F3214004E75}" srcOrd="8" destOrd="0" presId="urn:microsoft.com/office/officeart/2008/layout/VerticalCurvedList"/>
    <dgm:cxn modelId="{96682E56-8C46-4AF2-B75B-31F0AA2F2729}" type="presParOf" srcId="{9AB05442-B1B0-4A2F-A191-3F3214004E75}" destId="{803E1A11-6EA2-4C43-A11F-62AE4EA62D4C}" srcOrd="0" destOrd="0" presId="urn:microsoft.com/office/officeart/2008/layout/VerticalCurvedList"/>
    <dgm:cxn modelId="{E1F332E8-08CD-4E42-8920-6724824EC5E9}" type="presParOf" srcId="{324CB195-12CC-408D-9B86-74D72037FB12}" destId="{E99B7807-101F-4C5D-A2E9-7DF8C6D4CEB1}" srcOrd="9" destOrd="0" presId="urn:microsoft.com/office/officeart/2008/layout/VerticalCurvedList"/>
    <dgm:cxn modelId="{5A287B0F-E851-455C-BBF3-49BA52636691}" type="presParOf" srcId="{324CB195-12CC-408D-9B86-74D72037FB12}" destId="{5FC35A12-43E8-478A-AD42-BB8BD63EB134}" srcOrd="10" destOrd="0" presId="urn:microsoft.com/office/officeart/2008/layout/VerticalCurvedList"/>
    <dgm:cxn modelId="{101006B9-E51D-4CC2-B9FC-B97234C1F097}" type="presParOf" srcId="{5FC35A12-43E8-478A-AD42-BB8BD63EB134}" destId="{0CBC7306-549D-4184-936E-A8532365F9E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06D5A8-7AA3-4D43-AAF6-71036E3C75AA}">
      <dsp:nvSpPr>
        <dsp:cNvPr id="0" name=""/>
        <dsp:cNvSpPr/>
      </dsp:nvSpPr>
      <dsp:spPr>
        <a:xfrm>
          <a:off x="3325682" y="1758357"/>
          <a:ext cx="1717170" cy="1543316"/>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nl-NL" sz="2000" kern="1200" dirty="0"/>
            <a:t>Verwerking</a:t>
          </a:r>
        </a:p>
      </dsp:txBody>
      <dsp:txXfrm>
        <a:off x="3577156" y="1984370"/>
        <a:ext cx="1214222" cy="1091290"/>
      </dsp:txXfrm>
    </dsp:sp>
    <dsp:sp modelId="{04BB6269-D029-4518-8502-63F99AB8A5F9}">
      <dsp:nvSpPr>
        <dsp:cNvPr id="0" name=""/>
        <dsp:cNvSpPr/>
      </dsp:nvSpPr>
      <dsp:spPr>
        <a:xfrm rot="16200000">
          <a:off x="3970797" y="1529996"/>
          <a:ext cx="426942" cy="29780"/>
        </a:xfrm>
        <a:custGeom>
          <a:avLst/>
          <a:gdLst/>
          <a:ahLst/>
          <a:cxnLst/>
          <a:rect l="0" t="0" r="0" b="0"/>
          <a:pathLst>
            <a:path>
              <a:moveTo>
                <a:pt x="0" y="14890"/>
              </a:moveTo>
              <a:lnTo>
                <a:pt x="426942" y="1489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nl-NL" sz="700" kern="1200"/>
        </a:p>
      </dsp:txBody>
      <dsp:txXfrm>
        <a:off x="4173594" y="1534212"/>
        <a:ext cx="21347" cy="21347"/>
      </dsp:txXfrm>
    </dsp:sp>
    <dsp:sp modelId="{3D54F3CC-712F-4DA5-8219-BC03198C19DE}">
      <dsp:nvSpPr>
        <dsp:cNvPr id="0" name=""/>
        <dsp:cNvSpPr/>
      </dsp:nvSpPr>
      <dsp:spPr>
        <a:xfrm>
          <a:off x="3327973" y="136471"/>
          <a:ext cx="1712588" cy="1194943"/>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nl-NL" sz="1400" kern="1200" dirty="0"/>
            <a:t>Melding gemeente</a:t>
          </a:r>
        </a:p>
      </dsp:txBody>
      <dsp:txXfrm>
        <a:off x="3578776" y="311466"/>
        <a:ext cx="1210982" cy="844953"/>
      </dsp:txXfrm>
    </dsp:sp>
    <dsp:sp modelId="{E4246705-48E6-4060-8F66-3FC04873431D}">
      <dsp:nvSpPr>
        <dsp:cNvPr id="0" name=""/>
        <dsp:cNvSpPr/>
      </dsp:nvSpPr>
      <dsp:spPr>
        <a:xfrm>
          <a:off x="5042853" y="2515125"/>
          <a:ext cx="101404" cy="29780"/>
        </a:xfrm>
        <a:custGeom>
          <a:avLst/>
          <a:gdLst/>
          <a:ahLst/>
          <a:cxnLst/>
          <a:rect l="0" t="0" r="0" b="0"/>
          <a:pathLst>
            <a:path>
              <a:moveTo>
                <a:pt x="0" y="14890"/>
              </a:moveTo>
              <a:lnTo>
                <a:pt x="101404" y="1489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nl-NL" sz="700" kern="1200"/>
        </a:p>
      </dsp:txBody>
      <dsp:txXfrm>
        <a:off x="5091020" y="2527480"/>
        <a:ext cx="5070" cy="5070"/>
      </dsp:txXfrm>
    </dsp:sp>
    <dsp:sp modelId="{FF6CE52F-5925-4AB9-BD9C-FBF8F588EFE8}">
      <dsp:nvSpPr>
        <dsp:cNvPr id="0" name=""/>
        <dsp:cNvSpPr/>
      </dsp:nvSpPr>
      <dsp:spPr>
        <a:xfrm>
          <a:off x="5144257" y="1758357"/>
          <a:ext cx="1672164" cy="1543316"/>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nl-NL" sz="1400" kern="1200" dirty="0"/>
            <a:t>Toezichthouder controle</a:t>
          </a:r>
        </a:p>
      </dsp:txBody>
      <dsp:txXfrm>
        <a:off x="5389140" y="1984370"/>
        <a:ext cx="1182398" cy="1091290"/>
      </dsp:txXfrm>
    </dsp:sp>
    <dsp:sp modelId="{BDBDCC2B-5C73-4D76-A6B2-8899CE0E1AD9}">
      <dsp:nvSpPr>
        <dsp:cNvPr id="0" name=""/>
        <dsp:cNvSpPr/>
      </dsp:nvSpPr>
      <dsp:spPr>
        <a:xfrm rot="5400000">
          <a:off x="3945433" y="3525617"/>
          <a:ext cx="477668" cy="29780"/>
        </a:xfrm>
        <a:custGeom>
          <a:avLst/>
          <a:gdLst/>
          <a:ahLst/>
          <a:cxnLst/>
          <a:rect l="0" t="0" r="0" b="0"/>
          <a:pathLst>
            <a:path>
              <a:moveTo>
                <a:pt x="0" y="14890"/>
              </a:moveTo>
              <a:lnTo>
                <a:pt x="477668" y="1489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nl-NL" sz="700" kern="1200"/>
        </a:p>
      </dsp:txBody>
      <dsp:txXfrm>
        <a:off x="4172326" y="3528566"/>
        <a:ext cx="23883" cy="23883"/>
      </dsp:txXfrm>
    </dsp:sp>
    <dsp:sp modelId="{1FFFFB75-9C18-4BDD-9516-C8952DD5F80F}">
      <dsp:nvSpPr>
        <dsp:cNvPr id="0" name=""/>
        <dsp:cNvSpPr/>
      </dsp:nvSpPr>
      <dsp:spPr>
        <a:xfrm>
          <a:off x="3255965" y="3779342"/>
          <a:ext cx="1856605" cy="1093490"/>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nl-NL" sz="1400" kern="1200" dirty="0"/>
            <a:t>Ophalen vuil indien nodig handhaving inschakelen</a:t>
          </a:r>
        </a:p>
      </dsp:txBody>
      <dsp:txXfrm>
        <a:off x="3527859" y="3939480"/>
        <a:ext cx="1312817" cy="773214"/>
      </dsp:txXfrm>
    </dsp:sp>
    <dsp:sp modelId="{B7DE3A3B-9867-4EA7-BA15-7CC440F88450}">
      <dsp:nvSpPr>
        <dsp:cNvPr id="0" name=""/>
        <dsp:cNvSpPr/>
      </dsp:nvSpPr>
      <dsp:spPr>
        <a:xfrm rot="10800000">
          <a:off x="3250908" y="2515125"/>
          <a:ext cx="74774" cy="29780"/>
        </a:xfrm>
        <a:custGeom>
          <a:avLst/>
          <a:gdLst/>
          <a:ahLst/>
          <a:cxnLst/>
          <a:rect l="0" t="0" r="0" b="0"/>
          <a:pathLst>
            <a:path>
              <a:moveTo>
                <a:pt x="0" y="14890"/>
              </a:moveTo>
              <a:lnTo>
                <a:pt x="74774" y="1489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nl-NL" sz="700" kern="1200"/>
        </a:p>
      </dsp:txBody>
      <dsp:txXfrm rot="10800000">
        <a:off x="3286426" y="2528145"/>
        <a:ext cx="3738" cy="3738"/>
      </dsp:txXfrm>
    </dsp:sp>
    <dsp:sp modelId="{6579E364-9D50-44C6-853B-5EAE92A11736}">
      <dsp:nvSpPr>
        <dsp:cNvPr id="0" name=""/>
        <dsp:cNvSpPr/>
      </dsp:nvSpPr>
      <dsp:spPr>
        <a:xfrm>
          <a:off x="1525484" y="1830365"/>
          <a:ext cx="1725424" cy="1399299"/>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nl-NL" sz="1400" kern="1200" dirty="0"/>
            <a:t>Vuil wordt gesorteerd en weggebracht naar een aparte stortplaats</a:t>
          </a:r>
        </a:p>
      </dsp:txBody>
      <dsp:txXfrm>
        <a:off x="1778166" y="2035288"/>
        <a:ext cx="1220060" cy="9894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17F818-1051-4E23-95C9-6CA1B797E5B9}">
      <dsp:nvSpPr>
        <dsp:cNvPr id="0" name=""/>
        <dsp:cNvSpPr/>
      </dsp:nvSpPr>
      <dsp:spPr>
        <a:xfrm>
          <a:off x="-5091846" y="-780042"/>
          <a:ext cx="6063822" cy="6063822"/>
        </a:xfrm>
        <a:prstGeom prst="blockArc">
          <a:avLst>
            <a:gd name="adj1" fmla="val 18900000"/>
            <a:gd name="adj2" fmla="val 2700000"/>
            <a:gd name="adj3" fmla="val 356"/>
          </a:avLst>
        </a:pr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E7400B-4646-4697-8A1E-A119E42325EC}">
      <dsp:nvSpPr>
        <dsp:cNvPr id="0" name=""/>
        <dsp:cNvSpPr/>
      </dsp:nvSpPr>
      <dsp:spPr>
        <a:xfrm>
          <a:off x="362570" y="237166"/>
          <a:ext cx="9857535" cy="474153"/>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6359" tIns="60960" rIns="60960" bIns="60960" numCol="1" spcCol="1270" anchor="ctr" anchorCtr="0">
          <a:noAutofit/>
        </a:bodyPr>
        <a:lstStyle/>
        <a:p>
          <a:pPr marL="0" lvl="0" indent="0" algn="l" defTabSz="1066800">
            <a:lnSpc>
              <a:spcPct val="90000"/>
            </a:lnSpc>
            <a:spcBef>
              <a:spcPct val="0"/>
            </a:spcBef>
            <a:spcAft>
              <a:spcPct val="35000"/>
            </a:spcAft>
            <a:buNone/>
          </a:pPr>
          <a:r>
            <a:rPr lang="nl-NL" sz="2400" kern="1200" dirty="0"/>
            <a:t>5 dagen – maand		Groente</a:t>
          </a:r>
        </a:p>
      </dsp:txBody>
      <dsp:txXfrm>
        <a:off x="362570" y="237166"/>
        <a:ext cx="9857535" cy="474153"/>
      </dsp:txXfrm>
    </dsp:sp>
    <dsp:sp modelId="{55B1294F-9B5C-45AB-BA99-C93C43A68ED5}">
      <dsp:nvSpPr>
        <dsp:cNvPr id="0" name=""/>
        <dsp:cNvSpPr/>
      </dsp:nvSpPr>
      <dsp:spPr>
        <a:xfrm>
          <a:off x="66224" y="177897"/>
          <a:ext cx="592691" cy="592691"/>
        </a:xfrm>
        <a:prstGeom prst="ellipse">
          <a:avLst/>
        </a:prstGeom>
        <a:solidFill>
          <a:schemeClr val="lt1">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0E189C0-A2F0-4051-98FC-B19AE8A68B91}">
      <dsp:nvSpPr>
        <dsp:cNvPr id="0" name=""/>
        <dsp:cNvSpPr/>
      </dsp:nvSpPr>
      <dsp:spPr>
        <a:xfrm>
          <a:off x="752594" y="948306"/>
          <a:ext cx="9467511" cy="474153"/>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6359" tIns="60960" rIns="60960" bIns="60960" numCol="1" spcCol="1270" anchor="ctr" anchorCtr="0">
          <a:noAutofit/>
        </a:bodyPr>
        <a:lstStyle/>
        <a:p>
          <a:pPr marL="0" lvl="0" indent="0" algn="l" defTabSz="1066800">
            <a:lnSpc>
              <a:spcPct val="90000"/>
            </a:lnSpc>
            <a:spcBef>
              <a:spcPct val="0"/>
            </a:spcBef>
            <a:spcAft>
              <a:spcPct val="35000"/>
            </a:spcAft>
            <a:buNone/>
          </a:pPr>
          <a:r>
            <a:rPr lang="nl-NL" sz="2400" kern="1200" dirty="0"/>
            <a:t>2-5 maanden		Papier</a:t>
          </a:r>
        </a:p>
      </dsp:txBody>
      <dsp:txXfrm>
        <a:off x="752594" y="948306"/>
        <a:ext cx="9467511" cy="474153"/>
      </dsp:txXfrm>
    </dsp:sp>
    <dsp:sp modelId="{2B9D9F45-D60E-49AA-A9BC-69A43DD17696}">
      <dsp:nvSpPr>
        <dsp:cNvPr id="0" name=""/>
        <dsp:cNvSpPr/>
      </dsp:nvSpPr>
      <dsp:spPr>
        <a:xfrm>
          <a:off x="456248" y="889037"/>
          <a:ext cx="592691" cy="592691"/>
        </a:xfrm>
        <a:prstGeom prst="ellipse">
          <a:avLst/>
        </a:prstGeom>
        <a:solidFill>
          <a:schemeClr val="lt1">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2E20555-C4ED-467C-8EA1-93FF399B14ED}">
      <dsp:nvSpPr>
        <dsp:cNvPr id="0" name=""/>
        <dsp:cNvSpPr/>
      </dsp:nvSpPr>
      <dsp:spPr>
        <a:xfrm>
          <a:off x="930942" y="1659446"/>
          <a:ext cx="9289163" cy="474153"/>
        </a:xfrm>
        <a:prstGeom prst="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6359" tIns="60960" rIns="60960" bIns="60960" numCol="1" spcCol="1270" anchor="ctr" anchorCtr="0">
          <a:noAutofit/>
        </a:bodyPr>
        <a:lstStyle/>
        <a:p>
          <a:pPr marL="0" lvl="0" indent="0" algn="l" defTabSz="1066800">
            <a:lnSpc>
              <a:spcPct val="90000"/>
            </a:lnSpc>
            <a:spcBef>
              <a:spcPct val="0"/>
            </a:spcBef>
            <a:spcAft>
              <a:spcPct val="35000"/>
            </a:spcAft>
            <a:buNone/>
          </a:pPr>
          <a:r>
            <a:rPr lang="nl-NL" sz="2400" kern="1200" dirty="0"/>
            <a:t>6 maanden		Katoenen T-shirt</a:t>
          </a:r>
        </a:p>
      </dsp:txBody>
      <dsp:txXfrm>
        <a:off x="930942" y="1659446"/>
        <a:ext cx="9289163" cy="474153"/>
      </dsp:txXfrm>
    </dsp:sp>
    <dsp:sp modelId="{4A001A36-0364-421C-A892-7A44A8F4547A}">
      <dsp:nvSpPr>
        <dsp:cNvPr id="0" name=""/>
        <dsp:cNvSpPr/>
      </dsp:nvSpPr>
      <dsp:spPr>
        <a:xfrm>
          <a:off x="634596" y="1600177"/>
          <a:ext cx="592691" cy="592691"/>
        </a:xfrm>
        <a:prstGeom prst="ellipse">
          <a:avLst/>
        </a:prstGeom>
        <a:solidFill>
          <a:schemeClr val="lt1">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002FAF-3D9E-46C0-BB11-0B966BB95C3B}">
      <dsp:nvSpPr>
        <dsp:cNvPr id="0" name=""/>
        <dsp:cNvSpPr/>
      </dsp:nvSpPr>
      <dsp:spPr>
        <a:xfrm>
          <a:off x="930942" y="2370136"/>
          <a:ext cx="9289163" cy="474153"/>
        </a:xfrm>
        <a:prstGeom prst="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6359" tIns="60960" rIns="60960" bIns="60960" numCol="1" spcCol="1270" anchor="ctr" anchorCtr="0">
          <a:noAutofit/>
        </a:bodyPr>
        <a:lstStyle/>
        <a:p>
          <a:pPr marL="0" lvl="0" indent="0" algn="l" defTabSz="1066800">
            <a:lnSpc>
              <a:spcPct val="90000"/>
            </a:lnSpc>
            <a:spcBef>
              <a:spcPct val="0"/>
            </a:spcBef>
            <a:spcAft>
              <a:spcPct val="35000"/>
            </a:spcAft>
            <a:buNone/>
          </a:pPr>
          <a:r>
            <a:rPr lang="nl-NL" sz="2400" kern="1200" dirty="0"/>
            <a:t>1-5 jaar			Wollen sokken</a:t>
          </a:r>
        </a:p>
      </dsp:txBody>
      <dsp:txXfrm>
        <a:off x="930942" y="2370136"/>
        <a:ext cx="9289163" cy="474153"/>
      </dsp:txXfrm>
    </dsp:sp>
    <dsp:sp modelId="{2A59E940-7ABE-4885-B77C-40DFDA573DF2}">
      <dsp:nvSpPr>
        <dsp:cNvPr id="0" name=""/>
        <dsp:cNvSpPr/>
      </dsp:nvSpPr>
      <dsp:spPr>
        <a:xfrm>
          <a:off x="634596" y="2310867"/>
          <a:ext cx="592691" cy="592691"/>
        </a:xfrm>
        <a:prstGeom prst="ellipse">
          <a:avLst/>
        </a:prstGeom>
        <a:solidFill>
          <a:schemeClr val="lt1">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E2E507-7A76-4197-A76C-FD36DA5379A0}">
      <dsp:nvSpPr>
        <dsp:cNvPr id="0" name=""/>
        <dsp:cNvSpPr/>
      </dsp:nvSpPr>
      <dsp:spPr>
        <a:xfrm>
          <a:off x="752594" y="3081276"/>
          <a:ext cx="9467511" cy="474153"/>
        </a:xfrm>
        <a:prstGeom prst="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6359" tIns="60960" rIns="60960" bIns="60960" numCol="1" spcCol="1270" anchor="ctr" anchorCtr="0">
          <a:noAutofit/>
        </a:bodyPr>
        <a:lstStyle/>
        <a:p>
          <a:pPr marL="0" lvl="0" indent="0" algn="l" defTabSz="1066800">
            <a:lnSpc>
              <a:spcPct val="90000"/>
            </a:lnSpc>
            <a:spcBef>
              <a:spcPct val="0"/>
            </a:spcBef>
            <a:spcAft>
              <a:spcPct val="35000"/>
            </a:spcAft>
            <a:buNone/>
          </a:pPr>
          <a:r>
            <a:rPr lang="nl-NL" sz="2400" kern="1200" dirty="0"/>
            <a:t>25-40 jaar		Leren Schoenen</a:t>
          </a:r>
        </a:p>
      </dsp:txBody>
      <dsp:txXfrm>
        <a:off x="752594" y="3081276"/>
        <a:ext cx="9467511" cy="474153"/>
      </dsp:txXfrm>
    </dsp:sp>
    <dsp:sp modelId="{803E1A11-6EA2-4C43-A11F-62AE4EA62D4C}">
      <dsp:nvSpPr>
        <dsp:cNvPr id="0" name=""/>
        <dsp:cNvSpPr/>
      </dsp:nvSpPr>
      <dsp:spPr>
        <a:xfrm>
          <a:off x="456248" y="3022007"/>
          <a:ext cx="592691" cy="592691"/>
        </a:xfrm>
        <a:prstGeom prst="ellipse">
          <a:avLst/>
        </a:prstGeom>
        <a:solidFill>
          <a:schemeClr val="lt1">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808723B-9CA0-44FD-BD74-AF6E6034CF4D}">
      <dsp:nvSpPr>
        <dsp:cNvPr id="0" name=""/>
        <dsp:cNvSpPr/>
      </dsp:nvSpPr>
      <dsp:spPr>
        <a:xfrm>
          <a:off x="362570" y="3792416"/>
          <a:ext cx="9857535" cy="474153"/>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6359" tIns="60960" rIns="60960" bIns="60960" numCol="1" spcCol="1270" anchor="ctr" anchorCtr="0">
          <a:noAutofit/>
        </a:bodyPr>
        <a:lstStyle/>
        <a:p>
          <a:pPr marL="0" lvl="0" indent="0" algn="l" defTabSz="1066800">
            <a:lnSpc>
              <a:spcPct val="90000"/>
            </a:lnSpc>
            <a:spcBef>
              <a:spcPct val="0"/>
            </a:spcBef>
            <a:spcAft>
              <a:spcPct val="35000"/>
            </a:spcAft>
            <a:buNone/>
          </a:pPr>
          <a:r>
            <a:rPr lang="nl-NL" sz="2400" kern="1200" dirty="0"/>
            <a:t>30-40 jaar		Nylon Textiel</a:t>
          </a:r>
        </a:p>
      </dsp:txBody>
      <dsp:txXfrm>
        <a:off x="362570" y="3792416"/>
        <a:ext cx="9857535" cy="474153"/>
      </dsp:txXfrm>
    </dsp:sp>
    <dsp:sp modelId="{0CBC7306-549D-4184-936E-A8532365F9EC}">
      <dsp:nvSpPr>
        <dsp:cNvPr id="0" name=""/>
        <dsp:cNvSpPr/>
      </dsp:nvSpPr>
      <dsp:spPr>
        <a:xfrm>
          <a:off x="66224" y="3733147"/>
          <a:ext cx="592691" cy="592691"/>
        </a:xfrm>
        <a:prstGeom prst="ellipse">
          <a:avLst/>
        </a:prstGeom>
        <a:solidFill>
          <a:schemeClr val="lt1">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17F818-1051-4E23-95C9-6CA1B797E5B9}">
      <dsp:nvSpPr>
        <dsp:cNvPr id="0" name=""/>
        <dsp:cNvSpPr/>
      </dsp:nvSpPr>
      <dsp:spPr>
        <a:xfrm>
          <a:off x="-5091846" y="-780042"/>
          <a:ext cx="6063822" cy="6063822"/>
        </a:xfrm>
        <a:prstGeom prst="blockArc">
          <a:avLst>
            <a:gd name="adj1" fmla="val 18900000"/>
            <a:gd name="adj2" fmla="val 2700000"/>
            <a:gd name="adj3" fmla="val 356"/>
          </a:avLst>
        </a:pr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E7400B-4646-4697-8A1E-A119E42325EC}">
      <dsp:nvSpPr>
        <dsp:cNvPr id="0" name=""/>
        <dsp:cNvSpPr/>
      </dsp:nvSpPr>
      <dsp:spPr>
        <a:xfrm>
          <a:off x="425172" y="281393"/>
          <a:ext cx="9794933" cy="563147"/>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6998" tIns="73660" rIns="73660" bIns="73660" numCol="1" spcCol="1270" anchor="ctr" anchorCtr="0">
          <a:noAutofit/>
        </a:bodyPr>
        <a:lstStyle/>
        <a:p>
          <a:pPr marL="0" lvl="0" indent="0" algn="l" defTabSz="1289050">
            <a:lnSpc>
              <a:spcPct val="90000"/>
            </a:lnSpc>
            <a:spcBef>
              <a:spcPct val="0"/>
            </a:spcBef>
            <a:spcAft>
              <a:spcPct val="35000"/>
            </a:spcAft>
            <a:buNone/>
          </a:pPr>
          <a:r>
            <a:rPr lang="nl-NL" sz="2900" kern="1200" dirty="0"/>
            <a:t>50-100 jaar		Conservenblikken</a:t>
          </a:r>
        </a:p>
      </dsp:txBody>
      <dsp:txXfrm>
        <a:off x="425172" y="281393"/>
        <a:ext cx="9794933" cy="563147"/>
      </dsp:txXfrm>
    </dsp:sp>
    <dsp:sp modelId="{55B1294F-9B5C-45AB-BA99-C93C43A68ED5}">
      <dsp:nvSpPr>
        <dsp:cNvPr id="0" name=""/>
        <dsp:cNvSpPr/>
      </dsp:nvSpPr>
      <dsp:spPr>
        <a:xfrm>
          <a:off x="73205" y="211000"/>
          <a:ext cx="703934" cy="703934"/>
        </a:xfrm>
        <a:prstGeom prst="ellipse">
          <a:avLst/>
        </a:prstGeom>
        <a:solidFill>
          <a:schemeClr val="lt1">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0E189C0-A2F0-4051-98FC-B19AE8A68B91}">
      <dsp:nvSpPr>
        <dsp:cNvPr id="0" name=""/>
        <dsp:cNvSpPr/>
      </dsp:nvSpPr>
      <dsp:spPr>
        <a:xfrm>
          <a:off x="828707" y="1125844"/>
          <a:ext cx="9391398" cy="563147"/>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6998" tIns="73660" rIns="73660" bIns="73660" numCol="1" spcCol="1270" anchor="ctr" anchorCtr="0">
          <a:noAutofit/>
        </a:bodyPr>
        <a:lstStyle/>
        <a:p>
          <a:pPr marL="0" lvl="0" indent="0" algn="l" defTabSz="1289050">
            <a:lnSpc>
              <a:spcPct val="90000"/>
            </a:lnSpc>
            <a:spcBef>
              <a:spcPct val="0"/>
            </a:spcBef>
            <a:spcAft>
              <a:spcPct val="35000"/>
            </a:spcAft>
            <a:buNone/>
          </a:pPr>
          <a:r>
            <a:rPr lang="nl-NL" sz="2900" kern="1200" dirty="0"/>
            <a:t>80-100 jaar		Aluminium blikken</a:t>
          </a:r>
        </a:p>
      </dsp:txBody>
      <dsp:txXfrm>
        <a:off x="828707" y="1125844"/>
        <a:ext cx="9391398" cy="563147"/>
      </dsp:txXfrm>
    </dsp:sp>
    <dsp:sp modelId="{2B9D9F45-D60E-49AA-A9BC-69A43DD17696}">
      <dsp:nvSpPr>
        <dsp:cNvPr id="0" name=""/>
        <dsp:cNvSpPr/>
      </dsp:nvSpPr>
      <dsp:spPr>
        <a:xfrm>
          <a:off x="476740" y="1055450"/>
          <a:ext cx="703934" cy="703934"/>
        </a:xfrm>
        <a:prstGeom prst="ellipse">
          <a:avLst/>
        </a:prstGeom>
        <a:solidFill>
          <a:schemeClr val="lt1">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2E20555-C4ED-467C-8EA1-93FF399B14ED}">
      <dsp:nvSpPr>
        <dsp:cNvPr id="0" name=""/>
        <dsp:cNvSpPr/>
      </dsp:nvSpPr>
      <dsp:spPr>
        <a:xfrm>
          <a:off x="952560" y="1970294"/>
          <a:ext cx="9267546" cy="563147"/>
        </a:xfrm>
        <a:prstGeom prst="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6998" tIns="73660" rIns="73660" bIns="73660" numCol="1" spcCol="1270" anchor="ctr" anchorCtr="0">
          <a:noAutofit/>
        </a:bodyPr>
        <a:lstStyle/>
        <a:p>
          <a:pPr marL="0" lvl="0" indent="0" algn="l" defTabSz="1289050">
            <a:lnSpc>
              <a:spcPct val="90000"/>
            </a:lnSpc>
            <a:spcBef>
              <a:spcPct val="0"/>
            </a:spcBef>
            <a:spcAft>
              <a:spcPct val="35000"/>
            </a:spcAft>
            <a:buNone/>
          </a:pPr>
          <a:r>
            <a:rPr lang="nl-NL" sz="2900" kern="1200" dirty="0"/>
            <a:t>500 jaar tot nooit	Piepschuim beker</a:t>
          </a:r>
        </a:p>
      </dsp:txBody>
      <dsp:txXfrm>
        <a:off x="952560" y="1970294"/>
        <a:ext cx="9267546" cy="563147"/>
      </dsp:txXfrm>
    </dsp:sp>
    <dsp:sp modelId="{4A001A36-0364-421C-A892-7A44A8F4547A}">
      <dsp:nvSpPr>
        <dsp:cNvPr id="0" name=""/>
        <dsp:cNvSpPr/>
      </dsp:nvSpPr>
      <dsp:spPr>
        <a:xfrm>
          <a:off x="600593" y="1899901"/>
          <a:ext cx="703934" cy="703934"/>
        </a:xfrm>
        <a:prstGeom prst="ellipse">
          <a:avLst/>
        </a:prstGeom>
        <a:solidFill>
          <a:schemeClr val="lt1">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D06C45-60FD-4D8A-93D8-3471B303834D}">
      <dsp:nvSpPr>
        <dsp:cNvPr id="0" name=""/>
        <dsp:cNvSpPr/>
      </dsp:nvSpPr>
      <dsp:spPr>
        <a:xfrm>
          <a:off x="828707" y="2814745"/>
          <a:ext cx="9391398" cy="563147"/>
        </a:xfrm>
        <a:prstGeom prst="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6998" tIns="73660" rIns="73660" bIns="73660" numCol="1" spcCol="1270" anchor="ctr" anchorCtr="0">
          <a:noAutofit/>
        </a:bodyPr>
        <a:lstStyle/>
        <a:p>
          <a:pPr marL="0" lvl="0" indent="0" algn="l" defTabSz="1289050">
            <a:lnSpc>
              <a:spcPct val="90000"/>
            </a:lnSpc>
            <a:spcBef>
              <a:spcPct val="0"/>
            </a:spcBef>
            <a:spcAft>
              <a:spcPct val="35000"/>
            </a:spcAft>
            <a:buNone/>
          </a:pPr>
          <a:r>
            <a:rPr lang="nl-NL" sz="2900" kern="1200" dirty="0"/>
            <a:t>500 jaar tot nooit	Plastic tassen</a:t>
          </a:r>
        </a:p>
      </dsp:txBody>
      <dsp:txXfrm>
        <a:off x="828707" y="2814745"/>
        <a:ext cx="9391398" cy="563147"/>
      </dsp:txXfrm>
    </dsp:sp>
    <dsp:sp modelId="{803E1A11-6EA2-4C43-A11F-62AE4EA62D4C}">
      <dsp:nvSpPr>
        <dsp:cNvPr id="0" name=""/>
        <dsp:cNvSpPr/>
      </dsp:nvSpPr>
      <dsp:spPr>
        <a:xfrm>
          <a:off x="476740" y="2744352"/>
          <a:ext cx="703934" cy="703934"/>
        </a:xfrm>
        <a:prstGeom prst="ellipse">
          <a:avLst/>
        </a:prstGeom>
        <a:solidFill>
          <a:schemeClr val="lt1">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9B7807-101F-4C5D-A2E9-7DF8C6D4CEB1}">
      <dsp:nvSpPr>
        <dsp:cNvPr id="0" name=""/>
        <dsp:cNvSpPr/>
      </dsp:nvSpPr>
      <dsp:spPr>
        <a:xfrm>
          <a:off x="425172" y="3659196"/>
          <a:ext cx="9794933" cy="563147"/>
        </a:xfrm>
        <a:prstGeom prst="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6998" tIns="73660" rIns="73660" bIns="73660" numCol="1" spcCol="1270" anchor="ctr" anchorCtr="0">
          <a:noAutofit/>
        </a:bodyPr>
        <a:lstStyle/>
        <a:p>
          <a:pPr marL="0" lvl="0" indent="0" algn="l" defTabSz="1289050">
            <a:lnSpc>
              <a:spcPct val="90000"/>
            </a:lnSpc>
            <a:spcBef>
              <a:spcPct val="0"/>
            </a:spcBef>
            <a:spcAft>
              <a:spcPct val="35000"/>
            </a:spcAft>
            <a:buNone/>
          </a:pPr>
          <a:r>
            <a:rPr lang="nl-NL" sz="2900" kern="1200" dirty="0"/>
            <a:t>1 miljoen jaar		Glazen flessen</a:t>
          </a:r>
        </a:p>
      </dsp:txBody>
      <dsp:txXfrm>
        <a:off x="425172" y="3659196"/>
        <a:ext cx="9794933" cy="563147"/>
      </dsp:txXfrm>
    </dsp:sp>
    <dsp:sp modelId="{0CBC7306-549D-4184-936E-A8532365F9EC}">
      <dsp:nvSpPr>
        <dsp:cNvPr id="0" name=""/>
        <dsp:cNvSpPr/>
      </dsp:nvSpPr>
      <dsp:spPr>
        <a:xfrm>
          <a:off x="73205" y="3588802"/>
          <a:ext cx="703934" cy="703934"/>
        </a:xfrm>
        <a:prstGeom prst="ellipse">
          <a:avLst/>
        </a:prstGeom>
        <a:solidFill>
          <a:schemeClr val="lt1">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84870" cy="501095"/>
          </a:xfrm>
          <a:prstGeom prst="rect">
            <a:avLst/>
          </a:prstGeom>
        </p:spPr>
        <p:txBody>
          <a:bodyPr vert="horz" lIns="93168" tIns="46584" rIns="93168" bIns="46584" rtlCol="0"/>
          <a:lstStyle>
            <a:lvl1pPr algn="l" rtl="0">
              <a:defRPr sz="1200"/>
            </a:lvl1pPr>
          </a:lstStyle>
          <a:p>
            <a:pPr rtl="0"/>
            <a:endParaRPr lang="nl-NL" dirty="0"/>
          </a:p>
        </p:txBody>
      </p:sp>
      <p:sp>
        <p:nvSpPr>
          <p:cNvPr id="3" name="Tijdelijke aanduiding voor datum 2"/>
          <p:cNvSpPr>
            <a:spLocks noGrp="1"/>
          </p:cNvSpPr>
          <p:nvPr>
            <p:ph type="dt" sz="quarter" idx="1"/>
          </p:nvPr>
        </p:nvSpPr>
        <p:spPr>
          <a:xfrm>
            <a:off x="3901699" y="0"/>
            <a:ext cx="2984870" cy="501095"/>
          </a:xfrm>
          <a:prstGeom prst="rect">
            <a:avLst/>
          </a:prstGeom>
        </p:spPr>
        <p:txBody>
          <a:bodyPr vert="horz" lIns="93168" tIns="46584" rIns="93168" bIns="46584" rtlCol="0"/>
          <a:lstStyle>
            <a:lvl1pPr algn="l" rtl="0">
              <a:defRPr sz="1200"/>
            </a:lvl1pPr>
          </a:lstStyle>
          <a:p>
            <a:pPr algn="r" rtl="0"/>
            <a:fld id="{7B30F61D-0286-4559-81F9-35F09C0BC9ED}" type="datetime1">
              <a:rPr lang="nl-NL" smtClean="0"/>
              <a:pPr algn="r" rtl="0"/>
              <a:t>1-11-2022</a:t>
            </a:fld>
            <a:endParaRPr lang="nl-NL" dirty="0"/>
          </a:p>
        </p:txBody>
      </p:sp>
      <p:sp>
        <p:nvSpPr>
          <p:cNvPr id="4" name="Tijdelijke aanduiding voor voettekst 3"/>
          <p:cNvSpPr>
            <a:spLocks noGrp="1"/>
          </p:cNvSpPr>
          <p:nvPr>
            <p:ph type="ftr" sz="quarter" idx="2"/>
          </p:nvPr>
        </p:nvSpPr>
        <p:spPr>
          <a:xfrm>
            <a:off x="0" y="9519054"/>
            <a:ext cx="2984870" cy="501095"/>
          </a:xfrm>
          <a:prstGeom prst="rect">
            <a:avLst/>
          </a:prstGeom>
        </p:spPr>
        <p:txBody>
          <a:bodyPr vert="horz" lIns="93168" tIns="46584" rIns="93168" bIns="46584" rtlCol="0" anchor="b"/>
          <a:lstStyle>
            <a:lvl1pPr algn="l" rtl="0">
              <a:defRPr sz="1200"/>
            </a:lvl1pPr>
          </a:lstStyle>
          <a:p>
            <a:pPr rtl="0"/>
            <a:endParaRPr lang="nl-NL" dirty="0"/>
          </a:p>
        </p:txBody>
      </p:sp>
      <p:sp>
        <p:nvSpPr>
          <p:cNvPr id="5" name="Tijdelijke aanduiding voor dianummer 4"/>
          <p:cNvSpPr>
            <a:spLocks noGrp="1"/>
          </p:cNvSpPr>
          <p:nvPr>
            <p:ph type="sldNum" sz="quarter" idx="3"/>
          </p:nvPr>
        </p:nvSpPr>
        <p:spPr>
          <a:xfrm>
            <a:off x="3901699" y="9519054"/>
            <a:ext cx="2984870" cy="501095"/>
          </a:xfrm>
          <a:prstGeom prst="rect">
            <a:avLst/>
          </a:prstGeom>
        </p:spPr>
        <p:txBody>
          <a:bodyPr vert="horz" lIns="93168" tIns="46584" rIns="93168" bIns="46584" rtlCol="0" anchor="b"/>
          <a:lstStyle>
            <a:lvl1pPr algn="l" rtl="0">
              <a:defRPr sz="1200"/>
            </a:lvl1pPr>
          </a:lstStyle>
          <a:p>
            <a:pPr algn="r" rtl="0"/>
            <a:fld id="{9C567D4A-04CB-4EDF-8FB1-342A02FC8EC5}" type="slidenum">
              <a:rPr lang="nl-NL" smtClean="0"/>
              <a:pPr algn="r" rtl="0"/>
              <a:t>‹nr.›</a:t>
            </a:fld>
            <a:endParaRPr lang="nl-NL" dirty="0"/>
          </a:p>
        </p:txBody>
      </p:sp>
    </p:spTree>
    <p:extLst>
      <p:ext uri="{BB962C8B-B14F-4D97-AF65-F5344CB8AC3E}">
        <p14:creationId xmlns:p14="http://schemas.microsoft.com/office/powerpoint/2010/main" val="15801253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84870" cy="501095"/>
          </a:xfrm>
          <a:prstGeom prst="rect">
            <a:avLst/>
          </a:prstGeom>
        </p:spPr>
        <p:txBody>
          <a:bodyPr vert="horz" lIns="93168" tIns="46584" rIns="93168" bIns="46584" rtlCol="0"/>
          <a:lstStyle>
            <a:lvl1pPr algn="l" rtl="0">
              <a:defRPr sz="1200"/>
            </a:lvl1pPr>
          </a:lstStyle>
          <a:p>
            <a:pPr rtl="0"/>
            <a:endParaRPr lang="nl-NL" dirty="0"/>
          </a:p>
        </p:txBody>
      </p:sp>
      <p:sp>
        <p:nvSpPr>
          <p:cNvPr id="3" name="Tijdelijke aanduiding voor datum 2"/>
          <p:cNvSpPr>
            <a:spLocks noGrp="1"/>
          </p:cNvSpPr>
          <p:nvPr>
            <p:ph type="dt" idx="1"/>
          </p:nvPr>
        </p:nvSpPr>
        <p:spPr>
          <a:xfrm>
            <a:off x="3901699" y="0"/>
            <a:ext cx="2984870" cy="501095"/>
          </a:xfrm>
          <a:prstGeom prst="rect">
            <a:avLst/>
          </a:prstGeom>
        </p:spPr>
        <p:txBody>
          <a:bodyPr vert="horz" lIns="93168" tIns="46584" rIns="93168" bIns="46584" rtlCol="0"/>
          <a:lstStyle>
            <a:lvl1pPr algn="l" rtl="0">
              <a:defRPr sz="1200"/>
            </a:lvl1pPr>
          </a:lstStyle>
          <a:p>
            <a:pPr algn="r"/>
            <a:fld id="{C3C7FA88-12B4-4801-8068-DD3BE735E3A6}" type="datetime1">
              <a:rPr lang="nl-NL" smtClean="0"/>
              <a:pPr algn="r"/>
              <a:t>1-11-2022</a:t>
            </a:fld>
            <a:endParaRPr lang="nl-NL" dirty="0"/>
          </a:p>
        </p:txBody>
      </p:sp>
      <p:sp>
        <p:nvSpPr>
          <p:cNvPr id="4" name="Tijdelijke aanduiding voor dia-afbeelding 3"/>
          <p:cNvSpPr>
            <a:spLocks noGrp="1" noRot="1" noChangeAspect="1"/>
          </p:cNvSpPr>
          <p:nvPr>
            <p:ph type="sldImg" idx="2"/>
          </p:nvPr>
        </p:nvSpPr>
        <p:spPr>
          <a:xfrm>
            <a:off x="104775" y="752475"/>
            <a:ext cx="6678613" cy="3757613"/>
          </a:xfrm>
          <a:prstGeom prst="rect">
            <a:avLst/>
          </a:prstGeom>
          <a:noFill/>
          <a:ln w="12700">
            <a:solidFill>
              <a:prstClr val="black"/>
            </a:solidFill>
          </a:ln>
        </p:spPr>
        <p:txBody>
          <a:bodyPr vert="horz" lIns="93168" tIns="46584" rIns="93168" bIns="46584" rtlCol="0" anchor="ctr"/>
          <a:lstStyle/>
          <a:p>
            <a:pPr rtl="0"/>
            <a:endParaRPr lang="nl-NL" dirty="0"/>
          </a:p>
        </p:txBody>
      </p:sp>
      <p:sp>
        <p:nvSpPr>
          <p:cNvPr id="5" name="Tijdelijke aanduiding voor notities 4"/>
          <p:cNvSpPr>
            <a:spLocks noGrp="1"/>
          </p:cNvSpPr>
          <p:nvPr>
            <p:ph type="body" sz="quarter" idx="3"/>
          </p:nvPr>
        </p:nvSpPr>
        <p:spPr>
          <a:xfrm>
            <a:off x="688817" y="4760398"/>
            <a:ext cx="5510530" cy="4509849"/>
          </a:xfrm>
          <a:prstGeom prst="rect">
            <a:avLst/>
          </a:prstGeom>
        </p:spPr>
        <p:txBody>
          <a:bodyPr vert="horz" lIns="93168" tIns="46584" rIns="93168" bIns="46584" rtlCol="0"/>
          <a:lstStyle/>
          <a:p>
            <a:pPr lvl="0" rtl="0"/>
            <a:r>
              <a:rPr lang="nl-NL" dirty="0"/>
              <a:t>Klik om de tekststijlen van het model te bewerken</a:t>
            </a:r>
          </a:p>
          <a:p>
            <a:pPr lvl="1" rtl="0"/>
            <a:r>
              <a:rPr lang="nl-NL" dirty="0"/>
              <a:t>Tweede niveau</a:t>
            </a:r>
          </a:p>
          <a:p>
            <a:pPr lvl="2" rtl="0"/>
            <a:r>
              <a:rPr lang="nl-NL" dirty="0"/>
              <a:t>Derde niveau</a:t>
            </a:r>
          </a:p>
          <a:p>
            <a:pPr lvl="3" rtl="0"/>
            <a:r>
              <a:rPr lang="nl-NL" dirty="0"/>
              <a:t>Vierde niveau</a:t>
            </a:r>
          </a:p>
          <a:p>
            <a:pPr lvl="4" rtl="0"/>
            <a:r>
              <a:rPr lang="nl-NL" dirty="0"/>
              <a:t>Vijfde niveau</a:t>
            </a:r>
          </a:p>
        </p:txBody>
      </p:sp>
      <p:sp>
        <p:nvSpPr>
          <p:cNvPr id="6" name="Tijdelijke aanduiding voor voettekst 5"/>
          <p:cNvSpPr>
            <a:spLocks noGrp="1"/>
          </p:cNvSpPr>
          <p:nvPr>
            <p:ph type="ftr" sz="quarter" idx="4"/>
          </p:nvPr>
        </p:nvSpPr>
        <p:spPr>
          <a:xfrm>
            <a:off x="0" y="9519054"/>
            <a:ext cx="2984870" cy="501095"/>
          </a:xfrm>
          <a:prstGeom prst="rect">
            <a:avLst/>
          </a:prstGeom>
        </p:spPr>
        <p:txBody>
          <a:bodyPr vert="horz" lIns="93168" tIns="46584" rIns="93168" bIns="46584" rtlCol="0" anchor="b"/>
          <a:lstStyle>
            <a:lvl1pPr algn="l" rtl="0">
              <a:defRPr sz="1200"/>
            </a:lvl1pPr>
          </a:lstStyle>
          <a:p>
            <a:pPr rtl="0"/>
            <a:endParaRPr lang="nl-NL" dirty="0"/>
          </a:p>
        </p:txBody>
      </p:sp>
      <p:sp>
        <p:nvSpPr>
          <p:cNvPr id="7" name="Tijdelijke aanduiding voor dianummer 6"/>
          <p:cNvSpPr>
            <a:spLocks noGrp="1"/>
          </p:cNvSpPr>
          <p:nvPr>
            <p:ph type="sldNum" sz="quarter" idx="5"/>
          </p:nvPr>
        </p:nvSpPr>
        <p:spPr>
          <a:xfrm>
            <a:off x="3901699" y="9519054"/>
            <a:ext cx="2984870" cy="501095"/>
          </a:xfrm>
          <a:prstGeom prst="rect">
            <a:avLst/>
          </a:prstGeom>
        </p:spPr>
        <p:txBody>
          <a:bodyPr vert="horz" lIns="93168" tIns="46584" rIns="93168" bIns="46584" rtlCol="0" anchor="b"/>
          <a:lstStyle>
            <a:lvl1pPr algn="l" rtl="0">
              <a:defRPr sz="1200"/>
            </a:lvl1pPr>
          </a:lstStyle>
          <a:p>
            <a:pPr algn="r"/>
            <a:fld id="{2E61351F-DBB1-4664-ADA9-83BC7CB8848D}" type="slidenum">
              <a:rPr lang="nl-NL" smtClean="0"/>
              <a:pPr algn="r"/>
              <a:t>‹nr.›</a:t>
            </a:fld>
            <a:endParaRPr lang="nl-NL" dirty="0"/>
          </a:p>
        </p:txBody>
      </p:sp>
    </p:spTree>
    <p:extLst>
      <p:ext uri="{BB962C8B-B14F-4D97-AF65-F5344CB8AC3E}">
        <p14:creationId xmlns:p14="http://schemas.microsoft.com/office/powerpoint/2010/main" val="364236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noProof="0" dirty="0"/>
          </a:p>
        </p:txBody>
      </p:sp>
      <p:sp>
        <p:nvSpPr>
          <p:cNvPr id="4" name="Tijdelijke aanduiding voor dianummer 3"/>
          <p:cNvSpPr>
            <a:spLocks noGrp="1"/>
          </p:cNvSpPr>
          <p:nvPr>
            <p:ph type="sldNum" sz="quarter" idx="10"/>
          </p:nvPr>
        </p:nvSpPr>
        <p:spPr/>
        <p:txBody>
          <a:bodyPr/>
          <a:lstStyle/>
          <a:p>
            <a:pPr algn="r" rtl="0"/>
            <a:fld id="{2E61351F-DBB1-4664-ADA9-83BC7CB8848D}" type="slidenum">
              <a:rPr lang="nl-NL" smtClean="0"/>
              <a:pPr algn="r" rtl="0"/>
              <a:t>1</a:t>
            </a:fld>
            <a:endParaRPr lang="nl-NL" dirty="0"/>
          </a:p>
        </p:txBody>
      </p:sp>
    </p:spTree>
    <p:extLst>
      <p:ext uri="{BB962C8B-B14F-4D97-AF65-F5344CB8AC3E}">
        <p14:creationId xmlns:p14="http://schemas.microsoft.com/office/powerpoint/2010/main" val="9199577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2128667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smtClean="0">
                <a:ln>
                  <a:noFill/>
                </a:ln>
                <a:solidFill>
                  <a:srgbClr val="164B4F"/>
                </a:solidFill>
                <a:effectLst/>
                <a:uLnTx/>
                <a:uFillTx/>
                <a:latin typeface="Euphem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354036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dirty="0"/>
          </a:p>
        </p:txBody>
      </p:sp>
      <p:sp>
        <p:nvSpPr>
          <p:cNvPr id="4" name="Tijdelijke aanduiding voor dianummer 3"/>
          <p:cNvSpPr>
            <a:spLocks noGrp="1"/>
          </p:cNvSpPr>
          <p:nvPr>
            <p:ph type="sldNum" sz="quarter" idx="10"/>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E86C1AB1-D682-4F2C-8579-D9DF0DCC073A}"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nl-NL"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90473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6C1AB1-D682-4F2C-8579-D9DF0DCC073A}"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NL"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4411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6C1AB1-D682-4F2C-8579-D9DF0DCC073A}"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nl-NL"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58989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6C1AB1-D682-4F2C-8579-D9DF0DCC073A}"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nl-NL"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49954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6C1AB1-D682-4F2C-8579-D9DF0DCC073A}"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nl-NL"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571547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6C1AB1-D682-4F2C-8579-D9DF0DCC073A}"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nl-NL"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250524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6C1AB1-D682-4F2C-8579-D9DF0DCC073A}"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nl-NL"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61899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6C1AB1-D682-4F2C-8579-D9DF0DCC073A}"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nl-NL"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4460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noProof="0" dirty="0"/>
          </a:p>
        </p:txBody>
      </p:sp>
      <p:sp>
        <p:nvSpPr>
          <p:cNvPr id="4" name="Tijdelijke aanduiding voor dianummer 3"/>
          <p:cNvSpPr>
            <a:spLocks noGrp="1"/>
          </p:cNvSpPr>
          <p:nvPr>
            <p:ph type="sldNum" sz="quarter" idx="10"/>
          </p:nvPr>
        </p:nvSpPr>
        <p:spPr/>
        <p:txBody>
          <a:bodyPr/>
          <a:lstStyle/>
          <a:p>
            <a:pPr algn="r" rtl="0"/>
            <a:fld id="{2E61351F-DBB1-4664-ADA9-83BC7CB8848D}" type="slidenum">
              <a:rPr lang="nl-NL" smtClean="0"/>
              <a:pPr algn="r" rtl="0"/>
              <a:t>2</a:t>
            </a:fld>
            <a:endParaRPr lang="nl-NL" dirty="0"/>
          </a:p>
        </p:txBody>
      </p:sp>
    </p:spTree>
    <p:extLst>
      <p:ext uri="{BB962C8B-B14F-4D97-AF65-F5344CB8AC3E}">
        <p14:creationId xmlns:p14="http://schemas.microsoft.com/office/powerpoint/2010/main" val="4196551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31682"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a:ln>
                  <a:noFill/>
                </a:ln>
                <a:solidFill>
                  <a:srgbClr val="164B4F"/>
                </a:solidFill>
                <a:effectLst/>
                <a:uLnTx/>
                <a:uFillTx/>
                <a:latin typeface="Euphemia"/>
                <a:ea typeface="+mn-ea"/>
                <a:cs typeface="+mn-cs"/>
              </a:rPr>
              <a:pPr marL="0" marR="0" lvl="0" indent="0" algn="r" defTabSz="931682"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2792301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31682"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a:ln>
                  <a:noFill/>
                </a:ln>
                <a:solidFill>
                  <a:srgbClr val="164B4F"/>
                </a:solidFill>
                <a:effectLst/>
                <a:uLnTx/>
                <a:uFillTx/>
                <a:latin typeface="Euphemia"/>
                <a:ea typeface="+mn-ea"/>
                <a:cs typeface="+mn-cs"/>
              </a:rPr>
              <a:pPr marL="0" marR="0" lvl="0" indent="0" algn="r" defTabSz="931682"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2644027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31682"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a:ln>
                  <a:noFill/>
                </a:ln>
                <a:solidFill>
                  <a:srgbClr val="164B4F"/>
                </a:solidFill>
                <a:effectLst/>
                <a:uLnTx/>
                <a:uFillTx/>
                <a:latin typeface="Euphemia"/>
                <a:ea typeface="+mn-ea"/>
                <a:cs typeface="+mn-cs"/>
              </a:rPr>
              <a:pPr marL="0" marR="0" lvl="0" indent="0" algn="r" defTabSz="931682"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2546642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31682"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a:ln>
                  <a:noFill/>
                </a:ln>
                <a:solidFill>
                  <a:srgbClr val="164B4F"/>
                </a:solidFill>
                <a:effectLst/>
                <a:uLnTx/>
                <a:uFillTx/>
                <a:latin typeface="Euphemia"/>
                <a:ea typeface="+mn-ea"/>
                <a:cs typeface="+mn-cs"/>
              </a:rPr>
              <a:pPr marL="0" marR="0" lvl="0" indent="0" algn="r" defTabSz="931682"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3254793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dirty="0"/>
              <a:t>Jaarlijks</a:t>
            </a:r>
            <a:r>
              <a:rPr lang="nl-NL" baseline="0" dirty="0"/>
              <a:t> komt ongeveer acht miljoen ton plastic in zee terecht.</a:t>
            </a:r>
          </a:p>
          <a:p>
            <a:pPr marL="171450" indent="-171450">
              <a:buFontTx/>
              <a:buChar char="-"/>
            </a:pPr>
            <a:r>
              <a:rPr lang="nl-NL" baseline="0" dirty="0"/>
              <a:t>Het zwerfafval in zee is verantwoordelijk voor de dood van ongeveer 100.000 zeezoogdieren per jaar.</a:t>
            </a:r>
          </a:p>
          <a:p>
            <a:pPr marL="171450" indent="-171450">
              <a:buFontTx/>
              <a:buChar char="-"/>
            </a:pPr>
            <a:r>
              <a:rPr lang="nl-NL" baseline="0" dirty="0"/>
              <a:t>Naast zeezoogdieren sterven er jaarlijks ongeveer 1 miljoen zeevogels als gevolg van zee-afval.</a:t>
            </a:r>
            <a:endParaRPr lang="nl-NL" dirty="0"/>
          </a:p>
        </p:txBody>
      </p:sp>
      <p:sp>
        <p:nvSpPr>
          <p:cNvPr id="4" name="Tijdelijke aanduiding voor dianummer 3"/>
          <p:cNvSpPr>
            <a:spLocks noGrp="1"/>
          </p:cNvSpPr>
          <p:nvPr>
            <p:ph type="sldNum" sz="quarter" idx="10"/>
          </p:nvPr>
        </p:nvSpPr>
        <p:spPr/>
        <p:txBody>
          <a:bodyPr/>
          <a:lstStyle/>
          <a:p>
            <a:pPr marL="0" marR="0" lvl="0" indent="0" algn="r" defTabSz="931682"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a:ln>
                  <a:noFill/>
                </a:ln>
                <a:solidFill>
                  <a:srgbClr val="164B4F"/>
                </a:solidFill>
                <a:effectLst/>
                <a:uLnTx/>
                <a:uFillTx/>
                <a:latin typeface="Euphemia"/>
                <a:ea typeface="+mn-ea"/>
                <a:cs typeface="+mn-cs"/>
              </a:rPr>
              <a:pPr marL="0" marR="0" lvl="0" indent="0" algn="r" defTabSz="931682"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983417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31682"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a:ln>
                  <a:noFill/>
                </a:ln>
                <a:solidFill>
                  <a:srgbClr val="164B4F"/>
                </a:solidFill>
                <a:effectLst/>
                <a:uLnTx/>
                <a:uFillTx/>
                <a:latin typeface="Euphemia"/>
                <a:ea typeface="+mn-ea"/>
                <a:cs typeface="+mn-cs"/>
              </a:rPr>
              <a:pPr marL="0" marR="0" lvl="0" indent="0" algn="r" defTabSz="931682"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3829040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31682" rtl="0" eaLnBrk="1" fontAlgn="auto" latinLnBrk="0" hangingPunct="1">
              <a:lnSpc>
                <a:spcPct val="100000"/>
              </a:lnSpc>
              <a:spcBef>
                <a:spcPts val="0"/>
              </a:spcBef>
              <a:spcAft>
                <a:spcPts val="0"/>
              </a:spcAft>
              <a:buClrTx/>
              <a:buSzTx/>
              <a:buFontTx/>
              <a:buNone/>
              <a:tabLst/>
              <a:defRPr/>
            </a:pPr>
            <a:fld id="{2E61351F-DBB1-4664-ADA9-83BC7CB8848D}" type="slidenum">
              <a:rPr kumimoji="0" lang="nl-NL" sz="1200" b="0" i="0" u="none" strike="noStrike" kern="1200" cap="none" spc="0" normalizeH="0" baseline="0" noProof="0">
                <a:ln>
                  <a:noFill/>
                </a:ln>
                <a:solidFill>
                  <a:srgbClr val="164B4F"/>
                </a:solidFill>
                <a:effectLst/>
                <a:uLnTx/>
                <a:uFillTx/>
                <a:latin typeface="Euphemia"/>
                <a:ea typeface="+mn-ea"/>
                <a:cs typeface="+mn-cs"/>
              </a:rPr>
              <a:pPr marL="0" marR="0" lvl="0" indent="0" algn="r" defTabSz="931682" rtl="0" eaLnBrk="1" fontAlgn="auto" latinLnBrk="0" hangingPunct="1">
                <a:lnSpc>
                  <a:spcPct val="100000"/>
                </a:lnSpc>
                <a:spcBef>
                  <a:spcPts val="0"/>
                </a:spcBef>
                <a:spcAft>
                  <a:spcPts val="0"/>
                </a:spcAft>
                <a:buClrTx/>
                <a:buSzTx/>
                <a:buFontTx/>
                <a:buNone/>
                <a:tabLst/>
                <a:defRPr/>
              </a:pPr>
              <a:t>9</a:t>
            </a:fld>
            <a:endParaRPr kumimoji="0" lang="nl-NL" sz="1200" b="0" i="0" u="none" strike="noStrike" kern="1200" cap="none" spc="0" normalizeH="0" baseline="0" noProof="0" dirty="0">
              <a:ln>
                <a:noFill/>
              </a:ln>
              <a:solidFill>
                <a:srgbClr val="164B4F"/>
              </a:solidFill>
              <a:effectLst/>
              <a:uLnTx/>
              <a:uFillTx/>
              <a:latin typeface="Euphemia"/>
              <a:ea typeface="+mn-ea"/>
              <a:cs typeface="+mn-cs"/>
            </a:endParaRPr>
          </a:p>
        </p:txBody>
      </p:sp>
    </p:spTree>
    <p:extLst>
      <p:ext uri="{BB962C8B-B14F-4D97-AF65-F5344CB8AC3E}">
        <p14:creationId xmlns:p14="http://schemas.microsoft.com/office/powerpoint/2010/main" val="267709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3175"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6994" y="758952"/>
            <a:ext cx="10055781" cy="3566160"/>
          </a:xfrm>
        </p:spPr>
        <p:txBody>
          <a:bodyPr anchor="b">
            <a:normAutofit/>
          </a:bodyPr>
          <a:lstStyle>
            <a:lvl1pPr algn="l">
              <a:lnSpc>
                <a:spcPct val="85000"/>
              </a:lnSpc>
              <a:defRPr sz="7998" spc="-50" baseline="0">
                <a:solidFill>
                  <a:schemeClr val="tx1">
                    <a:lumMod val="85000"/>
                    <a:lumOff val="15000"/>
                  </a:schemeClr>
                </a:solidFill>
              </a:defRPr>
            </a:lvl1pPr>
          </a:lstStyle>
          <a:p>
            <a:r>
              <a:rPr lang="nl-NL"/>
              <a:t>Klik om de stijl te bewerken</a:t>
            </a:r>
            <a:endParaRPr lang="en-US" dirty="0"/>
          </a:p>
        </p:txBody>
      </p:sp>
      <p:sp>
        <p:nvSpPr>
          <p:cNvPr id="3" name="Subtitle 2"/>
          <p:cNvSpPr>
            <a:spLocks noGrp="1"/>
          </p:cNvSpPr>
          <p:nvPr>
            <p:ph type="subTitle" idx="1"/>
          </p:nvPr>
        </p:nvSpPr>
        <p:spPr>
          <a:xfrm>
            <a:off x="1099764" y="4455620"/>
            <a:ext cx="10055781" cy="1143000"/>
          </a:xfrm>
        </p:spPr>
        <p:txBody>
          <a:bodyPr lIns="91440" rIns="91440">
            <a:normAutofit/>
          </a:bodyPr>
          <a:lstStyle>
            <a:lvl1pPr marL="0" indent="0" algn="l">
              <a:buNone/>
              <a:defRPr sz="2399" cap="all" spc="200" baseline="0">
                <a:solidFill>
                  <a:schemeClr val="tx2"/>
                </a:solidFill>
                <a:latin typeface="+mj-lt"/>
              </a:defRPr>
            </a:lvl1pPr>
            <a:lvl2pPr marL="457063" indent="0" algn="ctr">
              <a:buNone/>
              <a:defRPr sz="2399"/>
            </a:lvl2pPr>
            <a:lvl3pPr marL="914126" indent="0" algn="ctr">
              <a:buNone/>
              <a:defRPr sz="2399"/>
            </a:lvl3pPr>
            <a:lvl4pPr marL="1371189" indent="0" algn="ctr">
              <a:buNone/>
              <a:defRPr sz="1999"/>
            </a:lvl4pPr>
            <a:lvl5pPr marL="1828251" indent="0" algn="ctr">
              <a:buNone/>
              <a:defRPr sz="1999"/>
            </a:lvl5pPr>
            <a:lvl6pPr marL="2285314" indent="0" algn="ctr">
              <a:buNone/>
              <a:defRPr sz="1999"/>
            </a:lvl6pPr>
            <a:lvl7pPr marL="2742377" indent="0" algn="ctr">
              <a:buNone/>
              <a:defRPr sz="1999"/>
            </a:lvl7pPr>
            <a:lvl8pPr marL="3199440" indent="0" algn="ctr">
              <a:buNone/>
              <a:defRPr sz="1999"/>
            </a:lvl8pPr>
            <a:lvl9pPr marL="3656503" indent="0" algn="ctr">
              <a:buNone/>
              <a:defRPr sz="1999"/>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FD1FD99A-F039-435C-8F7F-8B1869105A5D}"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cxnSp>
        <p:nvCxnSpPr>
          <p:cNvPr id="9" name="Straight Connector 8"/>
          <p:cNvCxnSpPr/>
          <p:nvPr/>
        </p:nvCxnSpPr>
        <p:spPr>
          <a:xfrm>
            <a:off x="1207344" y="4343400"/>
            <a:ext cx="987294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08162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A7C8ECB7-682B-4D17-9CD8-EBCDAD14CF82}"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2855127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7" name="Rectangle 6"/>
          <p:cNvSpPr/>
          <p:nvPr/>
        </p:nvSpPr>
        <p:spPr>
          <a:xfrm>
            <a:off x="3175"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2628" y="414779"/>
            <a:ext cx="2628215" cy="5757421"/>
          </a:xfrm>
        </p:spPr>
        <p:txBody>
          <a:bodyPr vert="eaVert"/>
          <a:lstStyle/>
          <a:p>
            <a:r>
              <a:rPr lang="nl-NL"/>
              <a:t>Klik om de stijl te bewerken</a:t>
            </a:r>
            <a:endParaRPr lang="en-US" dirty="0"/>
          </a:p>
        </p:txBody>
      </p:sp>
      <p:sp>
        <p:nvSpPr>
          <p:cNvPr id="3" name="Vertical Text Placeholder 2"/>
          <p:cNvSpPr>
            <a:spLocks noGrp="1"/>
          </p:cNvSpPr>
          <p:nvPr>
            <p:ph type="body" orient="vert" idx="1"/>
          </p:nvPr>
        </p:nvSpPr>
        <p:spPr>
          <a:xfrm>
            <a:off x="837982" y="414778"/>
            <a:ext cx="7732286" cy="5757422"/>
          </a:xfrm>
        </p:spPr>
        <p:txBody>
          <a:bodyPr vert="eaVert" lIns="45720" tIns="0" rIns="45720" bIns="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9E6D7D1-3FF3-4C86-AC69-B7E3C197B565}"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391387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3176"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6994" y="758952"/>
            <a:ext cx="10055781" cy="3566160"/>
          </a:xfrm>
        </p:spPr>
        <p:txBody>
          <a:bodyPr anchor="b">
            <a:normAutofit/>
          </a:bodyPr>
          <a:lstStyle>
            <a:lvl1pPr algn="l">
              <a:lnSpc>
                <a:spcPct val="85000"/>
              </a:lnSpc>
              <a:defRPr sz="7996" spc="-50" baseline="0">
                <a:solidFill>
                  <a:schemeClr val="tx1">
                    <a:lumMod val="85000"/>
                    <a:lumOff val="15000"/>
                  </a:schemeClr>
                </a:solidFill>
              </a:defRPr>
            </a:lvl1pPr>
          </a:lstStyle>
          <a:p>
            <a:r>
              <a:rPr lang="nl-NL"/>
              <a:t>Klik om de stijl te bewerken</a:t>
            </a:r>
            <a:endParaRPr lang="en-US" dirty="0"/>
          </a:p>
        </p:txBody>
      </p:sp>
      <p:sp>
        <p:nvSpPr>
          <p:cNvPr id="3" name="Subtitle 2"/>
          <p:cNvSpPr>
            <a:spLocks noGrp="1"/>
          </p:cNvSpPr>
          <p:nvPr>
            <p:ph type="subTitle" idx="1"/>
          </p:nvPr>
        </p:nvSpPr>
        <p:spPr>
          <a:xfrm>
            <a:off x="1099764" y="4455620"/>
            <a:ext cx="10055781" cy="1143000"/>
          </a:xfrm>
        </p:spPr>
        <p:txBody>
          <a:bodyPr lIns="91440" rIns="91440">
            <a:normAutofit/>
          </a:bodyPr>
          <a:lstStyle>
            <a:lvl1pPr marL="0" indent="0" algn="l">
              <a:buNone/>
              <a:defRPr sz="2398" cap="all" spc="200" baseline="0">
                <a:solidFill>
                  <a:schemeClr val="tx2"/>
                </a:solidFill>
                <a:latin typeface="+mj-lt"/>
              </a:defRPr>
            </a:lvl1pPr>
            <a:lvl2pPr marL="456926" indent="0" algn="ctr">
              <a:buNone/>
              <a:defRPr sz="2398"/>
            </a:lvl2pPr>
            <a:lvl3pPr marL="913852" indent="0" algn="ctr">
              <a:buNone/>
              <a:defRPr sz="2398"/>
            </a:lvl3pPr>
            <a:lvl4pPr marL="1370778" indent="0" algn="ctr">
              <a:buNone/>
              <a:defRPr sz="1998"/>
            </a:lvl4pPr>
            <a:lvl5pPr marL="1827703" indent="0" algn="ctr">
              <a:buNone/>
              <a:defRPr sz="1998"/>
            </a:lvl5pPr>
            <a:lvl6pPr marL="2284628" indent="0" algn="ctr">
              <a:buNone/>
              <a:defRPr sz="1998"/>
            </a:lvl6pPr>
            <a:lvl7pPr marL="2741554" indent="0" algn="ctr">
              <a:buNone/>
              <a:defRPr sz="1998"/>
            </a:lvl7pPr>
            <a:lvl8pPr marL="3198480" indent="0" algn="ctr">
              <a:buNone/>
              <a:defRPr sz="1998"/>
            </a:lvl8pPr>
            <a:lvl9pPr marL="3655406" indent="0" algn="ctr">
              <a:buNone/>
              <a:defRPr sz="1998"/>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FD1FD99A-F039-435C-8F7F-8B1869105A5D}"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cxnSp>
        <p:nvCxnSpPr>
          <p:cNvPr id="9" name="Straight Connector 8"/>
          <p:cNvCxnSpPr/>
          <p:nvPr/>
        </p:nvCxnSpPr>
        <p:spPr>
          <a:xfrm>
            <a:off x="1207344" y="4343400"/>
            <a:ext cx="987294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7551760"/>
      </p:ext>
    </p:extLst>
  </p:cSld>
  <p:clrMapOvr>
    <a:masterClrMapping/>
  </p:clrMapOvr>
  <p:extLst>
    <p:ext uri="{DCECCB84-F9BA-43D5-87BE-67443E8EF086}">
      <p15:sldGuideLst xmlns:p15="http://schemas.microsoft.com/office/powerpoint/2012/main">
        <p15:guide id="1" orient="horz" pos="2160">
          <p15:clr>
            <a:srgbClr val="FBAE40"/>
          </p15:clr>
        </p15:guide>
        <p15:guide id="2" pos="383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nl-NL"/>
              <a:t>Klik om de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2383D3DE-0713-46BD-AFE1-C1D9F8C7BD9F}" type="datetime1">
              <a:rPr lang="nl-NL" smtClean="0"/>
              <a:pPr/>
              <a:t>1-11-2022</a:t>
            </a:fld>
            <a:endParaRPr lang="nl-NL" dirty="0"/>
          </a:p>
        </p:txBody>
      </p:sp>
      <p:sp>
        <p:nvSpPr>
          <p:cNvPr id="5" name="Footer Placeholder 4"/>
          <p:cNvSpPr>
            <a:spLocks noGrp="1"/>
          </p:cNvSpPr>
          <p:nvPr>
            <p:ph type="ftr" sz="quarter" idx="11"/>
          </p:nvPr>
        </p:nvSpPr>
        <p:spPr/>
        <p:txBody>
          <a:bodyPr/>
          <a:lstStyle/>
          <a:p>
            <a:pPr rtl="0"/>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4292126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ekop">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6"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6994" y="758952"/>
            <a:ext cx="10055781" cy="3566160"/>
          </a:xfrm>
        </p:spPr>
        <p:txBody>
          <a:bodyPr anchor="b" anchorCtr="0">
            <a:normAutofit/>
          </a:bodyPr>
          <a:lstStyle>
            <a:lvl1pPr>
              <a:lnSpc>
                <a:spcPct val="85000"/>
              </a:lnSpc>
              <a:defRPr sz="7996" b="0">
                <a:solidFill>
                  <a:schemeClr val="tx1">
                    <a:lumMod val="85000"/>
                    <a:lumOff val="15000"/>
                  </a:schemeClr>
                </a:solidFill>
              </a:defRPr>
            </a:lvl1pPr>
          </a:lstStyle>
          <a:p>
            <a:r>
              <a:rPr lang="nl-NL"/>
              <a:t>Klik om de stijl te bewerken</a:t>
            </a:r>
            <a:endParaRPr lang="en-US" dirty="0"/>
          </a:p>
        </p:txBody>
      </p:sp>
      <p:sp>
        <p:nvSpPr>
          <p:cNvPr id="3" name="Text Placeholder 2"/>
          <p:cNvSpPr>
            <a:spLocks noGrp="1"/>
          </p:cNvSpPr>
          <p:nvPr>
            <p:ph type="body" idx="1"/>
          </p:nvPr>
        </p:nvSpPr>
        <p:spPr>
          <a:xfrm>
            <a:off x="1096994" y="4453128"/>
            <a:ext cx="10055781" cy="1143000"/>
          </a:xfrm>
        </p:spPr>
        <p:txBody>
          <a:bodyPr lIns="91440" rIns="91440" anchor="t" anchorCtr="0">
            <a:normAutofit/>
          </a:bodyPr>
          <a:lstStyle>
            <a:lvl1pPr marL="0" indent="0">
              <a:buNone/>
              <a:defRPr sz="2398" cap="all" spc="200" baseline="0">
                <a:solidFill>
                  <a:schemeClr val="tx2"/>
                </a:solidFill>
                <a:latin typeface="+mj-lt"/>
              </a:defRPr>
            </a:lvl1pPr>
            <a:lvl2pPr marL="456926" indent="0">
              <a:buNone/>
              <a:defRPr sz="1798">
                <a:solidFill>
                  <a:schemeClr val="tx1">
                    <a:tint val="75000"/>
                  </a:schemeClr>
                </a:solidFill>
              </a:defRPr>
            </a:lvl2pPr>
            <a:lvl3pPr marL="913852" indent="0">
              <a:buNone/>
              <a:defRPr sz="1600">
                <a:solidFill>
                  <a:schemeClr val="tx1">
                    <a:tint val="75000"/>
                  </a:schemeClr>
                </a:solidFill>
              </a:defRPr>
            </a:lvl3pPr>
            <a:lvl4pPr marL="1370778" indent="0">
              <a:buNone/>
              <a:defRPr sz="1400">
                <a:solidFill>
                  <a:schemeClr val="tx1">
                    <a:tint val="75000"/>
                  </a:schemeClr>
                </a:solidFill>
              </a:defRPr>
            </a:lvl4pPr>
            <a:lvl5pPr marL="1827703" indent="0">
              <a:buNone/>
              <a:defRPr sz="1400">
                <a:solidFill>
                  <a:schemeClr val="tx1">
                    <a:tint val="75000"/>
                  </a:schemeClr>
                </a:solidFill>
              </a:defRPr>
            </a:lvl5pPr>
            <a:lvl6pPr marL="2284628" indent="0">
              <a:buNone/>
              <a:defRPr sz="1400">
                <a:solidFill>
                  <a:schemeClr val="tx1">
                    <a:tint val="75000"/>
                  </a:schemeClr>
                </a:solidFill>
              </a:defRPr>
            </a:lvl6pPr>
            <a:lvl7pPr marL="2741554" indent="0">
              <a:buNone/>
              <a:defRPr sz="1400">
                <a:solidFill>
                  <a:schemeClr val="tx1">
                    <a:tint val="75000"/>
                  </a:schemeClr>
                </a:solidFill>
              </a:defRPr>
            </a:lvl7pPr>
            <a:lvl8pPr marL="3198480" indent="0">
              <a:buNone/>
              <a:defRPr sz="1400">
                <a:solidFill>
                  <a:schemeClr val="tx1">
                    <a:tint val="75000"/>
                  </a:schemeClr>
                </a:solidFill>
              </a:defRPr>
            </a:lvl8pPr>
            <a:lvl9pPr marL="3655406"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04D81A40-7122-4E0C-A7D9-3052F38FE787}"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cxnSp>
        <p:nvCxnSpPr>
          <p:cNvPr id="9" name="Straight Connector 8"/>
          <p:cNvCxnSpPr/>
          <p:nvPr/>
        </p:nvCxnSpPr>
        <p:spPr>
          <a:xfrm>
            <a:off x="1207344" y="4343400"/>
            <a:ext cx="987294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0707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Title 7"/>
          <p:cNvSpPr>
            <a:spLocks noGrp="1"/>
          </p:cNvSpPr>
          <p:nvPr>
            <p:ph type="title"/>
          </p:nvPr>
        </p:nvSpPr>
        <p:spPr>
          <a:xfrm>
            <a:off x="1096994" y="286606"/>
            <a:ext cx="10055781" cy="1450757"/>
          </a:xfrm>
        </p:spPr>
        <p:txBody>
          <a:bodyPr/>
          <a:lstStyle/>
          <a:p>
            <a:r>
              <a:rPr lang="nl-NL"/>
              <a:t>Klik om de stijl te bewerken</a:t>
            </a:r>
            <a:endParaRPr lang="en-US" dirty="0"/>
          </a:p>
        </p:txBody>
      </p:sp>
      <p:sp>
        <p:nvSpPr>
          <p:cNvPr id="3" name="Content Placeholder 2"/>
          <p:cNvSpPr>
            <a:spLocks noGrp="1"/>
          </p:cNvSpPr>
          <p:nvPr>
            <p:ph sz="half" idx="1"/>
          </p:nvPr>
        </p:nvSpPr>
        <p:spPr>
          <a:xfrm>
            <a:off x="1096993" y="1845734"/>
            <a:ext cx="4936474" cy="402336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216301" y="1845735"/>
            <a:ext cx="4936474" cy="402336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9F0D587D-0C1C-4FF1-8DAF-167CA8C229B6}" type="datetime1">
              <a:rPr lang="nl-NL" smtClean="0"/>
              <a:pPr/>
              <a:t>1-11-2022</a:t>
            </a:fld>
            <a:endParaRPr lang="nl-NL" dirty="0"/>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11544332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a:xfrm>
            <a:off x="1096994" y="286606"/>
            <a:ext cx="10055781" cy="1450757"/>
          </a:xfrm>
        </p:spPr>
        <p:txBody>
          <a:bodyPr/>
          <a:lstStyle/>
          <a:p>
            <a:r>
              <a:rPr lang="nl-NL"/>
              <a:t>Klik om de stijl te bewerken</a:t>
            </a:r>
            <a:endParaRPr lang="en-US" dirty="0"/>
          </a:p>
        </p:txBody>
      </p:sp>
      <p:sp>
        <p:nvSpPr>
          <p:cNvPr id="3" name="Text Placeholder 2"/>
          <p:cNvSpPr>
            <a:spLocks noGrp="1"/>
          </p:cNvSpPr>
          <p:nvPr>
            <p:ph type="body" idx="1"/>
          </p:nvPr>
        </p:nvSpPr>
        <p:spPr>
          <a:xfrm>
            <a:off x="1096994" y="1846052"/>
            <a:ext cx="4936474" cy="736282"/>
          </a:xfrm>
        </p:spPr>
        <p:txBody>
          <a:bodyPr lIns="91440" rIns="91440" anchor="ctr">
            <a:normAutofit/>
          </a:bodyPr>
          <a:lstStyle>
            <a:lvl1pPr marL="0" indent="0">
              <a:buNone/>
              <a:defRPr sz="1998" b="0" cap="all" baseline="0">
                <a:solidFill>
                  <a:schemeClr val="tx2"/>
                </a:solidFill>
              </a:defRPr>
            </a:lvl1pPr>
            <a:lvl2pPr marL="456926" indent="0">
              <a:buNone/>
              <a:defRPr sz="1998" b="1"/>
            </a:lvl2pPr>
            <a:lvl3pPr marL="913852" indent="0">
              <a:buNone/>
              <a:defRPr sz="1798" b="1"/>
            </a:lvl3pPr>
            <a:lvl4pPr marL="1370778" indent="0">
              <a:buNone/>
              <a:defRPr sz="1600" b="1"/>
            </a:lvl4pPr>
            <a:lvl5pPr marL="1827703" indent="0">
              <a:buNone/>
              <a:defRPr sz="1600" b="1"/>
            </a:lvl5pPr>
            <a:lvl6pPr marL="2284628" indent="0">
              <a:buNone/>
              <a:defRPr sz="1600" b="1"/>
            </a:lvl6pPr>
            <a:lvl7pPr marL="2741554" indent="0">
              <a:buNone/>
              <a:defRPr sz="1600" b="1"/>
            </a:lvl7pPr>
            <a:lvl8pPr marL="3198480" indent="0">
              <a:buNone/>
              <a:defRPr sz="1600" b="1"/>
            </a:lvl8pPr>
            <a:lvl9pPr marL="3655406" indent="0">
              <a:buNone/>
              <a:defRPr sz="1600" b="1"/>
            </a:lvl9pPr>
          </a:lstStyle>
          <a:p>
            <a:pPr lvl="0"/>
            <a:r>
              <a:rPr lang="nl-NL"/>
              <a:t>Tekststijl van het model bewerken</a:t>
            </a:r>
          </a:p>
        </p:txBody>
      </p:sp>
      <p:sp>
        <p:nvSpPr>
          <p:cNvPr id="4" name="Content Placeholder 3"/>
          <p:cNvSpPr>
            <a:spLocks noGrp="1"/>
          </p:cNvSpPr>
          <p:nvPr>
            <p:ph sz="half" idx="2"/>
          </p:nvPr>
        </p:nvSpPr>
        <p:spPr>
          <a:xfrm>
            <a:off x="1096994" y="2582334"/>
            <a:ext cx="4936474" cy="33782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216301" y="1846052"/>
            <a:ext cx="4936474" cy="736282"/>
          </a:xfrm>
        </p:spPr>
        <p:txBody>
          <a:bodyPr lIns="91440" rIns="91440" anchor="ctr">
            <a:normAutofit/>
          </a:bodyPr>
          <a:lstStyle>
            <a:lvl1pPr marL="0" indent="0">
              <a:buNone/>
              <a:defRPr sz="1998" b="0" cap="all" baseline="0">
                <a:solidFill>
                  <a:schemeClr val="tx2"/>
                </a:solidFill>
              </a:defRPr>
            </a:lvl1pPr>
            <a:lvl2pPr marL="456926" indent="0">
              <a:buNone/>
              <a:defRPr sz="1998" b="1"/>
            </a:lvl2pPr>
            <a:lvl3pPr marL="913852" indent="0">
              <a:buNone/>
              <a:defRPr sz="1798" b="1"/>
            </a:lvl3pPr>
            <a:lvl4pPr marL="1370778" indent="0">
              <a:buNone/>
              <a:defRPr sz="1600" b="1"/>
            </a:lvl4pPr>
            <a:lvl5pPr marL="1827703" indent="0">
              <a:buNone/>
              <a:defRPr sz="1600" b="1"/>
            </a:lvl5pPr>
            <a:lvl6pPr marL="2284628" indent="0">
              <a:buNone/>
              <a:defRPr sz="1600" b="1"/>
            </a:lvl6pPr>
            <a:lvl7pPr marL="2741554" indent="0">
              <a:buNone/>
              <a:defRPr sz="1600" b="1"/>
            </a:lvl7pPr>
            <a:lvl8pPr marL="3198480" indent="0">
              <a:buNone/>
              <a:defRPr sz="1600" b="1"/>
            </a:lvl8pPr>
            <a:lvl9pPr marL="3655406"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6216301" y="2582334"/>
            <a:ext cx="4936474" cy="33782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293C3E98-98B9-4942-A8E2-1B7B26A8A0E8}" type="datetime1">
              <a:rPr lang="nl-NL" smtClean="0"/>
              <a:pPr/>
              <a:t>1-11-2022</a:t>
            </a:fld>
            <a:endParaRPr lang="nl-NL" dirty="0"/>
          </a:p>
        </p:txBody>
      </p:sp>
      <p:sp>
        <p:nvSpPr>
          <p:cNvPr id="8" name="Footer Placeholder 7"/>
          <p:cNvSpPr>
            <a:spLocks noGrp="1"/>
          </p:cNvSpPr>
          <p:nvPr>
            <p:ph type="ftr" sz="quarter" idx="11"/>
          </p:nvPr>
        </p:nvSpPr>
        <p:spPr/>
        <p:txBody>
          <a:bodyPr/>
          <a:lstStyle/>
          <a:p>
            <a:endParaRPr lang="nl-NL" dirty="0"/>
          </a:p>
        </p:txBody>
      </p:sp>
      <p:sp>
        <p:nvSpPr>
          <p:cNvPr id="9" name="Slide Number Placeholder 8"/>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20286446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Date Placeholder 2"/>
          <p:cNvSpPr>
            <a:spLocks noGrp="1"/>
          </p:cNvSpPr>
          <p:nvPr>
            <p:ph type="dt" sz="half" idx="10"/>
          </p:nvPr>
        </p:nvSpPr>
        <p:spPr/>
        <p:txBody>
          <a:bodyPr/>
          <a:lstStyle/>
          <a:p>
            <a:fld id="{616ABC10-8924-45B4-8437-2802377E9F1C}" type="datetime1">
              <a:rPr lang="nl-NL" smtClean="0"/>
              <a:pPr/>
              <a:t>1-11-2022</a:t>
            </a:fld>
            <a:endParaRPr lang="nl-NL" dirty="0"/>
          </a:p>
        </p:txBody>
      </p:sp>
      <p:sp>
        <p:nvSpPr>
          <p:cNvPr id="4" name="Footer Placeholder 3"/>
          <p:cNvSpPr>
            <a:spLocks noGrp="1"/>
          </p:cNvSpPr>
          <p:nvPr>
            <p:ph type="ftr" sz="quarter" idx="11"/>
          </p:nvPr>
        </p:nvSpPr>
        <p:spPr/>
        <p:txBody>
          <a:bodyPr/>
          <a:lstStyle/>
          <a:p>
            <a:endParaRPr lang="nl-NL" dirty="0"/>
          </a:p>
        </p:txBody>
      </p:sp>
      <p:sp>
        <p:nvSpPr>
          <p:cNvPr id="5" name="Slide Number Placeholder 4"/>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409712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Rectangle 4"/>
          <p:cNvSpPr/>
          <p:nvPr/>
        </p:nvSpPr>
        <p:spPr>
          <a:xfrm>
            <a:off x="3176"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6"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4A50784-4B56-4761-9DDF-F1641546A727}" type="datetime1">
              <a:rPr lang="nl-NL" smtClean="0"/>
              <a:pPr/>
              <a:t>1-11-2022</a:t>
            </a:fld>
            <a:endParaRPr lang="nl-NL"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nl-NL" dirty="0"/>
          </a:p>
        </p:txBody>
      </p:sp>
      <p:sp>
        <p:nvSpPr>
          <p:cNvPr id="9" name="Slide Number Placeholder 8"/>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7834084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p:cNvSpPr/>
          <p:nvPr/>
        </p:nvSpPr>
        <p:spPr>
          <a:xfrm>
            <a:off x="18" y="0"/>
            <a:ext cx="404973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39019" y="0"/>
            <a:ext cx="6399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082" y="594359"/>
            <a:ext cx="3199567" cy="2286000"/>
          </a:xfrm>
        </p:spPr>
        <p:txBody>
          <a:bodyPr anchor="b">
            <a:normAutofit/>
          </a:bodyPr>
          <a:lstStyle>
            <a:lvl1pPr>
              <a:defRPr sz="3598" b="0">
                <a:solidFill>
                  <a:srgbClr val="FFFFFF"/>
                </a:solidFill>
              </a:defRPr>
            </a:lvl1pPr>
          </a:lstStyle>
          <a:p>
            <a:r>
              <a:rPr lang="nl-NL"/>
              <a:t>Klik om de stijl te bewerken</a:t>
            </a:r>
            <a:endParaRPr lang="en-US" dirty="0"/>
          </a:p>
        </p:txBody>
      </p:sp>
      <p:sp>
        <p:nvSpPr>
          <p:cNvPr id="3" name="Content Placeholder 2"/>
          <p:cNvSpPr>
            <a:spLocks noGrp="1"/>
          </p:cNvSpPr>
          <p:nvPr>
            <p:ph idx="1"/>
          </p:nvPr>
        </p:nvSpPr>
        <p:spPr>
          <a:xfrm>
            <a:off x="4799351" y="731520"/>
            <a:ext cx="6490549" cy="52578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457082" y="2926080"/>
            <a:ext cx="3199567" cy="3379124"/>
          </a:xfrm>
        </p:spPr>
        <p:txBody>
          <a:bodyPr lIns="91440" rIns="91440">
            <a:normAutofit/>
          </a:bodyPr>
          <a:lstStyle>
            <a:lvl1pPr marL="0" indent="0">
              <a:buNone/>
              <a:defRPr sz="1500">
                <a:solidFill>
                  <a:srgbClr val="FFFFFF"/>
                </a:solidFill>
              </a:defRPr>
            </a:lvl1pPr>
            <a:lvl2pPr marL="456926" indent="0">
              <a:buNone/>
              <a:defRPr sz="1200"/>
            </a:lvl2pPr>
            <a:lvl3pPr marL="913852" indent="0">
              <a:buNone/>
              <a:defRPr sz="1000"/>
            </a:lvl3pPr>
            <a:lvl4pPr marL="1370778" indent="0">
              <a:buNone/>
              <a:defRPr sz="900"/>
            </a:lvl4pPr>
            <a:lvl5pPr marL="1827703" indent="0">
              <a:buNone/>
              <a:defRPr sz="900"/>
            </a:lvl5pPr>
            <a:lvl6pPr marL="2284628" indent="0">
              <a:buNone/>
              <a:defRPr sz="900"/>
            </a:lvl6pPr>
            <a:lvl7pPr marL="2741554" indent="0">
              <a:buNone/>
              <a:defRPr sz="900"/>
            </a:lvl7pPr>
            <a:lvl8pPr marL="3198480" indent="0">
              <a:buNone/>
              <a:defRPr sz="900"/>
            </a:lvl8pPr>
            <a:lvl9pPr marL="3655406" indent="0">
              <a:buNone/>
              <a:defRPr sz="900"/>
            </a:lvl9pPr>
          </a:lstStyle>
          <a:p>
            <a:pPr lvl="0"/>
            <a:r>
              <a:rPr lang="nl-NL"/>
              <a:t>Tekststijl van het model bewerken</a:t>
            </a:r>
          </a:p>
        </p:txBody>
      </p:sp>
      <p:sp>
        <p:nvSpPr>
          <p:cNvPr id="5" name="Date Placeholder 4"/>
          <p:cNvSpPr>
            <a:spLocks noGrp="1"/>
          </p:cNvSpPr>
          <p:nvPr>
            <p:ph type="dt" sz="half" idx="10"/>
          </p:nvPr>
        </p:nvSpPr>
        <p:spPr>
          <a:xfrm>
            <a:off x="465391" y="6459788"/>
            <a:ext cx="2617828" cy="365125"/>
          </a:xfrm>
        </p:spPr>
        <p:txBody>
          <a:bodyPr/>
          <a:lstStyle>
            <a:lvl1pPr algn="l">
              <a:defRPr/>
            </a:lvl1pPr>
          </a:lstStyle>
          <a:p>
            <a:fld id="{839F2F22-1061-4398-84EF-E8EA65881A79}" type="datetime1">
              <a:rPr lang="nl-NL" smtClean="0"/>
              <a:pPr/>
              <a:t>1-11-2022</a:t>
            </a:fld>
            <a:endParaRPr lang="nl-NL" dirty="0"/>
          </a:p>
        </p:txBody>
      </p:sp>
      <p:sp>
        <p:nvSpPr>
          <p:cNvPr id="6" name="Footer Placeholder 5"/>
          <p:cNvSpPr>
            <a:spLocks noGrp="1"/>
          </p:cNvSpPr>
          <p:nvPr>
            <p:ph type="ftr" sz="quarter" idx="11"/>
          </p:nvPr>
        </p:nvSpPr>
        <p:spPr>
          <a:xfrm>
            <a:off x="4799350" y="6459788"/>
            <a:ext cx="4646990" cy="365125"/>
          </a:xfrm>
        </p:spPr>
        <p:txBody>
          <a:bodyPr/>
          <a:lstStyle>
            <a:lvl1pPr algn="l">
              <a:defRPr>
                <a:solidFill>
                  <a:schemeClr val="tx2"/>
                </a:solidFill>
              </a:defRPr>
            </a:lvl1pPr>
          </a:lstStyle>
          <a:p>
            <a:endParaRPr lang="nl-NL"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3136217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nl-NL"/>
              <a:t>Klik om de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2383D3DE-0713-46BD-AFE1-C1D9F8C7BD9F}" type="datetime1">
              <a:rPr lang="nl-NL" smtClean="0"/>
              <a:pPr/>
              <a:t>1-11-2022</a:t>
            </a:fld>
            <a:endParaRPr lang="nl-NL" dirty="0"/>
          </a:p>
        </p:txBody>
      </p:sp>
      <p:sp>
        <p:nvSpPr>
          <p:cNvPr id="5" name="Footer Placeholder 4"/>
          <p:cNvSpPr>
            <a:spLocks noGrp="1"/>
          </p:cNvSpPr>
          <p:nvPr>
            <p:ph type="ftr" sz="quarter" idx="11"/>
          </p:nvPr>
        </p:nvSpPr>
        <p:spPr/>
        <p:txBody>
          <a:bodyPr/>
          <a:lstStyle/>
          <a:p>
            <a:pPr rtl="0"/>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19658411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8" name="Rectangle 7"/>
          <p:cNvSpPr/>
          <p:nvPr/>
        </p:nvSpPr>
        <p:spPr>
          <a:xfrm>
            <a:off x="1" y="4953000"/>
            <a:ext cx="12185651"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6" y="491507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6994" y="5074920"/>
            <a:ext cx="10110630" cy="822960"/>
          </a:xfrm>
        </p:spPr>
        <p:txBody>
          <a:bodyPr lIns="91440" tIns="0" rIns="91440" bIns="0" anchor="b">
            <a:noAutofit/>
          </a:bodyPr>
          <a:lstStyle>
            <a:lvl1pPr>
              <a:defRPr sz="3598" b="0">
                <a:solidFill>
                  <a:srgbClr val="FFFFFF"/>
                </a:solidFill>
              </a:defRPr>
            </a:lvl1pPr>
          </a:lstStyle>
          <a:p>
            <a:r>
              <a:rPr lang="nl-NL"/>
              <a:t>Klik om de stijl te bewerken</a:t>
            </a:r>
            <a:endParaRPr lang="en-US" dirty="0"/>
          </a:p>
        </p:txBody>
      </p:sp>
      <p:sp>
        <p:nvSpPr>
          <p:cNvPr id="3" name="Picture Placeholder 2"/>
          <p:cNvSpPr>
            <a:spLocks noGrp="1" noChangeAspect="1"/>
          </p:cNvSpPr>
          <p:nvPr>
            <p:ph type="pic" idx="1"/>
          </p:nvPr>
        </p:nvSpPr>
        <p:spPr>
          <a:xfrm>
            <a:off x="15" y="0"/>
            <a:ext cx="12188810" cy="4915076"/>
          </a:xfrm>
          <a:blipFill>
            <a:blip r:embed="rId2"/>
            <a:stretch>
              <a:fillRect/>
            </a:stretch>
          </a:blipFill>
        </p:spPr>
        <p:txBody>
          <a:bodyPr lIns="457200" tIns="457200" anchor="t"/>
          <a:lstStyle>
            <a:lvl1pPr marL="0" indent="0">
              <a:buNone/>
              <a:defRPr sz="3198">
                <a:solidFill>
                  <a:schemeClr val="bg1"/>
                </a:solidFill>
              </a:defRPr>
            </a:lvl1pPr>
            <a:lvl2pPr marL="456926" indent="0">
              <a:buNone/>
              <a:defRPr sz="2798"/>
            </a:lvl2pPr>
            <a:lvl3pPr marL="913852" indent="0">
              <a:buNone/>
              <a:defRPr sz="2398"/>
            </a:lvl3pPr>
            <a:lvl4pPr marL="1370778" indent="0">
              <a:buNone/>
              <a:defRPr sz="1998"/>
            </a:lvl4pPr>
            <a:lvl5pPr marL="1827703" indent="0">
              <a:buNone/>
              <a:defRPr sz="1998"/>
            </a:lvl5pPr>
            <a:lvl6pPr marL="2284628" indent="0">
              <a:buNone/>
              <a:defRPr sz="1998"/>
            </a:lvl6pPr>
            <a:lvl7pPr marL="2741554" indent="0">
              <a:buNone/>
              <a:defRPr sz="1998"/>
            </a:lvl7pPr>
            <a:lvl8pPr marL="3198480" indent="0">
              <a:buNone/>
              <a:defRPr sz="1998"/>
            </a:lvl8pPr>
            <a:lvl9pPr marL="3655406" indent="0">
              <a:buNone/>
              <a:defRPr sz="1998"/>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096994" y="5907023"/>
            <a:ext cx="1011063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6926" indent="0">
              <a:buNone/>
              <a:defRPr sz="1200"/>
            </a:lvl2pPr>
            <a:lvl3pPr marL="913852" indent="0">
              <a:buNone/>
              <a:defRPr sz="1000"/>
            </a:lvl3pPr>
            <a:lvl4pPr marL="1370778" indent="0">
              <a:buNone/>
              <a:defRPr sz="900"/>
            </a:lvl4pPr>
            <a:lvl5pPr marL="1827703" indent="0">
              <a:buNone/>
              <a:defRPr sz="900"/>
            </a:lvl5pPr>
            <a:lvl6pPr marL="2284628" indent="0">
              <a:buNone/>
              <a:defRPr sz="900"/>
            </a:lvl6pPr>
            <a:lvl7pPr marL="2741554" indent="0">
              <a:buNone/>
              <a:defRPr sz="900"/>
            </a:lvl7pPr>
            <a:lvl8pPr marL="3198480" indent="0">
              <a:buNone/>
              <a:defRPr sz="900"/>
            </a:lvl8pPr>
            <a:lvl9pPr marL="3655406"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C9CAD897-D46E-4AD2-BD9B-49DD3E640873}" type="datetimeFigureOut">
              <a:rPr lang="en-US" dirty="0"/>
              <a:t>11/1/2022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extLst>
      <p:ext uri="{BB962C8B-B14F-4D97-AF65-F5344CB8AC3E}">
        <p14:creationId xmlns:p14="http://schemas.microsoft.com/office/powerpoint/2010/main" val="16151499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A7C8ECB7-682B-4D17-9CD8-EBCDAD14CF82}"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15395682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7" name="Rectangle 6"/>
          <p:cNvSpPr/>
          <p:nvPr/>
        </p:nvSpPr>
        <p:spPr>
          <a:xfrm>
            <a:off x="3176"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2628" y="414781"/>
            <a:ext cx="2628215" cy="5757421"/>
          </a:xfrm>
        </p:spPr>
        <p:txBody>
          <a:bodyPr vert="eaVert"/>
          <a:lstStyle/>
          <a:p>
            <a:r>
              <a:rPr lang="nl-NL"/>
              <a:t>Klik om de stijl te bewerken</a:t>
            </a:r>
            <a:endParaRPr lang="en-US" dirty="0"/>
          </a:p>
        </p:txBody>
      </p:sp>
      <p:sp>
        <p:nvSpPr>
          <p:cNvPr id="3" name="Vertical Text Placeholder 2"/>
          <p:cNvSpPr>
            <a:spLocks noGrp="1"/>
          </p:cNvSpPr>
          <p:nvPr>
            <p:ph type="body" orient="vert" idx="1"/>
          </p:nvPr>
        </p:nvSpPr>
        <p:spPr>
          <a:xfrm>
            <a:off x="837982" y="414778"/>
            <a:ext cx="7732286" cy="5757422"/>
          </a:xfrm>
        </p:spPr>
        <p:txBody>
          <a:bodyPr vert="eaVert" lIns="45720" tIns="0" rIns="45720" bIns="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9E6D7D1-3FF3-4C86-AC69-B7E3C197B565}"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26936935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6994" y="758952"/>
            <a:ext cx="10055781" cy="3566160"/>
          </a:xfrm>
        </p:spPr>
        <p:txBody>
          <a:bodyPr anchor="b" anchorCtr="0">
            <a:normAutofit/>
          </a:bodyPr>
          <a:lstStyle>
            <a:lvl1pPr>
              <a:lnSpc>
                <a:spcPct val="85000"/>
              </a:lnSpc>
              <a:defRPr sz="7998" b="0">
                <a:solidFill>
                  <a:schemeClr val="tx1">
                    <a:lumMod val="85000"/>
                    <a:lumOff val="15000"/>
                  </a:schemeClr>
                </a:solidFill>
              </a:defRPr>
            </a:lvl1pPr>
          </a:lstStyle>
          <a:p>
            <a:r>
              <a:rPr lang="nl-NL"/>
              <a:t>Klik om de stijl te bewerken</a:t>
            </a:r>
            <a:endParaRPr lang="en-US" dirty="0"/>
          </a:p>
        </p:txBody>
      </p:sp>
      <p:sp>
        <p:nvSpPr>
          <p:cNvPr id="3" name="Text Placeholder 2"/>
          <p:cNvSpPr>
            <a:spLocks noGrp="1"/>
          </p:cNvSpPr>
          <p:nvPr>
            <p:ph type="body" idx="1"/>
          </p:nvPr>
        </p:nvSpPr>
        <p:spPr>
          <a:xfrm>
            <a:off x="1096994" y="4453128"/>
            <a:ext cx="10055781" cy="1143000"/>
          </a:xfrm>
        </p:spPr>
        <p:txBody>
          <a:bodyPr lIns="91440" rIns="91440" anchor="t" anchorCtr="0">
            <a:normAutofit/>
          </a:bodyPr>
          <a:lstStyle>
            <a:lvl1pPr marL="0" indent="0">
              <a:buNone/>
              <a:defRPr sz="2399" cap="all" spc="200" baseline="0">
                <a:solidFill>
                  <a:schemeClr val="tx2"/>
                </a:solidFill>
                <a:latin typeface="+mj-lt"/>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04D81A40-7122-4E0C-A7D9-3052F38FE787}" type="datetime1">
              <a:rPr lang="nl-NL" smtClean="0"/>
              <a:pPr/>
              <a:t>1-11-2022</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pPr algn="r"/>
            <a:fld id="{81FEFA0A-2F20-4B60-98C6-5FFDA469AA1C}" type="slidenum">
              <a:rPr lang="nl-NL" smtClean="0"/>
              <a:pPr algn="r"/>
              <a:t>‹nr.›</a:t>
            </a:fld>
            <a:endParaRPr lang="nl-NL" dirty="0"/>
          </a:p>
        </p:txBody>
      </p:sp>
      <p:cxnSp>
        <p:nvCxnSpPr>
          <p:cNvPr id="9" name="Straight Connector 8"/>
          <p:cNvCxnSpPr/>
          <p:nvPr/>
        </p:nvCxnSpPr>
        <p:spPr>
          <a:xfrm>
            <a:off x="1207344" y="4343400"/>
            <a:ext cx="987294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7935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Title 7"/>
          <p:cNvSpPr>
            <a:spLocks noGrp="1"/>
          </p:cNvSpPr>
          <p:nvPr>
            <p:ph type="title"/>
          </p:nvPr>
        </p:nvSpPr>
        <p:spPr>
          <a:xfrm>
            <a:off x="1096994" y="286604"/>
            <a:ext cx="10055781" cy="1450757"/>
          </a:xfrm>
        </p:spPr>
        <p:txBody>
          <a:bodyPr/>
          <a:lstStyle/>
          <a:p>
            <a:r>
              <a:rPr lang="nl-NL"/>
              <a:t>Klik om de stijl te bewerken</a:t>
            </a:r>
            <a:endParaRPr lang="en-US" dirty="0"/>
          </a:p>
        </p:txBody>
      </p:sp>
      <p:sp>
        <p:nvSpPr>
          <p:cNvPr id="3" name="Content Placeholder 2"/>
          <p:cNvSpPr>
            <a:spLocks noGrp="1"/>
          </p:cNvSpPr>
          <p:nvPr>
            <p:ph sz="half" idx="1"/>
          </p:nvPr>
        </p:nvSpPr>
        <p:spPr>
          <a:xfrm>
            <a:off x="1096993" y="1845734"/>
            <a:ext cx="4936474" cy="402336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216301" y="1845735"/>
            <a:ext cx="4936474" cy="402336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9F0D587D-0C1C-4FF1-8DAF-167CA8C229B6}" type="datetime1">
              <a:rPr lang="nl-NL" smtClean="0"/>
              <a:pPr/>
              <a:t>1-11-2022</a:t>
            </a:fld>
            <a:endParaRPr lang="nl-NL" dirty="0"/>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2198428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a:xfrm>
            <a:off x="1096994" y="286604"/>
            <a:ext cx="10055781" cy="1450757"/>
          </a:xfrm>
        </p:spPr>
        <p:txBody>
          <a:bodyPr/>
          <a:lstStyle/>
          <a:p>
            <a:r>
              <a:rPr lang="nl-NL"/>
              <a:t>Klik om de stijl te bewerken</a:t>
            </a:r>
            <a:endParaRPr lang="en-US" dirty="0"/>
          </a:p>
        </p:txBody>
      </p:sp>
      <p:sp>
        <p:nvSpPr>
          <p:cNvPr id="3" name="Text Placeholder 2"/>
          <p:cNvSpPr>
            <a:spLocks noGrp="1"/>
          </p:cNvSpPr>
          <p:nvPr>
            <p:ph type="body" idx="1"/>
          </p:nvPr>
        </p:nvSpPr>
        <p:spPr>
          <a:xfrm>
            <a:off x="1096994" y="1846052"/>
            <a:ext cx="4936474" cy="736282"/>
          </a:xfrm>
        </p:spPr>
        <p:txBody>
          <a:bodyPr lIns="91440" rIns="91440" anchor="ctr">
            <a:normAutofit/>
          </a:bodyPr>
          <a:lstStyle>
            <a:lvl1pPr marL="0" indent="0">
              <a:buNone/>
              <a:defRPr sz="1999" b="0" cap="all" baseline="0">
                <a:solidFill>
                  <a:schemeClr val="tx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nl-NL"/>
              <a:t>Tekststijl van het model bewerken</a:t>
            </a:r>
          </a:p>
        </p:txBody>
      </p:sp>
      <p:sp>
        <p:nvSpPr>
          <p:cNvPr id="4" name="Content Placeholder 3"/>
          <p:cNvSpPr>
            <a:spLocks noGrp="1"/>
          </p:cNvSpPr>
          <p:nvPr>
            <p:ph sz="half" idx="2"/>
          </p:nvPr>
        </p:nvSpPr>
        <p:spPr>
          <a:xfrm>
            <a:off x="1096994" y="2582334"/>
            <a:ext cx="4936474" cy="33782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216301" y="1846052"/>
            <a:ext cx="4936474" cy="736282"/>
          </a:xfrm>
        </p:spPr>
        <p:txBody>
          <a:bodyPr lIns="91440" rIns="91440" anchor="ctr">
            <a:normAutofit/>
          </a:bodyPr>
          <a:lstStyle>
            <a:lvl1pPr marL="0" indent="0">
              <a:buNone/>
              <a:defRPr sz="1999" b="0" cap="all" baseline="0">
                <a:solidFill>
                  <a:schemeClr val="tx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6216301" y="2582334"/>
            <a:ext cx="4936474" cy="33782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293C3E98-98B9-4942-A8E2-1B7B26A8A0E8}" type="datetime1">
              <a:rPr lang="nl-NL" smtClean="0"/>
              <a:pPr/>
              <a:t>1-11-2022</a:t>
            </a:fld>
            <a:endParaRPr lang="nl-NL" dirty="0"/>
          </a:p>
        </p:txBody>
      </p:sp>
      <p:sp>
        <p:nvSpPr>
          <p:cNvPr id="8" name="Footer Placeholder 7"/>
          <p:cNvSpPr>
            <a:spLocks noGrp="1"/>
          </p:cNvSpPr>
          <p:nvPr>
            <p:ph type="ftr" sz="quarter" idx="11"/>
          </p:nvPr>
        </p:nvSpPr>
        <p:spPr/>
        <p:txBody>
          <a:bodyPr/>
          <a:lstStyle/>
          <a:p>
            <a:endParaRPr lang="nl-NL" dirty="0"/>
          </a:p>
        </p:txBody>
      </p:sp>
      <p:sp>
        <p:nvSpPr>
          <p:cNvPr id="9" name="Slide Number Placeholder 8"/>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363826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Date Placeholder 2"/>
          <p:cNvSpPr>
            <a:spLocks noGrp="1"/>
          </p:cNvSpPr>
          <p:nvPr>
            <p:ph type="dt" sz="half" idx="10"/>
          </p:nvPr>
        </p:nvSpPr>
        <p:spPr/>
        <p:txBody>
          <a:bodyPr/>
          <a:lstStyle/>
          <a:p>
            <a:fld id="{616ABC10-8924-45B4-8437-2802377E9F1C}" type="datetime1">
              <a:rPr lang="nl-NL" smtClean="0"/>
              <a:pPr/>
              <a:t>1-11-2022</a:t>
            </a:fld>
            <a:endParaRPr lang="nl-NL" dirty="0"/>
          </a:p>
        </p:txBody>
      </p:sp>
      <p:sp>
        <p:nvSpPr>
          <p:cNvPr id="4" name="Footer Placeholder 3"/>
          <p:cNvSpPr>
            <a:spLocks noGrp="1"/>
          </p:cNvSpPr>
          <p:nvPr>
            <p:ph type="ftr" sz="quarter" idx="11"/>
          </p:nvPr>
        </p:nvSpPr>
        <p:spPr/>
        <p:txBody>
          <a:bodyPr/>
          <a:lstStyle/>
          <a:p>
            <a:endParaRPr lang="nl-NL" dirty="0"/>
          </a:p>
        </p:txBody>
      </p:sp>
      <p:sp>
        <p:nvSpPr>
          <p:cNvPr id="5" name="Slide Number Placeholder 4"/>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2899168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Rectangle 4"/>
          <p:cNvSpPr/>
          <p:nvPr/>
        </p:nvSpPr>
        <p:spPr>
          <a:xfrm>
            <a:off x="3175" y="6400800"/>
            <a:ext cx="1218565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4A50784-4B56-4761-9DDF-F1641546A727}" type="datetime1">
              <a:rPr lang="nl-NL" smtClean="0"/>
              <a:pPr/>
              <a:t>1-11-2022</a:t>
            </a:fld>
            <a:endParaRPr lang="nl-NL"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nl-NL" dirty="0"/>
          </a:p>
        </p:txBody>
      </p:sp>
      <p:sp>
        <p:nvSpPr>
          <p:cNvPr id="9" name="Slide Number Placeholder 8"/>
          <p:cNvSpPr>
            <a:spLocks noGrp="1"/>
          </p:cNvSpPr>
          <p:nvPr>
            <p:ph type="sldNum" sz="quarter" idx="12"/>
          </p:nvPr>
        </p:nvSpPr>
        <p:spPr/>
        <p:txBody>
          <a:body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2092227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p:cNvSpPr/>
          <p:nvPr/>
        </p:nvSpPr>
        <p:spPr>
          <a:xfrm>
            <a:off x="17" y="0"/>
            <a:ext cx="404973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39019" y="0"/>
            <a:ext cx="6399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081" y="594359"/>
            <a:ext cx="3199567" cy="2286000"/>
          </a:xfrm>
        </p:spPr>
        <p:txBody>
          <a:bodyPr anchor="b">
            <a:normAutofit/>
          </a:bodyPr>
          <a:lstStyle>
            <a:lvl1pPr>
              <a:defRPr sz="3599" b="0">
                <a:solidFill>
                  <a:srgbClr val="FFFFFF"/>
                </a:solidFill>
              </a:defRPr>
            </a:lvl1pPr>
          </a:lstStyle>
          <a:p>
            <a:r>
              <a:rPr lang="nl-NL"/>
              <a:t>Klik om de stijl te bewerken</a:t>
            </a:r>
            <a:endParaRPr lang="en-US" dirty="0"/>
          </a:p>
        </p:txBody>
      </p:sp>
      <p:sp>
        <p:nvSpPr>
          <p:cNvPr id="3" name="Content Placeholder 2"/>
          <p:cNvSpPr>
            <a:spLocks noGrp="1"/>
          </p:cNvSpPr>
          <p:nvPr>
            <p:ph idx="1"/>
          </p:nvPr>
        </p:nvSpPr>
        <p:spPr>
          <a:xfrm>
            <a:off x="4799350" y="731520"/>
            <a:ext cx="6490549" cy="52578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457081" y="2926080"/>
            <a:ext cx="3199567" cy="3379124"/>
          </a:xfrm>
        </p:spPr>
        <p:txBody>
          <a:bodyPr lIns="91440" rIns="91440">
            <a:normAutofit/>
          </a:bodyPr>
          <a:lstStyle>
            <a:lvl1pPr marL="0" indent="0">
              <a:buNone/>
              <a:defRPr sz="1500">
                <a:solidFill>
                  <a:srgbClr val="FFFFFF"/>
                </a:solidFill>
              </a:defRPr>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nl-NL"/>
              <a:t>Tekststijl van het model bewerken</a:t>
            </a:r>
          </a:p>
        </p:txBody>
      </p:sp>
      <p:sp>
        <p:nvSpPr>
          <p:cNvPr id="5" name="Date Placeholder 4"/>
          <p:cNvSpPr>
            <a:spLocks noGrp="1"/>
          </p:cNvSpPr>
          <p:nvPr>
            <p:ph type="dt" sz="half" idx="10"/>
          </p:nvPr>
        </p:nvSpPr>
        <p:spPr>
          <a:xfrm>
            <a:off x="465391" y="6459786"/>
            <a:ext cx="2617828" cy="365125"/>
          </a:xfrm>
        </p:spPr>
        <p:txBody>
          <a:bodyPr/>
          <a:lstStyle>
            <a:lvl1pPr algn="l">
              <a:defRPr/>
            </a:lvl1pPr>
          </a:lstStyle>
          <a:p>
            <a:fld id="{839F2F22-1061-4398-84EF-E8EA65881A79}" type="datetime1">
              <a:rPr lang="nl-NL" smtClean="0"/>
              <a:pPr/>
              <a:t>1-11-2022</a:t>
            </a:fld>
            <a:endParaRPr lang="nl-NL" dirty="0"/>
          </a:p>
        </p:txBody>
      </p:sp>
      <p:sp>
        <p:nvSpPr>
          <p:cNvPr id="6" name="Footer Placeholder 5"/>
          <p:cNvSpPr>
            <a:spLocks noGrp="1"/>
          </p:cNvSpPr>
          <p:nvPr>
            <p:ph type="ftr" sz="quarter" idx="11"/>
          </p:nvPr>
        </p:nvSpPr>
        <p:spPr>
          <a:xfrm>
            <a:off x="4799350" y="6459786"/>
            <a:ext cx="4646990" cy="365125"/>
          </a:xfrm>
        </p:spPr>
        <p:txBody>
          <a:bodyPr/>
          <a:lstStyle>
            <a:lvl1pPr algn="l">
              <a:defRPr>
                <a:solidFill>
                  <a:schemeClr val="tx2"/>
                </a:solidFill>
              </a:defRPr>
            </a:lvl1pPr>
          </a:lstStyle>
          <a:p>
            <a:endParaRPr lang="nl-NL"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pPr algn="r"/>
            <a:fld id="{81FEFA0A-2F20-4B60-98C6-5FFDA469AA1C}" type="slidenum">
              <a:rPr lang="nl-NL" smtClean="0"/>
              <a:pPr algn="r"/>
              <a:t>‹nr.›</a:t>
            </a:fld>
            <a:endParaRPr lang="nl-NL" dirty="0"/>
          </a:p>
        </p:txBody>
      </p:sp>
    </p:spTree>
    <p:extLst>
      <p:ext uri="{BB962C8B-B14F-4D97-AF65-F5344CB8AC3E}">
        <p14:creationId xmlns:p14="http://schemas.microsoft.com/office/powerpoint/2010/main" val="2117117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8" name="Rectangle 7"/>
          <p:cNvSpPr/>
          <p:nvPr/>
        </p:nvSpPr>
        <p:spPr>
          <a:xfrm>
            <a:off x="0" y="4953000"/>
            <a:ext cx="12185651"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5651"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6994" y="5074920"/>
            <a:ext cx="10110630" cy="822960"/>
          </a:xfrm>
        </p:spPr>
        <p:txBody>
          <a:bodyPr lIns="91440" tIns="0" rIns="91440" bIns="0" anchor="b">
            <a:noAutofit/>
          </a:bodyPr>
          <a:lstStyle>
            <a:lvl1pPr>
              <a:defRPr sz="3599" b="0">
                <a:solidFill>
                  <a:srgbClr val="FFFFFF"/>
                </a:solidFill>
              </a:defRPr>
            </a:lvl1pPr>
          </a:lstStyle>
          <a:p>
            <a:r>
              <a:rPr lang="nl-NL"/>
              <a:t>Klik om de stijl te bewerken</a:t>
            </a:r>
            <a:endParaRPr lang="en-US" dirty="0"/>
          </a:p>
        </p:txBody>
      </p:sp>
      <p:sp>
        <p:nvSpPr>
          <p:cNvPr id="3" name="Picture Placeholder 2"/>
          <p:cNvSpPr>
            <a:spLocks noGrp="1" noChangeAspect="1"/>
          </p:cNvSpPr>
          <p:nvPr>
            <p:ph type="pic" idx="1"/>
          </p:nvPr>
        </p:nvSpPr>
        <p:spPr>
          <a:xfrm>
            <a:off x="15" y="0"/>
            <a:ext cx="12188810" cy="4915076"/>
          </a:xfrm>
          <a:blipFill>
            <a:blip r:embed="rId2"/>
            <a:stretch>
              <a:fillRect/>
            </a:stretch>
          </a:blipFill>
        </p:spPr>
        <p:txBody>
          <a:bodyPr lIns="457200" tIns="457200" anchor="t"/>
          <a:lstStyle>
            <a:lvl1pPr marL="0" indent="0">
              <a:buNone/>
              <a:defRPr sz="3199">
                <a:solidFill>
                  <a:schemeClr val="bg1"/>
                </a:solidFill>
              </a:defRPr>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096994" y="5907023"/>
            <a:ext cx="1011063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C9CAD897-D46E-4AD2-BD9B-49DD3E640873}" type="datetimeFigureOut">
              <a:rPr lang="en-US" dirty="0"/>
              <a:t>11/1/2022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extLst>
      <p:ext uri="{BB962C8B-B14F-4D97-AF65-F5344CB8AC3E}">
        <p14:creationId xmlns:p14="http://schemas.microsoft.com/office/powerpoint/2010/main" val="3442790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88826"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6994" y="286604"/>
            <a:ext cx="10055781" cy="1450757"/>
          </a:xfrm>
          <a:prstGeom prst="rect">
            <a:avLst/>
          </a:prstGeom>
        </p:spPr>
        <p:txBody>
          <a:bodyPr vert="horz" lIns="91440" tIns="45720" rIns="91440" bIns="45720" rtlCol="0" anchor="b">
            <a:normAutofit/>
          </a:bodyPr>
          <a:lstStyle/>
          <a:p>
            <a:r>
              <a:rPr lang="nl-NL"/>
              <a:t>Klik om de stijl te bewerken</a:t>
            </a:r>
            <a:endParaRPr lang="en-US" dirty="0"/>
          </a:p>
        </p:txBody>
      </p:sp>
      <p:sp>
        <p:nvSpPr>
          <p:cNvPr id="3" name="Text Placeholder 2"/>
          <p:cNvSpPr>
            <a:spLocks noGrp="1"/>
          </p:cNvSpPr>
          <p:nvPr>
            <p:ph type="body" idx="1"/>
          </p:nvPr>
        </p:nvSpPr>
        <p:spPr>
          <a:xfrm>
            <a:off x="1096994" y="1845734"/>
            <a:ext cx="10055781" cy="4023360"/>
          </a:xfrm>
          <a:prstGeom prst="rect">
            <a:avLst/>
          </a:prstGeom>
        </p:spPr>
        <p:txBody>
          <a:bodyPr vert="horz" lIns="0" tIns="45720" rIns="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096995" y="6459786"/>
            <a:ext cx="2471627" cy="365125"/>
          </a:xfrm>
          <a:prstGeom prst="rect">
            <a:avLst/>
          </a:prstGeom>
        </p:spPr>
        <p:txBody>
          <a:bodyPr vert="horz" lIns="91440" tIns="45720" rIns="91440" bIns="45720" rtlCol="0" anchor="ctr"/>
          <a:lstStyle>
            <a:lvl1pPr algn="l">
              <a:defRPr sz="900">
                <a:solidFill>
                  <a:srgbClr val="FFFFFF"/>
                </a:solidFill>
              </a:defRPr>
            </a:lvl1pPr>
          </a:lstStyle>
          <a:p>
            <a:fld id="{2383D3DE-0713-46BD-AFE1-C1D9F8C7BD9F}" type="datetime1">
              <a:rPr lang="nl-NL" smtClean="0"/>
              <a:pPr/>
              <a:t>1-11-2022</a:t>
            </a:fld>
            <a:endParaRPr lang="nl-NL" dirty="0"/>
          </a:p>
        </p:txBody>
      </p:sp>
      <p:sp>
        <p:nvSpPr>
          <p:cNvPr id="5" name="Footer Placeholder 4"/>
          <p:cNvSpPr>
            <a:spLocks noGrp="1"/>
          </p:cNvSpPr>
          <p:nvPr>
            <p:ph type="ftr" sz="quarter" idx="3"/>
          </p:nvPr>
        </p:nvSpPr>
        <p:spPr>
          <a:xfrm>
            <a:off x="3685225" y="6459786"/>
            <a:ext cx="4821548" cy="365125"/>
          </a:xfrm>
          <a:prstGeom prst="rect">
            <a:avLst/>
          </a:prstGeom>
        </p:spPr>
        <p:txBody>
          <a:bodyPr vert="horz" lIns="91440" tIns="45720" rIns="91440" bIns="45720" rtlCol="0" anchor="ctr"/>
          <a:lstStyle>
            <a:lvl1pPr algn="ctr">
              <a:defRPr sz="900" cap="all" baseline="0">
                <a:solidFill>
                  <a:srgbClr val="FFFFFF"/>
                </a:solidFill>
              </a:defRPr>
            </a:lvl1pPr>
          </a:lstStyle>
          <a:p>
            <a:pPr rtl="0"/>
            <a:endParaRPr lang="nl-NL" dirty="0"/>
          </a:p>
        </p:txBody>
      </p:sp>
      <p:sp>
        <p:nvSpPr>
          <p:cNvPr id="6" name="Slide Number Placeholder 5"/>
          <p:cNvSpPr>
            <a:spLocks noGrp="1"/>
          </p:cNvSpPr>
          <p:nvPr>
            <p:ph type="sldNum" sz="quarter" idx="4"/>
          </p:nvPr>
        </p:nvSpPr>
        <p:spPr>
          <a:xfrm>
            <a:off x="9897880" y="6459786"/>
            <a:ext cx="1311683" cy="365125"/>
          </a:xfrm>
          <a:prstGeom prst="rect">
            <a:avLst/>
          </a:prstGeom>
        </p:spPr>
        <p:txBody>
          <a:bodyPr vert="horz" lIns="91440" tIns="45720" rIns="91440" bIns="45720" rtlCol="0" anchor="ctr"/>
          <a:lstStyle>
            <a:lvl1pPr algn="r">
              <a:defRPr sz="1050">
                <a:solidFill>
                  <a:srgbClr val="FFFFFF"/>
                </a:solidFill>
              </a:defRPr>
            </a:lvl1pPr>
          </a:lstStyle>
          <a:p>
            <a:pPr algn="r"/>
            <a:fld id="{81FEFA0A-2F20-4B60-98C6-5FFDA469AA1C}" type="slidenum">
              <a:rPr lang="nl-NL" smtClean="0"/>
              <a:pPr algn="r"/>
              <a:t>‹nr.›</a:t>
            </a:fld>
            <a:endParaRPr lang="nl-NL" dirty="0"/>
          </a:p>
        </p:txBody>
      </p:sp>
      <p:cxnSp>
        <p:nvCxnSpPr>
          <p:cNvPr id="10" name="Straight Connector 9"/>
          <p:cNvCxnSpPr/>
          <p:nvPr/>
        </p:nvCxnSpPr>
        <p:spPr>
          <a:xfrm>
            <a:off x="1193221" y="1737845"/>
            <a:ext cx="996436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721162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126" rtl="0" eaLnBrk="1" latinLnBrk="0" hangingPunct="1">
        <a:lnSpc>
          <a:spcPct val="85000"/>
        </a:lnSpc>
        <a:spcBef>
          <a:spcPct val="0"/>
        </a:spcBef>
        <a:buNone/>
        <a:defRPr sz="4799" kern="1200" spc="-50" baseline="0">
          <a:solidFill>
            <a:schemeClr val="tx1">
              <a:lumMod val="75000"/>
              <a:lumOff val="25000"/>
            </a:schemeClr>
          </a:solidFill>
          <a:latin typeface="+mj-lt"/>
          <a:ea typeface="+mj-ea"/>
          <a:cs typeface="+mj-cs"/>
        </a:defRPr>
      </a:lvl1pPr>
    </p:titleStyle>
    <p:bodyStyle>
      <a:lvl1pPr marL="91413" indent="-91413" algn="l" defTabSz="914126"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1999" kern="1200">
          <a:solidFill>
            <a:schemeClr val="tx1">
              <a:lumMod val="75000"/>
              <a:lumOff val="25000"/>
            </a:schemeClr>
          </a:solidFill>
          <a:latin typeface="+mn-lt"/>
          <a:ea typeface="+mn-ea"/>
          <a:cs typeface="+mn-cs"/>
        </a:defRPr>
      </a:lvl1pPr>
      <a:lvl2pPr marL="383933" indent="-182825" algn="l" defTabSz="914126" rtl="0" eaLnBrk="1" latinLnBrk="0" hangingPunct="1">
        <a:lnSpc>
          <a:spcPct val="90000"/>
        </a:lnSpc>
        <a:spcBef>
          <a:spcPts val="200"/>
        </a:spcBef>
        <a:spcAft>
          <a:spcPts val="400"/>
        </a:spcAft>
        <a:buClr>
          <a:schemeClr val="accent1"/>
        </a:buClr>
        <a:buFont typeface="Calibri" pitchFamily="34" charset="0"/>
        <a:buChar char="◦"/>
        <a:defRPr sz="1799" kern="1200">
          <a:solidFill>
            <a:schemeClr val="tx1">
              <a:lumMod val="75000"/>
              <a:lumOff val="25000"/>
            </a:schemeClr>
          </a:solidFill>
          <a:latin typeface="+mn-lt"/>
          <a:ea typeface="+mn-ea"/>
          <a:cs typeface="+mn-cs"/>
        </a:defRPr>
      </a:lvl2pPr>
      <a:lvl3pPr marL="566758" indent="-182825"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583" indent="-182825"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408" indent="-182825"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09967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61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55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490" indent="-228531" algn="l" defTabSz="914126"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2"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88826"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6994" y="286606"/>
            <a:ext cx="10055781" cy="1450757"/>
          </a:xfrm>
          <a:prstGeom prst="rect">
            <a:avLst/>
          </a:prstGeom>
        </p:spPr>
        <p:txBody>
          <a:bodyPr vert="horz" lIns="91440" tIns="45720" rIns="91440" bIns="45720" rtlCol="0" anchor="b">
            <a:normAutofit/>
          </a:bodyPr>
          <a:lstStyle/>
          <a:p>
            <a:r>
              <a:rPr lang="nl-NL"/>
              <a:t>Klik om de stijl te bewerken</a:t>
            </a:r>
            <a:endParaRPr lang="en-US" dirty="0"/>
          </a:p>
        </p:txBody>
      </p:sp>
      <p:sp>
        <p:nvSpPr>
          <p:cNvPr id="3" name="Text Placeholder 2"/>
          <p:cNvSpPr>
            <a:spLocks noGrp="1"/>
          </p:cNvSpPr>
          <p:nvPr>
            <p:ph type="body" idx="1"/>
          </p:nvPr>
        </p:nvSpPr>
        <p:spPr>
          <a:xfrm>
            <a:off x="1096994" y="1845734"/>
            <a:ext cx="10055781" cy="4023360"/>
          </a:xfrm>
          <a:prstGeom prst="rect">
            <a:avLst/>
          </a:prstGeom>
        </p:spPr>
        <p:txBody>
          <a:bodyPr vert="horz" lIns="0" tIns="45720" rIns="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096996" y="6459788"/>
            <a:ext cx="2471627" cy="365125"/>
          </a:xfrm>
          <a:prstGeom prst="rect">
            <a:avLst/>
          </a:prstGeom>
        </p:spPr>
        <p:txBody>
          <a:bodyPr vert="horz" lIns="91440" tIns="45720" rIns="91440" bIns="45720" rtlCol="0" anchor="ctr"/>
          <a:lstStyle>
            <a:lvl1pPr algn="l">
              <a:defRPr sz="900">
                <a:solidFill>
                  <a:srgbClr val="FFFFFF"/>
                </a:solidFill>
              </a:defRPr>
            </a:lvl1pPr>
          </a:lstStyle>
          <a:p>
            <a:fld id="{2383D3DE-0713-46BD-AFE1-C1D9F8C7BD9F}" type="datetime1">
              <a:rPr lang="nl-NL" smtClean="0"/>
              <a:pPr/>
              <a:t>1-11-2022</a:t>
            </a:fld>
            <a:endParaRPr lang="nl-NL" dirty="0"/>
          </a:p>
        </p:txBody>
      </p:sp>
      <p:sp>
        <p:nvSpPr>
          <p:cNvPr id="5" name="Footer Placeholder 4"/>
          <p:cNvSpPr>
            <a:spLocks noGrp="1"/>
          </p:cNvSpPr>
          <p:nvPr>
            <p:ph type="ftr" sz="quarter" idx="3"/>
          </p:nvPr>
        </p:nvSpPr>
        <p:spPr>
          <a:xfrm>
            <a:off x="3685225" y="6459788"/>
            <a:ext cx="4821548" cy="365125"/>
          </a:xfrm>
          <a:prstGeom prst="rect">
            <a:avLst/>
          </a:prstGeom>
        </p:spPr>
        <p:txBody>
          <a:bodyPr vert="horz" lIns="91440" tIns="45720" rIns="91440" bIns="45720" rtlCol="0" anchor="ctr"/>
          <a:lstStyle>
            <a:lvl1pPr algn="ctr">
              <a:defRPr sz="900" cap="all" baseline="0">
                <a:solidFill>
                  <a:srgbClr val="FFFFFF"/>
                </a:solidFill>
              </a:defRPr>
            </a:lvl1pPr>
          </a:lstStyle>
          <a:p>
            <a:pPr rtl="0"/>
            <a:endParaRPr lang="nl-NL" dirty="0"/>
          </a:p>
        </p:txBody>
      </p:sp>
      <p:sp>
        <p:nvSpPr>
          <p:cNvPr id="6" name="Slide Number Placeholder 5"/>
          <p:cNvSpPr>
            <a:spLocks noGrp="1"/>
          </p:cNvSpPr>
          <p:nvPr>
            <p:ph type="sldNum" sz="quarter" idx="4"/>
          </p:nvPr>
        </p:nvSpPr>
        <p:spPr>
          <a:xfrm>
            <a:off x="9897881" y="6459788"/>
            <a:ext cx="1311683" cy="365125"/>
          </a:xfrm>
          <a:prstGeom prst="rect">
            <a:avLst/>
          </a:prstGeom>
        </p:spPr>
        <p:txBody>
          <a:bodyPr vert="horz" lIns="91440" tIns="45720" rIns="91440" bIns="45720" rtlCol="0" anchor="ctr"/>
          <a:lstStyle>
            <a:lvl1pPr algn="r">
              <a:defRPr sz="1050">
                <a:solidFill>
                  <a:srgbClr val="FFFFFF"/>
                </a:solidFill>
              </a:defRPr>
            </a:lvl1pPr>
          </a:lstStyle>
          <a:p>
            <a:pPr algn="r"/>
            <a:fld id="{81FEFA0A-2F20-4B60-98C6-5FFDA469AA1C}" type="slidenum">
              <a:rPr lang="nl-NL" smtClean="0"/>
              <a:pPr algn="r"/>
              <a:t>‹nr.›</a:t>
            </a:fld>
            <a:endParaRPr lang="nl-NL" dirty="0"/>
          </a:p>
        </p:txBody>
      </p:sp>
      <p:cxnSp>
        <p:nvCxnSpPr>
          <p:cNvPr id="10" name="Straight Connector 9"/>
          <p:cNvCxnSpPr/>
          <p:nvPr/>
        </p:nvCxnSpPr>
        <p:spPr>
          <a:xfrm>
            <a:off x="1193221" y="1737845"/>
            <a:ext cx="996436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98324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913852" rtl="0" eaLnBrk="1" latinLnBrk="0" hangingPunct="1">
        <a:lnSpc>
          <a:spcPct val="85000"/>
        </a:lnSpc>
        <a:spcBef>
          <a:spcPct val="0"/>
        </a:spcBef>
        <a:buNone/>
        <a:defRPr sz="4798" kern="1200" spc="-50" baseline="0">
          <a:solidFill>
            <a:schemeClr val="tx1">
              <a:lumMod val="75000"/>
              <a:lumOff val="25000"/>
            </a:schemeClr>
          </a:solidFill>
          <a:latin typeface="+mj-lt"/>
          <a:ea typeface="+mj-ea"/>
          <a:cs typeface="+mj-cs"/>
        </a:defRPr>
      </a:lvl1pPr>
    </p:titleStyle>
    <p:bodyStyle>
      <a:lvl1pPr marL="91386" indent="-91386" algn="l" defTabSz="913852"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1998" kern="1200">
          <a:solidFill>
            <a:schemeClr val="tx1">
              <a:lumMod val="75000"/>
              <a:lumOff val="25000"/>
            </a:schemeClr>
          </a:solidFill>
          <a:latin typeface="+mn-lt"/>
          <a:ea typeface="+mn-ea"/>
          <a:cs typeface="+mn-cs"/>
        </a:defRPr>
      </a:lvl1pPr>
      <a:lvl2pPr marL="383818" indent="-182770" algn="l" defTabSz="913852" rtl="0" eaLnBrk="1" latinLnBrk="0" hangingPunct="1">
        <a:lnSpc>
          <a:spcPct val="90000"/>
        </a:lnSpc>
        <a:spcBef>
          <a:spcPts val="200"/>
        </a:spcBef>
        <a:spcAft>
          <a:spcPts val="400"/>
        </a:spcAft>
        <a:buClr>
          <a:schemeClr val="accent1"/>
        </a:buClr>
        <a:buFont typeface="Calibri" pitchFamily="34" charset="0"/>
        <a:buChar char="◦"/>
        <a:defRPr sz="1798" kern="1200">
          <a:solidFill>
            <a:schemeClr val="tx1">
              <a:lumMod val="75000"/>
              <a:lumOff val="25000"/>
            </a:schemeClr>
          </a:solidFill>
          <a:latin typeface="+mn-lt"/>
          <a:ea typeface="+mn-ea"/>
          <a:cs typeface="+mn-cs"/>
        </a:defRPr>
      </a:lvl2pPr>
      <a:lvl3pPr marL="566588" indent="-182770"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358" indent="-182770"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128" indent="-182770"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099340" indent="-228462"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220" indent="-228462"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100" indent="-228462"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8980" indent="-228462" algn="l" defTabSz="913852"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3852" rtl="0" eaLnBrk="1" latinLnBrk="0" hangingPunct="1">
        <a:defRPr sz="1798" kern="1200">
          <a:solidFill>
            <a:schemeClr val="tx1"/>
          </a:solidFill>
          <a:latin typeface="+mn-lt"/>
          <a:ea typeface="+mn-ea"/>
          <a:cs typeface="+mn-cs"/>
        </a:defRPr>
      </a:lvl1pPr>
      <a:lvl2pPr marL="456926" algn="l" defTabSz="913852" rtl="0" eaLnBrk="1" latinLnBrk="0" hangingPunct="1">
        <a:defRPr sz="1798" kern="1200">
          <a:solidFill>
            <a:schemeClr val="tx1"/>
          </a:solidFill>
          <a:latin typeface="+mn-lt"/>
          <a:ea typeface="+mn-ea"/>
          <a:cs typeface="+mn-cs"/>
        </a:defRPr>
      </a:lvl2pPr>
      <a:lvl3pPr marL="913852" algn="l" defTabSz="913852" rtl="0" eaLnBrk="1" latinLnBrk="0" hangingPunct="1">
        <a:defRPr sz="1798" kern="1200">
          <a:solidFill>
            <a:schemeClr val="tx1"/>
          </a:solidFill>
          <a:latin typeface="+mn-lt"/>
          <a:ea typeface="+mn-ea"/>
          <a:cs typeface="+mn-cs"/>
        </a:defRPr>
      </a:lvl3pPr>
      <a:lvl4pPr marL="1370778" algn="l" defTabSz="913852" rtl="0" eaLnBrk="1" latinLnBrk="0" hangingPunct="1">
        <a:defRPr sz="1798" kern="1200">
          <a:solidFill>
            <a:schemeClr val="tx1"/>
          </a:solidFill>
          <a:latin typeface="+mn-lt"/>
          <a:ea typeface="+mn-ea"/>
          <a:cs typeface="+mn-cs"/>
        </a:defRPr>
      </a:lvl4pPr>
      <a:lvl5pPr marL="1827703" algn="l" defTabSz="913852" rtl="0" eaLnBrk="1" latinLnBrk="0" hangingPunct="1">
        <a:defRPr sz="1798" kern="1200">
          <a:solidFill>
            <a:schemeClr val="tx1"/>
          </a:solidFill>
          <a:latin typeface="+mn-lt"/>
          <a:ea typeface="+mn-ea"/>
          <a:cs typeface="+mn-cs"/>
        </a:defRPr>
      </a:lvl5pPr>
      <a:lvl6pPr marL="2284628" algn="l" defTabSz="913852" rtl="0" eaLnBrk="1" latinLnBrk="0" hangingPunct="1">
        <a:defRPr sz="1798" kern="1200">
          <a:solidFill>
            <a:schemeClr val="tx1"/>
          </a:solidFill>
          <a:latin typeface="+mn-lt"/>
          <a:ea typeface="+mn-ea"/>
          <a:cs typeface="+mn-cs"/>
        </a:defRPr>
      </a:lvl6pPr>
      <a:lvl7pPr marL="2741554" algn="l" defTabSz="913852" rtl="0" eaLnBrk="1" latinLnBrk="0" hangingPunct="1">
        <a:defRPr sz="1798" kern="1200">
          <a:solidFill>
            <a:schemeClr val="tx1"/>
          </a:solidFill>
          <a:latin typeface="+mn-lt"/>
          <a:ea typeface="+mn-ea"/>
          <a:cs typeface="+mn-cs"/>
        </a:defRPr>
      </a:lvl7pPr>
      <a:lvl8pPr marL="3198480" algn="l" defTabSz="913852" rtl="0" eaLnBrk="1" latinLnBrk="0" hangingPunct="1">
        <a:defRPr sz="1798" kern="1200">
          <a:solidFill>
            <a:schemeClr val="tx1"/>
          </a:solidFill>
          <a:latin typeface="+mn-lt"/>
          <a:ea typeface="+mn-ea"/>
          <a:cs typeface="+mn-cs"/>
        </a:defRPr>
      </a:lvl8pPr>
      <a:lvl9pPr marL="3655406" algn="l" defTabSz="913852" rtl="0" eaLnBrk="1" latinLnBrk="0" hangingPunct="1">
        <a:defRPr sz="17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g"/></Relationships>
</file>

<file path=ppt/slides/_rels/slide11.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image" Target="../media/image29.jpg"/><Relationship Id="rId7" Type="http://schemas.openxmlformats.org/officeDocument/2006/relationships/image" Target="../media/image33.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g"/><Relationship Id="rId4" Type="http://schemas.openxmlformats.org/officeDocument/2006/relationships/image" Target="../media/image30.jpg"/></Relationships>
</file>

<file path=ppt/slides/_rels/slide1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7.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jpeg"/><Relationship Id="rId10" Type="http://schemas.openxmlformats.org/officeDocument/2006/relationships/image" Target="../media/image14.jpg"/><Relationship Id="rId4" Type="http://schemas.openxmlformats.org/officeDocument/2006/relationships/image" Target="../media/image8.jpeg"/><Relationship Id="rId9" Type="http://schemas.openxmlformats.org/officeDocument/2006/relationships/image" Target="../media/image13.jp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4.jp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909836" y="-819472"/>
            <a:ext cx="10369152" cy="3200400"/>
          </a:xfrm>
        </p:spPr>
        <p:txBody>
          <a:bodyPr rtlCol="0">
            <a:normAutofit fontScale="90000"/>
          </a:bodyPr>
          <a:lstStyle/>
          <a:p>
            <a:pPr algn="ctr" rtl="0"/>
            <a:br>
              <a:rPr lang="nl-NL" dirty="0"/>
            </a:br>
            <a:r>
              <a:rPr lang="nl-NL" dirty="0">
                <a:latin typeface="Arial" panose="020B0604020202020204" pitchFamily="34" charset="0"/>
                <a:cs typeface="Arial" panose="020B0604020202020204" pitchFamily="34" charset="0"/>
              </a:rPr>
              <a:t>Duurzaamheid</a:t>
            </a:r>
            <a:br>
              <a:rPr lang="nl-NL" dirty="0">
                <a:latin typeface="Arial" panose="020B0604020202020204" pitchFamily="34" charset="0"/>
                <a:cs typeface="Arial" panose="020B0604020202020204" pitchFamily="34" charset="0"/>
              </a:rPr>
            </a:br>
            <a:r>
              <a:rPr lang="nl-NL" sz="4400" dirty="0">
                <a:latin typeface="Arial" panose="020B0604020202020204" pitchFamily="34" charset="0"/>
                <a:cs typeface="Arial" panose="020B0604020202020204" pitchFamily="34" charset="0"/>
              </a:rPr>
              <a:t>Les 2</a:t>
            </a:r>
            <a:br>
              <a:rPr lang="nl-NL" sz="4400" dirty="0">
                <a:latin typeface="Arial" panose="020B0604020202020204" pitchFamily="34" charset="0"/>
                <a:cs typeface="Arial" panose="020B0604020202020204" pitchFamily="34" charset="0"/>
              </a:rPr>
            </a:br>
            <a:r>
              <a:rPr lang="nl-NL" sz="4400" dirty="0" err="1">
                <a:latin typeface="Arial" panose="020B0604020202020204" pitchFamily="34" charset="0"/>
                <a:cs typeface="Arial" panose="020B0604020202020204" pitchFamily="34" charset="0"/>
              </a:rPr>
              <a:t>Planet</a:t>
            </a:r>
            <a:r>
              <a:rPr lang="nl-NL" sz="4400" dirty="0">
                <a:latin typeface="Arial" panose="020B0604020202020204" pitchFamily="34" charset="0"/>
                <a:cs typeface="Arial" panose="020B0604020202020204" pitchFamily="34" charset="0"/>
              </a:rPr>
              <a:t>, Afval, Klimaatsverandering</a:t>
            </a:r>
            <a:endParaRPr lang="nl-NL" dirty="0">
              <a:latin typeface="Arial" panose="020B0604020202020204" pitchFamily="34" charset="0"/>
              <a:cs typeface="Arial" panose="020B0604020202020204" pitchFamily="34" charset="0"/>
            </a:endParaRPr>
          </a:p>
        </p:txBody>
      </p:sp>
      <p:pic>
        <p:nvPicPr>
          <p:cNvPr id="1026" name="Picture 2" descr="We'll change the planet – training 100,000 Sustainability professionals and  entrepreneurs! | Sustainability Academ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5746" y="2564904"/>
            <a:ext cx="5917332" cy="3944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8176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269876" y="-28412"/>
            <a:ext cx="4824536" cy="1143000"/>
          </a:xfrm>
        </p:spPr>
        <p:txBody>
          <a:bodyPr>
            <a:normAutofit fontScale="90000"/>
          </a:bodyPr>
          <a:lstStyle/>
          <a:p>
            <a:r>
              <a:rPr lang="nl-NL" dirty="0">
                <a:latin typeface="Arial" panose="020B0604020202020204" pitchFamily="34" charset="0"/>
                <a:cs typeface="Arial" panose="020B0604020202020204" pitchFamily="34" charset="0"/>
              </a:rPr>
              <a:t>Van vuil naar kunst</a:t>
            </a:r>
          </a:p>
        </p:txBody>
      </p:sp>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788" y="1128995"/>
            <a:ext cx="5080000" cy="3384550"/>
          </a:xfrm>
          <a:prstGeom prst="rect">
            <a:avLst/>
          </a:prstGeom>
        </p:spPr>
      </p:pic>
      <p:pic>
        <p:nvPicPr>
          <p:cNvPr id="5" name="Afbeelding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2444" y="566773"/>
            <a:ext cx="4711452" cy="3140968"/>
          </a:xfrm>
          <a:prstGeom prst="rect">
            <a:avLst/>
          </a:prstGeom>
        </p:spPr>
      </p:pic>
      <p:pic>
        <p:nvPicPr>
          <p:cNvPr id="7" name="Afbeelding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1754" y="3959596"/>
            <a:ext cx="4349846" cy="2898404"/>
          </a:xfrm>
          <a:prstGeom prst="rect">
            <a:avLst/>
          </a:prstGeom>
        </p:spPr>
      </p:pic>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94873" y="3707741"/>
            <a:ext cx="4637266" cy="3092821"/>
          </a:xfrm>
          <a:prstGeom prst="rect">
            <a:avLst/>
          </a:prstGeom>
        </p:spPr>
      </p:pic>
    </p:spTree>
    <p:extLst>
      <p:ext uri="{BB962C8B-B14F-4D97-AF65-F5344CB8AC3E}">
        <p14:creationId xmlns:p14="http://schemas.microsoft.com/office/powerpoint/2010/main" val="3025039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02524" y="112707"/>
            <a:ext cx="4824536" cy="1143000"/>
          </a:xfrm>
        </p:spPr>
        <p:txBody>
          <a:bodyPr>
            <a:normAutofit fontScale="90000"/>
          </a:bodyPr>
          <a:lstStyle/>
          <a:p>
            <a:r>
              <a:rPr lang="nl-NL" dirty="0">
                <a:latin typeface="Arial" panose="020B0604020202020204" pitchFamily="34" charset="0"/>
                <a:cs typeface="Arial" panose="020B0604020202020204" pitchFamily="34" charset="0"/>
              </a:rPr>
              <a:t>Duurzame producten</a:t>
            </a:r>
          </a:p>
        </p:txBody>
      </p:sp>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7828" y="3128208"/>
            <a:ext cx="5580112" cy="3720075"/>
          </a:xfrm>
          <a:prstGeom prst="rect">
            <a:avLst/>
          </a:prstGeom>
        </p:spPr>
      </p:pic>
      <p:pic>
        <p:nvPicPr>
          <p:cNvPr id="5" name="Afbeelding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7828" y="175458"/>
            <a:ext cx="3371850" cy="2952750"/>
          </a:xfrm>
          <a:prstGeom prst="rect">
            <a:avLst/>
          </a:prstGeom>
        </p:spPr>
      </p:pic>
      <p:pic>
        <p:nvPicPr>
          <p:cNvPr id="7" name="Afbeelding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7940" y="4095705"/>
            <a:ext cx="5755977" cy="2754998"/>
          </a:xfrm>
          <a:prstGeom prst="rect">
            <a:avLst/>
          </a:prstGeom>
        </p:spPr>
      </p:pic>
      <p:pic>
        <p:nvPicPr>
          <p:cNvPr id="9" name="Afbeelding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94620" y="567078"/>
            <a:ext cx="2564904" cy="2564904"/>
          </a:xfrm>
          <a:prstGeom prst="rect">
            <a:avLst/>
          </a:prstGeom>
        </p:spPr>
      </p:pic>
      <p:pic>
        <p:nvPicPr>
          <p:cNvPr id="10" name="Afbeelding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7508" y="1268760"/>
            <a:ext cx="2857500" cy="2857500"/>
          </a:xfrm>
          <a:prstGeom prst="rect">
            <a:avLst/>
          </a:prstGeom>
        </p:spPr>
      </p:pic>
      <p:pic>
        <p:nvPicPr>
          <p:cNvPr id="11" name="Afbeelding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59671" y="1661374"/>
            <a:ext cx="3114246" cy="2464773"/>
          </a:xfrm>
          <a:prstGeom prst="rect">
            <a:avLst/>
          </a:prstGeom>
        </p:spPr>
      </p:pic>
    </p:spTree>
    <p:extLst>
      <p:ext uri="{BB962C8B-B14F-4D97-AF65-F5344CB8AC3E}">
        <p14:creationId xmlns:p14="http://schemas.microsoft.com/office/powerpoint/2010/main" val="379387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normAutofit/>
          </a:bodyPr>
          <a:lstStyle/>
          <a:p>
            <a:pPr rtl="0"/>
            <a:r>
              <a:rPr lang="nl-NL" sz="4799" dirty="0">
                <a:latin typeface="Arial" panose="020B0604020202020204" pitchFamily="34" charset="0"/>
                <a:cs typeface="Arial" panose="020B0604020202020204" pitchFamily="34" charset="0"/>
              </a:rPr>
              <a:t>Klimaatverandering</a:t>
            </a:r>
          </a:p>
        </p:txBody>
      </p:sp>
      <p:sp>
        <p:nvSpPr>
          <p:cNvPr id="3" name="Tijdelijke aanduiding voor inhoud 2"/>
          <p:cNvSpPr>
            <a:spLocks noGrp="1"/>
          </p:cNvSpPr>
          <p:nvPr>
            <p:ph idx="1"/>
          </p:nvPr>
        </p:nvSpPr>
        <p:spPr/>
        <p:txBody>
          <a:bodyPr/>
          <a:lstStyle/>
          <a:p>
            <a:pPr lvl="1">
              <a:buFont typeface="Wingdings" panose="05000000000000000000" pitchFamily="2" charset="2"/>
              <a:buChar char="§"/>
            </a:pPr>
            <a:r>
              <a:rPr lang="nl-NL" sz="2000" dirty="0"/>
              <a:t>Met het stijgen van de temperatuur op aarde veranderen de leefgebieden van dieren overal ter wereld.</a:t>
            </a:r>
          </a:p>
          <a:p>
            <a:pPr lvl="1">
              <a:buFont typeface="Wingdings" panose="05000000000000000000" pitchFamily="2" charset="2"/>
              <a:buChar char="§"/>
            </a:pPr>
            <a:r>
              <a:rPr lang="nl-NL" sz="2000" dirty="0"/>
              <a:t>De temperatuurstijging heeft een steeds groter effect op het weer. Langdurige </a:t>
            </a:r>
            <a:r>
              <a:rPr lang="nl-NL" sz="2000" dirty="0" err="1"/>
              <a:t>droogtes</a:t>
            </a:r>
            <a:r>
              <a:rPr lang="nl-NL" sz="2000" dirty="0"/>
              <a:t>, hittegolven, extreme regenval, overstromingen en krachtige orkanen komen nu al vaker voor.</a:t>
            </a:r>
          </a:p>
          <a:p>
            <a:pPr lvl="1">
              <a:buFont typeface="Wingdings" panose="05000000000000000000" pitchFamily="2" charset="2"/>
              <a:buChar char="§"/>
            </a:pPr>
            <a:r>
              <a:rPr lang="nl-NL" sz="2000" dirty="0"/>
              <a:t>Ook de Wereldgezondheidsorganisatie maakt zich zorgen om het broeikaseffect. Met de stijging van de temperatuur nemen namelijk ook tropische plagen en ziektes toe. Ook sterven er meer mensen door hitte en ondervoeding.</a:t>
            </a:r>
          </a:p>
          <a:p>
            <a:pPr lvl="1">
              <a:buFont typeface="Wingdings" panose="05000000000000000000" pitchFamily="2" charset="2"/>
              <a:buChar char="§"/>
            </a:pPr>
            <a:r>
              <a:rPr lang="nl-NL" sz="2000" dirty="0"/>
              <a:t>Zijn de veranderingen in het klimaat ernstig of is het wel zo erg? Misschien niet…</a:t>
            </a:r>
          </a:p>
          <a:p>
            <a:pPr lvl="1">
              <a:buFont typeface="Wingdings" panose="05000000000000000000" pitchFamily="2" charset="2"/>
              <a:buChar char="§"/>
            </a:pPr>
            <a:endParaRPr lang="nl-NL" dirty="0"/>
          </a:p>
          <a:p>
            <a:pPr lvl="1">
              <a:buFont typeface="Wingdings" panose="05000000000000000000" pitchFamily="2" charset="2"/>
              <a:buChar char="§"/>
            </a:pPr>
            <a:endParaRPr lang="nl-NL" dirty="0"/>
          </a:p>
          <a:p>
            <a:endParaRPr lang="nl-NL" dirty="0"/>
          </a:p>
        </p:txBody>
      </p:sp>
      <p:pic>
        <p:nvPicPr>
          <p:cNvPr id="4" name="Afbeelding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2764" y="4551078"/>
            <a:ext cx="2926061" cy="2302591"/>
          </a:xfrm>
          <a:prstGeom prst="rect">
            <a:avLst/>
          </a:prstGeom>
        </p:spPr>
      </p:pic>
    </p:spTree>
    <p:extLst>
      <p:ext uri="{BB962C8B-B14F-4D97-AF65-F5344CB8AC3E}">
        <p14:creationId xmlns:p14="http://schemas.microsoft.com/office/powerpoint/2010/main" val="3562489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61764" y="548680"/>
            <a:ext cx="12114953" cy="1096994"/>
          </a:xfrm>
        </p:spPr>
        <p:txBody>
          <a:bodyPr rtlCol="0">
            <a:normAutofit fontScale="90000"/>
          </a:bodyPr>
          <a:lstStyle/>
          <a:p>
            <a:r>
              <a:rPr lang="nl-NL" dirty="0">
                <a:latin typeface="Arial" panose="020B0604020202020204" pitchFamily="34" charset="0"/>
                <a:cs typeface="Arial" panose="020B0604020202020204" pitchFamily="34" charset="0"/>
              </a:rPr>
              <a:t>Klimaatverandering is niet het probleem, maar de opwarming van de aarde wel…</a:t>
            </a:r>
          </a:p>
        </p:txBody>
      </p:sp>
      <p:sp>
        <p:nvSpPr>
          <p:cNvPr id="3" name="Tijdelijke aanduiding voor inhoud 2"/>
          <p:cNvSpPr>
            <a:spLocks noGrp="1"/>
          </p:cNvSpPr>
          <p:nvPr>
            <p:ph idx="1"/>
          </p:nvPr>
        </p:nvSpPr>
        <p:spPr/>
        <p:txBody>
          <a:bodyPr rtlCol="0"/>
          <a:lstStyle/>
          <a:p>
            <a:pPr>
              <a:buFont typeface="Wingdings" panose="05000000000000000000" pitchFamily="2" charset="2"/>
              <a:buChar char="§"/>
            </a:pPr>
            <a:r>
              <a:rPr lang="nl-NL" dirty="0">
                <a:latin typeface="Arial" panose="020B0604020202020204" pitchFamily="34" charset="0"/>
                <a:cs typeface="Arial" panose="020B0604020202020204" pitchFamily="34" charset="0"/>
              </a:rPr>
              <a:t> Broeikaseffect</a:t>
            </a:r>
          </a:p>
          <a:p>
            <a:pPr lvl="1">
              <a:buFont typeface="Wingdings" panose="05000000000000000000" pitchFamily="2" charset="2"/>
              <a:buChar char="§"/>
            </a:pPr>
            <a:r>
              <a:rPr lang="nl-NL" dirty="0">
                <a:latin typeface="Arial" panose="020B0604020202020204" pitchFamily="34" charset="0"/>
                <a:cs typeface="Arial" panose="020B0604020202020204" pitchFamily="34" charset="0"/>
              </a:rPr>
              <a:t>Boeikasgassen – kooldioxide (CO2) en methaan (CH4)</a:t>
            </a:r>
          </a:p>
          <a:p>
            <a:pPr>
              <a:buFont typeface="Wingdings" panose="05000000000000000000" pitchFamily="2" charset="2"/>
              <a:buChar char="§"/>
            </a:pPr>
            <a:r>
              <a:rPr lang="nl-NL" dirty="0">
                <a:latin typeface="Arial" panose="020B0604020202020204" pitchFamily="34" charset="0"/>
                <a:cs typeface="Arial" panose="020B0604020202020204" pitchFamily="34" charset="0"/>
              </a:rPr>
              <a:t>Sinds 1750 is de concentratie van het broeikasgas CO2 in de atmosfeer met zo’n 40%         toegenomen. </a:t>
            </a:r>
          </a:p>
          <a:p>
            <a:pPr>
              <a:buFont typeface="Wingdings" panose="05000000000000000000" pitchFamily="2" charset="2"/>
              <a:buChar char="§"/>
            </a:pPr>
            <a:r>
              <a:rPr lang="nl-NL" dirty="0">
                <a:latin typeface="Arial" panose="020B0604020202020204" pitchFamily="34" charset="0"/>
                <a:cs typeface="Arial" panose="020B0604020202020204" pitchFamily="34" charset="0"/>
              </a:rPr>
              <a:t>De hoeveelheid broeikasgas CH4 in de atmosfeer is sinds 1750 meer dan verdubbeld (150 procent).</a:t>
            </a:r>
          </a:p>
          <a:p>
            <a:pPr>
              <a:buFont typeface="Wingdings" panose="05000000000000000000" pitchFamily="2" charset="2"/>
              <a:buChar char="§"/>
            </a:pPr>
            <a:r>
              <a:rPr lang="nl-NL" dirty="0">
                <a:latin typeface="Arial" panose="020B0604020202020204" pitchFamily="34" charset="0"/>
                <a:cs typeface="Arial" panose="020B0604020202020204" pitchFamily="34" charset="0"/>
              </a:rPr>
              <a:t>Andere broeikasgassen zijn lachgas, waterdamp en fluorgassen (uit bijvoorbeeld airco’s).</a:t>
            </a:r>
          </a:p>
        </p:txBody>
      </p:sp>
    </p:spTree>
    <p:extLst>
      <p:ext uri="{BB962C8B-B14F-4D97-AF65-F5344CB8AC3E}">
        <p14:creationId xmlns:p14="http://schemas.microsoft.com/office/powerpoint/2010/main" val="39208920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5404" y="692286"/>
            <a:ext cx="7618016" cy="5713512"/>
          </a:xfrm>
          <a:prstGeom prst="rect">
            <a:avLst/>
          </a:prstGeom>
        </p:spPr>
      </p:pic>
    </p:spTree>
    <p:extLst>
      <p:ext uri="{BB962C8B-B14F-4D97-AF65-F5344CB8AC3E}">
        <p14:creationId xmlns:p14="http://schemas.microsoft.com/office/powerpoint/2010/main" val="4033410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dirty="0">
                <a:latin typeface="Arial" panose="020B0604020202020204" pitchFamily="34" charset="0"/>
                <a:cs typeface="Arial" panose="020B0604020202020204" pitchFamily="34" charset="0"/>
              </a:rPr>
              <a:t>Klimaatverandering</a:t>
            </a:r>
          </a:p>
        </p:txBody>
      </p:sp>
      <p:sp>
        <p:nvSpPr>
          <p:cNvPr id="3" name="Tijdelijke aanduiding voor inhoud 2"/>
          <p:cNvSpPr>
            <a:spLocks noGrp="1"/>
          </p:cNvSpPr>
          <p:nvPr>
            <p:ph sz="half" idx="1"/>
          </p:nvPr>
        </p:nvSpPr>
        <p:spPr>
          <a:xfrm>
            <a:off x="1066522" y="2057757"/>
            <a:ext cx="10522095" cy="4342270"/>
          </a:xfrm>
        </p:spPr>
        <p:txBody>
          <a:bodyPr rtlCol="0"/>
          <a:lstStyle/>
          <a:p>
            <a:r>
              <a:rPr lang="nl-NL" dirty="0">
                <a:latin typeface="Arial" panose="020B0604020202020204" pitchFamily="34" charset="0"/>
                <a:cs typeface="Arial" panose="020B0604020202020204" pitchFamily="34" charset="0"/>
              </a:rPr>
              <a:t>In de afgelopen ruim 100 jaar is de temperatuur op aarde al met 0,8 graden gestegen. </a:t>
            </a:r>
          </a:p>
          <a:p>
            <a:r>
              <a:rPr lang="nl-NL" dirty="0">
                <a:latin typeface="Arial" panose="020B0604020202020204" pitchFamily="34" charset="0"/>
                <a:cs typeface="Arial" panose="020B0604020202020204" pitchFamily="34" charset="0"/>
              </a:rPr>
              <a:t>De wereldwijde temperatuurstijging komt tussen 2030 en 2052 uit op 1,5 graden Celsius als er niets wordt gedaan aan de CO2-uitstoot.</a:t>
            </a:r>
          </a:p>
          <a:p>
            <a:pPr lvl="1"/>
            <a:r>
              <a:rPr lang="nl-NL" dirty="0">
                <a:latin typeface="Arial" panose="020B0604020202020204" pitchFamily="34" charset="0"/>
                <a:cs typeface="Arial" panose="020B0604020202020204" pitchFamily="34" charset="0"/>
              </a:rPr>
              <a:t>Zeespiegelstijging</a:t>
            </a:r>
          </a:p>
          <a:p>
            <a:pPr lvl="1"/>
            <a:r>
              <a:rPr lang="nl-NL" dirty="0">
                <a:latin typeface="Arial" panose="020B0604020202020204" pitchFamily="34" charset="0"/>
                <a:cs typeface="Arial" panose="020B0604020202020204" pitchFamily="34" charset="0"/>
              </a:rPr>
              <a:t>Toename van droogte- en hitteperioden</a:t>
            </a:r>
          </a:p>
          <a:p>
            <a:pPr lvl="1"/>
            <a:r>
              <a:rPr lang="nl-NL" dirty="0">
                <a:latin typeface="Arial" panose="020B0604020202020204" pitchFamily="34" charset="0"/>
                <a:cs typeface="Arial" panose="020B0604020202020204" pitchFamily="34" charset="0"/>
              </a:rPr>
              <a:t>Extreme neerslag</a:t>
            </a:r>
          </a:p>
          <a:p>
            <a:pPr lvl="1"/>
            <a:r>
              <a:rPr lang="nl-NL" dirty="0">
                <a:latin typeface="Arial" panose="020B0604020202020204" pitchFamily="34" charset="0"/>
                <a:cs typeface="Arial" panose="020B0604020202020204" pitchFamily="34" charset="0"/>
              </a:rPr>
              <a:t>Afname van biodiversiteit</a:t>
            </a:r>
          </a:p>
        </p:txBody>
      </p:sp>
    </p:spTree>
    <p:extLst>
      <p:ext uri="{BB962C8B-B14F-4D97-AF65-F5344CB8AC3E}">
        <p14:creationId xmlns:p14="http://schemas.microsoft.com/office/powerpoint/2010/main" val="1869447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The Day After Tomorrow - OfficialÂ® Trailer [H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13512" y="605717"/>
            <a:ext cx="10809886" cy="6080561"/>
          </a:xfrm>
          <a:prstGeom prst="rect">
            <a:avLst/>
          </a:prstGeom>
        </p:spPr>
      </p:pic>
    </p:spTree>
    <p:extLst>
      <p:ext uri="{BB962C8B-B14F-4D97-AF65-F5344CB8AC3E}">
        <p14:creationId xmlns:p14="http://schemas.microsoft.com/office/powerpoint/2010/main" val="28714654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100000">
                <p:cTn id="7" fill="hold" display="0">
                  <p:stCondLst>
                    <p:cond delay="indefinite"/>
                  </p:stCondLst>
                </p:cTn>
                <p:tgtEl>
                  <p:spTgt spid="9"/>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dirty="0">
                <a:latin typeface="Arial" panose="020B0604020202020204" pitchFamily="34" charset="0"/>
                <a:cs typeface="Arial" panose="020B0604020202020204" pitchFamily="34" charset="0"/>
              </a:rPr>
              <a:t>Wat is jouw mening?</a:t>
            </a:r>
          </a:p>
        </p:txBody>
      </p:sp>
      <p:sp>
        <p:nvSpPr>
          <p:cNvPr id="3" name="Tijdelijke aanduiding voor inhoud 2"/>
          <p:cNvSpPr>
            <a:spLocks noGrp="1"/>
          </p:cNvSpPr>
          <p:nvPr>
            <p:ph sz="half" idx="1"/>
          </p:nvPr>
        </p:nvSpPr>
        <p:spPr>
          <a:xfrm>
            <a:off x="1066522" y="2057757"/>
            <a:ext cx="10522095" cy="4342270"/>
          </a:xfrm>
        </p:spPr>
        <p:txBody>
          <a:bodyPr rtlCol="0"/>
          <a:lstStyle/>
          <a:p>
            <a:r>
              <a:rPr lang="nl-NL" dirty="0">
                <a:latin typeface="Arial" panose="020B0604020202020204" pitchFamily="34" charset="0"/>
                <a:cs typeface="Arial" panose="020B0604020202020204" pitchFamily="34" charset="0"/>
              </a:rPr>
              <a:t>Neem je het serieus of niet…klimaatverandering</a:t>
            </a:r>
          </a:p>
        </p:txBody>
      </p:sp>
    </p:spTree>
    <p:extLst>
      <p:ext uri="{BB962C8B-B14F-4D97-AF65-F5344CB8AC3E}">
        <p14:creationId xmlns:p14="http://schemas.microsoft.com/office/powerpoint/2010/main" val="28572863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dirty="0">
                <a:latin typeface="Arial" panose="020B0604020202020204" pitchFamily="34" charset="0"/>
                <a:cs typeface="Arial" panose="020B0604020202020204" pitchFamily="34" charset="0"/>
              </a:rPr>
              <a:t>Wat kunnen wij eraan doen?</a:t>
            </a:r>
          </a:p>
        </p:txBody>
      </p:sp>
      <p:sp>
        <p:nvSpPr>
          <p:cNvPr id="3" name="Tijdelijke aanduiding voor inhoud 2"/>
          <p:cNvSpPr>
            <a:spLocks noGrp="1"/>
          </p:cNvSpPr>
          <p:nvPr>
            <p:ph sz="half" idx="1"/>
          </p:nvPr>
        </p:nvSpPr>
        <p:spPr>
          <a:xfrm>
            <a:off x="1066522" y="2057757"/>
            <a:ext cx="10522095" cy="4342270"/>
          </a:xfrm>
        </p:spPr>
        <p:txBody>
          <a:bodyPr rtlCol="0"/>
          <a:lstStyle/>
          <a:p>
            <a:r>
              <a:rPr lang="nl-NL" dirty="0">
                <a:latin typeface="Arial" panose="020B0604020202020204" pitchFamily="34" charset="0"/>
                <a:cs typeface="Arial" panose="020B0604020202020204" pitchFamily="34" charset="0"/>
              </a:rPr>
              <a:t>Toepassen duurzame energie</a:t>
            </a:r>
          </a:p>
          <a:p>
            <a:r>
              <a:rPr lang="nl-NL" dirty="0">
                <a:latin typeface="Arial" panose="020B0604020202020204" pitchFamily="34" charset="0"/>
                <a:cs typeface="Arial" panose="020B0604020202020204" pitchFamily="34" charset="0"/>
              </a:rPr>
              <a:t>Vervoer aanpassen</a:t>
            </a:r>
          </a:p>
          <a:p>
            <a:r>
              <a:rPr lang="nl-NL" dirty="0">
                <a:latin typeface="Arial" panose="020B0604020202020204" pitchFamily="34" charset="0"/>
                <a:cs typeface="Arial" panose="020B0604020202020204" pitchFamily="34" charset="0"/>
              </a:rPr>
              <a:t>Eten en drinken (vlees, vis, fruit en groente voornamelijk)</a:t>
            </a:r>
          </a:p>
          <a:p>
            <a:r>
              <a:rPr lang="nl-NL" dirty="0">
                <a:latin typeface="Arial" panose="020B0604020202020204" pitchFamily="34" charset="0"/>
                <a:cs typeface="Arial" panose="020B0604020202020204" pitchFamily="34" charset="0"/>
              </a:rPr>
              <a:t>Zuiniger omgaan (voorwerpen langer mee)</a:t>
            </a:r>
          </a:p>
          <a:p>
            <a:r>
              <a:rPr lang="nl-NL" dirty="0">
                <a:latin typeface="Arial" panose="020B0604020202020204" pitchFamily="34" charset="0"/>
                <a:cs typeface="Arial" panose="020B0604020202020204" pitchFamily="34" charset="0"/>
              </a:rPr>
              <a:t>Terugdringen energieverbruik</a:t>
            </a:r>
          </a:p>
          <a:p>
            <a:pPr lvl="1"/>
            <a:r>
              <a:rPr lang="nl-NL" dirty="0">
                <a:latin typeface="Arial" panose="020B0604020202020204" pitchFamily="34" charset="0"/>
                <a:cs typeface="Arial" panose="020B0604020202020204" pitchFamily="34" charset="0"/>
              </a:rPr>
              <a:t>Laat je contacten van opladers in het stopcontact of hoelang laat jij je apparaat opgeladen nog aangesloten aan het stopcontact?</a:t>
            </a:r>
          </a:p>
          <a:p>
            <a:pPr lvl="1"/>
            <a:r>
              <a:rPr lang="nl-NL" dirty="0">
                <a:latin typeface="Arial" panose="020B0604020202020204" pitchFamily="34" charset="0"/>
                <a:cs typeface="Arial" panose="020B0604020202020204" pitchFamily="34" charset="0"/>
              </a:rPr>
              <a:t>Laat je lampen branden terwijl je weggaat of ze eigenlijk niet meer nodig hebt?</a:t>
            </a:r>
          </a:p>
          <a:p>
            <a:pPr lvl="1"/>
            <a:r>
              <a:rPr lang="nl-NL" dirty="0">
                <a:latin typeface="Arial" panose="020B0604020202020204" pitchFamily="34" charset="0"/>
                <a:cs typeface="Arial" panose="020B0604020202020204" pitchFamily="34" charset="0"/>
              </a:rPr>
              <a:t>Hoelang sta jij onder een douche of hoe vaak neem jij een bad?</a:t>
            </a:r>
          </a:p>
          <a:p>
            <a:pPr marL="274238" lvl="1" indent="0">
              <a:buNone/>
            </a:pPr>
            <a:endParaRPr lang="nl-NL"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35063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dirty="0">
                <a:latin typeface="Arial" panose="020B0604020202020204" pitchFamily="34" charset="0"/>
                <a:cs typeface="Arial" panose="020B0604020202020204" pitchFamily="34" charset="0"/>
              </a:rPr>
              <a:t>Aan de slag!</a:t>
            </a:r>
          </a:p>
        </p:txBody>
      </p:sp>
      <p:sp>
        <p:nvSpPr>
          <p:cNvPr id="3" name="Tijdelijke aanduiding voor inhoud 2"/>
          <p:cNvSpPr>
            <a:spLocks noGrp="1"/>
          </p:cNvSpPr>
          <p:nvPr>
            <p:ph sz="half" idx="1"/>
          </p:nvPr>
        </p:nvSpPr>
        <p:spPr>
          <a:xfrm>
            <a:off x="1066522" y="2057757"/>
            <a:ext cx="10522095" cy="4342270"/>
          </a:xfrm>
        </p:spPr>
        <p:txBody>
          <a:bodyPr rtlCol="0"/>
          <a:lstStyle/>
          <a:p>
            <a:pPr marL="0" indent="0">
              <a:buNone/>
            </a:pPr>
            <a:r>
              <a:rPr lang="nl-NL" dirty="0">
                <a:latin typeface="Arial" panose="020B0604020202020204" pitchFamily="34" charset="0"/>
                <a:cs typeface="Arial" panose="020B0604020202020204" pitchFamily="34" charset="0"/>
              </a:rPr>
              <a:t>Opdracht Duurzame Innovatie</a:t>
            </a:r>
          </a:p>
          <a:p>
            <a:pPr marL="0" indent="0">
              <a:buNone/>
            </a:pPr>
            <a:endParaRPr lang="nl-NL" dirty="0">
              <a:latin typeface="Arial" panose="020B0604020202020204" pitchFamily="34" charset="0"/>
              <a:cs typeface="Arial" panose="020B0604020202020204" pitchFamily="34" charset="0"/>
            </a:endParaRPr>
          </a:p>
          <a:p>
            <a:pPr marL="0" indent="0">
              <a:buNone/>
            </a:pPr>
            <a:endParaRPr lang="nl-NL" dirty="0">
              <a:latin typeface="Arial" panose="020B0604020202020204" pitchFamily="34" charset="0"/>
              <a:cs typeface="Arial" panose="020B0604020202020204" pitchFamily="34" charset="0"/>
            </a:endParaRPr>
          </a:p>
          <a:p>
            <a:pPr marL="0" indent="0">
              <a:buNone/>
            </a:pPr>
            <a:r>
              <a:rPr lang="nl-NL" b="1" dirty="0">
                <a:latin typeface="Arial" panose="020B0604020202020204" pitchFamily="34" charset="0"/>
                <a:cs typeface="Arial" panose="020B0604020202020204" pitchFamily="34" charset="0"/>
              </a:rPr>
              <a:t>Volgende week:</a:t>
            </a:r>
          </a:p>
          <a:p>
            <a:pPr marL="0" indent="0">
              <a:buNone/>
            </a:pPr>
            <a:r>
              <a:rPr lang="nl-NL" dirty="0">
                <a:latin typeface="Arial" panose="020B0604020202020204" pitchFamily="34" charset="0"/>
                <a:cs typeface="Arial" panose="020B0604020202020204" pitchFamily="34" charset="0"/>
              </a:rPr>
              <a:t>Ecologische voetprint</a:t>
            </a:r>
          </a:p>
          <a:p>
            <a:pPr marL="0" indent="0">
              <a:buNone/>
            </a:pPr>
            <a:r>
              <a:rPr lang="nl-NL" dirty="0">
                <a:latin typeface="Arial" panose="020B0604020202020204" pitchFamily="34" charset="0"/>
                <a:cs typeface="Arial" panose="020B0604020202020204" pitchFamily="34" charset="0"/>
              </a:rPr>
              <a:t>Eigen visie op duurzaamheid - opdracht</a:t>
            </a:r>
          </a:p>
          <a:p>
            <a:pPr marL="0" indent="0">
              <a:buNone/>
            </a:pPr>
            <a:endParaRPr lang="nl-NL"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5713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ep 8"/>
          <p:cNvGrpSpPr/>
          <p:nvPr/>
        </p:nvGrpSpPr>
        <p:grpSpPr>
          <a:xfrm>
            <a:off x="10126860" y="620688"/>
            <a:ext cx="1698991" cy="5499163"/>
            <a:chOff x="10558908" y="287524"/>
            <a:chExt cx="1468232" cy="4846812"/>
          </a:xfrm>
        </p:grpSpPr>
        <p:sp>
          <p:nvSpPr>
            <p:cNvPr id="4" name="Pijl: omlaag 3"/>
            <p:cNvSpPr/>
            <p:nvPr/>
          </p:nvSpPr>
          <p:spPr>
            <a:xfrm>
              <a:off x="10558908" y="287524"/>
              <a:ext cx="1448851" cy="1512168"/>
            </a:xfrm>
            <a:prstGeom prst="downArrow">
              <a:avLst/>
            </a:prstGeom>
            <a:blipFill dpi="0"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400" dirty="0"/>
            </a:p>
          </p:txBody>
        </p:sp>
        <p:sp>
          <p:nvSpPr>
            <p:cNvPr id="11" name="Pijl: omlaag 10"/>
            <p:cNvSpPr/>
            <p:nvPr/>
          </p:nvSpPr>
          <p:spPr>
            <a:xfrm>
              <a:off x="10558908" y="1959006"/>
              <a:ext cx="1448851" cy="1512168"/>
            </a:xfrm>
            <a:prstGeom prst="downArrow">
              <a:avLst/>
            </a:prstGeom>
            <a:blipFill dpi="0" rotWithShape="1">
              <a:blip r:embed="rId4"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400" dirty="0"/>
            </a:p>
          </p:txBody>
        </p:sp>
        <p:sp>
          <p:nvSpPr>
            <p:cNvPr id="12" name="Pijl: omlaag 11"/>
            <p:cNvSpPr/>
            <p:nvPr/>
          </p:nvSpPr>
          <p:spPr>
            <a:xfrm>
              <a:off x="10578289" y="3622168"/>
              <a:ext cx="1448851" cy="1512168"/>
            </a:xfrm>
            <a:prstGeom prst="downArrow">
              <a:avLst/>
            </a:prstGeom>
            <a:blipFill dpi="0" rotWithShape="1">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400" dirty="0"/>
            </a:p>
          </p:txBody>
        </p:sp>
      </p:grpSp>
      <p:sp>
        <p:nvSpPr>
          <p:cNvPr id="13" name="Titel 12"/>
          <p:cNvSpPr>
            <a:spLocks noGrp="1"/>
          </p:cNvSpPr>
          <p:nvPr>
            <p:ph type="title"/>
          </p:nvPr>
        </p:nvSpPr>
        <p:spPr>
          <a:xfrm>
            <a:off x="1005880" y="721220"/>
            <a:ext cx="9601200" cy="1143000"/>
          </a:xfrm>
        </p:spPr>
        <p:txBody>
          <a:bodyPr rtlCol="0"/>
          <a:lstStyle/>
          <a:p>
            <a:pPr rtl="0"/>
            <a:r>
              <a:rPr lang="nl-NL" dirty="0">
                <a:latin typeface="Arial" panose="020B0604020202020204" pitchFamily="34" charset="0"/>
                <a:cs typeface="Arial" panose="020B0604020202020204" pitchFamily="34" charset="0"/>
              </a:rPr>
              <a:t>Programma</a:t>
            </a:r>
          </a:p>
        </p:txBody>
      </p:sp>
      <p:sp>
        <p:nvSpPr>
          <p:cNvPr id="14" name="Tijdelijke aanduiding voor inhoud 13"/>
          <p:cNvSpPr>
            <a:spLocks noGrp="1"/>
          </p:cNvSpPr>
          <p:nvPr>
            <p:ph idx="1"/>
          </p:nvPr>
        </p:nvSpPr>
        <p:spPr>
          <a:xfrm>
            <a:off x="957908" y="1198634"/>
            <a:ext cx="9697143" cy="5326710"/>
          </a:xfrm>
        </p:spPr>
        <p:txBody>
          <a:bodyPr rtlCol="0">
            <a:normAutofit/>
          </a:bodyPr>
          <a:lstStyle/>
          <a:p>
            <a:pPr marL="0" lvl="0" indent="0">
              <a:buNone/>
            </a:pPr>
            <a:endParaRPr lang="nl-NL" dirty="0">
              <a:solidFill>
                <a:prstClr val="black"/>
              </a:solidFill>
              <a:latin typeface="Arial" panose="020B0604020202020204" pitchFamily="34" charset="0"/>
              <a:cs typeface="Arial" panose="020B0604020202020204" pitchFamily="34" charset="0"/>
            </a:endParaRPr>
          </a:p>
          <a:p>
            <a:pPr marL="0" lvl="0" indent="0">
              <a:buNone/>
            </a:pPr>
            <a:endParaRPr lang="nl-NL" dirty="0">
              <a:solidFill>
                <a:prstClr val="black"/>
              </a:solidFill>
            </a:endParaRPr>
          </a:p>
          <a:p>
            <a:pPr rtl="0"/>
            <a:r>
              <a:rPr lang="nl-NL" dirty="0" err="1"/>
              <a:t>Planet</a:t>
            </a:r>
            <a:endParaRPr lang="nl-NL" dirty="0"/>
          </a:p>
          <a:p>
            <a:pPr rtl="0"/>
            <a:r>
              <a:rPr lang="nl-NL" dirty="0"/>
              <a:t>De natuur als inspiratiebron</a:t>
            </a:r>
          </a:p>
          <a:p>
            <a:r>
              <a:rPr lang="nl-NL" dirty="0"/>
              <a:t>Afvaldump</a:t>
            </a:r>
          </a:p>
          <a:p>
            <a:r>
              <a:rPr lang="nl-NL" dirty="0"/>
              <a:t>Plastic soep</a:t>
            </a:r>
          </a:p>
          <a:p>
            <a:r>
              <a:rPr lang="nl-NL" dirty="0"/>
              <a:t>Afbreekbaar</a:t>
            </a:r>
          </a:p>
          <a:p>
            <a:r>
              <a:rPr lang="nl-NL" dirty="0"/>
              <a:t>Van vuil naar kunst</a:t>
            </a:r>
          </a:p>
          <a:p>
            <a:r>
              <a:rPr lang="nl-NL" dirty="0"/>
              <a:t>Klimaatsverandering</a:t>
            </a:r>
          </a:p>
          <a:p>
            <a:pPr rtl="0"/>
            <a:endParaRPr lang="nl-NL" dirty="0"/>
          </a:p>
          <a:p>
            <a:pPr rtl="0"/>
            <a:endParaRPr lang="nl-NL" dirty="0"/>
          </a:p>
        </p:txBody>
      </p:sp>
    </p:spTree>
    <p:extLst>
      <p:ext uri="{BB962C8B-B14F-4D97-AF65-F5344CB8AC3E}">
        <p14:creationId xmlns:p14="http://schemas.microsoft.com/office/powerpoint/2010/main" val="1270821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Arial" panose="020B0604020202020204" pitchFamily="34" charset="0"/>
                <a:cs typeface="Arial" panose="020B0604020202020204" pitchFamily="34" charset="0"/>
              </a:rPr>
              <a:t>Planet one of the triple P</a:t>
            </a:r>
          </a:p>
        </p:txBody>
      </p:sp>
      <p:sp>
        <p:nvSpPr>
          <p:cNvPr id="4" name="Tijdelijke aanduiding voor inhoud 3"/>
          <p:cNvSpPr>
            <a:spLocks noGrp="1"/>
          </p:cNvSpPr>
          <p:nvPr>
            <p:ph idx="1"/>
          </p:nvPr>
        </p:nvSpPr>
        <p:spPr/>
        <p:txBody>
          <a:bodyPr/>
          <a:lstStyle/>
          <a:p>
            <a:r>
              <a:rPr lang="nl-NL" dirty="0">
                <a:latin typeface="Arial" panose="020B0604020202020204" pitchFamily="34" charset="0"/>
                <a:cs typeface="Arial" panose="020B0604020202020204" pitchFamily="34" charset="0"/>
              </a:rPr>
              <a:t>Planet staat voor aandacht voor de planeet en het milieu. </a:t>
            </a:r>
          </a:p>
          <a:p>
            <a:pPr lvl="1"/>
            <a:r>
              <a:rPr lang="nl-NL" dirty="0">
                <a:latin typeface="Arial" panose="020B0604020202020204" pitchFamily="34" charset="0"/>
                <a:cs typeface="Arial" panose="020B0604020202020204" pitchFamily="34" charset="0"/>
              </a:rPr>
              <a:t>Water</a:t>
            </a:r>
          </a:p>
          <a:p>
            <a:pPr lvl="1"/>
            <a:r>
              <a:rPr lang="nl-NL" dirty="0">
                <a:latin typeface="Arial" panose="020B0604020202020204" pitchFamily="34" charset="0"/>
                <a:cs typeface="Arial" panose="020B0604020202020204" pitchFamily="34" charset="0"/>
              </a:rPr>
              <a:t>Bodem</a:t>
            </a:r>
          </a:p>
          <a:p>
            <a:pPr lvl="1"/>
            <a:r>
              <a:rPr lang="nl-NL" dirty="0">
                <a:latin typeface="Arial" panose="020B0604020202020204" pitchFamily="34" charset="0"/>
                <a:cs typeface="Arial" panose="020B0604020202020204" pitchFamily="34" charset="0"/>
              </a:rPr>
              <a:t>Lucht</a:t>
            </a:r>
          </a:p>
          <a:p>
            <a:pPr lvl="1"/>
            <a:r>
              <a:rPr lang="nl-NL" dirty="0">
                <a:latin typeface="Arial" panose="020B0604020202020204" pitchFamily="34" charset="0"/>
                <a:cs typeface="Arial" panose="020B0604020202020204" pitchFamily="34" charset="0"/>
              </a:rPr>
              <a:t>Natuur</a:t>
            </a:r>
          </a:p>
          <a:p>
            <a:pPr lvl="1"/>
            <a:r>
              <a:rPr lang="nl-NL" dirty="0">
                <a:latin typeface="Arial" panose="020B0604020202020204" pitchFamily="34" charset="0"/>
                <a:cs typeface="Arial" panose="020B0604020202020204" pitchFamily="34" charset="0"/>
              </a:rPr>
              <a:t>Klimaat</a:t>
            </a:r>
          </a:p>
          <a:p>
            <a:pPr lvl="1"/>
            <a:r>
              <a:rPr lang="nl-NL" dirty="0">
                <a:latin typeface="Arial" panose="020B0604020202020204" pitchFamily="34" charset="0"/>
                <a:cs typeface="Arial" panose="020B0604020202020204" pitchFamily="34" charset="0"/>
              </a:rPr>
              <a:t>Energie</a:t>
            </a:r>
          </a:p>
          <a:p>
            <a:pPr lvl="1"/>
            <a:r>
              <a:rPr lang="nl-NL" dirty="0">
                <a:latin typeface="Arial" panose="020B0604020202020204" pitchFamily="34" charset="0"/>
                <a:cs typeface="Arial" panose="020B0604020202020204" pitchFamily="34" charset="0"/>
              </a:rPr>
              <a:t>Materialen</a:t>
            </a:r>
          </a:p>
          <a:p>
            <a:pPr lvl="1"/>
            <a:r>
              <a:rPr lang="nl-NL" dirty="0">
                <a:latin typeface="Arial" panose="020B0604020202020204" pitchFamily="34" charset="0"/>
                <a:cs typeface="Arial" panose="020B0604020202020204" pitchFamily="34" charset="0"/>
              </a:rPr>
              <a:t>Grondstoffen</a:t>
            </a:r>
          </a:p>
          <a:p>
            <a:pPr lvl="1"/>
            <a:endParaRPr lang="nl-NL" dirty="0">
              <a:latin typeface="Arial" panose="020B0604020202020204" pitchFamily="34" charset="0"/>
              <a:cs typeface="Arial" panose="020B0604020202020204" pitchFamily="34" charset="0"/>
            </a:endParaRPr>
          </a:p>
        </p:txBody>
      </p:sp>
      <p:pic>
        <p:nvPicPr>
          <p:cNvPr id="6" name="Afbeelding 5"/>
          <p:cNvPicPr>
            <a:picLocks noChangeAspect="1"/>
          </p:cNvPicPr>
          <p:nvPr/>
        </p:nvPicPr>
        <p:blipFill rotWithShape="1">
          <a:blip r:embed="rId3">
            <a:extLst>
              <a:ext uri="{BEBA8EAE-BF5A-486C-A8C5-ECC9F3942E4B}">
                <a14:imgProps xmlns:a14="http://schemas.microsoft.com/office/drawing/2010/main">
                  <a14:imgLayer r:embed="rId4">
                    <a14:imgEffect>
                      <a14:backgroundRemoval t="36576" b="96790" l="98" r="59082">
                        <a14:foregroundMark x1="22949" y1="40759" x2="31836" y2="41245"/>
                        <a14:foregroundMark x1="31836" y1="41245" x2="39355" y2="40759"/>
                        <a14:foregroundMark x1="28516" y1="42023" x2="38965" y2="69358"/>
                        <a14:foregroundMark x1="38965" y1="69358" x2="41797" y2="73444"/>
                        <a14:foregroundMark x1="48145" y1="46109" x2="45801" y2="75486"/>
                        <a14:foregroundMark x1="42285" y1="60019" x2="42285" y2="60019"/>
                        <a14:foregroundMark x1="35938" y1="53113" x2="35938" y2="53113"/>
                        <a14:foregroundMark x1="33691" y1="45525" x2="50488" y2="63424"/>
                        <a14:foregroundMark x1="50488" y1="63424" x2="54492" y2="72276"/>
                        <a14:foregroundMark x1="45508" y1="81323" x2="58545" y2="60320"/>
                        <a14:foregroundMark x1="59278" y1="61795" x2="59473" y2="62646"/>
                        <a14:foregroundMark x1="57878" y1="55669" x2="58117" y2="56712"/>
                        <a14:foregroundMark x1="56661" y1="50342" x2="56881" y2="51304"/>
                        <a14:foregroundMark x1="59473" y1="62646" x2="56445" y2="71206"/>
                        <a14:foregroundMark x1="56445" y1="71206" x2="55859" y2="71790"/>
                        <a14:foregroundMark x1="26367" y1="39300" x2="38086" y2="39300"/>
                        <a14:foregroundMark x1="38086" y1="39300" x2="45313" y2="45233"/>
                        <a14:foregroundMark x1="45313" y1="45233" x2="54199" y2="64591"/>
                        <a14:foregroundMark x1="16406" y1="57004" x2="20703" y2="70136"/>
                        <a14:foregroundMark x1="20703" y1="70136" x2="29395" y2="80934"/>
                        <a14:foregroundMark x1="29395" y1="80934" x2="35742" y2="81907"/>
                        <a14:foregroundMark x1="25781" y1="45233" x2="23535" y2="80058"/>
                        <a14:foregroundMark x1="21484" y1="44358" x2="879" y2="74708"/>
                        <a14:foregroundMark x1="879" y1="74708" x2="98" y2="76946"/>
                        <a14:foregroundMark x1="24316" y1="50195" x2="684" y2="90467"/>
                        <a14:foregroundMark x1="32129" y1="58560" x2="28418" y2="75486"/>
                        <a14:foregroundMark x1="28418" y1="75486" x2="17188" y2="96984"/>
                        <a14:foregroundMark x1="13379" y1="58171" x2="28418" y2="79669"/>
                        <a14:foregroundMark x1="28418" y1="79669" x2="35156" y2="85019"/>
                        <a14:foregroundMark x1="35156" y1="85019" x2="35352" y2="85019"/>
                        <a14:foregroundMark x1="40820" y1="53696" x2="27246" y2="90467"/>
                        <a14:foregroundMark x1="27246" y1="90467" x2="19043" y2="78016"/>
                        <a14:foregroundMark x1="19043" y1="78016" x2="11816" y2="60409"/>
                        <a14:foregroundMark x1="11816" y1="60409" x2="30273" y2="53307"/>
                        <a14:foregroundMark x1="30273" y1="53307" x2="42676" y2="55837"/>
                        <a14:foregroundMark x1="42676" y1="55837" x2="44629" y2="69553"/>
                        <a14:foregroundMark x1="44629" y1="69553" x2="31152" y2="75973"/>
                        <a14:foregroundMark x1="31152" y1="75973" x2="21973" y2="66051"/>
                        <a14:foregroundMark x1="21973" y1="66051" x2="26855" y2="57977"/>
                        <a14:foregroundMark x1="26855" y1="57977" x2="35742" y2="57588"/>
                        <a14:foregroundMark x1="35742" y1="57588" x2="42578" y2="69358"/>
                        <a14:foregroundMark x1="42578" y1="69358" x2="29785" y2="79669"/>
                        <a14:foregroundMark x1="29785" y1="79669" x2="18457" y2="69942"/>
                        <a14:foregroundMark x1="18457" y1="69942" x2="15527" y2="60214"/>
                        <a14:foregroundMark x1="15527" y1="60214" x2="18066" y2="50875"/>
                        <a14:foregroundMark x1="18066" y1="50875" x2="29688" y2="50778"/>
                        <a14:foregroundMark x1="29688" y1="50778" x2="36816" y2="61576"/>
                        <a14:foregroundMark x1="36816" y1="61576" x2="34180" y2="70331"/>
                        <a14:foregroundMark x1="34180" y1="70331" x2="25977" y2="72082"/>
                        <a14:foregroundMark x1="25977" y1="72082" x2="23926" y2="70623"/>
                        <a14:foregroundMark x1="26953" y1="59436" x2="28516" y2="72957"/>
                        <a14:foregroundMark x1="20020" y1="41051" x2="6543" y2="55739"/>
                        <a14:foregroundMark x1="6543" y1="55739" x2="4492" y2="64397"/>
                        <a14:foregroundMark x1="4492" y1="64397" x2="14844" y2="44163"/>
                        <a14:foregroundMark x1="14844" y1="44163" x2="10645" y2="54280"/>
                        <a14:foregroundMark x1="10645" y1="54280" x2="18555" y2="44553"/>
                        <a14:foregroundMark x1="18555" y1="44553" x2="8301" y2="60798"/>
                        <a14:foregroundMark x1="12891" y1="41440" x2="20508" y2="57490"/>
                        <a14:foregroundMark x1="20508" y1="57490" x2="33105" y2="74611"/>
                        <a14:foregroundMark x1="33105" y1="74611" x2="36230" y2="93872"/>
                        <a14:foregroundMark x1="36523" y1="77432" x2="40527" y2="88132"/>
                        <a14:foregroundMark x1="40527" y1="88132" x2="31641" y2="92510"/>
                        <a14:foregroundMark x1="31641" y1="92510" x2="19629" y2="91342"/>
                        <a14:foregroundMark x1="19629" y1="91342" x2="12598" y2="85214"/>
                        <a14:foregroundMark x1="12598" y1="85214" x2="8301" y2="76070"/>
                        <a14:foregroundMark x1="8301" y1="76070" x2="9180" y2="65564"/>
                        <a14:foregroundMark x1="9180" y1="65564" x2="17578" y2="61673"/>
                        <a14:foregroundMark x1="17578" y1="61673" x2="21582" y2="82296"/>
                        <a14:foregroundMark x1="21582" y1="82296" x2="20996" y2="87938"/>
                        <a14:foregroundMark x1="20410" y1="38619" x2="12793" y2="42704"/>
                        <a14:foregroundMark x1="12793" y1="42704" x2="7910" y2="49903"/>
                        <a14:foregroundMark x1="7910" y1="49903" x2="15723" y2="53307"/>
                        <a14:foregroundMark x1="15723" y1="53307" x2="98" y2="65467"/>
                        <a14:foregroundMark x1="98" y1="65467" x2="5859" y2="71693"/>
                        <a14:foregroundMark x1="5859" y1="71693" x2="14746" y2="73054"/>
                        <a14:foregroundMark x1="14746" y1="73054" x2="23633" y2="70136"/>
                        <a14:foregroundMark x1="23633" y1="70136" x2="17285" y2="78599"/>
                        <a14:foregroundMark x1="17285" y1="78599" x2="25879" y2="84241"/>
                        <a14:foregroundMark x1="25879" y1="84241" x2="35742" y2="79767"/>
                        <a14:foregroundMark x1="35742" y1="79767" x2="35547" y2="88035"/>
                        <a14:foregroundMark x1="35547" y1="88035" x2="43750" y2="83658"/>
                        <a14:foregroundMark x1="43750" y1="83658" x2="37891" y2="77821"/>
                        <a14:foregroundMark x1="37891" y1="77821" x2="35449" y2="76946"/>
                        <a14:foregroundMark x1="35352" y1="36576" x2="35352" y2="36576"/>
                        <a14:foregroundMark x1="31641" y1="36673" x2="31641" y2="36673"/>
                        <a14:foregroundMark x1="59082" y1="62743" x2="59082" y2="62743"/>
                        <a14:backgroundMark x1="21582" y1="37257" x2="21582" y2="37257"/>
                        <a14:backgroundMark x1="58496" y1="45233" x2="58496" y2="45233"/>
                        <a14:backgroundMark x1="57129" y1="42121" x2="57129" y2="42121"/>
                        <a14:backgroundMark x1="54492" y1="40175" x2="62793" y2="52237"/>
                        <a14:backgroundMark x1="59277" y1="50486" x2="59277" y2="50486"/>
                        <a14:backgroundMark x1="53613" y1="41537" x2="59375" y2="50778"/>
                        <a14:backgroundMark x1="60254" y1="53113" x2="60547" y2="57101"/>
                        <a14:backgroundMark x1="60449" y1="58171" x2="60742" y2="61673"/>
                        <a14:backgroundMark x1="58496" y1="52237" x2="58496" y2="52237"/>
                        <a14:backgroundMark x1="59961" y1="56712" x2="59961" y2="56712"/>
                        <a14:backgroundMark x1="58984" y1="51848" x2="59961" y2="55058"/>
                        <a14:backgroundMark x1="58008" y1="50681" x2="59277" y2="52724"/>
                        <a14:backgroundMark x1="60254" y1="56226" x2="60742" y2="59630"/>
                        <a14:backgroundMark x1="20898" y1="37549" x2="21582" y2="37160"/>
                        <a14:backgroundMark x1="50488" y1="88521" x2="56445" y2="84047"/>
                        <a14:backgroundMark x1="50684" y1="86089" x2="50684" y2="86089"/>
                        <a14:backgroundMark x1="49902" y1="86187" x2="49902" y2="86187"/>
                        <a14:backgroundMark x1="49512" y1="85506" x2="49512" y2="85506"/>
                        <a14:backgroundMark x1="49023" y1="85311" x2="49023" y2="85311"/>
                        <a14:backgroundMark x1="26367" y1="35992" x2="30469" y2="35117"/>
                        <a14:backgroundMark x1="30957" y1="35409" x2="30957" y2="35409"/>
                        <a14:backgroundMark x1="29297" y1="35506" x2="29297" y2="35506"/>
                      </a14:backgroundRemoval>
                    </a14:imgEffect>
                  </a14:imgLayer>
                </a14:imgProps>
              </a:ext>
            </a:extLst>
          </a:blip>
          <a:srcRect t="34997" r="38517"/>
          <a:stretch/>
        </p:blipFill>
        <p:spPr>
          <a:xfrm>
            <a:off x="4510648" y="2277172"/>
            <a:ext cx="4607312" cy="4890130"/>
          </a:xfrm>
          <a:prstGeom prst="rect">
            <a:avLst/>
          </a:prstGeom>
        </p:spPr>
      </p:pic>
    </p:spTree>
    <p:extLst>
      <p:ext uri="{BB962C8B-B14F-4D97-AF65-F5344CB8AC3E}">
        <p14:creationId xmlns:p14="http://schemas.microsoft.com/office/powerpoint/2010/main" val="1941643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11186" y="-386430"/>
            <a:ext cx="9598700" cy="1142702"/>
          </a:xfrm>
        </p:spPr>
        <p:txBody>
          <a:bodyPr/>
          <a:lstStyle/>
          <a:p>
            <a:r>
              <a:rPr lang="nl-NL" dirty="0">
                <a:latin typeface="Arial" panose="020B0604020202020204" pitchFamily="34" charset="0"/>
                <a:cs typeface="Arial" panose="020B0604020202020204" pitchFamily="34" charset="0"/>
              </a:rPr>
              <a:t>De natuur als inspiratiebron</a:t>
            </a:r>
          </a:p>
        </p:txBody>
      </p:sp>
      <p:pic>
        <p:nvPicPr>
          <p:cNvPr id="8" name="Afbeelding 7" descr="Afbeelding met dier&#10;&#10;Beschrijving is gegenereerd met zeer hoge betrouwbaarhei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55737" y="5601010"/>
            <a:ext cx="2912457" cy="1092172"/>
          </a:xfrm>
          <a:prstGeom prst="rect">
            <a:avLst/>
          </a:prstGeom>
        </p:spPr>
      </p:pic>
      <p:pic>
        <p:nvPicPr>
          <p:cNvPr id="11" name="Afbeelding 10" descr="Afbeelding met buiten&#10;&#10;Beschrijving is gegenereerd met hoge betrouwbaarhei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1188" y="5601010"/>
            <a:ext cx="1513709" cy="1136468"/>
          </a:xfrm>
          <a:prstGeom prst="rect">
            <a:avLst/>
          </a:prstGeom>
        </p:spPr>
      </p:pic>
      <p:pic>
        <p:nvPicPr>
          <p:cNvPr id="13" name="Afbeelding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63131" y="3794140"/>
            <a:ext cx="2014079" cy="1132920"/>
          </a:xfrm>
          <a:prstGeom prst="rect">
            <a:avLst/>
          </a:prstGeom>
        </p:spPr>
      </p:pic>
      <p:pic>
        <p:nvPicPr>
          <p:cNvPr id="15" name="Afbeelding 14" descr="Afbeelding met tekst, kaart&#10;&#10;Beschrijving is gegenereerd met zeer hoge betrouwbaarhei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1186" y="747146"/>
            <a:ext cx="9116385" cy="4688427"/>
          </a:xfrm>
          <a:prstGeom prst="rect">
            <a:avLst/>
          </a:prstGeom>
        </p:spPr>
      </p:pic>
      <p:pic>
        <p:nvPicPr>
          <p:cNvPr id="17" name="Afbeelding 16" descr="Afbeelding met auto, weg, transport, klein&#10;&#10;Beschrijving is gegenereerd met zeer hoge betrouwbaarheid"/>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212826" y="2361777"/>
            <a:ext cx="1714692" cy="1154119"/>
          </a:xfrm>
          <a:prstGeom prst="rect">
            <a:avLst/>
          </a:prstGeom>
        </p:spPr>
      </p:pic>
      <p:pic>
        <p:nvPicPr>
          <p:cNvPr id="19" name="Afbeelding 18" descr="Afbeelding met kleding&#10;&#10;Beschrijving is gegenereerd met zeer hoge betrouwbaarheid"/>
          <p:cNvPicPr>
            <a:picLocks noChangeAspect="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10082151" y="293470"/>
            <a:ext cx="2068307" cy="2068307"/>
          </a:xfrm>
          <a:prstGeom prst="rect">
            <a:avLst/>
          </a:prstGeom>
        </p:spPr>
      </p:pic>
      <p:pic>
        <p:nvPicPr>
          <p:cNvPr id="21" name="Afbeelding 20"/>
          <p:cNvPicPr>
            <a:picLocks noChangeAspect="1"/>
          </p:cNvPicPr>
          <p:nvPr/>
        </p:nvPicPr>
        <p:blipFill rotWithShape="1">
          <a:blip r:embed="rId9">
            <a:extLst>
              <a:ext uri="{28A0092B-C50C-407E-A947-70E740481C1C}">
                <a14:useLocalDpi xmlns:a14="http://schemas.microsoft.com/office/drawing/2010/main" val="0"/>
              </a:ext>
            </a:extLst>
          </a:blip>
          <a:srcRect l="14300" t="45140" b="28940"/>
          <a:stretch/>
        </p:blipFill>
        <p:spPr>
          <a:xfrm>
            <a:off x="7089701" y="5593330"/>
            <a:ext cx="2937871" cy="1151828"/>
          </a:xfrm>
          <a:prstGeom prst="rect">
            <a:avLst/>
          </a:prstGeom>
        </p:spPr>
      </p:pic>
      <p:pic>
        <p:nvPicPr>
          <p:cNvPr id="23" name="Afbeelding 22" descr="Afbeelding met buiten, gras&#10;&#10;Beschrijving is gegenereerd met hoge betrouwbaarheid"/>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629735" y="5142864"/>
            <a:ext cx="1108431" cy="1587596"/>
          </a:xfrm>
          <a:prstGeom prst="rect">
            <a:avLst/>
          </a:prstGeom>
        </p:spPr>
      </p:pic>
    </p:spTree>
    <p:extLst>
      <p:ext uri="{BB962C8B-B14F-4D97-AF65-F5344CB8AC3E}">
        <p14:creationId xmlns:p14="http://schemas.microsoft.com/office/powerpoint/2010/main" val="1462428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Arial" panose="020B0604020202020204" pitchFamily="34" charset="0"/>
                <a:cs typeface="Arial" panose="020B0604020202020204" pitchFamily="34" charset="0"/>
              </a:rPr>
              <a:t>Wat wordt veel in Nederland aan afval gedumpt?</a:t>
            </a:r>
          </a:p>
        </p:txBody>
      </p:sp>
      <p:sp>
        <p:nvSpPr>
          <p:cNvPr id="4" name="Tijdelijke aanduiding voor inhoud 3"/>
          <p:cNvSpPr>
            <a:spLocks noGrp="1"/>
          </p:cNvSpPr>
          <p:nvPr>
            <p:ph idx="1"/>
          </p:nvPr>
        </p:nvSpPr>
        <p:spPr>
          <a:xfrm>
            <a:off x="549796" y="1796144"/>
            <a:ext cx="10055781" cy="4023360"/>
          </a:xfrm>
        </p:spPr>
        <p:txBody>
          <a:bodyPr>
            <a:normAutofit fontScale="92500" lnSpcReduction="10000"/>
          </a:bodyPr>
          <a:lstStyle/>
          <a:p>
            <a:pPr marL="543948" lvl="1" indent="-342900">
              <a:buFont typeface="+mj-lt"/>
              <a:buAutoNum type="arabicPeriod"/>
            </a:pPr>
            <a:r>
              <a:rPr lang="nl-NL" dirty="0">
                <a:latin typeface="Arial" panose="020B0604020202020204" pitchFamily="34" charset="0"/>
                <a:cs typeface="Arial" panose="020B0604020202020204" pitchFamily="34" charset="0"/>
              </a:rPr>
              <a:t>Bouwafval (hout, huisafval)</a:t>
            </a:r>
          </a:p>
          <a:p>
            <a:pPr marL="543948" lvl="1" indent="-342900">
              <a:buFont typeface="+mj-lt"/>
              <a:buAutoNum type="arabicPeriod"/>
            </a:pPr>
            <a:r>
              <a:rPr lang="nl-NL" dirty="0">
                <a:latin typeface="Arial" panose="020B0604020202020204" pitchFamily="34" charset="0"/>
                <a:cs typeface="Arial" panose="020B0604020202020204" pitchFamily="34" charset="0"/>
              </a:rPr>
              <a:t>Puin (tegels en beton)</a:t>
            </a:r>
          </a:p>
          <a:p>
            <a:pPr marL="543948" lvl="1" indent="-342900">
              <a:buFont typeface="+mj-lt"/>
              <a:buAutoNum type="arabicPeriod"/>
            </a:pPr>
            <a:r>
              <a:rPr lang="nl-NL" dirty="0">
                <a:latin typeface="Arial" panose="020B0604020202020204" pitchFamily="34" charset="0"/>
                <a:cs typeface="Arial" panose="020B0604020202020204" pitchFamily="34" charset="0"/>
              </a:rPr>
              <a:t>Meubels (tafels en stoelen)</a:t>
            </a:r>
          </a:p>
          <a:p>
            <a:pPr marL="543948" lvl="1" indent="-342900">
              <a:buFont typeface="+mj-lt"/>
              <a:buAutoNum type="arabicPeriod"/>
            </a:pPr>
            <a:r>
              <a:rPr lang="nl-NL" dirty="0">
                <a:latin typeface="Arial" panose="020B0604020202020204" pitchFamily="34" charset="0"/>
                <a:cs typeface="Arial" panose="020B0604020202020204" pitchFamily="34" charset="0"/>
              </a:rPr>
              <a:t>Complete keukens</a:t>
            </a:r>
          </a:p>
          <a:p>
            <a:pPr marL="543948" lvl="1" indent="-342900">
              <a:buFont typeface="+mj-lt"/>
              <a:buAutoNum type="arabicPeriod"/>
            </a:pPr>
            <a:r>
              <a:rPr lang="nl-NL" dirty="0">
                <a:latin typeface="Arial" panose="020B0604020202020204" pitchFamily="34" charset="0"/>
                <a:cs typeface="Arial" panose="020B0604020202020204" pitchFamily="34" charset="0"/>
              </a:rPr>
              <a:t>Vuilniszakken restafval</a:t>
            </a:r>
          </a:p>
          <a:p>
            <a:pPr marL="543948" lvl="1" indent="-342900">
              <a:buFont typeface="+mj-lt"/>
              <a:buAutoNum type="arabicPeriod"/>
            </a:pPr>
            <a:r>
              <a:rPr lang="nl-NL" dirty="0">
                <a:latin typeface="Arial" panose="020B0604020202020204" pitchFamily="34" charset="0"/>
                <a:cs typeface="Arial" panose="020B0604020202020204" pitchFamily="34" charset="0"/>
              </a:rPr>
              <a:t>Jerry </a:t>
            </a:r>
            <a:r>
              <a:rPr lang="nl-NL" dirty="0" err="1">
                <a:latin typeface="Arial" panose="020B0604020202020204" pitchFamily="34" charset="0"/>
                <a:cs typeface="Arial" panose="020B0604020202020204" pitchFamily="34" charset="0"/>
              </a:rPr>
              <a:t>cans</a:t>
            </a:r>
            <a:endParaRPr lang="nl-NL" dirty="0">
              <a:latin typeface="Arial" panose="020B0604020202020204" pitchFamily="34" charset="0"/>
              <a:cs typeface="Arial" panose="020B0604020202020204" pitchFamily="34" charset="0"/>
            </a:endParaRPr>
          </a:p>
          <a:p>
            <a:pPr marL="543948" lvl="1" indent="-342900">
              <a:buFont typeface="+mj-lt"/>
              <a:buAutoNum type="arabicPeriod"/>
            </a:pPr>
            <a:r>
              <a:rPr lang="nl-NL" dirty="0">
                <a:latin typeface="Arial" panose="020B0604020202020204" pitchFamily="34" charset="0"/>
                <a:cs typeface="Arial" panose="020B0604020202020204" pitchFamily="34" charset="0"/>
              </a:rPr>
              <a:t>Verf</a:t>
            </a:r>
          </a:p>
          <a:p>
            <a:pPr marL="543948" lvl="1" indent="-342900">
              <a:buFont typeface="+mj-lt"/>
              <a:buAutoNum type="arabicPeriod"/>
            </a:pPr>
            <a:r>
              <a:rPr lang="nl-NL" dirty="0">
                <a:latin typeface="Arial" panose="020B0604020202020204" pitchFamily="34" charset="0"/>
                <a:cs typeface="Arial" panose="020B0604020202020204" pitchFamily="34" charset="0"/>
              </a:rPr>
              <a:t>Snoeiafval</a:t>
            </a:r>
          </a:p>
          <a:p>
            <a:pPr marL="543948" lvl="1" indent="-342900">
              <a:buFont typeface="+mj-lt"/>
              <a:buAutoNum type="arabicPeriod"/>
            </a:pPr>
            <a:r>
              <a:rPr lang="nl-NL" dirty="0">
                <a:latin typeface="Arial" panose="020B0604020202020204" pitchFamily="34" charset="0"/>
                <a:cs typeface="Arial" panose="020B0604020202020204" pitchFamily="34" charset="0"/>
              </a:rPr>
              <a:t>Grond (wit zand)</a:t>
            </a:r>
          </a:p>
          <a:p>
            <a:pPr marL="543948" lvl="1" indent="-342900">
              <a:buFont typeface="+mj-lt"/>
              <a:buAutoNum type="arabicPeriod"/>
            </a:pPr>
            <a:r>
              <a:rPr lang="nl-NL" dirty="0">
                <a:latin typeface="Arial" panose="020B0604020202020204" pitchFamily="34" charset="0"/>
                <a:cs typeface="Arial" panose="020B0604020202020204" pitchFamily="34" charset="0"/>
              </a:rPr>
              <a:t>Auto-onderdelen (bijv. 30 autobanden gestort bij de uiterwaarden van de IJssel)</a:t>
            </a:r>
          </a:p>
          <a:p>
            <a:pPr marL="543948" lvl="1" indent="-342900">
              <a:buFont typeface="+mj-lt"/>
              <a:buAutoNum type="arabicPeriod"/>
            </a:pPr>
            <a:r>
              <a:rPr lang="nl-NL" dirty="0">
                <a:latin typeface="Arial" panose="020B0604020202020204" pitchFamily="34" charset="0"/>
                <a:cs typeface="Arial" panose="020B0604020202020204" pitchFamily="34" charset="0"/>
              </a:rPr>
              <a:t>Kadavers van dieren (schapen)</a:t>
            </a:r>
          </a:p>
          <a:p>
            <a:pPr marL="543948" lvl="1" indent="-342900">
              <a:buFont typeface="+mj-lt"/>
              <a:buAutoNum type="arabicPeriod"/>
            </a:pPr>
            <a:endParaRPr lang="nl-NL" dirty="0">
              <a:latin typeface="Arial" panose="020B0604020202020204" pitchFamily="34" charset="0"/>
              <a:cs typeface="Arial" panose="020B0604020202020204" pitchFamily="34" charset="0"/>
            </a:endParaRPr>
          </a:p>
          <a:p>
            <a:pPr marL="543948" lvl="1" indent="-342900">
              <a:buFont typeface="+mj-lt"/>
              <a:buAutoNum type="arabicPeriod"/>
            </a:pPr>
            <a:endParaRPr lang="nl-NL" dirty="0">
              <a:latin typeface="Arial" panose="020B0604020202020204" pitchFamily="34" charset="0"/>
              <a:cs typeface="Arial" panose="020B0604020202020204" pitchFamily="34" charset="0"/>
            </a:endParaRPr>
          </a:p>
          <a:p>
            <a:pPr marL="201048" lvl="1" indent="0">
              <a:buNone/>
            </a:pPr>
            <a:r>
              <a:rPr lang="nl-NL" dirty="0">
                <a:latin typeface="Arial" panose="020B0604020202020204" pitchFamily="34" charset="0"/>
                <a:cs typeface="Arial" panose="020B0604020202020204" pitchFamily="34" charset="0"/>
              </a:rPr>
              <a:t>Bron: Gemeente Voorst</a:t>
            </a:r>
          </a:p>
        </p:txBody>
      </p:sp>
      <p:graphicFrame>
        <p:nvGraphicFramePr>
          <p:cNvPr id="3" name="Diagram 2"/>
          <p:cNvGraphicFramePr/>
          <p:nvPr>
            <p:extLst>
              <p:ext uri="{D42A27DB-BD31-4B8C-83A1-F6EECF244321}">
                <p14:modId xmlns:p14="http://schemas.microsoft.com/office/powerpoint/2010/main" val="885557205"/>
              </p:ext>
            </p:extLst>
          </p:nvPr>
        </p:nvGraphicFramePr>
        <p:xfrm>
          <a:off x="5230316" y="1010404"/>
          <a:ext cx="8341907" cy="50093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descr="Nieuwe website | Gemeente Voors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42084" y="5157192"/>
            <a:ext cx="1140024" cy="1030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301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aminaatvloer gedumpt langs weg in Wilp Achterhoek | Voorst | destentor.n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40" y="19247"/>
            <a:ext cx="3081958" cy="410779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fval storten in Eindhoven niet langer helemaal voor niks | Eindhoven |  ed.n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4092" y="19247"/>
            <a:ext cx="5715000" cy="300037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Man veroordeeld voor vervoer en poging tot dumpen grote hoeveelheid  xtc-afv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15486" y="37691"/>
            <a:ext cx="3134122" cy="192922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Van den Hout: zo winnen we de strijd tegen afvaldumpingen in Brabantse  natuur niet | Brabant | bd.n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5214" y="3140968"/>
            <a:ext cx="6036831" cy="340115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Wéér een bankstel: boswachter is afvaldump in natuur zat | RTL Nieuw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2478" y="4293096"/>
            <a:ext cx="2888481" cy="1624771"/>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Actie tegen illegale afvaldumpingen"/>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4032" r="6600"/>
          <a:stretch/>
        </p:blipFill>
        <p:spPr bwMode="auto">
          <a:xfrm>
            <a:off x="9288414" y="2132856"/>
            <a:ext cx="2792993" cy="3528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826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28700" y="56566"/>
            <a:ext cx="9598700" cy="1142702"/>
          </a:xfrm>
        </p:spPr>
        <p:txBody>
          <a:bodyPr/>
          <a:lstStyle/>
          <a:p>
            <a:r>
              <a:rPr lang="nl-NL" dirty="0">
                <a:latin typeface="Arial" panose="020B0604020202020204" pitchFamily="34" charset="0"/>
                <a:cs typeface="Arial" panose="020B0604020202020204" pitchFamily="34" charset="0"/>
              </a:rPr>
              <a:t>Plastic soep = linke soep!</a:t>
            </a:r>
          </a:p>
        </p:txBody>
      </p:sp>
      <p:sp>
        <p:nvSpPr>
          <p:cNvPr id="3" name="Tijdelijke aanduiding voor inhoud 2"/>
          <p:cNvSpPr>
            <a:spLocks noGrp="1"/>
          </p:cNvSpPr>
          <p:nvPr>
            <p:ph idx="1"/>
          </p:nvPr>
        </p:nvSpPr>
        <p:spPr>
          <a:xfrm>
            <a:off x="911186" y="1236876"/>
            <a:ext cx="10282498" cy="5183226"/>
          </a:xfrm>
        </p:spPr>
        <p:txBody>
          <a:bodyPr>
            <a:normAutofit fontScale="92500" lnSpcReduction="20000"/>
          </a:bodyPr>
          <a:lstStyle/>
          <a:p>
            <a:pPr marL="342797" indent="-342797">
              <a:buFontTx/>
              <a:buChar char="-"/>
            </a:pPr>
            <a:r>
              <a:rPr lang="nl-NL" dirty="0">
                <a:latin typeface="Arial" panose="020B0604020202020204" pitchFamily="34" charset="0"/>
                <a:cs typeface="Arial" panose="020B0604020202020204" pitchFamily="34" charset="0"/>
              </a:rPr>
              <a:t>Gevaren</a:t>
            </a:r>
          </a:p>
          <a:p>
            <a:pPr marL="621795" lvl="1" indent="-342797">
              <a:buFontTx/>
              <a:buChar char="-"/>
            </a:pPr>
            <a:r>
              <a:rPr lang="nl-NL" dirty="0">
                <a:latin typeface="Arial" panose="020B0604020202020204" pitchFamily="34" charset="0"/>
                <a:cs typeface="Arial" panose="020B0604020202020204" pitchFamily="34" charset="0"/>
              </a:rPr>
              <a:t>Plastic als (giftig) voedsel</a:t>
            </a:r>
          </a:p>
          <a:p>
            <a:pPr marL="621795" lvl="1" indent="-342797">
              <a:buFontTx/>
              <a:buChar char="-"/>
            </a:pPr>
            <a:r>
              <a:rPr lang="nl-NL" dirty="0">
                <a:latin typeface="Arial" panose="020B0604020202020204" pitchFamily="34" charset="0"/>
                <a:cs typeface="Arial" panose="020B0604020202020204" pitchFamily="34" charset="0"/>
              </a:rPr>
              <a:t>Verstikking</a:t>
            </a:r>
          </a:p>
          <a:p>
            <a:pPr marL="621795" lvl="1" indent="-342797">
              <a:buFontTx/>
              <a:buChar char="-"/>
            </a:pPr>
            <a:r>
              <a:rPr lang="nl-NL" dirty="0">
                <a:latin typeface="Arial" panose="020B0604020202020204" pitchFamily="34" charset="0"/>
                <a:cs typeface="Arial" panose="020B0604020202020204" pitchFamily="34" charset="0"/>
              </a:rPr>
              <a:t>Lekkende stoffen </a:t>
            </a:r>
          </a:p>
          <a:p>
            <a:pPr marL="342797" indent="-342797">
              <a:buFontTx/>
              <a:buChar char="-"/>
            </a:pPr>
            <a:r>
              <a:rPr lang="nl-NL" dirty="0">
                <a:latin typeface="Arial" panose="020B0604020202020204" pitchFamily="34" charset="0"/>
                <a:cs typeface="Arial" panose="020B0604020202020204" pitchFamily="34" charset="0"/>
              </a:rPr>
              <a:t>Soorten plastic.</a:t>
            </a:r>
          </a:p>
          <a:p>
            <a:pPr marL="621795" lvl="1" indent="-342797">
              <a:buFontTx/>
              <a:buChar char="-"/>
            </a:pPr>
            <a:r>
              <a:rPr lang="nl-NL" dirty="0">
                <a:latin typeface="Arial" panose="020B0604020202020204" pitchFamily="34" charset="0"/>
                <a:cs typeface="Arial" panose="020B0604020202020204" pitchFamily="34" charset="0"/>
              </a:rPr>
              <a:t>1. PET (Polyethyleentereftalaat)</a:t>
            </a:r>
          </a:p>
          <a:p>
            <a:pPr marL="278998" lvl="1" indent="0">
              <a:buNone/>
            </a:pPr>
            <a:r>
              <a:rPr lang="nl-NL" dirty="0">
                <a:latin typeface="Arial" panose="020B0604020202020204" pitchFamily="34" charset="0"/>
                <a:cs typeface="Arial" panose="020B0604020202020204" pitchFamily="34" charset="0"/>
              </a:rPr>
              <a:t>PET-flessen voor frisdranken. </a:t>
            </a:r>
          </a:p>
          <a:p>
            <a:pPr marL="621795" lvl="1" indent="-342797">
              <a:buFontTx/>
              <a:buChar char="-"/>
            </a:pPr>
            <a:r>
              <a:rPr lang="nl-NL" dirty="0">
                <a:latin typeface="Arial" panose="020B0604020202020204" pitchFamily="34" charset="0"/>
                <a:cs typeface="Arial" panose="020B0604020202020204" pitchFamily="34" charset="0"/>
              </a:rPr>
              <a:t>2. HDPE (hoge dichtheid polyethyleen)</a:t>
            </a:r>
          </a:p>
          <a:p>
            <a:pPr marL="278998" lvl="1" indent="0">
              <a:buNone/>
            </a:pPr>
            <a:r>
              <a:rPr lang="nl-NL" dirty="0">
                <a:latin typeface="Arial" panose="020B0604020202020204" pitchFamily="34" charset="0"/>
                <a:cs typeface="Arial" panose="020B0604020202020204" pitchFamily="34" charset="0"/>
              </a:rPr>
              <a:t>Plastic containers, pijpen.</a:t>
            </a:r>
          </a:p>
          <a:p>
            <a:pPr marL="621795" lvl="1" indent="-342797">
              <a:buFontTx/>
              <a:buChar char="-"/>
            </a:pPr>
            <a:r>
              <a:rPr lang="nl-NL" dirty="0">
                <a:latin typeface="Arial" panose="020B0604020202020204" pitchFamily="34" charset="0"/>
                <a:cs typeface="Arial" panose="020B0604020202020204" pitchFamily="34" charset="0"/>
              </a:rPr>
              <a:t> 3. PVC (polyvinylchloride)</a:t>
            </a:r>
          </a:p>
          <a:p>
            <a:pPr marL="278998" lvl="1" indent="0">
              <a:buNone/>
            </a:pPr>
            <a:r>
              <a:rPr lang="nl-NL" dirty="0">
                <a:latin typeface="Arial" panose="020B0604020202020204" pitchFamily="34" charset="0"/>
                <a:cs typeface="Arial" panose="020B0604020202020204" pitchFamily="34" charset="0"/>
              </a:rPr>
              <a:t>Rioleringspijpen, kunststof kozijnen.</a:t>
            </a:r>
          </a:p>
          <a:p>
            <a:pPr marL="621795" lvl="1" indent="-342797">
              <a:buFontTx/>
              <a:buChar char="-"/>
            </a:pPr>
            <a:r>
              <a:rPr lang="nl-NL" dirty="0">
                <a:latin typeface="Arial" panose="020B0604020202020204" pitchFamily="34" charset="0"/>
                <a:cs typeface="Arial" panose="020B0604020202020204" pitchFamily="34" charset="0"/>
              </a:rPr>
              <a:t> 4. LDPE (lage dichtheid polyethyleen)</a:t>
            </a:r>
          </a:p>
          <a:p>
            <a:pPr marL="278998" lvl="1" indent="0">
              <a:buNone/>
            </a:pPr>
            <a:r>
              <a:rPr lang="nl-NL" dirty="0">
                <a:latin typeface="Arial" panose="020B0604020202020204" pitchFamily="34" charset="0"/>
                <a:cs typeface="Arial" panose="020B0604020202020204" pitchFamily="34" charset="0"/>
              </a:rPr>
              <a:t>Zachte plastic producten  zoals huishoudfolie, plastic hoezen van de stomerij, draagtasjes.</a:t>
            </a:r>
          </a:p>
          <a:p>
            <a:pPr marL="621795" lvl="1" indent="-342797">
              <a:buFontTx/>
              <a:buChar char="-"/>
            </a:pPr>
            <a:r>
              <a:rPr lang="nl-NL" dirty="0">
                <a:latin typeface="Arial" panose="020B0604020202020204" pitchFamily="34" charset="0"/>
                <a:cs typeface="Arial" panose="020B0604020202020204" pitchFamily="34" charset="0"/>
              </a:rPr>
              <a:t> 5. PP (polypropyleen)</a:t>
            </a:r>
          </a:p>
          <a:p>
            <a:pPr marL="278998" lvl="1" indent="0">
              <a:buNone/>
            </a:pPr>
            <a:r>
              <a:rPr lang="nl-NL" dirty="0">
                <a:latin typeface="Arial" panose="020B0604020202020204" pitchFamily="34" charset="0"/>
                <a:cs typeface="Arial" panose="020B0604020202020204" pitchFamily="34" charset="0"/>
              </a:rPr>
              <a:t>Plastic meubelen, jerrycans, auto-onderdelen, sluitingen van flessen.</a:t>
            </a:r>
          </a:p>
          <a:p>
            <a:pPr marL="621795" lvl="1" indent="-342797">
              <a:buFontTx/>
              <a:buChar char="-"/>
            </a:pPr>
            <a:r>
              <a:rPr lang="nl-NL" dirty="0">
                <a:latin typeface="Arial" panose="020B0604020202020204" pitchFamily="34" charset="0"/>
                <a:cs typeface="Arial" panose="020B0604020202020204" pitchFamily="34" charset="0"/>
              </a:rPr>
              <a:t>6. PS (polystyreen)</a:t>
            </a:r>
          </a:p>
          <a:p>
            <a:pPr marL="278998" lvl="1" indent="0">
              <a:buNone/>
            </a:pPr>
            <a:r>
              <a:rPr lang="nl-NL" dirty="0">
                <a:latin typeface="Arial" panose="020B0604020202020204" pitchFamily="34" charset="0"/>
                <a:cs typeface="Arial" panose="020B0604020202020204" pitchFamily="34" charset="0"/>
              </a:rPr>
              <a:t>Wegwerp bekertjes, frietbakjes, schaaltjes voor vleeswaren, bufferverpakking voor apparaten.</a:t>
            </a:r>
          </a:p>
          <a:p>
            <a:pPr marL="621795" lvl="1" indent="-342797">
              <a:buFontTx/>
              <a:buChar char="-"/>
            </a:pPr>
            <a:r>
              <a:rPr lang="nl-NL" dirty="0">
                <a:latin typeface="Arial" panose="020B0604020202020204" pitchFamily="34" charset="0"/>
                <a:cs typeface="Arial" panose="020B0604020202020204" pitchFamily="34" charset="0"/>
              </a:rPr>
              <a:t> 7. Overige en gemengde kunststoffen</a:t>
            </a:r>
          </a:p>
          <a:p>
            <a:pPr marL="278998" lvl="1" indent="0">
              <a:buNone/>
            </a:pPr>
            <a:r>
              <a:rPr lang="nl-NL" dirty="0">
                <a:latin typeface="Arial" panose="020B0604020202020204" pitchFamily="34" charset="0"/>
                <a:cs typeface="Arial" panose="020B0604020202020204" pitchFamily="34" charset="0"/>
              </a:rPr>
              <a:t>PC (polycarbonaat), PU (polyurethaan), acryl, polyamide, bioplastics en vele combinaties.</a:t>
            </a:r>
          </a:p>
        </p:txBody>
      </p:sp>
      <p:pic>
        <p:nvPicPr>
          <p:cNvPr id="7" name="Afbeelding 6" descr="Afbeelding met dier, reptiel, schildpad, grond&#10;&#10;Beschrijving is gegenereerd met zeer hoge betrouwbaarhei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7236" y="547136"/>
            <a:ext cx="2316853" cy="1835559"/>
          </a:xfrm>
          <a:prstGeom prst="rect">
            <a:avLst/>
          </a:prstGeom>
        </p:spPr>
      </p:pic>
      <p:pic>
        <p:nvPicPr>
          <p:cNvPr id="9" name="Afbeelding 8"/>
          <p:cNvPicPr>
            <a:picLocks noChangeAspect="1"/>
          </p:cNvPicPr>
          <p:nvPr/>
        </p:nvPicPr>
        <p:blipFill>
          <a:blip r:embed="rId4"/>
          <a:stretch>
            <a:fillRect/>
          </a:stretch>
        </p:blipFill>
        <p:spPr>
          <a:xfrm>
            <a:off x="5734779" y="2770621"/>
            <a:ext cx="3313068" cy="1459996"/>
          </a:xfrm>
          <a:prstGeom prst="rect">
            <a:avLst/>
          </a:prstGeom>
        </p:spPr>
      </p:pic>
      <p:pic>
        <p:nvPicPr>
          <p:cNvPr id="11" name="Afbeelding 10" descr="Afbeelding met grond, persoon&#10;&#10;Beschrijving is gegenereerd met hoge betrouwbaarhei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59453" y="2382695"/>
            <a:ext cx="2463898" cy="1847924"/>
          </a:xfrm>
          <a:prstGeom prst="rect">
            <a:avLst/>
          </a:prstGeom>
        </p:spPr>
      </p:pic>
    </p:spTree>
    <p:extLst>
      <p:ext uri="{BB962C8B-B14F-4D97-AF65-F5344CB8AC3E}">
        <p14:creationId xmlns:p14="http://schemas.microsoft.com/office/powerpoint/2010/main" val="3017108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04641" y="404664"/>
            <a:ext cx="9598700" cy="1142702"/>
          </a:xfrm>
        </p:spPr>
        <p:txBody>
          <a:bodyPr/>
          <a:lstStyle/>
          <a:p>
            <a:r>
              <a:rPr lang="nl-NL" dirty="0">
                <a:latin typeface="Arial" panose="020B0604020202020204" pitchFamily="34" charset="0"/>
                <a:cs typeface="Arial" panose="020B0604020202020204" pitchFamily="34" charset="0"/>
              </a:rPr>
              <a:t>Afbreekbaar - tijdlijn</a:t>
            </a:r>
          </a:p>
        </p:txBody>
      </p:sp>
      <p:graphicFrame>
        <p:nvGraphicFramePr>
          <p:cNvPr id="4" name="Tijdelijke aanduiding voor inhoud 3"/>
          <p:cNvGraphicFramePr>
            <a:graphicFrameLocks noGrp="1"/>
          </p:cNvGraphicFramePr>
          <p:nvPr>
            <p:ph idx="1"/>
            <p:extLst>
              <p:ext uri="{D42A27DB-BD31-4B8C-83A1-F6EECF244321}">
                <p14:modId xmlns:p14="http://schemas.microsoft.com/office/powerpoint/2010/main" val="3568365719"/>
              </p:ext>
            </p:extLst>
          </p:nvPr>
        </p:nvGraphicFramePr>
        <p:xfrm>
          <a:off x="911225" y="1916113"/>
          <a:ext cx="10282238" cy="4503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75535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04641" y="404664"/>
            <a:ext cx="9598700" cy="1142702"/>
          </a:xfrm>
        </p:spPr>
        <p:txBody>
          <a:bodyPr/>
          <a:lstStyle/>
          <a:p>
            <a:r>
              <a:rPr lang="nl-NL" dirty="0">
                <a:latin typeface="Arial" panose="020B0604020202020204" pitchFamily="34" charset="0"/>
                <a:cs typeface="Arial" panose="020B0604020202020204" pitchFamily="34" charset="0"/>
              </a:rPr>
              <a:t>Afbreekbaar - tijdlijn</a:t>
            </a:r>
          </a:p>
        </p:txBody>
      </p:sp>
      <p:graphicFrame>
        <p:nvGraphicFramePr>
          <p:cNvPr id="4" name="Tijdelijke aanduiding voor inhoud 3"/>
          <p:cNvGraphicFramePr>
            <a:graphicFrameLocks noGrp="1"/>
          </p:cNvGraphicFramePr>
          <p:nvPr>
            <p:ph idx="1"/>
            <p:extLst>
              <p:ext uri="{D42A27DB-BD31-4B8C-83A1-F6EECF244321}">
                <p14:modId xmlns:p14="http://schemas.microsoft.com/office/powerpoint/2010/main" val="1785274346"/>
              </p:ext>
            </p:extLst>
          </p:nvPr>
        </p:nvGraphicFramePr>
        <p:xfrm>
          <a:off x="911225" y="1916113"/>
          <a:ext cx="10282238" cy="4503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25928723"/>
      </p:ext>
    </p:extLst>
  </p:cSld>
  <p:clrMapOvr>
    <a:masterClrMapping/>
  </p:clrMapOvr>
</p:sld>
</file>

<file path=ppt/theme/theme1.xml><?xml version="1.0" encoding="utf-8"?>
<a:theme xmlns:a="http://schemas.openxmlformats.org/drawingml/2006/main" name="Terugblik">
  <a:themeElements>
    <a:clrScheme name="Terugblik">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Terugblik">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rugblik">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1_Terugblik">
  <a:themeElements>
    <a:clrScheme name="Terugblik">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Terugblik">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rugblik">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Office-thema">
  <a:themeElements>
    <a:clrScheme name="Serenity">
      <a:dk1>
        <a:srgbClr val="164B4F"/>
      </a:dk1>
      <a:lt1>
        <a:sysClr val="window" lastClr="FFFFFF"/>
      </a:lt1>
      <a:dk2>
        <a:srgbClr val="000000"/>
      </a:dk2>
      <a:lt2>
        <a:srgbClr val="C5E5EC"/>
      </a:lt2>
      <a:accent1>
        <a:srgbClr val="1B91A1"/>
      </a:accent1>
      <a:accent2>
        <a:srgbClr val="46AC6F"/>
      </a:accent2>
      <a:accent3>
        <a:srgbClr val="37AFD5"/>
      </a:accent3>
      <a:accent4>
        <a:srgbClr val="6786A9"/>
      </a:accent4>
      <a:accent5>
        <a:srgbClr val="90A693"/>
      </a:accent5>
      <a:accent6>
        <a:srgbClr val="389066"/>
      </a:accent6>
      <a:hlink>
        <a:srgbClr val="27A99A"/>
      </a:hlink>
      <a:folHlink>
        <a:srgbClr val="94AE9D"/>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Office-thema">
  <a:themeElements>
    <a:clrScheme name="Serenity">
      <a:dk1>
        <a:srgbClr val="164B4F"/>
      </a:dk1>
      <a:lt1>
        <a:sysClr val="window" lastClr="FFFFFF"/>
      </a:lt1>
      <a:dk2>
        <a:srgbClr val="000000"/>
      </a:dk2>
      <a:lt2>
        <a:srgbClr val="C5E5EC"/>
      </a:lt2>
      <a:accent1>
        <a:srgbClr val="1B91A1"/>
      </a:accent1>
      <a:accent2>
        <a:srgbClr val="46AC6F"/>
      </a:accent2>
      <a:accent3>
        <a:srgbClr val="37AFD5"/>
      </a:accent3>
      <a:accent4>
        <a:srgbClr val="6786A9"/>
      </a:accent4>
      <a:accent5>
        <a:srgbClr val="90A693"/>
      </a:accent5>
      <a:accent6>
        <a:srgbClr val="389066"/>
      </a:accent6>
      <a:hlink>
        <a:srgbClr val="27A99A"/>
      </a:hlink>
      <a:folHlink>
        <a:srgbClr val="94AE9D"/>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false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1360506</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2011-12-12T13:37:00+00:00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2035-01-01T08:00:00+00:00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TP102801108</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706526</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REDMOND\v-soujap</DisplayName>
        <AccountId>1954</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14</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Props1.xml><?xml version="1.0" encoding="utf-8"?>
<ds:datastoreItem xmlns:ds="http://schemas.openxmlformats.org/officeDocument/2006/customXml" ds:itemID="{4683C129-7B42-490A-AD74-E9303BC76D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11E33DF-2340-4F4E-B874-B73FEFEBFC8D}">
  <ds:schemaRefs>
    <ds:schemaRef ds:uri="http://schemas.microsoft.com/sharepoint/v3/contenttype/forms"/>
  </ds:schemaRefs>
</ds:datastoreItem>
</file>

<file path=customXml/itemProps3.xml><?xml version="1.0" encoding="utf-8"?>
<ds:datastoreItem xmlns:ds="http://schemas.openxmlformats.org/officeDocument/2006/customXml" ds:itemID="{0F249165-F638-412C-8E0A-DFB7045CA2E0}">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4873beb7-5857-4685-be1f-d57550cc96cc"/>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Rustige natuurpresentatie vier seizoenen (breedbeeld)</Template>
  <TotalTime>1493</TotalTime>
  <Words>757</Words>
  <Application>Microsoft Office PowerPoint</Application>
  <PresentationFormat>Aangepast</PresentationFormat>
  <Paragraphs>136</Paragraphs>
  <Slides>19</Slides>
  <Notes>19</Notes>
  <HiddenSlides>0</HiddenSlides>
  <MMClips>1</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19</vt:i4>
      </vt:variant>
    </vt:vector>
  </HeadingPairs>
  <TitlesOfParts>
    <vt:vector size="26" baseType="lpstr">
      <vt:lpstr>Arial</vt:lpstr>
      <vt:lpstr>Calibri</vt:lpstr>
      <vt:lpstr>Calibri Light</vt:lpstr>
      <vt:lpstr>Euphemia</vt:lpstr>
      <vt:lpstr>Wingdings</vt:lpstr>
      <vt:lpstr>Terugblik</vt:lpstr>
      <vt:lpstr>1_Terugblik</vt:lpstr>
      <vt:lpstr> Duurzaamheid Les 2 Planet, Afval, Klimaatsverandering</vt:lpstr>
      <vt:lpstr>Programma</vt:lpstr>
      <vt:lpstr>Planet one of the triple P</vt:lpstr>
      <vt:lpstr>De natuur als inspiratiebron</vt:lpstr>
      <vt:lpstr>Wat wordt veel in Nederland aan afval gedumpt?</vt:lpstr>
      <vt:lpstr>PowerPoint-presentatie</vt:lpstr>
      <vt:lpstr>Plastic soep = linke soep!</vt:lpstr>
      <vt:lpstr>Afbreekbaar - tijdlijn</vt:lpstr>
      <vt:lpstr>Afbreekbaar - tijdlijn</vt:lpstr>
      <vt:lpstr>Van vuil naar kunst</vt:lpstr>
      <vt:lpstr>Duurzame producten</vt:lpstr>
      <vt:lpstr>Klimaatverandering</vt:lpstr>
      <vt:lpstr>Klimaatverandering is niet het probleem, maar de opwarming van de aarde wel…</vt:lpstr>
      <vt:lpstr>PowerPoint-presentatie</vt:lpstr>
      <vt:lpstr>Klimaatverandering</vt:lpstr>
      <vt:lpstr>PowerPoint-presentatie</vt:lpstr>
      <vt:lpstr>Wat is jouw mening?</vt:lpstr>
      <vt:lpstr>Wat kunnen wij eraan doen?</vt:lpstr>
      <vt:lpstr>Aan de slag!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KeuzedeelMBO Duurzaamheid in het beroep D</dc:title>
  <dc:creator>Lotte van Geel</dc:creator>
  <cp:lastModifiedBy>Emil van der Weijden</cp:lastModifiedBy>
  <cp:revision>91</cp:revision>
  <cp:lastPrinted>2019-02-03T18:44:07Z</cp:lastPrinted>
  <dcterms:created xsi:type="dcterms:W3CDTF">2017-05-02T14:42:26Z</dcterms:created>
  <dcterms:modified xsi:type="dcterms:W3CDTF">2022-11-01T14:40:32Z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