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66" r:id="rId6"/>
    <p:sldId id="269" r:id="rId7"/>
    <p:sldId id="267" r:id="rId8"/>
    <p:sldId id="268" r:id="rId9"/>
    <p:sldId id="257" r:id="rId10"/>
    <p:sldId id="258" r:id="rId11"/>
    <p:sldId id="263" r:id="rId12"/>
    <p:sldId id="262" r:id="rId13"/>
    <p:sldId id="265" r:id="rId14"/>
    <p:sldId id="264" r:id="rId15"/>
    <p:sldId id="259" r:id="rId16"/>
    <p:sldId id="260" r:id="rId17"/>
    <p:sldId id="261" r:id="rId18"/>
    <p:sldId id="270"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0219B7-C209-4781-8952-CAD06425F48F}" v="3" dt="2022-10-30T13:08:40.8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9" d="100"/>
          <a:sy n="59" d="100"/>
        </p:scale>
        <p:origin x="94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jolein Hoogendoorn" userId="49dccfdd-46be-4183-adec-4ec725023303" providerId="ADAL" clId="{900219B7-C209-4781-8952-CAD06425F48F}"/>
    <pc:docChg chg="modSld">
      <pc:chgData name="Marjolein Hoogendoorn" userId="49dccfdd-46be-4183-adec-4ec725023303" providerId="ADAL" clId="{900219B7-C209-4781-8952-CAD06425F48F}" dt="2022-10-30T13:09:21.999" v="5" actId="20577"/>
      <pc:docMkLst>
        <pc:docMk/>
      </pc:docMkLst>
      <pc:sldChg chg="modSp mod">
        <pc:chgData name="Marjolein Hoogendoorn" userId="49dccfdd-46be-4183-adec-4ec725023303" providerId="ADAL" clId="{900219B7-C209-4781-8952-CAD06425F48F}" dt="2022-10-30T13:09:21.999" v="5" actId="20577"/>
        <pc:sldMkLst>
          <pc:docMk/>
          <pc:sldMk cId="137741574" sldId="256"/>
        </pc:sldMkLst>
        <pc:spChg chg="mod">
          <ac:chgData name="Marjolein Hoogendoorn" userId="49dccfdd-46be-4183-adec-4ec725023303" providerId="ADAL" clId="{900219B7-C209-4781-8952-CAD06425F48F}" dt="2022-10-30T13:09:21.999" v="5" actId="20577"/>
          <ac:spMkLst>
            <pc:docMk/>
            <pc:sldMk cId="137741574" sldId="256"/>
            <ac:spMk id="3" creationId="{00000000-0000-0000-0000-000000000000}"/>
          </ac:spMkLst>
        </pc:spChg>
      </pc:sldChg>
      <pc:sldChg chg="modSp">
        <pc:chgData name="Marjolein Hoogendoorn" userId="49dccfdd-46be-4183-adec-4ec725023303" providerId="ADAL" clId="{900219B7-C209-4781-8952-CAD06425F48F}" dt="2022-10-30T13:08:40.844" v="4" actId="20577"/>
        <pc:sldMkLst>
          <pc:docMk/>
          <pc:sldMk cId="3823337264" sldId="262"/>
        </pc:sldMkLst>
        <pc:spChg chg="mod">
          <ac:chgData name="Marjolein Hoogendoorn" userId="49dccfdd-46be-4183-adec-4ec725023303" providerId="ADAL" clId="{900219B7-C209-4781-8952-CAD06425F48F}" dt="2022-10-30T13:08:40.844" v="4" actId="20577"/>
          <ac:spMkLst>
            <pc:docMk/>
            <pc:sldMk cId="3823337264" sldId="262"/>
            <ac:spMk id="3" creationId="{00000000-0000-0000-0000-000000000000}"/>
          </ac:spMkLst>
        </pc:spChg>
      </pc:sldChg>
      <pc:sldChg chg="modSp mod">
        <pc:chgData name="Marjolein Hoogendoorn" userId="49dccfdd-46be-4183-adec-4ec725023303" providerId="ADAL" clId="{900219B7-C209-4781-8952-CAD06425F48F}" dt="2022-10-30T13:06:45.085" v="1" actId="20577"/>
        <pc:sldMkLst>
          <pc:docMk/>
          <pc:sldMk cId="3459179901" sldId="269"/>
        </pc:sldMkLst>
        <pc:spChg chg="mod">
          <ac:chgData name="Marjolein Hoogendoorn" userId="49dccfdd-46be-4183-adec-4ec725023303" providerId="ADAL" clId="{900219B7-C209-4781-8952-CAD06425F48F}" dt="2022-10-30T13:06:45.085" v="1" actId="20577"/>
          <ac:spMkLst>
            <pc:docMk/>
            <pc:sldMk cId="3459179901" sldId="269"/>
            <ac:spMk id="3" creationId="{DA129BBC-574E-924A-8AFA-970DED8A0FCC}"/>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nl-NL"/>
              <a:t>Klik om stijl te bewerken</a:t>
            </a:r>
            <a:endParaRPr lang="en-US"/>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31544BEA-E13A-493E-B61A-5AC21AE80BEA}" type="datetimeFigureOut">
              <a:rPr lang="nl-NL" smtClean="0"/>
              <a:t>30-10-2022</a:t>
            </a:fld>
            <a:endParaRPr lang="nl-NL"/>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nl-NL"/>
          </a:p>
        </p:txBody>
      </p:sp>
      <p:sp>
        <p:nvSpPr>
          <p:cNvPr id="6" name="Slide Number Placeholder 5"/>
          <p:cNvSpPr>
            <a:spLocks noGrp="1"/>
          </p:cNvSpPr>
          <p:nvPr>
            <p:ph type="sldNum" sz="quarter" idx="12"/>
          </p:nvPr>
        </p:nvSpPr>
        <p:spPr>
          <a:xfrm>
            <a:off x="10469880" y="320040"/>
            <a:ext cx="914400" cy="320040"/>
          </a:xfrm>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997934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nl-NL"/>
              <a:t>Klik om stijl te bewerken</a:t>
            </a:r>
            <a:endParaRPr lang="en-US"/>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31544BEA-E13A-493E-B61A-5AC21AE80BEA}" type="datetimeFigureOut">
              <a:rPr lang="nl-NL" smtClean="0"/>
              <a:t>30-10-2022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3168324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nl-NL"/>
              <a:t>Klik om stijl te bewerken</a:t>
            </a:r>
            <a:endParaRPr lang="en-US"/>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a:xfrm>
            <a:off x="804672" y="320040"/>
            <a:ext cx="3657600" cy="320040"/>
          </a:xfrm>
        </p:spPr>
        <p:txBody>
          <a:bodyPr/>
          <a:lstStyle/>
          <a:p>
            <a:fld id="{31544BEA-E13A-493E-B61A-5AC21AE80BEA}" type="datetimeFigureOut">
              <a:rPr lang="nl-NL" smtClean="0"/>
              <a:t>30-10-2022</a:t>
            </a:fld>
            <a:endParaRPr lang="nl-NL"/>
          </a:p>
        </p:txBody>
      </p:sp>
      <p:sp>
        <p:nvSpPr>
          <p:cNvPr id="5" name="Footer Placeholder 4"/>
          <p:cNvSpPr>
            <a:spLocks noGrp="1"/>
          </p:cNvSpPr>
          <p:nvPr>
            <p:ph type="ftr" sz="quarter" idx="11"/>
          </p:nvPr>
        </p:nvSpPr>
        <p:spPr>
          <a:xfrm>
            <a:off x="804672" y="6227064"/>
            <a:ext cx="10588752" cy="320040"/>
          </a:xfrm>
        </p:spPr>
        <p:txBody>
          <a:bodyPr/>
          <a:lstStyle/>
          <a:p>
            <a:endParaRPr lang="nl-NL"/>
          </a:p>
        </p:txBody>
      </p:sp>
      <p:sp>
        <p:nvSpPr>
          <p:cNvPr id="6" name="Slide Number Placeholder 5"/>
          <p:cNvSpPr>
            <a:spLocks noGrp="1"/>
          </p:cNvSpPr>
          <p:nvPr>
            <p:ph type="sldNum" sz="quarter" idx="12"/>
          </p:nvPr>
        </p:nvSpPr>
        <p:spPr>
          <a:xfrm>
            <a:off x="10469880" y="320040"/>
            <a:ext cx="914400" cy="320040"/>
          </a:xfrm>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1360103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49925"/>
            <a:ext cx="3498979" cy="2456442"/>
          </a:xfrm>
        </p:spPr>
        <p:txBody>
          <a:bodyPr/>
          <a:lstStyle>
            <a:lvl1pPr>
              <a:defRPr>
                <a:solidFill>
                  <a:srgbClr val="FFFEFF"/>
                </a:solidFill>
              </a:defRPr>
            </a:lvl1pPr>
          </a:lstStyle>
          <a:p>
            <a:r>
              <a:rPr lang="nl-NL"/>
              <a:t>Klik om stijl te bewerken</a:t>
            </a:r>
            <a:endParaRPr lang="en-US"/>
          </a:p>
        </p:txBody>
      </p:sp>
      <p:sp>
        <p:nvSpPr>
          <p:cNvPr id="3" name="Content Placeholder 2"/>
          <p:cNvSpPr>
            <a:spLocks noGrp="1"/>
          </p:cNvSpPr>
          <p:nvPr>
            <p:ph idx="1"/>
          </p:nvPr>
        </p:nvSpPr>
        <p:spPr>
          <a:xfrm>
            <a:off x="5118447" y="803186"/>
            <a:ext cx="6281873" cy="5248622"/>
          </a:xfrm>
        </p:spPr>
        <p:txBody>
          <a:bodyPr anchor="ct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31544BEA-E13A-493E-B61A-5AC21AE80BEA}" type="datetimeFigureOut">
              <a:rPr lang="nl-NL" smtClean="0"/>
              <a:t>30-10-2022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39405435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nl-NL"/>
              <a:t>Klik om stijl te bewerken</a:t>
            </a:r>
            <a:endParaRPr lang="en-US"/>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a:xfrm>
            <a:off x="804672" y="320040"/>
            <a:ext cx="3657600" cy="320040"/>
          </a:xfrm>
        </p:spPr>
        <p:txBody>
          <a:bodyPr/>
          <a:lstStyle/>
          <a:p>
            <a:fld id="{31544BEA-E13A-493E-B61A-5AC21AE80BEA}" type="datetimeFigureOut">
              <a:rPr lang="nl-NL" smtClean="0"/>
              <a:t>30-10-2022</a:t>
            </a:fld>
            <a:endParaRPr lang="nl-NL"/>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nl-NL"/>
          </a:p>
        </p:txBody>
      </p:sp>
      <p:sp>
        <p:nvSpPr>
          <p:cNvPr id="6" name="Slide Number Placeholder 5"/>
          <p:cNvSpPr>
            <a:spLocks noGrp="1"/>
          </p:cNvSpPr>
          <p:nvPr>
            <p:ph type="sldNum" sz="quarter" idx="12"/>
          </p:nvPr>
        </p:nvSpPr>
        <p:spPr>
          <a:xfrm>
            <a:off x="10469880" y="320040"/>
            <a:ext cx="914400" cy="320040"/>
          </a:xfrm>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12508964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nl-NL"/>
              <a:t>Klik om stijl te bewerken</a:t>
            </a:r>
            <a:endParaRPr lang="en-US"/>
          </a:p>
        </p:txBody>
      </p:sp>
      <p:sp>
        <p:nvSpPr>
          <p:cNvPr id="3" name="Content Placeholder 2"/>
          <p:cNvSpPr>
            <a:spLocks noGrp="1"/>
          </p:cNvSpPr>
          <p:nvPr>
            <p:ph sz="half" idx="1"/>
          </p:nvPr>
        </p:nvSpPr>
        <p:spPr>
          <a:xfrm>
            <a:off x="5120878" y="803187"/>
            <a:ext cx="6269591" cy="238265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Content Placeholder 3"/>
          <p:cNvSpPr>
            <a:spLocks noGrp="1"/>
          </p:cNvSpPr>
          <p:nvPr>
            <p:ph sz="half" idx="2"/>
          </p:nvPr>
        </p:nvSpPr>
        <p:spPr>
          <a:xfrm>
            <a:off x="5118447" y="3672162"/>
            <a:ext cx="6272022" cy="238358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Date Placeholder 4"/>
          <p:cNvSpPr>
            <a:spLocks noGrp="1"/>
          </p:cNvSpPr>
          <p:nvPr>
            <p:ph type="dt" sz="half" idx="10"/>
          </p:nvPr>
        </p:nvSpPr>
        <p:spPr>
          <a:xfrm>
            <a:off x="804672" y="320040"/>
            <a:ext cx="3657600" cy="320040"/>
          </a:xfrm>
        </p:spPr>
        <p:txBody>
          <a:bodyPr/>
          <a:lstStyle/>
          <a:p>
            <a:fld id="{31544BEA-E13A-493E-B61A-5AC21AE80BEA}" type="datetimeFigureOut">
              <a:rPr lang="nl-NL" smtClean="0"/>
              <a:t>30-10-2022</a:t>
            </a:fld>
            <a:endParaRPr lang="nl-NL"/>
          </a:p>
        </p:txBody>
      </p:sp>
      <p:sp>
        <p:nvSpPr>
          <p:cNvPr id="6" name="Footer Placeholder 5"/>
          <p:cNvSpPr>
            <a:spLocks noGrp="1"/>
          </p:cNvSpPr>
          <p:nvPr>
            <p:ph type="ftr" sz="quarter" idx="11"/>
          </p:nvPr>
        </p:nvSpPr>
        <p:spPr>
          <a:xfrm>
            <a:off x="804672" y="6227064"/>
            <a:ext cx="10588752" cy="320040"/>
          </a:xfrm>
        </p:spPr>
        <p:txBody>
          <a:bodyPr/>
          <a:lstStyle/>
          <a:p>
            <a:endParaRPr lang="nl-NL"/>
          </a:p>
        </p:txBody>
      </p:sp>
      <p:sp>
        <p:nvSpPr>
          <p:cNvPr id="7" name="Slide Number Placeholder 6"/>
          <p:cNvSpPr>
            <a:spLocks noGrp="1"/>
          </p:cNvSpPr>
          <p:nvPr>
            <p:ph type="sldNum" sz="quarter" idx="12"/>
          </p:nvPr>
        </p:nvSpPr>
        <p:spPr>
          <a:xfrm>
            <a:off x="10469880" y="320040"/>
            <a:ext cx="914400" cy="320040"/>
          </a:xfrm>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1448120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nl-NL"/>
              <a:t>Klik om stijl te bewerken</a:t>
            </a:r>
            <a:endParaRPr lang="en-US"/>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5125305" y="1488985"/>
            <a:ext cx="6264350" cy="169685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5118447" y="4351687"/>
            <a:ext cx="6265588" cy="170406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7" name="Date Placeholder 6"/>
          <p:cNvSpPr>
            <a:spLocks noGrp="1"/>
          </p:cNvSpPr>
          <p:nvPr>
            <p:ph type="dt" sz="half" idx="10"/>
          </p:nvPr>
        </p:nvSpPr>
        <p:spPr>
          <a:xfrm>
            <a:off x="804672" y="320040"/>
            <a:ext cx="3657600" cy="320040"/>
          </a:xfrm>
        </p:spPr>
        <p:txBody>
          <a:bodyPr/>
          <a:lstStyle/>
          <a:p>
            <a:fld id="{31544BEA-E13A-493E-B61A-5AC21AE80BEA}" type="datetimeFigureOut">
              <a:rPr lang="nl-NL" smtClean="0"/>
              <a:t>30-10-2022</a:t>
            </a:fld>
            <a:endParaRPr lang="nl-NL"/>
          </a:p>
        </p:txBody>
      </p:sp>
      <p:sp>
        <p:nvSpPr>
          <p:cNvPr id="8" name="Footer Placeholder 7"/>
          <p:cNvSpPr>
            <a:spLocks noGrp="1"/>
          </p:cNvSpPr>
          <p:nvPr>
            <p:ph type="ftr" sz="quarter" idx="11"/>
          </p:nvPr>
        </p:nvSpPr>
        <p:spPr>
          <a:xfrm>
            <a:off x="804672" y="6227064"/>
            <a:ext cx="10588752" cy="320040"/>
          </a:xfrm>
        </p:spPr>
        <p:txBody>
          <a:bodyPr/>
          <a:lstStyle/>
          <a:p>
            <a:endParaRPr lang="nl-NL"/>
          </a:p>
        </p:txBody>
      </p:sp>
      <p:sp>
        <p:nvSpPr>
          <p:cNvPr id="9" name="Slide Number Placeholder 8"/>
          <p:cNvSpPr>
            <a:spLocks noGrp="1"/>
          </p:cNvSpPr>
          <p:nvPr>
            <p:ph type="sldNum" sz="quarter" idx="12"/>
          </p:nvPr>
        </p:nvSpPr>
        <p:spPr>
          <a:xfrm>
            <a:off x="10469880" y="320040"/>
            <a:ext cx="914400" cy="320040"/>
          </a:xfrm>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4254364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4" name="Group 23"/>
          <p:cNvGrpSpPr/>
          <p:nvPr/>
        </p:nvGrpSpPr>
        <p:grpSpPr>
          <a:xfrm>
            <a:off x="800144" y="1699589"/>
            <a:ext cx="3674476" cy="3470421"/>
            <a:chOff x="697883" y="1816768"/>
            <a:chExt cx="3674476" cy="3470421"/>
          </a:xfrm>
        </p:grpSpPr>
        <p:sp>
          <p:nvSpPr>
            <p:cNvPr id="25" name="Rectangle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2"/>
          </a:xfrm>
        </p:spPr>
        <p:txBody>
          <a:bodyPr/>
          <a:lstStyle>
            <a:lvl1pPr>
              <a:defRPr>
                <a:solidFill>
                  <a:srgbClr val="FFFEFF"/>
                </a:solidFill>
              </a:defRPr>
            </a:lvl1pPr>
          </a:lstStyle>
          <a:p>
            <a:r>
              <a:rPr lang="nl-NL"/>
              <a:t>Klik om stijl te bewerken</a:t>
            </a:r>
            <a:endParaRPr lang="en-US"/>
          </a:p>
        </p:txBody>
      </p:sp>
      <p:sp>
        <p:nvSpPr>
          <p:cNvPr id="3" name="Date Placeholder 2"/>
          <p:cNvSpPr>
            <a:spLocks noGrp="1"/>
          </p:cNvSpPr>
          <p:nvPr>
            <p:ph type="dt" sz="half" idx="10"/>
          </p:nvPr>
        </p:nvSpPr>
        <p:spPr/>
        <p:txBody>
          <a:bodyPr/>
          <a:lstStyle/>
          <a:p>
            <a:fld id="{31544BEA-E13A-493E-B61A-5AC21AE80BEA}" type="datetimeFigureOut">
              <a:rPr lang="nl-NL" smtClean="0"/>
              <a:t>30-10-2022</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1857505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31544BEA-E13A-493E-B61A-5AC21AE80BEA}" type="datetimeFigureOut">
              <a:rPr lang="nl-NL" smtClean="0"/>
              <a:t>30-10-2022</a:t>
            </a:fld>
            <a:endParaRPr lang="nl-NL"/>
          </a:p>
        </p:txBody>
      </p:sp>
      <p:sp>
        <p:nvSpPr>
          <p:cNvPr id="3" name="Footer Placeholder 2"/>
          <p:cNvSpPr>
            <a:spLocks noGrp="1"/>
          </p:cNvSpPr>
          <p:nvPr>
            <p:ph type="ftr" sz="quarter" idx="11"/>
          </p:nvPr>
        </p:nvSpPr>
        <p:spPr>
          <a:xfrm>
            <a:off x="804672" y="6227064"/>
            <a:ext cx="10588752" cy="320040"/>
          </a:xfrm>
        </p:spPr>
        <p:txBody>
          <a:bodyPr/>
          <a:lstStyle/>
          <a:p>
            <a:endParaRPr lang="nl-NL"/>
          </a:p>
        </p:txBody>
      </p:sp>
      <p:sp>
        <p:nvSpPr>
          <p:cNvPr id="4" name="Slide Number Placeholder 3"/>
          <p:cNvSpPr>
            <a:spLocks noGrp="1"/>
          </p:cNvSpPr>
          <p:nvPr>
            <p:ph type="sldNum" sz="quarter" idx="12"/>
          </p:nvPr>
        </p:nvSpPr>
        <p:spPr>
          <a:xfrm>
            <a:off x="10469880" y="320040"/>
            <a:ext cx="914400" cy="320040"/>
          </a:xfrm>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1501908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nl-NL"/>
              <a:t>Klik om stijl te bewerken</a:t>
            </a:r>
            <a:endParaRPr lang="en-US"/>
          </a:p>
        </p:txBody>
      </p:sp>
      <p:sp>
        <p:nvSpPr>
          <p:cNvPr id="3" name="Content Placeholder 2"/>
          <p:cNvSpPr>
            <a:spLocks noGrp="1"/>
          </p:cNvSpPr>
          <p:nvPr>
            <p:ph idx="1"/>
          </p:nvPr>
        </p:nvSpPr>
        <p:spPr>
          <a:xfrm>
            <a:off x="5109983" y="802809"/>
            <a:ext cx="6275035" cy="5249940"/>
          </a:xfrm>
        </p:spPr>
        <p:txBody>
          <a:bodyPr anchor="ct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31544BEA-E13A-493E-B61A-5AC21AE80BEA}" type="datetimeFigureOut">
              <a:rPr lang="nl-NL" smtClean="0"/>
              <a:t>30-10-2022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4106522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nl-NL"/>
              <a:t>Klik om stijl te bewerken</a:t>
            </a:r>
            <a:endParaRPr lang="en-US"/>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804672" y="320040"/>
            <a:ext cx="3657600" cy="320040"/>
          </a:xfrm>
        </p:spPr>
        <p:txBody>
          <a:bodyPr/>
          <a:lstStyle/>
          <a:p>
            <a:fld id="{31544BEA-E13A-493E-B61A-5AC21AE80BEA}" type="datetimeFigureOut">
              <a:rPr lang="nl-NL" smtClean="0"/>
              <a:t>30-10-2022</a:t>
            </a:fld>
            <a:endParaRPr lang="nl-NL"/>
          </a:p>
        </p:txBody>
      </p:sp>
      <p:sp>
        <p:nvSpPr>
          <p:cNvPr id="6" name="Footer Placeholder 5"/>
          <p:cNvSpPr>
            <a:spLocks noGrp="1"/>
          </p:cNvSpPr>
          <p:nvPr>
            <p:ph type="ftr" sz="quarter" idx="11"/>
          </p:nvPr>
        </p:nvSpPr>
        <p:spPr>
          <a:xfrm>
            <a:off x="804672" y="6227064"/>
            <a:ext cx="5942203" cy="320040"/>
          </a:xfrm>
        </p:spPr>
        <p:txBody>
          <a:bodyPr/>
          <a:lstStyle/>
          <a:p>
            <a:endParaRPr lang="nl-NL"/>
          </a:p>
        </p:txBody>
      </p:sp>
      <p:sp>
        <p:nvSpPr>
          <p:cNvPr id="7" name="Slide Number Placeholder 6"/>
          <p:cNvSpPr>
            <a:spLocks noGrp="1"/>
          </p:cNvSpPr>
          <p:nvPr>
            <p:ph type="sldNum" sz="quarter" idx="12"/>
          </p:nvPr>
        </p:nvSpPr>
        <p:spPr>
          <a:xfrm>
            <a:off x="5828377" y="320040"/>
            <a:ext cx="914400" cy="320040"/>
          </a:xfrm>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2652686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nl-NL"/>
              <a:t>Klik om stijl te bewerken</a:t>
            </a:r>
            <a:endParaRPr lang="en-US"/>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31544BEA-E13A-493E-B61A-5AC21AE80BEA}" type="datetimeFigureOut">
              <a:rPr lang="nl-NL" smtClean="0"/>
              <a:t>30-10-2022</a:t>
            </a:fld>
            <a:endParaRPr lang="nl-NL"/>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24B50EF4-736A-4B32-AC67-78C10AB91D8C}" type="slidenum">
              <a:rPr lang="nl-NL" smtClean="0"/>
              <a:t>‹nr.›</a:t>
            </a:fld>
            <a:endParaRPr lang="nl-NL"/>
          </a:p>
        </p:txBody>
      </p:sp>
    </p:spTree>
    <p:extLst>
      <p:ext uri="{BB962C8B-B14F-4D97-AF65-F5344CB8AC3E}">
        <p14:creationId xmlns:p14="http://schemas.microsoft.com/office/powerpoint/2010/main" val="269462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4DD805B-2A7B-4ADA-9C4D-E0C9F192DB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664A566-6D08-4E84-9708-4916A20016F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3" name="Freeform 5">
              <a:extLst>
                <a:ext uri="{FF2B5EF4-FFF2-40B4-BE49-F238E27FC236}">
                  <a16:creationId xmlns:a16="http://schemas.microsoft.com/office/drawing/2014/main" id="{871B622B-6E58-4933-88EC-99F28705F76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29674" y="1298404"/>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Freeform 6">
              <a:extLst>
                <a:ext uri="{FF2B5EF4-FFF2-40B4-BE49-F238E27FC236}">
                  <a16:creationId xmlns:a16="http://schemas.microsoft.com/office/drawing/2014/main" id="{EE9A4681-AC1B-4ABC-9A1C-C7E7F08A003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70451" y="2018236"/>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F1EEAF4B-DA1A-4CC9-9CE4-587A9E2E173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51351" y="1788400"/>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Freeform 8">
              <a:extLst>
                <a:ext uri="{FF2B5EF4-FFF2-40B4-BE49-F238E27FC236}">
                  <a16:creationId xmlns:a16="http://schemas.microsoft.com/office/drawing/2014/main" id="{4591EF24-12A6-499B-8074-7E3DFBE6E38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49842"/>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Freeform 9">
              <a:extLst>
                <a:ext uri="{FF2B5EF4-FFF2-40B4-BE49-F238E27FC236}">
                  <a16:creationId xmlns:a16="http://schemas.microsoft.com/office/drawing/2014/main" id="{66866784-2E4F-4C28-BE67-875B71B7C13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6186246"/>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Freeform 10">
              <a:extLst>
                <a:ext uri="{FF2B5EF4-FFF2-40B4-BE49-F238E27FC236}">
                  <a16:creationId xmlns:a16="http://schemas.microsoft.com/office/drawing/2014/main" id="{752279D8-59CC-4821-B591-79994164FFE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1881"/>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a:extLst>
                <a:ext uri="{FF2B5EF4-FFF2-40B4-BE49-F238E27FC236}">
                  <a16:creationId xmlns:a16="http://schemas.microsoft.com/office/drawing/2014/main" id="{FB4FBA9C-1D3E-4B35-8A79-25478153F55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426601" y="5579"/>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a:extLst>
                <a:ext uri="{FF2B5EF4-FFF2-40B4-BE49-F238E27FC236}">
                  <a16:creationId xmlns:a16="http://schemas.microsoft.com/office/drawing/2014/main" id="{9428A193-740A-43D2-B875-80CB90AD911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Freeform 13">
              <a:extLst>
                <a:ext uri="{FF2B5EF4-FFF2-40B4-BE49-F238E27FC236}">
                  <a16:creationId xmlns:a16="http://schemas.microsoft.com/office/drawing/2014/main" id="{92B2EFF8-5790-427A-ABED-1680FD133D0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21889" y="5579"/>
              <a:ext cx="5588000" cy="6866337"/>
            </a:xfrm>
            <a:custGeom>
              <a:avLst/>
              <a:gdLst>
                <a:gd name="T0" fmla="*/ 1067 w 1174"/>
                <a:gd name="T1" fmla="*/ 1440 h 1440"/>
                <a:gd name="T2" fmla="*/ 698 w 1174"/>
                <a:gd name="T3" fmla="*/ 577 h 1440"/>
                <a:gd name="T4" fmla="*/ 0 w 1174"/>
                <a:gd name="T5" fmla="*/ 0 h 1440"/>
              </a:gdLst>
              <a:ahLst/>
              <a:cxnLst>
                <a:cxn ang="0">
                  <a:pos x="T0" y="T1"/>
                </a:cxn>
                <a:cxn ang="0">
                  <a:pos x="T2" y="T3"/>
                </a:cxn>
                <a:cxn ang="0">
                  <a:pos x="T4" y="T5"/>
                </a:cxn>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a:extLst>
                <a:ext uri="{FF2B5EF4-FFF2-40B4-BE49-F238E27FC236}">
                  <a16:creationId xmlns:a16="http://schemas.microsoft.com/office/drawing/2014/main" id="{782C5932-1596-43AA-BD7E-0F94FB8A96B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790"/>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Freeform 15">
              <a:extLst>
                <a:ext uri="{FF2B5EF4-FFF2-40B4-BE49-F238E27FC236}">
                  <a16:creationId xmlns:a16="http://schemas.microsoft.com/office/drawing/2014/main" id="{EFC81310-1590-4DBE-BF0B-DADBCF9F88C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012389" y="5579"/>
              <a:ext cx="5497513" cy="6866337"/>
            </a:xfrm>
            <a:custGeom>
              <a:avLst/>
              <a:gdLst>
                <a:gd name="T0" fmla="*/ 1056 w 1155"/>
                <a:gd name="T1" fmla="*/ 1440 h 1440"/>
                <a:gd name="T2" fmla="*/ 686 w 1155"/>
                <a:gd name="T3" fmla="*/ 580 h 1440"/>
                <a:gd name="T4" fmla="*/ 0 w 1155"/>
                <a:gd name="T5" fmla="*/ 0 h 1440"/>
              </a:gdLst>
              <a:ahLst/>
              <a:cxnLst>
                <a:cxn ang="0">
                  <a:pos x="T0" y="T1"/>
                </a:cxn>
                <a:cxn ang="0">
                  <a:pos x="T2" y="T3"/>
                </a:cxn>
                <a:cxn ang="0">
                  <a:pos x="T4" y="T5"/>
                </a:cxn>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Freeform 16">
              <a:extLst>
                <a:ext uri="{FF2B5EF4-FFF2-40B4-BE49-F238E27FC236}">
                  <a16:creationId xmlns:a16="http://schemas.microsoft.com/office/drawing/2014/main" id="{968BA84E-DD0E-4FCD-8EDA-76DF8E09FB1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7">
              <a:extLst>
                <a:ext uri="{FF2B5EF4-FFF2-40B4-BE49-F238E27FC236}">
                  <a16:creationId xmlns:a16="http://schemas.microsoft.com/office/drawing/2014/main" id="{1D3D7541-A0D9-4993-B691-D2D5B8B3EF6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210826" y="790"/>
              <a:ext cx="5522913" cy="6871126"/>
            </a:xfrm>
            <a:custGeom>
              <a:avLst/>
              <a:gdLst>
                <a:gd name="T0" fmla="*/ 1053 w 1160"/>
                <a:gd name="T1" fmla="*/ 1441 h 1441"/>
                <a:gd name="T2" fmla="*/ 705 w 1160"/>
                <a:gd name="T3" fmla="*/ 599 h 1441"/>
                <a:gd name="T4" fmla="*/ 0 w 1160"/>
                <a:gd name="T5" fmla="*/ 0 h 1441"/>
              </a:gdLst>
              <a:ahLst/>
              <a:cxnLst>
                <a:cxn ang="0">
                  <a:pos x="T0" y="T1"/>
                </a:cxn>
                <a:cxn ang="0">
                  <a:pos x="T2" y="T3"/>
                </a:cxn>
                <a:cxn ang="0">
                  <a:pos x="T4" y="T5"/>
                </a:cxn>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18">
              <a:extLst>
                <a:ext uri="{FF2B5EF4-FFF2-40B4-BE49-F238E27FC236}">
                  <a16:creationId xmlns:a16="http://schemas.microsoft.com/office/drawing/2014/main" id="{9FB31D01-8168-4494-8C2F-727E555AAF3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63239" y="5579"/>
              <a:ext cx="5413375" cy="6866337"/>
            </a:xfrm>
            <a:custGeom>
              <a:avLst/>
              <a:gdLst>
                <a:gd name="T0" fmla="*/ 1040 w 1137"/>
                <a:gd name="T1" fmla="*/ 1440 h 1440"/>
                <a:gd name="T2" fmla="*/ 698 w 1137"/>
                <a:gd name="T3" fmla="*/ 611 h 1440"/>
                <a:gd name="T4" fmla="*/ 0 w 1137"/>
                <a:gd name="T5" fmla="*/ 0 h 1440"/>
              </a:gdLst>
              <a:ahLst/>
              <a:cxnLst>
                <a:cxn ang="0">
                  <a:pos x="T0" y="T1"/>
                </a:cxn>
                <a:cxn ang="0">
                  <a:pos x="T2" y="T3"/>
                </a:cxn>
                <a:cxn ang="0">
                  <a:pos x="T4" y="T5"/>
                </a:cxn>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Freeform 19">
              <a:extLst>
                <a:ext uri="{FF2B5EF4-FFF2-40B4-BE49-F238E27FC236}">
                  <a16:creationId xmlns:a16="http://schemas.microsoft.com/office/drawing/2014/main" id="{8C455EEB-FD40-414D-A542-FB35DEB73C1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877576" y="5579"/>
              <a:ext cx="5037138" cy="6861550"/>
            </a:xfrm>
            <a:custGeom>
              <a:avLst/>
              <a:gdLst>
                <a:gd name="T0" fmla="*/ 1011 w 1058"/>
                <a:gd name="T1" fmla="*/ 1439 h 1439"/>
                <a:gd name="T2" fmla="*/ 648 w 1058"/>
                <a:gd name="T3" fmla="*/ 617 h 1439"/>
                <a:gd name="T4" fmla="*/ 0 w 1058"/>
                <a:gd name="T5" fmla="*/ 0 h 1439"/>
              </a:gdLst>
              <a:ahLst/>
              <a:cxnLst>
                <a:cxn ang="0">
                  <a:pos x="T0" y="T1"/>
                </a:cxn>
                <a:cxn ang="0">
                  <a:pos x="T2" y="T3"/>
                </a:cxn>
                <a:cxn ang="0">
                  <a:pos x="T4" y="T5"/>
                </a:cxn>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Freeform 20">
              <a:extLst>
                <a:ext uri="{FF2B5EF4-FFF2-40B4-BE49-F238E27FC236}">
                  <a16:creationId xmlns:a16="http://schemas.microsoft.com/office/drawing/2014/main" id="{F08F1FC1-956F-4494-BAFD-D504E93070F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768289" y="5579"/>
              <a:ext cx="3417888" cy="2742066"/>
            </a:xfrm>
            <a:custGeom>
              <a:avLst/>
              <a:gdLst>
                <a:gd name="T0" fmla="*/ 718 w 718"/>
                <a:gd name="T1" fmla="*/ 575 h 575"/>
                <a:gd name="T2" fmla="*/ 0 w 718"/>
                <a:gd name="T3" fmla="*/ 0 h 575"/>
              </a:gdLst>
              <a:ahLst/>
              <a:cxnLst>
                <a:cxn ang="0">
                  <a:pos x="T0" y="T1"/>
                </a:cxn>
                <a:cxn ang="0">
                  <a:pos x="T2" y="T3"/>
                </a:cxn>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21">
              <a:extLst>
                <a:ext uri="{FF2B5EF4-FFF2-40B4-BE49-F238E27FC236}">
                  <a16:creationId xmlns:a16="http://schemas.microsoft.com/office/drawing/2014/main" id="{BEEDE1AA-8DCD-43D3-BC15-5748403148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235014" y="10367"/>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22">
              <a:extLst>
                <a:ext uri="{FF2B5EF4-FFF2-40B4-BE49-F238E27FC236}">
                  <a16:creationId xmlns:a16="http://schemas.microsoft.com/office/drawing/2014/main" id="{E36CDA69-ED79-4DCF-9761-0B6134FA638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20826" y="5579"/>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3">
              <a:extLst>
                <a:ext uri="{FF2B5EF4-FFF2-40B4-BE49-F238E27FC236}">
                  <a16:creationId xmlns:a16="http://schemas.microsoft.com/office/drawing/2014/main" id="{5F812C02-CFCB-47F4-B493-7753519FCAD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90826" y="5579"/>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3" name="Group 32">
            <a:extLst>
              <a:ext uri="{FF2B5EF4-FFF2-40B4-BE49-F238E27FC236}">
                <a16:creationId xmlns:a16="http://schemas.microsoft.com/office/drawing/2014/main" id="{B83678BA-0A50-4D51-9E9E-08BB66F83C3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07084" y="1186483"/>
            <a:ext cx="3822597" cy="4477933"/>
            <a:chOff x="807084" y="1186483"/>
            <a:chExt cx="3822597" cy="4477933"/>
          </a:xfrm>
        </p:grpSpPr>
        <p:sp>
          <p:nvSpPr>
            <p:cNvPr id="34" name="Rectangle 33">
              <a:extLst>
                <a:ext uri="{FF2B5EF4-FFF2-40B4-BE49-F238E27FC236}">
                  <a16:creationId xmlns:a16="http://schemas.microsoft.com/office/drawing/2014/main" id="{F1A8F65D-5E8F-4CA5-9240-1357120F93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7531" y="1186483"/>
              <a:ext cx="3821702"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Isosceles Triangle 39">
              <a:extLst>
                <a:ext uri="{FF2B5EF4-FFF2-40B4-BE49-F238E27FC236}">
                  <a16:creationId xmlns:a16="http://schemas.microsoft.com/office/drawing/2014/main" id="{2A4731E5-DE5F-4215-9525-99426B3909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2514766"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3478866D-C5E9-4968-BEF7-B1F0308089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7084" y="1991156"/>
              <a:ext cx="382259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el 1"/>
          <p:cNvSpPr>
            <a:spLocks noGrp="1"/>
          </p:cNvSpPr>
          <p:nvPr>
            <p:ph type="ctrTitle"/>
          </p:nvPr>
        </p:nvSpPr>
        <p:spPr>
          <a:xfrm>
            <a:off x="895415" y="2075504"/>
            <a:ext cx="3654569" cy="2042725"/>
          </a:xfrm>
        </p:spPr>
        <p:txBody>
          <a:bodyPr>
            <a:normAutofit/>
          </a:bodyPr>
          <a:lstStyle/>
          <a:p>
            <a:r>
              <a:rPr lang="nl-NL" sz="3600">
                <a:latin typeface="+mn-lt"/>
                <a:cs typeface="Arial" panose="020B0604020202020204" pitchFamily="34" charset="0"/>
              </a:rPr>
              <a:t>Voorbereiding</a:t>
            </a:r>
            <a:br>
              <a:rPr lang="nl-NL" sz="3600">
                <a:latin typeface="+mn-lt"/>
                <a:cs typeface="Arial" panose="020B0604020202020204" pitchFamily="34" charset="0"/>
              </a:rPr>
            </a:br>
            <a:r>
              <a:rPr lang="nl-NL" sz="3600">
                <a:latin typeface="+mn-lt"/>
                <a:cs typeface="Arial" panose="020B0604020202020204" pitchFamily="34" charset="0"/>
              </a:rPr>
              <a:t> mondeling SE2</a:t>
            </a:r>
          </a:p>
        </p:txBody>
      </p:sp>
      <p:sp>
        <p:nvSpPr>
          <p:cNvPr id="3" name="Ondertitel 2"/>
          <p:cNvSpPr>
            <a:spLocks noGrp="1"/>
          </p:cNvSpPr>
          <p:nvPr>
            <p:ph type="subTitle" idx="1"/>
          </p:nvPr>
        </p:nvSpPr>
        <p:spPr>
          <a:xfrm>
            <a:off x="895417" y="4202728"/>
            <a:ext cx="3654568" cy="1026125"/>
          </a:xfrm>
        </p:spPr>
        <p:txBody>
          <a:bodyPr>
            <a:normAutofit/>
          </a:bodyPr>
          <a:lstStyle/>
          <a:p>
            <a:r>
              <a:rPr lang="nl-NL">
                <a:latin typeface="Arial" panose="020B0604020202020204" pitchFamily="34" charset="0"/>
                <a:cs typeface="Arial" panose="020B0604020202020204" pitchFamily="34" charset="0"/>
              </a:rPr>
              <a:t>SE2 Nederlands, 4m HVX</a:t>
            </a:r>
          </a:p>
        </p:txBody>
      </p:sp>
      <p:sp>
        <p:nvSpPr>
          <p:cNvPr id="38" name="Rectangle 37">
            <a:extLst>
              <a:ext uri="{FF2B5EF4-FFF2-40B4-BE49-F238E27FC236}">
                <a16:creationId xmlns:a16="http://schemas.microsoft.com/office/drawing/2014/main" id="{9BF6EDB4-B4ED-4900-9E38-A7AE0EEEEA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0150" y="-6706"/>
            <a:ext cx="6751849" cy="6871125"/>
          </a:xfrm>
          <a:prstGeom prst="rect">
            <a:avLst/>
          </a:prstGeom>
          <a:solidFill>
            <a:schemeClr val="bg1"/>
          </a:solidFill>
          <a:ln w="9525">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Afbeelding 8" descr="Afbeelding met tekst&#10;&#10;Automatisch gegenereerde beschrijving">
            <a:extLst>
              <a:ext uri="{FF2B5EF4-FFF2-40B4-BE49-F238E27FC236}">
                <a16:creationId xmlns:a16="http://schemas.microsoft.com/office/drawing/2014/main" id="{34677B70-E393-F441-A559-6C84E8D4FF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3861" y="778188"/>
            <a:ext cx="3175000" cy="4584700"/>
          </a:xfrm>
          <a:prstGeom prst="rect">
            <a:avLst/>
          </a:prstGeom>
        </p:spPr>
      </p:pic>
    </p:spTree>
    <p:extLst>
      <p:ext uri="{BB962C8B-B14F-4D97-AF65-F5344CB8AC3E}">
        <p14:creationId xmlns:p14="http://schemas.microsoft.com/office/powerpoint/2010/main" val="1377415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7" name="Rectangle 56">
            <a:extLst>
              <a:ext uri="{FF2B5EF4-FFF2-40B4-BE49-F238E27FC236}">
                <a16:creationId xmlns:a16="http://schemas.microsoft.com/office/drawing/2014/main" id="{48CAE4AE-A9DF-45AF-9A9C-1712BC6341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9" name="Group 58">
            <a:extLst>
              <a:ext uri="{FF2B5EF4-FFF2-40B4-BE49-F238E27FC236}">
                <a16:creationId xmlns:a16="http://schemas.microsoft.com/office/drawing/2014/main" id="{6C272060-BC98-4C91-A58F-4DFEC566CF7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60" name="Freeform 5">
              <a:extLst>
                <a:ext uri="{FF2B5EF4-FFF2-40B4-BE49-F238E27FC236}">
                  <a16:creationId xmlns:a16="http://schemas.microsoft.com/office/drawing/2014/main" id="{8BA2DCB9-0DC0-4109-B2A2-56896E35E66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306513" y="0"/>
              <a:ext cx="3862388" cy="6843713"/>
            </a:xfrm>
            <a:custGeom>
              <a:avLst/>
              <a:gdLst>
                <a:gd name="T0" fmla="*/ 813 w 813"/>
                <a:gd name="T1" fmla="*/ 0 h 1440"/>
                <a:gd name="T2" fmla="*/ 435 w 813"/>
                <a:gd name="T3" fmla="*/ 1440 h 1440"/>
              </a:gdLst>
              <a:ahLst/>
              <a:cxnLst>
                <a:cxn ang="0">
                  <a:pos x="T0" y="T1"/>
                </a:cxn>
                <a:cxn ang="0">
                  <a:pos x="T2" y="T3"/>
                </a:cxn>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Freeform 6">
              <a:extLst>
                <a:ext uri="{FF2B5EF4-FFF2-40B4-BE49-F238E27FC236}">
                  <a16:creationId xmlns:a16="http://schemas.microsoft.com/office/drawing/2014/main" id="{64A33555-1142-4AD7-8084-1A99422A118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26725" y="9525"/>
              <a:ext cx="1539875" cy="555625"/>
            </a:xfrm>
            <a:custGeom>
              <a:avLst/>
              <a:gdLst>
                <a:gd name="T0" fmla="*/ 324 w 324"/>
                <a:gd name="T1" fmla="*/ 117 h 117"/>
                <a:gd name="T2" fmla="*/ 0 w 324"/>
                <a:gd name="T3" fmla="*/ 0 h 117"/>
              </a:gdLst>
              <a:ahLst/>
              <a:cxnLst>
                <a:cxn ang="0">
                  <a:pos x="T0" y="T1"/>
                </a:cxn>
                <a:cxn ang="0">
                  <a:pos x="T2" y="T3"/>
                </a:cxn>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Freeform 7">
              <a:extLst>
                <a:ext uri="{FF2B5EF4-FFF2-40B4-BE49-F238E27FC236}">
                  <a16:creationId xmlns:a16="http://schemas.microsoft.com/office/drawing/2014/main" id="{BC6E4081-1A88-453E-8CCF-B97B0CE20DF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247313" y="5013325"/>
              <a:ext cx="1919288" cy="1830388"/>
            </a:xfrm>
            <a:custGeom>
              <a:avLst/>
              <a:gdLst>
                <a:gd name="T0" fmla="*/ 0 w 404"/>
                <a:gd name="T1" fmla="*/ 385 h 385"/>
                <a:gd name="T2" fmla="*/ 404 w 404"/>
                <a:gd name="T3" fmla="*/ 0 h 385"/>
              </a:gdLst>
              <a:ahLst/>
              <a:cxnLst>
                <a:cxn ang="0">
                  <a:pos x="T0" y="T1"/>
                </a:cxn>
                <a:cxn ang="0">
                  <a:pos x="T2" y="T3"/>
                </a:cxn>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 name="Freeform 8">
              <a:extLst>
                <a:ext uri="{FF2B5EF4-FFF2-40B4-BE49-F238E27FC236}">
                  <a16:creationId xmlns:a16="http://schemas.microsoft.com/office/drawing/2014/main" id="{5B7E0935-6EE8-4C61-AED5-09B9A2A99A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775" y="0"/>
              <a:ext cx="3676650" cy="6843713"/>
            </a:xfrm>
            <a:custGeom>
              <a:avLst/>
              <a:gdLst>
                <a:gd name="T0" fmla="*/ 774 w 774"/>
                <a:gd name="T1" fmla="*/ 0 h 1440"/>
                <a:gd name="T2" fmla="*/ 411 w 774"/>
                <a:gd name="T3" fmla="*/ 1440 h 1440"/>
              </a:gdLst>
              <a:ahLst/>
              <a:cxnLst>
                <a:cxn ang="0">
                  <a:pos x="T0" y="T1"/>
                </a:cxn>
                <a:cxn ang="0">
                  <a:pos x="T2" y="T3"/>
                </a:cxn>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 name="Freeform 9">
              <a:extLst>
                <a:ext uri="{FF2B5EF4-FFF2-40B4-BE49-F238E27FC236}">
                  <a16:creationId xmlns:a16="http://schemas.microsoft.com/office/drawing/2014/main" id="{EB962BD6-C878-48FF-A75E-DCC7BDA3C33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2988" y="9525"/>
              <a:ext cx="963613" cy="366713"/>
            </a:xfrm>
            <a:custGeom>
              <a:avLst/>
              <a:gdLst>
                <a:gd name="T0" fmla="*/ 203 w 203"/>
                <a:gd name="T1" fmla="*/ 77 h 77"/>
                <a:gd name="T2" fmla="*/ 0 w 203"/>
                <a:gd name="T3" fmla="*/ 0 h 77"/>
              </a:gdLst>
              <a:ahLst/>
              <a:cxnLst>
                <a:cxn ang="0">
                  <a:pos x="T0" y="T1"/>
                </a:cxn>
                <a:cxn ang="0">
                  <a:pos x="T2" y="T3"/>
                </a:cxn>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Freeform 10">
              <a:extLst>
                <a:ext uri="{FF2B5EF4-FFF2-40B4-BE49-F238E27FC236}">
                  <a16:creationId xmlns:a16="http://schemas.microsoft.com/office/drawing/2014/main" id="{CABF3786-BDE1-4FE5-9967-F6B6131A2C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494963" y="5275263"/>
              <a:ext cx="1666875" cy="1577975"/>
            </a:xfrm>
            <a:custGeom>
              <a:avLst/>
              <a:gdLst>
                <a:gd name="T0" fmla="*/ 0 w 351"/>
                <a:gd name="T1" fmla="*/ 332 h 332"/>
                <a:gd name="T2" fmla="*/ 351 w 351"/>
                <a:gd name="T3" fmla="*/ 0 h 332"/>
              </a:gdLst>
              <a:ahLst/>
              <a:cxnLst>
                <a:cxn ang="0">
                  <a:pos x="T0" y="T1"/>
                </a:cxn>
                <a:cxn ang="0">
                  <a:pos x="T2" y="T3"/>
                </a:cxn>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 name="Freeform 11">
              <a:extLst>
                <a:ext uri="{FF2B5EF4-FFF2-40B4-BE49-F238E27FC236}">
                  <a16:creationId xmlns:a16="http://schemas.microsoft.com/office/drawing/2014/main" id="{4969707A-C75E-4F7F-A5C2-2991C654755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621088" cy="6843713"/>
            </a:xfrm>
            <a:custGeom>
              <a:avLst/>
              <a:gdLst>
                <a:gd name="T0" fmla="*/ 762 w 762"/>
                <a:gd name="T1" fmla="*/ 0 h 1440"/>
                <a:gd name="T2" fmla="*/ 403 w 762"/>
                <a:gd name="T3" fmla="*/ 1440 h 1440"/>
              </a:gdLst>
              <a:ahLst/>
              <a:cxnLst>
                <a:cxn ang="0">
                  <a:pos x="T0" y="T1"/>
                </a:cxn>
                <a:cxn ang="0">
                  <a:pos x="T2" y="T3"/>
                </a:cxn>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Freeform 12">
              <a:extLst>
                <a:ext uri="{FF2B5EF4-FFF2-40B4-BE49-F238E27FC236}">
                  <a16:creationId xmlns:a16="http://schemas.microsoft.com/office/drawing/2014/main" id="{0E293989-8389-48CD-85D3-CAEFD5E9637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501438" y="9525"/>
              <a:ext cx="665163" cy="257175"/>
            </a:xfrm>
            <a:custGeom>
              <a:avLst/>
              <a:gdLst>
                <a:gd name="T0" fmla="*/ 140 w 140"/>
                <a:gd name="T1" fmla="*/ 54 h 54"/>
                <a:gd name="T2" fmla="*/ 0 w 140"/>
                <a:gd name="T3" fmla="*/ 0 h 54"/>
              </a:gdLst>
              <a:ahLst/>
              <a:cxnLst>
                <a:cxn ang="0">
                  <a:pos x="T0" y="T1"/>
                </a:cxn>
                <a:cxn ang="0">
                  <a:pos x="T2" y="T3"/>
                </a:cxn>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 name="Freeform 13">
              <a:extLst>
                <a:ext uri="{FF2B5EF4-FFF2-40B4-BE49-F238E27FC236}">
                  <a16:creationId xmlns:a16="http://schemas.microsoft.com/office/drawing/2014/main" id="{8DCF1E8B-9247-45E2-8641-90DA9F7D525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41013" y="5408613"/>
              <a:ext cx="1525588" cy="1435100"/>
            </a:xfrm>
            <a:custGeom>
              <a:avLst/>
              <a:gdLst>
                <a:gd name="T0" fmla="*/ 0 w 321"/>
                <a:gd name="T1" fmla="*/ 302 h 302"/>
                <a:gd name="T2" fmla="*/ 321 w 321"/>
                <a:gd name="T3" fmla="*/ 0 h 302"/>
              </a:gdLst>
              <a:ahLst/>
              <a:cxnLst>
                <a:cxn ang="0">
                  <a:pos x="T0" y="T1"/>
                </a:cxn>
                <a:cxn ang="0">
                  <a:pos x="T2" y="T3"/>
                </a:cxn>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 name="Freeform 14">
              <a:extLst>
                <a:ext uri="{FF2B5EF4-FFF2-40B4-BE49-F238E27FC236}">
                  <a16:creationId xmlns:a16="http://schemas.microsoft.com/office/drawing/2014/main" id="{48DF418F-91AD-4E55-AF3B-F28FF45961B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244850" cy="6843713"/>
            </a:xfrm>
            <a:custGeom>
              <a:avLst/>
              <a:gdLst>
                <a:gd name="T0" fmla="*/ 683 w 683"/>
                <a:gd name="T1" fmla="*/ 0 h 1440"/>
                <a:gd name="T2" fmla="*/ 355 w 683"/>
                <a:gd name="T3" fmla="*/ 1440 h 1440"/>
              </a:gdLst>
              <a:ahLst/>
              <a:cxnLst>
                <a:cxn ang="0">
                  <a:pos x="T0" y="T1"/>
                </a:cxn>
                <a:cxn ang="0">
                  <a:pos x="T2" y="T3"/>
                </a:cxn>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Freeform 15">
              <a:extLst>
                <a:ext uri="{FF2B5EF4-FFF2-40B4-BE49-F238E27FC236}">
                  <a16:creationId xmlns:a16="http://schemas.microsoft.com/office/drawing/2014/main" id="{EDBF35BD-D1DA-49B1-AE30-289189DACD5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802938" y="5518150"/>
              <a:ext cx="1363663" cy="1325563"/>
            </a:xfrm>
            <a:custGeom>
              <a:avLst/>
              <a:gdLst>
                <a:gd name="T0" fmla="*/ 0 w 287"/>
                <a:gd name="T1" fmla="*/ 279 h 279"/>
                <a:gd name="T2" fmla="*/ 287 w 287"/>
                <a:gd name="T3" fmla="*/ 0 h 279"/>
              </a:gdLst>
              <a:ahLst/>
              <a:cxnLst>
                <a:cxn ang="0">
                  <a:pos x="T0" y="T1"/>
                </a:cxn>
                <a:cxn ang="0">
                  <a:pos x="T2" y="T3"/>
                </a:cxn>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Freeform 16">
              <a:extLst>
                <a:ext uri="{FF2B5EF4-FFF2-40B4-BE49-F238E27FC236}">
                  <a16:creationId xmlns:a16="http://schemas.microsoft.com/office/drawing/2014/main" id="{69198BEC-A3B6-4562-AB0F-3E7760026C4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89000" y="0"/>
              <a:ext cx="3230563" cy="6843713"/>
            </a:xfrm>
            <a:custGeom>
              <a:avLst/>
              <a:gdLst>
                <a:gd name="T0" fmla="*/ 680 w 680"/>
                <a:gd name="T1" fmla="*/ 0 h 1440"/>
                <a:gd name="T2" fmla="*/ 337 w 680"/>
                <a:gd name="T3" fmla="*/ 1440 h 1440"/>
              </a:gdLst>
              <a:ahLst/>
              <a:cxnLst>
                <a:cxn ang="0">
                  <a:pos x="T0" y="T1"/>
                </a:cxn>
                <a:cxn ang="0">
                  <a:pos x="T2" y="T3"/>
                </a:cxn>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Freeform 17">
              <a:extLst>
                <a:ext uri="{FF2B5EF4-FFF2-40B4-BE49-F238E27FC236}">
                  <a16:creationId xmlns:a16="http://schemas.microsoft.com/office/drawing/2014/main" id="{9AB30D45-77AB-4323-83A2-1A637D07D54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979150" y="5694363"/>
              <a:ext cx="1187450" cy="1149350"/>
            </a:xfrm>
            <a:custGeom>
              <a:avLst/>
              <a:gdLst>
                <a:gd name="T0" fmla="*/ 0 w 250"/>
                <a:gd name="T1" fmla="*/ 242 h 242"/>
                <a:gd name="T2" fmla="*/ 250 w 250"/>
                <a:gd name="T3" fmla="*/ 0 h 242"/>
              </a:gdLst>
              <a:ahLst/>
              <a:cxnLst>
                <a:cxn ang="0">
                  <a:pos x="T0" y="T1"/>
                </a:cxn>
                <a:cxn ang="0">
                  <a:pos x="T2" y="T3"/>
                </a:cxn>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Freeform 18">
              <a:extLst>
                <a:ext uri="{FF2B5EF4-FFF2-40B4-BE49-F238E27FC236}">
                  <a16:creationId xmlns:a16="http://schemas.microsoft.com/office/drawing/2014/main" id="{D1AD137E-7B63-434C-9D0D-5A64BB49685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84188" y="0"/>
              <a:ext cx="3421063" cy="6843713"/>
            </a:xfrm>
            <a:custGeom>
              <a:avLst/>
              <a:gdLst>
                <a:gd name="T0" fmla="*/ 720 w 720"/>
                <a:gd name="T1" fmla="*/ 0 h 1440"/>
                <a:gd name="T2" fmla="*/ 362 w 720"/>
                <a:gd name="T3" fmla="*/ 1440 h 1440"/>
              </a:gdLst>
              <a:ahLst/>
              <a:cxnLst>
                <a:cxn ang="0">
                  <a:pos x="T0" y="T1"/>
                </a:cxn>
                <a:cxn ang="0">
                  <a:pos x="T2" y="T3"/>
                </a:cxn>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 name="Freeform 19">
              <a:extLst>
                <a:ext uri="{FF2B5EF4-FFF2-40B4-BE49-F238E27FC236}">
                  <a16:creationId xmlns:a16="http://schemas.microsoft.com/office/drawing/2014/main" id="{8B32BE2D-36DC-4BD0-952E-8FE32A70DB8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87125" y="6049963"/>
              <a:ext cx="879475" cy="793750"/>
            </a:xfrm>
            <a:custGeom>
              <a:avLst/>
              <a:gdLst>
                <a:gd name="T0" fmla="*/ 0 w 185"/>
                <a:gd name="T1" fmla="*/ 167 h 167"/>
                <a:gd name="T2" fmla="*/ 185 w 185"/>
                <a:gd name="T3" fmla="*/ 0 h 167"/>
              </a:gdLst>
              <a:ahLst/>
              <a:cxnLst>
                <a:cxn ang="0">
                  <a:pos x="T0" y="T1"/>
                </a:cxn>
                <a:cxn ang="0">
                  <a:pos x="T2" y="T3"/>
                </a:cxn>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Freeform 20">
              <a:extLst>
                <a:ext uri="{FF2B5EF4-FFF2-40B4-BE49-F238E27FC236}">
                  <a16:creationId xmlns:a16="http://schemas.microsoft.com/office/drawing/2014/main" id="{930295E0-AD01-4DB0-9829-AD91BED608F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98488" y="0"/>
              <a:ext cx="2717800" cy="6843713"/>
            </a:xfrm>
            <a:custGeom>
              <a:avLst/>
              <a:gdLst>
                <a:gd name="T0" fmla="*/ 572 w 572"/>
                <a:gd name="T1" fmla="*/ 0 h 1440"/>
                <a:gd name="T2" fmla="*/ 164 w 572"/>
                <a:gd name="T3" fmla="*/ 1440 h 1440"/>
              </a:gdLst>
              <a:ahLst/>
              <a:cxnLst>
                <a:cxn ang="0">
                  <a:pos x="T0" y="T1"/>
                </a:cxn>
                <a:cxn ang="0">
                  <a:pos x="T2" y="T3"/>
                </a:cxn>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Freeform 21">
              <a:extLst>
                <a:ext uri="{FF2B5EF4-FFF2-40B4-BE49-F238E27FC236}">
                  <a16:creationId xmlns:a16="http://schemas.microsoft.com/office/drawing/2014/main" id="{29807E74-6BFD-4EA7-B3F3-92C0728A7D8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61938" y="0"/>
              <a:ext cx="2944813" cy="6843713"/>
            </a:xfrm>
            <a:custGeom>
              <a:avLst/>
              <a:gdLst>
                <a:gd name="T0" fmla="*/ 620 w 620"/>
                <a:gd name="T1" fmla="*/ 0 h 1440"/>
                <a:gd name="T2" fmla="*/ 186 w 620"/>
                <a:gd name="T3" fmla="*/ 1440 h 1440"/>
              </a:gdLst>
              <a:ahLst/>
              <a:cxnLst>
                <a:cxn ang="0">
                  <a:pos x="T0" y="T1"/>
                </a:cxn>
                <a:cxn ang="0">
                  <a:pos x="T2" y="T3"/>
                </a:cxn>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Freeform 22">
              <a:extLst>
                <a:ext uri="{FF2B5EF4-FFF2-40B4-BE49-F238E27FC236}">
                  <a16:creationId xmlns:a16="http://schemas.microsoft.com/office/drawing/2014/main" id="{C9EDBF49-4B87-4B6F-BEE6-DDC4A63CE60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17513" y="0"/>
              <a:ext cx="2403475" cy="6843713"/>
            </a:xfrm>
            <a:custGeom>
              <a:avLst/>
              <a:gdLst>
                <a:gd name="T0" fmla="*/ 506 w 506"/>
                <a:gd name="T1" fmla="*/ 0 h 1440"/>
                <a:gd name="T2" fmla="*/ 171 w 506"/>
                <a:gd name="T3" fmla="*/ 1440 h 1440"/>
              </a:gdLst>
              <a:ahLst/>
              <a:cxnLst>
                <a:cxn ang="0">
                  <a:pos x="T0" y="T1"/>
                </a:cxn>
                <a:cxn ang="0">
                  <a:pos x="T2" y="T3"/>
                </a:cxn>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 name="Freeform 23">
              <a:extLst>
                <a:ext uri="{FF2B5EF4-FFF2-40B4-BE49-F238E27FC236}">
                  <a16:creationId xmlns:a16="http://schemas.microsoft.com/office/drawing/2014/main" id="{7738C468-1405-4ED9-8392-F93FA995EE0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9525"/>
              <a:ext cx="1771650" cy="3198813"/>
            </a:xfrm>
            <a:custGeom>
              <a:avLst/>
              <a:gdLst>
                <a:gd name="T0" fmla="*/ 373 w 373"/>
                <a:gd name="T1" fmla="*/ 0 h 673"/>
                <a:gd name="T2" fmla="*/ 0 w 373"/>
                <a:gd name="T3" fmla="*/ 673 h 673"/>
              </a:gdLst>
              <a:ahLst/>
              <a:cxnLst>
                <a:cxn ang="0">
                  <a:pos x="T0" y="T1"/>
                </a:cxn>
                <a:cxn ang="0">
                  <a:pos x="T2" y="T3"/>
                </a:cxn>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Freeform 24">
              <a:extLst>
                <a:ext uri="{FF2B5EF4-FFF2-40B4-BE49-F238E27FC236}">
                  <a16:creationId xmlns:a16="http://schemas.microsoft.com/office/drawing/2014/main" id="{F16402CF-F511-450A-8584-8C8A5B7E9D9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763" y="6016625"/>
              <a:ext cx="214313" cy="827088"/>
            </a:xfrm>
            <a:custGeom>
              <a:avLst/>
              <a:gdLst>
                <a:gd name="T0" fmla="*/ 0 w 45"/>
                <a:gd name="T1" fmla="*/ 0 h 174"/>
                <a:gd name="T2" fmla="*/ 45 w 45"/>
                <a:gd name="T3" fmla="*/ 174 h 174"/>
              </a:gdLst>
              <a:ahLst/>
              <a:cxnLst>
                <a:cxn ang="0">
                  <a:pos x="T0" y="T1"/>
                </a:cxn>
                <a:cxn ang="0">
                  <a:pos x="T2" y="T3"/>
                </a:cxn>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 name="Freeform 25">
              <a:extLst>
                <a:ext uri="{FF2B5EF4-FFF2-40B4-BE49-F238E27FC236}">
                  <a16:creationId xmlns:a16="http://schemas.microsoft.com/office/drawing/2014/main" id="{85E5B49A-CFC2-4019-9BA6-528095F788C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0"/>
              <a:ext cx="1562100" cy="2228850"/>
            </a:xfrm>
            <a:custGeom>
              <a:avLst/>
              <a:gdLst>
                <a:gd name="T0" fmla="*/ 329 w 329"/>
                <a:gd name="T1" fmla="*/ 0 h 469"/>
                <a:gd name="T2" fmla="*/ 0 w 329"/>
                <a:gd name="T3" fmla="*/ 469 h 469"/>
              </a:gdLst>
              <a:ahLst/>
              <a:cxnLst>
                <a:cxn ang="0">
                  <a:pos x="T0" y="T1"/>
                </a:cxn>
                <a:cxn ang="0">
                  <a:pos x="T2" y="T3"/>
                </a:cxn>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 name="Titel 1"/>
          <p:cNvSpPr>
            <a:spLocks noGrp="1"/>
          </p:cNvSpPr>
          <p:nvPr>
            <p:ph type="title"/>
          </p:nvPr>
        </p:nvSpPr>
        <p:spPr>
          <a:xfrm>
            <a:off x="7269686" y="795527"/>
            <a:ext cx="4123738" cy="1433323"/>
          </a:xfrm>
        </p:spPr>
        <p:txBody>
          <a:bodyPr>
            <a:normAutofit/>
          </a:bodyPr>
          <a:lstStyle/>
          <a:p>
            <a:pPr algn="l"/>
            <a:r>
              <a:rPr lang="nl-NL" sz="3000">
                <a:solidFill>
                  <a:schemeClr val="tx2"/>
                </a:solidFill>
                <a:latin typeface="+mn-lt"/>
              </a:rPr>
              <a:t>Wat is jou bijgebleven van het boek? </a:t>
            </a:r>
          </a:p>
        </p:txBody>
      </p:sp>
      <p:sp>
        <p:nvSpPr>
          <p:cNvPr id="82" name="Rectangle 81">
            <a:extLst>
              <a:ext uri="{FF2B5EF4-FFF2-40B4-BE49-F238E27FC236}">
                <a16:creationId xmlns:a16="http://schemas.microsoft.com/office/drawing/2014/main" id="{E972DE0D-2E53-4159-ABD3-C60152426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7720" y="795527"/>
            <a:ext cx="5970638" cy="5248847"/>
          </a:xfrm>
          <a:prstGeom prst="rect">
            <a:avLst/>
          </a:prstGeom>
          <a:solidFill>
            <a:schemeClr val="bg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descr="Afbeelding met tekst, binnen, bed, onderbroek&#10;&#10;Automatisch gegenereerde beschrijving">
            <a:extLst>
              <a:ext uri="{FF2B5EF4-FFF2-40B4-BE49-F238E27FC236}">
                <a16:creationId xmlns:a16="http://schemas.microsoft.com/office/drawing/2014/main" id="{9B8606F7-8A9E-C144-9228-710BF5253E94}"/>
              </a:ext>
            </a:extLst>
          </p:cNvPr>
          <p:cNvPicPr>
            <a:picLocks noChangeAspect="1"/>
          </p:cNvPicPr>
          <p:nvPr/>
        </p:nvPicPr>
        <p:blipFill rotWithShape="1">
          <a:blip r:embed="rId2">
            <a:extLst>
              <a:ext uri="{28A0092B-C50C-407E-A947-70E740481C1C}">
                <a14:useLocalDpi xmlns:a14="http://schemas.microsoft.com/office/drawing/2010/main" val="0"/>
              </a:ext>
            </a:extLst>
          </a:blip>
          <a:srcRect r="797" b="-1"/>
          <a:stretch/>
        </p:blipFill>
        <p:spPr>
          <a:xfrm>
            <a:off x="972115" y="960214"/>
            <a:ext cx="5641848" cy="4919472"/>
          </a:xfrm>
          <a:prstGeom prst="rect">
            <a:avLst/>
          </a:prstGeom>
          <a:ln w="12700">
            <a:noFill/>
          </a:ln>
        </p:spPr>
      </p:pic>
      <p:sp>
        <p:nvSpPr>
          <p:cNvPr id="3" name="Tijdelijke aanduiding voor inhoud 2"/>
          <p:cNvSpPr>
            <a:spLocks noGrp="1"/>
          </p:cNvSpPr>
          <p:nvPr>
            <p:ph idx="1"/>
          </p:nvPr>
        </p:nvSpPr>
        <p:spPr>
          <a:xfrm>
            <a:off x="7293817" y="2338388"/>
            <a:ext cx="4099607" cy="3678237"/>
          </a:xfrm>
        </p:spPr>
        <p:txBody>
          <a:bodyPr>
            <a:normAutofit/>
          </a:bodyPr>
          <a:lstStyle/>
          <a:p>
            <a:pPr>
              <a:lnSpc>
                <a:spcPct val="110000"/>
              </a:lnSpc>
            </a:pPr>
            <a:endParaRPr lang="nl-NL" sz="1300"/>
          </a:p>
          <a:p>
            <a:pPr>
              <a:lnSpc>
                <a:spcPct val="110000"/>
              </a:lnSpc>
            </a:pPr>
            <a:r>
              <a:rPr lang="nl-NL" sz="1300"/>
              <a:t>NB: Naast de ‘takken’ van je </a:t>
            </a:r>
            <a:r>
              <a:rPr lang="nl-NL" sz="1300" err="1"/>
              <a:t>mindmap</a:t>
            </a:r>
            <a:r>
              <a:rPr lang="nl-NL" sz="1300"/>
              <a:t>, kies je een uitspraak/zin uit het boek die jij heel mooi, raar of origineel vindt. Je zou ‘m op een </a:t>
            </a:r>
            <a:r>
              <a:rPr lang="nl-NL" sz="1300" err="1"/>
              <a:t>t-shirt</a:t>
            </a:r>
            <a:r>
              <a:rPr lang="nl-NL" sz="1300"/>
              <a:t> of je kussen willen zetten. </a:t>
            </a:r>
          </a:p>
          <a:p>
            <a:pPr>
              <a:lnSpc>
                <a:spcPct val="110000"/>
              </a:lnSpc>
            </a:pPr>
            <a:endParaRPr lang="nl-NL" sz="1300"/>
          </a:p>
          <a:p>
            <a:pPr>
              <a:lnSpc>
                <a:spcPct val="110000"/>
              </a:lnSpc>
            </a:pPr>
            <a:r>
              <a:rPr lang="nl-NL" sz="1300"/>
              <a:t>Dat is een mooie gespreksopener voor je mondeling!</a:t>
            </a:r>
          </a:p>
          <a:p>
            <a:pPr>
              <a:lnSpc>
                <a:spcPct val="110000"/>
              </a:lnSpc>
            </a:pPr>
            <a:endParaRPr lang="nl-NL" sz="1300"/>
          </a:p>
          <a:p>
            <a:pPr>
              <a:lnSpc>
                <a:spcPct val="110000"/>
              </a:lnSpc>
            </a:pPr>
            <a:r>
              <a:rPr lang="nl-NL" sz="1300"/>
              <a:t>Welke tekst zou jij op je </a:t>
            </a:r>
            <a:r>
              <a:rPr lang="nl-NL" sz="1300" err="1"/>
              <a:t>t-shirt</a:t>
            </a:r>
            <a:r>
              <a:rPr lang="nl-NL" sz="1300"/>
              <a:t> of kussensloop willen zetten? </a:t>
            </a:r>
            <a:br>
              <a:rPr lang="nl-NL" sz="1300"/>
            </a:br>
            <a:br>
              <a:rPr lang="nl-NL" sz="1300"/>
            </a:br>
            <a:endParaRPr lang="nl-NL" sz="1300"/>
          </a:p>
          <a:p>
            <a:pPr>
              <a:lnSpc>
                <a:spcPct val="110000"/>
              </a:lnSpc>
            </a:pPr>
            <a:endParaRPr lang="nl-NL" sz="1300"/>
          </a:p>
          <a:p>
            <a:pPr marL="0" indent="0">
              <a:lnSpc>
                <a:spcPct val="110000"/>
              </a:lnSpc>
              <a:buNone/>
            </a:pPr>
            <a:endParaRPr lang="nl-NL" sz="1300"/>
          </a:p>
        </p:txBody>
      </p:sp>
    </p:spTree>
    <p:extLst>
      <p:ext uri="{BB962C8B-B14F-4D97-AF65-F5344CB8AC3E}">
        <p14:creationId xmlns:p14="http://schemas.microsoft.com/office/powerpoint/2010/main" val="444412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Tijdelijke aanduiding voor inhoud 3"/>
          <p:cNvPicPr>
            <a:picLocks noGrp="1" noChangeAspect="1"/>
          </p:cNvPicPr>
          <p:nvPr>
            <p:ph idx="1"/>
          </p:nvPr>
        </p:nvPicPr>
        <p:blipFill rotWithShape="1">
          <a:blip r:embed="rId2">
            <a:extLst>
              <a:ext uri="{28A0092B-C50C-407E-A947-70E740481C1C}">
                <a14:useLocalDpi xmlns:a14="http://schemas.microsoft.com/office/drawing/2010/main" val="0"/>
              </a:ext>
            </a:extLst>
          </a:blip>
          <a:srcRect t="16264" b="8485"/>
          <a:stretch/>
        </p:blipFill>
        <p:spPr>
          <a:xfrm>
            <a:off x="20" y="10"/>
            <a:ext cx="12191980" cy="6857990"/>
          </a:xfrm>
          <a:prstGeom prst="rect">
            <a:avLst/>
          </a:prstGeom>
        </p:spPr>
      </p:pic>
    </p:spTree>
    <p:extLst>
      <p:ext uri="{BB962C8B-B14F-4D97-AF65-F5344CB8AC3E}">
        <p14:creationId xmlns:p14="http://schemas.microsoft.com/office/powerpoint/2010/main" val="23157999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Tijdelijke aanduiding voor inhoud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4192" b="14873"/>
          <a:stretch/>
        </p:blipFill>
        <p:spPr>
          <a:xfrm>
            <a:off x="20" y="10"/>
            <a:ext cx="12191980" cy="6857990"/>
          </a:xfrm>
          <a:prstGeom prst="rect">
            <a:avLst/>
          </a:prstGeom>
        </p:spPr>
      </p:pic>
      <p:grpSp>
        <p:nvGrpSpPr>
          <p:cNvPr id="9" name="Group 8">
            <a:extLst>
              <a:ext uri="{FF2B5EF4-FFF2-40B4-BE49-F238E27FC236}">
                <a16:creationId xmlns:a16="http://schemas.microsoft.com/office/drawing/2014/main" id="{5927D013-91F2-4965-B38E-247BB7DEFDC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0" name="Freeform 5">
              <a:extLst>
                <a:ext uri="{FF2B5EF4-FFF2-40B4-BE49-F238E27FC236}">
                  <a16:creationId xmlns:a16="http://schemas.microsoft.com/office/drawing/2014/main" id="{2BEBDCF3-5071-4ECE-BF3C-223C7A9A04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1" name="Freeform 6">
              <a:extLst>
                <a:ext uri="{FF2B5EF4-FFF2-40B4-BE49-F238E27FC236}">
                  <a16:creationId xmlns:a16="http://schemas.microsoft.com/office/drawing/2014/main" id="{4524B84A-BEB9-44DD-A582-DD7F385701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7">
              <a:extLst>
                <a:ext uri="{FF2B5EF4-FFF2-40B4-BE49-F238E27FC236}">
                  <a16:creationId xmlns:a16="http://schemas.microsoft.com/office/drawing/2014/main" id="{FF261CBD-A93E-4EEE-8B50-C17F364779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8">
              <a:extLst>
                <a:ext uri="{FF2B5EF4-FFF2-40B4-BE49-F238E27FC236}">
                  <a16:creationId xmlns:a16="http://schemas.microsoft.com/office/drawing/2014/main" id="{A810A108-E17C-4DCF-9C1A-DE4CBB4A0A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rgbClr val="FFFFFF">
                  <a:alpha val="20000"/>
                </a:srgb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4" name="Freeform 9">
              <a:extLst>
                <a:ext uri="{FF2B5EF4-FFF2-40B4-BE49-F238E27FC236}">
                  <a16:creationId xmlns:a16="http://schemas.microsoft.com/office/drawing/2014/main" id="{9C897D38-EAD4-4CF8-B75A-34415F0E25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rgbClr val="FFFFFF">
                  <a:alpha val="20000"/>
                </a:srgb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10">
              <a:extLst>
                <a:ext uri="{FF2B5EF4-FFF2-40B4-BE49-F238E27FC236}">
                  <a16:creationId xmlns:a16="http://schemas.microsoft.com/office/drawing/2014/main" id="{FEC7A3C5-0978-4C9F-AD47-57CDE1D27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rgbClr val="FFFFFF">
                  <a:alpha val="20000"/>
                </a:srgb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11">
              <a:extLst>
                <a:ext uri="{FF2B5EF4-FFF2-40B4-BE49-F238E27FC236}">
                  <a16:creationId xmlns:a16="http://schemas.microsoft.com/office/drawing/2014/main" id="{1752DF1E-E0DB-4264-893D-15BD90B198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2">
              <a:extLst>
                <a:ext uri="{FF2B5EF4-FFF2-40B4-BE49-F238E27FC236}">
                  <a16:creationId xmlns:a16="http://schemas.microsoft.com/office/drawing/2014/main" id="{45359FB8-E648-4A60-9B0C-674D76EC40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3">
              <a:extLst>
                <a:ext uri="{FF2B5EF4-FFF2-40B4-BE49-F238E27FC236}">
                  <a16:creationId xmlns:a16="http://schemas.microsoft.com/office/drawing/2014/main" id="{A43C9C90-3735-439A-9B05-4715704620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4">
              <a:extLst>
                <a:ext uri="{FF2B5EF4-FFF2-40B4-BE49-F238E27FC236}">
                  <a16:creationId xmlns:a16="http://schemas.microsoft.com/office/drawing/2014/main" id="{3D333B98-AFDD-45EF-9EB6-8CF1A7D4E0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5">
              <a:extLst>
                <a:ext uri="{FF2B5EF4-FFF2-40B4-BE49-F238E27FC236}">
                  <a16:creationId xmlns:a16="http://schemas.microsoft.com/office/drawing/2014/main" id="{10E04A0E-9450-4B9D-B40E-50E3A44ADC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6">
              <a:extLst>
                <a:ext uri="{FF2B5EF4-FFF2-40B4-BE49-F238E27FC236}">
                  <a16:creationId xmlns:a16="http://schemas.microsoft.com/office/drawing/2014/main" id="{FD5671B8-4962-4E10-8622-3D65D920A3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7">
              <a:extLst>
                <a:ext uri="{FF2B5EF4-FFF2-40B4-BE49-F238E27FC236}">
                  <a16:creationId xmlns:a16="http://schemas.microsoft.com/office/drawing/2014/main" id="{F7CD1025-0584-432B-91FB-56EC2A34E8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8">
              <a:extLst>
                <a:ext uri="{FF2B5EF4-FFF2-40B4-BE49-F238E27FC236}">
                  <a16:creationId xmlns:a16="http://schemas.microsoft.com/office/drawing/2014/main" id="{0D7F0937-1B34-4BBF-91E2-ACD08205B3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9">
              <a:extLst>
                <a:ext uri="{FF2B5EF4-FFF2-40B4-BE49-F238E27FC236}">
                  <a16:creationId xmlns:a16="http://schemas.microsoft.com/office/drawing/2014/main" id="{2F51F0BC-B7F1-496D-A49E-B8F7BC408E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20">
              <a:extLst>
                <a:ext uri="{FF2B5EF4-FFF2-40B4-BE49-F238E27FC236}">
                  <a16:creationId xmlns:a16="http://schemas.microsoft.com/office/drawing/2014/main" id="{390BBDD1-4D3C-4038-AB05-DC78187BD4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rgbClr val="FFFFFF">
                  <a:alpha val="20000"/>
                </a:srgb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6" name="Freeform 21">
              <a:extLst>
                <a:ext uri="{FF2B5EF4-FFF2-40B4-BE49-F238E27FC236}">
                  <a16:creationId xmlns:a16="http://schemas.microsoft.com/office/drawing/2014/main" id="{0199B21B-BD24-415C-AFA4-C36E8B2F36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rgbClr val="FFFFFF">
                  <a:alpha val="20000"/>
                </a:srgb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7" name="Freeform 22">
              <a:extLst>
                <a:ext uri="{FF2B5EF4-FFF2-40B4-BE49-F238E27FC236}">
                  <a16:creationId xmlns:a16="http://schemas.microsoft.com/office/drawing/2014/main" id="{969F0B1A-69AA-4251-8458-911C11B1E9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23">
              <a:extLst>
                <a:ext uri="{FF2B5EF4-FFF2-40B4-BE49-F238E27FC236}">
                  <a16:creationId xmlns:a16="http://schemas.microsoft.com/office/drawing/2014/main" id="{A6452F5D-C474-4AC3-8831-4974C927F2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4">
              <a:extLst>
                <a:ext uri="{FF2B5EF4-FFF2-40B4-BE49-F238E27FC236}">
                  <a16:creationId xmlns:a16="http://schemas.microsoft.com/office/drawing/2014/main" id="{F7302DE9-1403-4952-A47F-9163E6EC7A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5">
              <a:extLst>
                <a:ext uri="{FF2B5EF4-FFF2-40B4-BE49-F238E27FC236}">
                  <a16:creationId xmlns:a16="http://schemas.microsoft.com/office/drawing/2014/main" id="{FC50F3DD-CAA3-436C-A0C6-20C9C47564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sp>
      </p:grpSp>
    </p:spTree>
    <p:extLst>
      <p:ext uri="{BB962C8B-B14F-4D97-AF65-F5344CB8AC3E}">
        <p14:creationId xmlns:p14="http://schemas.microsoft.com/office/powerpoint/2010/main" val="17378742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Tijdelijke aanduiding voor inhoud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22057" b="2692"/>
          <a:stretch/>
        </p:blipFill>
        <p:spPr>
          <a:xfrm>
            <a:off x="20" y="10"/>
            <a:ext cx="12191980" cy="6857990"/>
          </a:xfrm>
          <a:prstGeom prst="rect">
            <a:avLst/>
          </a:prstGeom>
        </p:spPr>
      </p:pic>
    </p:spTree>
    <p:extLst>
      <p:ext uri="{BB962C8B-B14F-4D97-AF65-F5344CB8AC3E}">
        <p14:creationId xmlns:p14="http://schemas.microsoft.com/office/powerpoint/2010/main" val="40888983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Tijdelijke aanduiding voor inhoud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9419" b="15330"/>
          <a:stretch/>
        </p:blipFill>
        <p:spPr>
          <a:xfrm>
            <a:off x="20" y="10"/>
            <a:ext cx="12191980" cy="6857990"/>
          </a:xfrm>
          <a:prstGeom prst="rect">
            <a:avLst/>
          </a:prstGeom>
        </p:spPr>
      </p:pic>
    </p:spTree>
    <p:extLst>
      <p:ext uri="{BB962C8B-B14F-4D97-AF65-F5344CB8AC3E}">
        <p14:creationId xmlns:p14="http://schemas.microsoft.com/office/powerpoint/2010/main" val="2526373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B01768-B936-8A45-AB77-47B1E1F223CE}"/>
              </a:ext>
            </a:extLst>
          </p:cNvPr>
          <p:cNvSpPr>
            <a:spLocks noGrp="1"/>
          </p:cNvSpPr>
          <p:nvPr>
            <p:ph type="title"/>
          </p:nvPr>
        </p:nvSpPr>
        <p:spPr/>
        <p:txBody>
          <a:bodyPr/>
          <a:lstStyle/>
          <a:p>
            <a:r>
              <a:rPr lang="nl-NL"/>
              <a:t>Nog vragen? </a:t>
            </a:r>
            <a:br>
              <a:rPr lang="nl-NL"/>
            </a:br>
            <a:r>
              <a:rPr lang="nl-NL"/>
              <a:t>Laat het me zeker weten!</a:t>
            </a:r>
          </a:p>
        </p:txBody>
      </p:sp>
      <p:pic>
        <p:nvPicPr>
          <p:cNvPr id="4" name="Tijdelijke aanduiding voor inhoud 3">
            <a:extLst>
              <a:ext uri="{FF2B5EF4-FFF2-40B4-BE49-F238E27FC236}">
                <a16:creationId xmlns:a16="http://schemas.microsoft.com/office/drawing/2014/main" id="{C1C476D5-D47E-AB4F-AC87-23C26FE0F6E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18100" y="2284485"/>
            <a:ext cx="6281738" cy="2285854"/>
          </a:xfrm>
          <a:prstGeom prst="rect">
            <a:avLst/>
          </a:prstGeom>
          <a:ln w="9525">
            <a:noFill/>
          </a:ln>
        </p:spPr>
      </p:pic>
    </p:spTree>
    <p:extLst>
      <p:ext uri="{BB962C8B-B14F-4D97-AF65-F5344CB8AC3E}">
        <p14:creationId xmlns:p14="http://schemas.microsoft.com/office/powerpoint/2010/main" val="1962925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48CAE4AE-A9DF-45AF-9A9C-1712BC6341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1" name="Group 140">
            <a:extLst>
              <a:ext uri="{FF2B5EF4-FFF2-40B4-BE49-F238E27FC236}">
                <a16:creationId xmlns:a16="http://schemas.microsoft.com/office/drawing/2014/main" id="{6C272060-BC98-4C91-A58F-4DFEC566CF7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42" name="Freeform 5">
              <a:extLst>
                <a:ext uri="{FF2B5EF4-FFF2-40B4-BE49-F238E27FC236}">
                  <a16:creationId xmlns:a16="http://schemas.microsoft.com/office/drawing/2014/main" id="{8BA2DCB9-0DC0-4109-B2A2-56896E35E66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306513" y="0"/>
              <a:ext cx="3862388" cy="6843713"/>
            </a:xfrm>
            <a:custGeom>
              <a:avLst/>
              <a:gdLst>
                <a:gd name="T0" fmla="*/ 813 w 813"/>
                <a:gd name="T1" fmla="*/ 0 h 1440"/>
                <a:gd name="T2" fmla="*/ 435 w 813"/>
                <a:gd name="T3" fmla="*/ 1440 h 1440"/>
              </a:gdLst>
              <a:ahLst/>
              <a:cxnLst>
                <a:cxn ang="0">
                  <a:pos x="T0" y="T1"/>
                </a:cxn>
                <a:cxn ang="0">
                  <a:pos x="T2" y="T3"/>
                </a:cxn>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3" name="Freeform 6">
              <a:extLst>
                <a:ext uri="{FF2B5EF4-FFF2-40B4-BE49-F238E27FC236}">
                  <a16:creationId xmlns:a16="http://schemas.microsoft.com/office/drawing/2014/main" id="{64A33555-1142-4AD7-8084-1A99422A118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26725" y="9525"/>
              <a:ext cx="1539875" cy="555625"/>
            </a:xfrm>
            <a:custGeom>
              <a:avLst/>
              <a:gdLst>
                <a:gd name="T0" fmla="*/ 324 w 324"/>
                <a:gd name="T1" fmla="*/ 117 h 117"/>
                <a:gd name="T2" fmla="*/ 0 w 324"/>
                <a:gd name="T3" fmla="*/ 0 h 117"/>
              </a:gdLst>
              <a:ahLst/>
              <a:cxnLst>
                <a:cxn ang="0">
                  <a:pos x="T0" y="T1"/>
                </a:cxn>
                <a:cxn ang="0">
                  <a:pos x="T2" y="T3"/>
                </a:cxn>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4" name="Freeform 7">
              <a:extLst>
                <a:ext uri="{FF2B5EF4-FFF2-40B4-BE49-F238E27FC236}">
                  <a16:creationId xmlns:a16="http://schemas.microsoft.com/office/drawing/2014/main" id="{BC6E4081-1A88-453E-8CCF-B97B0CE20DF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247313" y="5013325"/>
              <a:ext cx="1919288" cy="1830388"/>
            </a:xfrm>
            <a:custGeom>
              <a:avLst/>
              <a:gdLst>
                <a:gd name="T0" fmla="*/ 0 w 404"/>
                <a:gd name="T1" fmla="*/ 385 h 385"/>
                <a:gd name="T2" fmla="*/ 404 w 404"/>
                <a:gd name="T3" fmla="*/ 0 h 385"/>
              </a:gdLst>
              <a:ahLst/>
              <a:cxnLst>
                <a:cxn ang="0">
                  <a:pos x="T0" y="T1"/>
                </a:cxn>
                <a:cxn ang="0">
                  <a:pos x="T2" y="T3"/>
                </a:cxn>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8">
              <a:extLst>
                <a:ext uri="{FF2B5EF4-FFF2-40B4-BE49-F238E27FC236}">
                  <a16:creationId xmlns:a16="http://schemas.microsoft.com/office/drawing/2014/main" id="{5B7E0935-6EE8-4C61-AED5-09B9A2A99A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775" y="0"/>
              <a:ext cx="3676650" cy="6843713"/>
            </a:xfrm>
            <a:custGeom>
              <a:avLst/>
              <a:gdLst>
                <a:gd name="T0" fmla="*/ 774 w 774"/>
                <a:gd name="T1" fmla="*/ 0 h 1440"/>
                <a:gd name="T2" fmla="*/ 411 w 774"/>
                <a:gd name="T3" fmla="*/ 1440 h 1440"/>
              </a:gdLst>
              <a:ahLst/>
              <a:cxnLst>
                <a:cxn ang="0">
                  <a:pos x="T0" y="T1"/>
                </a:cxn>
                <a:cxn ang="0">
                  <a:pos x="T2" y="T3"/>
                </a:cxn>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6" name="Freeform 9">
              <a:extLst>
                <a:ext uri="{FF2B5EF4-FFF2-40B4-BE49-F238E27FC236}">
                  <a16:creationId xmlns:a16="http://schemas.microsoft.com/office/drawing/2014/main" id="{EB962BD6-C878-48FF-A75E-DCC7BDA3C33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2988" y="9525"/>
              <a:ext cx="963613" cy="366713"/>
            </a:xfrm>
            <a:custGeom>
              <a:avLst/>
              <a:gdLst>
                <a:gd name="T0" fmla="*/ 203 w 203"/>
                <a:gd name="T1" fmla="*/ 77 h 77"/>
                <a:gd name="T2" fmla="*/ 0 w 203"/>
                <a:gd name="T3" fmla="*/ 0 h 77"/>
              </a:gdLst>
              <a:ahLst/>
              <a:cxnLst>
                <a:cxn ang="0">
                  <a:pos x="T0" y="T1"/>
                </a:cxn>
                <a:cxn ang="0">
                  <a:pos x="T2" y="T3"/>
                </a:cxn>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Freeform 10">
              <a:extLst>
                <a:ext uri="{FF2B5EF4-FFF2-40B4-BE49-F238E27FC236}">
                  <a16:creationId xmlns:a16="http://schemas.microsoft.com/office/drawing/2014/main" id="{CABF3786-BDE1-4FE5-9967-F6B6131A2C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494963" y="5275263"/>
              <a:ext cx="1666875" cy="1577975"/>
            </a:xfrm>
            <a:custGeom>
              <a:avLst/>
              <a:gdLst>
                <a:gd name="T0" fmla="*/ 0 w 351"/>
                <a:gd name="T1" fmla="*/ 332 h 332"/>
                <a:gd name="T2" fmla="*/ 351 w 351"/>
                <a:gd name="T3" fmla="*/ 0 h 332"/>
              </a:gdLst>
              <a:ahLst/>
              <a:cxnLst>
                <a:cxn ang="0">
                  <a:pos x="T0" y="T1"/>
                </a:cxn>
                <a:cxn ang="0">
                  <a:pos x="T2" y="T3"/>
                </a:cxn>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Freeform 11">
              <a:extLst>
                <a:ext uri="{FF2B5EF4-FFF2-40B4-BE49-F238E27FC236}">
                  <a16:creationId xmlns:a16="http://schemas.microsoft.com/office/drawing/2014/main" id="{4969707A-C75E-4F7F-A5C2-2991C654755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621088" cy="6843713"/>
            </a:xfrm>
            <a:custGeom>
              <a:avLst/>
              <a:gdLst>
                <a:gd name="T0" fmla="*/ 762 w 762"/>
                <a:gd name="T1" fmla="*/ 0 h 1440"/>
                <a:gd name="T2" fmla="*/ 403 w 762"/>
                <a:gd name="T3" fmla="*/ 1440 h 1440"/>
              </a:gdLst>
              <a:ahLst/>
              <a:cxnLst>
                <a:cxn ang="0">
                  <a:pos x="T0" y="T1"/>
                </a:cxn>
                <a:cxn ang="0">
                  <a:pos x="T2" y="T3"/>
                </a:cxn>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12">
              <a:extLst>
                <a:ext uri="{FF2B5EF4-FFF2-40B4-BE49-F238E27FC236}">
                  <a16:creationId xmlns:a16="http://schemas.microsoft.com/office/drawing/2014/main" id="{0E293989-8389-48CD-85D3-CAEFD5E9637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501438" y="9525"/>
              <a:ext cx="665163" cy="257175"/>
            </a:xfrm>
            <a:custGeom>
              <a:avLst/>
              <a:gdLst>
                <a:gd name="T0" fmla="*/ 140 w 140"/>
                <a:gd name="T1" fmla="*/ 54 h 54"/>
                <a:gd name="T2" fmla="*/ 0 w 140"/>
                <a:gd name="T3" fmla="*/ 0 h 54"/>
              </a:gdLst>
              <a:ahLst/>
              <a:cxnLst>
                <a:cxn ang="0">
                  <a:pos x="T0" y="T1"/>
                </a:cxn>
                <a:cxn ang="0">
                  <a:pos x="T2" y="T3"/>
                </a:cxn>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13">
              <a:extLst>
                <a:ext uri="{FF2B5EF4-FFF2-40B4-BE49-F238E27FC236}">
                  <a16:creationId xmlns:a16="http://schemas.microsoft.com/office/drawing/2014/main" id="{8DCF1E8B-9247-45E2-8641-90DA9F7D525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41013" y="5408613"/>
              <a:ext cx="1525588" cy="1435100"/>
            </a:xfrm>
            <a:custGeom>
              <a:avLst/>
              <a:gdLst>
                <a:gd name="T0" fmla="*/ 0 w 321"/>
                <a:gd name="T1" fmla="*/ 302 h 302"/>
                <a:gd name="T2" fmla="*/ 321 w 321"/>
                <a:gd name="T3" fmla="*/ 0 h 302"/>
              </a:gdLst>
              <a:ahLst/>
              <a:cxnLst>
                <a:cxn ang="0">
                  <a:pos x="T0" y="T1"/>
                </a:cxn>
                <a:cxn ang="0">
                  <a:pos x="T2" y="T3"/>
                </a:cxn>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14">
              <a:extLst>
                <a:ext uri="{FF2B5EF4-FFF2-40B4-BE49-F238E27FC236}">
                  <a16:creationId xmlns:a16="http://schemas.microsoft.com/office/drawing/2014/main" id="{48DF418F-91AD-4E55-AF3B-F28FF45961B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244850" cy="6843713"/>
            </a:xfrm>
            <a:custGeom>
              <a:avLst/>
              <a:gdLst>
                <a:gd name="T0" fmla="*/ 683 w 683"/>
                <a:gd name="T1" fmla="*/ 0 h 1440"/>
                <a:gd name="T2" fmla="*/ 355 w 683"/>
                <a:gd name="T3" fmla="*/ 1440 h 1440"/>
              </a:gdLst>
              <a:ahLst/>
              <a:cxnLst>
                <a:cxn ang="0">
                  <a:pos x="T0" y="T1"/>
                </a:cxn>
                <a:cxn ang="0">
                  <a:pos x="T2" y="T3"/>
                </a:cxn>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2" name="Freeform 15">
              <a:extLst>
                <a:ext uri="{FF2B5EF4-FFF2-40B4-BE49-F238E27FC236}">
                  <a16:creationId xmlns:a16="http://schemas.microsoft.com/office/drawing/2014/main" id="{EDBF35BD-D1DA-49B1-AE30-289189DACD5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802938" y="5518150"/>
              <a:ext cx="1363663" cy="1325563"/>
            </a:xfrm>
            <a:custGeom>
              <a:avLst/>
              <a:gdLst>
                <a:gd name="T0" fmla="*/ 0 w 287"/>
                <a:gd name="T1" fmla="*/ 279 h 279"/>
                <a:gd name="T2" fmla="*/ 287 w 287"/>
                <a:gd name="T3" fmla="*/ 0 h 279"/>
              </a:gdLst>
              <a:ahLst/>
              <a:cxnLst>
                <a:cxn ang="0">
                  <a:pos x="T0" y="T1"/>
                </a:cxn>
                <a:cxn ang="0">
                  <a:pos x="T2" y="T3"/>
                </a:cxn>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16">
              <a:extLst>
                <a:ext uri="{FF2B5EF4-FFF2-40B4-BE49-F238E27FC236}">
                  <a16:creationId xmlns:a16="http://schemas.microsoft.com/office/drawing/2014/main" id="{69198BEC-A3B6-4562-AB0F-3E7760026C4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89000" y="0"/>
              <a:ext cx="3230563" cy="6843713"/>
            </a:xfrm>
            <a:custGeom>
              <a:avLst/>
              <a:gdLst>
                <a:gd name="T0" fmla="*/ 680 w 680"/>
                <a:gd name="T1" fmla="*/ 0 h 1440"/>
                <a:gd name="T2" fmla="*/ 337 w 680"/>
                <a:gd name="T3" fmla="*/ 1440 h 1440"/>
              </a:gdLst>
              <a:ahLst/>
              <a:cxnLst>
                <a:cxn ang="0">
                  <a:pos x="T0" y="T1"/>
                </a:cxn>
                <a:cxn ang="0">
                  <a:pos x="T2" y="T3"/>
                </a:cxn>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17">
              <a:extLst>
                <a:ext uri="{FF2B5EF4-FFF2-40B4-BE49-F238E27FC236}">
                  <a16:creationId xmlns:a16="http://schemas.microsoft.com/office/drawing/2014/main" id="{9AB30D45-77AB-4323-83A2-1A637D07D54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979150" y="5694363"/>
              <a:ext cx="1187450" cy="1149350"/>
            </a:xfrm>
            <a:custGeom>
              <a:avLst/>
              <a:gdLst>
                <a:gd name="T0" fmla="*/ 0 w 250"/>
                <a:gd name="T1" fmla="*/ 242 h 242"/>
                <a:gd name="T2" fmla="*/ 250 w 250"/>
                <a:gd name="T3" fmla="*/ 0 h 242"/>
              </a:gdLst>
              <a:ahLst/>
              <a:cxnLst>
                <a:cxn ang="0">
                  <a:pos x="T0" y="T1"/>
                </a:cxn>
                <a:cxn ang="0">
                  <a:pos x="T2" y="T3"/>
                </a:cxn>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18">
              <a:extLst>
                <a:ext uri="{FF2B5EF4-FFF2-40B4-BE49-F238E27FC236}">
                  <a16:creationId xmlns:a16="http://schemas.microsoft.com/office/drawing/2014/main" id="{D1AD137E-7B63-434C-9D0D-5A64BB49685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84188" y="0"/>
              <a:ext cx="3421063" cy="6843713"/>
            </a:xfrm>
            <a:custGeom>
              <a:avLst/>
              <a:gdLst>
                <a:gd name="T0" fmla="*/ 720 w 720"/>
                <a:gd name="T1" fmla="*/ 0 h 1440"/>
                <a:gd name="T2" fmla="*/ 362 w 720"/>
                <a:gd name="T3" fmla="*/ 1440 h 1440"/>
              </a:gdLst>
              <a:ahLst/>
              <a:cxnLst>
                <a:cxn ang="0">
                  <a:pos x="T0" y="T1"/>
                </a:cxn>
                <a:cxn ang="0">
                  <a:pos x="T2" y="T3"/>
                </a:cxn>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19">
              <a:extLst>
                <a:ext uri="{FF2B5EF4-FFF2-40B4-BE49-F238E27FC236}">
                  <a16:creationId xmlns:a16="http://schemas.microsoft.com/office/drawing/2014/main" id="{8B32BE2D-36DC-4BD0-952E-8FE32A70DB8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87125" y="6049963"/>
              <a:ext cx="879475" cy="793750"/>
            </a:xfrm>
            <a:custGeom>
              <a:avLst/>
              <a:gdLst>
                <a:gd name="T0" fmla="*/ 0 w 185"/>
                <a:gd name="T1" fmla="*/ 167 h 167"/>
                <a:gd name="T2" fmla="*/ 185 w 185"/>
                <a:gd name="T3" fmla="*/ 0 h 167"/>
              </a:gdLst>
              <a:ahLst/>
              <a:cxnLst>
                <a:cxn ang="0">
                  <a:pos x="T0" y="T1"/>
                </a:cxn>
                <a:cxn ang="0">
                  <a:pos x="T2" y="T3"/>
                </a:cxn>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20">
              <a:extLst>
                <a:ext uri="{FF2B5EF4-FFF2-40B4-BE49-F238E27FC236}">
                  <a16:creationId xmlns:a16="http://schemas.microsoft.com/office/drawing/2014/main" id="{930295E0-AD01-4DB0-9829-AD91BED608F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98488" y="0"/>
              <a:ext cx="2717800" cy="6843713"/>
            </a:xfrm>
            <a:custGeom>
              <a:avLst/>
              <a:gdLst>
                <a:gd name="T0" fmla="*/ 572 w 572"/>
                <a:gd name="T1" fmla="*/ 0 h 1440"/>
                <a:gd name="T2" fmla="*/ 164 w 572"/>
                <a:gd name="T3" fmla="*/ 1440 h 1440"/>
              </a:gdLst>
              <a:ahLst/>
              <a:cxnLst>
                <a:cxn ang="0">
                  <a:pos x="T0" y="T1"/>
                </a:cxn>
                <a:cxn ang="0">
                  <a:pos x="T2" y="T3"/>
                </a:cxn>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21">
              <a:extLst>
                <a:ext uri="{FF2B5EF4-FFF2-40B4-BE49-F238E27FC236}">
                  <a16:creationId xmlns:a16="http://schemas.microsoft.com/office/drawing/2014/main" id="{29807E74-6BFD-4EA7-B3F3-92C0728A7D8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61938" y="0"/>
              <a:ext cx="2944813" cy="6843713"/>
            </a:xfrm>
            <a:custGeom>
              <a:avLst/>
              <a:gdLst>
                <a:gd name="T0" fmla="*/ 620 w 620"/>
                <a:gd name="T1" fmla="*/ 0 h 1440"/>
                <a:gd name="T2" fmla="*/ 186 w 620"/>
                <a:gd name="T3" fmla="*/ 1440 h 1440"/>
              </a:gdLst>
              <a:ahLst/>
              <a:cxnLst>
                <a:cxn ang="0">
                  <a:pos x="T0" y="T1"/>
                </a:cxn>
                <a:cxn ang="0">
                  <a:pos x="T2" y="T3"/>
                </a:cxn>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2">
              <a:extLst>
                <a:ext uri="{FF2B5EF4-FFF2-40B4-BE49-F238E27FC236}">
                  <a16:creationId xmlns:a16="http://schemas.microsoft.com/office/drawing/2014/main" id="{C9EDBF49-4B87-4B6F-BEE6-DDC4A63CE60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17513" y="0"/>
              <a:ext cx="2403475" cy="6843713"/>
            </a:xfrm>
            <a:custGeom>
              <a:avLst/>
              <a:gdLst>
                <a:gd name="T0" fmla="*/ 506 w 506"/>
                <a:gd name="T1" fmla="*/ 0 h 1440"/>
                <a:gd name="T2" fmla="*/ 171 w 506"/>
                <a:gd name="T3" fmla="*/ 1440 h 1440"/>
              </a:gdLst>
              <a:ahLst/>
              <a:cxnLst>
                <a:cxn ang="0">
                  <a:pos x="T0" y="T1"/>
                </a:cxn>
                <a:cxn ang="0">
                  <a:pos x="T2" y="T3"/>
                </a:cxn>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3">
              <a:extLst>
                <a:ext uri="{FF2B5EF4-FFF2-40B4-BE49-F238E27FC236}">
                  <a16:creationId xmlns:a16="http://schemas.microsoft.com/office/drawing/2014/main" id="{7738C468-1405-4ED9-8392-F93FA995EE0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9525"/>
              <a:ext cx="1771650" cy="3198813"/>
            </a:xfrm>
            <a:custGeom>
              <a:avLst/>
              <a:gdLst>
                <a:gd name="T0" fmla="*/ 373 w 373"/>
                <a:gd name="T1" fmla="*/ 0 h 673"/>
                <a:gd name="T2" fmla="*/ 0 w 373"/>
                <a:gd name="T3" fmla="*/ 673 h 673"/>
              </a:gdLst>
              <a:ahLst/>
              <a:cxnLst>
                <a:cxn ang="0">
                  <a:pos x="T0" y="T1"/>
                </a:cxn>
                <a:cxn ang="0">
                  <a:pos x="T2" y="T3"/>
                </a:cxn>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4">
              <a:extLst>
                <a:ext uri="{FF2B5EF4-FFF2-40B4-BE49-F238E27FC236}">
                  <a16:creationId xmlns:a16="http://schemas.microsoft.com/office/drawing/2014/main" id="{F16402CF-F511-450A-8584-8C8A5B7E9D9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763" y="6016625"/>
              <a:ext cx="214313" cy="827088"/>
            </a:xfrm>
            <a:custGeom>
              <a:avLst/>
              <a:gdLst>
                <a:gd name="T0" fmla="*/ 0 w 45"/>
                <a:gd name="T1" fmla="*/ 0 h 174"/>
                <a:gd name="T2" fmla="*/ 45 w 45"/>
                <a:gd name="T3" fmla="*/ 174 h 174"/>
              </a:gdLst>
              <a:ahLst/>
              <a:cxnLst>
                <a:cxn ang="0">
                  <a:pos x="T0" y="T1"/>
                </a:cxn>
                <a:cxn ang="0">
                  <a:pos x="T2" y="T3"/>
                </a:cxn>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5">
              <a:extLst>
                <a:ext uri="{FF2B5EF4-FFF2-40B4-BE49-F238E27FC236}">
                  <a16:creationId xmlns:a16="http://schemas.microsoft.com/office/drawing/2014/main" id="{85E5B49A-CFC2-4019-9BA6-528095F788C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0"/>
              <a:ext cx="1562100" cy="2228850"/>
            </a:xfrm>
            <a:custGeom>
              <a:avLst/>
              <a:gdLst>
                <a:gd name="T0" fmla="*/ 329 w 329"/>
                <a:gd name="T1" fmla="*/ 0 h 469"/>
                <a:gd name="T2" fmla="*/ 0 w 329"/>
                <a:gd name="T3" fmla="*/ 469 h 469"/>
              </a:gdLst>
              <a:ahLst/>
              <a:cxnLst>
                <a:cxn ang="0">
                  <a:pos x="T0" y="T1"/>
                </a:cxn>
                <a:cxn ang="0">
                  <a:pos x="T2" y="T3"/>
                </a:cxn>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 name="Titel 1">
            <a:extLst>
              <a:ext uri="{FF2B5EF4-FFF2-40B4-BE49-F238E27FC236}">
                <a16:creationId xmlns:a16="http://schemas.microsoft.com/office/drawing/2014/main" id="{884ABC93-1B0B-A746-8A51-348404E5DCD5}"/>
              </a:ext>
            </a:extLst>
          </p:cNvPr>
          <p:cNvSpPr>
            <a:spLocks noGrp="1"/>
          </p:cNvSpPr>
          <p:nvPr>
            <p:ph type="title"/>
          </p:nvPr>
        </p:nvSpPr>
        <p:spPr>
          <a:xfrm>
            <a:off x="7269686" y="795527"/>
            <a:ext cx="4123738" cy="1044387"/>
          </a:xfrm>
        </p:spPr>
        <p:txBody>
          <a:bodyPr>
            <a:normAutofit fontScale="90000"/>
          </a:bodyPr>
          <a:lstStyle/>
          <a:p>
            <a:pPr algn="l"/>
            <a:r>
              <a:rPr lang="nl-NL" sz="3200" b="1">
                <a:solidFill>
                  <a:schemeClr val="tx2"/>
                </a:solidFill>
                <a:latin typeface="+mn-lt"/>
              </a:rPr>
              <a:t>Voorbereiding mondeling</a:t>
            </a:r>
            <a:br>
              <a:rPr lang="nl-NL" sz="3200">
                <a:solidFill>
                  <a:schemeClr val="tx2"/>
                </a:solidFill>
                <a:latin typeface="+mn-lt"/>
              </a:rPr>
            </a:br>
            <a:endParaRPr lang="nl-NL" sz="3200">
              <a:solidFill>
                <a:schemeClr val="tx2"/>
              </a:solidFill>
              <a:latin typeface="+mn-lt"/>
            </a:endParaRPr>
          </a:p>
        </p:txBody>
      </p:sp>
      <p:sp>
        <p:nvSpPr>
          <p:cNvPr id="164" name="Rectangle 163">
            <a:extLst>
              <a:ext uri="{FF2B5EF4-FFF2-40B4-BE49-F238E27FC236}">
                <a16:creationId xmlns:a16="http://schemas.microsoft.com/office/drawing/2014/main" id="{E972DE0D-2E53-4159-ABD3-C60152426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7720" y="795527"/>
            <a:ext cx="5970638" cy="5248847"/>
          </a:xfrm>
          <a:prstGeom prst="rect">
            <a:avLst/>
          </a:prstGeom>
          <a:solidFill>
            <a:schemeClr val="bg1"/>
          </a:solidFill>
          <a:ln w="19050">
            <a:solidFill>
              <a:srgbClr val="D6D95A"/>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Afbeelding 6" descr="Afbeelding met tekst&#10;&#10;Automatisch gegenereerde beschrijving">
            <a:extLst>
              <a:ext uri="{FF2B5EF4-FFF2-40B4-BE49-F238E27FC236}">
                <a16:creationId xmlns:a16="http://schemas.microsoft.com/office/drawing/2014/main" id="{677C790B-5B6C-E442-83BA-DE38FF29F3CB}"/>
              </a:ext>
            </a:extLst>
          </p:cNvPr>
          <p:cNvPicPr>
            <a:picLocks noChangeAspect="1"/>
          </p:cNvPicPr>
          <p:nvPr/>
        </p:nvPicPr>
        <p:blipFill rotWithShape="1">
          <a:blip r:embed="rId2">
            <a:extLst>
              <a:ext uri="{28A0092B-C50C-407E-A947-70E740481C1C}">
                <a14:useLocalDpi xmlns:a14="http://schemas.microsoft.com/office/drawing/2010/main" val="0"/>
              </a:ext>
            </a:extLst>
          </a:blip>
          <a:srcRect l="4021" r="30582" b="-1"/>
          <a:stretch/>
        </p:blipFill>
        <p:spPr>
          <a:xfrm rot="5400000">
            <a:off x="1333303" y="599026"/>
            <a:ext cx="4919472" cy="5641848"/>
          </a:xfrm>
          <a:prstGeom prst="rect">
            <a:avLst/>
          </a:prstGeom>
          <a:ln w="12700">
            <a:noFill/>
          </a:ln>
        </p:spPr>
      </p:pic>
      <p:sp>
        <p:nvSpPr>
          <p:cNvPr id="42" name="Tijdelijke aanduiding voor inhoud 2">
            <a:extLst>
              <a:ext uri="{FF2B5EF4-FFF2-40B4-BE49-F238E27FC236}">
                <a16:creationId xmlns:a16="http://schemas.microsoft.com/office/drawing/2014/main" id="{526689C4-031F-C143-BF90-72201D08082E}"/>
              </a:ext>
            </a:extLst>
          </p:cNvPr>
          <p:cNvSpPr>
            <a:spLocks noGrp="1"/>
          </p:cNvSpPr>
          <p:nvPr>
            <p:ph idx="1"/>
          </p:nvPr>
        </p:nvSpPr>
        <p:spPr>
          <a:xfrm>
            <a:off x="7293817" y="1844676"/>
            <a:ext cx="4099607" cy="4171950"/>
          </a:xfrm>
        </p:spPr>
        <p:txBody>
          <a:bodyPr>
            <a:normAutofit/>
          </a:bodyPr>
          <a:lstStyle/>
          <a:p>
            <a:pPr>
              <a:lnSpc>
                <a:spcPct val="110000"/>
              </a:lnSpc>
              <a:buClr>
                <a:srgbClr val="D6D95A"/>
              </a:buClr>
            </a:pPr>
            <a:r>
              <a:rPr lang="nl-NL" sz="1500"/>
              <a:t>Neem naast je </a:t>
            </a:r>
            <a:r>
              <a:rPr lang="nl-NL" sz="1500" err="1"/>
              <a:t>mindmaps</a:t>
            </a:r>
            <a:r>
              <a:rPr lang="nl-NL" sz="1500"/>
              <a:t> een </a:t>
            </a:r>
            <a:r>
              <a:rPr lang="nl-NL" sz="1500" b="1"/>
              <a:t>voorwerp</a:t>
            </a:r>
            <a:r>
              <a:rPr lang="nl-NL" sz="1500"/>
              <a:t> bij dat past bij een van je boeken. Je keuze moet je kunnen uitleggen tijdens het mondeling. Ieder groepslid kiest daarvoor een ander boek. </a:t>
            </a:r>
          </a:p>
          <a:p>
            <a:pPr>
              <a:lnSpc>
                <a:spcPct val="110000"/>
              </a:lnSpc>
              <a:buClr>
                <a:srgbClr val="D6D95A"/>
              </a:buClr>
            </a:pPr>
            <a:r>
              <a:rPr lang="nl-NL" sz="1500"/>
              <a:t>Bijvoorbeeld bij het boek ‘Jas van belofte’ van Jan Siebelink: zie de voorwerpen hiernaast!</a:t>
            </a:r>
          </a:p>
          <a:p>
            <a:pPr>
              <a:lnSpc>
                <a:spcPct val="110000"/>
              </a:lnSpc>
              <a:buClr>
                <a:srgbClr val="D6D95A"/>
              </a:buClr>
            </a:pPr>
            <a:r>
              <a:rPr lang="nl-NL" sz="1500"/>
              <a:t>Waar zou dit boek over kunnen gaan? </a:t>
            </a:r>
          </a:p>
          <a:p>
            <a:pPr>
              <a:lnSpc>
                <a:spcPct val="110000"/>
              </a:lnSpc>
              <a:buClr>
                <a:srgbClr val="D6D95A"/>
              </a:buClr>
            </a:pPr>
            <a:r>
              <a:rPr lang="nl-NL" sz="1500">
                <a:solidFill>
                  <a:schemeClr val="accent5"/>
                </a:solidFill>
              </a:rPr>
              <a:t>Dit boek gaat over de Tweede Wereldoorlog, een van de hoofdpersonen is leraar Frans. </a:t>
            </a:r>
          </a:p>
          <a:p>
            <a:pPr marL="0" indent="0">
              <a:lnSpc>
                <a:spcPct val="110000"/>
              </a:lnSpc>
              <a:buClr>
                <a:srgbClr val="D6D95A"/>
              </a:buClr>
              <a:buNone/>
            </a:pPr>
            <a:endParaRPr lang="nl-NL" sz="1500"/>
          </a:p>
        </p:txBody>
      </p:sp>
    </p:spTree>
    <p:extLst>
      <p:ext uri="{BB962C8B-B14F-4D97-AF65-F5344CB8AC3E}">
        <p14:creationId xmlns:p14="http://schemas.microsoft.com/office/powerpoint/2010/main" val="33588819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EF8F5A-82FA-0240-A0EE-23480311F77F}"/>
              </a:ext>
            </a:extLst>
          </p:cNvPr>
          <p:cNvSpPr>
            <a:spLocks noGrp="1"/>
          </p:cNvSpPr>
          <p:nvPr>
            <p:ph type="title"/>
          </p:nvPr>
        </p:nvSpPr>
        <p:spPr/>
        <p:txBody>
          <a:bodyPr>
            <a:normAutofit/>
          </a:bodyPr>
          <a:lstStyle/>
          <a:p>
            <a:r>
              <a:rPr lang="nl-NL" sz="3600">
                <a:latin typeface="+mn-lt"/>
              </a:rPr>
              <a:t>Voorbereiding mondeling SE2</a:t>
            </a:r>
          </a:p>
        </p:txBody>
      </p:sp>
      <p:sp>
        <p:nvSpPr>
          <p:cNvPr id="3" name="Tijdelijke aanduiding voor inhoud 2">
            <a:extLst>
              <a:ext uri="{FF2B5EF4-FFF2-40B4-BE49-F238E27FC236}">
                <a16:creationId xmlns:a16="http://schemas.microsoft.com/office/drawing/2014/main" id="{DA129BBC-574E-924A-8AFA-970DED8A0FCC}"/>
              </a:ext>
            </a:extLst>
          </p:cNvPr>
          <p:cNvSpPr>
            <a:spLocks noGrp="1"/>
          </p:cNvSpPr>
          <p:nvPr>
            <p:ph idx="1"/>
          </p:nvPr>
        </p:nvSpPr>
        <p:spPr/>
        <p:txBody>
          <a:bodyPr/>
          <a:lstStyle/>
          <a:p>
            <a:r>
              <a:rPr lang="nl-NL" dirty="0"/>
              <a:t>Lever een </a:t>
            </a:r>
            <a:r>
              <a:rPr lang="nl-NL" b="1" dirty="0"/>
              <a:t>complete leeslijst </a:t>
            </a:r>
            <a:r>
              <a:rPr lang="nl-NL" dirty="0"/>
              <a:t>in: titel boek, schrijver, jaar uitgave + bijbehorende </a:t>
            </a:r>
            <a:r>
              <a:rPr lang="nl-NL" dirty="0" err="1"/>
              <a:t>mindmap</a:t>
            </a:r>
            <a:r>
              <a:rPr lang="nl-NL" dirty="0"/>
              <a:t> in orde</a:t>
            </a:r>
          </a:p>
          <a:p>
            <a:r>
              <a:rPr lang="nl-NL" dirty="0"/>
              <a:t>Laat aan je </a:t>
            </a:r>
            <a:r>
              <a:rPr lang="nl-NL" dirty="0" err="1"/>
              <a:t>vakcoach</a:t>
            </a:r>
            <a:r>
              <a:rPr lang="nl-NL" dirty="0"/>
              <a:t> weten met wie je samenwerkt (groepje)</a:t>
            </a:r>
          </a:p>
          <a:p>
            <a:r>
              <a:rPr lang="nl-NL" dirty="0"/>
              <a:t>Spreek een </a:t>
            </a:r>
            <a:r>
              <a:rPr lang="nl-NL" b="1" dirty="0"/>
              <a:t>datum</a:t>
            </a:r>
            <a:r>
              <a:rPr lang="nl-NL" dirty="0"/>
              <a:t> af! Je mag ruim voor de SE-week al je mondeling doen. </a:t>
            </a:r>
          </a:p>
          <a:p>
            <a:r>
              <a:rPr lang="nl-NL" dirty="0"/>
              <a:t>Vaak is er een tweede coach bij het gesprek. Als dat niet kan, wordt een geluidsopname gemaakt (zie reglement PTA-boek).</a:t>
            </a:r>
          </a:p>
          <a:p>
            <a:endParaRPr lang="nl-NL" dirty="0"/>
          </a:p>
          <a:p>
            <a:pPr marL="0" indent="0">
              <a:buNone/>
            </a:pPr>
            <a:endParaRPr lang="nl-NL" dirty="0"/>
          </a:p>
          <a:p>
            <a:endParaRPr lang="nl-NL" dirty="0"/>
          </a:p>
        </p:txBody>
      </p:sp>
    </p:spTree>
    <p:extLst>
      <p:ext uri="{BB962C8B-B14F-4D97-AF65-F5344CB8AC3E}">
        <p14:creationId xmlns:p14="http://schemas.microsoft.com/office/powerpoint/2010/main" val="3459179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F93225-8D75-884D-B224-4431D0543BC9}"/>
              </a:ext>
            </a:extLst>
          </p:cNvPr>
          <p:cNvSpPr>
            <a:spLocks noGrp="1"/>
          </p:cNvSpPr>
          <p:nvPr>
            <p:ph type="title"/>
          </p:nvPr>
        </p:nvSpPr>
        <p:spPr/>
        <p:txBody>
          <a:bodyPr/>
          <a:lstStyle/>
          <a:p>
            <a:r>
              <a:rPr lang="nl-NL"/>
              <a:t>Voorbereiding mondeling SE2</a:t>
            </a:r>
          </a:p>
        </p:txBody>
      </p:sp>
      <p:sp>
        <p:nvSpPr>
          <p:cNvPr id="3" name="Tijdelijke aanduiding voor inhoud 2">
            <a:extLst>
              <a:ext uri="{FF2B5EF4-FFF2-40B4-BE49-F238E27FC236}">
                <a16:creationId xmlns:a16="http://schemas.microsoft.com/office/drawing/2014/main" id="{0C6EB0AF-E217-6E47-9521-C85850A5D944}"/>
              </a:ext>
            </a:extLst>
          </p:cNvPr>
          <p:cNvSpPr>
            <a:spLocks noGrp="1"/>
          </p:cNvSpPr>
          <p:nvPr>
            <p:ph idx="1"/>
          </p:nvPr>
        </p:nvSpPr>
        <p:spPr/>
        <p:txBody>
          <a:bodyPr/>
          <a:lstStyle/>
          <a:p>
            <a:r>
              <a:rPr lang="nl-NL"/>
              <a:t>Bespreek van tevoren </a:t>
            </a:r>
            <a:r>
              <a:rPr lang="nl-NL" b="1"/>
              <a:t>overeenkomsten en verschillen</a:t>
            </a:r>
            <a:r>
              <a:rPr lang="nl-NL"/>
              <a:t> tussen jullie boeken. Heb je precies dezelfde boeken gelezen? Ga dan vooral in discussie over wat jullie vinden van het thema en de personages. Probeer je in te leven in wat jij zelf zou doen. </a:t>
            </a:r>
          </a:p>
          <a:p>
            <a:endParaRPr lang="nl-NL"/>
          </a:p>
        </p:txBody>
      </p:sp>
    </p:spTree>
    <p:extLst>
      <p:ext uri="{BB962C8B-B14F-4D97-AF65-F5344CB8AC3E}">
        <p14:creationId xmlns:p14="http://schemas.microsoft.com/office/powerpoint/2010/main" val="657284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311B50-4729-3D4A-9A1A-2BD8BF77BA44}"/>
              </a:ext>
            </a:extLst>
          </p:cNvPr>
          <p:cNvSpPr>
            <a:spLocks noGrp="1"/>
          </p:cNvSpPr>
          <p:nvPr>
            <p:ph type="title"/>
          </p:nvPr>
        </p:nvSpPr>
        <p:spPr/>
        <p:txBody>
          <a:bodyPr>
            <a:normAutofit/>
          </a:bodyPr>
          <a:lstStyle/>
          <a:p>
            <a:r>
              <a:rPr lang="nl-NL" sz="3600">
                <a:latin typeface="+mn-lt"/>
              </a:rPr>
              <a:t>Voorbereiding mondeling SE2</a:t>
            </a:r>
          </a:p>
        </p:txBody>
      </p:sp>
      <p:sp>
        <p:nvSpPr>
          <p:cNvPr id="3" name="Tijdelijke aanduiding voor inhoud 2">
            <a:extLst>
              <a:ext uri="{FF2B5EF4-FFF2-40B4-BE49-F238E27FC236}">
                <a16:creationId xmlns:a16="http://schemas.microsoft.com/office/drawing/2014/main" id="{73696A49-0DEE-C047-BDD0-C0817DB6479F}"/>
              </a:ext>
            </a:extLst>
          </p:cNvPr>
          <p:cNvSpPr>
            <a:spLocks noGrp="1"/>
          </p:cNvSpPr>
          <p:nvPr>
            <p:ph idx="1"/>
          </p:nvPr>
        </p:nvSpPr>
        <p:spPr/>
        <p:txBody>
          <a:bodyPr/>
          <a:lstStyle/>
          <a:p>
            <a:r>
              <a:rPr lang="nl-NL"/>
              <a:t>Verzin </a:t>
            </a:r>
            <a:r>
              <a:rPr lang="nl-NL" b="1"/>
              <a:t>stellingen</a:t>
            </a:r>
            <a:r>
              <a:rPr lang="nl-NL"/>
              <a:t> bij het thema en jouw boek. Dat maakt het makkelijker om het gesprek over je boeken aan te gaan. Je coach gaat zeker naar deze stellingen vragen. </a:t>
            </a:r>
          </a:p>
          <a:p>
            <a:endParaRPr lang="nl-NL"/>
          </a:p>
          <a:p>
            <a:r>
              <a:rPr lang="nl-NL"/>
              <a:t>Bijvoorbeeld bij het boek ‘</a:t>
            </a:r>
            <a:r>
              <a:rPr lang="nl-NL" i="1"/>
              <a:t>Het gym</a:t>
            </a:r>
            <a:r>
              <a:rPr lang="nl-NL"/>
              <a:t>’ van Karin </a:t>
            </a:r>
            <a:r>
              <a:rPr lang="nl-NL" err="1"/>
              <a:t>Amatmoekrim</a:t>
            </a:r>
            <a:r>
              <a:rPr lang="nl-NL"/>
              <a:t>: </a:t>
            </a:r>
          </a:p>
          <a:p>
            <a:r>
              <a:rPr lang="nl-NL">
                <a:solidFill>
                  <a:schemeClr val="accent5"/>
                </a:solidFill>
              </a:rPr>
              <a:t>Mijn stelling is:</a:t>
            </a:r>
            <a:r>
              <a:rPr lang="nl-NL"/>
              <a:t> </a:t>
            </a:r>
            <a:r>
              <a:rPr lang="nl-NL">
                <a:solidFill>
                  <a:schemeClr val="accent5"/>
                </a:solidFill>
              </a:rPr>
              <a:t>‘We moeten ons meer verdiepen in andere mensen, zodat iedereen er bij hoort op school.’ </a:t>
            </a:r>
          </a:p>
        </p:txBody>
      </p:sp>
    </p:spTree>
    <p:extLst>
      <p:ext uri="{BB962C8B-B14F-4D97-AF65-F5344CB8AC3E}">
        <p14:creationId xmlns:p14="http://schemas.microsoft.com/office/powerpoint/2010/main" val="39376113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9EA06921-3C0C-4126-AF75-9499D48390C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0" name="Freeform 5">
              <a:extLst>
                <a:ext uri="{FF2B5EF4-FFF2-40B4-BE49-F238E27FC236}">
                  <a16:creationId xmlns:a16="http://schemas.microsoft.com/office/drawing/2014/main" id="{B8087084-CC7C-4D37-B821-F12CD3D29F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1" name="Freeform 6">
              <a:extLst>
                <a:ext uri="{FF2B5EF4-FFF2-40B4-BE49-F238E27FC236}">
                  <a16:creationId xmlns:a16="http://schemas.microsoft.com/office/drawing/2014/main" id="{A27EF3C6-8AF8-41C0-B4DF-664F240872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7">
              <a:extLst>
                <a:ext uri="{FF2B5EF4-FFF2-40B4-BE49-F238E27FC236}">
                  <a16:creationId xmlns:a16="http://schemas.microsoft.com/office/drawing/2014/main" id="{46AD5CB4-13ED-4F2B-BA75-CA731F668A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8">
              <a:extLst>
                <a:ext uri="{FF2B5EF4-FFF2-40B4-BE49-F238E27FC236}">
                  <a16:creationId xmlns:a16="http://schemas.microsoft.com/office/drawing/2014/main" id="{6C2FD3B8-D702-4F83-BA99-D239212113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4" name="Freeform 9">
              <a:extLst>
                <a:ext uri="{FF2B5EF4-FFF2-40B4-BE49-F238E27FC236}">
                  <a16:creationId xmlns:a16="http://schemas.microsoft.com/office/drawing/2014/main" id="{1AF0D977-DBC6-44B7-93FB-3F76406CF0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10">
              <a:extLst>
                <a:ext uri="{FF2B5EF4-FFF2-40B4-BE49-F238E27FC236}">
                  <a16:creationId xmlns:a16="http://schemas.microsoft.com/office/drawing/2014/main" id="{B3ED27DF-D17E-4922-8394-821ED92539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11">
              <a:extLst>
                <a:ext uri="{FF2B5EF4-FFF2-40B4-BE49-F238E27FC236}">
                  <a16:creationId xmlns:a16="http://schemas.microsoft.com/office/drawing/2014/main" id="{800084EB-3C31-445C-8B2E-F43BA7ED36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2">
              <a:extLst>
                <a:ext uri="{FF2B5EF4-FFF2-40B4-BE49-F238E27FC236}">
                  <a16:creationId xmlns:a16="http://schemas.microsoft.com/office/drawing/2014/main" id="{5EE7F4D6-BE2E-41A9-A417-BA1AE4583D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3">
              <a:extLst>
                <a:ext uri="{FF2B5EF4-FFF2-40B4-BE49-F238E27FC236}">
                  <a16:creationId xmlns:a16="http://schemas.microsoft.com/office/drawing/2014/main" id="{8805A789-4E10-46CF-A22B-8841C1CDFA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4">
              <a:extLst>
                <a:ext uri="{FF2B5EF4-FFF2-40B4-BE49-F238E27FC236}">
                  <a16:creationId xmlns:a16="http://schemas.microsoft.com/office/drawing/2014/main" id="{9BD0D630-7987-48B7-A636-0ED234E22E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5">
              <a:extLst>
                <a:ext uri="{FF2B5EF4-FFF2-40B4-BE49-F238E27FC236}">
                  <a16:creationId xmlns:a16="http://schemas.microsoft.com/office/drawing/2014/main" id="{F4E7D46D-851A-4DA9-B24D-19DAE1FCF2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6">
              <a:extLst>
                <a:ext uri="{FF2B5EF4-FFF2-40B4-BE49-F238E27FC236}">
                  <a16:creationId xmlns:a16="http://schemas.microsoft.com/office/drawing/2014/main" id="{BA38A754-A53E-469C-B89B-6C7FF96079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7">
              <a:extLst>
                <a:ext uri="{FF2B5EF4-FFF2-40B4-BE49-F238E27FC236}">
                  <a16:creationId xmlns:a16="http://schemas.microsoft.com/office/drawing/2014/main" id="{CAC17457-E557-440A-B5E0-40DFEEC899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8">
              <a:extLst>
                <a:ext uri="{FF2B5EF4-FFF2-40B4-BE49-F238E27FC236}">
                  <a16:creationId xmlns:a16="http://schemas.microsoft.com/office/drawing/2014/main" id="{4D697814-F310-40D2-8E79-93C1881074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9">
              <a:extLst>
                <a:ext uri="{FF2B5EF4-FFF2-40B4-BE49-F238E27FC236}">
                  <a16:creationId xmlns:a16="http://schemas.microsoft.com/office/drawing/2014/main" id="{0CA691A3-EEBB-46A7-A973-B1E2DD112C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20">
              <a:extLst>
                <a:ext uri="{FF2B5EF4-FFF2-40B4-BE49-F238E27FC236}">
                  <a16:creationId xmlns:a16="http://schemas.microsoft.com/office/drawing/2014/main" id="{B7361B78-110B-4437-8058-4E05A42343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6" name="Freeform 21">
              <a:extLst>
                <a:ext uri="{FF2B5EF4-FFF2-40B4-BE49-F238E27FC236}">
                  <a16:creationId xmlns:a16="http://schemas.microsoft.com/office/drawing/2014/main" id="{97B9FFE1-BC8C-4C55-AE5D-8FDD780018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7" name="Freeform 22">
              <a:extLst>
                <a:ext uri="{FF2B5EF4-FFF2-40B4-BE49-F238E27FC236}">
                  <a16:creationId xmlns:a16="http://schemas.microsoft.com/office/drawing/2014/main" id="{6F87417E-9520-42E0-84D2-0C0225481A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23">
              <a:extLst>
                <a:ext uri="{FF2B5EF4-FFF2-40B4-BE49-F238E27FC236}">
                  <a16:creationId xmlns:a16="http://schemas.microsoft.com/office/drawing/2014/main" id="{1235F6B6-5324-426D-84BE-EF96FD4303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4">
              <a:extLst>
                <a:ext uri="{FF2B5EF4-FFF2-40B4-BE49-F238E27FC236}">
                  <a16:creationId xmlns:a16="http://schemas.microsoft.com/office/drawing/2014/main" id="{093C61D3-C80D-4599-8280-763868B242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5">
              <a:extLst>
                <a:ext uri="{FF2B5EF4-FFF2-40B4-BE49-F238E27FC236}">
                  <a16:creationId xmlns:a16="http://schemas.microsoft.com/office/drawing/2014/main" id="{D6D942F2-89B9-4755-89D9-4365831760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32" name="Rectangle 31">
            <a:extLst>
              <a:ext uri="{FF2B5EF4-FFF2-40B4-BE49-F238E27FC236}">
                <a16:creationId xmlns:a16="http://schemas.microsoft.com/office/drawing/2014/main" id="{C40B6375-7479-45C4-8B99-EA1CF75F3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chemeClr val="bg1">
                <a:lumMod val="65000"/>
              </a:schemeClr>
            </a:solidFill>
          </a:ln>
          <a:effectLst>
            <a:outerShdw blurRad="762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Tijdelijke aanduiding voor inhoud 3"/>
          <p:cNvPicPr>
            <a:picLocks noGrp="1" noChangeAspect="1"/>
          </p:cNvPicPr>
          <p:nvPr>
            <p:ph idx="1"/>
          </p:nvPr>
        </p:nvPicPr>
        <p:blipFill>
          <a:blip r:embed="rId2"/>
          <a:stretch>
            <a:fillRect/>
          </a:stretch>
        </p:blipFill>
        <p:spPr>
          <a:xfrm>
            <a:off x="2162676" y="643467"/>
            <a:ext cx="7866647" cy="5571066"/>
          </a:xfrm>
          <a:prstGeom prst="rect">
            <a:avLst/>
          </a:prstGeom>
        </p:spPr>
      </p:pic>
    </p:spTree>
    <p:extLst>
      <p:ext uri="{BB962C8B-B14F-4D97-AF65-F5344CB8AC3E}">
        <p14:creationId xmlns:p14="http://schemas.microsoft.com/office/powerpoint/2010/main" val="1684308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5627FE-0AC5-4349-AC08-45A58BEC9B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F87AAF7B-2090-475D-9C3E-FDC03DD87A8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1" name="Freeform 5">
              <a:extLst>
                <a:ext uri="{FF2B5EF4-FFF2-40B4-BE49-F238E27FC236}">
                  <a16:creationId xmlns:a16="http://schemas.microsoft.com/office/drawing/2014/main" id="{F2DCEC33-4B31-44BC-99CB-9E4845DC4C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 name="Freeform 6">
              <a:extLst>
                <a:ext uri="{FF2B5EF4-FFF2-40B4-BE49-F238E27FC236}">
                  <a16:creationId xmlns:a16="http://schemas.microsoft.com/office/drawing/2014/main" id="{204E0A10-D288-4B22-87A1-737B0A37D1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7">
              <a:extLst>
                <a:ext uri="{FF2B5EF4-FFF2-40B4-BE49-F238E27FC236}">
                  <a16:creationId xmlns:a16="http://schemas.microsoft.com/office/drawing/2014/main" id="{9A3E042E-4911-425A-84BB-04BF90D07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8">
              <a:extLst>
                <a:ext uri="{FF2B5EF4-FFF2-40B4-BE49-F238E27FC236}">
                  <a16:creationId xmlns:a16="http://schemas.microsoft.com/office/drawing/2014/main" id="{3A49226D-3129-4C5A-9641-3D03BEEA79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9">
              <a:extLst>
                <a:ext uri="{FF2B5EF4-FFF2-40B4-BE49-F238E27FC236}">
                  <a16:creationId xmlns:a16="http://schemas.microsoft.com/office/drawing/2014/main" id="{9CC3C315-B515-4DD8-AC22-9D8417B37F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10">
              <a:extLst>
                <a:ext uri="{FF2B5EF4-FFF2-40B4-BE49-F238E27FC236}">
                  <a16:creationId xmlns:a16="http://schemas.microsoft.com/office/drawing/2014/main" id="{1A961828-F78F-4D56-A98E-037806C637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7" name="Freeform 11">
              <a:extLst>
                <a:ext uri="{FF2B5EF4-FFF2-40B4-BE49-F238E27FC236}">
                  <a16:creationId xmlns:a16="http://schemas.microsoft.com/office/drawing/2014/main" id="{739D4F9D-3728-42C1-8302-452D51321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2">
              <a:extLst>
                <a:ext uri="{FF2B5EF4-FFF2-40B4-BE49-F238E27FC236}">
                  <a16:creationId xmlns:a16="http://schemas.microsoft.com/office/drawing/2014/main" id="{B4D9647E-354D-4CA8-B4A7-39172E5EAC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3">
              <a:extLst>
                <a:ext uri="{FF2B5EF4-FFF2-40B4-BE49-F238E27FC236}">
                  <a16:creationId xmlns:a16="http://schemas.microsoft.com/office/drawing/2014/main" id="{A3EC74E0-5222-4ACC-BCEC-1AA189D3BC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4">
              <a:extLst>
                <a:ext uri="{FF2B5EF4-FFF2-40B4-BE49-F238E27FC236}">
                  <a16:creationId xmlns:a16="http://schemas.microsoft.com/office/drawing/2014/main" id="{C0AE72B4-084D-42E6-ABED-5FD4650D4B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5">
              <a:extLst>
                <a:ext uri="{FF2B5EF4-FFF2-40B4-BE49-F238E27FC236}">
                  <a16:creationId xmlns:a16="http://schemas.microsoft.com/office/drawing/2014/main" id="{C9D1F5DD-8D50-4098-8D2B-10E2847527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6">
              <a:extLst>
                <a:ext uri="{FF2B5EF4-FFF2-40B4-BE49-F238E27FC236}">
                  <a16:creationId xmlns:a16="http://schemas.microsoft.com/office/drawing/2014/main" id="{D48F3941-C3C7-4589-AA46-067F6BB2D0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7">
              <a:extLst>
                <a:ext uri="{FF2B5EF4-FFF2-40B4-BE49-F238E27FC236}">
                  <a16:creationId xmlns:a16="http://schemas.microsoft.com/office/drawing/2014/main" id="{C16BBE9A-4BE3-4401-82C5-8041DB14E5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8">
              <a:extLst>
                <a:ext uri="{FF2B5EF4-FFF2-40B4-BE49-F238E27FC236}">
                  <a16:creationId xmlns:a16="http://schemas.microsoft.com/office/drawing/2014/main" id="{06180330-CCD3-4D14-A652-D60C28252D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9">
              <a:extLst>
                <a:ext uri="{FF2B5EF4-FFF2-40B4-BE49-F238E27FC236}">
                  <a16:creationId xmlns:a16="http://schemas.microsoft.com/office/drawing/2014/main" id="{616C90F6-4133-43A5-B47C-7750FE2819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0">
              <a:extLst>
                <a:ext uri="{FF2B5EF4-FFF2-40B4-BE49-F238E27FC236}">
                  <a16:creationId xmlns:a16="http://schemas.microsoft.com/office/drawing/2014/main" id="{D7C03F90-E828-4414-8A53-92069FFB68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7" name="Freeform 21">
              <a:extLst>
                <a:ext uri="{FF2B5EF4-FFF2-40B4-BE49-F238E27FC236}">
                  <a16:creationId xmlns:a16="http://schemas.microsoft.com/office/drawing/2014/main" id="{6ADDE443-75AA-4F32-A2EE-272C4347CE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bg1">
                  <a:alpha val="35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8" name="Freeform 22">
              <a:extLst>
                <a:ext uri="{FF2B5EF4-FFF2-40B4-BE49-F238E27FC236}">
                  <a16:creationId xmlns:a16="http://schemas.microsoft.com/office/drawing/2014/main" id="{ACD281C1-1D59-453F-A33A-D83E39EB06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3">
              <a:extLst>
                <a:ext uri="{FF2B5EF4-FFF2-40B4-BE49-F238E27FC236}">
                  <a16:creationId xmlns:a16="http://schemas.microsoft.com/office/drawing/2014/main" id="{60217FAC-29FE-4D6B-9BB4-FF41AA7565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4">
              <a:extLst>
                <a:ext uri="{FF2B5EF4-FFF2-40B4-BE49-F238E27FC236}">
                  <a16:creationId xmlns:a16="http://schemas.microsoft.com/office/drawing/2014/main" id="{0D3CC33A-6E36-4A72-9965-8E20FB05D1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1" name="Freeform 25">
              <a:extLst>
                <a:ext uri="{FF2B5EF4-FFF2-40B4-BE49-F238E27FC236}">
                  <a16:creationId xmlns:a16="http://schemas.microsoft.com/office/drawing/2014/main" id="{F128F04E-05CD-4035-A32B-6E9ABAB931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33" name="Rectangle 32">
            <a:extLst>
              <a:ext uri="{FF2B5EF4-FFF2-40B4-BE49-F238E27FC236}">
                <a16:creationId xmlns:a16="http://schemas.microsoft.com/office/drawing/2014/main" id="{BC2574CF-1D35-4994-87BD-5A3378E1AB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7883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a:xfrm>
            <a:off x="261938" y="960120"/>
            <a:ext cx="4535487" cy="4171278"/>
          </a:xfrm>
        </p:spPr>
        <p:txBody>
          <a:bodyPr>
            <a:normAutofit/>
          </a:bodyPr>
          <a:lstStyle/>
          <a:p>
            <a:pPr algn="r"/>
            <a:r>
              <a:rPr lang="nl-NL" sz="4400">
                <a:solidFill>
                  <a:schemeClr val="tx1"/>
                </a:solidFill>
                <a:latin typeface="Arial" panose="020B0604020202020204" pitchFamily="34" charset="0"/>
                <a:cs typeface="Arial" panose="020B0604020202020204" pitchFamily="34" charset="0"/>
              </a:rPr>
              <a:t>literaire </a:t>
            </a:r>
            <a:r>
              <a:rPr lang="nl-NL" sz="4400" err="1">
                <a:solidFill>
                  <a:schemeClr val="tx1"/>
                </a:solidFill>
                <a:latin typeface="Arial" panose="020B0604020202020204" pitchFamily="34" charset="0"/>
                <a:cs typeface="Arial" panose="020B0604020202020204" pitchFamily="34" charset="0"/>
              </a:rPr>
              <a:t>mindmap</a:t>
            </a:r>
            <a:r>
              <a:rPr lang="nl-NL" sz="4400">
                <a:solidFill>
                  <a:schemeClr val="tx1"/>
                </a:solidFill>
                <a:latin typeface="Arial" panose="020B0604020202020204" pitchFamily="34" charset="0"/>
                <a:cs typeface="Arial" panose="020B0604020202020204" pitchFamily="34" charset="0"/>
              </a:rPr>
              <a:t>:</a:t>
            </a:r>
            <a:br>
              <a:rPr lang="nl-NL" sz="4400">
                <a:solidFill>
                  <a:schemeClr val="tx1"/>
                </a:solidFill>
                <a:latin typeface="Arial" panose="020B0604020202020204" pitchFamily="34" charset="0"/>
                <a:cs typeface="Arial" panose="020B0604020202020204" pitchFamily="34" charset="0"/>
              </a:rPr>
            </a:br>
            <a:br>
              <a:rPr lang="nl-NL" sz="4400">
                <a:solidFill>
                  <a:schemeClr val="tx1"/>
                </a:solidFill>
                <a:latin typeface="Arial" panose="020B0604020202020204" pitchFamily="34" charset="0"/>
                <a:cs typeface="Arial" panose="020B0604020202020204" pitchFamily="34" charset="0"/>
              </a:rPr>
            </a:br>
            <a:r>
              <a:rPr lang="nl-NL" sz="4400">
                <a:solidFill>
                  <a:schemeClr val="tx1"/>
                </a:solidFill>
                <a:latin typeface="Arial" panose="020B0604020202020204" pitchFamily="34" charset="0"/>
                <a:cs typeface="Arial" panose="020B0604020202020204" pitchFamily="34" charset="0"/>
              </a:rPr>
              <a:t> handelingsdeel bij SE2</a:t>
            </a:r>
          </a:p>
        </p:txBody>
      </p:sp>
      <p:cxnSp>
        <p:nvCxnSpPr>
          <p:cNvPr id="35" name="Straight Connector 34">
            <a:extLst>
              <a:ext uri="{FF2B5EF4-FFF2-40B4-BE49-F238E27FC236}">
                <a16:creationId xmlns:a16="http://schemas.microsoft.com/office/drawing/2014/main" id="{68B6AB33-DFE6-4FE4-94FE-C9E25424AD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52263" y="1200150"/>
            <a:ext cx="0" cy="3543972"/>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 name="Tijdelijke aanduiding voor inhoud 2"/>
          <p:cNvSpPr>
            <a:spLocks noGrp="1"/>
          </p:cNvSpPr>
          <p:nvPr>
            <p:ph idx="1"/>
          </p:nvPr>
        </p:nvSpPr>
        <p:spPr>
          <a:xfrm>
            <a:off x="4983164" y="960120"/>
            <a:ext cx="5511800" cy="4171278"/>
          </a:xfrm>
        </p:spPr>
        <p:txBody>
          <a:bodyPr>
            <a:normAutofit/>
          </a:bodyPr>
          <a:lstStyle/>
          <a:p>
            <a:pPr>
              <a:lnSpc>
                <a:spcPct val="110000"/>
              </a:lnSpc>
            </a:pPr>
            <a:r>
              <a:rPr lang="nl-NL" sz="1500">
                <a:latin typeface="Arial" panose="020B0604020202020204" pitchFamily="34" charset="0"/>
                <a:cs typeface="Arial" panose="020B0604020202020204" pitchFamily="34" charset="0"/>
              </a:rPr>
              <a:t>Waarom de </a:t>
            </a:r>
            <a:r>
              <a:rPr lang="nl-NL" sz="1500" err="1">
                <a:latin typeface="Arial" panose="020B0604020202020204" pitchFamily="34" charset="0"/>
                <a:cs typeface="Arial" panose="020B0604020202020204" pitchFamily="34" charset="0"/>
              </a:rPr>
              <a:t>mindmap</a:t>
            </a:r>
            <a:r>
              <a:rPr lang="nl-NL" sz="1500">
                <a:latin typeface="Arial" panose="020B0604020202020204" pitchFamily="34" charset="0"/>
                <a:cs typeface="Arial" panose="020B0604020202020204" pitchFamily="34" charset="0"/>
              </a:rPr>
              <a:t>? Je praat dan makkelijker over je boek. </a:t>
            </a:r>
          </a:p>
          <a:p>
            <a:pPr>
              <a:lnSpc>
                <a:spcPct val="110000"/>
              </a:lnSpc>
            </a:pPr>
            <a:r>
              <a:rPr lang="nl-NL" sz="1500">
                <a:latin typeface="Arial" panose="020B0604020202020204" pitchFamily="34" charset="0"/>
                <a:cs typeface="Arial" panose="020B0604020202020204" pitchFamily="34" charset="0"/>
              </a:rPr>
              <a:t>Bestaat voornamelijk uit steekwoorden en plaatjes</a:t>
            </a:r>
          </a:p>
          <a:p>
            <a:pPr>
              <a:lnSpc>
                <a:spcPct val="110000"/>
              </a:lnSpc>
            </a:pPr>
            <a:r>
              <a:rPr lang="nl-NL" sz="1500">
                <a:latin typeface="Arial" panose="020B0604020202020204" pitchFamily="34" charset="0"/>
                <a:cs typeface="Arial" panose="020B0604020202020204" pitchFamily="34" charset="0"/>
              </a:rPr>
              <a:t>Doel: over je boek praten en analyseren</a:t>
            </a:r>
          </a:p>
          <a:p>
            <a:pPr lvl="1">
              <a:lnSpc>
                <a:spcPct val="110000"/>
              </a:lnSpc>
              <a:buFont typeface="Wingdings" panose="05000000000000000000" pitchFamily="2" charset="2"/>
              <a:buChar char="Ø"/>
            </a:pPr>
            <a:r>
              <a:rPr lang="nl-NL" sz="1500">
                <a:latin typeface="Arial" panose="020B0604020202020204" pitchFamily="34" charset="0"/>
                <a:cs typeface="Arial" panose="020B0604020202020204" pitchFamily="34" charset="0"/>
              </a:rPr>
              <a:t>Ontdekken van verbanden</a:t>
            </a:r>
          </a:p>
          <a:p>
            <a:pPr lvl="1">
              <a:lnSpc>
                <a:spcPct val="110000"/>
              </a:lnSpc>
              <a:buFont typeface="Wingdings" panose="05000000000000000000" pitchFamily="2" charset="2"/>
              <a:buChar char="Ø"/>
            </a:pPr>
            <a:r>
              <a:rPr lang="nl-NL" sz="1500">
                <a:latin typeface="Arial" panose="020B0604020202020204" pitchFamily="34" charset="0"/>
                <a:cs typeface="Arial" panose="020B0604020202020204" pitchFamily="34" charset="0"/>
              </a:rPr>
              <a:t>Leren van elkaars visie (bij zelfde boek als groepsgenoot!)</a:t>
            </a:r>
          </a:p>
          <a:p>
            <a:pPr>
              <a:lnSpc>
                <a:spcPct val="110000"/>
              </a:lnSpc>
            </a:pPr>
            <a:r>
              <a:rPr lang="nl-NL" sz="1500" b="1">
                <a:latin typeface="Arial" panose="020B0604020202020204" pitchFamily="34" charset="0"/>
                <a:cs typeface="Arial" panose="020B0604020202020204" pitchFamily="34" charset="0"/>
              </a:rPr>
              <a:t>Lever je </a:t>
            </a:r>
            <a:r>
              <a:rPr lang="nl-NL" sz="1500" b="1" err="1">
                <a:latin typeface="Arial" panose="020B0604020202020204" pitchFamily="34" charset="0"/>
                <a:cs typeface="Arial" panose="020B0604020202020204" pitchFamily="34" charset="0"/>
              </a:rPr>
              <a:t>mindmaps</a:t>
            </a:r>
            <a:r>
              <a:rPr lang="nl-NL" sz="1500" b="1">
                <a:latin typeface="Arial" panose="020B0604020202020204" pitchFamily="34" charset="0"/>
                <a:cs typeface="Arial" panose="020B0604020202020204" pitchFamily="34" charset="0"/>
              </a:rPr>
              <a:t> in </a:t>
            </a:r>
            <a:r>
              <a:rPr lang="nl-NL" sz="1500" b="1" err="1">
                <a:latin typeface="Arial" panose="020B0604020202020204" pitchFamily="34" charset="0"/>
                <a:cs typeface="Arial" panose="020B0604020202020204" pitchFamily="34" charset="0"/>
              </a:rPr>
              <a:t>Egodact</a:t>
            </a:r>
            <a:r>
              <a:rPr lang="nl-NL" sz="1500" b="1">
                <a:latin typeface="Arial" panose="020B0604020202020204" pitchFamily="34" charset="0"/>
                <a:cs typeface="Arial" panose="020B0604020202020204" pitchFamily="34" charset="0"/>
              </a:rPr>
              <a:t> in!</a:t>
            </a:r>
            <a:r>
              <a:rPr lang="nl-NL" sz="1500">
                <a:latin typeface="Arial" panose="020B0604020202020204" pitchFamily="34" charset="0"/>
                <a:cs typeface="Arial" panose="020B0604020202020204" pitchFamily="34" charset="0"/>
              </a:rPr>
              <a:t> Maak er dus foto’s van.</a:t>
            </a:r>
          </a:p>
          <a:p>
            <a:pPr>
              <a:lnSpc>
                <a:spcPct val="110000"/>
              </a:lnSpc>
            </a:pPr>
            <a:r>
              <a:rPr lang="nl-NL" sz="1500">
                <a:latin typeface="Arial" panose="020B0604020202020204" pitchFamily="34" charset="0"/>
                <a:cs typeface="Arial" panose="020B0604020202020204" pitchFamily="34" charset="0"/>
              </a:rPr>
              <a:t>Je </a:t>
            </a:r>
            <a:r>
              <a:rPr lang="nl-NL" sz="1500" b="1">
                <a:latin typeface="Arial" panose="020B0604020202020204" pitchFamily="34" charset="0"/>
                <a:cs typeface="Arial" panose="020B0604020202020204" pitchFamily="34" charset="0"/>
              </a:rPr>
              <a:t>6 </a:t>
            </a:r>
            <a:r>
              <a:rPr lang="nl-NL" sz="1500" b="1" err="1">
                <a:latin typeface="Arial" panose="020B0604020202020204" pitchFamily="34" charset="0"/>
                <a:cs typeface="Arial" panose="020B0604020202020204" pitchFamily="34" charset="0"/>
              </a:rPr>
              <a:t>mindmaps</a:t>
            </a:r>
            <a:r>
              <a:rPr lang="nl-NL" sz="1500" b="1">
                <a:latin typeface="Arial" panose="020B0604020202020204" pitchFamily="34" charset="0"/>
                <a:cs typeface="Arial" panose="020B0604020202020204" pitchFamily="34" charset="0"/>
              </a:rPr>
              <a:t> bij je 6 gelezen boeken </a:t>
            </a:r>
            <a:r>
              <a:rPr lang="nl-NL" sz="1500">
                <a:latin typeface="Arial" panose="020B0604020202020204" pitchFamily="34" charset="0"/>
                <a:cs typeface="Arial" panose="020B0604020202020204" pitchFamily="34" charset="0"/>
              </a:rPr>
              <a:t>vormen een </a:t>
            </a:r>
            <a:r>
              <a:rPr lang="nl-NL" sz="1500" i="1">
                <a:latin typeface="Arial" panose="020B0604020202020204" pitchFamily="34" charset="0"/>
                <a:cs typeface="Arial" panose="020B0604020202020204" pitchFamily="34" charset="0"/>
              </a:rPr>
              <a:t>handelingsdeel</a:t>
            </a:r>
            <a:r>
              <a:rPr lang="nl-NL" sz="1500">
                <a:latin typeface="Arial" panose="020B0604020202020204" pitchFamily="34" charset="0"/>
                <a:cs typeface="Arial" panose="020B0604020202020204" pitchFamily="34" charset="0"/>
              </a:rPr>
              <a:t>: ze moeten dus in orde zijn. </a:t>
            </a:r>
          </a:p>
          <a:p>
            <a:pPr>
              <a:lnSpc>
                <a:spcPct val="110000"/>
              </a:lnSpc>
            </a:pPr>
            <a:r>
              <a:rPr lang="nl-NL" sz="1500" b="1">
                <a:latin typeface="Arial" panose="020B0604020202020204" pitchFamily="34" charset="0"/>
                <a:cs typeface="Arial" panose="020B0604020202020204" pitchFamily="34" charset="0"/>
              </a:rPr>
              <a:t>Neem de </a:t>
            </a:r>
            <a:r>
              <a:rPr lang="nl-NL" sz="1500" b="1" err="1">
                <a:latin typeface="Arial" panose="020B0604020202020204" pitchFamily="34" charset="0"/>
                <a:cs typeface="Arial" panose="020B0604020202020204" pitchFamily="34" charset="0"/>
              </a:rPr>
              <a:t>mindmaps</a:t>
            </a:r>
            <a:r>
              <a:rPr lang="nl-NL" sz="1500" b="1">
                <a:latin typeface="Arial" panose="020B0604020202020204" pitchFamily="34" charset="0"/>
                <a:cs typeface="Arial" panose="020B0604020202020204" pitchFamily="34" charset="0"/>
              </a:rPr>
              <a:t> mee naar je mondeling!</a:t>
            </a:r>
          </a:p>
          <a:p>
            <a:pPr marL="514350" indent="-514350">
              <a:lnSpc>
                <a:spcPct val="110000"/>
              </a:lnSpc>
              <a:buFont typeface="+mj-lt"/>
              <a:buAutoNum type="arabicPeriod"/>
            </a:pPr>
            <a:endParaRPr lang="nl-NL" sz="15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6682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3C5918A-1DC5-4CF3-AA27-00AA3088AA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B786683A-6FD6-4BF7-B3B0-DC39767739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274788" y="-15796"/>
            <a:ext cx="7911916" cy="6889592"/>
          </a:xfrm>
          <a:custGeom>
            <a:avLst/>
            <a:gdLst>
              <a:gd name="connsiteX0" fmla="*/ 1144064 w 7911916"/>
              <a:gd name="connsiteY0" fmla="*/ 0 h 6889592"/>
              <a:gd name="connsiteX1" fmla="*/ 7911916 w 7911916"/>
              <a:gd name="connsiteY1" fmla="*/ 0 h 6889592"/>
              <a:gd name="connsiteX2" fmla="*/ 7911916 w 7911916"/>
              <a:gd name="connsiteY2" fmla="*/ 6889592 h 6889592"/>
              <a:gd name="connsiteX3" fmla="*/ 1282780 w 7911916"/>
              <a:gd name="connsiteY3" fmla="*/ 6889592 h 6889592"/>
              <a:gd name="connsiteX4" fmla="*/ 1021588 w 7911916"/>
              <a:gd name="connsiteY4" fmla="*/ 6461391 h 6889592"/>
              <a:gd name="connsiteX5" fmla="*/ 841264 w 7911916"/>
              <a:gd name="connsiteY5" fmla="*/ 370936 h 6889592"/>
              <a:gd name="connsiteX6" fmla="*/ 1119707 w 7911916"/>
              <a:gd name="connsiteY6" fmla="*/ 26053 h 6889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11916" h="6889592">
                <a:moveTo>
                  <a:pt x="1144064" y="0"/>
                </a:moveTo>
                <a:lnTo>
                  <a:pt x="7911916" y="0"/>
                </a:lnTo>
                <a:lnTo>
                  <a:pt x="7911916" y="6889592"/>
                </a:lnTo>
                <a:lnTo>
                  <a:pt x="1282780" y="6889592"/>
                </a:lnTo>
                <a:lnTo>
                  <a:pt x="1021588" y="6461391"/>
                </a:lnTo>
                <a:cubicBezTo>
                  <a:pt x="-73086" y="4533675"/>
                  <a:pt x="-509682" y="2192905"/>
                  <a:pt x="841264" y="370936"/>
                </a:cubicBezTo>
                <a:cubicBezTo>
                  <a:pt x="928899" y="253509"/>
                  <a:pt x="1021859" y="138477"/>
                  <a:pt x="1119707" y="26053"/>
                </a:cubicBezTo>
                <a:close/>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Shape 11">
            <a:extLst>
              <a:ext uri="{FF2B5EF4-FFF2-40B4-BE49-F238E27FC236}">
                <a16:creationId xmlns:a16="http://schemas.microsoft.com/office/drawing/2014/main" id="{05169E50-59FB-4AEE-B61D-44A882A4CD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249750" y="-6726"/>
            <a:ext cx="5931659" cy="6871452"/>
          </a:xfrm>
          <a:custGeom>
            <a:avLst/>
            <a:gdLst>
              <a:gd name="connsiteX0" fmla="*/ 2429503 w 5931659"/>
              <a:gd name="connsiteY0" fmla="*/ 0 h 6871452"/>
              <a:gd name="connsiteX1" fmla="*/ 5931659 w 5931659"/>
              <a:gd name="connsiteY1" fmla="*/ 0 h 6871452"/>
              <a:gd name="connsiteX2" fmla="*/ 5931659 w 5931659"/>
              <a:gd name="connsiteY2" fmla="*/ 6871452 h 6871452"/>
              <a:gd name="connsiteX3" fmla="*/ 1302090 w 5931659"/>
              <a:gd name="connsiteY3" fmla="*/ 6871452 h 6871452"/>
              <a:gd name="connsiteX4" fmla="*/ 1257860 w 5931659"/>
              <a:gd name="connsiteY4" fmla="*/ 6820098 h 6871452"/>
              <a:gd name="connsiteX5" fmla="*/ 456609 w 5931659"/>
              <a:gd name="connsiteY5" fmla="*/ 1965059 h 6871452"/>
              <a:gd name="connsiteX6" fmla="*/ 2356353 w 5931659"/>
              <a:gd name="connsiteY6" fmla="*/ 42030 h 687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1659" h="6871452">
                <a:moveTo>
                  <a:pt x="2429503" y="0"/>
                </a:moveTo>
                <a:lnTo>
                  <a:pt x="5931659" y="0"/>
                </a:lnTo>
                <a:lnTo>
                  <a:pt x="5931659" y="6871452"/>
                </a:lnTo>
                <a:lnTo>
                  <a:pt x="1302090" y="6871452"/>
                </a:lnTo>
                <a:lnTo>
                  <a:pt x="1257860" y="6820098"/>
                </a:lnTo>
                <a:cubicBezTo>
                  <a:pt x="121068" y="5395213"/>
                  <a:pt x="-469022" y="3541076"/>
                  <a:pt x="456609" y="1965059"/>
                </a:cubicBezTo>
                <a:cubicBezTo>
                  <a:pt x="919425" y="1178905"/>
                  <a:pt x="1583566" y="524859"/>
                  <a:pt x="2356353" y="42030"/>
                </a:cubicBezTo>
                <a:close/>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Shape 13">
            <a:extLst>
              <a:ext uri="{FF2B5EF4-FFF2-40B4-BE49-F238E27FC236}">
                <a16:creationId xmlns:a16="http://schemas.microsoft.com/office/drawing/2014/main" id="{117C30F0-5A38-4B60-B632-3AF7C2780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433528" y="-3116"/>
            <a:ext cx="6766974" cy="6864232"/>
          </a:xfrm>
          <a:custGeom>
            <a:avLst/>
            <a:gdLst>
              <a:gd name="connsiteX0" fmla="*/ 2135088 w 6766974"/>
              <a:gd name="connsiteY0" fmla="*/ 0 h 6864232"/>
              <a:gd name="connsiteX1" fmla="*/ 6766974 w 6766974"/>
              <a:gd name="connsiteY1" fmla="*/ 0 h 6864232"/>
              <a:gd name="connsiteX2" fmla="*/ 6766974 w 6766974"/>
              <a:gd name="connsiteY2" fmla="*/ 6864232 h 6864232"/>
              <a:gd name="connsiteX3" fmla="*/ 1128977 w 6766974"/>
              <a:gd name="connsiteY3" fmla="*/ 6864232 h 6864232"/>
              <a:gd name="connsiteX4" fmla="*/ 1004776 w 6766974"/>
              <a:gd name="connsiteY4" fmla="*/ 6687663 h 6864232"/>
              <a:gd name="connsiteX5" fmla="*/ 709736 w 6766974"/>
              <a:gd name="connsiteY5" fmla="*/ 1521351 h 6864232"/>
              <a:gd name="connsiteX6" fmla="*/ 1896284 w 6766974"/>
              <a:gd name="connsiteY6" fmla="*/ 197391 h 686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66974" h="6864232">
                <a:moveTo>
                  <a:pt x="2135088" y="0"/>
                </a:moveTo>
                <a:lnTo>
                  <a:pt x="6766974" y="0"/>
                </a:lnTo>
                <a:lnTo>
                  <a:pt x="6766974" y="6864232"/>
                </a:lnTo>
                <a:lnTo>
                  <a:pt x="1128977" y="6864232"/>
                </a:lnTo>
                <a:lnTo>
                  <a:pt x="1004776" y="6687663"/>
                </a:lnTo>
                <a:cubicBezTo>
                  <a:pt x="-54053" y="5122098"/>
                  <a:pt x="-463081" y="3202457"/>
                  <a:pt x="709736" y="1521351"/>
                </a:cubicBezTo>
                <a:cubicBezTo>
                  <a:pt x="1045443" y="1039181"/>
                  <a:pt x="1446565" y="592246"/>
                  <a:pt x="1896284" y="197391"/>
                </a:cubicBezTo>
                <a:close/>
              </a:path>
            </a:pathLst>
          </a:custGeom>
          <a:noFill/>
          <a:ln w="9525" cap="flat">
            <a:solidFill>
              <a:schemeClr val="tx1">
                <a:alpha val="1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Shape 15">
            <a:extLst>
              <a:ext uri="{FF2B5EF4-FFF2-40B4-BE49-F238E27FC236}">
                <a16:creationId xmlns:a16="http://schemas.microsoft.com/office/drawing/2014/main" id="{A200CBA5-3F2B-4AAC-9F86-99AFECC19C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953136" y="0"/>
            <a:ext cx="5238864" cy="6858000"/>
          </a:xfrm>
          <a:custGeom>
            <a:avLst/>
            <a:gdLst>
              <a:gd name="connsiteX0" fmla="*/ 2829115 w 5238864"/>
              <a:gd name="connsiteY0" fmla="*/ 0 h 6864726"/>
              <a:gd name="connsiteX1" fmla="*/ 5238864 w 5238864"/>
              <a:gd name="connsiteY1" fmla="*/ 0 h 6864726"/>
              <a:gd name="connsiteX2" fmla="*/ 5238864 w 5238864"/>
              <a:gd name="connsiteY2" fmla="*/ 6864726 h 6864726"/>
              <a:gd name="connsiteX3" fmla="*/ 1518091 w 5238864"/>
              <a:gd name="connsiteY3" fmla="*/ 6864726 h 6864726"/>
              <a:gd name="connsiteX4" fmla="*/ 1435414 w 5238864"/>
              <a:gd name="connsiteY4" fmla="*/ 6778879 h 6864726"/>
              <a:gd name="connsiteX5" fmla="*/ 406006 w 5238864"/>
              <a:gd name="connsiteY5" fmla="*/ 2093910 h 6864726"/>
              <a:gd name="connsiteX6" fmla="*/ 2559142 w 5238864"/>
              <a:gd name="connsiteY6" fmla="*/ 124487 h 686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8864" h="6864726">
                <a:moveTo>
                  <a:pt x="2829115" y="0"/>
                </a:moveTo>
                <a:lnTo>
                  <a:pt x="5238864" y="0"/>
                </a:lnTo>
                <a:lnTo>
                  <a:pt x="5238864" y="6864726"/>
                </a:lnTo>
                <a:lnTo>
                  <a:pt x="1518091" y="6864726"/>
                </a:lnTo>
                <a:lnTo>
                  <a:pt x="1435414" y="6778879"/>
                </a:lnTo>
                <a:cubicBezTo>
                  <a:pt x="226066" y="5476104"/>
                  <a:pt x="-499346" y="3635393"/>
                  <a:pt x="406006" y="2093910"/>
                </a:cubicBezTo>
                <a:cubicBezTo>
                  <a:pt x="907547" y="1241972"/>
                  <a:pt x="1674986" y="564513"/>
                  <a:pt x="2559142" y="12448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el 1"/>
          <p:cNvSpPr>
            <a:spLocks noGrp="1"/>
          </p:cNvSpPr>
          <p:nvPr>
            <p:ph type="title"/>
          </p:nvPr>
        </p:nvSpPr>
        <p:spPr>
          <a:xfrm>
            <a:off x="7874928" y="1124998"/>
            <a:ext cx="3456122" cy="4589717"/>
          </a:xfrm>
        </p:spPr>
        <p:txBody>
          <a:bodyPr>
            <a:normAutofit/>
          </a:bodyPr>
          <a:lstStyle/>
          <a:p>
            <a:pPr algn="l"/>
            <a:r>
              <a:rPr lang="nl-NL" sz="4800">
                <a:latin typeface="Arial" panose="020B0604020202020204" pitchFamily="34" charset="0"/>
                <a:cs typeface="Arial" panose="020B0604020202020204" pitchFamily="34" charset="0"/>
              </a:rPr>
              <a:t>Waarom een literaire mindmap?</a:t>
            </a:r>
          </a:p>
        </p:txBody>
      </p:sp>
      <p:sp>
        <p:nvSpPr>
          <p:cNvPr id="3" name="Tijdelijke aanduiding voor inhoud 2"/>
          <p:cNvSpPr>
            <a:spLocks noGrp="1"/>
          </p:cNvSpPr>
          <p:nvPr>
            <p:ph idx="1"/>
          </p:nvPr>
        </p:nvSpPr>
        <p:spPr>
          <a:xfrm>
            <a:off x="798577" y="794042"/>
            <a:ext cx="5427137" cy="5248622"/>
          </a:xfrm>
        </p:spPr>
        <p:txBody>
          <a:bodyPr>
            <a:normAutofit/>
          </a:bodyPr>
          <a:lstStyle/>
          <a:p>
            <a:pPr>
              <a:lnSpc>
                <a:spcPct val="110000"/>
              </a:lnSpc>
            </a:pPr>
            <a:r>
              <a:rPr lang="nl-NL" sz="1400">
                <a:latin typeface="Arial" panose="020B0604020202020204" pitchFamily="34" charset="0"/>
                <a:cs typeface="Arial" panose="020B0604020202020204" pitchFamily="34" charset="0"/>
              </a:rPr>
              <a:t>Overzicht van een boek dat je in een oogopslag tot je kunt nemen: je ziet veel sneller hoe het ook alweer zat met je boek, als je je voor mondeling voorbereidt</a:t>
            </a:r>
          </a:p>
          <a:p>
            <a:pPr>
              <a:lnSpc>
                <a:spcPct val="110000"/>
              </a:lnSpc>
            </a:pPr>
            <a:r>
              <a:rPr lang="nl-NL" sz="1400">
                <a:latin typeface="Arial" panose="020B0604020202020204" pitchFamily="34" charset="0"/>
                <a:cs typeface="Arial" panose="020B0604020202020204" pitchFamily="34" charset="0"/>
              </a:rPr>
              <a:t>Heldere structuur, die voor een deel al ingevuld is, zodat je je kunt concentreren op de invulling ervan</a:t>
            </a:r>
          </a:p>
          <a:p>
            <a:pPr>
              <a:lnSpc>
                <a:spcPct val="110000"/>
              </a:lnSpc>
            </a:pPr>
            <a:r>
              <a:rPr lang="nl-NL" sz="1400">
                <a:latin typeface="Arial" panose="020B0604020202020204" pitchFamily="34" charset="0"/>
                <a:cs typeface="Arial" panose="020B0604020202020204" pitchFamily="34" charset="0"/>
              </a:rPr>
              <a:t>Vaste structuur maakt </a:t>
            </a:r>
            <a:r>
              <a:rPr lang="nl-NL" sz="1400" err="1">
                <a:latin typeface="Arial" panose="020B0604020202020204" pitchFamily="34" charset="0"/>
                <a:cs typeface="Arial" panose="020B0604020202020204" pitchFamily="34" charset="0"/>
              </a:rPr>
              <a:t>mindmaps</a:t>
            </a:r>
            <a:r>
              <a:rPr lang="nl-NL" sz="1400">
                <a:latin typeface="Arial" panose="020B0604020202020204" pitchFamily="34" charset="0"/>
                <a:cs typeface="Arial" panose="020B0604020202020204" pitchFamily="34" charset="0"/>
              </a:rPr>
              <a:t> onderling beter vergelijkbaar</a:t>
            </a:r>
          </a:p>
          <a:p>
            <a:pPr>
              <a:lnSpc>
                <a:spcPct val="110000"/>
              </a:lnSpc>
            </a:pPr>
            <a:r>
              <a:rPr lang="nl-NL" sz="1400">
                <a:latin typeface="Arial" panose="020B0604020202020204" pitchFamily="34" charset="0"/>
                <a:cs typeface="Arial" panose="020B0604020202020204" pitchFamily="34" charset="0"/>
              </a:rPr>
              <a:t>Je hoeft niet te bedenken welke aspecten van het boek je moet behandelen, alleen wat je over die specifieke aspecten moeten zeggen (welk steekwoord en welk tekeningetje gebruiken?) </a:t>
            </a:r>
          </a:p>
          <a:p>
            <a:pPr>
              <a:lnSpc>
                <a:spcPct val="110000"/>
              </a:lnSpc>
            </a:pPr>
            <a:r>
              <a:rPr lang="nl-NL" sz="1400">
                <a:latin typeface="Arial" panose="020B0604020202020204" pitchFamily="34" charset="0"/>
                <a:cs typeface="Arial" panose="020B0604020202020204" pitchFamily="34" charset="0"/>
              </a:rPr>
              <a:t>Als je vaker </a:t>
            </a:r>
            <a:r>
              <a:rPr lang="nl-NL" sz="1400" err="1">
                <a:latin typeface="Arial" panose="020B0604020202020204" pitchFamily="34" charset="0"/>
                <a:cs typeface="Arial" panose="020B0604020202020204" pitchFamily="34" charset="0"/>
              </a:rPr>
              <a:t>mindmaps</a:t>
            </a:r>
            <a:r>
              <a:rPr lang="nl-NL" sz="1400">
                <a:latin typeface="Arial" panose="020B0604020202020204" pitchFamily="34" charset="0"/>
                <a:cs typeface="Arial" panose="020B0604020202020204" pitchFamily="34" charset="0"/>
              </a:rPr>
              <a:t> maakt, ga je boeken steeds beter begrijpen, doordat je ze steeds op dezelfde manier analyseert </a:t>
            </a:r>
          </a:p>
          <a:p>
            <a:pPr>
              <a:lnSpc>
                <a:spcPct val="110000"/>
              </a:lnSpc>
            </a:pPr>
            <a:r>
              <a:rPr lang="nl-NL" sz="1400">
                <a:latin typeface="Arial" panose="020B0604020202020204" pitchFamily="34" charset="0"/>
                <a:cs typeface="Arial" panose="020B0604020202020204" pitchFamily="34" charset="0"/>
              </a:rPr>
              <a:t>Je hoeft geen lappen tekst te schrijven; variatie door visuele manier</a:t>
            </a:r>
          </a:p>
          <a:p>
            <a:pPr>
              <a:lnSpc>
                <a:spcPct val="110000"/>
              </a:lnSpc>
            </a:pPr>
            <a:r>
              <a:rPr lang="nl-NL" sz="1400">
                <a:latin typeface="Arial" panose="020B0604020202020204" pitchFamily="34" charset="0"/>
                <a:cs typeface="Arial" panose="020B0604020202020204" pitchFamily="34" charset="0"/>
              </a:rPr>
              <a:t>NB: het gaat niet om de kwaliteit van de tekeningen (eenvoudige symbolen werken vaak het beste), maar om </a:t>
            </a:r>
            <a:r>
              <a:rPr lang="nl-NL" sz="1400" b="1">
                <a:latin typeface="Arial" panose="020B0604020202020204" pitchFamily="34" charset="0"/>
                <a:cs typeface="Arial" panose="020B0604020202020204" pitchFamily="34" charset="0"/>
              </a:rPr>
              <a:t>waar ze voor staan</a:t>
            </a:r>
          </a:p>
        </p:txBody>
      </p:sp>
    </p:spTree>
    <p:extLst>
      <p:ext uri="{BB962C8B-B14F-4D97-AF65-F5344CB8AC3E}">
        <p14:creationId xmlns:p14="http://schemas.microsoft.com/office/powerpoint/2010/main" val="1744229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3C5918A-1DC5-4CF3-AA27-00AA3088AA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B786683A-6FD6-4BF7-B3B0-DC39767739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274788" y="-15796"/>
            <a:ext cx="7911916" cy="6889592"/>
          </a:xfrm>
          <a:custGeom>
            <a:avLst/>
            <a:gdLst>
              <a:gd name="connsiteX0" fmla="*/ 1144064 w 7911916"/>
              <a:gd name="connsiteY0" fmla="*/ 0 h 6889592"/>
              <a:gd name="connsiteX1" fmla="*/ 7911916 w 7911916"/>
              <a:gd name="connsiteY1" fmla="*/ 0 h 6889592"/>
              <a:gd name="connsiteX2" fmla="*/ 7911916 w 7911916"/>
              <a:gd name="connsiteY2" fmla="*/ 6889592 h 6889592"/>
              <a:gd name="connsiteX3" fmla="*/ 1282780 w 7911916"/>
              <a:gd name="connsiteY3" fmla="*/ 6889592 h 6889592"/>
              <a:gd name="connsiteX4" fmla="*/ 1021588 w 7911916"/>
              <a:gd name="connsiteY4" fmla="*/ 6461391 h 6889592"/>
              <a:gd name="connsiteX5" fmla="*/ 841264 w 7911916"/>
              <a:gd name="connsiteY5" fmla="*/ 370936 h 6889592"/>
              <a:gd name="connsiteX6" fmla="*/ 1119707 w 7911916"/>
              <a:gd name="connsiteY6" fmla="*/ 26053 h 6889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11916" h="6889592">
                <a:moveTo>
                  <a:pt x="1144064" y="0"/>
                </a:moveTo>
                <a:lnTo>
                  <a:pt x="7911916" y="0"/>
                </a:lnTo>
                <a:lnTo>
                  <a:pt x="7911916" y="6889592"/>
                </a:lnTo>
                <a:lnTo>
                  <a:pt x="1282780" y="6889592"/>
                </a:lnTo>
                <a:lnTo>
                  <a:pt x="1021588" y="6461391"/>
                </a:lnTo>
                <a:cubicBezTo>
                  <a:pt x="-73086" y="4533675"/>
                  <a:pt x="-509682" y="2192905"/>
                  <a:pt x="841264" y="370936"/>
                </a:cubicBezTo>
                <a:cubicBezTo>
                  <a:pt x="928899" y="253509"/>
                  <a:pt x="1021859" y="138477"/>
                  <a:pt x="1119707" y="26053"/>
                </a:cubicBezTo>
                <a:close/>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Shape 11">
            <a:extLst>
              <a:ext uri="{FF2B5EF4-FFF2-40B4-BE49-F238E27FC236}">
                <a16:creationId xmlns:a16="http://schemas.microsoft.com/office/drawing/2014/main" id="{05169E50-59FB-4AEE-B61D-44A882A4CD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249750" y="-6726"/>
            <a:ext cx="5931659" cy="6871452"/>
          </a:xfrm>
          <a:custGeom>
            <a:avLst/>
            <a:gdLst>
              <a:gd name="connsiteX0" fmla="*/ 2429503 w 5931659"/>
              <a:gd name="connsiteY0" fmla="*/ 0 h 6871452"/>
              <a:gd name="connsiteX1" fmla="*/ 5931659 w 5931659"/>
              <a:gd name="connsiteY1" fmla="*/ 0 h 6871452"/>
              <a:gd name="connsiteX2" fmla="*/ 5931659 w 5931659"/>
              <a:gd name="connsiteY2" fmla="*/ 6871452 h 6871452"/>
              <a:gd name="connsiteX3" fmla="*/ 1302090 w 5931659"/>
              <a:gd name="connsiteY3" fmla="*/ 6871452 h 6871452"/>
              <a:gd name="connsiteX4" fmla="*/ 1257860 w 5931659"/>
              <a:gd name="connsiteY4" fmla="*/ 6820098 h 6871452"/>
              <a:gd name="connsiteX5" fmla="*/ 456609 w 5931659"/>
              <a:gd name="connsiteY5" fmla="*/ 1965059 h 6871452"/>
              <a:gd name="connsiteX6" fmla="*/ 2356353 w 5931659"/>
              <a:gd name="connsiteY6" fmla="*/ 42030 h 687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1659" h="6871452">
                <a:moveTo>
                  <a:pt x="2429503" y="0"/>
                </a:moveTo>
                <a:lnTo>
                  <a:pt x="5931659" y="0"/>
                </a:lnTo>
                <a:lnTo>
                  <a:pt x="5931659" y="6871452"/>
                </a:lnTo>
                <a:lnTo>
                  <a:pt x="1302090" y="6871452"/>
                </a:lnTo>
                <a:lnTo>
                  <a:pt x="1257860" y="6820098"/>
                </a:lnTo>
                <a:cubicBezTo>
                  <a:pt x="121068" y="5395213"/>
                  <a:pt x="-469022" y="3541076"/>
                  <a:pt x="456609" y="1965059"/>
                </a:cubicBezTo>
                <a:cubicBezTo>
                  <a:pt x="919425" y="1178905"/>
                  <a:pt x="1583566" y="524859"/>
                  <a:pt x="2356353" y="42030"/>
                </a:cubicBezTo>
                <a:close/>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Shape 13">
            <a:extLst>
              <a:ext uri="{FF2B5EF4-FFF2-40B4-BE49-F238E27FC236}">
                <a16:creationId xmlns:a16="http://schemas.microsoft.com/office/drawing/2014/main" id="{117C30F0-5A38-4B60-B632-3AF7C2780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433528" y="-3116"/>
            <a:ext cx="6766974" cy="6864232"/>
          </a:xfrm>
          <a:custGeom>
            <a:avLst/>
            <a:gdLst>
              <a:gd name="connsiteX0" fmla="*/ 2135088 w 6766974"/>
              <a:gd name="connsiteY0" fmla="*/ 0 h 6864232"/>
              <a:gd name="connsiteX1" fmla="*/ 6766974 w 6766974"/>
              <a:gd name="connsiteY1" fmla="*/ 0 h 6864232"/>
              <a:gd name="connsiteX2" fmla="*/ 6766974 w 6766974"/>
              <a:gd name="connsiteY2" fmla="*/ 6864232 h 6864232"/>
              <a:gd name="connsiteX3" fmla="*/ 1128977 w 6766974"/>
              <a:gd name="connsiteY3" fmla="*/ 6864232 h 6864232"/>
              <a:gd name="connsiteX4" fmla="*/ 1004776 w 6766974"/>
              <a:gd name="connsiteY4" fmla="*/ 6687663 h 6864232"/>
              <a:gd name="connsiteX5" fmla="*/ 709736 w 6766974"/>
              <a:gd name="connsiteY5" fmla="*/ 1521351 h 6864232"/>
              <a:gd name="connsiteX6" fmla="*/ 1896284 w 6766974"/>
              <a:gd name="connsiteY6" fmla="*/ 197391 h 686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66974" h="6864232">
                <a:moveTo>
                  <a:pt x="2135088" y="0"/>
                </a:moveTo>
                <a:lnTo>
                  <a:pt x="6766974" y="0"/>
                </a:lnTo>
                <a:lnTo>
                  <a:pt x="6766974" y="6864232"/>
                </a:lnTo>
                <a:lnTo>
                  <a:pt x="1128977" y="6864232"/>
                </a:lnTo>
                <a:lnTo>
                  <a:pt x="1004776" y="6687663"/>
                </a:lnTo>
                <a:cubicBezTo>
                  <a:pt x="-54053" y="5122098"/>
                  <a:pt x="-463081" y="3202457"/>
                  <a:pt x="709736" y="1521351"/>
                </a:cubicBezTo>
                <a:cubicBezTo>
                  <a:pt x="1045443" y="1039181"/>
                  <a:pt x="1446565" y="592246"/>
                  <a:pt x="1896284" y="197391"/>
                </a:cubicBezTo>
                <a:close/>
              </a:path>
            </a:pathLst>
          </a:custGeom>
          <a:noFill/>
          <a:ln w="9525" cap="flat">
            <a:solidFill>
              <a:schemeClr val="tx1">
                <a:alpha val="1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Shape 15">
            <a:extLst>
              <a:ext uri="{FF2B5EF4-FFF2-40B4-BE49-F238E27FC236}">
                <a16:creationId xmlns:a16="http://schemas.microsoft.com/office/drawing/2014/main" id="{A200CBA5-3F2B-4AAC-9F86-99AFECC19C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953136" y="0"/>
            <a:ext cx="5238864" cy="6858000"/>
          </a:xfrm>
          <a:custGeom>
            <a:avLst/>
            <a:gdLst>
              <a:gd name="connsiteX0" fmla="*/ 2829115 w 5238864"/>
              <a:gd name="connsiteY0" fmla="*/ 0 h 6864726"/>
              <a:gd name="connsiteX1" fmla="*/ 5238864 w 5238864"/>
              <a:gd name="connsiteY1" fmla="*/ 0 h 6864726"/>
              <a:gd name="connsiteX2" fmla="*/ 5238864 w 5238864"/>
              <a:gd name="connsiteY2" fmla="*/ 6864726 h 6864726"/>
              <a:gd name="connsiteX3" fmla="*/ 1518091 w 5238864"/>
              <a:gd name="connsiteY3" fmla="*/ 6864726 h 6864726"/>
              <a:gd name="connsiteX4" fmla="*/ 1435414 w 5238864"/>
              <a:gd name="connsiteY4" fmla="*/ 6778879 h 6864726"/>
              <a:gd name="connsiteX5" fmla="*/ 406006 w 5238864"/>
              <a:gd name="connsiteY5" fmla="*/ 2093910 h 6864726"/>
              <a:gd name="connsiteX6" fmla="*/ 2559142 w 5238864"/>
              <a:gd name="connsiteY6" fmla="*/ 124487 h 686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8864" h="6864726">
                <a:moveTo>
                  <a:pt x="2829115" y="0"/>
                </a:moveTo>
                <a:lnTo>
                  <a:pt x="5238864" y="0"/>
                </a:lnTo>
                <a:lnTo>
                  <a:pt x="5238864" y="6864726"/>
                </a:lnTo>
                <a:lnTo>
                  <a:pt x="1518091" y="6864726"/>
                </a:lnTo>
                <a:lnTo>
                  <a:pt x="1435414" y="6778879"/>
                </a:lnTo>
                <a:cubicBezTo>
                  <a:pt x="226066" y="5476104"/>
                  <a:pt x="-499346" y="3635393"/>
                  <a:pt x="406006" y="2093910"/>
                </a:cubicBezTo>
                <a:cubicBezTo>
                  <a:pt x="907547" y="1241972"/>
                  <a:pt x="1674986" y="564513"/>
                  <a:pt x="2559142" y="12448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el 1"/>
          <p:cNvSpPr>
            <a:spLocks noGrp="1"/>
          </p:cNvSpPr>
          <p:nvPr>
            <p:ph type="title"/>
          </p:nvPr>
        </p:nvSpPr>
        <p:spPr>
          <a:xfrm>
            <a:off x="7874928" y="1124998"/>
            <a:ext cx="3456122" cy="4589717"/>
          </a:xfrm>
        </p:spPr>
        <p:txBody>
          <a:bodyPr>
            <a:normAutofit/>
          </a:bodyPr>
          <a:lstStyle/>
          <a:p>
            <a:pPr algn="l"/>
            <a:r>
              <a:rPr lang="nl-NL" sz="3700">
                <a:latin typeface="Arial" panose="020B0604020202020204" pitchFamily="34" charset="0"/>
                <a:cs typeface="Arial" panose="020B0604020202020204" pitchFamily="34" charset="0"/>
              </a:rPr>
              <a:t>uitgangspunten literaire mindmap</a:t>
            </a:r>
          </a:p>
        </p:txBody>
      </p:sp>
      <p:sp>
        <p:nvSpPr>
          <p:cNvPr id="3" name="Tijdelijke aanduiding voor inhoud 2"/>
          <p:cNvSpPr>
            <a:spLocks noGrp="1"/>
          </p:cNvSpPr>
          <p:nvPr>
            <p:ph idx="1"/>
          </p:nvPr>
        </p:nvSpPr>
        <p:spPr>
          <a:xfrm>
            <a:off x="798577" y="794042"/>
            <a:ext cx="5427137" cy="5248622"/>
          </a:xfrm>
        </p:spPr>
        <p:txBody>
          <a:bodyPr>
            <a:normAutofit/>
          </a:bodyPr>
          <a:lstStyle/>
          <a:p>
            <a:pPr marL="514350" indent="-514350">
              <a:lnSpc>
                <a:spcPct val="110000"/>
              </a:lnSpc>
              <a:buFont typeface="+mj-lt"/>
              <a:buAutoNum type="arabicPeriod"/>
            </a:pPr>
            <a:r>
              <a:rPr lang="nl-NL" sz="1200" dirty="0">
                <a:latin typeface="Arial" panose="020B0604020202020204" pitchFamily="34" charset="0"/>
                <a:cs typeface="Arial" panose="020B0604020202020204" pitchFamily="34" charset="0"/>
              </a:rPr>
              <a:t>Het is een voornamelijk </a:t>
            </a:r>
            <a:r>
              <a:rPr lang="nl-NL" sz="1200" i="1" dirty="0">
                <a:latin typeface="Arial" panose="020B0604020202020204" pitchFamily="34" charset="0"/>
                <a:cs typeface="Arial" panose="020B0604020202020204" pitchFamily="34" charset="0"/>
              </a:rPr>
              <a:t>grafische </a:t>
            </a:r>
            <a:r>
              <a:rPr lang="nl-NL" sz="1200" dirty="0">
                <a:latin typeface="Arial" panose="020B0604020202020204" pitchFamily="34" charset="0"/>
                <a:cs typeface="Arial" panose="020B0604020202020204" pitchFamily="34" charset="0"/>
              </a:rPr>
              <a:t>voorstelling van je gelezen boek</a:t>
            </a:r>
          </a:p>
          <a:p>
            <a:pPr marL="514350" indent="-514350">
              <a:lnSpc>
                <a:spcPct val="110000"/>
              </a:lnSpc>
              <a:buFont typeface="+mj-lt"/>
              <a:buAutoNum type="arabicPeriod"/>
            </a:pPr>
            <a:r>
              <a:rPr lang="nl-NL" sz="1200" dirty="0">
                <a:latin typeface="Arial" panose="020B0604020202020204" pitchFamily="34" charset="0"/>
                <a:cs typeface="Arial" panose="020B0604020202020204" pitchFamily="34" charset="0"/>
              </a:rPr>
              <a:t>In het midden: titel boek plus tekening die het boek typeert</a:t>
            </a:r>
          </a:p>
          <a:p>
            <a:pPr marL="514350" indent="-514350">
              <a:lnSpc>
                <a:spcPct val="110000"/>
              </a:lnSpc>
              <a:buFont typeface="+mj-lt"/>
              <a:buAutoNum type="arabicPeriod"/>
            </a:pPr>
            <a:r>
              <a:rPr lang="nl-NL" sz="1200" dirty="0">
                <a:latin typeface="Arial" panose="020B0604020202020204" pitchFamily="34" charset="0"/>
                <a:cs typeface="Arial" panose="020B0604020202020204" pitchFamily="34" charset="0"/>
              </a:rPr>
              <a:t>Vanuit midden ontspringen acht takken</a:t>
            </a:r>
          </a:p>
          <a:p>
            <a:pPr lvl="1">
              <a:lnSpc>
                <a:spcPct val="110000"/>
              </a:lnSpc>
              <a:buFont typeface="Wingdings" panose="05000000000000000000" pitchFamily="2" charset="2"/>
              <a:buChar char="Ø"/>
            </a:pPr>
            <a:r>
              <a:rPr lang="nl-NL" sz="1200" dirty="0">
                <a:latin typeface="Arial" panose="020B0604020202020204" pitchFamily="34" charset="0"/>
                <a:cs typeface="Arial" panose="020B0604020202020204" pitchFamily="34" charset="0"/>
              </a:rPr>
              <a:t>Elk van die takken heeft een andere kleur</a:t>
            </a:r>
          </a:p>
          <a:p>
            <a:pPr marL="514350" indent="-514350">
              <a:lnSpc>
                <a:spcPct val="110000"/>
              </a:lnSpc>
              <a:buFont typeface="+mj-lt"/>
              <a:buAutoNum type="arabicPeriod"/>
            </a:pPr>
            <a:r>
              <a:rPr lang="nl-NL" sz="1200" dirty="0">
                <a:latin typeface="Arial" panose="020B0604020202020204" pitchFamily="34" charset="0"/>
                <a:cs typeface="Arial" panose="020B0604020202020204" pitchFamily="34" charset="0"/>
              </a:rPr>
              <a:t>Elke tak correspondeert met een literaire begrip:</a:t>
            </a:r>
          </a:p>
          <a:p>
            <a:pPr marL="1257300" lvl="1" indent="-533400">
              <a:lnSpc>
                <a:spcPct val="110000"/>
              </a:lnSpc>
              <a:buFont typeface="+mj-lt"/>
              <a:buAutoNum type="arabicPeriod"/>
            </a:pPr>
            <a:r>
              <a:rPr lang="nl-NL" sz="1200" dirty="0">
                <a:latin typeface="Arial" panose="020B0604020202020204" pitchFamily="34" charset="0"/>
                <a:cs typeface="Arial" panose="020B0604020202020204" pitchFamily="34" charset="0"/>
              </a:rPr>
              <a:t>Plot (op 12.00 uur) </a:t>
            </a:r>
          </a:p>
          <a:p>
            <a:pPr marL="1257300" lvl="1" indent="-533400">
              <a:lnSpc>
                <a:spcPct val="110000"/>
              </a:lnSpc>
              <a:buFont typeface="+mj-lt"/>
              <a:buAutoNum type="arabicPeriod"/>
            </a:pPr>
            <a:r>
              <a:rPr lang="nl-NL" sz="1200" dirty="0">
                <a:latin typeface="Arial" panose="020B0604020202020204" pitchFamily="34" charset="0"/>
                <a:cs typeface="Arial" panose="020B0604020202020204" pitchFamily="34" charset="0"/>
              </a:rPr>
              <a:t>Personages (13.00 uur)</a:t>
            </a:r>
          </a:p>
          <a:p>
            <a:pPr marL="1257300" lvl="1" indent="-533400">
              <a:lnSpc>
                <a:spcPct val="110000"/>
              </a:lnSpc>
              <a:buFont typeface="+mj-lt"/>
              <a:buAutoNum type="arabicPeriod"/>
            </a:pPr>
            <a:r>
              <a:rPr lang="nl-NL" sz="1200" dirty="0">
                <a:latin typeface="Arial" panose="020B0604020202020204" pitchFamily="34" charset="0"/>
                <a:cs typeface="Arial" panose="020B0604020202020204" pitchFamily="34" charset="0"/>
              </a:rPr>
              <a:t>Perspectief (15.00 uur)</a:t>
            </a:r>
          </a:p>
          <a:p>
            <a:pPr marL="1257300" lvl="1" indent="-533400">
              <a:lnSpc>
                <a:spcPct val="110000"/>
              </a:lnSpc>
              <a:buFont typeface="+mj-lt"/>
              <a:buAutoNum type="arabicPeriod"/>
            </a:pPr>
            <a:r>
              <a:rPr lang="nl-NL" sz="1200" dirty="0">
                <a:latin typeface="Arial" panose="020B0604020202020204" pitchFamily="34" charset="0"/>
                <a:cs typeface="Arial" panose="020B0604020202020204" pitchFamily="34" charset="0"/>
              </a:rPr>
              <a:t>Tijd (16.00 uur)</a:t>
            </a:r>
          </a:p>
          <a:p>
            <a:pPr marL="1257300" lvl="1" indent="-533400">
              <a:lnSpc>
                <a:spcPct val="110000"/>
              </a:lnSpc>
              <a:buFont typeface="+mj-lt"/>
              <a:buAutoNum type="arabicPeriod"/>
            </a:pPr>
            <a:r>
              <a:rPr lang="nl-NL" sz="1200" dirty="0">
                <a:latin typeface="Arial" panose="020B0604020202020204" pitchFamily="34" charset="0"/>
                <a:cs typeface="Arial" panose="020B0604020202020204" pitchFamily="34" charset="0"/>
              </a:rPr>
              <a:t>Ruimte  (17.00 uur uur)</a:t>
            </a:r>
          </a:p>
          <a:p>
            <a:pPr marL="1257300" lvl="1" indent="-533400">
              <a:lnSpc>
                <a:spcPct val="110000"/>
              </a:lnSpc>
              <a:buFont typeface="+mj-lt"/>
              <a:buAutoNum type="arabicPeriod"/>
            </a:pPr>
            <a:r>
              <a:rPr lang="nl-NL" sz="1200" dirty="0">
                <a:latin typeface="Arial" panose="020B0604020202020204" pitchFamily="34" charset="0"/>
                <a:cs typeface="Arial" panose="020B0604020202020204" pitchFamily="34" charset="0"/>
              </a:rPr>
              <a:t>Symbolen (19.00 uur)</a:t>
            </a:r>
          </a:p>
          <a:p>
            <a:pPr marL="1257300" lvl="1" indent="-533400">
              <a:lnSpc>
                <a:spcPct val="110000"/>
              </a:lnSpc>
              <a:buFont typeface="+mj-lt"/>
              <a:buAutoNum type="arabicPeriod"/>
            </a:pPr>
            <a:r>
              <a:rPr lang="nl-NL" sz="1200" dirty="0">
                <a:latin typeface="Arial" panose="020B0604020202020204" pitchFamily="34" charset="0"/>
                <a:cs typeface="Arial" panose="020B0604020202020204" pitchFamily="34" charset="0"/>
              </a:rPr>
              <a:t>Motieven (21.00 uur)</a:t>
            </a:r>
          </a:p>
          <a:p>
            <a:pPr marL="1257300" lvl="1" indent="-533400">
              <a:lnSpc>
                <a:spcPct val="110000"/>
              </a:lnSpc>
              <a:buFont typeface="+mj-lt"/>
              <a:buAutoNum type="arabicPeriod"/>
            </a:pPr>
            <a:r>
              <a:rPr lang="nl-NL" sz="1200" dirty="0">
                <a:latin typeface="Arial" panose="020B0604020202020204" pitchFamily="34" charset="0"/>
                <a:cs typeface="Arial" panose="020B0604020202020204" pitchFamily="34" charset="0"/>
              </a:rPr>
              <a:t>Thema (23.00 uur</a:t>
            </a:r>
          </a:p>
          <a:p>
            <a:pPr marL="723900" lvl="1" indent="0">
              <a:lnSpc>
                <a:spcPct val="110000"/>
              </a:lnSpc>
              <a:buNone/>
            </a:pPr>
            <a:endParaRPr lang="nl-NL" sz="1200" dirty="0">
              <a:latin typeface="Arial" panose="020B0604020202020204" pitchFamily="34" charset="0"/>
              <a:cs typeface="Arial" panose="020B0604020202020204" pitchFamily="34" charset="0"/>
            </a:endParaRPr>
          </a:p>
          <a:p>
            <a:pPr marL="514350" indent="-514350">
              <a:lnSpc>
                <a:spcPct val="110000"/>
              </a:lnSpc>
              <a:buFont typeface="+mj-lt"/>
              <a:buAutoNum type="arabicPeriod"/>
            </a:pPr>
            <a:r>
              <a:rPr lang="nl-NL" sz="1200" dirty="0">
                <a:latin typeface="Arial" panose="020B0604020202020204" pitchFamily="34" charset="0"/>
                <a:cs typeface="Arial" panose="020B0604020202020204" pitchFamily="34" charset="0"/>
              </a:rPr>
              <a:t>De takken worden gevuld met steekwoorden en tekeningetjes</a:t>
            </a:r>
          </a:p>
          <a:p>
            <a:pPr lvl="1">
              <a:lnSpc>
                <a:spcPct val="110000"/>
              </a:lnSpc>
              <a:buFont typeface="Wingdings" panose="05000000000000000000" pitchFamily="2" charset="2"/>
              <a:buChar char="Ø"/>
            </a:pPr>
            <a:r>
              <a:rPr lang="nl-NL" sz="1200" dirty="0">
                <a:latin typeface="Arial" panose="020B0604020202020204" pitchFamily="34" charset="0"/>
                <a:cs typeface="Arial" panose="020B0604020202020204" pitchFamily="34" charset="0"/>
              </a:rPr>
              <a:t>De takken kunnen zelf ook weer vertakken</a:t>
            </a:r>
          </a:p>
          <a:p>
            <a:pPr marL="514350" indent="-514350">
              <a:lnSpc>
                <a:spcPct val="110000"/>
              </a:lnSpc>
              <a:buFont typeface="+mj-lt"/>
              <a:buAutoNum type="arabicPeriod"/>
            </a:pPr>
            <a:r>
              <a:rPr lang="nl-NL" sz="1200" dirty="0">
                <a:latin typeface="Arial" panose="020B0604020202020204" pitchFamily="34" charset="0"/>
                <a:cs typeface="Arial" panose="020B0604020202020204" pitchFamily="34" charset="0"/>
              </a:rPr>
              <a:t>Formaat: liggend A3/A4, zodat er genoeg ruimte is voor alle vertakkingen en tekeningen</a:t>
            </a:r>
          </a:p>
          <a:p>
            <a:pPr marL="514350" indent="-514350">
              <a:lnSpc>
                <a:spcPct val="110000"/>
              </a:lnSpc>
              <a:buFont typeface="+mj-lt"/>
              <a:buAutoNum type="arabicPeriod"/>
            </a:pPr>
            <a:endParaRPr lang="nl-NL" sz="1200" dirty="0">
              <a:latin typeface="Arial" panose="020B0604020202020204" pitchFamily="34" charset="0"/>
              <a:cs typeface="Arial" panose="020B0604020202020204" pitchFamily="34" charset="0"/>
            </a:endParaRPr>
          </a:p>
          <a:p>
            <a:pPr marL="514350" indent="-514350">
              <a:lnSpc>
                <a:spcPct val="110000"/>
              </a:lnSpc>
              <a:buFont typeface="+mj-lt"/>
              <a:buAutoNum type="arabicPeriod"/>
            </a:pPr>
            <a:endParaRPr lang="nl-NL"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3337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Atlas">
  <a:themeElements>
    <a:clrScheme name="Atlas">
      <a:dk1>
        <a:sysClr val="windowText" lastClr="000000"/>
      </a:dk1>
      <a:lt1>
        <a:sysClr val="window" lastClr="FFFFFF"/>
      </a:lt1>
      <a:dk2>
        <a:srgbClr val="454545"/>
      </a:dk2>
      <a:lt2>
        <a:srgbClr val="E0E0E0"/>
      </a:lt2>
      <a:accent1>
        <a:srgbClr val="F81B02"/>
      </a:accent1>
      <a:accent2>
        <a:srgbClr val="FC7715"/>
      </a:accent2>
      <a:accent3>
        <a:srgbClr val="AFBF41"/>
      </a:accent3>
      <a:accent4>
        <a:srgbClr val="50C49F"/>
      </a:accent4>
      <a:accent5>
        <a:srgbClr val="3B95C4"/>
      </a:accent5>
      <a:accent6>
        <a:srgbClr val="B560D4"/>
      </a:accent6>
      <a:hlink>
        <a:srgbClr val="FC5A1A"/>
      </a:hlink>
      <a:folHlink>
        <a:srgbClr val="B49E74"/>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508F7963-D0B5-43F7-BB2C-FCE3009C08EC}"/>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460b635-63c2-4736-af4b-91a079e33c5a" xsi:nil="true"/>
    <lcf76f155ced4ddcb4097134ff3c332f xmlns="e350bf3f-b353-477b-8666-0bcb2715ff4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3C2F4BE20ECC34D9D4A360E09A7B560" ma:contentTypeVersion="16" ma:contentTypeDescription="Een nieuw document maken." ma:contentTypeScope="" ma:versionID="1e22a956783b07d5c81aed161e9ad235">
  <xsd:schema xmlns:xsd="http://www.w3.org/2001/XMLSchema" xmlns:xs="http://www.w3.org/2001/XMLSchema" xmlns:p="http://schemas.microsoft.com/office/2006/metadata/properties" xmlns:ns2="e350bf3f-b353-477b-8666-0bcb2715ff4f" xmlns:ns3="0460b635-63c2-4736-af4b-91a079e33c5a" targetNamespace="http://schemas.microsoft.com/office/2006/metadata/properties" ma:root="true" ma:fieldsID="cc82227413103b38de4c25b812913495" ns2:_="" ns3:_="">
    <xsd:import namespace="e350bf3f-b353-477b-8666-0bcb2715ff4f"/>
    <xsd:import namespace="0460b635-63c2-4736-af4b-91a079e33c5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350bf3f-b353-477b-8666-0bcb2715ff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Afbeeldingtags" ma:readOnly="false" ma:fieldId="{5cf76f15-5ced-4ddc-b409-7134ff3c332f}" ma:taxonomyMulti="true" ma:sspId="dd77f9fe-67b5-4944-8f96-96754a1abc2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460b635-63c2-4736-af4b-91a079e33c5a"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23" nillable="true" ma:displayName="Taxonomy Catch All Column" ma:hidden="true" ma:list="{0e88b567-753e-441d-b6bd-f80f59b8b601}" ma:internalName="TaxCatchAll" ma:showField="CatchAllData" ma:web="0460b635-63c2-4736-af4b-91a079e33c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DC91F03-89B8-4291-96E9-03082D03BE71}">
  <ds:schemaRefs>
    <ds:schemaRef ds:uri="0460b635-63c2-4736-af4b-91a079e33c5a"/>
    <ds:schemaRef ds:uri="17b68751-bbcf-4e6e-997a-5150f8c863a5"/>
    <ds:schemaRef ds:uri="4621bdf1-d56a-4233-ab5a-ae422c227b9a"/>
    <ds:schemaRef ds:uri="e350bf3f-b353-477b-8666-0bcb2715ff4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CF7A8171-AF31-485C-8984-45A48F1B35E6}">
  <ds:schemaRefs>
    <ds:schemaRef ds:uri="0460b635-63c2-4736-af4b-91a079e33c5a"/>
    <ds:schemaRef ds:uri="e350bf3f-b353-477b-8666-0bcb2715ff4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4ED2BC8-F451-4E23-87B2-BA2C295F75C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{F12A7823-CAD1-0245-8A3C-7CCB8B47CCFC}tf16401369</Template>
  <TotalTime>3</TotalTime>
  <Words>724</Words>
  <Application>Microsoft Office PowerPoint</Application>
  <PresentationFormat>Breedbeeld</PresentationFormat>
  <Paragraphs>63</Paragraphs>
  <Slides>15</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15</vt:i4>
      </vt:variant>
    </vt:vector>
  </HeadingPairs>
  <TitlesOfParts>
    <vt:vector size="20" baseType="lpstr">
      <vt:lpstr>Arial</vt:lpstr>
      <vt:lpstr>Calibri Light</vt:lpstr>
      <vt:lpstr>Rockwell</vt:lpstr>
      <vt:lpstr>Wingdings</vt:lpstr>
      <vt:lpstr>Atlas</vt:lpstr>
      <vt:lpstr>Voorbereiding  mondeling SE2</vt:lpstr>
      <vt:lpstr>Voorbereiding mondeling </vt:lpstr>
      <vt:lpstr>Voorbereiding mondeling SE2</vt:lpstr>
      <vt:lpstr>Voorbereiding mondeling SE2</vt:lpstr>
      <vt:lpstr>Voorbereiding mondeling SE2</vt:lpstr>
      <vt:lpstr>PowerPoint-presentatie</vt:lpstr>
      <vt:lpstr>literaire mindmap:   handelingsdeel bij SE2</vt:lpstr>
      <vt:lpstr>Waarom een literaire mindmap?</vt:lpstr>
      <vt:lpstr>uitgangspunten literaire mindmap</vt:lpstr>
      <vt:lpstr>Wat is jou bijgebleven van het boek? </vt:lpstr>
      <vt:lpstr>PowerPoint-presentatie</vt:lpstr>
      <vt:lpstr>PowerPoint-presentatie</vt:lpstr>
      <vt:lpstr>PowerPoint-presentatie</vt:lpstr>
      <vt:lpstr>PowerPoint-presentatie</vt:lpstr>
      <vt:lpstr>Nog vragen?  Laat het me zeker weten!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Katinka Horvath</dc:creator>
  <cp:lastModifiedBy>Marjolein Hoogendoorn</cp:lastModifiedBy>
  <cp:revision>1</cp:revision>
  <dcterms:created xsi:type="dcterms:W3CDTF">2016-05-11T15:20:22Z</dcterms:created>
  <dcterms:modified xsi:type="dcterms:W3CDTF">2022-10-30T13:09:24Z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0x01010013C2F4BE20ECC34D9D4A360E09A7B560</vt:lpwstr>
  </property>
  <property fmtid="{D5CDD505-2E9C-101B-9397-08002B2CF9AE}" pid="3" name="MediaServiceImageTags">
    <vt:lpwstr/>
  </property>
</Properties>
</file>