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5415A3-5799-47B7-860B-11BD6D2C2497}" v="8" dt="2024-05-31T10:34:21.5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9F2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9FCB6D5-6BCF-98AF-DA40-2ED82D3A16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BBE1313-BDE7-7B6B-3EA7-EAFA210021E8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92055075"/>
              </p:ext>
            </p:extLst>
          </p:nvPr>
        </p:nvGraphicFramePr>
        <p:xfrm>
          <a:off x="623170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BBE1313-BDE7-7B6B-3EA7-EAFA210021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170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1DF42464-15E9-3703-343A-790DF06C93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E318611-6DC2-AE9B-A5CB-876E3D568A17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6579696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E318611-6DC2-AE9B-A5CB-876E3D568A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3D5C1B4-8A1A-29B7-BAB8-5B71AD2C4C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9F2C2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B28FA12-45D0-4FBB-0FEC-3EF6B178A4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236B7A4-505A-4ED2-E20E-6E3AD776DB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9F2C2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1887881-A54C-E7D7-DC47-AB0D215C025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JqtRM_nRoNA?feature=oembe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AQShX52ECSc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44084-909A-927F-AE18-DF8D474E8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5.1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4C759D-7AE0-003A-6738-F180F54CD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Vrijheid en onvrijheid</a:t>
            </a:r>
          </a:p>
        </p:txBody>
      </p:sp>
      <p:pic>
        <p:nvPicPr>
          <p:cNvPr id="6" name="Tijdelijke aanduiding voor afbeelding 5" descr="Afbeelding met hemel, beeldhouwwerk, buitenshuis, persoon&#10;&#10;Automatisch gegenereerde beschrijving">
            <a:extLst>
              <a:ext uri="{FF2B5EF4-FFF2-40B4-BE49-F238E27FC236}">
                <a16:creationId xmlns:a16="http://schemas.microsoft.com/office/drawing/2014/main" id="{B0ED5784-4B5E-0A61-9732-7942C878BC6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5" t="330" r="305" b="-330"/>
          <a:stretch/>
        </p:blipFill>
        <p:spPr>
          <a:xfrm>
            <a:off x="5957132" y="910901"/>
            <a:ext cx="5400000" cy="5400000"/>
          </a:xfrm>
        </p:spPr>
      </p:pic>
    </p:spTree>
    <p:extLst>
      <p:ext uri="{BB962C8B-B14F-4D97-AF65-F5344CB8AC3E}">
        <p14:creationId xmlns:p14="http://schemas.microsoft.com/office/powerpoint/2010/main" val="41089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8F237D9-A53C-B28C-01B3-B467162D3F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Dictaturen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F10F03-E5B1-A1B8-FD1D-72ED47DD3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3B4D72B-1390-C803-BE1E-5511B5B00F0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In dictaturen geven de staatsradio en staats-tv alleen ‘goed’ </a:t>
            </a:r>
          </a:p>
          <a:p>
            <a:r>
              <a:rPr lang="nl-NL" dirty="0"/>
              <a:t>nieuws over het land en de machthebbers.</a:t>
            </a:r>
          </a:p>
          <a:p>
            <a:endParaRPr lang="nl-NL" dirty="0"/>
          </a:p>
          <a:p>
            <a:pPr marL="179388"/>
            <a:r>
              <a:rPr lang="nl-NL" dirty="0"/>
              <a:t>We noemen dit </a:t>
            </a:r>
            <a:r>
              <a:rPr lang="nl-NL" b="1" dirty="0">
                <a:solidFill>
                  <a:srgbClr val="009CBC"/>
                </a:solidFill>
              </a:rPr>
              <a:t>censuur</a:t>
            </a:r>
            <a:r>
              <a:rPr lang="nl-NL" dirty="0"/>
              <a:t>, </a:t>
            </a:r>
            <a:r>
              <a:rPr lang="nl-NL" i="1" dirty="0"/>
              <a:t>het expres weglaten of veranderen van</a:t>
            </a:r>
          </a:p>
          <a:p>
            <a:pPr marL="179388"/>
            <a:r>
              <a:rPr lang="nl-NL" i="1" dirty="0"/>
              <a:t>bepaalde informatie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Journalisten kunnen daardoor hun werk niet goed doen.</a:t>
            </a:r>
          </a:p>
        </p:txBody>
      </p:sp>
    </p:spTree>
    <p:extLst>
      <p:ext uri="{BB962C8B-B14F-4D97-AF65-F5344CB8AC3E}">
        <p14:creationId xmlns:p14="http://schemas.microsoft.com/office/powerpoint/2010/main" val="1069732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8F237D9-A53C-B28C-01B3-B467162D3F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Dictaturen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F10F03-E5B1-A1B8-FD1D-72ED47DD3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3B4D72B-1390-C803-BE1E-5511B5B00F0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De machthebbers accepteren geen enkele kritiek. Demonstreren is</a:t>
            </a:r>
          </a:p>
          <a:p>
            <a:r>
              <a:rPr lang="nl-NL" dirty="0"/>
              <a:t>dus verboden. </a:t>
            </a:r>
          </a:p>
          <a:p>
            <a:endParaRPr lang="nl-NL" dirty="0"/>
          </a:p>
          <a:p>
            <a:r>
              <a:rPr lang="nl-NL" dirty="0"/>
              <a:t>Mensen die het oneens zijn met de leider </a:t>
            </a:r>
          </a:p>
          <a:p>
            <a:r>
              <a:rPr lang="nl-NL" dirty="0"/>
              <a:t>worden gedwongen om zich stil te houden. </a:t>
            </a:r>
          </a:p>
          <a:p>
            <a:endParaRPr lang="nl-NL" dirty="0"/>
          </a:p>
          <a:p>
            <a:r>
              <a:rPr lang="nl-NL" dirty="0"/>
              <a:t>Mensen die zich wel uitspreken, komen </a:t>
            </a:r>
          </a:p>
          <a:p>
            <a:r>
              <a:rPr lang="nl-NL" dirty="0"/>
              <a:t>vaak in de gevangenis terecht en worden </a:t>
            </a:r>
          </a:p>
          <a:p>
            <a:r>
              <a:rPr lang="nl-NL" dirty="0"/>
              <a:t>soms gemarteld.</a:t>
            </a:r>
          </a:p>
        </p:txBody>
      </p:sp>
      <p:pic>
        <p:nvPicPr>
          <p:cNvPr id="2" name="Afbeelding 1" descr="Afbeelding met persoon, kleding, buitenshuis, helm&#10;&#10;Automatisch gegenereerde beschrijving">
            <a:extLst>
              <a:ext uri="{FF2B5EF4-FFF2-40B4-BE49-F238E27FC236}">
                <a16:creationId xmlns:a16="http://schemas.microsoft.com/office/drawing/2014/main" id="{52214CD9-AD02-62D7-DCBD-B8F4F53F2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225" y="2797974"/>
            <a:ext cx="4312870" cy="287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28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71A2180-1E18-B3A6-7C7C-D7135B6DC6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9304963-545B-9F3D-72BD-AD792C5BE8B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Vrijheid of veiligheid?</a:t>
            </a:r>
          </a:p>
        </p:txBody>
      </p:sp>
      <p:pic>
        <p:nvPicPr>
          <p:cNvPr id="8" name="Onlinemedia 7" title="Meer vrijheden voor mensen die gevaccineerd zijn tegen corona? - Mening op de Markt">
            <a:hlinkClick r:id="" action="ppaction://media"/>
            <a:extLst>
              <a:ext uri="{FF2B5EF4-FFF2-40B4-BE49-F238E27FC236}">
                <a16:creationId xmlns:a16="http://schemas.microsoft.com/office/drawing/2014/main" id="{41D3395B-F034-C175-1C25-D4850DFBAC5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38494" y="1931522"/>
            <a:ext cx="4324347" cy="2443256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AEDA909F-F625-D5E4-11EA-1D461D41B161}"/>
              </a:ext>
            </a:extLst>
          </p:cNvPr>
          <p:cNvSpPr txBox="1"/>
          <p:nvPr/>
        </p:nvSpPr>
        <p:spPr>
          <a:xfrm>
            <a:off x="2318984" y="5041074"/>
            <a:ext cx="75540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Mag je in een rechtsstaat (soms)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de rechten en vrijheden van mensen afnemen?</a:t>
            </a:r>
          </a:p>
        </p:txBody>
      </p:sp>
    </p:spTree>
    <p:extLst>
      <p:ext uri="{BB962C8B-B14F-4D97-AF65-F5344CB8AC3E}">
        <p14:creationId xmlns:p14="http://schemas.microsoft.com/office/powerpoint/2010/main" val="81269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6344DCE-185F-F7BA-CF0E-E72457E103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700045-EF66-09C5-8A32-430B6255EEF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uitleggen wat een rechtsstaat is.</a:t>
            </a:r>
          </a:p>
          <a:p>
            <a:pPr marL="358775" indent="-358775"/>
            <a:r>
              <a:rPr lang="nl-NL" dirty="0"/>
              <a:t>•	Je kunt het verschil aangeven tussen een autoritaire staat en </a:t>
            </a:r>
          </a:p>
          <a:p>
            <a:pPr marL="358775"/>
            <a:r>
              <a:rPr lang="nl-NL" dirty="0"/>
              <a:t>een dictatuur.</a:t>
            </a:r>
          </a:p>
          <a:p>
            <a:pPr marL="358775" indent="-358775"/>
            <a:r>
              <a:rPr lang="nl-NL" dirty="0"/>
              <a:t>•	Je kunt uitleggen wat censuur is.</a:t>
            </a:r>
          </a:p>
        </p:txBody>
      </p:sp>
    </p:spTree>
    <p:extLst>
      <p:ext uri="{BB962C8B-B14F-4D97-AF65-F5344CB8AC3E}">
        <p14:creationId xmlns:p14="http://schemas.microsoft.com/office/powerpoint/2010/main" val="3871548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6344DCE-185F-F7BA-CF0E-E72457E103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700045-EF66-09C5-8A32-430B6255EEF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uitleggen wat een rechtsstaat is.</a:t>
            </a:r>
          </a:p>
          <a:p>
            <a:pPr marL="358775" indent="-358775"/>
            <a:r>
              <a:rPr lang="nl-NL" dirty="0"/>
              <a:t>•	Je kunt het verschil aangeven tussen een autoritaire staat en </a:t>
            </a:r>
          </a:p>
          <a:p>
            <a:pPr marL="358775"/>
            <a:r>
              <a:rPr lang="nl-NL" dirty="0"/>
              <a:t>een dictatuur.</a:t>
            </a:r>
          </a:p>
          <a:p>
            <a:pPr marL="358775" indent="-358775"/>
            <a:r>
              <a:rPr lang="nl-NL" dirty="0"/>
              <a:t>•	Je kunt uitleggen wat censuur is.</a:t>
            </a:r>
          </a:p>
        </p:txBody>
      </p:sp>
    </p:spTree>
    <p:extLst>
      <p:ext uri="{BB962C8B-B14F-4D97-AF65-F5344CB8AC3E}">
        <p14:creationId xmlns:p14="http://schemas.microsoft.com/office/powerpoint/2010/main" val="1889071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1E17B5B-751E-8D8D-B09D-16EEA106BEA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Wat is een rechtsstaat</a:t>
            </a:r>
          </a:p>
          <a:p>
            <a:pPr marL="358775" indent="-358775"/>
            <a:r>
              <a:rPr lang="nl-NL" dirty="0"/>
              <a:t>•	Autoritaire staten</a:t>
            </a:r>
          </a:p>
          <a:p>
            <a:pPr marL="358775" indent="-358775"/>
            <a:r>
              <a:rPr lang="nl-NL" dirty="0"/>
              <a:t>•	Wel of niet boven de wet</a:t>
            </a:r>
          </a:p>
          <a:p>
            <a:pPr marL="358775" indent="-358775"/>
            <a:r>
              <a:rPr lang="nl-NL" dirty="0"/>
              <a:t>•	Dictaturen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52ED5F9-939E-D070-26DC-187B375C9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pic>
        <p:nvPicPr>
          <p:cNvPr id="8" name="Afbeelding 7" descr="Afbeelding met kleding, persoon, gebouw, buitenshuis&#10;&#10;Automatisch gegenereerde beschrijving">
            <a:extLst>
              <a:ext uri="{FF2B5EF4-FFF2-40B4-BE49-F238E27FC236}">
                <a16:creationId xmlns:a16="http://schemas.microsoft.com/office/drawing/2014/main" id="{8B2527B0-810F-8B5B-2ACD-C87DFCF61C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765" y="2248258"/>
            <a:ext cx="4491317" cy="252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45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8F237D9-A53C-B28C-01B3-B467162D3F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is een rechtsstaat?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F10F03-E5B1-A1B8-FD1D-72ED47DD3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3B4D72B-1390-C803-BE1E-5511B5B00F0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Nederland is een </a:t>
            </a:r>
            <a:r>
              <a:rPr lang="nl-NL" b="1" dirty="0">
                <a:solidFill>
                  <a:srgbClr val="009CBC"/>
                </a:solidFill>
              </a:rPr>
              <a:t>rechtsstaat</a:t>
            </a:r>
            <a:r>
              <a:rPr lang="nl-NL" dirty="0"/>
              <a:t>, </a:t>
            </a:r>
            <a:r>
              <a:rPr lang="nl-NL" i="1" dirty="0"/>
              <a:t>een land waar de rechten en plichten </a:t>
            </a:r>
          </a:p>
          <a:p>
            <a:pPr marL="179388"/>
            <a:r>
              <a:rPr lang="nl-NL" i="1" dirty="0"/>
              <a:t>van de burgers en van de overheid zijn vastgelegd én worden </a:t>
            </a:r>
          </a:p>
          <a:p>
            <a:pPr marL="179388"/>
            <a:r>
              <a:rPr lang="nl-NL" i="1" dirty="0"/>
              <a:t>nageleefd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Deze rechten en plichten zijn in wetten opgeschreven door politici </a:t>
            </a:r>
          </a:p>
          <a:p>
            <a:r>
              <a:rPr lang="nl-NL" dirty="0"/>
              <a:t>die wij zelf gekozen hebben. Nederland is immers een democratie.</a:t>
            </a:r>
          </a:p>
          <a:p>
            <a:endParaRPr lang="nl-NL" dirty="0"/>
          </a:p>
          <a:p>
            <a:r>
              <a:rPr lang="nl-NL" dirty="0"/>
              <a:t>Nederland is daarmee een </a:t>
            </a:r>
            <a:r>
              <a:rPr lang="nl-NL" b="1" dirty="0"/>
              <a:t>democratische rechtsstaat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0966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8F237D9-A53C-B28C-01B3-B467162D3F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Autoritaire staten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F10F03-E5B1-A1B8-FD1D-72ED47DD3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3B4D72B-1390-C803-BE1E-5511B5B00F0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In een rechtsstaat heb je veel rechten en vrijheden. Bijvoorbeeld de </a:t>
            </a:r>
          </a:p>
          <a:p>
            <a:r>
              <a:rPr lang="nl-NL" dirty="0"/>
              <a:t>vrijheid van meningsuiting, het stemrecht en het recht op privacy.</a:t>
            </a:r>
          </a:p>
          <a:p>
            <a:endParaRPr lang="nl-NL" dirty="0"/>
          </a:p>
          <a:p>
            <a:r>
              <a:rPr lang="nl-NL" dirty="0"/>
              <a:t>In andere landen zijn er veel minder rechten en vrijheden.</a:t>
            </a:r>
          </a:p>
          <a:p>
            <a:endParaRPr lang="nl-NL" dirty="0"/>
          </a:p>
          <a:p>
            <a:pPr marL="179388"/>
            <a:r>
              <a:rPr lang="nl-NL" dirty="0"/>
              <a:t>Dit zijn </a:t>
            </a:r>
            <a:r>
              <a:rPr lang="nl-NL" b="1" dirty="0">
                <a:solidFill>
                  <a:srgbClr val="009CBC"/>
                </a:solidFill>
              </a:rPr>
              <a:t>autoritaire staten</a:t>
            </a:r>
            <a:r>
              <a:rPr lang="nl-NL" dirty="0"/>
              <a:t>: </a:t>
            </a:r>
            <a:r>
              <a:rPr lang="nl-NL" i="1" dirty="0"/>
              <a:t>landen waarin een kleine groep mensen </a:t>
            </a:r>
          </a:p>
          <a:p>
            <a:pPr marL="179388"/>
            <a:r>
              <a:rPr lang="nl-NL" i="1" dirty="0"/>
              <a:t>de macht heeft en de regels bepaalt</a:t>
            </a:r>
            <a:r>
              <a:rPr lang="nl-NL" dirty="0"/>
              <a:t>.</a:t>
            </a:r>
          </a:p>
          <a:p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8D35CCE-6516-BDEE-A2C9-61A8B9F4D117}"/>
              </a:ext>
            </a:extLst>
          </p:cNvPr>
          <p:cNvSpPr txBox="1"/>
          <p:nvPr/>
        </p:nvSpPr>
        <p:spPr>
          <a:xfrm>
            <a:off x="1167966" y="5411695"/>
            <a:ext cx="9869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 recht of welke vrijheid vind jij het belangrijkste?</a:t>
            </a:r>
          </a:p>
        </p:txBody>
      </p:sp>
    </p:spTree>
    <p:extLst>
      <p:ext uri="{BB962C8B-B14F-4D97-AF65-F5344CB8AC3E}">
        <p14:creationId xmlns:p14="http://schemas.microsoft.com/office/powerpoint/2010/main" val="868071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8F237D9-A53C-B28C-01B3-B467162D3F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Autoritaire staten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F10F03-E5B1-A1B8-FD1D-72ED47DD3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3B4D72B-1390-C803-BE1E-5511B5B00F0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Autoritaire staten hebben wel een parlement, maar daarin</a:t>
            </a:r>
          </a:p>
          <a:p>
            <a:r>
              <a:rPr lang="nl-NL" dirty="0"/>
              <a:t>zitten vooral mensen die het met de machthebbers eens zijn. </a:t>
            </a:r>
          </a:p>
          <a:p>
            <a:endParaRPr lang="nl-NL" dirty="0"/>
          </a:p>
          <a:p>
            <a:r>
              <a:rPr lang="nl-NL" dirty="0"/>
              <a:t>Verkiezingen zijn vaak niet eerlijk. Er wordt </a:t>
            </a:r>
          </a:p>
          <a:p>
            <a:r>
              <a:rPr lang="nl-NL" dirty="0"/>
              <a:t>geknoeid met de stemmen. </a:t>
            </a:r>
          </a:p>
          <a:p>
            <a:endParaRPr lang="nl-NL" dirty="0"/>
          </a:p>
          <a:p>
            <a:r>
              <a:rPr lang="nl-NL" dirty="0"/>
              <a:t>Andere kandidaten krijgen vaak geen </a:t>
            </a:r>
          </a:p>
          <a:p>
            <a:r>
              <a:rPr lang="nl-NL" dirty="0"/>
              <a:t>toegang tot de media.</a:t>
            </a:r>
          </a:p>
        </p:txBody>
      </p:sp>
      <p:pic>
        <p:nvPicPr>
          <p:cNvPr id="7" name="Afbeelding 6" descr="Afbeelding met Menselijk gezicht, kleding, person, persoon&#10;&#10;Automatisch gegenereerde beschrijving">
            <a:extLst>
              <a:ext uri="{FF2B5EF4-FFF2-40B4-BE49-F238E27FC236}">
                <a16:creationId xmlns:a16="http://schemas.microsoft.com/office/drawing/2014/main" id="{A0B3BEF5-3C56-5698-062F-5E0D3E30E9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3" t="2942" r="2941" b="17168"/>
          <a:stretch/>
        </p:blipFill>
        <p:spPr>
          <a:xfrm>
            <a:off x="8426822" y="2523564"/>
            <a:ext cx="3303086" cy="330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490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8F237D9-A53C-B28C-01B3-B467162D3F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Wel of niet boven de wet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F10F03-E5B1-A1B8-FD1D-72ED47DD3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3B4D72B-1390-C803-BE1E-5511B5B00F0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In een rechtsstaat moet ook de overheid zich aan de wet houden.</a:t>
            </a:r>
          </a:p>
          <a:p>
            <a:endParaRPr lang="nl-NL" dirty="0"/>
          </a:p>
          <a:p>
            <a:r>
              <a:rPr lang="nl-NL" dirty="0"/>
              <a:t>Elke wetsovertreder kan straf krijgen. Ook een agent, een minister</a:t>
            </a:r>
          </a:p>
          <a:p>
            <a:r>
              <a:rPr lang="nl-NL" dirty="0"/>
              <a:t>of de directeur van een groot bedrijf. </a:t>
            </a:r>
          </a:p>
          <a:p>
            <a:endParaRPr lang="nl-NL" dirty="0"/>
          </a:p>
          <a:p>
            <a:r>
              <a:rPr lang="nl-NL" dirty="0"/>
              <a:t>We zeggen daarom: niemand staat boven de wet. </a:t>
            </a:r>
          </a:p>
          <a:p>
            <a:endParaRPr lang="nl-NL" dirty="0"/>
          </a:p>
          <a:p>
            <a:r>
              <a:rPr lang="nl-NL" dirty="0"/>
              <a:t>In autoritaire staten staan machthebbers wel boven de wet. </a:t>
            </a:r>
          </a:p>
        </p:txBody>
      </p:sp>
    </p:spTree>
    <p:extLst>
      <p:ext uri="{BB962C8B-B14F-4D97-AF65-F5344CB8AC3E}">
        <p14:creationId xmlns:p14="http://schemas.microsoft.com/office/powerpoint/2010/main" val="2581397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477AA1E-E5E8-AB21-9A52-8DE70A10D8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EE56F7D-995A-57F4-D650-88F8B74028A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Agent schiet op trekker</a:t>
            </a:r>
          </a:p>
        </p:txBody>
      </p:sp>
      <p:pic>
        <p:nvPicPr>
          <p:cNvPr id="7" name="Onlinemedia 6" title="Politie schiet op trekker bij boerenprotest">
            <a:hlinkClick r:id="" action="ppaction://media"/>
            <a:extLst>
              <a:ext uri="{FF2B5EF4-FFF2-40B4-BE49-F238E27FC236}">
                <a16:creationId xmlns:a16="http://schemas.microsoft.com/office/drawing/2014/main" id="{18F8402A-567E-42B1-2FD8-6A40A52E394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4232" y="1927412"/>
            <a:ext cx="4303535" cy="2431497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6202142-FBA2-6B50-1DC6-E968E1EE355B}"/>
              </a:ext>
            </a:extLst>
          </p:cNvPr>
          <p:cNvSpPr txBox="1"/>
          <p:nvPr/>
        </p:nvSpPr>
        <p:spPr>
          <a:xfrm>
            <a:off x="1939574" y="5041074"/>
            <a:ext cx="83128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denk je, wordt de agent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die schoot vervolgd of niet? En waarom wel of niet?</a:t>
            </a:r>
          </a:p>
        </p:txBody>
      </p:sp>
    </p:spTree>
    <p:extLst>
      <p:ext uri="{BB962C8B-B14F-4D97-AF65-F5344CB8AC3E}">
        <p14:creationId xmlns:p14="http://schemas.microsoft.com/office/powerpoint/2010/main" val="235654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8F237D9-A53C-B28C-01B3-B467162D3F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Dictaturen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F10F03-E5B1-A1B8-FD1D-72ED47DD3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5.1 Vrijheid en onvrijheid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3B4D72B-1390-C803-BE1E-5511B5B00F0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Autoritaire staten verschillen van elkaar. In de ene hebben inwoners</a:t>
            </a:r>
          </a:p>
          <a:p>
            <a:r>
              <a:rPr lang="nl-NL" dirty="0"/>
              <a:t>meer rechten dan in de andere. </a:t>
            </a:r>
          </a:p>
          <a:p>
            <a:endParaRPr lang="nl-NL" dirty="0"/>
          </a:p>
          <a:p>
            <a:pPr marL="179388"/>
            <a:r>
              <a:rPr lang="nl-NL" dirty="0"/>
              <a:t>De meest strenge autoritaire staten noemen we </a:t>
            </a:r>
            <a:r>
              <a:rPr lang="nl-NL" b="1" dirty="0">
                <a:solidFill>
                  <a:srgbClr val="009CBC"/>
                </a:solidFill>
              </a:rPr>
              <a:t>dictaturen</a:t>
            </a:r>
            <a:r>
              <a:rPr lang="nl-NL" dirty="0"/>
              <a:t>:  </a:t>
            </a:r>
          </a:p>
          <a:p>
            <a:pPr marL="179388"/>
            <a:r>
              <a:rPr lang="nl-NL" i="1" dirty="0"/>
              <a:t>landen waar één persoon of een kleine groep mensen alle macht </a:t>
            </a:r>
          </a:p>
          <a:p>
            <a:pPr marL="179388"/>
            <a:r>
              <a:rPr lang="nl-NL" i="1" dirty="0"/>
              <a:t>heeft en inwoners vrijwel helemaal geen rechten hebben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In dictaturen mag je niet zomaar je mening over iets geven. De </a:t>
            </a:r>
          </a:p>
          <a:p>
            <a:r>
              <a:rPr lang="nl-NL" dirty="0"/>
              <a:t>media worden streng gecontroleerd.</a:t>
            </a:r>
          </a:p>
        </p:txBody>
      </p:sp>
    </p:spTree>
    <p:extLst>
      <p:ext uri="{BB962C8B-B14F-4D97-AF65-F5344CB8AC3E}">
        <p14:creationId xmlns:p14="http://schemas.microsoft.com/office/powerpoint/2010/main" val="7118532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2.xml><?xml version="1.0" encoding="utf-8"?>
<ds:datastoreItem xmlns:ds="http://schemas.openxmlformats.org/officeDocument/2006/customXml" ds:itemID="{5CCE19D1-162D-4AD0-AB3C-531E96E36F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574</Words>
  <Application>Microsoft Office PowerPoint</Application>
  <PresentationFormat>Breedbeeld</PresentationFormat>
  <Paragraphs>96</Paragraphs>
  <Slides>13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Segoe UI</vt:lpstr>
      <vt:lpstr>Kantoorthema</vt:lpstr>
      <vt:lpstr>5.1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8</cp:revision>
  <dcterms:created xsi:type="dcterms:W3CDTF">2024-03-21T10:50:36Z</dcterms:created>
  <dcterms:modified xsi:type="dcterms:W3CDTF">2024-10-16T10:50:22Z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