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7" r:id="rId1"/>
  </p:sldMasterIdLst>
  <p:sldIdLst>
    <p:sldId id="256" r:id="rId2"/>
    <p:sldId id="257" r:id="rId3"/>
    <p:sldId id="258" r:id="rId4"/>
    <p:sldId id="260" r:id="rId5"/>
    <p:sldId id="259" r:id="rId6"/>
    <p:sldId id="261" r:id="rId7"/>
    <p:sldId id="262" r:id="rId8"/>
    <p:sldId id="263" r:id="rId9"/>
    <p:sldId id="264" r:id="rId10"/>
    <p:sldId id="265" r:id="rId11"/>
    <p:sldId id="266" r:id="rId12"/>
    <p:sldId id="267" r:id="rId13"/>
    <p:sldId id="268" r:id="rId14"/>
    <p:sldId id="271" r:id="rId15"/>
    <p:sldId id="269" r:id="rId16"/>
    <p:sldId id="272" r:id="rId17"/>
    <p:sldId id="273" r:id="rId18"/>
    <p:sldId id="274" r:id="rId19"/>
    <p:sldId id="275" r:id="rId20"/>
    <p:sldId id="279" r:id="rId21"/>
    <p:sldId id="276" r:id="rId22"/>
    <p:sldId id="277" r:id="rId23"/>
    <p:sldId id="280"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jl, gemiddeld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6197"/>
  </p:normalViewPr>
  <p:slideViewPr>
    <p:cSldViewPr snapToGrid="0" snapToObjects="1">
      <p:cViewPr>
        <p:scale>
          <a:sx n="84" d="100"/>
          <a:sy n="84" d="100"/>
        </p:scale>
        <p:origin x="1640" y="11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8" name="Freeform: Shape 17">
            <a:extLst>
              <a:ext uri="{FF2B5EF4-FFF2-40B4-BE49-F238E27FC236}">
                <a16:creationId xmlns:a16="http://schemas.microsoft.com/office/drawing/2014/main" id="{5CD60141-EEBD-4EC1-8E34-0344C16A18A2}"/>
              </a:ext>
              <a:ext uri="{C183D7F6-B498-43B3-948B-1728B52AA6E4}">
                <adec:decorative xmlns:adec="http://schemas.microsoft.com/office/drawing/2017/decorative" val="1"/>
              </a:ext>
            </a:extLst>
          </p:cNvPr>
          <p:cNvSpPr/>
          <p:nvPr/>
        </p:nvSpPr>
        <p:spPr>
          <a:xfrm>
            <a:off x="5318308" y="0"/>
            <a:ext cx="6873692" cy="6858000"/>
          </a:xfrm>
          <a:custGeom>
            <a:avLst/>
            <a:gdLst>
              <a:gd name="connsiteX0" fmla="*/ 11328900 w 12192000"/>
              <a:gd name="connsiteY0" fmla="*/ 0 h 6858000"/>
              <a:gd name="connsiteX1" fmla="*/ 12192000 w 12192000"/>
              <a:gd name="connsiteY1" fmla="*/ 0 h 6858000"/>
              <a:gd name="connsiteX2" fmla="*/ 12192000 w 12192000"/>
              <a:gd name="connsiteY2" fmla="*/ 6858000 h 6858000"/>
              <a:gd name="connsiteX3" fmla="*/ 5318308 w 12192000"/>
              <a:gd name="connsiteY3" fmla="*/ 6858000 h 6858000"/>
              <a:gd name="connsiteX4" fmla="*/ 11328897 w 12192000"/>
              <a:gd name="connsiteY4" fmla="*/ 4 h 6858000"/>
              <a:gd name="connsiteX5" fmla="*/ 11328898 w 12192000"/>
              <a:gd name="connsiteY5" fmla="*/ 2 h 6858000"/>
              <a:gd name="connsiteX6" fmla="*/ 0 w 12192000"/>
              <a:gd name="connsiteY6" fmla="*/ 0 h 6858000"/>
              <a:gd name="connsiteX7" fmla="*/ 6700 w 12192000"/>
              <a:gd name="connsiteY7" fmla="*/ 0 h 6858000"/>
              <a:gd name="connsiteX8" fmla="*/ 6700 w 12192000"/>
              <a:gd name="connsiteY8" fmla="*/ 6858000 h 6858000"/>
              <a:gd name="connsiteX9" fmla="*/ 0 w 12192000"/>
              <a:gd name="connsiteY9" fmla="*/ 6858000 h 6858000"/>
              <a:gd name="connsiteX0" fmla="*/ 11328900 w 12192000"/>
              <a:gd name="connsiteY0" fmla="*/ 0 h 6858000"/>
              <a:gd name="connsiteX1" fmla="*/ 12192000 w 12192000"/>
              <a:gd name="connsiteY1" fmla="*/ 0 h 6858000"/>
              <a:gd name="connsiteX2" fmla="*/ 12192000 w 12192000"/>
              <a:gd name="connsiteY2" fmla="*/ 6858000 h 6858000"/>
              <a:gd name="connsiteX3" fmla="*/ 5318308 w 12192000"/>
              <a:gd name="connsiteY3" fmla="*/ 6858000 h 6858000"/>
              <a:gd name="connsiteX4" fmla="*/ 11328897 w 12192000"/>
              <a:gd name="connsiteY4" fmla="*/ 4 h 6858000"/>
              <a:gd name="connsiteX5" fmla="*/ 11328898 w 12192000"/>
              <a:gd name="connsiteY5" fmla="*/ 2 h 6858000"/>
              <a:gd name="connsiteX6" fmla="*/ 11328900 w 12192000"/>
              <a:gd name="connsiteY6" fmla="*/ 0 h 6858000"/>
              <a:gd name="connsiteX7" fmla="*/ 0 w 12192000"/>
              <a:gd name="connsiteY7" fmla="*/ 6858000 h 6858000"/>
              <a:gd name="connsiteX8" fmla="*/ 6700 w 12192000"/>
              <a:gd name="connsiteY8" fmla="*/ 0 h 6858000"/>
              <a:gd name="connsiteX9" fmla="*/ 6700 w 12192000"/>
              <a:gd name="connsiteY9" fmla="*/ 6858000 h 6858000"/>
              <a:gd name="connsiteX10" fmla="*/ 0 w 12192000"/>
              <a:gd name="connsiteY10" fmla="*/ 6858000 h 6858000"/>
              <a:gd name="connsiteX0" fmla="*/ 11322200 w 12185300"/>
              <a:gd name="connsiteY0" fmla="*/ 0 h 6858000"/>
              <a:gd name="connsiteX1" fmla="*/ 12185300 w 12185300"/>
              <a:gd name="connsiteY1" fmla="*/ 0 h 6858000"/>
              <a:gd name="connsiteX2" fmla="*/ 12185300 w 12185300"/>
              <a:gd name="connsiteY2" fmla="*/ 6858000 h 6858000"/>
              <a:gd name="connsiteX3" fmla="*/ 5311608 w 12185300"/>
              <a:gd name="connsiteY3" fmla="*/ 6858000 h 6858000"/>
              <a:gd name="connsiteX4" fmla="*/ 11322197 w 12185300"/>
              <a:gd name="connsiteY4" fmla="*/ 4 h 6858000"/>
              <a:gd name="connsiteX5" fmla="*/ 11322198 w 12185300"/>
              <a:gd name="connsiteY5" fmla="*/ 2 h 6858000"/>
              <a:gd name="connsiteX6" fmla="*/ 11322200 w 12185300"/>
              <a:gd name="connsiteY6" fmla="*/ 0 h 6858000"/>
              <a:gd name="connsiteX7" fmla="*/ 0 w 12185300"/>
              <a:gd name="connsiteY7" fmla="*/ 6858000 h 6858000"/>
              <a:gd name="connsiteX8" fmla="*/ 0 w 12185300"/>
              <a:gd name="connsiteY8" fmla="*/ 0 h 6858000"/>
              <a:gd name="connsiteX9" fmla="*/ 0 w 12185300"/>
              <a:gd name="connsiteY9" fmla="*/ 6858000 h 6858000"/>
              <a:gd name="connsiteX0" fmla="*/ 6010592 w 6873692"/>
              <a:gd name="connsiteY0" fmla="*/ 0 h 6858000"/>
              <a:gd name="connsiteX1" fmla="*/ 6873692 w 6873692"/>
              <a:gd name="connsiteY1" fmla="*/ 0 h 6858000"/>
              <a:gd name="connsiteX2" fmla="*/ 6873692 w 6873692"/>
              <a:gd name="connsiteY2" fmla="*/ 6858000 h 6858000"/>
              <a:gd name="connsiteX3" fmla="*/ 0 w 6873692"/>
              <a:gd name="connsiteY3" fmla="*/ 6858000 h 6858000"/>
              <a:gd name="connsiteX4" fmla="*/ 6010589 w 6873692"/>
              <a:gd name="connsiteY4" fmla="*/ 4 h 6858000"/>
              <a:gd name="connsiteX5" fmla="*/ 6010590 w 6873692"/>
              <a:gd name="connsiteY5" fmla="*/ 2 h 6858000"/>
              <a:gd name="connsiteX6" fmla="*/ 6010592 w 6873692"/>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3692" h="6858000">
                <a:moveTo>
                  <a:pt x="6010592" y="0"/>
                </a:moveTo>
                <a:lnTo>
                  <a:pt x="6873692" y="0"/>
                </a:lnTo>
                <a:lnTo>
                  <a:pt x="6873692" y="6858000"/>
                </a:lnTo>
                <a:lnTo>
                  <a:pt x="0" y="6858000"/>
                </a:lnTo>
                <a:lnTo>
                  <a:pt x="6010589" y="4"/>
                </a:lnTo>
                <a:cubicBezTo>
                  <a:pt x="6010589" y="3"/>
                  <a:pt x="6010590" y="3"/>
                  <a:pt x="6010590" y="2"/>
                </a:cubicBezTo>
                <a:lnTo>
                  <a:pt x="6010592" y="0"/>
                </a:lnTo>
                <a:close/>
              </a:path>
            </a:pathLst>
          </a:cu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A65FCBBA-905A-4FD1-BFBA-F3EE6DA264E0}"/>
              </a:ext>
            </a:extLst>
          </p:cNvPr>
          <p:cNvSpPr>
            <a:spLocks noGrp="1"/>
          </p:cNvSpPr>
          <p:nvPr>
            <p:ph type="ctrTitle"/>
          </p:nvPr>
        </p:nvSpPr>
        <p:spPr>
          <a:xfrm>
            <a:off x="1143000" y="1181098"/>
            <a:ext cx="8986580" cy="2832404"/>
          </a:xfrm>
        </p:spPr>
        <p:txBody>
          <a:bodyPr anchor="t">
            <a:normAutofit/>
          </a:bodyPr>
          <a:lstStyle>
            <a:lvl1pPr algn="l">
              <a:lnSpc>
                <a:spcPct val="100000"/>
              </a:lnSpc>
              <a:defRPr sz="4800" cap="all" spc="300" baseline="0"/>
            </a:lvl1pPr>
          </a:lstStyle>
          <a:p>
            <a:r>
              <a:rPr lang="en-US" dirty="0"/>
              <a:t>Click to edit Master title style</a:t>
            </a:r>
          </a:p>
        </p:txBody>
      </p:sp>
      <p:sp>
        <p:nvSpPr>
          <p:cNvPr id="3" name="Subtitle 2">
            <a:extLst>
              <a:ext uri="{FF2B5EF4-FFF2-40B4-BE49-F238E27FC236}">
                <a16:creationId xmlns:a16="http://schemas.microsoft.com/office/drawing/2014/main" id="{13DD287E-F1C8-463F-8429-D1B5B1582520}"/>
              </a:ext>
            </a:extLst>
          </p:cNvPr>
          <p:cNvSpPr>
            <a:spLocks noGrp="1"/>
          </p:cNvSpPr>
          <p:nvPr>
            <p:ph type="subTitle" idx="1"/>
          </p:nvPr>
        </p:nvSpPr>
        <p:spPr>
          <a:xfrm>
            <a:off x="1143000" y="5463522"/>
            <a:ext cx="8986580" cy="650311"/>
          </a:xfrm>
        </p:spPr>
        <p:txBody>
          <a:bodyPr>
            <a:normAutofit/>
          </a:bodyPr>
          <a:lstStyle>
            <a:lvl1pPr marL="0" indent="0" algn="l">
              <a:lnSpc>
                <a:spcPct val="100000"/>
              </a:lnSpc>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A81F44ED-7973-4A99-B2CA-A8962BCE0D5D}"/>
              </a:ext>
            </a:extLst>
          </p:cNvPr>
          <p:cNvSpPr>
            <a:spLocks noGrp="1"/>
          </p:cNvSpPr>
          <p:nvPr>
            <p:ph type="dt" sz="half" idx="10"/>
          </p:nvPr>
        </p:nvSpPr>
        <p:spPr/>
        <p:txBody>
          <a:bodyPr/>
          <a:lstStyle/>
          <a:p>
            <a:fld id="{3CADBD16-5BFB-4D9F-9646-C75D1B53BBB6}" type="datetimeFigureOut">
              <a:rPr lang="en-US" smtClean="0"/>
              <a:t>10/17/22</a:t>
            </a:fld>
            <a:endParaRPr lang="en-US"/>
          </a:p>
        </p:txBody>
      </p:sp>
      <p:sp>
        <p:nvSpPr>
          <p:cNvPr id="5" name="Footer Placeholder 4">
            <a:extLst>
              <a:ext uri="{FF2B5EF4-FFF2-40B4-BE49-F238E27FC236}">
                <a16:creationId xmlns:a16="http://schemas.microsoft.com/office/drawing/2014/main" id="{08DF96F2-D6BE-49AC-A605-5AE87C3F2F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17FC50-B13C-4B63-AE64-F71A6EDE63B6}"/>
              </a:ext>
            </a:extLst>
          </p:cNvPr>
          <p:cNvSpPr>
            <a:spLocks noGrp="1"/>
          </p:cNvSpPr>
          <p:nvPr>
            <p:ph type="sldNum" sz="quarter" idx="12"/>
          </p:nvPr>
        </p:nvSpPr>
        <p:spPr/>
        <p:txBody>
          <a:bodyPr/>
          <a:lstStyle/>
          <a:p>
            <a:fld id="{C0722274-0FAA-4649-AA4E-4210F4F32167}" type="slidenum">
              <a:rPr lang="en-US" smtClean="0"/>
              <a:t>‹nr.›</a:t>
            </a:fld>
            <a:endParaRPr lang="en-US"/>
          </a:p>
        </p:txBody>
      </p:sp>
      <p:cxnSp>
        <p:nvCxnSpPr>
          <p:cNvPr id="12" name="Straight Connector 11">
            <a:extLst>
              <a:ext uri="{FF2B5EF4-FFF2-40B4-BE49-F238E27FC236}">
                <a16:creationId xmlns:a16="http://schemas.microsoft.com/office/drawing/2014/main" id="{4C75A547-BCD1-42BE-966E-53CA0AB93165}"/>
              </a:ext>
            </a:extLst>
          </p:cNvPr>
          <p:cNvCxnSpPr>
            <a:cxnSpLocks/>
          </p:cNvCxnSpPr>
          <p:nvPr/>
        </p:nvCxnSpPr>
        <p:spPr>
          <a:xfrm>
            <a:off x="1188357" y="5151666"/>
            <a:ext cx="98225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8607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A3BF2-BCE9-47D7-B1C0-1F0E4936B6B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92722E9-C3E4-48AF-996A-495AE659FA6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C9E516-382B-4845-93BF-20C16EE0DB05}"/>
              </a:ext>
            </a:extLst>
          </p:cNvPr>
          <p:cNvSpPr>
            <a:spLocks noGrp="1"/>
          </p:cNvSpPr>
          <p:nvPr>
            <p:ph type="dt" sz="half" idx="10"/>
          </p:nvPr>
        </p:nvSpPr>
        <p:spPr/>
        <p:txBody>
          <a:bodyPr/>
          <a:lstStyle/>
          <a:p>
            <a:fld id="{3CADBD16-5BFB-4D9F-9646-C75D1B53BBB6}" type="datetimeFigureOut">
              <a:rPr lang="en-US" smtClean="0"/>
              <a:t>10/17/22</a:t>
            </a:fld>
            <a:endParaRPr lang="en-US"/>
          </a:p>
        </p:txBody>
      </p:sp>
      <p:sp>
        <p:nvSpPr>
          <p:cNvPr id="5" name="Footer Placeholder 4">
            <a:extLst>
              <a:ext uri="{FF2B5EF4-FFF2-40B4-BE49-F238E27FC236}">
                <a16:creationId xmlns:a16="http://schemas.microsoft.com/office/drawing/2014/main" id="{EAB96E16-F168-442A-843C-5D490D54B0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A61BEA-A969-437A-BD8B-CB1B709AD430}"/>
              </a:ext>
            </a:extLst>
          </p:cNvPr>
          <p:cNvSpPr>
            <a:spLocks noGrp="1"/>
          </p:cNvSpPr>
          <p:nvPr>
            <p:ph type="sldNum" sz="quarter" idx="12"/>
          </p:nvPr>
        </p:nvSpPr>
        <p:spPr/>
        <p:txBody>
          <a:bodyPr/>
          <a:lstStyle/>
          <a:p>
            <a:fld id="{C0722274-0FAA-4649-AA4E-4210F4F32167}" type="slidenum">
              <a:rPr lang="en-US" smtClean="0"/>
              <a:t>‹nr.›</a:t>
            </a:fld>
            <a:endParaRPr lang="en-US"/>
          </a:p>
        </p:txBody>
      </p:sp>
    </p:spTree>
    <p:extLst>
      <p:ext uri="{BB962C8B-B14F-4D97-AF65-F5344CB8AC3E}">
        <p14:creationId xmlns:p14="http://schemas.microsoft.com/office/powerpoint/2010/main" val="39883382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528449-3E11-45FF-BF3A-651867603E75}"/>
              </a:ext>
            </a:extLst>
          </p:cNvPr>
          <p:cNvSpPr>
            <a:spLocks noGrp="1"/>
          </p:cNvSpPr>
          <p:nvPr>
            <p:ph type="title" orient="vert"/>
          </p:nvPr>
        </p:nvSpPr>
        <p:spPr>
          <a:xfrm>
            <a:off x="8572500" y="870625"/>
            <a:ext cx="2476499" cy="5029201"/>
          </a:xfrm>
        </p:spPr>
        <p:txBody>
          <a:bodyPr vert="eaVert"/>
          <a:lstStyle/>
          <a:p>
            <a:r>
              <a:rPr lang="en-US" dirty="0"/>
              <a:t>Click to edit Master title style</a:t>
            </a:r>
          </a:p>
        </p:txBody>
      </p:sp>
      <p:sp>
        <p:nvSpPr>
          <p:cNvPr id="3" name="Vertical Text Placeholder 2">
            <a:extLst>
              <a:ext uri="{FF2B5EF4-FFF2-40B4-BE49-F238E27FC236}">
                <a16:creationId xmlns:a16="http://schemas.microsoft.com/office/drawing/2014/main" id="{AFC0EAB0-2DFA-4CBA-86B1-1826EF523D4D}"/>
              </a:ext>
            </a:extLst>
          </p:cNvPr>
          <p:cNvSpPr>
            <a:spLocks noGrp="1"/>
          </p:cNvSpPr>
          <p:nvPr>
            <p:ph type="body" orient="vert" idx="1"/>
          </p:nvPr>
        </p:nvSpPr>
        <p:spPr>
          <a:xfrm>
            <a:off x="1143000" y="870625"/>
            <a:ext cx="7324928" cy="5029201"/>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FA22F89-E1F5-45D7-945A-8A2886C4BA59}"/>
              </a:ext>
            </a:extLst>
          </p:cNvPr>
          <p:cNvSpPr>
            <a:spLocks noGrp="1"/>
          </p:cNvSpPr>
          <p:nvPr>
            <p:ph type="dt" sz="half" idx="10"/>
          </p:nvPr>
        </p:nvSpPr>
        <p:spPr/>
        <p:txBody>
          <a:bodyPr/>
          <a:lstStyle/>
          <a:p>
            <a:fld id="{3CADBD16-5BFB-4D9F-9646-C75D1B53BBB6}" type="datetimeFigureOut">
              <a:rPr lang="en-US" smtClean="0"/>
              <a:t>10/17/22</a:t>
            </a:fld>
            <a:endParaRPr lang="en-US"/>
          </a:p>
        </p:txBody>
      </p:sp>
      <p:sp>
        <p:nvSpPr>
          <p:cNvPr id="5" name="Footer Placeholder 4">
            <a:extLst>
              <a:ext uri="{FF2B5EF4-FFF2-40B4-BE49-F238E27FC236}">
                <a16:creationId xmlns:a16="http://schemas.microsoft.com/office/drawing/2014/main" id="{637E7E82-5FB8-4289-AD0C-0BA788E147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5A4046-1A2C-41F5-A177-1C3919C20569}"/>
              </a:ext>
            </a:extLst>
          </p:cNvPr>
          <p:cNvSpPr>
            <a:spLocks noGrp="1"/>
          </p:cNvSpPr>
          <p:nvPr>
            <p:ph type="sldNum" sz="quarter" idx="12"/>
          </p:nvPr>
        </p:nvSpPr>
        <p:spPr/>
        <p:txBody>
          <a:bodyPr/>
          <a:lstStyle/>
          <a:p>
            <a:fld id="{C0722274-0FAA-4649-AA4E-4210F4F32167}" type="slidenum">
              <a:rPr lang="en-US" smtClean="0"/>
              <a:t>‹nr.›</a:t>
            </a:fld>
            <a:endParaRPr lang="en-US"/>
          </a:p>
        </p:txBody>
      </p:sp>
    </p:spTree>
    <p:extLst>
      <p:ext uri="{BB962C8B-B14F-4D97-AF65-F5344CB8AC3E}">
        <p14:creationId xmlns:p14="http://schemas.microsoft.com/office/powerpoint/2010/main" val="1129235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CD6F3-88F1-4195-8395-57AA096BB3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D8D06C-EB08-40B3-AFB3-A62F4411221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103962F-B413-4C4C-A490-724DDB9E7DB9}"/>
              </a:ext>
            </a:extLst>
          </p:cNvPr>
          <p:cNvSpPr>
            <a:spLocks noGrp="1"/>
          </p:cNvSpPr>
          <p:nvPr>
            <p:ph type="dt" sz="half" idx="10"/>
          </p:nvPr>
        </p:nvSpPr>
        <p:spPr/>
        <p:txBody>
          <a:bodyPr/>
          <a:lstStyle/>
          <a:p>
            <a:fld id="{3CADBD16-5BFB-4D9F-9646-C75D1B53BBB6}" type="datetimeFigureOut">
              <a:rPr lang="en-US" smtClean="0"/>
              <a:t>10/17/22</a:t>
            </a:fld>
            <a:endParaRPr lang="en-US"/>
          </a:p>
        </p:txBody>
      </p:sp>
      <p:sp>
        <p:nvSpPr>
          <p:cNvPr id="5" name="Footer Placeholder 4">
            <a:extLst>
              <a:ext uri="{FF2B5EF4-FFF2-40B4-BE49-F238E27FC236}">
                <a16:creationId xmlns:a16="http://schemas.microsoft.com/office/drawing/2014/main" id="{02871813-4E87-4C04-835D-76246010B0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922BA3-033C-491E-A045-F0052AC19A8C}"/>
              </a:ext>
            </a:extLst>
          </p:cNvPr>
          <p:cNvSpPr>
            <a:spLocks noGrp="1"/>
          </p:cNvSpPr>
          <p:nvPr>
            <p:ph type="sldNum" sz="quarter" idx="12"/>
          </p:nvPr>
        </p:nvSpPr>
        <p:spPr/>
        <p:txBody>
          <a:bodyPr/>
          <a:lstStyle/>
          <a:p>
            <a:fld id="{C0722274-0FAA-4649-AA4E-4210F4F32167}" type="slidenum">
              <a:rPr lang="en-US" smtClean="0"/>
              <a:t>‹nr.›</a:t>
            </a:fld>
            <a:endParaRPr lang="en-US"/>
          </a:p>
        </p:txBody>
      </p:sp>
    </p:spTree>
    <p:extLst>
      <p:ext uri="{BB962C8B-B14F-4D97-AF65-F5344CB8AC3E}">
        <p14:creationId xmlns:p14="http://schemas.microsoft.com/office/powerpoint/2010/main" val="3929053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E19AD-2EDD-4B4F-9F9E-46A4441847A6}"/>
              </a:ext>
            </a:extLst>
          </p:cNvPr>
          <p:cNvSpPr>
            <a:spLocks noGrp="1"/>
          </p:cNvSpPr>
          <p:nvPr>
            <p:ph type="title"/>
          </p:nvPr>
        </p:nvSpPr>
        <p:spPr>
          <a:xfrm>
            <a:off x="1143000" y="1709738"/>
            <a:ext cx="8520952" cy="2852737"/>
          </a:xfrm>
        </p:spPr>
        <p:txBody>
          <a:bodyPr anchor="b">
            <a:normAutofit/>
          </a:bodyPr>
          <a:lstStyle>
            <a:lvl1pPr>
              <a:defRPr sz="4800"/>
            </a:lvl1pPr>
          </a:lstStyle>
          <a:p>
            <a:r>
              <a:rPr lang="en-US" dirty="0"/>
              <a:t>Click to edit Master title style</a:t>
            </a:r>
          </a:p>
        </p:txBody>
      </p:sp>
      <p:sp>
        <p:nvSpPr>
          <p:cNvPr id="3" name="Text Placeholder 2">
            <a:extLst>
              <a:ext uri="{FF2B5EF4-FFF2-40B4-BE49-F238E27FC236}">
                <a16:creationId xmlns:a16="http://schemas.microsoft.com/office/drawing/2014/main" id="{00EE5927-21D5-4EBA-A112-CAD1BD38BCB1}"/>
              </a:ext>
            </a:extLst>
          </p:cNvPr>
          <p:cNvSpPr>
            <a:spLocks noGrp="1"/>
          </p:cNvSpPr>
          <p:nvPr>
            <p:ph type="body" idx="1"/>
          </p:nvPr>
        </p:nvSpPr>
        <p:spPr>
          <a:xfrm>
            <a:off x="1143000" y="4589466"/>
            <a:ext cx="8520952" cy="813266"/>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4CEF0D16-9D87-4D76-A5A5-534E24B7DD25}"/>
              </a:ext>
            </a:extLst>
          </p:cNvPr>
          <p:cNvSpPr>
            <a:spLocks noGrp="1"/>
          </p:cNvSpPr>
          <p:nvPr>
            <p:ph type="dt" sz="half" idx="10"/>
          </p:nvPr>
        </p:nvSpPr>
        <p:spPr/>
        <p:txBody>
          <a:bodyPr/>
          <a:lstStyle/>
          <a:p>
            <a:fld id="{3CADBD16-5BFB-4D9F-9646-C75D1B53BBB6}" type="datetimeFigureOut">
              <a:rPr lang="en-US" smtClean="0"/>
              <a:t>10/17/22</a:t>
            </a:fld>
            <a:endParaRPr lang="en-US"/>
          </a:p>
        </p:txBody>
      </p:sp>
      <p:sp>
        <p:nvSpPr>
          <p:cNvPr id="5" name="Footer Placeholder 4">
            <a:extLst>
              <a:ext uri="{FF2B5EF4-FFF2-40B4-BE49-F238E27FC236}">
                <a16:creationId xmlns:a16="http://schemas.microsoft.com/office/drawing/2014/main" id="{5965F387-5AAC-45D0-ABCE-B1CF4BC7E0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8AF6FE-0006-4F40-A7FB-E0FDBADF7548}"/>
              </a:ext>
            </a:extLst>
          </p:cNvPr>
          <p:cNvSpPr>
            <a:spLocks noGrp="1"/>
          </p:cNvSpPr>
          <p:nvPr>
            <p:ph type="sldNum" sz="quarter" idx="12"/>
          </p:nvPr>
        </p:nvSpPr>
        <p:spPr/>
        <p:txBody>
          <a:bodyPr/>
          <a:lstStyle/>
          <a:p>
            <a:fld id="{C0722274-0FAA-4649-AA4E-4210F4F32167}" type="slidenum">
              <a:rPr lang="en-US" smtClean="0"/>
              <a:t>‹nr.›</a:t>
            </a:fld>
            <a:endParaRPr lang="en-US"/>
          </a:p>
        </p:txBody>
      </p:sp>
    </p:spTree>
    <p:extLst>
      <p:ext uri="{BB962C8B-B14F-4D97-AF65-F5344CB8AC3E}">
        <p14:creationId xmlns:p14="http://schemas.microsoft.com/office/powerpoint/2010/main" val="23332339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8AADE-587E-4574-B21B-7ABDE5A2364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2F9DA5-4DFB-4211-A58A-FFD842C27A65}"/>
              </a:ext>
            </a:extLst>
          </p:cNvPr>
          <p:cNvSpPr>
            <a:spLocks noGrp="1"/>
          </p:cNvSpPr>
          <p:nvPr>
            <p:ph sz="half" idx="1"/>
          </p:nvPr>
        </p:nvSpPr>
        <p:spPr>
          <a:xfrm>
            <a:off x="1143000" y="2339501"/>
            <a:ext cx="4798979" cy="355059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AA99F26-66AF-4614-91CE-C93A24BAC23A}"/>
              </a:ext>
            </a:extLst>
          </p:cNvPr>
          <p:cNvSpPr>
            <a:spLocks noGrp="1"/>
          </p:cNvSpPr>
          <p:nvPr>
            <p:ph sz="half" idx="2"/>
          </p:nvPr>
        </p:nvSpPr>
        <p:spPr>
          <a:xfrm>
            <a:off x="6250020" y="2339501"/>
            <a:ext cx="4798980" cy="355059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7F8F678E-59B5-4DF9-ABCB-506B9CB701CC}"/>
              </a:ext>
            </a:extLst>
          </p:cNvPr>
          <p:cNvSpPr>
            <a:spLocks noGrp="1"/>
          </p:cNvSpPr>
          <p:nvPr>
            <p:ph type="dt" sz="half" idx="10"/>
          </p:nvPr>
        </p:nvSpPr>
        <p:spPr/>
        <p:txBody>
          <a:bodyPr/>
          <a:lstStyle/>
          <a:p>
            <a:fld id="{3CADBD16-5BFB-4D9F-9646-C75D1B53BBB6}" type="datetimeFigureOut">
              <a:rPr lang="en-US" smtClean="0"/>
              <a:t>10/17/22</a:t>
            </a:fld>
            <a:endParaRPr lang="en-US"/>
          </a:p>
        </p:txBody>
      </p:sp>
      <p:sp>
        <p:nvSpPr>
          <p:cNvPr id="6" name="Footer Placeholder 5">
            <a:extLst>
              <a:ext uri="{FF2B5EF4-FFF2-40B4-BE49-F238E27FC236}">
                <a16:creationId xmlns:a16="http://schemas.microsoft.com/office/drawing/2014/main" id="{18B50A53-317B-444A-9BA2-F69CDBF5DA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0B269A1-B0FB-4C8F-B6AA-0718C92D3D22}"/>
              </a:ext>
            </a:extLst>
          </p:cNvPr>
          <p:cNvSpPr>
            <a:spLocks noGrp="1"/>
          </p:cNvSpPr>
          <p:nvPr>
            <p:ph type="sldNum" sz="quarter" idx="12"/>
          </p:nvPr>
        </p:nvSpPr>
        <p:spPr/>
        <p:txBody>
          <a:bodyPr/>
          <a:lstStyle/>
          <a:p>
            <a:fld id="{C0722274-0FAA-4649-AA4E-4210F4F32167}" type="slidenum">
              <a:rPr lang="en-US" smtClean="0"/>
              <a:t>‹nr.›</a:t>
            </a:fld>
            <a:endParaRPr lang="en-US"/>
          </a:p>
        </p:txBody>
      </p:sp>
    </p:spTree>
    <p:extLst>
      <p:ext uri="{BB962C8B-B14F-4D97-AF65-F5344CB8AC3E}">
        <p14:creationId xmlns:p14="http://schemas.microsoft.com/office/powerpoint/2010/main" val="23642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2BBBF-42B2-4A5D-B145-46983A530170}"/>
              </a:ext>
            </a:extLst>
          </p:cNvPr>
          <p:cNvSpPr>
            <a:spLocks noGrp="1"/>
          </p:cNvSpPr>
          <p:nvPr>
            <p:ph type="title"/>
          </p:nvPr>
        </p:nvSpPr>
        <p:spPr>
          <a:xfrm>
            <a:off x="1143000" y="1133272"/>
            <a:ext cx="9905999" cy="846307"/>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E804BE44-5271-4B5D-B649-35E3AF20B48F}"/>
              </a:ext>
            </a:extLst>
          </p:cNvPr>
          <p:cNvSpPr>
            <a:spLocks noGrp="1"/>
          </p:cNvSpPr>
          <p:nvPr>
            <p:ph type="body" idx="1"/>
          </p:nvPr>
        </p:nvSpPr>
        <p:spPr>
          <a:xfrm>
            <a:off x="1142999" y="2067127"/>
            <a:ext cx="4798980" cy="710119"/>
          </a:xfrm>
        </p:spPr>
        <p:txBody>
          <a:bodyPr anchor="b">
            <a:normAutofit/>
          </a:bodyPr>
          <a:lstStyle>
            <a:lvl1pPr marL="0" indent="0">
              <a:buNone/>
              <a:defRPr sz="2000" b="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24D7891E-0C0A-4688-97DD-C0715E322194}"/>
              </a:ext>
            </a:extLst>
          </p:cNvPr>
          <p:cNvSpPr>
            <a:spLocks noGrp="1"/>
          </p:cNvSpPr>
          <p:nvPr>
            <p:ph sz="half" idx="2"/>
          </p:nvPr>
        </p:nvSpPr>
        <p:spPr>
          <a:xfrm>
            <a:off x="1143001" y="2864795"/>
            <a:ext cx="4798978" cy="302530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875EAF30-3412-49B0-93D1-596CC2695B26}"/>
              </a:ext>
            </a:extLst>
          </p:cNvPr>
          <p:cNvSpPr>
            <a:spLocks noGrp="1"/>
          </p:cNvSpPr>
          <p:nvPr>
            <p:ph type="body" sz="quarter" idx="3"/>
          </p:nvPr>
        </p:nvSpPr>
        <p:spPr>
          <a:xfrm>
            <a:off x="6250018" y="2067127"/>
            <a:ext cx="4798981" cy="710119"/>
          </a:xfrm>
        </p:spPr>
        <p:txBody>
          <a:bodyPr anchor="b">
            <a:normAutofit/>
          </a:bodyPr>
          <a:lstStyle>
            <a:lvl1pPr marL="0" indent="0">
              <a:buNone/>
              <a:defRPr sz="2000" b="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F707B9B7-F41C-4314-9F0C-BB84547FB8CA}"/>
              </a:ext>
            </a:extLst>
          </p:cNvPr>
          <p:cNvSpPr>
            <a:spLocks noGrp="1"/>
          </p:cNvSpPr>
          <p:nvPr>
            <p:ph sz="quarter" idx="4"/>
          </p:nvPr>
        </p:nvSpPr>
        <p:spPr>
          <a:xfrm>
            <a:off x="6250019" y="2864795"/>
            <a:ext cx="4798982" cy="302530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8421587F-6AFC-4906-86EB-6B0A86EEF300}"/>
              </a:ext>
            </a:extLst>
          </p:cNvPr>
          <p:cNvSpPr>
            <a:spLocks noGrp="1"/>
          </p:cNvSpPr>
          <p:nvPr>
            <p:ph type="dt" sz="half" idx="10"/>
          </p:nvPr>
        </p:nvSpPr>
        <p:spPr/>
        <p:txBody>
          <a:bodyPr/>
          <a:lstStyle/>
          <a:p>
            <a:fld id="{3CADBD16-5BFB-4D9F-9646-C75D1B53BBB6}" type="datetimeFigureOut">
              <a:rPr lang="en-US" smtClean="0"/>
              <a:t>10/17/22</a:t>
            </a:fld>
            <a:endParaRPr lang="en-US"/>
          </a:p>
        </p:txBody>
      </p:sp>
      <p:sp>
        <p:nvSpPr>
          <p:cNvPr id="8" name="Footer Placeholder 7">
            <a:extLst>
              <a:ext uri="{FF2B5EF4-FFF2-40B4-BE49-F238E27FC236}">
                <a16:creationId xmlns:a16="http://schemas.microsoft.com/office/drawing/2014/main" id="{354BE2C5-583B-49BC-9864-B01EEF79874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B39B236-45F5-4CC6-8D53-A6903A1CC8B3}"/>
              </a:ext>
            </a:extLst>
          </p:cNvPr>
          <p:cNvSpPr>
            <a:spLocks noGrp="1"/>
          </p:cNvSpPr>
          <p:nvPr>
            <p:ph type="sldNum" sz="quarter" idx="12"/>
          </p:nvPr>
        </p:nvSpPr>
        <p:spPr/>
        <p:txBody>
          <a:bodyPr/>
          <a:lstStyle/>
          <a:p>
            <a:fld id="{C0722274-0FAA-4649-AA4E-4210F4F32167}" type="slidenum">
              <a:rPr lang="en-US" smtClean="0"/>
              <a:t>‹nr.›</a:t>
            </a:fld>
            <a:endParaRPr lang="en-US"/>
          </a:p>
        </p:txBody>
      </p:sp>
    </p:spTree>
    <p:extLst>
      <p:ext uri="{BB962C8B-B14F-4D97-AF65-F5344CB8AC3E}">
        <p14:creationId xmlns:p14="http://schemas.microsoft.com/office/powerpoint/2010/main" val="3998588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6B206-0678-4577-B79F-760526A5FD76}"/>
              </a:ext>
            </a:extLst>
          </p:cNvPr>
          <p:cNvSpPr>
            <a:spLocks noGrp="1"/>
          </p:cNvSpPr>
          <p:nvPr>
            <p:ph type="title"/>
          </p:nvPr>
        </p:nvSpPr>
        <p:spPr>
          <a:xfrm>
            <a:off x="2019300" y="1322615"/>
            <a:ext cx="8175171" cy="4212771"/>
          </a:xfrm>
        </p:spPr>
        <p:txBody>
          <a:bodyPr/>
          <a:lstStyle>
            <a:lvl1pPr algn="ctr">
              <a:defRPr/>
            </a:lvl1pPr>
          </a:lstStyle>
          <a:p>
            <a:r>
              <a:rPr lang="en-US" dirty="0"/>
              <a:t>Click to edit Master title style</a:t>
            </a:r>
          </a:p>
        </p:txBody>
      </p:sp>
      <p:sp>
        <p:nvSpPr>
          <p:cNvPr id="3" name="Date Placeholder 2">
            <a:extLst>
              <a:ext uri="{FF2B5EF4-FFF2-40B4-BE49-F238E27FC236}">
                <a16:creationId xmlns:a16="http://schemas.microsoft.com/office/drawing/2014/main" id="{E6D5FCB8-AFD3-4801-BBD6-9548F4CF7C86}"/>
              </a:ext>
            </a:extLst>
          </p:cNvPr>
          <p:cNvSpPr>
            <a:spLocks noGrp="1"/>
          </p:cNvSpPr>
          <p:nvPr>
            <p:ph type="dt" sz="half" idx="10"/>
          </p:nvPr>
        </p:nvSpPr>
        <p:spPr/>
        <p:txBody>
          <a:bodyPr/>
          <a:lstStyle/>
          <a:p>
            <a:fld id="{3CADBD16-5BFB-4D9F-9646-C75D1B53BBB6}" type="datetimeFigureOut">
              <a:rPr lang="en-US" smtClean="0"/>
              <a:t>10/17/22</a:t>
            </a:fld>
            <a:endParaRPr lang="en-US"/>
          </a:p>
        </p:txBody>
      </p:sp>
      <p:sp>
        <p:nvSpPr>
          <p:cNvPr id="4" name="Footer Placeholder 3">
            <a:extLst>
              <a:ext uri="{FF2B5EF4-FFF2-40B4-BE49-F238E27FC236}">
                <a16:creationId xmlns:a16="http://schemas.microsoft.com/office/drawing/2014/main" id="{0F6DACF8-CBC0-416B-B28E-EE18C42383B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70C7421-FF49-4CE9-87D0-2B4FFE0E3DC4}"/>
              </a:ext>
            </a:extLst>
          </p:cNvPr>
          <p:cNvSpPr>
            <a:spLocks noGrp="1"/>
          </p:cNvSpPr>
          <p:nvPr>
            <p:ph type="sldNum" sz="quarter" idx="12"/>
          </p:nvPr>
        </p:nvSpPr>
        <p:spPr/>
        <p:txBody>
          <a:bodyPr/>
          <a:lstStyle/>
          <a:p>
            <a:fld id="{C0722274-0FAA-4649-AA4E-4210F4F32167}" type="slidenum">
              <a:rPr lang="en-US" smtClean="0"/>
              <a:t>‹nr.›</a:t>
            </a:fld>
            <a:endParaRPr lang="en-US"/>
          </a:p>
        </p:txBody>
      </p:sp>
    </p:spTree>
    <p:extLst>
      <p:ext uri="{BB962C8B-B14F-4D97-AF65-F5344CB8AC3E}">
        <p14:creationId xmlns:p14="http://schemas.microsoft.com/office/powerpoint/2010/main" val="699125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D19CBFE-15AA-4447-9F9C-D8B0BEB242DA}"/>
              </a:ext>
            </a:extLst>
          </p:cNvPr>
          <p:cNvSpPr>
            <a:spLocks noGrp="1"/>
          </p:cNvSpPr>
          <p:nvPr>
            <p:ph type="dt" sz="half" idx="10"/>
          </p:nvPr>
        </p:nvSpPr>
        <p:spPr/>
        <p:txBody>
          <a:bodyPr/>
          <a:lstStyle/>
          <a:p>
            <a:fld id="{3CADBD16-5BFB-4D9F-9646-C75D1B53BBB6}" type="datetimeFigureOut">
              <a:rPr lang="en-US" smtClean="0"/>
              <a:t>10/17/22</a:t>
            </a:fld>
            <a:endParaRPr lang="en-US"/>
          </a:p>
        </p:txBody>
      </p:sp>
      <p:sp>
        <p:nvSpPr>
          <p:cNvPr id="3" name="Footer Placeholder 2">
            <a:extLst>
              <a:ext uri="{FF2B5EF4-FFF2-40B4-BE49-F238E27FC236}">
                <a16:creationId xmlns:a16="http://schemas.microsoft.com/office/drawing/2014/main" id="{C6B48227-EC1E-4063-9682-891A2DB1A84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2C6A63-C3F4-4563-A542-9A41AC946C32}"/>
              </a:ext>
            </a:extLst>
          </p:cNvPr>
          <p:cNvSpPr>
            <a:spLocks noGrp="1"/>
          </p:cNvSpPr>
          <p:nvPr>
            <p:ph type="sldNum" sz="quarter" idx="12"/>
          </p:nvPr>
        </p:nvSpPr>
        <p:spPr/>
        <p:txBody>
          <a:bodyPr/>
          <a:lstStyle/>
          <a:p>
            <a:fld id="{C0722274-0FAA-4649-AA4E-4210F4F32167}" type="slidenum">
              <a:rPr lang="en-US" smtClean="0"/>
              <a:t>‹nr.›</a:t>
            </a:fld>
            <a:endParaRPr lang="en-US"/>
          </a:p>
        </p:txBody>
      </p:sp>
    </p:spTree>
    <p:extLst>
      <p:ext uri="{BB962C8B-B14F-4D97-AF65-F5344CB8AC3E}">
        <p14:creationId xmlns:p14="http://schemas.microsoft.com/office/powerpoint/2010/main" val="1116242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900C1-FE18-461C-801C-8626C7759861}"/>
              </a:ext>
            </a:extLst>
          </p:cNvPr>
          <p:cNvSpPr>
            <a:spLocks noGrp="1"/>
          </p:cNvSpPr>
          <p:nvPr>
            <p:ph type="title"/>
          </p:nvPr>
        </p:nvSpPr>
        <p:spPr>
          <a:xfrm>
            <a:off x="1143000" y="1600200"/>
            <a:ext cx="3932237" cy="1964986"/>
          </a:xfrm>
        </p:spPr>
        <p:txBody>
          <a:bodyPr anchor="b">
            <a:normAutofit/>
          </a:bodyPr>
          <a:lstStyle>
            <a:lvl1pPr>
              <a:lnSpc>
                <a:spcPct val="110000"/>
              </a:lnSpc>
              <a:defRPr sz="2400" cap="all" spc="300" baseline="0"/>
            </a:lvl1pPr>
          </a:lstStyle>
          <a:p>
            <a:r>
              <a:rPr lang="en-US" dirty="0"/>
              <a:t>Click to edit Master title style</a:t>
            </a:r>
          </a:p>
        </p:txBody>
      </p:sp>
      <p:sp>
        <p:nvSpPr>
          <p:cNvPr id="3" name="Content Placeholder 2">
            <a:extLst>
              <a:ext uri="{FF2B5EF4-FFF2-40B4-BE49-F238E27FC236}">
                <a16:creationId xmlns:a16="http://schemas.microsoft.com/office/drawing/2014/main" id="{AB14CFF3-3406-49E3-9D5A-1BE90FFA508E}"/>
              </a:ext>
            </a:extLst>
          </p:cNvPr>
          <p:cNvSpPr>
            <a:spLocks noGrp="1"/>
          </p:cNvSpPr>
          <p:nvPr>
            <p:ph idx="1"/>
          </p:nvPr>
        </p:nvSpPr>
        <p:spPr>
          <a:xfrm>
            <a:off x="5627451" y="987425"/>
            <a:ext cx="5421548"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033D14FF-9082-4BBA-BC7A-F4C5B78599C5}"/>
              </a:ext>
            </a:extLst>
          </p:cNvPr>
          <p:cNvSpPr>
            <a:spLocks noGrp="1"/>
          </p:cNvSpPr>
          <p:nvPr>
            <p:ph type="body" sz="half" idx="2"/>
          </p:nvPr>
        </p:nvSpPr>
        <p:spPr>
          <a:xfrm>
            <a:off x="1143000" y="3662464"/>
            <a:ext cx="3932237" cy="2206523"/>
          </a:xfrm>
        </p:spPr>
        <p:txBody>
          <a:bodyPr/>
          <a:lstStyle>
            <a:lvl1pPr marL="0" indent="0">
              <a:buNone/>
              <a:defRPr sz="1600" i="1"/>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0D5A2726-EB8E-4DF7-9A1B-F03BD8C7179E}"/>
              </a:ext>
            </a:extLst>
          </p:cNvPr>
          <p:cNvSpPr>
            <a:spLocks noGrp="1"/>
          </p:cNvSpPr>
          <p:nvPr>
            <p:ph type="dt" sz="half" idx="10"/>
          </p:nvPr>
        </p:nvSpPr>
        <p:spPr/>
        <p:txBody>
          <a:bodyPr/>
          <a:lstStyle/>
          <a:p>
            <a:fld id="{3CADBD16-5BFB-4D9F-9646-C75D1B53BBB6}" type="datetimeFigureOut">
              <a:rPr lang="en-US" smtClean="0"/>
              <a:t>10/17/22</a:t>
            </a:fld>
            <a:endParaRPr lang="en-US"/>
          </a:p>
        </p:txBody>
      </p:sp>
      <p:sp>
        <p:nvSpPr>
          <p:cNvPr id="6" name="Footer Placeholder 5">
            <a:extLst>
              <a:ext uri="{FF2B5EF4-FFF2-40B4-BE49-F238E27FC236}">
                <a16:creationId xmlns:a16="http://schemas.microsoft.com/office/drawing/2014/main" id="{8D9929BE-611C-4FE6-B0A5-E0FF9DF969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7B90B32-1D0E-4BCD-8850-59EA235F7EB4}"/>
              </a:ext>
            </a:extLst>
          </p:cNvPr>
          <p:cNvSpPr>
            <a:spLocks noGrp="1"/>
          </p:cNvSpPr>
          <p:nvPr>
            <p:ph type="sldNum" sz="quarter" idx="12"/>
          </p:nvPr>
        </p:nvSpPr>
        <p:spPr/>
        <p:txBody>
          <a:bodyPr/>
          <a:lstStyle/>
          <a:p>
            <a:fld id="{C0722274-0FAA-4649-AA4E-4210F4F32167}" type="slidenum">
              <a:rPr lang="en-US" smtClean="0"/>
              <a:t>‹nr.›</a:t>
            </a:fld>
            <a:endParaRPr lang="en-US"/>
          </a:p>
        </p:txBody>
      </p:sp>
    </p:spTree>
    <p:extLst>
      <p:ext uri="{BB962C8B-B14F-4D97-AF65-F5344CB8AC3E}">
        <p14:creationId xmlns:p14="http://schemas.microsoft.com/office/powerpoint/2010/main" val="4243310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CA1460E-1069-4FCA-B04E-28F77C861046}"/>
              </a:ext>
            </a:extLst>
          </p:cNvPr>
          <p:cNvSpPr>
            <a:spLocks noGrp="1"/>
          </p:cNvSpPr>
          <p:nvPr>
            <p:ph type="pic" idx="1"/>
          </p:nvPr>
        </p:nvSpPr>
        <p:spPr>
          <a:xfrm>
            <a:off x="5513614" y="987425"/>
            <a:ext cx="5535386"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66138C1E-867B-4FE9-8783-9B1246AEB797}"/>
              </a:ext>
            </a:extLst>
          </p:cNvPr>
          <p:cNvSpPr>
            <a:spLocks noGrp="1"/>
          </p:cNvSpPr>
          <p:nvPr>
            <p:ph type="body" sz="half" idx="2"/>
          </p:nvPr>
        </p:nvSpPr>
        <p:spPr>
          <a:xfrm>
            <a:off x="1143000" y="3657601"/>
            <a:ext cx="3932236" cy="2211388"/>
          </a:xfrm>
        </p:spPr>
        <p:txBody>
          <a:bodyPr/>
          <a:lstStyle>
            <a:lvl1pPr marL="0" indent="0">
              <a:buNone/>
              <a:defRPr sz="1600" i="1"/>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00721568-4870-46F2-9F7E-F410702012D9}"/>
              </a:ext>
            </a:extLst>
          </p:cNvPr>
          <p:cNvSpPr>
            <a:spLocks noGrp="1"/>
          </p:cNvSpPr>
          <p:nvPr>
            <p:ph type="dt" sz="half" idx="10"/>
          </p:nvPr>
        </p:nvSpPr>
        <p:spPr/>
        <p:txBody>
          <a:bodyPr/>
          <a:lstStyle/>
          <a:p>
            <a:fld id="{3CADBD16-5BFB-4D9F-9646-C75D1B53BBB6}" type="datetimeFigureOut">
              <a:rPr lang="en-US" smtClean="0"/>
              <a:t>10/17/22</a:t>
            </a:fld>
            <a:endParaRPr lang="en-US"/>
          </a:p>
        </p:txBody>
      </p:sp>
      <p:sp>
        <p:nvSpPr>
          <p:cNvPr id="6" name="Footer Placeholder 5">
            <a:extLst>
              <a:ext uri="{FF2B5EF4-FFF2-40B4-BE49-F238E27FC236}">
                <a16:creationId xmlns:a16="http://schemas.microsoft.com/office/drawing/2014/main" id="{0BB3CC65-0E73-45A1-9D4F-3F4559B3B6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8C58CD-9BC3-431E-A7B4-D596A7F06C5E}"/>
              </a:ext>
            </a:extLst>
          </p:cNvPr>
          <p:cNvSpPr>
            <a:spLocks noGrp="1"/>
          </p:cNvSpPr>
          <p:nvPr>
            <p:ph type="sldNum" sz="quarter" idx="12"/>
          </p:nvPr>
        </p:nvSpPr>
        <p:spPr/>
        <p:txBody>
          <a:bodyPr/>
          <a:lstStyle/>
          <a:p>
            <a:fld id="{C0722274-0FAA-4649-AA4E-4210F4F32167}" type="slidenum">
              <a:rPr lang="en-US" smtClean="0"/>
              <a:t>‹nr.›</a:t>
            </a:fld>
            <a:endParaRPr lang="en-US"/>
          </a:p>
        </p:txBody>
      </p:sp>
      <p:sp>
        <p:nvSpPr>
          <p:cNvPr id="2" name="Title 1">
            <a:extLst>
              <a:ext uri="{FF2B5EF4-FFF2-40B4-BE49-F238E27FC236}">
                <a16:creationId xmlns:a16="http://schemas.microsoft.com/office/drawing/2014/main" id="{2368F756-D171-474C-8B1A-C818032F6F78}"/>
              </a:ext>
            </a:extLst>
          </p:cNvPr>
          <p:cNvSpPr>
            <a:spLocks noGrp="1"/>
          </p:cNvSpPr>
          <p:nvPr>
            <p:ph type="title"/>
          </p:nvPr>
        </p:nvSpPr>
        <p:spPr>
          <a:xfrm>
            <a:off x="1143000" y="1600201"/>
            <a:ext cx="3932236" cy="1959428"/>
          </a:xfrm>
        </p:spPr>
        <p:txBody>
          <a:bodyPr anchor="b">
            <a:normAutofit/>
          </a:bodyPr>
          <a:lstStyle>
            <a:lvl1pPr>
              <a:lnSpc>
                <a:spcPct val="110000"/>
              </a:lnSpc>
              <a:defRPr sz="2400" cap="all" spc="300" baseline="0"/>
            </a:lvl1pPr>
          </a:lstStyle>
          <a:p>
            <a:r>
              <a:rPr lang="en-US" dirty="0"/>
              <a:t>Click to edit Master title style</a:t>
            </a:r>
          </a:p>
        </p:txBody>
      </p:sp>
    </p:spTree>
    <p:extLst>
      <p:ext uri="{BB962C8B-B14F-4D97-AF65-F5344CB8AC3E}">
        <p14:creationId xmlns:p14="http://schemas.microsoft.com/office/powerpoint/2010/main" val="2364142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91C2F78B-DEE8-4195-A196-DFC51BDADFF9}"/>
              </a:ext>
            </a:extLst>
          </p:cNvPr>
          <p:cNvSpPr/>
          <p:nvPr/>
        </p:nvSpPr>
        <p:spPr>
          <a:xfrm>
            <a:off x="9749268" y="4070878"/>
            <a:ext cx="2442733" cy="2787123"/>
          </a:xfrm>
          <a:custGeom>
            <a:avLst/>
            <a:gdLst>
              <a:gd name="connsiteX0" fmla="*/ 2442733 w 2442733"/>
              <a:gd name="connsiteY0" fmla="*/ 0 h 2787123"/>
              <a:gd name="connsiteX1" fmla="*/ 2442733 w 2442733"/>
              <a:gd name="connsiteY1" fmla="*/ 2787123 h 2787123"/>
              <a:gd name="connsiteX2" fmla="*/ 0 w 2442733"/>
              <a:gd name="connsiteY2" fmla="*/ 2787123 h 2787123"/>
            </a:gdLst>
            <a:ahLst/>
            <a:cxnLst>
              <a:cxn ang="0">
                <a:pos x="connsiteX0" y="connsiteY0"/>
              </a:cxn>
              <a:cxn ang="0">
                <a:pos x="connsiteX1" y="connsiteY1"/>
              </a:cxn>
              <a:cxn ang="0">
                <a:pos x="connsiteX2" y="connsiteY2"/>
              </a:cxn>
            </a:cxnLst>
            <a:rect l="l" t="t" r="r" b="b"/>
            <a:pathLst>
              <a:path w="2442733" h="2787123">
                <a:moveTo>
                  <a:pt x="2442733" y="0"/>
                </a:moveTo>
                <a:lnTo>
                  <a:pt x="2442733" y="2787123"/>
                </a:lnTo>
                <a:lnTo>
                  <a:pt x="0" y="2787123"/>
                </a:lnTo>
                <a:close/>
              </a:path>
            </a:pathLst>
          </a:cu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A1D79D08-4BE8-4799-BE09-5078DFEE2256}"/>
              </a:ext>
            </a:extLst>
          </p:cNvPr>
          <p:cNvSpPr/>
          <p:nvPr/>
        </p:nvSpPr>
        <p:spPr>
          <a:xfrm rot="10800000">
            <a:off x="0" y="0"/>
            <a:ext cx="2442733" cy="2787123"/>
          </a:xfrm>
          <a:custGeom>
            <a:avLst/>
            <a:gdLst>
              <a:gd name="connsiteX0" fmla="*/ 2442733 w 2442733"/>
              <a:gd name="connsiteY0" fmla="*/ 0 h 2787123"/>
              <a:gd name="connsiteX1" fmla="*/ 2442733 w 2442733"/>
              <a:gd name="connsiteY1" fmla="*/ 2787123 h 2787123"/>
              <a:gd name="connsiteX2" fmla="*/ 0 w 2442733"/>
              <a:gd name="connsiteY2" fmla="*/ 2787123 h 2787123"/>
            </a:gdLst>
            <a:ahLst/>
            <a:cxnLst>
              <a:cxn ang="0">
                <a:pos x="connsiteX0" y="connsiteY0"/>
              </a:cxn>
              <a:cxn ang="0">
                <a:pos x="connsiteX1" y="connsiteY1"/>
              </a:cxn>
              <a:cxn ang="0">
                <a:pos x="connsiteX2" y="connsiteY2"/>
              </a:cxn>
            </a:cxnLst>
            <a:rect l="l" t="t" r="r" b="b"/>
            <a:pathLst>
              <a:path w="2442733" h="2787123">
                <a:moveTo>
                  <a:pt x="2442733" y="0"/>
                </a:moveTo>
                <a:lnTo>
                  <a:pt x="2442733" y="2787123"/>
                </a:lnTo>
                <a:lnTo>
                  <a:pt x="0" y="2787123"/>
                </a:lnTo>
                <a:close/>
              </a:path>
            </a:pathLst>
          </a:cu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12" name="Straight Connector 11">
            <a:extLst>
              <a:ext uri="{FF2B5EF4-FFF2-40B4-BE49-F238E27FC236}">
                <a16:creationId xmlns:a16="http://schemas.microsoft.com/office/drawing/2014/main" id="{C95D65A1-16CB-407F-993F-2A6D59BCC0C8}"/>
              </a:ext>
            </a:extLst>
          </p:cNvPr>
          <p:cNvCxnSpPr>
            <a:cxnSpLocks/>
          </p:cNvCxnSpPr>
          <p:nvPr/>
        </p:nvCxnSpPr>
        <p:spPr>
          <a:xfrm>
            <a:off x="1233837" y="6172200"/>
            <a:ext cx="97606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0BA018A2-815D-41B0-A189-FDF7A5E88891}"/>
              </a:ext>
            </a:extLst>
          </p:cNvPr>
          <p:cNvSpPr>
            <a:spLocks noGrp="1"/>
          </p:cNvSpPr>
          <p:nvPr>
            <p:ph type="title"/>
          </p:nvPr>
        </p:nvSpPr>
        <p:spPr>
          <a:xfrm>
            <a:off x="1143000" y="872935"/>
            <a:ext cx="9905999" cy="1360898"/>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36DFAE63-1276-4C7C-BFF5-F5DF1CDB23E5}"/>
              </a:ext>
            </a:extLst>
          </p:cNvPr>
          <p:cNvSpPr>
            <a:spLocks noGrp="1"/>
          </p:cNvSpPr>
          <p:nvPr>
            <p:ph type="body" idx="1"/>
          </p:nvPr>
        </p:nvSpPr>
        <p:spPr>
          <a:xfrm>
            <a:off x="1143000" y="2332026"/>
            <a:ext cx="9905999" cy="356711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5380268-2D73-487C-843B-51648AE18194}"/>
              </a:ext>
            </a:extLst>
          </p:cNvPr>
          <p:cNvSpPr>
            <a:spLocks noGrp="1"/>
          </p:cNvSpPr>
          <p:nvPr>
            <p:ph type="dt" sz="half" idx="2"/>
          </p:nvPr>
        </p:nvSpPr>
        <p:spPr>
          <a:xfrm>
            <a:off x="7388157" y="6356350"/>
            <a:ext cx="3093395" cy="365125"/>
          </a:xfrm>
          <a:prstGeom prst="rect">
            <a:avLst/>
          </a:prstGeom>
        </p:spPr>
        <p:txBody>
          <a:bodyPr vert="horz" lIns="91440" tIns="45720" rIns="91440" bIns="45720" rtlCol="0" anchor="ctr"/>
          <a:lstStyle>
            <a:lvl1pPr algn="r">
              <a:defRPr sz="1050">
                <a:solidFill>
                  <a:schemeClr val="tx1"/>
                </a:solidFill>
              </a:defRPr>
            </a:lvl1pPr>
          </a:lstStyle>
          <a:p>
            <a:fld id="{3CADBD16-5BFB-4D9F-9646-C75D1B53BBB6}" type="datetimeFigureOut">
              <a:rPr lang="en-US" smtClean="0"/>
              <a:pPr/>
              <a:t>10/17/22</a:t>
            </a:fld>
            <a:endParaRPr lang="en-US" dirty="0"/>
          </a:p>
        </p:txBody>
      </p:sp>
      <p:sp>
        <p:nvSpPr>
          <p:cNvPr id="5" name="Footer Placeholder 4">
            <a:extLst>
              <a:ext uri="{FF2B5EF4-FFF2-40B4-BE49-F238E27FC236}">
                <a16:creationId xmlns:a16="http://schemas.microsoft.com/office/drawing/2014/main" id="{99F61E6D-D51F-4BD7-B59D-19AF179177B8}"/>
              </a:ext>
            </a:extLst>
          </p:cNvPr>
          <p:cNvSpPr>
            <a:spLocks noGrp="1"/>
          </p:cNvSpPr>
          <p:nvPr>
            <p:ph type="ftr" sz="quarter" idx="3"/>
          </p:nvPr>
        </p:nvSpPr>
        <p:spPr>
          <a:xfrm>
            <a:off x="1143000" y="6356350"/>
            <a:ext cx="3959157" cy="365125"/>
          </a:xfrm>
          <a:prstGeom prst="rect">
            <a:avLst/>
          </a:prstGeom>
        </p:spPr>
        <p:txBody>
          <a:bodyPr vert="horz" lIns="91440" tIns="45720" rIns="91440" bIns="45720" rtlCol="0" anchor="ctr"/>
          <a:lstStyle>
            <a:lvl1pPr algn="l">
              <a:defRPr sz="105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127701B1-1C93-41C2-AEE1-815DEA51B962}"/>
              </a:ext>
            </a:extLst>
          </p:cNvPr>
          <p:cNvSpPr>
            <a:spLocks noGrp="1"/>
          </p:cNvSpPr>
          <p:nvPr>
            <p:ph type="sldNum" sz="quarter" idx="4"/>
          </p:nvPr>
        </p:nvSpPr>
        <p:spPr>
          <a:xfrm>
            <a:off x="10423186" y="6356350"/>
            <a:ext cx="625813" cy="365125"/>
          </a:xfrm>
          <a:prstGeom prst="rect">
            <a:avLst/>
          </a:prstGeom>
        </p:spPr>
        <p:txBody>
          <a:bodyPr vert="horz" lIns="91440" tIns="45720" rIns="91440" bIns="45720" rtlCol="0" anchor="ctr"/>
          <a:lstStyle>
            <a:lvl1pPr algn="r">
              <a:defRPr sz="1050">
                <a:solidFill>
                  <a:schemeClr val="tx1"/>
                </a:solidFill>
              </a:defRPr>
            </a:lvl1pPr>
          </a:lstStyle>
          <a:p>
            <a:fld id="{C0722274-0FAA-4649-AA4E-4210F4F32167}" type="slidenum">
              <a:rPr lang="en-US" smtClean="0"/>
              <a:pPr/>
              <a:t>‹nr.›</a:t>
            </a:fld>
            <a:endParaRPr lang="en-US" dirty="0"/>
          </a:p>
        </p:txBody>
      </p:sp>
    </p:spTree>
    <p:extLst>
      <p:ext uri="{BB962C8B-B14F-4D97-AF65-F5344CB8AC3E}">
        <p14:creationId xmlns:p14="http://schemas.microsoft.com/office/powerpoint/2010/main" val="1679075938"/>
      </p:ext>
    </p:extLst>
  </p:cSld>
  <p:clrMap bg1="dk1" tx1="lt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6" r:id="rId6"/>
    <p:sldLayoutId id="2147483691" r:id="rId7"/>
    <p:sldLayoutId id="2147483692" r:id="rId8"/>
    <p:sldLayoutId id="2147483693" r:id="rId9"/>
    <p:sldLayoutId id="2147483695" r:id="rId10"/>
    <p:sldLayoutId id="2147483694" r:id="rId11"/>
  </p:sldLayoutIdLst>
  <p:txStyles>
    <p:titleStyle>
      <a:lvl1pPr algn="l" defTabSz="914400" rtl="0" eaLnBrk="1" latinLnBrk="0" hangingPunct="1">
        <a:lnSpc>
          <a:spcPct val="10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228600" indent="0" algn="l" defTabSz="914400" rtl="0" eaLnBrk="1" latinLnBrk="0" hangingPunct="1">
        <a:lnSpc>
          <a:spcPct val="120000"/>
        </a:lnSpc>
        <a:spcBef>
          <a:spcPts val="500"/>
        </a:spcBef>
        <a:buFontTx/>
        <a:buNone/>
        <a:defRPr sz="1800" i="1" kern="1200">
          <a:solidFill>
            <a:schemeClr val="tx1"/>
          </a:solidFill>
          <a:latin typeface="+mn-lt"/>
          <a:ea typeface="+mn-ea"/>
          <a:cs typeface="+mn-cs"/>
        </a:defRPr>
      </a:lvl2pPr>
      <a:lvl3pPr marL="457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502920" indent="0" algn="l" defTabSz="914400" rtl="0" eaLnBrk="1" latinLnBrk="0" hangingPunct="1">
        <a:lnSpc>
          <a:spcPct val="120000"/>
        </a:lnSpc>
        <a:spcBef>
          <a:spcPts val="500"/>
        </a:spcBef>
        <a:buFontTx/>
        <a:buNone/>
        <a:defRPr sz="1400" i="1" kern="1200">
          <a:solidFill>
            <a:schemeClr val="tx1"/>
          </a:solidFill>
          <a:latin typeface="+mn-lt"/>
          <a:ea typeface="+mn-ea"/>
          <a:cs typeface="+mn-cs"/>
        </a:defRPr>
      </a:lvl4pPr>
      <a:lvl5pPr marL="73152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45" name="Rectangle 1044">
            <a:extLst>
              <a:ext uri="{FF2B5EF4-FFF2-40B4-BE49-F238E27FC236}">
                <a16:creationId xmlns:a16="http://schemas.microsoft.com/office/drawing/2014/main" id="{8998F414-7D0A-4BB3-ABF9-D356969FDA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7" name="Freeform: Shape 1046">
            <a:extLst>
              <a:ext uri="{FF2B5EF4-FFF2-40B4-BE49-F238E27FC236}">
                <a16:creationId xmlns:a16="http://schemas.microsoft.com/office/drawing/2014/main" id="{41DC52BE-B2E5-4356-9FCF-8F0E04E5F1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14772" y="1"/>
            <a:ext cx="6877228" cy="6857999"/>
          </a:xfrm>
          <a:custGeom>
            <a:avLst/>
            <a:gdLst>
              <a:gd name="connsiteX0" fmla="*/ 6010591 w 6877228"/>
              <a:gd name="connsiteY0" fmla="*/ 0 h 6857999"/>
              <a:gd name="connsiteX1" fmla="*/ 6877228 w 6877228"/>
              <a:gd name="connsiteY1" fmla="*/ 0 h 6857999"/>
              <a:gd name="connsiteX2" fmla="*/ 6877228 w 6877228"/>
              <a:gd name="connsiteY2" fmla="*/ 4081237 h 6857999"/>
              <a:gd name="connsiteX3" fmla="*/ 4443576 w 6877228"/>
              <a:gd name="connsiteY3" fmla="*/ 6857999 h 6857999"/>
              <a:gd name="connsiteX4" fmla="*/ 0 w 6877228"/>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7228" h="6857999">
                <a:moveTo>
                  <a:pt x="6010591" y="0"/>
                </a:moveTo>
                <a:lnTo>
                  <a:pt x="6877228" y="0"/>
                </a:lnTo>
                <a:lnTo>
                  <a:pt x="6877228" y="4081237"/>
                </a:lnTo>
                <a:lnTo>
                  <a:pt x="4443576" y="6857999"/>
                </a:lnTo>
                <a:lnTo>
                  <a:pt x="0" y="6857999"/>
                </a:lnTo>
                <a:close/>
              </a:path>
            </a:pathLst>
          </a:cu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49" name="Freeform: Shape 1048">
            <a:extLst>
              <a:ext uri="{FF2B5EF4-FFF2-40B4-BE49-F238E27FC236}">
                <a16:creationId xmlns:a16="http://schemas.microsoft.com/office/drawing/2014/main" id="{0888D426-68B4-4BA8-96C3-1DCDCE2FA6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322200" cy="6858000"/>
          </a:xfrm>
          <a:custGeom>
            <a:avLst/>
            <a:gdLst>
              <a:gd name="connsiteX0" fmla="*/ 0 w 11593823"/>
              <a:gd name="connsiteY0" fmla="*/ 0 h 6858000"/>
              <a:gd name="connsiteX1" fmla="*/ 2155010 w 11593823"/>
              <a:gd name="connsiteY1" fmla="*/ 0 h 6858000"/>
              <a:gd name="connsiteX2" fmla="*/ 4676142 w 11593823"/>
              <a:gd name="connsiteY2" fmla="*/ 0 h 6858000"/>
              <a:gd name="connsiteX3" fmla="*/ 4806770 w 11593823"/>
              <a:gd name="connsiteY3" fmla="*/ 0 h 6858000"/>
              <a:gd name="connsiteX4" fmla="*/ 4806770 w 11593823"/>
              <a:gd name="connsiteY4" fmla="*/ 2 h 6858000"/>
              <a:gd name="connsiteX5" fmla="*/ 9092864 w 11593823"/>
              <a:gd name="connsiteY5" fmla="*/ 2 h 6858000"/>
              <a:gd name="connsiteX6" fmla="*/ 9092866 w 11593823"/>
              <a:gd name="connsiteY6" fmla="*/ 0 h 6858000"/>
              <a:gd name="connsiteX7" fmla="*/ 11322200 w 11593823"/>
              <a:gd name="connsiteY7" fmla="*/ 0 h 6858000"/>
              <a:gd name="connsiteX8" fmla="*/ 11322198 w 11593823"/>
              <a:gd name="connsiteY8" fmla="*/ 2 h 6858000"/>
              <a:gd name="connsiteX9" fmla="*/ 11593823 w 11593823"/>
              <a:gd name="connsiteY9" fmla="*/ 2 h 6858000"/>
              <a:gd name="connsiteX10" fmla="*/ 11322197 w 11593823"/>
              <a:gd name="connsiteY10" fmla="*/ 4 h 6858000"/>
              <a:gd name="connsiteX11" fmla="*/ 5311608 w 11593823"/>
              <a:gd name="connsiteY11" fmla="*/ 6858000 h 6858000"/>
              <a:gd name="connsiteX12" fmla="*/ 5288856 w 11593823"/>
              <a:gd name="connsiteY12" fmla="*/ 6858000 h 6858000"/>
              <a:gd name="connsiteX13" fmla="*/ 4806770 w 11593823"/>
              <a:gd name="connsiteY13" fmla="*/ 6858000 h 6858000"/>
              <a:gd name="connsiteX14" fmla="*/ 4676142 w 11593823"/>
              <a:gd name="connsiteY14" fmla="*/ 6858000 h 6858000"/>
              <a:gd name="connsiteX15" fmla="*/ 3082273 w 11593823"/>
              <a:gd name="connsiteY15" fmla="*/ 6858000 h 6858000"/>
              <a:gd name="connsiteX16" fmla="*/ 2625273 w 11593823"/>
              <a:gd name="connsiteY16" fmla="*/ 6858000 h 6858000"/>
              <a:gd name="connsiteX17" fmla="*/ 2155010 w 11593823"/>
              <a:gd name="connsiteY17" fmla="*/ 6858000 h 6858000"/>
              <a:gd name="connsiteX18" fmla="*/ 0 w 11593823"/>
              <a:gd name="connsiteY18" fmla="*/ 6858000 h 6858000"/>
              <a:gd name="connsiteX0" fmla="*/ 0 w 11593823"/>
              <a:gd name="connsiteY0" fmla="*/ 0 h 6858000"/>
              <a:gd name="connsiteX1" fmla="*/ 2155010 w 11593823"/>
              <a:gd name="connsiteY1" fmla="*/ 0 h 6858000"/>
              <a:gd name="connsiteX2" fmla="*/ 4676142 w 11593823"/>
              <a:gd name="connsiteY2" fmla="*/ 0 h 6858000"/>
              <a:gd name="connsiteX3" fmla="*/ 4806770 w 11593823"/>
              <a:gd name="connsiteY3" fmla="*/ 0 h 6858000"/>
              <a:gd name="connsiteX4" fmla="*/ 4806770 w 11593823"/>
              <a:gd name="connsiteY4" fmla="*/ 2 h 6858000"/>
              <a:gd name="connsiteX5" fmla="*/ 9092864 w 11593823"/>
              <a:gd name="connsiteY5" fmla="*/ 2 h 6858000"/>
              <a:gd name="connsiteX6" fmla="*/ 11322200 w 11593823"/>
              <a:gd name="connsiteY6" fmla="*/ 0 h 6858000"/>
              <a:gd name="connsiteX7" fmla="*/ 11322198 w 11593823"/>
              <a:gd name="connsiteY7" fmla="*/ 2 h 6858000"/>
              <a:gd name="connsiteX8" fmla="*/ 11593823 w 11593823"/>
              <a:gd name="connsiteY8" fmla="*/ 2 h 6858000"/>
              <a:gd name="connsiteX9" fmla="*/ 11322197 w 11593823"/>
              <a:gd name="connsiteY9" fmla="*/ 4 h 6858000"/>
              <a:gd name="connsiteX10" fmla="*/ 5311608 w 11593823"/>
              <a:gd name="connsiteY10" fmla="*/ 6858000 h 6858000"/>
              <a:gd name="connsiteX11" fmla="*/ 5288856 w 11593823"/>
              <a:gd name="connsiteY11" fmla="*/ 6858000 h 6858000"/>
              <a:gd name="connsiteX12" fmla="*/ 4806770 w 11593823"/>
              <a:gd name="connsiteY12" fmla="*/ 6858000 h 6858000"/>
              <a:gd name="connsiteX13" fmla="*/ 4676142 w 11593823"/>
              <a:gd name="connsiteY13" fmla="*/ 6858000 h 6858000"/>
              <a:gd name="connsiteX14" fmla="*/ 3082273 w 11593823"/>
              <a:gd name="connsiteY14" fmla="*/ 6858000 h 6858000"/>
              <a:gd name="connsiteX15" fmla="*/ 2625273 w 11593823"/>
              <a:gd name="connsiteY15" fmla="*/ 6858000 h 6858000"/>
              <a:gd name="connsiteX16" fmla="*/ 2155010 w 11593823"/>
              <a:gd name="connsiteY16" fmla="*/ 6858000 h 6858000"/>
              <a:gd name="connsiteX17" fmla="*/ 0 w 11593823"/>
              <a:gd name="connsiteY17" fmla="*/ 6858000 h 6858000"/>
              <a:gd name="connsiteX18" fmla="*/ 0 w 11593823"/>
              <a:gd name="connsiteY18" fmla="*/ 0 h 6858000"/>
              <a:gd name="connsiteX0" fmla="*/ 0 w 11593823"/>
              <a:gd name="connsiteY0" fmla="*/ 0 h 6858000"/>
              <a:gd name="connsiteX1" fmla="*/ 2155010 w 11593823"/>
              <a:gd name="connsiteY1" fmla="*/ 0 h 6858000"/>
              <a:gd name="connsiteX2" fmla="*/ 4676142 w 11593823"/>
              <a:gd name="connsiteY2" fmla="*/ 0 h 6858000"/>
              <a:gd name="connsiteX3" fmla="*/ 4806770 w 11593823"/>
              <a:gd name="connsiteY3" fmla="*/ 0 h 6858000"/>
              <a:gd name="connsiteX4" fmla="*/ 4806770 w 11593823"/>
              <a:gd name="connsiteY4" fmla="*/ 2 h 6858000"/>
              <a:gd name="connsiteX5" fmla="*/ 11322200 w 11593823"/>
              <a:gd name="connsiteY5" fmla="*/ 0 h 6858000"/>
              <a:gd name="connsiteX6" fmla="*/ 11322198 w 11593823"/>
              <a:gd name="connsiteY6" fmla="*/ 2 h 6858000"/>
              <a:gd name="connsiteX7" fmla="*/ 11593823 w 11593823"/>
              <a:gd name="connsiteY7" fmla="*/ 2 h 6858000"/>
              <a:gd name="connsiteX8" fmla="*/ 11322197 w 11593823"/>
              <a:gd name="connsiteY8" fmla="*/ 4 h 6858000"/>
              <a:gd name="connsiteX9" fmla="*/ 5311608 w 11593823"/>
              <a:gd name="connsiteY9" fmla="*/ 6858000 h 6858000"/>
              <a:gd name="connsiteX10" fmla="*/ 5288856 w 11593823"/>
              <a:gd name="connsiteY10" fmla="*/ 6858000 h 6858000"/>
              <a:gd name="connsiteX11" fmla="*/ 4806770 w 11593823"/>
              <a:gd name="connsiteY11" fmla="*/ 6858000 h 6858000"/>
              <a:gd name="connsiteX12" fmla="*/ 4676142 w 11593823"/>
              <a:gd name="connsiteY12" fmla="*/ 6858000 h 6858000"/>
              <a:gd name="connsiteX13" fmla="*/ 3082273 w 11593823"/>
              <a:gd name="connsiteY13" fmla="*/ 6858000 h 6858000"/>
              <a:gd name="connsiteX14" fmla="*/ 2625273 w 11593823"/>
              <a:gd name="connsiteY14" fmla="*/ 6858000 h 6858000"/>
              <a:gd name="connsiteX15" fmla="*/ 2155010 w 11593823"/>
              <a:gd name="connsiteY15" fmla="*/ 6858000 h 6858000"/>
              <a:gd name="connsiteX16" fmla="*/ 0 w 11593823"/>
              <a:gd name="connsiteY16" fmla="*/ 6858000 h 6858000"/>
              <a:gd name="connsiteX17" fmla="*/ 0 w 11593823"/>
              <a:gd name="connsiteY17" fmla="*/ 0 h 6858000"/>
              <a:gd name="connsiteX0" fmla="*/ 0 w 11593823"/>
              <a:gd name="connsiteY0" fmla="*/ 0 h 6858000"/>
              <a:gd name="connsiteX1" fmla="*/ 2155010 w 11593823"/>
              <a:gd name="connsiteY1" fmla="*/ 0 h 6858000"/>
              <a:gd name="connsiteX2" fmla="*/ 4806770 w 11593823"/>
              <a:gd name="connsiteY2" fmla="*/ 0 h 6858000"/>
              <a:gd name="connsiteX3" fmla="*/ 4806770 w 11593823"/>
              <a:gd name="connsiteY3" fmla="*/ 2 h 6858000"/>
              <a:gd name="connsiteX4" fmla="*/ 11322200 w 11593823"/>
              <a:gd name="connsiteY4" fmla="*/ 0 h 6858000"/>
              <a:gd name="connsiteX5" fmla="*/ 11322198 w 11593823"/>
              <a:gd name="connsiteY5" fmla="*/ 2 h 6858000"/>
              <a:gd name="connsiteX6" fmla="*/ 11593823 w 11593823"/>
              <a:gd name="connsiteY6" fmla="*/ 2 h 6858000"/>
              <a:gd name="connsiteX7" fmla="*/ 11322197 w 11593823"/>
              <a:gd name="connsiteY7" fmla="*/ 4 h 6858000"/>
              <a:gd name="connsiteX8" fmla="*/ 5311608 w 11593823"/>
              <a:gd name="connsiteY8" fmla="*/ 6858000 h 6858000"/>
              <a:gd name="connsiteX9" fmla="*/ 5288856 w 11593823"/>
              <a:gd name="connsiteY9" fmla="*/ 6858000 h 6858000"/>
              <a:gd name="connsiteX10" fmla="*/ 4806770 w 11593823"/>
              <a:gd name="connsiteY10" fmla="*/ 6858000 h 6858000"/>
              <a:gd name="connsiteX11" fmla="*/ 4676142 w 11593823"/>
              <a:gd name="connsiteY11" fmla="*/ 6858000 h 6858000"/>
              <a:gd name="connsiteX12" fmla="*/ 3082273 w 11593823"/>
              <a:gd name="connsiteY12" fmla="*/ 6858000 h 6858000"/>
              <a:gd name="connsiteX13" fmla="*/ 2625273 w 11593823"/>
              <a:gd name="connsiteY13" fmla="*/ 6858000 h 6858000"/>
              <a:gd name="connsiteX14" fmla="*/ 2155010 w 11593823"/>
              <a:gd name="connsiteY14" fmla="*/ 6858000 h 6858000"/>
              <a:gd name="connsiteX15" fmla="*/ 0 w 11593823"/>
              <a:gd name="connsiteY15" fmla="*/ 6858000 h 6858000"/>
              <a:gd name="connsiteX16" fmla="*/ 0 w 11593823"/>
              <a:gd name="connsiteY16" fmla="*/ 0 h 6858000"/>
              <a:gd name="connsiteX0" fmla="*/ 0 w 11593823"/>
              <a:gd name="connsiteY0" fmla="*/ 0 h 6858000"/>
              <a:gd name="connsiteX1" fmla="*/ 2155010 w 11593823"/>
              <a:gd name="connsiteY1" fmla="*/ 0 h 6858000"/>
              <a:gd name="connsiteX2" fmla="*/ 4806770 w 11593823"/>
              <a:gd name="connsiteY2" fmla="*/ 0 h 6858000"/>
              <a:gd name="connsiteX3" fmla="*/ 11322200 w 11593823"/>
              <a:gd name="connsiteY3" fmla="*/ 0 h 6858000"/>
              <a:gd name="connsiteX4" fmla="*/ 11322198 w 11593823"/>
              <a:gd name="connsiteY4" fmla="*/ 2 h 6858000"/>
              <a:gd name="connsiteX5" fmla="*/ 11593823 w 11593823"/>
              <a:gd name="connsiteY5" fmla="*/ 2 h 6858000"/>
              <a:gd name="connsiteX6" fmla="*/ 11322197 w 11593823"/>
              <a:gd name="connsiteY6" fmla="*/ 4 h 6858000"/>
              <a:gd name="connsiteX7" fmla="*/ 5311608 w 11593823"/>
              <a:gd name="connsiteY7" fmla="*/ 6858000 h 6858000"/>
              <a:gd name="connsiteX8" fmla="*/ 5288856 w 11593823"/>
              <a:gd name="connsiteY8" fmla="*/ 6858000 h 6858000"/>
              <a:gd name="connsiteX9" fmla="*/ 4806770 w 11593823"/>
              <a:gd name="connsiteY9" fmla="*/ 6858000 h 6858000"/>
              <a:gd name="connsiteX10" fmla="*/ 4676142 w 11593823"/>
              <a:gd name="connsiteY10" fmla="*/ 6858000 h 6858000"/>
              <a:gd name="connsiteX11" fmla="*/ 3082273 w 11593823"/>
              <a:gd name="connsiteY11" fmla="*/ 6858000 h 6858000"/>
              <a:gd name="connsiteX12" fmla="*/ 2625273 w 11593823"/>
              <a:gd name="connsiteY12" fmla="*/ 6858000 h 6858000"/>
              <a:gd name="connsiteX13" fmla="*/ 2155010 w 11593823"/>
              <a:gd name="connsiteY13" fmla="*/ 6858000 h 6858000"/>
              <a:gd name="connsiteX14" fmla="*/ 0 w 11593823"/>
              <a:gd name="connsiteY14" fmla="*/ 6858000 h 6858000"/>
              <a:gd name="connsiteX15" fmla="*/ 0 w 11593823"/>
              <a:gd name="connsiteY15" fmla="*/ 0 h 6858000"/>
              <a:gd name="connsiteX0" fmla="*/ 0 w 11593823"/>
              <a:gd name="connsiteY0" fmla="*/ 0 h 6858000"/>
              <a:gd name="connsiteX1" fmla="*/ 2155010 w 11593823"/>
              <a:gd name="connsiteY1" fmla="*/ 0 h 6858000"/>
              <a:gd name="connsiteX2" fmla="*/ 11322200 w 11593823"/>
              <a:gd name="connsiteY2" fmla="*/ 0 h 6858000"/>
              <a:gd name="connsiteX3" fmla="*/ 11322198 w 11593823"/>
              <a:gd name="connsiteY3" fmla="*/ 2 h 6858000"/>
              <a:gd name="connsiteX4" fmla="*/ 11593823 w 11593823"/>
              <a:gd name="connsiteY4" fmla="*/ 2 h 6858000"/>
              <a:gd name="connsiteX5" fmla="*/ 11322197 w 11593823"/>
              <a:gd name="connsiteY5" fmla="*/ 4 h 6858000"/>
              <a:gd name="connsiteX6" fmla="*/ 5311608 w 11593823"/>
              <a:gd name="connsiteY6" fmla="*/ 6858000 h 6858000"/>
              <a:gd name="connsiteX7" fmla="*/ 5288856 w 11593823"/>
              <a:gd name="connsiteY7" fmla="*/ 6858000 h 6858000"/>
              <a:gd name="connsiteX8" fmla="*/ 4806770 w 11593823"/>
              <a:gd name="connsiteY8" fmla="*/ 6858000 h 6858000"/>
              <a:gd name="connsiteX9" fmla="*/ 4676142 w 11593823"/>
              <a:gd name="connsiteY9" fmla="*/ 6858000 h 6858000"/>
              <a:gd name="connsiteX10" fmla="*/ 3082273 w 11593823"/>
              <a:gd name="connsiteY10" fmla="*/ 6858000 h 6858000"/>
              <a:gd name="connsiteX11" fmla="*/ 2625273 w 11593823"/>
              <a:gd name="connsiteY11" fmla="*/ 6858000 h 6858000"/>
              <a:gd name="connsiteX12" fmla="*/ 2155010 w 11593823"/>
              <a:gd name="connsiteY12" fmla="*/ 6858000 h 6858000"/>
              <a:gd name="connsiteX13" fmla="*/ 0 w 11593823"/>
              <a:gd name="connsiteY13" fmla="*/ 6858000 h 6858000"/>
              <a:gd name="connsiteX14" fmla="*/ 0 w 11593823"/>
              <a:gd name="connsiteY14" fmla="*/ 0 h 6858000"/>
              <a:gd name="connsiteX0" fmla="*/ 0 w 11593823"/>
              <a:gd name="connsiteY0" fmla="*/ 0 h 6858000"/>
              <a:gd name="connsiteX1" fmla="*/ 11322200 w 11593823"/>
              <a:gd name="connsiteY1" fmla="*/ 0 h 6858000"/>
              <a:gd name="connsiteX2" fmla="*/ 11322198 w 11593823"/>
              <a:gd name="connsiteY2" fmla="*/ 2 h 6858000"/>
              <a:gd name="connsiteX3" fmla="*/ 11593823 w 11593823"/>
              <a:gd name="connsiteY3" fmla="*/ 2 h 6858000"/>
              <a:gd name="connsiteX4" fmla="*/ 11322197 w 11593823"/>
              <a:gd name="connsiteY4" fmla="*/ 4 h 6858000"/>
              <a:gd name="connsiteX5" fmla="*/ 5311608 w 11593823"/>
              <a:gd name="connsiteY5" fmla="*/ 6858000 h 6858000"/>
              <a:gd name="connsiteX6" fmla="*/ 5288856 w 11593823"/>
              <a:gd name="connsiteY6" fmla="*/ 6858000 h 6858000"/>
              <a:gd name="connsiteX7" fmla="*/ 4806770 w 11593823"/>
              <a:gd name="connsiteY7" fmla="*/ 6858000 h 6858000"/>
              <a:gd name="connsiteX8" fmla="*/ 4676142 w 11593823"/>
              <a:gd name="connsiteY8" fmla="*/ 6858000 h 6858000"/>
              <a:gd name="connsiteX9" fmla="*/ 3082273 w 11593823"/>
              <a:gd name="connsiteY9" fmla="*/ 6858000 h 6858000"/>
              <a:gd name="connsiteX10" fmla="*/ 2625273 w 11593823"/>
              <a:gd name="connsiteY10" fmla="*/ 6858000 h 6858000"/>
              <a:gd name="connsiteX11" fmla="*/ 2155010 w 11593823"/>
              <a:gd name="connsiteY11" fmla="*/ 6858000 h 6858000"/>
              <a:gd name="connsiteX12" fmla="*/ 0 w 11593823"/>
              <a:gd name="connsiteY12" fmla="*/ 6858000 h 6858000"/>
              <a:gd name="connsiteX13" fmla="*/ 0 w 11593823"/>
              <a:gd name="connsiteY13" fmla="*/ 0 h 6858000"/>
              <a:gd name="connsiteX0" fmla="*/ 0 w 11593823"/>
              <a:gd name="connsiteY0" fmla="*/ 0 h 6858000"/>
              <a:gd name="connsiteX1" fmla="*/ 11322200 w 11593823"/>
              <a:gd name="connsiteY1" fmla="*/ 0 h 6858000"/>
              <a:gd name="connsiteX2" fmla="*/ 11322198 w 11593823"/>
              <a:gd name="connsiteY2" fmla="*/ 2 h 6858000"/>
              <a:gd name="connsiteX3" fmla="*/ 11593823 w 11593823"/>
              <a:gd name="connsiteY3" fmla="*/ 2 h 6858000"/>
              <a:gd name="connsiteX4" fmla="*/ 11322197 w 11593823"/>
              <a:gd name="connsiteY4" fmla="*/ 4 h 6858000"/>
              <a:gd name="connsiteX5" fmla="*/ 5311608 w 11593823"/>
              <a:gd name="connsiteY5" fmla="*/ 6858000 h 6858000"/>
              <a:gd name="connsiteX6" fmla="*/ 5288856 w 11593823"/>
              <a:gd name="connsiteY6" fmla="*/ 6858000 h 6858000"/>
              <a:gd name="connsiteX7" fmla="*/ 4806770 w 11593823"/>
              <a:gd name="connsiteY7" fmla="*/ 6858000 h 6858000"/>
              <a:gd name="connsiteX8" fmla="*/ 4676142 w 11593823"/>
              <a:gd name="connsiteY8" fmla="*/ 6858000 h 6858000"/>
              <a:gd name="connsiteX9" fmla="*/ 2625273 w 11593823"/>
              <a:gd name="connsiteY9" fmla="*/ 6858000 h 6858000"/>
              <a:gd name="connsiteX10" fmla="*/ 2155010 w 11593823"/>
              <a:gd name="connsiteY10" fmla="*/ 6858000 h 6858000"/>
              <a:gd name="connsiteX11" fmla="*/ 0 w 11593823"/>
              <a:gd name="connsiteY11" fmla="*/ 6858000 h 6858000"/>
              <a:gd name="connsiteX12" fmla="*/ 0 w 11593823"/>
              <a:gd name="connsiteY12" fmla="*/ 0 h 6858000"/>
              <a:gd name="connsiteX0" fmla="*/ 0 w 11593823"/>
              <a:gd name="connsiteY0" fmla="*/ 0 h 6858000"/>
              <a:gd name="connsiteX1" fmla="*/ 11322200 w 11593823"/>
              <a:gd name="connsiteY1" fmla="*/ 0 h 6858000"/>
              <a:gd name="connsiteX2" fmla="*/ 11322198 w 11593823"/>
              <a:gd name="connsiteY2" fmla="*/ 2 h 6858000"/>
              <a:gd name="connsiteX3" fmla="*/ 11593823 w 11593823"/>
              <a:gd name="connsiteY3" fmla="*/ 2 h 6858000"/>
              <a:gd name="connsiteX4" fmla="*/ 11322197 w 11593823"/>
              <a:gd name="connsiteY4" fmla="*/ 4 h 6858000"/>
              <a:gd name="connsiteX5" fmla="*/ 5311608 w 11593823"/>
              <a:gd name="connsiteY5" fmla="*/ 6858000 h 6858000"/>
              <a:gd name="connsiteX6" fmla="*/ 5288856 w 11593823"/>
              <a:gd name="connsiteY6" fmla="*/ 6858000 h 6858000"/>
              <a:gd name="connsiteX7" fmla="*/ 4806770 w 11593823"/>
              <a:gd name="connsiteY7" fmla="*/ 6858000 h 6858000"/>
              <a:gd name="connsiteX8" fmla="*/ 4676142 w 11593823"/>
              <a:gd name="connsiteY8" fmla="*/ 6858000 h 6858000"/>
              <a:gd name="connsiteX9" fmla="*/ 2155010 w 11593823"/>
              <a:gd name="connsiteY9" fmla="*/ 6858000 h 6858000"/>
              <a:gd name="connsiteX10" fmla="*/ 0 w 11593823"/>
              <a:gd name="connsiteY10" fmla="*/ 6858000 h 6858000"/>
              <a:gd name="connsiteX11" fmla="*/ 0 w 11593823"/>
              <a:gd name="connsiteY11" fmla="*/ 0 h 6858000"/>
              <a:gd name="connsiteX0" fmla="*/ 0 w 11593823"/>
              <a:gd name="connsiteY0" fmla="*/ 0 h 6858000"/>
              <a:gd name="connsiteX1" fmla="*/ 11322200 w 11593823"/>
              <a:gd name="connsiteY1" fmla="*/ 0 h 6858000"/>
              <a:gd name="connsiteX2" fmla="*/ 11322198 w 11593823"/>
              <a:gd name="connsiteY2" fmla="*/ 2 h 6858000"/>
              <a:gd name="connsiteX3" fmla="*/ 11593823 w 11593823"/>
              <a:gd name="connsiteY3" fmla="*/ 2 h 6858000"/>
              <a:gd name="connsiteX4" fmla="*/ 11322197 w 11593823"/>
              <a:gd name="connsiteY4" fmla="*/ 4 h 6858000"/>
              <a:gd name="connsiteX5" fmla="*/ 5311608 w 11593823"/>
              <a:gd name="connsiteY5" fmla="*/ 6858000 h 6858000"/>
              <a:gd name="connsiteX6" fmla="*/ 5288856 w 11593823"/>
              <a:gd name="connsiteY6" fmla="*/ 6858000 h 6858000"/>
              <a:gd name="connsiteX7" fmla="*/ 4806770 w 11593823"/>
              <a:gd name="connsiteY7" fmla="*/ 6858000 h 6858000"/>
              <a:gd name="connsiteX8" fmla="*/ 4676142 w 11593823"/>
              <a:gd name="connsiteY8" fmla="*/ 6858000 h 6858000"/>
              <a:gd name="connsiteX9" fmla="*/ 2155010 w 11593823"/>
              <a:gd name="connsiteY9" fmla="*/ 6858000 h 6858000"/>
              <a:gd name="connsiteX10" fmla="*/ 0 w 11593823"/>
              <a:gd name="connsiteY10" fmla="*/ 6858000 h 6858000"/>
              <a:gd name="connsiteX11" fmla="*/ 0 w 11593823"/>
              <a:gd name="connsiteY11" fmla="*/ 0 h 6858000"/>
              <a:gd name="connsiteX0" fmla="*/ 0 w 11593823"/>
              <a:gd name="connsiteY0" fmla="*/ 0 h 6858000"/>
              <a:gd name="connsiteX1" fmla="*/ 11322200 w 11593823"/>
              <a:gd name="connsiteY1" fmla="*/ 0 h 6858000"/>
              <a:gd name="connsiteX2" fmla="*/ 11322198 w 11593823"/>
              <a:gd name="connsiteY2" fmla="*/ 2 h 6858000"/>
              <a:gd name="connsiteX3" fmla="*/ 11593823 w 11593823"/>
              <a:gd name="connsiteY3" fmla="*/ 2 h 6858000"/>
              <a:gd name="connsiteX4" fmla="*/ 11322197 w 11593823"/>
              <a:gd name="connsiteY4" fmla="*/ 4 h 6858000"/>
              <a:gd name="connsiteX5" fmla="*/ 5311608 w 11593823"/>
              <a:gd name="connsiteY5" fmla="*/ 6858000 h 6858000"/>
              <a:gd name="connsiteX6" fmla="*/ 5288856 w 11593823"/>
              <a:gd name="connsiteY6" fmla="*/ 6858000 h 6858000"/>
              <a:gd name="connsiteX7" fmla="*/ 4806770 w 11593823"/>
              <a:gd name="connsiteY7" fmla="*/ 6858000 h 6858000"/>
              <a:gd name="connsiteX8" fmla="*/ 4676142 w 11593823"/>
              <a:gd name="connsiteY8" fmla="*/ 6858000 h 6858000"/>
              <a:gd name="connsiteX9" fmla="*/ 0 w 11593823"/>
              <a:gd name="connsiteY9" fmla="*/ 6858000 h 6858000"/>
              <a:gd name="connsiteX10" fmla="*/ 0 w 11593823"/>
              <a:gd name="connsiteY10" fmla="*/ 0 h 6858000"/>
              <a:gd name="connsiteX0" fmla="*/ 0 w 11593823"/>
              <a:gd name="connsiteY0" fmla="*/ 0 h 6858000"/>
              <a:gd name="connsiteX1" fmla="*/ 11322200 w 11593823"/>
              <a:gd name="connsiteY1" fmla="*/ 0 h 6858000"/>
              <a:gd name="connsiteX2" fmla="*/ 11322198 w 11593823"/>
              <a:gd name="connsiteY2" fmla="*/ 2 h 6858000"/>
              <a:gd name="connsiteX3" fmla="*/ 11593823 w 11593823"/>
              <a:gd name="connsiteY3" fmla="*/ 2 h 6858000"/>
              <a:gd name="connsiteX4" fmla="*/ 11322197 w 11593823"/>
              <a:gd name="connsiteY4" fmla="*/ 4 h 6858000"/>
              <a:gd name="connsiteX5" fmla="*/ 5311608 w 11593823"/>
              <a:gd name="connsiteY5" fmla="*/ 6858000 h 6858000"/>
              <a:gd name="connsiteX6" fmla="*/ 5288856 w 11593823"/>
              <a:gd name="connsiteY6" fmla="*/ 6858000 h 6858000"/>
              <a:gd name="connsiteX7" fmla="*/ 4676142 w 11593823"/>
              <a:gd name="connsiteY7" fmla="*/ 6858000 h 6858000"/>
              <a:gd name="connsiteX8" fmla="*/ 0 w 11593823"/>
              <a:gd name="connsiteY8" fmla="*/ 6858000 h 6858000"/>
              <a:gd name="connsiteX9" fmla="*/ 0 w 11593823"/>
              <a:gd name="connsiteY9" fmla="*/ 0 h 6858000"/>
              <a:gd name="connsiteX0" fmla="*/ 0 w 11593823"/>
              <a:gd name="connsiteY0" fmla="*/ 0 h 6858000"/>
              <a:gd name="connsiteX1" fmla="*/ 11322200 w 11593823"/>
              <a:gd name="connsiteY1" fmla="*/ 0 h 6858000"/>
              <a:gd name="connsiteX2" fmla="*/ 11322198 w 11593823"/>
              <a:gd name="connsiteY2" fmla="*/ 2 h 6858000"/>
              <a:gd name="connsiteX3" fmla="*/ 11593823 w 11593823"/>
              <a:gd name="connsiteY3" fmla="*/ 2 h 6858000"/>
              <a:gd name="connsiteX4" fmla="*/ 11322197 w 11593823"/>
              <a:gd name="connsiteY4" fmla="*/ 4 h 6858000"/>
              <a:gd name="connsiteX5" fmla="*/ 5311608 w 11593823"/>
              <a:gd name="connsiteY5" fmla="*/ 6858000 h 6858000"/>
              <a:gd name="connsiteX6" fmla="*/ 5288856 w 11593823"/>
              <a:gd name="connsiteY6" fmla="*/ 6858000 h 6858000"/>
              <a:gd name="connsiteX7" fmla="*/ 0 w 11593823"/>
              <a:gd name="connsiteY7" fmla="*/ 6858000 h 6858000"/>
              <a:gd name="connsiteX8" fmla="*/ 0 w 11593823"/>
              <a:gd name="connsiteY8" fmla="*/ 0 h 6858000"/>
              <a:gd name="connsiteX0" fmla="*/ 0 w 11593823"/>
              <a:gd name="connsiteY0" fmla="*/ 0 h 6858000"/>
              <a:gd name="connsiteX1" fmla="*/ 11322200 w 11593823"/>
              <a:gd name="connsiteY1" fmla="*/ 0 h 6858000"/>
              <a:gd name="connsiteX2" fmla="*/ 11322198 w 11593823"/>
              <a:gd name="connsiteY2" fmla="*/ 2 h 6858000"/>
              <a:gd name="connsiteX3" fmla="*/ 11593823 w 11593823"/>
              <a:gd name="connsiteY3" fmla="*/ 2 h 6858000"/>
              <a:gd name="connsiteX4" fmla="*/ 11322197 w 11593823"/>
              <a:gd name="connsiteY4" fmla="*/ 4 h 6858000"/>
              <a:gd name="connsiteX5" fmla="*/ 5311608 w 11593823"/>
              <a:gd name="connsiteY5" fmla="*/ 6858000 h 6858000"/>
              <a:gd name="connsiteX6" fmla="*/ 0 w 11593823"/>
              <a:gd name="connsiteY6" fmla="*/ 6858000 h 6858000"/>
              <a:gd name="connsiteX7" fmla="*/ 0 w 11593823"/>
              <a:gd name="connsiteY7" fmla="*/ 0 h 6858000"/>
              <a:gd name="connsiteX0" fmla="*/ 0 w 11322200"/>
              <a:gd name="connsiteY0" fmla="*/ 0 h 6858000"/>
              <a:gd name="connsiteX1" fmla="*/ 11322200 w 11322200"/>
              <a:gd name="connsiteY1" fmla="*/ 0 h 6858000"/>
              <a:gd name="connsiteX2" fmla="*/ 11322198 w 11322200"/>
              <a:gd name="connsiteY2" fmla="*/ 2 h 6858000"/>
              <a:gd name="connsiteX3" fmla="*/ 11322197 w 11322200"/>
              <a:gd name="connsiteY3" fmla="*/ 4 h 6858000"/>
              <a:gd name="connsiteX4" fmla="*/ 5311608 w 11322200"/>
              <a:gd name="connsiteY4" fmla="*/ 6858000 h 6858000"/>
              <a:gd name="connsiteX5" fmla="*/ 0 w 11322200"/>
              <a:gd name="connsiteY5" fmla="*/ 6858000 h 6858000"/>
              <a:gd name="connsiteX6" fmla="*/ 0 w 11322200"/>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22200" h="6858000">
                <a:moveTo>
                  <a:pt x="0" y="0"/>
                </a:moveTo>
                <a:lnTo>
                  <a:pt x="11322200" y="0"/>
                </a:lnTo>
                <a:lnTo>
                  <a:pt x="11322198" y="2"/>
                </a:lnTo>
                <a:cubicBezTo>
                  <a:pt x="11322198" y="3"/>
                  <a:pt x="11322197" y="3"/>
                  <a:pt x="11322197" y="4"/>
                </a:cubicBezTo>
                <a:lnTo>
                  <a:pt x="5311608" y="6858000"/>
                </a:lnTo>
                <a:lnTo>
                  <a:pt x="0" y="6858000"/>
                </a:lnTo>
                <a:lnTo>
                  <a:pt x="0" y="0"/>
                </a:lnTo>
                <a:close/>
              </a:path>
            </a:pathLst>
          </a:cu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 name="Titel 4">
            <a:extLst>
              <a:ext uri="{FF2B5EF4-FFF2-40B4-BE49-F238E27FC236}">
                <a16:creationId xmlns:a16="http://schemas.microsoft.com/office/drawing/2014/main" id="{2419984F-386A-384D-9EE3-E9D784F528F9}"/>
              </a:ext>
            </a:extLst>
          </p:cNvPr>
          <p:cNvSpPr>
            <a:spLocks noGrp="1"/>
          </p:cNvSpPr>
          <p:nvPr>
            <p:ph type="ctrTitle"/>
          </p:nvPr>
        </p:nvSpPr>
        <p:spPr>
          <a:xfrm>
            <a:off x="1143001" y="1181101"/>
            <a:ext cx="6746966" cy="2681618"/>
          </a:xfrm>
        </p:spPr>
        <p:txBody>
          <a:bodyPr>
            <a:normAutofit/>
          </a:bodyPr>
          <a:lstStyle/>
          <a:p>
            <a:r>
              <a:rPr lang="nl-NL" dirty="0">
                <a:latin typeface="American Typewriter" panose="02090604020004020304" pitchFamily="18" charset="77"/>
              </a:rPr>
              <a:t>Thema 3 erfelijkheid en evolutie</a:t>
            </a:r>
          </a:p>
        </p:txBody>
      </p:sp>
      <p:sp>
        <p:nvSpPr>
          <p:cNvPr id="3" name="Ondertitel 2">
            <a:extLst>
              <a:ext uri="{FF2B5EF4-FFF2-40B4-BE49-F238E27FC236}">
                <a16:creationId xmlns:a16="http://schemas.microsoft.com/office/drawing/2014/main" id="{1C954A51-1BCA-C542-BEC6-8B11D7543BED}"/>
              </a:ext>
            </a:extLst>
          </p:cNvPr>
          <p:cNvSpPr>
            <a:spLocks noGrp="1"/>
          </p:cNvSpPr>
          <p:nvPr>
            <p:ph type="subTitle" idx="1"/>
          </p:nvPr>
        </p:nvSpPr>
        <p:spPr>
          <a:xfrm>
            <a:off x="1143001" y="4073734"/>
            <a:ext cx="4474028" cy="1752103"/>
          </a:xfrm>
        </p:spPr>
        <p:txBody>
          <a:bodyPr anchor="b">
            <a:normAutofit/>
          </a:bodyPr>
          <a:lstStyle/>
          <a:p>
            <a:r>
              <a:rPr lang="nl-NL" b="1">
                <a:latin typeface="American Typewriter Semibold" panose="02090604020004020304" pitchFamily="18" charset="77"/>
              </a:rPr>
              <a:t>Biologie klas 3</a:t>
            </a:r>
          </a:p>
          <a:p>
            <a:r>
              <a:rPr lang="nl-NL" b="1">
                <a:latin typeface="American Typewriter Semibold" panose="02090604020004020304" pitchFamily="18" charset="77"/>
              </a:rPr>
              <a:t>Vmbo-</a:t>
            </a:r>
            <a:r>
              <a:rPr lang="nl-NL" b="1" err="1">
                <a:latin typeface="American Typewriter Semibold" panose="02090604020004020304" pitchFamily="18" charset="77"/>
              </a:rPr>
              <a:t>gt</a:t>
            </a:r>
            <a:endParaRPr lang="nl-NL" b="1">
              <a:latin typeface="American Typewriter Semibold" panose="02090604020004020304" pitchFamily="18" charset="77"/>
            </a:endParaRPr>
          </a:p>
          <a:p>
            <a:r>
              <a:rPr lang="nl-NL" b="1">
                <a:latin typeface="American Typewriter Semibold" panose="02090604020004020304" pitchFamily="18" charset="77"/>
              </a:rPr>
              <a:t>Thema 3 (deel 1 en 2)</a:t>
            </a:r>
          </a:p>
        </p:txBody>
      </p:sp>
      <p:pic>
        <p:nvPicPr>
          <p:cNvPr id="1032" name="Picture 8" descr="Is multiple sclerose (MS) erfelijk? Lees het hier | Nationaal MS Fonds">
            <a:extLst>
              <a:ext uri="{FF2B5EF4-FFF2-40B4-BE49-F238E27FC236}">
                <a16:creationId xmlns:a16="http://schemas.microsoft.com/office/drawing/2014/main" id="{022E1C68-4A02-3B4F-8F08-FAC6F6220C5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793474" y="1805470"/>
            <a:ext cx="2268264" cy="226826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Evolueren wij mensen nog?">
            <a:extLst>
              <a:ext uri="{FF2B5EF4-FFF2-40B4-BE49-F238E27FC236}">
                <a16:creationId xmlns:a16="http://schemas.microsoft.com/office/drawing/2014/main" id="{ED96B608-279A-F94A-8C16-2CC3E3887A4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35"/>
          <a:stretch/>
        </p:blipFill>
        <p:spPr bwMode="auto">
          <a:xfrm>
            <a:off x="7422078" y="4275118"/>
            <a:ext cx="2971659" cy="1952952"/>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16010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61" name="Rectangle 2054">
            <a:extLst>
              <a:ext uri="{FF2B5EF4-FFF2-40B4-BE49-F238E27FC236}">
                <a16:creationId xmlns:a16="http://schemas.microsoft.com/office/drawing/2014/main" id="{6BF1DCD9-4684-4B84-AD73-6652C8BAC7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Mens en genen; de kern van de zaak - NEMO Kennislink">
            <a:extLst>
              <a:ext uri="{FF2B5EF4-FFF2-40B4-BE49-F238E27FC236}">
                <a16:creationId xmlns:a16="http://schemas.microsoft.com/office/drawing/2014/main" id="{D001C21E-6235-5148-9FFF-05538F46A1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8389" b="-1"/>
          <a:stretch/>
        </p:blipFill>
        <p:spPr bwMode="auto">
          <a:xfrm>
            <a:off x="20" y="10"/>
            <a:ext cx="12199237" cy="6857989"/>
          </a:xfrm>
          <a:prstGeom prst="rect">
            <a:avLst/>
          </a:prstGeom>
          <a:noFill/>
          <a:extLst>
            <a:ext uri="{909E8E84-426E-40DD-AFC4-6F175D3DCCD1}">
              <a14:hiddenFill xmlns:a14="http://schemas.microsoft.com/office/drawing/2010/main">
                <a:solidFill>
                  <a:srgbClr val="FFFFFF"/>
                </a:solidFill>
              </a14:hiddenFill>
            </a:ext>
          </a:extLst>
        </p:spPr>
      </p:pic>
      <p:sp>
        <p:nvSpPr>
          <p:cNvPr id="2062" name="Freeform: Shape 2056">
            <a:extLst>
              <a:ext uri="{FF2B5EF4-FFF2-40B4-BE49-F238E27FC236}">
                <a16:creationId xmlns:a16="http://schemas.microsoft.com/office/drawing/2014/main" id="{4BE6A732-8124-4A59-8EC9-BF4A1648A0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flipV="1">
            <a:off x="2226538" y="-2233466"/>
            <a:ext cx="6858000" cy="11324929"/>
          </a:xfrm>
          <a:custGeom>
            <a:avLst/>
            <a:gdLst>
              <a:gd name="connsiteX0" fmla="*/ 0 w 6858000"/>
              <a:gd name="connsiteY0" fmla="*/ 9303227 h 11262142"/>
              <a:gd name="connsiteX1" fmla="*/ 0 w 6858000"/>
              <a:gd name="connsiteY1" fmla="*/ 6495555 h 11262142"/>
              <a:gd name="connsiteX2" fmla="*/ 1 w 6858000"/>
              <a:gd name="connsiteY2" fmla="*/ 6495555 h 11262142"/>
              <a:gd name="connsiteX3" fmla="*/ 1 w 6858000"/>
              <a:gd name="connsiteY3" fmla="*/ 0 h 11262142"/>
              <a:gd name="connsiteX4" fmla="*/ 6858000 w 6858000"/>
              <a:gd name="connsiteY4" fmla="*/ 6015407 h 11262142"/>
              <a:gd name="connsiteX5" fmla="*/ 6858000 w 6858000"/>
              <a:gd name="connsiteY5" fmla="*/ 8999698 h 11262142"/>
              <a:gd name="connsiteX6" fmla="*/ 6858000 w 6858000"/>
              <a:gd name="connsiteY6" fmla="*/ 11262142 h 11262142"/>
              <a:gd name="connsiteX7" fmla="*/ 1 w 6858000"/>
              <a:gd name="connsiteY7" fmla="*/ 11262142 h 11262142"/>
              <a:gd name="connsiteX8" fmla="*/ 1 w 6858000"/>
              <a:gd name="connsiteY8" fmla="*/ 9303227 h 1126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8000" h="11262142">
                <a:moveTo>
                  <a:pt x="0" y="9303227"/>
                </a:moveTo>
                <a:lnTo>
                  <a:pt x="0" y="6495555"/>
                </a:lnTo>
                <a:lnTo>
                  <a:pt x="1" y="6495555"/>
                </a:lnTo>
                <a:lnTo>
                  <a:pt x="1" y="0"/>
                </a:lnTo>
                <a:lnTo>
                  <a:pt x="6858000" y="6015407"/>
                </a:lnTo>
                <a:lnTo>
                  <a:pt x="6858000" y="8999698"/>
                </a:lnTo>
                <a:lnTo>
                  <a:pt x="6858000" y="11262142"/>
                </a:lnTo>
                <a:lnTo>
                  <a:pt x="1" y="11262142"/>
                </a:lnTo>
                <a:lnTo>
                  <a:pt x="1" y="9303227"/>
                </a:lnTo>
                <a:close/>
              </a:path>
            </a:pathLst>
          </a:custGeom>
          <a:solidFill>
            <a:srgbClr val="0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el 1">
            <a:extLst>
              <a:ext uri="{FF2B5EF4-FFF2-40B4-BE49-F238E27FC236}">
                <a16:creationId xmlns:a16="http://schemas.microsoft.com/office/drawing/2014/main" id="{FB2FA642-8A70-5247-97A1-EE3137EA0B51}"/>
              </a:ext>
            </a:extLst>
          </p:cNvPr>
          <p:cNvSpPr>
            <a:spLocks noGrp="1"/>
          </p:cNvSpPr>
          <p:nvPr>
            <p:ph type="ctrTitle"/>
          </p:nvPr>
        </p:nvSpPr>
        <p:spPr>
          <a:xfrm>
            <a:off x="1160890" y="1061686"/>
            <a:ext cx="8266139" cy="3793336"/>
          </a:xfrm>
        </p:spPr>
        <p:txBody>
          <a:bodyPr anchor="t">
            <a:normAutofit/>
          </a:bodyPr>
          <a:lstStyle/>
          <a:p>
            <a:pPr>
              <a:lnSpc>
                <a:spcPct val="90000"/>
              </a:lnSpc>
            </a:pPr>
            <a:r>
              <a:rPr lang="nl-NL" sz="6600" dirty="0">
                <a:solidFill>
                  <a:srgbClr val="FFFFFF"/>
                </a:solidFill>
                <a:latin typeface="American Typewriter" panose="02090604020004020304" pitchFamily="18" charset="77"/>
              </a:rPr>
              <a:t>Thema 3</a:t>
            </a:r>
            <a:br>
              <a:rPr lang="nl-NL" sz="6600" dirty="0">
                <a:solidFill>
                  <a:srgbClr val="FFFFFF"/>
                </a:solidFill>
                <a:latin typeface="American Typewriter" panose="02090604020004020304" pitchFamily="18" charset="77"/>
              </a:rPr>
            </a:br>
            <a:r>
              <a:rPr lang="nl-NL" sz="6600" dirty="0">
                <a:solidFill>
                  <a:srgbClr val="FFFFFF"/>
                </a:solidFill>
                <a:latin typeface="American Typewriter" panose="02090604020004020304" pitchFamily="18" charset="77"/>
              </a:rPr>
              <a:t>basisstof 2 genen</a:t>
            </a:r>
            <a:br>
              <a:rPr lang="nl-NL" sz="6600" dirty="0">
                <a:solidFill>
                  <a:srgbClr val="FFFFFF"/>
                </a:solidFill>
              </a:rPr>
            </a:br>
            <a:endParaRPr lang="nl-NL" sz="6600" dirty="0">
              <a:solidFill>
                <a:srgbClr val="FFFFFF"/>
              </a:solidFill>
            </a:endParaRPr>
          </a:p>
        </p:txBody>
      </p:sp>
      <p:sp>
        <p:nvSpPr>
          <p:cNvPr id="3" name="Ondertitel 2">
            <a:extLst>
              <a:ext uri="{FF2B5EF4-FFF2-40B4-BE49-F238E27FC236}">
                <a16:creationId xmlns:a16="http://schemas.microsoft.com/office/drawing/2014/main" id="{307481A1-00ED-704D-A69C-1F1F73BBB2B6}"/>
              </a:ext>
            </a:extLst>
          </p:cNvPr>
          <p:cNvSpPr>
            <a:spLocks noGrp="1"/>
          </p:cNvSpPr>
          <p:nvPr>
            <p:ph type="subTitle" idx="1"/>
          </p:nvPr>
        </p:nvSpPr>
        <p:spPr>
          <a:xfrm>
            <a:off x="1143000" y="5453796"/>
            <a:ext cx="4264677" cy="732996"/>
          </a:xfrm>
        </p:spPr>
        <p:txBody>
          <a:bodyPr anchor="t">
            <a:normAutofit/>
          </a:bodyPr>
          <a:lstStyle/>
          <a:p>
            <a:endParaRPr lang="nl-NL">
              <a:solidFill>
                <a:srgbClr val="FFFFFF"/>
              </a:solidFill>
            </a:endParaRPr>
          </a:p>
        </p:txBody>
      </p:sp>
      <p:cxnSp>
        <p:nvCxnSpPr>
          <p:cNvPr id="2063" name="Straight Connector 2058">
            <a:extLst>
              <a:ext uri="{FF2B5EF4-FFF2-40B4-BE49-F238E27FC236}">
                <a16:creationId xmlns:a16="http://schemas.microsoft.com/office/drawing/2014/main" id="{EFDAA6A4-1F42-460B-A500-921EEB4BC01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88357" y="5151666"/>
            <a:ext cx="9860643"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24173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3F58BF-C371-B540-A268-E69F46FFBC52}"/>
              </a:ext>
            </a:extLst>
          </p:cNvPr>
          <p:cNvSpPr>
            <a:spLocks noGrp="1"/>
          </p:cNvSpPr>
          <p:nvPr>
            <p:ph type="title"/>
          </p:nvPr>
        </p:nvSpPr>
        <p:spPr>
          <a:xfrm>
            <a:off x="1143000" y="733854"/>
            <a:ext cx="9905999" cy="1360898"/>
          </a:xfrm>
        </p:spPr>
        <p:txBody>
          <a:bodyPr/>
          <a:lstStyle/>
          <a:p>
            <a:r>
              <a:rPr lang="nl-NL" dirty="0">
                <a:latin typeface="American Typewriter" panose="02090604020004020304" pitchFamily="18" charset="77"/>
              </a:rPr>
              <a:t>Homozygoot en heterozygoot</a:t>
            </a:r>
          </a:p>
        </p:txBody>
      </p:sp>
      <p:sp>
        <p:nvSpPr>
          <p:cNvPr id="3" name="Tijdelijke aanduiding voor inhoud 2">
            <a:extLst>
              <a:ext uri="{FF2B5EF4-FFF2-40B4-BE49-F238E27FC236}">
                <a16:creationId xmlns:a16="http://schemas.microsoft.com/office/drawing/2014/main" id="{8D06B7DD-2DAF-354B-BAB6-031CBF2234FC}"/>
              </a:ext>
            </a:extLst>
          </p:cNvPr>
          <p:cNvSpPr>
            <a:spLocks noGrp="1"/>
          </p:cNvSpPr>
          <p:nvPr>
            <p:ph idx="1"/>
          </p:nvPr>
        </p:nvSpPr>
        <p:spPr>
          <a:xfrm>
            <a:off x="1143001" y="2036064"/>
            <a:ext cx="4026408" cy="3863080"/>
          </a:xfrm>
        </p:spPr>
        <p:txBody>
          <a:bodyPr/>
          <a:lstStyle/>
          <a:p>
            <a:r>
              <a:rPr lang="nl-NL" dirty="0">
                <a:latin typeface="American Typewriter" panose="02090604020004020304" pitchFamily="18" charset="77"/>
              </a:rPr>
              <a:t>Als je homozygoot bent voor een eigenschap dan heb je twee dezelfde genen voor deze eigenschap </a:t>
            </a:r>
            <a:r>
              <a:rPr lang="nl-NL" dirty="0" err="1">
                <a:latin typeface="American Typewriter" panose="02090604020004020304" pitchFamily="18" charset="77"/>
              </a:rPr>
              <a:t>geërft</a:t>
            </a:r>
            <a:r>
              <a:rPr lang="nl-NL" dirty="0">
                <a:latin typeface="American Typewriter" panose="02090604020004020304" pitchFamily="18" charset="77"/>
              </a:rPr>
              <a:t>.</a:t>
            </a:r>
          </a:p>
          <a:p>
            <a:r>
              <a:rPr lang="nl-NL" dirty="0">
                <a:latin typeface="American Typewriter" panose="02090604020004020304" pitchFamily="18" charset="77"/>
              </a:rPr>
              <a:t>Als je heterozygoot bent voor een eigenschap dan heb je twee verschillende genen voor deze eigenschap. </a:t>
            </a:r>
          </a:p>
          <a:p>
            <a:endParaRPr lang="nl-NL" dirty="0">
              <a:latin typeface="American Typewriter" panose="02090604020004020304" pitchFamily="18" charset="77"/>
            </a:endParaRPr>
          </a:p>
        </p:txBody>
      </p:sp>
      <p:pic>
        <p:nvPicPr>
          <p:cNvPr id="4" name="Afbeelding 3">
            <a:extLst>
              <a:ext uri="{FF2B5EF4-FFF2-40B4-BE49-F238E27FC236}">
                <a16:creationId xmlns:a16="http://schemas.microsoft.com/office/drawing/2014/main" id="{F7BF0B68-E32B-1147-B6AA-AF46385F41C8}"/>
              </a:ext>
            </a:extLst>
          </p:cNvPr>
          <p:cNvPicPr>
            <a:picLocks noChangeAspect="1"/>
          </p:cNvPicPr>
          <p:nvPr/>
        </p:nvPicPr>
        <p:blipFill>
          <a:blip r:embed="rId2"/>
          <a:stretch>
            <a:fillRect/>
          </a:stretch>
        </p:blipFill>
        <p:spPr>
          <a:xfrm>
            <a:off x="8424671" y="2036064"/>
            <a:ext cx="2624328" cy="2806012"/>
          </a:xfrm>
          <a:prstGeom prst="rect">
            <a:avLst/>
          </a:prstGeom>
        </p:spPr>
      </p:pic>
      <p:pic>
        <p:nvPicPr>
          <p:cNvPr id="5" name="Afbeelding 4">
            <a:extLst>
              <a:ext uri="{FF2B5EF4-FFF2-40B4-BE49-F238E27FC236}">
                <a16:creationId xmlns:a16="http://schemas.microsoft.com/office/drawing/2014/main" id="{6F8C8F4D-77B4-8947-B30A-2C01300BAE29}"/>
              </a:ext>
            </a:extLst>
          </p:cNvPr>
          <p:cNvPicPr>
            <a:picLocks noChangeAspect="1"/>
          </p:cNvPicPr>
          <p:nvPr/>
        </p:nvPicPr>
        <p:blipFill>
          <a:blip r:embed="rId3"/>
          <a:stretch>
            <a:fillRect/>
          </a:stretch>
        </p:blipFill>
        <p:spPr>
          <a:xfrm>
            <a:off x="5377434" y="2036064"/>
            <a:ext cx="3047238" cy="3505320"/>
          </a:xfrm>
          <a:prstGeom prst="rect">
            <a:avLst/>
          </a:prstGeom>
        </p:spPr>
      </p:pic>
    </p:spTree>
    <p:extLst>
      <p:ext uri="{BB962C8B-B14F-4D97-AF65-F5344CB8AC3E}">
        <p14:creationId xmlns:p14="http://schemas.microsoft.com/office/powerpoint/2010/main" val="6681600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07B66E-B18F-0845-A6CA-5289D0A03B01}"/>
              </a:ext>
            </a:extLst>
          </p:cNvPr>
          <p:cNvSpPr>
            <a:spLocks noGrp="1"/>
          </p:cNvSpPr>
          <p:nvPr>
            <p:ph type="title"/>
          </p:nvPr>
        </p:nvSpPr>
        <p:spPr/>
        <p:txBody>
          <a:bodyPr/>
          <a:lstStyle/>
          <a:p>
            <a:r>
              <a:rPr lang="nl-NL" dirty="0">
                <a:latin typeface="American Typewriter" panose="02090604020004020304" pitchFamily="18" charset="77"/>
              </a:rPr>
              <a:t>Dominante en recessieve genen</a:t>
            </a:r>
          </a:p>
        </p:txBody>
      </p:sp>
      <p:sp>
        <p:nvSpPr>
          <p:cNvPr id="3" name="Tijdelijke aanduiding voor inhoud 2">
            <a:extLst>
              <a:ext uri="{FF2B5EF4-FFF2-40B4-BE49-F238E27FC236}">
                <a16:creationId xmlns:a16="http://schemas.microsoft.com/office/drawing/2014/main" id="{FD1C2A52-1CE7-D441-975C-3C25F48EB4AA}"/>
              </a:ext>
            </a:extLst>
          </p:cNvPr>
          <p:cNvSpPr>
            <a:spLocks noGrp="1"/>
          </p:cNvSpPr>
          <p:nvPr>
            <p:ph idx="1"/>
          </p:nvPr>
        </p:nvSpPr>
        <p:spPr/>
        <p:txBody>
          <a:bodyPr/>
          <a:lstStyle/>
          <a:p>
            <a:r>
              <a:rPr lang="nl-NL" dirty="0">
                <a:latin typeface="American Typewriter" panose="02090604020004020304" pitchFamily="18" charset="77"/>
              </a:rPr>
              <a:t>Stel: je moeder geeft een </a:t>
            </a:r>
            <a:r>
              <a:rPr lang="nl-NL" b="1" dirty="0">
                <a:latin typeface="American Typewriter" panose="02090604020004020304" pitchFamily="18" charset="77"/>
              </a:rPr>
              <a:t>dominant</a:t>
            </a:r>
            <a:r>
              <a:rPr lang="nl-NL" dirty="0">
                <a:latin typeface="American Typewriter" panose="02090604020004020304" pitchFamily="18" charset="77"/>
              </a:rPr>
              <a:t> gen voor een </a:t>
            </a:r>
            <a:r>
              <a:rPr lang="nl-NL" b="1" dirty="0">
                <a:latin typeface="American Typewriter" panose="02090604020004020304" pitchFamily="18" charset="77"/>
              </a:rPr>
              <a:t>bruine</a:t>
            </a:r>
            <a:r>
              <a:rPr lang="nl-NL" dirty="0">
                <a:latin typeface="American Typewriter" panose="02090604020004020304" pitchFamily="18" charset="77"/>
              </a:rPr>
              <a:t> haarkleur, en je vader een </a:t>
            </a:r>
            <a:r>
              <a:rPr lang="nl-NL" dirty="0" err="1">
                <a:latin typeface="American Typewriter" panose="02090604020004020304" pitchFamily="18" charset="77"/>
              </a:rPr>
              <a:t>recensief</a:t>
            </a:r>
            <a:r>
              <a:rPr lang="nl-NL" dirty="0">
                <a:latin typeface="American Typewriter" panose="02090604020004020304" pitchFamily="18" charset="77"/>
              </a:rPr>
              <a:t> gen voor een blonde haarkleur, dan krijg jij de bruine haar kleur.</a:t>
            </a:r>
          </a:p>
          <a:p>
            <a:endParaRPr lang="nl-NL" dirty="0">
              <a:latin typeface="American Typewriter" panose="02090604020004020304" pitchFamily="18" charset="77"/>
            </a:endParaRPr>
          </a:p>
          <a:p>
            <a:r>
              <a:rPr lang="nl-NL" dirty="0">
                <a:latin typeface="American Typewriter" panose="02090604020004020304" pitchFamily="18" charset="77"/>
              </a:rPr>
              <a:t>Het dominante gen komt altijd over het </a:t>
            </a:r>
            <a:r>
              <a:rPr lang="nl-NL" dirty="0" err="1">
                <a:latin typeface="American Typewriter" panose="02090604020004020304" pitchFamily="18" charset="77"/>
              </a:rPr>
              <a:t>recensiefe</a:t>
            </a:r>
            <a:r>
              <a:rPr lang="nl-NL" dirty="0">
                <a:latin typeface="American Typewriter" panose="02090604020004020304" pitchFamily="18" charset="77"/>
              </a:rPr>
              <a:t> gen. </a:t>
            </a:r>
          </a:p>
          <a:p>
            <a:r>
              <a:rPr lang="nl-NL" dirty="0">
                <a:latin typeface="American Typewriter" panose="02090604020004020304" pitchFamily="18" charset="77"/>
              </a:rPr>
              <a:t>Dit houd in dat het dominanten gen tot uiting komt.</a:t>
            </a:r>
          </a:p>
          <a:p>
            <a:endParaRPr lang="nl-NL" dirty="0">
              <a:latin typeface="American Typewriter" panose="02090604020004020304" pitchFamily="18" charset="77"/>
            </a:endParaRPr>
          </a:p>
        </p:txBody>
      </p:sp>
    </p:spTree>
    <p:extLst>
      <p:ext uri="{BB962C8B-B14F-4D97-AF65-F5344CB8AC3E}">
        <p14:creationId xmlns:p14="http://schemas.microsoft.com/office/powerpoint/2010/main" val="603562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702BC4-40EC-B54B-9ACF-F6CD1D4B5DAF}"/>
              </a:ext>
            </a:extLst>
          </p:cNvPr>
          <p:cNvSpPr>
            <a:spLocks noGrp="1"/>
          </p:cNvSpPr>
          <p:nvPr>
            <p:ph type="title"/>
          </p:nvPr>
        </p:nvSpPr>
        <p:spPr/>
        <p:txBody>
          <a:bodyPr/>
          <a:lstStyle/>
          <a:p>
            <a:r>
              <a:rPr lang="nl-NL" dirty="0">
                <a:latin typeface="American Typewriter" panose="02090604020004020304" pitchFamily="18" charset="77"/>
              </a:rPr>
              <a:t>letters voor genen</a:t>
            </a:r>
          </a:p>
        </p:txBody>
      </p:sp>
      <p:sp>
        <p:nvSpPr>
          <p:cNvPr id="3" name="Tijdelijke aanduiding voor inhoud 2">
            <a:extLst>
              <a:ext uri="{FF2B5EF4-FFF2-40B4-BE49-F238E27FC236}">
                <a16:creationId xmlns:a16="http://schemas.microsoft.com/office/drawing/2014/main" id="{88CA3549-9451-8A4B-A249-79A91DF72E9A}"/>
              </a:ext>
            </a:extLst>
          </p:cNvPr>
          <p:cNvSpPr>
            <a:spLocks noGrp="1"/>
          </p:cNvSpPr>
          <p:nvPr>
            <p:ph idx="1"/>
          </p:nvPr>
        </p:nvSpPr>
        <p:spPr/>
        <p:txBody>
          <a:bodyPr/>
          <a:lstStyle/>
          <a:p>
            <a:r>
              <a:rPr lang="nl-NL" dirty="0">
                <a:latin typeface="American Typewriter" panose="02090604020004020304" pitchFamily="18" charset="77"/>
              </a:rPr>
              <a:t>Homozygoot: AA / </a:t>
            </a:r>
            <a:r>
              <a:rPr lang="nl-NL" dirty="0" err="1">
                <a:latin typeface="American Typewriter" panose="02090604020004020304" pitchFamily="18" charset="77"/>
              </a:rPr>
              <a:t>aa</a:t>
            </a:r>
            <a:endParaRPr lang="nl-NL" dirty="0">
              <a:latin typeface="American Typewriter" panose="02090604020004020304" pitchFamily="18" charset="77"/>
            </a:endParaRPr>
          </a:p>
          <a:p>
            <a:r>
              <a:rPr lang="nl-NL" dirty="0" err="1">
                <a:latin typeface="American Typewriter" panose="02090604020004020304" pitchFamily="18" charset="77"/>
              </a:rPr>
              <a:t>Hetrozygoot</a:t>
            </a:r>
            <a:r>
              <a:rPr lang="nl-NL" dirty="0">
                <a:latin typeface="American Typewriter" panose="02090604020004020304" pitchFamily="18" charset="77"/>
              </a:rPr>
              <a:t>: Aa</a:t>
            </a:r>
          </a:p>
          <a:p>
            <a:endParaRPr lang="nl-NL" dirty="0"/>
          </a:p>
        </p:txBody>
      </p:sp>
    </p:spTree>
    <p:extLst>
      <p:ext uri="{BB962C8B-B14F-4D97-AF65-F5344CB8AC3E}">
        <p14:creationId xmlns:p14="http://schemas.microsoft.com/office/powerpoint/2010/main" val="34978915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61" name="Rectangle 2054">
            <a:extLst>
              <a:ext uri="{FF2B5EF4-FFF2-40B4-BE49-F238E27FC236}">
                <a16:creationId xmlns:a16="http://schemas.microsoft.com/office/drawing/2014/main" id="{6BF1DCD9-4684-4B84-AD73-6652C8BAC7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Mens en genen; de kern van de zaak - NEMO Kennislink">
            <a:extLst>
              <a:ext uri="{FF2B5EF4-FFF2-40B4-BE49-F238E27FC236}">
                <a16:creationId xmlns:a16="http://schemas.microsoft.com/office/drawing/2014/main" id="{D001C21E-6235-5148-9FFF-05538F46A1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8389" b="-1"/>
          <a:stretch/>
        </p:blipFill>
        <p:spPr bwMode="auto">
          <a:xfrm>
            <a:off x="20" y="10"/>
            <a:ext cx="12199237" cy="6857989"/>
          </a:xfrm>
          <a:prstGeom prst="rect">
            <a:avLst/>
          </a:prstGeom>
          <a:noFill/>
          <a:extLst>
            <a:ext uri="{909E8E84-426E-40DD-AFC4-6F175D3DCCD1}">
              <a14:hiddenFill xmlns:a14="http://schemas.microsoft.com/office/drawing/2010/main">
                <a:solidFill>
                  <a:srgbClr val="FFFFFF"/>
                </a:solidFill>
              </a14:hiddenFill>
            </a:ext>
          </a:extLst>
        </p:spPr>
      </p:pic>
      <p:sp>
        <p:nvSpPr>
          <p:cNvPr id="2062" name="Freeform: Shape 2056">
            <a:extLst>
              <a:ext uri="{FF2B5EF4-FFF2-40B4-BE49-F238E27FC236}">
                <a16:creationId xmlns:a16="http://schemas.microsoft.com/office/drawing/2014/main" id="{4BE6A732-8124-4A59-8EC9-BF4A1648A0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flipV="1">
            <a:off x="2226538" y="-2233466"/>
            <a:ext cx="6858000" cy="11324929"/>
          </a:xfrm>
          <a:custGeom>
            <a:avLst/>
            <a:gdLst>
              <a:gd name="connsiteX0" fmla="*/ 0 w 6858000"/>
              <a:gd name="connsiteY0" fmla="*/ 9303227 h 11262142"/>
              <a:gd name="connsiteX1" fmla="*/ 0 w 6858000"/>
              <a:gd name="connsiteY1" fmla="*/ 6495555 h 11262142"/>
              <a:gd name="connsiteX2" fmla="*/ 1 w 6858000"/>
              <a:gd name="connsiteY2" fmla="*/ 6495555 h 11262142"/>
              <a:gd name="connsiteX3" fmla="*/ 1 w 6858000"/>
              <a:gd name="connsiteY3" fmla="*/ 0 h 11262142"/>
              <a:gd name="connsiteX4" fmla="*/ 6858000 w 6858000"/>
              <a:gd name="connsiteY4" fmla="*/ 6015407 h 11262142"/>
              <a:gd name="connsiteX5" fmla="*/ 6858000 w 6858000"/>
              <a:gd name="connsiteY5" fmla="*/ 8999698 h 11262142"/>
              <a:gd name="connsiteX6" fmla="*/ 6858000 w 6858000"/>
              <a:gd name="connsiteY6" fmla="*/ 11262142 h 11262142"/>
              <a:gd name="connsiteX7" fmla="*/ 1 w 6858000"/>
              <a:gd name="connsiteY7" fmla="*/ 11262142 h 11262142"/>
              <a:gd name="connsiteX8" fmla="*/ 1 w 6858000"/>
              <a:gd name="connsiteY8" fmla="*/ 9303227 h 1126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8000" h="11262142">
                <a:moveTo>
                  <a:pt x="0" y="9303227"/>
                </a:moveTo>
                <a:lnTo>
                  <a:pt x="0" y="6495555"/>
                </a:lnTo>
                <a:lnTo>
                  <a:pt x="1" y="6495555"/>
                </a:lnTo>
                <a:lnTo>
                  <a:pt x="1" y="0"/>
                </a:lnTo>
                <a:lnTo>
                  <a:pt x="6858000" y="6015407"/>
                </a:lnTo>
                <a:lnTo>
                  <a:pt x="6858000" y="8999698"/>
                </a:lnTo>
                <a:lnTo>
                  <a:pt x="6858000" y="11262142"/>
                </a:lnTo>
                <a:lnTo>
                  <a:pt x="1" y="11262142"/>
                </a:lnTo>
                <a:lnTo>
                  <a:pt x="1" y="9303227"/>
                </a:lnTo>
                <a:close/>
              </a:path>
            </a:pathLst>
          </a:custGeom>
          <a:solidFill>
            <a:srgbClr val="0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el 1">
            <a:extLst>
              <a:ext uri="{FF2B5EF4-FFF2-40B4-BE49-F238E27FC236}">
                <a16:creationId xmlns:a16="http://schemas.microsoft.com/office/drawing/2014/main" id="{FB2FA642-8A70-5247-97A1-EE3137EA0B51}"/>
              </a:ext>
            </a:extLst>
          </p:cNvPr>
          <p:cNvSpPr>
            <a:spLocks noGrp="1"/>
          </p:cNvSpPr>
          <p:nvPr>
            <p:ph type="ctrTitle"/>
          </p:nvPr>
        </p:nvSpPr>
        <p:spPr>
          <a:xfrm>
            <a:off x="1160890" y="1061686"/>
            <a:ext cx="8266139" cy="3793336"/>
          </a:xfrm>
        </p:spPr>
        <p:txBody>
          <a:bodyPr anchor="t">
            <a:normAutofit/>
          </a:bodyPr>
          <a:lstStyle/>
          <a:p>
            <a:pPr>
              <a:lnSpc>
                <a:spcPct val="90000"/>
              </a:lnSpc>
            </a:pPr>
            <a:r>
              <a:rPr lang="nl-NL" sz="6600" dirty="0">
                <a:solidFill>
                  <a:srgbClr val="FFFFFF"/>
                </a:solidFill>
                <a:latin typeface="American Typewriter" panose="02090604020004020304" pitchFamily="18" charset="77"/>
              </a:rPr>
              <a:t>Thema 3</a:t>
            </a:r>
            <a:br>
              <a:rPr lang="nl-NL" sz="6600" dirty="0">
                <a:solidFill>
                  <a:srgbClr val="FFFFFF"/>
                </a:solidFill>
                <a:latin typeface="American Typewriter" panose="02090604020004020304" pitchFamily="18" charset="77"/>
              </a:rPr>
            </a:br>
            <a:r>
              <a:rPr lang="nl-NL" sz="6600" dirty="0">
                <a:solidFill>
                  <a:srgbClr val="FFFFFF"/>
                </a:solidFill>
                <a:latin typeface="American Typewriter" panose="02090604020004020304" pitchFamily="18" charset="77"/>
              </a:rPr>
              <a:t>basisstof 3 </a:t>
            </a:r>
            <a:br>
              <a:rPr lang="nl-NL" sz="6600" dirty="0">
                <a:solidFill>
                  <a:srgbClr val="FFFFFF"/>
                </a:solidFill>
                <a:latin typeface="American Typewriter" panose="02090604020004020304" pitchFamily="18" charset="77"/>
              </a:rPr>
            </a:br>
            <a:r>
              <a:rPr lang="nl-NL" sz="6600" dirty="0">
                <a:solidFill>
                  <a:srgbClr val="FFFFFF"/>
                </a:solidFill>
                <a:latin typeface="American Typewriter" panose="02090604020004020304" pitchFamily="18" charset="77"/>
              </a:rPr>
              <a:t>kruisingen</a:t>
            </a:r>
            <a:br>
              <a:rPr lang="nl-NL" sz="6600" dirty="0">
                <a:solidFill>
                  <a:srgbClr val="FFFFFF"/>
                </a:solidFill>
              </a:rPr>
            </a:br>
            <a:endParaRPr lang="nl-NL" sz="6600" dirty="0">
              <a:solidFill>
                <a:srgbClr val="FFFFFF"/>
              </a:solidFill>
            </a:endParaRPr>
          </a:p>
        </p:txBody>
      </p:sp>
      <p:sp>
        <p:nvSpPr>
          <p:cNvPr id="3" name="Ondertitel 2">
            <a:extLst>
              <a:ext uri="{FF2B5EF4-FFF2-40B4-BE49-F238E27FC236}">
                <a16:creationId xmlns:a16="http://schemas.microsoft.com/office/drawing/2014/main" id="{307481A1-00ED-704D-A69C-1F1F73BBB2B6}"/>
              </a:ext>
            </a:extLst>
          </p:cNvPr>
          <p:cNvSpPr>
            <a:spLocks noGrp="1"/>
          </p:cNvSpPr>
          <p:nvPr>
            <p:ph type="subTitle" idx="1"/>
          </p:nvPr>
        </p:nvSpPr>
        <p:spPr>
          <a:xfrm>
            <a:off x="1143000" y="5453796"/>
            <a:ext cx="4264677" cy="732996"/>
          </a:xfrm>
        </p:spPr>
        <p:txBody>
          <a:bodyPr anchor="t">
            <a:normAutofit/>
          </a:bodyPr>
          <a:lstStyle/>
          <a:p>
            <a:endParaRPr lang="nl-NL" dirty="0">
              <a:solidFill>
                <a:srgbClr val="FFFFFF"/>
              </a:solidFill>
            </a:endParaRPr>
          </a:p>
        </p:txBody>
      </p:sp>
      <p:cxnSp>
        <p:nvCxnSpPr>
          <p:cNvPr id="2063" name="Straight Connector 2058">
            <a:extLst>
              <a:ext uri="{FF2B5EF4-FFF2-40B4-BE49-F238E27FC236}">
                <a16:creationId xmlns:a16="http://schemas.microsoft.com/office/drawing/2014/main" id="{EFDAA6A4-1F42-460B-A500-921EEB4BC01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88357" y="5151666"/>
            <a:ext cx="9860643"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34661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2FA13B-EDD4-134C-87D8-8A7713B81917}"/>
              </a:ext>
            </a:extLst>
          </p:cNvPr>
          <p:cNvSpPr>
            <a:spLocks noGrp="1"/>
          </p:cNvSpPr>
          <p:nvPr>
            <p:ph type="title"/>
          </p:nvPr>
        </p:nvSpPr>
        <p:spPr/>
        <p:txBody>
          <a:bodyPr/>
          <a:lstStyle/>
          <a:p>
            <a:r>
              <a:rPr lang="nl-NL" dirty="0">
                <a:latin typeface="American Typewriter" panose="02090604020004020304" pitchFamily="18" charset="77"/>
              </a:rPr>
              <a:t>Een kruising</a:t>
            </a:r>
          </a:p>
        </p:txBody>
      </p:sp>
      <p:sp>
        <p:nvSpPr>
          <p:cNvPr id="3" name="Tijdelijke aanduiding voor inhoud 2">
            <a:extLst>
              <a:ext uri="{FF2B5EF4-FFF2-40B4-BE49-F238E27FC236}">
                <a16:creationId xmlns:a16="http://schemas.microsoft.com/office/drawing/2014/main" id="{FF8D94C7-7B37-9742-8D6A-698C199015F2}"/>
              </a:ext>
            </a:extLst>
          </p:cNvPr>
          <p:cNvSpPr>
            <a:spLocks noGrp="1"/>
          </p:cNvSpPr>
          <p:nvPr>
            <p:ph idx="1"/>
          </p:nvPr>
        </p:nvSpPr>
        <p:spPr/>
        <p:txBody>
          <a:bodyPr/>
          <a:lstStyle/>
          <a:p>
            <a:r>
              <a:rPr lang="nl-NL" dirty="0">
                <a:latin typeface="American Typewriter" panose="02090604020004020304" pitchFamily="18" charset="77"/>
              </a:rPr>
              <a:t>Als je twee dieren met elkaar nakomelingen laat krijgen, heet dat kruisen. </a:t>
            </a:r>
          </a:p>
          <a:p>
            <a:r>
              <a:rPr lang="nl-NL" dirty="0">
                <a:latin typeface="American Typewriter" panose="02090604020004020304" pitchFamily="18" charset="77"/>
              </a:rPr>
              <a:t>In deze basisstof gaat het telkens over het kruisen van 1 erfelijke eigenschap!</a:t>
            </a:r>
          </a:p>
          <a:p>
            <a:endParaRPr lang="nl-NL" dirty="0">
              <a:latin typeface="American Typewriter" panose="02090604020004020304" pitchFamily="18" charset="77"/>
            </a:endParaRPr>
          </a:p>
          <a:p>
            <a:r>
              <a:rPr lang="nl-NL" dirty="0">
                <a:latin typeface="American Typewriter" panose="02090604020004020304" pitchFamily="18" charset="77"/>
              </a:rPr>
              <a:t>Bij een kruising geef je de ouders aan met de letter P</a:t>
            </a:r>
          </a:p>
          <a:p>
            <a:r>
              <a:rPr lang="nl-NL" dirty="0">
                <a:latin typeface="American Typewriter" panose="02090604020004020304" pitchFamily="18" charset="77"/>
              </a:rPr>
              <a:t>De eerste generatie nakomelingen geef je aan met F</a:t>
            </a:r>
            <a:r>
              <a:rPr lang="nl-NL" baseline="-25000" dirty="0">
                <a:latin typeface="American Typewriter" panose="02090604020004020304" pitchFamily="18" charset="77"/>
              </a:rPr>
              <a:t>1</a:t>
            </a:r>
            <a:endParaRPr lang="nl-NL" dirty="0">
              <a:latin typeface="American Typewriter" panose="02090604020004020304" pitchFamily="18" charset="77"/>
            </a:endParaRPr>
          </a:p>
          <a:p>
            <a:r>
              <a:rPr lang="nl-NL" dirty="0">
                <a:latin typeface="American Typewriter" panose="02090604020004020304" pitchFamily="18" charset="77"/>
              </a:rPr>
              <a:t>Vaak planten de eerste generatie (F</a:t>
            </a:r>
            <a:r>
              <a:rPr lang="nl-NL" baseline="-25000" dirty="0">
                <a:latin typeface="American Typewriter" panose="02090604020004020304" pitchFamily="18" charset="77"/>
              </a:rPr>
              <a:t>1</a:t>
            </a:r>
            <a:r>
              <a:rPr lang="nl-NL" dirty="0">
                <a:latin typeface="American Typewriter" panose="02090604020004020304" pitchFamily="18" charset="77"/>
              </a:rPr>
              <a:t>) zich ook voort, hieruit ontstaat de F</a:t>
            </a:r>
            <a:r>
              <a:rPr lang="nl-NL" baseline="-25000" dirty="0">
                <a:latin typeface="American Typewriter" panose="02090604020004020304" pitchFamily="18" charset="77"/>
              </a:rPr>
              <a:t>2</a:t>
            </a:r>
            <a:endParaRPr lang="nl-NL" dirty="0">
              <a:latin typeface="American Typewriter" panose="02090604020004020304" pitchFamily="18" charset="77"/>
            </a:endParaRPr>
          </a:p>
        </p:txBody>
      </p:sp>
    </p:spTree>
    <p:extLst>
      <p:ext uri="{BB962C8B-B14F-4D97-AF65-F5344CB8AC3E}">
        <p14:creationId xmlns:p14="http://schemas.microsoft.com/office/powerpoint/2010/main" val="35704008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0A582F-A832-014E-9B1C-DC1E2F1E6F47}"/>
              </a:ext>
            </a:extLst>
          </p:cNvPr>
          <p:cNvSpPr>
            <a:spLocks noGrp="1"/>
          </p:cNvSpPr>
          <p:nvPr>
            <p:ph type="title"/>
          </p:nvPr>
        </p:nvSpPr>
        <p:spPr/>
        <p:txBody>
          <a:bodyPr/>
          <a:lstStyle/>
          <a:p>
            <a:r>
              <a:rPr lang="nl-NL" dirty="0">
                <a:latin typeface="American Typewriter" panose="02090604020004020304" pitchFamily="18" charset="77"/>
              </a:rPr>
              <a:t>kruisingsschema</a:t>
            </a:r>
          </a:p>
        </p:txBody>
      </p:sp>
      <p:sp>
        <p:nvSpPr>
          <p:cNvPr id="3" name="Tijdelijke aanduiding voor inhoud 2">
            <a:extLst>
              <a:ext uri="{FF2B5EF4-FFF2-40B4-BE49-F238E27FC236}">
                <a16:creationId xmlns:a16="http://schemas.microsoft.com/office/drawing/2014/main" id="{C77C8423-17A2-FF44-8F2B-F972EBF79F86}"/>
              </a:ext>
            </a:extLst>
          </p:cNvPr>
          <p:cNvSpPr>
            <a:spLocks noGrp="1"/>
          </p:cNvSpPr>
          <p:nvPr>
            <p:ph idx="1"/>
          </p:nvPr>
        </p:nvSpPr>
        <p:spPr/>
        <p:txBody>
          <a:bodyPr/>
          <a:lstStyle/>
          <a:p>
            <a:r>
              <a:rPr lang="nl-NL" dirty="0">
                <a:latin typeface="American Typewriter" panose="02090604020004020304" pitchFamily="18" charset="77"/>
              </a:rPr>
              <a:t>Door een kruisingsschema te maken, kun je voorspellen welk genotype de nakomelingen van een kruising krijgen. </a:t>
            </a:r>
          </a:p>
          <a:p>
            <a:r>
              <a:rPr lang="nl-NL" dirty="0">
                <a:latin typeface="American Typewriter" panose="02090604020004020304" pitchFamily="18" charset="77"/>
              </a:rPr>
              <a:t>Hoe maak je een kruisingsschema?</a:t>
            </a:r>
          </a:p>
          <a:p>
            <a:r>
              <a:rPr lang="nl-NL" dirty="0">
                <a:latin typeface="American Typewriter" panose="02090604020004020304" pitchFamily="18" charset="77"/>
              </a:rPr>
              <a:t>1: bedenk van de fenotype en genotype van de ouder zijn. </a:t>
            </a:r>
          </a:p>
          <a:p>
            <a:r>
              <a:rPr lang="nl-NL" dirty="0">
                <a:latin typeface="American Typewriter" panose="02090604020004020304" pitchFamily="18" charset="77"/>
              </a:rPr>
              <a:t>2: bedenk welke genen in de geslachtscellen van beiden ouders kunnen voorkomen.</a:t>
            </a:r>
          </a:p>
          <a:p>
            <a:r>
              <a:rPr lang="nl-NL" dirty="0">
                <a:latin typeface="American Typewriter" panose="02090604020004020304" pitchFamily="18" charset="77"/>
              </a:rPr>
              <a:t>3: stel vast welke genotype en fenotype de nakomeling kunnen krijgen.</a:t>
            </a:r>
          </a:p>
        </p:txBody>
      </p:sp>
    </p:spTree>
    <p:extLst>
      <p:ext uri="{BB962C8B-B14F-4D97-AF65-F5344CB8AC3E}">
        <p14:creationId xmlns:p14="http://schemas.microsoft.com/office/powerpoint/2010/main" val="32745106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59DBC253-FDED-A94E-AADC-C4589E2FAA05}"/>
              </a:ext>
            </a:extLst>
          </p:cNvPr>
          <p:cNvSpPr/>
          <p:nvPr/>
        </p:nvSpPr>
        <p:spPr>
          <a:xfrm>
            <a:off x="1143000" y="4550595"/>
            <a:ext cx="5457497" cy="100937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nl-NL"/>
          </a:p>
        </p:txBody>
      </p:sp>
      <p:sp>
        <p:nvSpPr>
          <p:cNvPr id="2" name="Titel 1">
            <a:extLst>
              <a:ext uri="{FF2B5EF4-FFF2-40B4-BE49-F238E27FC236}">
                <a16:creationId xmlns:a16="http://schemas.microsoft.com/office/drawing/2014/main" id="{201ED4A1-6536-9F46-9E24-C94CD068F4AF}"/>
              </a:ext>
            </a:extLst>
          </p:cNvPr>
          <p:cNvSpPr>
            <a:spLocks noGrp="1"/>
          </p:cNvSpPr>
          <p:nvPr>
            <p:ph type="title"/>
          </p:nvPr>
        </p:nvSpPr>
        <p:spPr/>
        <p:txBody>
          <a:bodyPr/>
          <a:lstStyle/>
          <a:p>
            <a:r>
              <a:rPr lang="nl-NL" dirty="0">
                <a:latin typeface="American Typewriter" panose="02090604020004020304" pitchFamily="18" charset="77"/>
              </a:rPr>
              <a:t>voorbeeldopdracht</a:t>
            </a:r>
          </a:p>
        </p:txBody>
      </p:sp>
      <p:sp>
        <p:nvSpPr>
          <p:cNvPr id="3" name="Tijdelijke aanduiding voor inhoud 2">
            <a:extLst>
              <a:ext uri="{FF2B5EF4-FFF2-40B4-BE49-F238E27FC236}">
                <a16:creationId xmlns:a16="http://schemas.microsoft.com/office/drawing/2014/main" id="{C4FD5E51-3BCD-2549-83B3-505E4FC3D1BB}"/>
              </a:ext>
            </a:extLst>
          </p:cNvPr>
          <p:cNvSpPr>
            <a:spLocks noGrp="1"/>
          </p:cNvSpPr>
          <p:nvPr>
            <p:ph idx="1"/>
          </p:nvPr>
        </p:nvSpPr>
        <p:spPr/>
        <p:txBody>
          <a:bodyPr>
            <a:normAutofit/>
          </a:bodyPr>
          <a:lstStyle/>
          <a:p>
            <a:r>
              <a:rPr lang="nl-NL" dirty="0">
                <a:latin typeface="American Typewriter" panose="02090604020004020304" pitchFamily="18" charset="77"/>
              </a:rPr>
              <a:t>Bij parkieten is het gen voor rode veren dominant (A) en het gen voor groene veren recessief. Een heterozygote rode parkiet wordt gekruist met een groene parkiet. Hoe groot is de kans dat er een groene parkiet uit het ei komt?</a:t>
            </a:r>
          </a:p>
          <a:p>
            <a:endParaRPr lang="nl-NL" dirty="0">
              <a:latin typeface="American Typewriter" panose="02090604020004020304" pitchFamily="18" charset="77"/>
            </a:endParaRPr>
          </a:p>
          <a:p>
            <a:r>
              <a:rPr lang="nl-NL" dirty="0">
                <a:latin typeface="American Typewriter" panose="02090604020004020304" pitchFamily="18" charset="77"/>
              </a:rPr>
              <a:t>Stap 1: bedenk van de fenotype en genotype van de ouder zijn. </a:t>
            </a:r>
          </a:p>
          <a:p>
            <a:r>
              <a:rPr lang="nl-NL" dirty="0" err="1">
                <a:solidFill>
                  <a:srgbClr val="C00000"/>
                </a:solidFill>
                <a:latin typeface="American Typewriter" panose="02090604020004020304" pitchFamily="18" charset="77"/>
              </a:rPr>
              <a:t>Hetrozygote</a:t>
            </a:r>
            <a:r>
              <a:rPr lang="nl-NL" dirty="0">
                <a:solidFill>
                  <a:srgbClr val="C00000"/>
                </a:solidFill>
                <a:latin typeface="American Typewriter" panose="02090604020004020304" pitchFamily="18" charset="77"/>
              </a:rPr>
              <a:t> rode parkiet| genotype: Aa</a:t>
            </a:r>
          </a:p>
          <a:p>
            <a:r>
              <a:rPr lang="nl-NL" dirty="0">
                <a:solidFill>
                  <a:srgbClr val="C00000"/>
                </a:solidFill>
                <a:latin typeface="American Typewriter" panose="02090604020004020304" pitchFamily="18" charset="77"/>
              </a:rPr>
              <a:t>Groene parkiet | genotype: </a:t>
            </a:r>
            <a:r>
              <a:rPr lang="nl-NL" dirty="0" err="1">
                <a:solidFill>
                  <a:srgbClr val="C00000"/>
                </a:solidFill>
                <a:latin typeface="American Typewriter" panose="02090604020004020304" pitchFamily="18" charset="77"/>
              </a:rPr>
              <a:t>aa</a:t>
            </a:r>
            <a:endParaRPr lang="nl-NL" dirty="0">
              <a:solidFill>
                <a:srgbClr val="C00000"/>
              </a:solidFill>
              <a:latin typeface="American Typewriter" panose="02090604020004020304" pitchFamily="18" charset="77"/>
            </a:endParaRPr>
          </a:p>
        </p:txBody>
      </p:sp>
    </p:spTree>
    <p:extLst>
      <p:ext uri="{BB962C8B-B14F-4D97-AF65-F5344CB8AC3E}">
        <p14:creationId xmlns:p14="http://schemas.microsoft.com/office/powerpoint/2010/main" val="1874466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BEB161-93FF-D846-AEEC-AFEB6B915431}"/>
              </a:ext>
            </a:extLst>
          </p:cNvPr>
          <p:cNvSpPr>
            <a:spLocks noGrp="1"/>
          </p:cNvSpPr>
          <p:nvPr>
            <p:ph type="title"/>
          </p:nvPr>
        </p:nvSpPr>
        <p:spPr>
          <a:xfrm>
            <a:off x="1143000" y="-325821"/>
            <a:ext cx="9905999" cy="2559654"/>
          </a:xfrm>
        </p:spPr>
        <p:txBody>
          <a:bodyPr/>
          <a:lstStyle/>
          <a:p>
            <a:r>
              <a:rPr lang="nl-NL" dirty="0">
                <a:latin typeface="American Typewriter" panose="02090604020004020304" pitchFamily="18" charset="77"/>
              </a:rPr>
              <a:t>voorbeeldopdracht</a:t>
            </a:r>
            <a:endParaRPr lang="nl-NL" dirty="0"/>
          </a:p>
        </p:txBody>
      </p:sp>
      <p:sp>
        <p:nvSpPr>
          <p:cNvPr id="3" name="Tijdelijke aanduiding voor inhoud 2">
            <a:extLst>
              <a:ext uri="{FF2B5EF4-FFF2-40B4-BE49-F238E27FC236}">
                <a16:creationId xmlns:a16="http://schemas.microsoft.com/office/drawing/2014/main" id="{9B1A672F-6A40-8844-AC9D-4B57B0F9046B}"/>
              </a:ext>
            </a:extLst>
          </p:cNvPr>
          <p:cNvSpPr>
            <a:spLocks noGrp="1"/>
          </p:cNvSpPr>
          <p:nvPr>
            <p:ph idx="1"/>
          </p:nvPr>
        </p:nvSpPr>
        <p:spPr>
          <a:xfrm>
            <a:off x="1143000" y="1629103"/>
            <a:ext cx="9905999" cy="4171848"/>
          </a:xfrm>
        </p:spPr>
        <p:txBody>
          <a:bodyPr/>
          <a:lstStyle/>
          <a:p>
            <a:r>
              <a:rPr lang="nl-NL" dirty="0">
                <a:latin typeface="American Typewriter" panose="02090604020004020304" pitchFamily="18" charset="77"/>
              </a:rPr>
              <a:t>Bij parkieten is het gen voor rode veren dominant (A) en het gen voor groene veren recessief. Een heterozygote rode parkiet wordt gekruist met een groene parkiet. Hoe groot is de kans dat er een groene parkiet uit het ei komt?</a:t>
            </a:r>
          </a:p>
          <a:p>
            <a:endParaRPr lang="nl-NL" dirty="0">
              <a:latin typeface="American Typewriter" panose="02090604020004020304" pitchFamily="18" charset="77"/>
            </a:endParaRPr>
          </a:p>
          <a:p>
            <a:r>
              <a:rPr lang="nl-NL" dirty="0">
                <a:latin typeface="American Typewriter" panose="02090604020004020304" pitchFamily="18" charset="77"/>
              </a:rPr>
              <a:t>Stap 2: bedenk welke genen in de geslachtscellen van beiden ouders kunnen voorkomen.</a:t>
            </a:r>
          </a:p>
          <a:p>
            <a:r>
              <a:rPr lang="nl-NL" dirty="0">
                <a:latin typeface="American Typewriter" panose="02090604020004020304" pitchFamily="18" charset="77"/>
              </a:rPr>
              <a:t>Stap 3: stel vast welke genotype en fenotype de nakomeling kunnen krijgen.</a:t>
            </a:r>
          </a:p>
          <a:p>
            <a:endParaRPr lang="nl-NL" dirty="0"/>
          </a:p>
        </p:txBody>
      </p:sp>
      <p:graphicFrame>
        <p:nvGraphicFramePr>
          <p:cNvPr id="4" name="Tabel 4">
            <a:extLst>
              <a:ext uri="{FF2B5EF4-FFF2-40B4-BE49-F238E27FC236}">
                <a16:creationId xmlns:a16="http://schemas.microsoft.com/office/drawing/2014/main" id="{DF4FD33E-2905-634E-BAC1-5FE6132C8DD6}"/>
              </a:ext>
            </a:extLst>
          </p:cNvPr>
          <p:cNvGraphicFramePr>
            <a:graphicFrameLocks noGrp="1"/>
          </p:cNvGraphicFramePr>
          <p:nvPr>
            <p:extLst>
              <p:ext uri="{D42A27DB-BD31-4B8C-83A1-F6EECF244321}">
                <p14:modId xmlns:p14="http://schemas.microsoft.com/office/powerpoint/2010/main" val="3081437748"/>
              </p:ext>
            </p:extLst>
          </p:nvPr>
        </p:nvGraphicFramePr>
        <p:xfrm>
          <a:off x="4635062" y="4642753"/>
          <a:ext cx="3783723" cy="1354141"/>
        </p:xfrm>
        <a:graphic>
          <a:graphicData uri="http://schemas.openxmlformats.org/drawingml/2006/table">
            <a:tbl>
              <a:tblPr firstRow="1" bandRow="1">
                <a:tableStyleId>{5C22544A-7EE6-4342-B048-85BDC9FD1C3A}</a:tableStyleId>
              </a:tblPr>
              <a:tblGrid>
                <a:gridCol w="1082566">
                  <a:extLst>
                    <a:ext uri="{9D8B030D-6E8A-4147-A177-3AD203B41FA5}">
                      <a16:colId xmlns:a16="http://schemas.microsoft.com/office/drawing/2014/main" val="3925073337"/>
                    </a:ext>
                  </a:extLst>
                </a:gridCol>
                <a:gridCol w="1219200">
                  <a:extLst>
                    <a:ext uri="{9D8B030D-6E8A-4147-A177-3AD203B41FA5}">
                      <a16:colId xmlns:a16="http://schemas.microsoft.com/office/drawing/2014/main" val="1760038365"/>
                    </a:ext>
                  </a:extLst>
                </a:gridCol>
                <a:gridCol w="1481957">
                  <a:extLst>
                    <a:ext uri="{9D8B030D-6E8A-4147-A177-3AD203B41FA5}">
                      <a16:colId xmlns:a16="http://schemas.microsoft.com/office/drawing/2014/main" val="116691956"/>
                    </a:ext>
                  </a:extLst>
                </a:gridCol>
              </a:tblGrid>
              <a:tr h="453451">
                <a:tc>
                  <a:txBody>
                    <a:bodyPr/>
                    <a:lstStyle/>
                    <a:p>
                      <a:endParaRPr lang="nl-NL" dirty="0">
                        <a:solidFill>
                          <a:schemeClr val="bg1"/>
                        </a:solidFill>
                        <a:latin typeface="American Typewriter" panose="02090604020004020304" pitchFamily="18" charset="77"/>
                      </a:endParaRPr>
                    </a:p>
                  </a:txBody>
                  <a:tcPr/>
                </a:tc>
                <a:tc>
                  <a:txBody>
                    <a:bodyPr/>
                    <a:lstStyle/>
                    <a:p>
                      <a:r>
                        <a:rPr lang="nl-NL" dirty="0">
                          <a:solidFill>
                            <a:schemeClr val="bg1"/>
                          </a:solidFill>
                          <a:latin typeface="American Typewriter" panose="02090604020004020304" pitchFamily="18" charset="77"/>
                        </a:rPr>
                        <a:t>A</a:t>
                      </a:r>
                    </a:p>
                  </a:txBody>
                  <a:tcPr/>
                </a:tc>
                <a:tc>
                  <a:txBody>
                    <a:bodyPr/>
                    <a:lstStyle/>
                    <a:p>
                      <a:r>
                        <a:rPr lang="nl-NL" dirty="0">
                          <a:solidFill>
                            <a:schemeClr val="bg1"/>
                          </a:solidFill>
                          <a:latin typeface="American Typewriter" panose="02090604020004020304" pitchFamily="18" charset="77"/>
                        </a:rPr>
                        <a:t>a</a:t>
                      </a:r>
                    </a:p>
                  </a:txBody>
                  <a:tcPr/>
                </a:tc>
                <a:extLst>
                  <a:ext uri="{0D108BD9-81ED-4DB2-BD59-A6C34878D82A}">
                    <a16:rowId xmlns:a16="http://schemas.microsoft.com/office/drawing/2014/main" val="1685366635"/>
                  </a:ext>
                </a:extLst>
              </a:tr>
              <a:tr h="447239">
                <a:tc>
                  <a:txBody>
                    <a:bodyPr/>
                    <a:lstStyle/>
                    <a:p>
                      <a:r>
                        <a:rPr lang="nl-NL" dirty="0">
                          <a:solidFill>
                            <a:schemeClr val="bg1"/>
                          </a:solidFill>
                          <a:latin typeface="American Typewriter" panose="02090604020004020304" pitchFamily="18" charset="77"/>
                        </a:rPr>
                        <a:t>a</a:t>
                      </a:r>
                    </a:p>
                  </a:txBody>
                  <a:tcPr/>
                </a:tc>
                <a:tc>
                  <a:txBody>
                    <a:bodyPr/>
                    <a:lstStyle/>
                    <a:p>
                      <a:r>
                        <a:rPr lang="nl-NL" dirty="0">
                          <a:solidFill>
                            <a:schemeClr val="bg1"/>
                          </a:solidFill>
                          <a:latin typeface="American Typewriter" panose="02090604020004020304" pitchFamily="18" charset="77"/>
                        </a:rPr>
                        <a:t>Aa</a:t>
                      </a:r>
                    </a:p>
                  </a:txBody>
                  <a:tcPr/>
                </a:tc>
                <a:tc>
                  <a:txBody>
                    <a:bodyPr/>
                    <a:lstStyle/>
                    <a:p>
                      <a:r>
                        <a:rPr lang="nl-NL" dirty="0" err="1">
                          <a:solidFill>
                            <a:schemeClr val="bg1"/>
                          </a:solidFill>
                          <a:latin typeface="American Typewriter" panose="02090604020004020304" pitchFamily="18" charset="77"/>
                        </a:rPr>
                        <a:t>aa</a:t>
                      </a:r>
                      <a:endParaRPr lang="nl-NL" dirty="0">
                        <a:solidFill>
                          <a:schemeClr val="bg1"/>
                        </a:solidFill>
                        <a:latin typeface="American Typewriter" panose="02090604020004020304" pitchFamily="18" charset="77"/>
                      </a:endParaRPr>
                    </a:p>
                  </a:txBody>
                  <a:tcPr/>
                </a:tc>
                <a:extLst>
                  <a:ext uri="{0D108BD9-81ED-4DB2-BD59-A6C34878D82A}">
                    <a16:rowId xmlns:a16="http://schemas.microsoft.com/office/drawing/2014/main" val="2527849331"/>
                  </a:ext>
                </a:extLst>
              </a:tr>
              <a:tr h="453451">
                <a:tc>
                  <a:txBody>
                    <a:bodyPr/>
                    <a:lstStyle/>
                    <a:p>
                      <a:r>
                        <a:rPr lang="nl-NL" dirty="0">
                          <a:solidFill>
                            <a:schemeClr val="bg1"/>
                          </a:solidFill>
                          <a:latin typeface="American Typewriter" panose="02090604020004020304" pitchFamily="18" charset="77"/>
                        </a:rPr>
                        <a:t>a</a:t>
                      </a:r>
                    </a:p>
                  </a:txBody>
                  <a:tcPr/>
                </a:tc>
                <a:tc>
                  <a:txBody>
                    <a:bodyPr/>
                    <a:lstStyle/>
                    <a:p>
                      <a:r>
                        <a:rPr lang="nl-NL" dirty="0">
                          <a:solidFill>
                            <a:schemeClr val="bg1"/>
                          </a:solidFill>
                          <a:latin typeface="American Typewriter" panose="02090604020004020304" pitchFamily="18" charset="77"/>
                        </a:rPr>
                        <a:t>Aa</a:t>
                      </a:r>
                    </a:p>
                  </a:txBody>
                  <a:tcPr/>
                </a:tc>
                <a:tc>
                  <a:txBody>
                    <a:bodyPr/>
                    <a:lstStyle/>
                    <a:p>
                      <a:r>
                        <a:rPr lang="nl-NL" dirty="0" err="1">
                          <a:solidFill>
                            <a:schemeClr val="bg1"/>
                          </a:solidFill>
                          <a:latin typeface="American Typewriter" panose="02090604020004020304" pitchFamily="18" charset="77"/>
                        </a:rPr>
                        <a:t>aa</a:t>
                      </a:r>
                      <a:endParaRPr lang="nl-NL" dirty="0">
                        <a:solidFill>
                          <a:schemeClr val="bg1"/>
                        </a:solidFill>
                        <a:latin typeface="American Typewriter" panose="02090604020004020304" pitchFamily="18" charset="77"/>
                      </a:endParaRPr>
                    </a:p>
                  </a:txBody>
                  <a:tcPr/>
                </a:tc>
                <a:extLst>
                  <a:ext uri="{0D108BD9-81ED-4DB2-BD59-A6C34878D82A}">
                    <a16:rowId xmlns:a16="http://schemas.microsoft.com/office/drawing/2014/main" val="3160407261"/>
                  </a:ext>
                </a:extLst>
              </a:tr>
            </a:tbl>
          </a:graphicData>
        </a:graphic>
      </p:graphicFrame>
    </p:spTree>
    <p:extLst>
      <p:ext uri="{BB962C8B-B14F-4D97-AF65-F5344CB8AC3E}">
        <p14:creationId xmlns:p14="http://schemas.microsoft.com/office/powerpoint/2010/main" val="36352304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64B6BF-F738-9F40-AF94-B7A4EB9369B1}"/>
              </a:ext>
            </a:extLst>
          </p:cNvPr>
          <p:cNvSpPr>
            <a:spLocks noGrp="1"/>
          </p:cNvSpPr>
          <p:nvPr>
            <p:ph type="title"/>
          </p:nvPr>
        </p:nvSpPr>
        <p:spPr/>
        <p:txBody>
          <a:bodyPr/>
          <a:lstStyle/>
          <a:p>
            <a:r>
              <a:rPr lang="nl-NL" dirty="0" err="1">
                <a:latin typeface="American Typewriter" panose="02090604020004020304" pitchFamily="18" charset="77"/>
              </a:rPr>
              <a:t>Beandwoorden</a:t>
            </a:r>
            <a:r>
              <a:rPr lang="nl-NL" dirty="0">
                <a:latin typeface="American Typewriter" panose="02090604020004020304" pitchFamily="18" charset="77"/>
              </a:rPr>
              <a:t> van de vraag</a:t>
            </a:r>
          </a:p>
        </p:txBody>
      </p:sp>
      <p:sp>
        <p:nvSpPr>
          <p:cNvPr id="3" name="Tijdelijke aanduiding voor inhoud 2">
            <a:extLst>
              <a:ext uri="{FF2B5EF4-FFF2-40B4-BE49-F238E27FC236}">
                <a16:creationId xmlns:a16="http://schemas.microsoft.com/office/drawing/2014/main" id="{61ACB4FF-AC68-8447-83AD-EADFC572C339}"/>
              </a:ext>
            </a:extLst>
          </p:cNvPr>
          <p:cNvSpPr>
            <a:spLocks noGrp="1"/>
          </p:cNvSpPr>
          <p:nvPr>
            <p:ph idx="1"/>
          </p:nvPr>
        </p:nvSpPr>
        <p:spPr/>
        <p:txBody>
          <a:bodyPr/>
          <a:lstStyle/>
          <a:p>
            <a:r>
              <a:rPr lang="nl-NL" dirty="0">
                <a:latin typeface="American Typewriter" panose="02090604020004020304" pitchFamily="18" charset="77"/>
              </a:rPr>
              <a:t>Hoe groot is de kans dat er een groene parkiet uit het ei komt?</a:t>
            </a:r>
          </a:p>
          <a:p>
            <a:r>
              <a:rPr lang="nl-NL" dirty="0">
                <a:latin typeface="American Typewriter" panose="02090604020004020304" pitchFamily="18" charset="77"/>
              </a:rPr>
              <a:t>Elk vakje staat voor 25%</a:t>
            </a:r>
          </a:p>
          <a:p>
            <a:r>
              <a:rPr lang="nl-NL" dirty="0">
                <a:latin typeface="American Typewriter" panose="02090604020004020304" pitchFamily="18" charset="77"/>
              </a:rPr>
              <a:t>Genen voor groene parkiet was </a:t>
            </a:r>
            <a:r>
              <a:rPr lang="nl-NL" dirty="0" err="1">
                <a:latin typeface="American Typewriter" panose="02090604020004020304" pitchFamily="18" charset="77"/>
              </a:rPr>
              <a:t>aa</a:t>
            </a:r>
            <a:r>
              <a:rPr lang="nl-NL" dirty="0">
                <a:latin typeface="American Typewriter" panose="02090604020004020304" pitchFamily="18" charset="77"/>
              </a:rPr>
              <a:t>.</a:t>
            </a:r>
          </a:p>
          <a:p>
            <a:r>
              <a:rPr lang="nl-NL" dirty="0">
                <a:latin typeface="American Typewriter" panose="02090604020004020304" pitchFamily="18" charset="77"/>
              </a:rPr>
              <a:t>Dit 50% kans. </a:t>
            </a:r>
          </a:p>
          <a:p>
            <a:endParaRPr lang="nl-NL" dirty="0"/>
          </a:p>
        </p:txBody>
      </p:sp>
      <p:graphicFrame>
        <p:nvGraphicFramePr>
          <p:cNvPr id="4" name="Tabel 3">
            <a:extLst>
              <a:ext uri="{FF2B5EF4-FFF2-40B4-BE49-F238E27FC236}">
                <a16:creationId xmlns:a16="http://schemas.microsoft.com/office/drawing/2014/main" id="{6D7F062C-74A1-A642-A579-5D3382969112}"/>
              </a:ext>
            </a:extLst>
          </p:cNvPr>
          <p:cNvGraphicFramePr>
            <a:graphicFrameLocks noGrp="1"/>
          </p:cNvGraphicFramePr>
          <p:nvPr>
            <p:extLst>
              <p:ext uri="{D42A27DB-BD31-4B8C-83A1-F6EECF244321}">
                <p14:modId xmlns:p14="http://schemas.microsoft.com/office/powerpoint/2010/main" val="822271033"/>
              </p:ext>
            </p:extLst>
          </p:nvPr>
        </p:nvGraphicFramePr>
        <p:xfrm>
          <a:off x="8226972" y="4554243"/>
          <a:ext cx="3783723" cy="1354141"/>
        </p:xfrm>
        <a:graphic>
          <a:graphicData uri="http://schemas.openxmlformats.org/drawingml/2006/table">
            <a:tbl>
              <a:tblPr firstRow="1" bandRow="1">
                <a:tableStyleId>{5C22544A-7EE6-4342-B048-85BDC9FD1C3A}</a:tableStyleId>
              </a:tblPr>
              <a:tblGrid>
                <a:gridCol w="1082566">
                  <a:extLst>
                    <a:ext uri="{9D8B030D-6E8A-4147-A177-3AD203B41FA5}">
                      <a16:colId xmlns:a16="http://schemas.microsoft.com/office/drawing/2014/main" val="3062479982"/>
                    </a:ext>
                  </a:extLst>
                </a:gridCol>
                <a:gridCol w="1219200">
                  <a:extLst>
                    <a:ext uri="{9D8B030D-6E8A-4147-A177-3AD203B41FA5}">
                      <a16:colId xmlns:a16="http://schemas.microsoft.com/office/drawing/2014/main" val="2498982221"/>
                    </a:ext>
                  </a:extLst>
                </a:gridCol>
                <a:gridCol w="1481957">
                  <a:extLst>
                    <a:ext uri="{9D8B030D-6E8A-4147-A177-3AD203B41FA5}">
                      <a16:colId xmlns:a16="http://schemas.microsoft.com/office/drawing/2014/main" val="963579971"/>
                    </a:ext>
                  </a:extLst>
                </a:gridCol>
              </a:tblGrid>
              <a:tr h="453451">
                <a:tc>
                  <a:txBody>
                    <a:bodyPr/>
                    <a:lstStyle/>
                    <a:p>
                      <a:endParaRPr lang="nl-NL" dirty="0">
                        <a:solidFill>
                          <a:schemeClr val="bg1"/>
                        </a:solidFill>
                        <a:latin typeface="American Typewriter" panose="02090604020004020304" pitchFamily="18" charset="77"/>
                      </a:endParaRPr>
                    </a:p>
                  </a:txBody>
                  <a:tcPr/>
                </a:tc>
                <a:tc>
                  <a:txBody>
                    <a:bodyPr/>
                    <a:lstStyle/>
                    <a:p>
                      <a:r>
                        <a:rPr lang="nl-NL" dirty="0">
                          <a:solidFill>
                            <a:schemeClr val="bg1"/>
                          </a:solidFill>
                          <a:latin typeface="American Typewriter" panose="02090604020004020304" pitchFamily="18" charset="77"/>
                        </a:rPr>
                        <a:t>A</a:t>
                      </a:r>
                    </a:p>
                  </a:txBody>
                  <a:tcPr/>
                </a:tc>
                <a:tc>
                  <a:txBody>
                    <a:bodyPr/>
                    <a:lstStyle/>
                    <a:p>
                      <a:r>
                        <a:rPr lang="nl-NL" dirty="0">
                          <a:solidFill>
                            <a:schemeClr val="bg1"/>
                          </a:solidFill>
                          <a:latin typeface="American Typewriter" panose="02090604020004020304" pitchFamily="18" charset="77"/>
                        </a:rPr>
                        <a:t>a</a:t>
                      </a:r>
                    </a:p>
                  </a:txBody>
                  <a:tcPr/>
                </a:tc>
                <a:extLst>
                  <a:ext uri="{0D108BD9-81ED-4DB2-BD59-A6C34878D82A}">
                    <a16:rowId xmlns:a16="http://schemas.microsoft.com/office/drawing/2014/main" val="1668000934"/>
                  </a:ext>
                </a:extLst>
              </a:tr>
              <a:tr h="447239">
                <a:tc>
                  <a:txBody>
                    <a:bodyPr/>
                    <a:lstStyle/>
                    <a:p>
                      <a:r>
                        <a:rPr lang="nl-NL" dirty="0">
                          <a:solidFill>
                            <a:schemeClr val="bg1"/>
                          </a:solidFill>
                          <a:latin typeface="American Typewriter" panose="02090604020004020304" pitchFamily="18" charset="77"/>
                        </a:rPr>
                        <a:t>a</a:t>
                      </a:r>
                    </a:p>
                  </a:txBody>
                  <a:tcPr/>
                </a:tc>
                <a:tc>
                  <a:txBody>
                    <a:bodyPr/>
                    <a:lstStyle/>
                    <a:p>
                      <a:r>
                        <a:rPr lang="nl-NL" dirty="0">
                          <a:solidFill>
                            <a:schemeClr val="bg1"/>
                          </a:solidFill>
                          <a:latin typeface="American Typewriter" panose="02090604020004020304" pitchFamily="18" charset="77"/>
                        </a:rPr>
                        <a:t>Aa</a:t>
                      </a:r>
                    </a:p>
                  </a:txBody>
                  <a:tcPr/>
                </a:tc>
                <a:tc>
                  <a:txBody>
                    <a:bodyPr/>
                    <a:lstStyle/>
                    <a:p>
                      <a:r>
                        <a:rPr lang="nl-NL" dirty="0" err="1">
                          <a:solidFill>
                            <a:schemeClr val="bg1"/>
                          </a:solidFill>
                          <a:latin typeface="American Typewriter" panose="02090604020004020304" pitchFamily="18" charset="77"/>
                        </a:rPr>
                        <a:t>aa</a:t>
                      </a:r>
                      <a:endParaRPr lang="nl-NL" dirty="0">
                        <a:solidFill>
                          <a:schemeClr val="bg1"/>
                        </a:solidFill>
                        <a:latin typeface="American Typewriter" panose="02090604020004020304" pitchFamily="18" charset="77"/>
                      </a:endParaRPr>
                    </a:p>
                  </a:txBody>
                  <a:tcPr/>
                </a:tc>
                <a:extLst>
                  <a:ext uri="{0D108BD9-81ED-4DB2-BD59-A6C34878D82A}">
                    <a16:rowId xmlns:a16="http://schemas.microsoft.com/office/drawing/2014/main" val="2781727071"/>
                  </a:ext>
                </a:extLst>
              </a:tr>
              <a:tr h="453451">
                <a:tc>
                  <a:txBody>
                    <a:bodyPr/>
                    <a:lstStyle/>
                    <a:p>
                      <a:r>
                        <a:rPr lang="nl-NL" dirty="0">
                          <a:solidFill>
                            <a:schemeClr val="bg1"/>
                          </a:solidFill>
                          <a:latin typeface="American Typewriter" panose="02090604020004020304" pitchFamily="18" charset="77"/>
                        </a:rPr>
                        <a:t>a</a:t>
                      </a:r>
                    </a:p>
                  </a:txBody>
                  <a:tcPr/>
                </a:tc>
                <a:tc>
                  <a:txBody>
                    <a:bodyPr/>
                    <a:lstStyle/>
                    <a:p>
                      <a:r>
                        <a:rPr lang="nl-NL" dirty="0">
                          <a:solidFill>
                            <a:schemeClr val="bg1"/>
                          </a:solidFill>
                          <a:latin typeface="American Typewriter" panose="02090604020004020304" pitchFamily="18" charset="77"/>
                        </a:rPr>
                        <a:t>Aa</a:t>
                      </a:r>
                    </a:p>
                  </a:txBody>
                  <a:tcPr/>
                </a:tc>
                <a:tc>
                  <a:txBody>
                    <a:bodyPr/>
                    <a:lstStyle/>
                    <a:p>
                      <a:r>
                        <a:rPr lang="nl-NL" dirty="0" err="1">
                          <a:solidFill>
                            <a:schemeClr val="bg1"/>
                          </a:solidFill>
                          <a:latin typeface="American Typewriter" panose="02090604020004020304" pitchFamily="18" charset="77"/>
                        </a:rPr>
                        <a:t>aa</a:t>
                      </a:r>
                      <a:endParaRPr lang="nl-NL" dirty="0">
                        <a:solidFill>
                          <a:schemeClr val="bg1"/>
                        </a:solidFill>
                        <a:latin typeface="American Typewriter" panose="02090604020004020304" pitchFamily="18" charset="77"/>
                      </a:endParaRPr>
                    </a:p>
                  </a:txBody>
                  <a:tcPr/>
                </a:tc>
                <a:extLst>
                  <a:ext uri="{0D108BD9-81ED-4DB2-BD59-A6C34878D82A}">
                    <a16:rowId xmlns:a16="http://schemas.microsoft.com/office/drawing/2014/main" val="1619612934"/>
                  </a:ext>
                </a:extLst>
              </a:tr>
            </a:tbl>
          </a:graphicData>
        </a:graphic>
      </p:graphicFrame>
    </p:spTree>
    <p:extLst>
      <p:ext uri="{BB962C8B-B14F-4D97-AF65-F5344CB8AC3E}">
        <p14:creationId xmlns:p14="http://schemas.microsoft.com/office/powerpoint/2010/main" val="22660698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A494CC-B7D1-CC4A-8E4B-4E2CE04764A7}"/>
              </a:ext>
            </a:extLst>
          </p:cNvPr>
          <p:cNvSpPr>
            <a:spLocks noGrp="1"/>
          </p:cNvSpPr>
          <p:nvPr>
            <p:ph type="title"/>
          </p:nvPr>
        </p:nvSpPr>
        <p:spPr/>
        <p:txBody>
          <a:bodyPr/>
          <a:lstStyle/>
          <a:p>
            <a:r>
              <a:rPr lang="nl-NL" dirty="0">
                <a:latin typeface="American Typewriter" panose="02090604020004020304" pitchFamily="18" charset="77"/>
              </a:rPr>
              <a:t>Lesplanning thema 3.1 en thema 3.2</a:t>
            </a:r>
          </a:p>
        </p:txBody>
      </p:sp>
      <p:sp>
        <p:nvSpPr>
          <p:cNvPr id="3" name="Tijdelijke aanduiding voor inhoud 2">
            <a:extLst>
              <a:ext uri="{FF2B5EF4-FFF2-40B4-BE49-F238E27FC236}">
                <a16:creationId xmlns:a16="http://schemas.microsoft.com/office/drawing/2014/main" id="{75D3BA36-EB6E-E242-81D3-87B2007DEFAB}"/>
              </a:ext>
            </a:extLst>
          </p:cNvPr>
          <p:cNvSpPr>
            <a:spLocks noGrp="1"/>
          </p:cNvSpPr>
          <p:nvPr>
            <p:ph idx="1"/>
          </p:nvPr>
        </p:nvSpPr>
        <p:spPr/>
        <p:txBody>
          <a:bodyPr/>
          <a:lstStyle/>
          <a:p>
            <a:r>
              <a:rPr lang="nl-NL" dirty="0">
                <a:latin typeface="American Typewriter" panose="02090604020004020304" pitchFamily="18" charset="77"/>
              </a:rPr>
              <a:t>Dit thema wordt in twee proefwerken afgenomen.</a:t>
            </a:r>
          </a:p>
          <a:p>
            <a:r>
              <a:rPr lang="nl-NL" dirty="0">
                <a:latin typeface="American Typewriter" panose="02090604020004020304" pitchFamily="18" charset="77"/>
              </a:rPr>
              <a:t>3.1 </a:t>
            </a:r>
            <a:r>
              <a:rPr lang="nl-NL" dirty="0">
                <a:latin typeface="American Typewriter" panose="02090604020004020304" pitchFamily="18" charset="77"/>
                <a:sym typeface="Wingdings" pitchFamily="2" charset="2"/>
              </a:rPr>
              <a:t> basisstof 1|2|3|4  (erfelijkheid)</a:t>
            </a:r>
          </a:p>
          <a:p>
            <a:r>
              <a:rPr lang="nl-NL" dirty="0">
                <a:latin typeface="American Typewriter" panose="02090604020004020304" pitchFamily="18" charset="77"/>
                <a:sym typeface="Wingdings" pitchFamily="2" charset="2"/>
              </a:rPr>
              <a:t>3.2  basisstof 5|6|7 (evolutie) </a:t>
            </a:r>
          </a:p>
          <a:p>
            <a:r>
              <a:rPr lang="nl-NL" dirty="0">
                <a:latin typeface="American Typewriter" panose="02090604020004020304" pitchFamily="18" charset="77"/>
                <a:sym typeface="Wingdings" pitchFamily="2" charset="2"/>
              </a:rPr>
              <a:t>De toetsen tellen beiden 8% mee, dat betekent voor het gehele thema 16%. </a:t>
            </a:r>
            <a:endParaRPr lang="nl-NL" dirty="0">
              <a:latin typeface="American Typewriter" panose="02090604020004020304" pitchFamily="18" charset="77"/>
            </a:endParaRPr>
          </a:p>
        </p:txBody>
      </p:sp>
    </p:spTree>
    <p:extLst>
      <p:ext uri="{BB962C8B-B14F-4D97-AF65-F5344CB8AC3E}">
        <p14:creationId xmlns:p14="http://schemas.microsoft.com/office/powerpoint/2010/main" val="42408282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61" name="Rectangle 2054">
            <a:extLst>
              <a:ext uri="{FF2B5EF4-FFF2-40B4-BE49-F238E27FC236}">
                <a16:creationId xmlns:a16="http://schemas.microsoft.com/office/drawing/2014/main" id="{6BF1DCD9-4684-4B84-AD73-6652C8BAC7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Mens en genen; de kern van de zaak - NEMO Kennislink">
            <a:extLst>
              <a:ext uri="{FF2B5EF4-FFF2-40B4-BE49-F238E27FC236}">
                <a16:creationId xmlns:a16="http://schemas.microsoft.com/office/drawing/2014/main" id="{D001C21E-6235-5148-9FFF-05538F46A1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8389" b="-1"/>
          <a:stretch/>
        </p:blipFill>
        <p:spPr bwMode="auto">
          <a:xfrm>
            <a:off x="20" y="10"/>
            <a:ext cx="12199237" cy="6857989"/>
          </a:xfrm>
          <a:prstGeom prst="rect">
            <a:avLst/>
          </a:prstGeom>
          <a:noFill/>
          <a:extLst>
            <a:ext uri="{909E8E84-426E-40DD-AFC4-6F175D3DCCD1}">
              <a14:hiddenFill xmlns:a14="http://schemas.microsoft.com/office/drawing/2010/main">
                <a:solidFill>
                  <a:srgbClr val="FFFFFF"/>
                </a:solidFill>
              </a14:hiddenFill>
            </a:ext>
          </a:extLst>
        </p:spPr>
      </p:pic>
      <p:sp>
        <p:nvSpPr>
          <p:cNvPr id="2062" name="Freeform: Shape 2056">
            <a:extLst>
              <a:ext uri="{FF2B5EF4-FFF2-40B4-BE49-F238E27FC236}">
                <a16:creationId xmlns:a16="http://schemas.microsoft.com/office/drawing/2014/main" id="{4BE6A732-8124-4A59-8EC9-BF4A1648A0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flipV="1">
            <a:off x="2226538" y="-2233466"/>
            <a:ext cx="6858000" cy="11324929"/>
          </a:xfrm>
          <a:custGeom>
            <a:avLst/>
            <a:gdLst>
              <a:gd name="connsiteX0" fmla="*/ 0 w 6858000"/>
              <a:gd name="connsiteY0" fmla="*/ 9303227 h 11262142"/>
              <a:gd name="connsiteX1" fmla="*/ 0 w 6858000"/>
              <a:gd name="connsiteY1" fmla="*/ 6495555 h 11262142"/>
              <a:gd name="connsiteX2" fmla="*/ 1 w 6858000"/>
              <a:gd name="connsiteY2" fmla="*/ 6495555 h 11262142"/>
              <a:gd name="connsiteX3" fmla="*/ 1 w 6858000"/>
              <a:gd name="connsiteY3" fmla="*/ 0 h 11262142"/>
              <a:gd name="connsiteX4" fmla="*/ 6858000 w 6858000"/>
              <a:gd name="connsiteY4" fmla="*/ 6015407 h 11262142"/>
              <a:gd name="connsiteX5" fmla="*/ 6858000 w 6858000"/>
              <a:gd name="connsiteY5" fmla="*/ 8999698 h 11262142"/>
              <a:gd name="connsiteX6" fmla="*/ 6858000 w 6858000"/>
              <a:gd name="connsiteY6" fmla="*/ 11262142 h 11262142"/>
              <a:gd name="connsiteX7" fmla="*/ 1 w 6858000"/>
              <a:gd name="connsiteY7" fmla="*/ 11262142 h 11262142"/>
              <a:gd name="connsiteX8" fmla="*/ 1 w 6858000"/>
              <a:gd name="connsiteY8" fmla="*/ 9303227 h 1126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8000" h="11262142">
                <a:moveTo>
                  <a:pt x="0" y="9303227"/>
                </a:moveTo>
                <a:lnTo>
                  <a:pt x="0" y="6495555"/>
                </a:lnTo>
                <a:lnTo>
                  <a:pt x="1" y="6495555"/>
                </a:lnTo>
                <a:lnTo>
                  <a:pt x="1" y="0"/>
                </a:lnTo>
                <a:lnTo>
                  <a:pt x="6858000" y="6015407"/>
                </a:lnTo>
                <a:lnTo>
                  <a:pt x="6858000" y="8999698"/>
                </a:lnTo>
                <a:lnTo>
                  <a:pt x="6858000" y="11262142"/>
                </a:lnTo>
                <a:lnTo>
                  <a:pt x="1" y="11262142"/>
                </a:lnTo>
                <a:lnTo>
                  <a:pt x="1" y="9303227"/>
                </a:lnTo>
                <a:close/>
              </a:path>
            </a:pathLst>
          </a:custGeom>
          <a:solidFill>
            <a:srgbClr val="0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el 1">
            <a:extLst>
              <a:ext uri="{FF2B5EF4-FFF2-40B4-BE49-F238E27FC236}">
                <a16:creationId xmlns:a16="http://schemas.microsoft.com/office/drawing/2014/main" id="{FB2FA642-8A70-5247-97A1-EE3137EA0B51}"/>
              </a:ext>
            </a:extLst>
          </p:cNvPr>
          <p:cNvSpPr>
            <a:spLocks noGrp="1"/>
          </p:cNvSpPr>
          <p:nvPr>
            <p:ph type="ctrTitle"/>
          </p:nvPr>
        </p:nvSpPr>
        <p:spPr>
          <a:xfrm>
            <a:off x="1160890" y="1061686"/>
            <a:ext cx="8266139" cy="3793336"/>
          </a:xfrm>
        </p:spPr>
        <p:txBody>
          <a:bodyPr anchor="t">
            <a:normAutofit/>
          </a:bodyPr>
          <a:lstStyle/>
          <a:p>
            <a:pPr>
              <a:lnSpc>
                <a:spcPct val="90000"/>
              </a:lnSpc>
            </a:pPr>
            <a:r>
              <a:rPr lang="nl-NL" sz="6600" dirty="0">
                <a:solidFill>
                  <a:srgbClr val="FFFFFF"/>
                </a:solidFill>
                <a:latin typeface="American Typewriter" panose="02090604020004020304" pitchFamily="18" charset="77"/>
              </a:rPr>
              <a:t>Thema 3</a:t>
            </a:r>
            <a:br>
              <a:rPr lang="nl-NL" sz="6600" dirty="0">
                <a:solidFill>
                  <a:srgbClr val="FFFFFF"/>
                </a:solidFill>
                <a:latin typeface="American Typewriter" panose="02090604020004020304" pitchFamily="18" charset="77"/>
              </a:rPr>
            </a:br>
            <a:r>
              <a:rPr lang="nl-NL" sz="6600" dirty="0">
                <a:solidFill>
                  <a:srgbClr val="FFFFFF"/>
                </a:solidFill>
                <a:latin typeface="American Typewriter" panose="02090604020004020304" pitchFamily="18" charset="77"/>
              </a:rPr>
              <a:t>basisstof 4 </a:t>
            </a:r>
            <a:br>
              <a:rPr lang="nl-NL" sz="6600" dirty="0">
                <a:solidFill>
                  <a:srgbClr val="FFFFFF"/>
                </a:solidFill>
                <a:latin typeface="American Typewriter" panose="02090604020004020304" pitchFamily="18" charset="77"/>
              </a:rPr>
            </a:br>
            <a:r>
              <a:rPr lang="nl-NL" sz="6600" dirty="0">
                <a:solidFill>
                  <a:srgbClr val="FFFFFF"/>
                </a:solidFill>
                <a:latin typeface="American Typewriter" panose="02090604020004020304" pitchFamily="18" charset="77"/>
              </a:rPr>
              <a:t>stambomen</a:t>
            </a:r>
            <a:br>
              <a:rPr lang="nl-NL" sz="6600" dirty="0">
                <a:solidFill>
                  <a:srgbClr val="FFFFFF"/>
                </a:solidFill>
              </a:rPr>
            </a:br>
            <a:endParaRPr lang="nl-NL" sz="6600" dirty="0">
              <a:solidFill>
                <a:srgbClr val="FFFFFF"/>
              </a:solidFill>
            </a:endParaRPr>
          </a:p>
        </p:txBody>
      </p:sp>
      <p:sp>
        <p:nvSpPr>
          <p:cNvPr id="3" name="Ondertitel 2">
            <a:extLst>
              <a:ext uri="{FF2B5EF4-FFF2-40B4-BE49-F238E27FC236}">
                <a16:creationId xmlns:a16="http://schemas.microsoft.com/office/drawing/2014/main" id="{307481A1-00ED-704D-A69C-1F1F73BBB2B6}"/>
              </a:ext>
            </a:extLst>
          </p:cNvPr>
          <p:cNvSpPr>
            <a:spLocks noGrp="1"/>
          </p:cNvSpPr>
          <p:nvPr>
            <p:ph type="subTitle" idx="1"/>
          </p:nvPr>
        </p:nvSpPr>
        <p:spPr>
          <a:xfrm>
            <a:off x="1143000" y="5453796"/>
            <a:ext cx="4264677" cy="732996"/>
          </a:xfrm>
        </p:spPr>
        <p:txBody>
          <a:bodyPr anchor="t">
            <a:normAutofit/>
          </a:bodyPr>
          <a:lstStyle/>
          <a:p>
            <a:endParaRPr lang="nl-NL" dirty="0">
              <a:solidFill>
                <a:srgbClr val="FFFFFF"/>
              </a:solidFill>
            </a:endParaRPr>
          </a:p>
        </p:txBody>
      </p:sp>
      <p:cxnSp>
        <p:nvCxnSpPr>
          <p:cNvPr id="2063" name="Straight Connector 2058">
            <a:extLst>
              <a:ext uri="{FF2B5EF4-FFF2-40B4-BE49-F238E27FC236}">
                <a16:creationId xmlns:a16="http://schemas.microsoft.com/office/drawing/2014/main" id="{EFDAA6A4-1F42-460B-A500-921EEB4BC01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88357" y="5151666"/>
            <a:ext cx="9860643"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58346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964369-4117-D044-8B59-41C76C1C863E}"/>
              </a:ext>
            </a:extLst>
          </p:cNvPr>
          <p:cNvSpPr>
            <a:spLocks noGrp="1"/>
          </p:cNvSpPr>
          <p:nvPr>
            <p:ph type="title"/>
          </p:nvPr>
        </p:nvSpPr>
        <p:spPr/>
        <p:txBody>
          <a:bodyPr/>
          <a:lstStyle/>
          <a:p>
            <a:r>
              <a:rPr lang="nl-NL" dirty="0">
                <a:latin typeface="American Typewriter" panose="02090604020004020304" pitchFamily="18" charset="77"/>
              </a:rPr>
              <a:t>stambomen</a:t>
            </a:r>
          </a:p>
        </p:txBody>
      </p:sp>
      <p:sp>
        <p:nvSpPr>
          <p:cNvPr id="3" name="Tijdelijke aanduiding voor inhoud 2">
            <a:extLst>
              <a:ext uri="{FF2B5EF4-FFF2-40B4-BE49-F238E27FC236}">
                <a16:creationId xmlns:a16="http://schemas.microsoft.com/office/drawing/2014/main" id="{37E5E240-F60D-2641-8B04-D14E50372EEA}"/>
              </a:ext>
            </a:extLst>
          </p:cNvPr>
          <p:cNvSpPr>
            <a:spLocks noGrp="1"/>
          </p:cNvSpPr>
          <p:nvPr>
            <p:ph idx="1"/>
          </p:nvPr>
        </p:nvSpPr>
        <p:spPr/>
        <p:txBody>
          <a:bodyPr/>
          <a:lstStyle/>
          <a:p>
            <a:r>
              <a:rPr lang="nl-NL" dirty="0">
                <a:latin typeface="American Typewriter" panose="02090604020004020304" pitchFamily="18" charset="77"/>
              </a:rPr>
              <a:t>Stap 1: kijk welk genotype de gehele familie heeft.</a:t>
            </a:r>
          </a:p>
          <a:p>
            <a:r>
              <a:rPr lang="nl-NL" dirty="0">
                <a:latin typeface="American Typewriter" panose="02090604020004020304" pitchFamily="18" charset="77"/>
              </a:rPr>
              <a:t>Stap 2: bekijk welk fenotype het kind eventueel zou kunnen hebben</a:t>
            </a:r>
          </a:p>
          <a:p>
            <a:pPr marL="0" indent="0">
              <a:buNone/>
            </a:pPr>
            <a:r>
              <a:rPr lang="nl-NL" dirty="0">
                <a:latin typeface="American Typewriter" panose="02090604020004020304" pitchFamily="18" charset="77"/>
              </a:rPr>
              <a:t>.</a:t>
            </a:r>
          </a:p>
          <a:p>
            <a:pPr marL="0" indent="0">
              <a:buNone/>
            </a:pPr>
            <a:endParaRPr lang="nl-NL" dirty="0">
              <a:latin typeface="American Typewriter" panose="02090604020004020304" pitchFamily="18" charset="77"/>
            </a:endParaRPr>
          </a:p>
          <a:p>
            <a:pPr marL="0" indent="0">
              <a:buNone/>
            </a:pPr>
            <a:endParaRPr lang="nl-NL" dirty="0">
              <a:latin typeface="American Typewriter" panose="02090604020004020304" pitchFamily="18" charset="77"/>
            </a:endParaRPr>
          </a:p>
        </p:txBody>
      </p:sp>
    </p:spTree>
    <p:extLst>
      <p:ext uri="{BB962C8B-B14F-4D97-AF65-F5344CB8AC3E}">
        <p14:creationId xmlns:p14="http://schemas.microsoft.com/office/powerpoint/2010/main" val="40588087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424F33-B180-2341-A3FC-EF11E225F5ED}"/>
              </a:ext>
            </a:extLst>
          </p:cNvPr>
          <p:cNvSpPr>
            <a:spLocks noGrp="1"/>
          </p:cNvSpPr>
          <p:nvPr>
            <p:ph type="title"/>
          </p:nvPr>
        </p:nvSpPr>
        <p:spPr>
          <a:xfrm>
            <a:off x="1850315" y="872935"/>
            <a:ext cx="3087446" cy="1360898"/>
          </a:xfrm>
        </p:spPr>
        <p:txBody>
          <a:bodyPr/>
          <a:lstStyle/>
          <a:p>
            <a:r>
              <a:rPr lang="nl-NL" dirty="0">
                <a:latin typeface="American Typewriter" panose="02090604020004020304" pitchFamily="18" charset="77"/>
              </a:rPr>
              <a:t>Oefenen opdracht</a:t>
            </a:r>
          </a:p>
        </p:txBody>
      </p:sp>
      <p:sp>
        <p:nvSpPr>
          <p:cNvPr id="3" name="Tijdelijke aanduiding voor inhoud 2">
            <a:extLst>
              <a:ext uri="{FF2B5EF4-FFF2-40B4-BE49-F238E27FC236}">
                <a16:creationId xmlns:a16="http://schemas.microsoft.com/office/drawing/2014/main" id="{43DB0E76-4052-E444-8211-A013B91DBD27}"/>
              </a:ext>
            </a:extLst>
          </p:cNvPr>
          <p:cNvSpPr>
            <a:spLocks noGrp="1"/>
          </p:cNvSpPr>
          <p:nvPr>
            <p:ph idx="1"/>
          </p:nvPr>
        </p:nvSpPr>
        <p:spPr/>
        <p:txBody>
          <a:bodyPr/>
          <a:lstStyle/>
          <a:p>
            <a:r>
              <a:rPr lang="nl-NL" dirty="0" err="1">
                <a:latin typeface="American Typewriter" panose="02090604020004020304" pitchFamily="18" charset="77"/>
              </a:rPr>
              <a:t>Polydactylie</a:t>
            </a:r>
            <a:r>
              <a:rPr lang="nl-NL" dirty="0">
                <a:latin typeface="American Typewriter" panose="02090604020004020304" pitchFamily="18" charset="77"/>
              </a:rPr>
              <a:t> is een eigenschap die bepaald wordt door een dominant gen (A). Bij mensen met deze eigenschap kan er aan de handen een extra vinger voorkomen (zie afbeelding). Beantwoord de volgende vragen.</a:t>
            </a:r>
          </a:p>
          <a:p>
            <a:r>
              <a:rPr lang="nl-NL" dirty="0">
                <a:latin typeface="American Typewriter" panose="02090604020004020304" pitchFamily="18" charset="77"/>
              </a:rPr>
              <a:t>1 wat is het genotype van Q?</a:t>
            </a:r>
          </a:p>
          <a:p>
            <a:r>
              <a:rPr lang="nl-NL" dirty="0">
                <a:latin typeface="American Typewriter" panose="02090604020004020304" pitchFamily="18" charset="77"/>
              </a:rPr>
              <a:t>1 = Aa</a:t>
            </a:r>
          </a:p>
          <a:p>
            <a:r>
              <a:rPr lang="nl-NL" dirty="0">
                <a:latin typeface="American Typewriter" panose="02090604020004020304" pitchFamily="18" charset="77"/>
              </a:rPr>
              <a:t>2 wat is het genotype van R?</a:t>
            </a:r>
          </a:p>
          <a:p>
            <a:r>
              <a:rPr lang="nl-NL" dirty="0">
                <a:latin typeface="American Typewriter" panose="02090604020004020304" pitchFamily="18" charset="77"/>
              </a:rPr>
              <a:t>2 = </a:t>
            </a:r>
            <a:r>
              <a:rPr lang="nl-NL" dirty="0" err="1">
                <a:latin typeface="American Typewriter" panose="02090604020004020304" pitchFamily="18" charset="77"/>
              </a:rPr>
              <a:t>aa</a:t>
            </a:r>
            <a:endParaRPr lang="nl-NL" dirty="0">
              <a:latin typeface="American Typewriter" panose="02090604020004020304" pitchFamily="18" charset="77"/>
            </a:endParaRPr>
          </a:p>
        </p:txBody>
      </p:sp>
      <p:pic>
        <p:nvPicPr>
          <p:cNvPr id="8" name="Afbeelding 7">
            <a:extLst>
              <a:ext uri="{FF2B5EF4-FFF2-40B4-BE49-F238E27FC236}">
                <a16:creationId xmlns:a16="http://schemas.microsoft.com/office/drawing/2014/main" id="{991CBBE4-A43C-384B-A03E-D0EBDAEDCA91}"/>
              </a:ext>
            </a:extLst>
          </p:cNvPr>
          <p:cNvPicPr>
            <a:picLocks noChangeAspect="1"/>
          </p:cNvPicPr>
          <p:nvPr/>
        </p:nvPicPr>
        <p:blipFill>
          <a:blip r:embed="rId2"/>
          <a:stretch>
            <a:fillRect/>
          </a:stretch>
        </p:blipFill>
        <p:spPr>
          <a:xfrm>
            <a:off x="4937761" y="0"/>
            <a:ext cx="6748630" cy="2411080"/>
          </a:xfrm>
          <a:prstGeom prst="rect">
            <a:avLst/>
          </a:prstGeom>
        </p:spPr>
      </p:pic>
    </p:spTree>
    <p:extLst>
      <p:ext uri="{BB962C8B-B14F-4D97-AF65-F5344CB8AC3E}">
        <p14:creationId xmlns:p14="http://schemas.microsoft.com/office/powerpoint/2010/main" val="491150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EF84FDF-4F1A-654B-A425-A47F7C0D7C71}"/>
              </a:ext>
            </a:extLst>
          </p:cNvPr>
          <p:cNvSpPr>
            <a:spLocks noGrp="1"/>
          </p:cNvSpPr>
          <p:nvPr>
            <p:ph type="title"/>
          </p:nvPr>
        </p:nvSpPr>
        <p:spPr/>
        <p:txBody>
          <a:bodyPr/>
          <a:lstStyle/>
          <a:p>
            <a:r>
              <a:rPr lang="nl-NL" dirty="0">
                <a:latin typeface="American Typewriter" panose="02090604020004020304" pitchFamily="18" charset="77"/>
              </a:rPr>
              <a:t>oefenopdracht</a:t>
            </a:r>
          </a:p>
        </p:txBody>
      </p:sp>
      <p:sp>
        <p:nvSpPr>
          <p:cNvPr id="3" name="Tijdelijke aanduiding voor inhoud 2">
            <a:extLst>
              <a:ext uri="{FF2B5EF4-FFF2-40B4-BE49-F238E27FC236}">
                <a16:creationId xmlns:a16="http://schemas.microsoft.com/office/drawing/2014/main" id="{F2EED50F-A4FC-5D40-B177-C995406E3630}"/>
              </a:ext>
            </a:extLst>
          </p:cNvPr>
          <p:cNvSpPr>
            <a:spLocks noGrp="1"/>
          </p:cNvSpPr>
          <p:nvPr>
            <p:ph idx="1"/>
          </p:nvPr>
        </p:nvSpPr>
        <p:spPr/>
        <p:txBody>
          <a:bodyPr>
            <a:normAutofit fontScale="92500" lnSpcReduction="10000"/>
          </a:bodyPr>
          <a:lstStyle/>
          <a:p>
            <a:r>
              <a:rPr lang="nl-NL" dirty="0" err="1">
                <a:latin typeface="American Typewriter" panose="02090604020004020304" pitchFamily="18" charset="77"/>
              </a:rPr>
              <a:t>Gentoype</a:t>
            </a:r>
            <a:r>
              <a:rPr lang="nl-NL" dirty="0">
                <a:latin typeface="American Typewriter" panose="02090604020004020304" pitchFamily="18" charset="77"/>
              </a:rPr>
              <a:t> Q = Aa</a:t>
            </a:r>
          </a:p>
          <a:p>
            <a:r>
              <a:rPr lang="nl-NL" dirty="0">
                <a:latin typeface="American Typewriter" panose="02090604020004020304" pitchFamily="18" charset="77"/>
              </a:rPr>
              <a:t>Genotype R = </a:t>
            </a:r>
            <a:r>
              <a:rPr lang="nl-NL" dirty="0" err="1">
                <a:latin typeface="American Typewriter" panose="02090604020004020304" pitchFamily="18" charset="77"/>
              </a:rPr>
              <a:t>aa</a:t>
            </a:r>
            <a:endParaRPr lang="nl-NL" dirty="0">
              <a:latin typeface="American Typewriter" panose="02090604020004020304" pitchFamily="18" charset="77"/>
            </a:endParaRPr>
          </a:p>
          <a:p>
            <a:endParaRPr lang="nl-NL" dirty="0">
              <a:latin typeface="American Typewriter" panose="02090604020004020304" pitchFamily="18" charset="77"/>
            </a:endParaRPr>
          </a:p>
          <a:p>
            <a:r>
              <a:rPr lang="nl-NL" dirty="0">
                <a:latin typeface="American Typewriter" panose="02090604020004020304" pitchFamily="18" charset="77"/>
              </a:rPr>
              <a:t>S en T krijgen samen een kind. </a:t>
            </a:r>
          </a:p>
          <a:p>
            <a:r>
              <a:rPr lang="nl-NL" dirty="0">
                <a:latin typeface="American Typewriter" panose="02090604020004020304" pitchFamily="18" charset="77"/>
                <a:sym typeface="Wingdings" pitchFamily="2" charset="2"/>
              </a:rPr>
              <a:t> Hoe groot is de kans dat het kindje</a:t>
            </a:r>
            <a:r>
              <a:rPr lang="nl-NL" dirty="0">
                <a:latin typeface="American Typewriter" panose="02090604020004020304" pitchFamily="18" charset="77"/>
              </a:rPr>
              <a:t> </a:t>
            </a:r>
            <a:r>
              <a:rPr lang="nl-NL" dirty="0" err="1">
                <a:latin typeface="American Typewriter" panose="02090604020004020304" pitchFamily="18" charset="77"/>
              </a:rPr>
              <a:t>Polydactylie</a:t>
            </a:r>
            <a:r>
              <a:rPr lang="nl-NL" dirty="0">
                <a:latin typeface="American Typewriter" panose="02090604020004020304" pitchFamily="18" charset="77"/>
              </a:rPr>
              <a:t> heeft?</a:t>
            </a:r>
          </a:p>
          <a:p>
            <a:r>
              <a:rPr lang="nl-NL" dirty="0">
                <a:latin typeface="American Typewriter" panose="02090604020004020304" pitchFamily="18" charset="77"/>
              </a:rPr>
              <a:t>Maak een kruisingsschema:</a:t>
            </a:r>
          </a:p>
          <a:p>
            <a:endParaRPr lang="nl-NL" dirty="0">
              <a:latin typeface="American Typewriter" panose="02090604020004020304" pitchFamily="18" charset="77"/>
            </a:endParaRPr>
          </a:p>
          <a:p>
            <a:r>
              <a:rPr lang="nl-NL" dirty="0">
                <a:latin typeface="American Typewriter" panose="02090604020004020304" pitchFamily="18" charset="77"/>
              </a:rPr>
              <a:t>Je telt 2x een grote A en een kleine a dus 50%</a:t>
            </a:r>
          </a:p>
          <a:p>
            <a:endParaRPr lang="nl-NL" dirty="0">
              <a:latin typeface="American Typewriter" panose="02090604020004020304" pitchFamily="18" charset="77"/>
            </a:endParaRPr>
          </a:p>
          <a:p>
            <a:endParaRPr lang="nl-NL" dirty="0">
              <a:latin typeface="American Typewriter" panose="02090604020004020304" pitchFamily="18" charset="77"/>
            </a:endParaRPr>
          </a:p>
          <a:p>
            <a:endParaRPr lang="nl-NL" dirty="0">
              <a:latin typeface="American Typewriter" panose="02090604020004020304" pitchFamily="18" charset="77"/>
            </a:endParaRPr>
          </a:p>
          <a:p>
            <a:endParaRPr lang="nl-NL" dirty="0">
              <a:latin typeface="American Typewriter" panose="02090604020004020304" pitchFamily="18" charset="77"/>
            </a:endParaRPr>
          </a:p>
          <a:p>
            <a:endParaRPr lang="nl-NL" dirty="0">
              <a:latin typeface="American Typewriter" panose="02090604020004020304" pitchFamily="18" charset="77"/>
            </a:endParaRPr>
          </a:p>
          <a:p>
            <a:endParaRPr lang="nl-NL" dirty="0">
              <a:latin typeface="American Typewriter" panose="02090604020004020304" pitchFamily="18" charset="77"/>
            </a:endParaRPr>
          </a:p>
        </p:txBody>
      </p:sp>
      <p:pic>
        <p:nvPicPr>
          <p:cNvPr id="5" name="Afbeelding 4">
            <a:extLst>
              <a:ext uri="{FF2B5EF4-FFF2-40B4-BE49-F238E27FC236}">
                <a16:creationId xmlns:a16="http://schemas.microsoft.com/office/drawing/2014/main" id="{BCE9EE75-4BF3-F845-8725-210F43A56CCB}"/>
              </a:ext>
            </a:extLst>
          </p:cNvPr>
          <p:cNvPicPr>
            <a:picLocks noChangeAspect="1"/>
          </p:cNvPicPr>
          <p:nvPr/>
        </p:nvPicPr>
        <p:blipFill>
          <a:blip r:embed="rId2"/>
          <a:stretch>
            <a:fillRect/>
          </a:stretch>
        </p:blipFill>
        <p:spPr>
          <a:xfrm>
            <a:off x="6385655" y="196862"/>
            <a:ext cx="5486304" cy="3689508"/>
          </a:xfrm>
          <a:prstGeom prst="rect">
            <a:avLst/>
          </a:prstGeom>
        </p:spPr>
      </p:pic>
      <p:sp>
        <p:nvSpPr>
          <p:cNvPr id="6" name="Tekstvak 5">
            <a:extLst>
              <a:ext uri="{FF2B5EF4-FFF2-40B4-BE49-F238E27FC236}">
                <a16:creationId xmlns:a16="http://schemas.microsoft.com/office/drawing/2014/main" id="{3F5CBEA0-A3A3-4B4A-AD9E-83E9A65C156E}"/>
              </a:ext>
            </a:extLst>
          </p:cNvPr>
          <p:cNvSpPr txBox="1"/>
          <p:nvPr/>
        </p:nvSpPr>
        <p:spPr>
          <a:xfrm>
            <a:off x="8244113" y="958856"/>
            <a:ext cx="1580322" cy="369332"/>
          </a:xfrm>
          <a:prstGeom prst="rect">
            <a:avLst/>
          </a:prstGeom>
          <a:noFill/>
        </p:spPr>
        <p:txBody>
          <a:bodyPr wrap="square" rtlCol="0">
            <a:spAutoFit/>
          </a:bodyPr>
          <a:lstStyle/>
          <a:p>
            <a:r>
              <a:rPr lang="nl-NL" dirty="0">
                <a:solidFill>
                  <a:schemeClr val="bg1"/>
                </a:solidFill>
                <a:latin typeface="American Typewriter" panose="02090604020004020304" pitchFamily="18" charset="77"/>
              </a:rPr>
              <a:t>Aa          </a:t>
            </a:r>
            <a:r>
              <a:rPr lang="nl-NL" dirty="0" err="1">
                <a:solidFill>
                  <a:schemeClr val="bg1"/>
                </a:solidFill>
                <a:latin typeface="American Typewriter" panose="02090604020004020304" pitchFamily="18" charset="77"/>
              </a:rPr>
              <a:t>aa</a:t>
            </a:r>
            <a:endParaRPr lang="nl-NL" dirty="0">
              <a:solidFill>
                <a:schemeClr val="bg1"/>
              </a:solidFill>
              <a:latin typeface="American Typewriter" panose="02090604020004020304" pitchFamily="18" charset="77"/>
            </a:endParaRPr>
          </a:p>
        </p:txBody>
      </p:sp>
      <p:graphicFrame>
        <p:nvGraphicFramePr>
          <p:cNvPr id="7" name="Tabel 7">
            <a:extLst>
              <a:ext uri="{FF2B5EF4-FFF2-40B4-BE49-F238E27FC236}">
                <a16:creationId xmlns:a16="http://schemas.microsoft.com/office/drawing/2014/main" id="{C7EFF490-C845-BE4D-A1BB-3A4C3CC581F6}"/>
              </a:ext>
            </a:extLst>
          </p:cNvPr>
          <p:cNvGraphicFramePr>
            <a:graphicFrameLocks noGrp="1"/>
          </p:cNvGraphicFramePr>
          <p:nvPr>
            <p:extLst>
              <p:ext uri="{D42A27DB-BD31-4B8C-83A1-F6EECF244321}">
                <p14:modId xmlns:p14="http://schemas.microsoft.com/office/powerpoint/2010/main" val="2916212851"/>
              </p:ext>
            </p:extLst>
          </p:nvPr>
        </p:nvGraphicFramePr>
        <p:xfrm>
          <a:off x="8244113" y="4562443"/>
          <a:ext cx="2148114" cy="1112520"/>
        </p:xfrm>
        <a:graphic>
          <a:graphicData uri="http://schemas.openxmlformats.org/drawingml/2006/table">
            <a:tbl>
              <a:tblPr firstRow="1" bandRow="1">
                <a:tableStyleId>{21E4AEA4-8DFA-4A89-87EB-49C32662AFE0}</a:tableStyleId>
              </a:tblPr>
              <a:tblGrid>
                <a:gridCol w="775793">
                  <a:extLst>
                    <a:ext uri="{9D8B030D-6E8A-4147-A177-3AD203B41FA5}">
                      <a16:colId xmlns:a16="http://schemas.microsoft.com/office/drawing/2014/main" val="2400846398"/>
                    </a:ext>
                  </a:extLst>
                </a:gridCol>
                <a:gridCol w="815269">
                  <a:extLst>
                    <a:ext uri="{9D8B030D-6E8A-4147-A177-3AD203B41FA5}">
                      <a16:colId xmlns:a16="http://schemas.microsoft.com/office/drawing/2014/main" val="1130277495"/>
                    </a:ext>
                  </a:extLst>
                </a:gridCol>
                <a:gridCol w="557052">
                  <a:extLst>
                    <a:ext uri="{9D8B030D-6E8A-4147-A177-3AD203B41FA5}">
                      <a16:colId xmlns:a16="http://schemas.microsoft.com/office/drawing/2014/main" val="2981596718"/>
                    </a:ext>
                  </a:extLst>
                </a:gridCol>
              </a:tblGrid>
              <a:tr h="370840">
                <a:tc>
                  <a:txBody>
                    <a:bodyPr/>
                    <a:lstStyle/>
                    <a:p>
                      <a:endParaRPr lang="nl-NL" dirty="0">
                        <a:solidFill>
                          <a:schemeClr val="bg1"/>
                        </a:solidFill>
                        <a:latin typeface="American Typewriter" panose="02090604020004020304" pitchFamily="18" charset="77"/>
                      </a:endParaRPr>
                    </a:p>
                  </a:txBody>
                  <a:tcPr/>
                </a:tc>
                <a:tc>
                  <a:txBody>
                    <a:bodyPr/>
                    <a:lstStyle/>
                    <a:p>
                      <a:r>
                        <a:rPr lang="nl-NL" dirty="0">
                          <a:solidFill>
                            <a:schemeClr val="bg1"/>
                          </a:solidFill>
                          <a:latin typeface="American Typewriter" panose="02090604020004020304" pitchFamily="18" charset="77"/>
                        </a:rPr>
                        <a:t>A</a:t>
                      </a:r>
                    </a:p>
                  </a:txBody>
                  <a:tcPr/>
                </a:tc>
                <a:tc>
                  <a:txBody>
                    <a:bodyPr/>
                    <a:lstStyle/>
                    <a:p>
                      <a:r>
                        <a:rPr lang="nl-NL" dirty="0">
                          <a:solidFill>
                            <a:schemeClr val="bg1"/>
                          </a:solidFill>
                          <a:latin typeface="American Typewriter" panose="02090604020004020304" pitchFamily="18" charset="77"/>
                        </a:rPr>
                        <a:t>a</a:t>
                      </a:r>
                    </a:p>
                  </a:txBody>
                  <a:tcPr/>
                </a:tc>
                <a:extLst>
                  <a:ext uri="{0D108BD9-81ED-4DB2-BD59-A6C34878D82A}">
                    <a16:rowId xmlns:a16="http://schemas.microsoft.com/office/drawing/2014/main" val="2408230346"/>
                  </a:ext>
                </a:extLst>
              </a:tr>
              <a:tr h="370840">
                <a:tc>
                  <a:txBody>
                    <a:bodyPr/>
                    <a:lstStyle/>
                    <a:p>
                      <a:r>
                        <a:rPr lang="nl-NL" dirty="0">
                          <a:latin typeface="American Typewriter" panose="02090604020004020304" pitchFamily="18" charset="77"/>
                        </a:rPr>
                        <a:t>a</a:t>
                      </a:r>
                    </a:p>
                  </a:txBody>
                  <a:tcPr/>
                </a:tc>
                <a:tc>
                  <a:txBody>
                    <a:bodyPr/>
                    <a:lstStyle/>
                    <a:p>
                      <a:r>
                        <a:rPr lang="nl-NL" dirty="0">
                          <a:latin typeface="American Typewriter" panose="02090604020004020304" pitchFamily="18" charset="77"/>
                        </a:rPr>
                        <a:t>Aa</a:t>
                      </a:r>
                    </a:p>
                  </a:txBody>
                  <a:tcPr/>
                </a:tc>
                <a:tc>
                  <a:txBody>
                    <a:bodyPr/>
                    <a:lstStyle/>
                    <a:p>
                      <a:r>
                        <a:rPr lang="nl-NL" dirty="0" err="1">
                          <a:latin typeface="American Typewriter" panose="02090604020004020304" pitchFamily="18" charset="77"/>
                        </a:rPr>
                        <a:t>aa</a:t>
                      </a:r>
                      <a:endParaRPr lang="nl-NL" dirty="0">
                        <a:latin typeface="American Typewriter" panose="02090604020004020304" pitchFamily="18" charset="77"/>
                      </a:endParaRPr>
                    </a:p>
                  </a:txBody>
                  <a:tcPr/>
                </a:tc>
                <a:extLst>
                  <a:ext uri="{0D108BD9-81ED-4DB2-BD59-A6C34878D82A}">
                    <a16:rowId xmlns:a16="http://schemas.microsoft.com/office/drawing/2014/main" val="1820784719"/>
                  </a:ext>
                </a:extLst>
              </a:tr>
              <a:tr h="370840">
                <a:tc>
                  <a:txBody>
                    <a:bodyPr/>
                    <a:lstStyle/>
                    <a:p>
                      <a:r>
                        <a:rPr lang="nl-NL" dirty="0">
                          <a:latin typeface="American Typewriter" panose="02090604020004020304" pitchFamily="18" charset="77"/>
                        </a:rPr>
                        <a:t>a</a:t>
                      </a:r>
                    </a:p>
                  </a:txBody>
                  <a:tcPr/>
                </a:tc>
                <a:tc>
                  <a:txBody>
                    <a:bodyPr/>
                    <a:lstStyle/>
                    <a:p>
                      <a:r>
                        <a:rPr lang="nl-NL" dirty="0">
                          <a:latin typeface="American Typewriter" panose="02090604020004020304" pitchFamily="18" charset="77"/>
                        </a:rPr>
                        <a:t>Aa</a:t>
                      </a:r>
                    </a:p>
                  </a:txBody>
                  <a:tcPr/>
                </a:tc>
                <a:tc>
                  <a:txBody>
                    <a:bodyPr/>
                    <a:lstStyle/>
                    <a:p>
                      <a:r>
                        <a:rPr lang="nl-NL" dirty="0" err="1">
                          <a:latin typeface="American Typewriter" panose="02090604020004020304" pitchFamily="18" charset="77"/>
                        </a:rPr>
                        <a:t>aa</a:t>
                      </a:r>
                      <a:endParaRPr lang="nl-NL" dirty="0">
                        <a:latin typeface="American Typewriter" panose="02090604020004020304" pitchFamily="18" charset="77"/>
                      </a:endParaRPr>
                    </a:p>
                  </a:txBody>
                  <a:tcPr/>
                </a:tc>
                <a:extLst>
                  <a:ext uri="{0D108BD9-81ED-4DB2-BD59-A6C34878D82A}">
                    <a16:rowId xmlns:a16="http://schemas.microsoft.com/office/drawing/2014/main" val="3222832643"/>
                  </a:ext>
                </a:extLst>
              </a:tr>
            </a:tbl>
          </a:graphicData>
        </a:graphic>
      </p:graphicFrame>
    </p:spTree>
    <p:extLst>
      <p:ext uri="{BB962C8B-B14F-4D97-AF65-F5344CB8AC3E}">
        <p14:creationId xmlns:p14="http://schemas.microsoft.com/office/powerpoint/2010/main" val="1189023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AF4CE5-EC7D-A743-96CF-F0932ACCEF6C}"/>
              </a:ext>
            </a:extLst>
          </p:cNvPr>
          <p:cNvSpPr>
            <a:spLocks noGrp="1"/>
          </p:cNvSpPr>
          <p:nvPr>
            <p:ph type="title"/>
          </p:nvPr>
        </p:nvSpPr>
        <p:spPr/>
        <p:txBody>
          <a:bodyPr/>
          <a:lstStyle/>
          <a:p>
            <a:r>
              <a:rPr lang="nl-NL" dirty="0">
                <a:latin typeface="American Typewriter" panose="02090604020004020304" pitchFamily="18" charset="77"/>
              </a:rPr>
              <a:t>Planning en indeling van de lessen</a:t>
            </a:r>
          </a:p>
        </p:txBody>
      </p:sp>
      <p:sp>
        <p:nvSpPr>
          <p:cNvPr id="3" name="Tijdelijke aanduiding voor inhoud 2">
            <a:extLst>
              <a:ext uri="{FF2B5EF4-FFF2-40B4-BE49-F238E27FC236}">
                <a16:creationId xmlns:a16="http://schemas.microsoft.com/office/drawing/2014/main" id="{F307321D-0E43-F84F-992F-EF50161E078A}"/>
              </a:ext>
            </a:extLst>
          </p:cNvPr>
          <p:cNvSpPr>
            <a:spLocks noGrp="1"/>
          </p:cNvSpPr>
          <p:nvPr>
            <p:ph idx="1"/>
          </p:nvPr>
        </p:nvSpPr>
        <p:spPr/>
        <p:txBody>
          <a:bodyPr>
            <a:normAutofit fontScale="92500" lnSpcReduction="10000"/>
          </a:bodyPr>
          <a:lstStyle/>
          <a:p>
            <a:r>
              <a:rPr lang="nl-NL" dirty="0">
                <a:latin typeface="American Typewriter" panose="02090604020004020304" pitchFamily="18" charset="77"/>
              </a:rPr>
              <a:t>Week 44:</a:t>
            </a:r>
          </a:p>
          <a:p>
            <a:r>
              <a:rPr lang="nl-NL" dirty="0">
                <a:latin typeface="American Typewriter" panose="02090604020004020304" pitchFamily="18" charset="77"/>
              </a:rPr>
              <a:t>Les 1: Basisstof 1 genotype en fenotype</a:t>
            </a:r>
          </a:p>
          <a:p>
            <a:r>
              <a:rPr lang="nl-NL" dirty="0">
                <a:latin typeface="American Typewriter" panose="02090604020004020304" pitchFamily="18" charset="77"/>
              </a:rPr>
              <a:t>Les 2: basisstof 2 genen</a:t>
            </a:r>
          </a:p>
          <a:p>
            <a:r>
              <a:rPr lang="nl-NL" dirty="0">
                <a:latin typeface="American Typewriter" panose="02090604020004020304" pitchFamily="18" charset="77"/>
              </a:rPr>
              <a:t>Les 3: basisstof 3 kruisingen</a:t>
            </a:r>
          </a:p>
          <a:p>
            <a:r>
              <a:rPr lang="nl-NL" dirty="0">
                <a:latin typeface="American Typewriter" panose="02090604020004020304" pitchFamily="18" charset="77"/>
              </a:rPr>
              <a:t>Week 45:</a:t>
            </a:r>
          </a:p>
          <a:p>
            <a:r>
              <a:rPr lang="nl-NL" dirty="0">
                <a:latin typeface="American Typewriter" panose="02090604020004020304" pitchFamily="18" charset="77"/>
              </a:rPr>
              <a:t>Les 1: basisstof 4 stambomen</a:t>
            </a:r>
          </a:p>
          <a:p>
            <a:r>
              <a:rPr lang="nl-NL" dirty="0">
                <a:latin typeface="American Typewriter" panose="02090604020004020304" pitchFamily="18" charset="77"/>
              </a:rPr>
              <a:t>Les 2: herhaling basisstof 3 en 4 (de lastigste basisstoffen)</a:t>
            </a:r>
          </a:p>
          <a:p>
            <a:r>
              <a:rPr lang="nl-NL" dirty="0">
                <a:latin typeface="American Typewriter" panose="02090604020004020304" pitchFamily="18" charset="77"/>
              </a:rPr>
              <a:t>Les 3: </a:t>
            </a:r>
            <a:r>
              <a:rPr lang="nl-NL" b="1" dirty="0">
                <a:latin typeface="American Typewriter" panose="02090604020004020304" pitchFamily="18" charset="77"/>
              </a:rPr>
              <a:t>proefwerk</a:t>
            </a:r>
            <a:r>
              <a:rPr lang="nl-NL" dirty="0">
                <a:latin typeface="American Typewriter" panose="02090604020004020304" pitchFamily="18" charset="77"/>
              </a:rPr>
              <a:t> thema 3 deel 1 </a:t>
            </a:r>
            <a:r>
              <a:rPr lang="nl-NL" dirty="0">
                <a:latin typeface="American Typewriter" panose="02090604020004020304" pitchFamily="18" charset="77"/>
                <a:sym typeface="Wingdings" pitchFamily="2" charset="2"/>
              </a:rPr>
              <a:t> basisstof 1|2|3|4</a:t>
            </a:r>
            <a:endParaRPr lang="nl-NL" dirty="0">
              <a:latin typeface="American Typewriter" panose="02090604020004020304" pitchFamily="18" charset="77"/>
            </a:endParaRPr>
          </a:p>
        </p:txBody>
      </p:sp>
    </p:spTree>
    <p:extLst>
      <p:ext uri="{BB962C8B-B14F-4D97-AF65-F5344CB8AC3E}">
        <p14:creationId xmlns:p14="http://schemas.microsoft.com/office/powerpoint/2010/main" val="3848716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8E8D9D-90DA-FF4A-865E-45EE8D75CDE1}"/>
              </a:ext>
            </a:extLst>
          </p:cNvPr>
          <p:cNvSpPr>
            <a:spLocks noGrp="1"/>
          </p:cNvSpPr>
          <p:nvPr>
            <p:ph type="title"/>
          </p:nvPr>
        </p:nvSpPr>
        <p:spPr/>
        <p:txBody>
          <a:bodyPr/>
          <a:lstStyle/>
          <a:p>
            <a:r>
              <a:rPr lang="nl-NL" dirty="0">
                <a:latin typeface="American Typewriter" panose="02090604020004020304" pitchFamily="18" charset="77"/>
              </a:rPr>
              <a:t>Planning en indeling van de lessen</a:t>
            </a:r>
            <a:endParaRPr lang="nl-NL" dirty="0"/>
          </a:p>
        </p:txBody>
      </p:sp>
      <p:sp>
        <p:nvSpPr>
          <p:cNvPr id="3" name="Tijdelijke aanduiding voor inhoud 2">
            <a:extLst>
              <a:ext uri="{FF2B5EF4-FFF2-40B4-BE49-F238E27FC236}">
                <a16:creationId xmlns:a16="http://schemas.microsoft.com/office/drawing/2014/main" id="{B72A4F35-448D-D04C-8A6F-4234FD894E47}"/>
              </a:ext>
            </a:extLst>
          </p:cNvPr>
          <p:cNvSpPr>
            <a:spLocks noGrp="1"/>
          </p:cNvSpPr>
          <p:nvPr>
            <p:ph idx="1"/>
          </p:nvPr>
        </p:nvSpPr>
        <p:spPr/>
        <p:txBody>
          <a:bodyPr>
            <a:normAutofit fontScale="92500" lnSpcReduction="10000"/>
          </a:bodyPr>
          <a:lstStyle/>
          <a:p>
            <a:r>
              <a:rPr lang="nl-NL" dirty="0">
                <a:latin typeface="American Typewriter" panose="02090604020004020304" pitchFamily="18" charset="77"/>
              </a:rPr>
              <a:t>Week 46:</a:t>
            </a:r>
          </a:p>
          <a:p>
            <a:r>
              <a:rPr lang="nl-NL" dirty="0">
                <a:latin typeface="American Typewriter" panose="02090604020004020304" pitchFamily="18" charset="77"/>
              </a:rPr>
              <a:t>Les 1: Basisstof 5 variatie in genotype</a:t>
            </a:r>
          </a:p>
          <a:p>
            <a:r>
              <a:rPr lang="nl-NL" dirty="0">
                <a:latin typeface="American Typewriter" panose="02090604020004020304" pitchFamily="18" charset="77"/>
              </a:rPr>
              <a:t>Les 2: basisstof 6 evolutie</a:t>
            </a:r>
          </a:p>
          <a:p>
            <a:r>
              <a:rPr lang="nl-NL" dirty="0">
                <a:latin typeface="American Typewriter" panose="02090604020004020304" pitchFamily="18" charset="77"/>
              </a:rPr>
              <a:t>Les 3: basisstof 7 verwantschap</a:t>
            </a:r>
          </a:p>
          <a:p>
            <a:r>
              <a:rPr lang="nl-NL" dirty="0">
                <a:latin typeface="American Typewriter" panose="02090604020004020304" pitchFamily="18" charset="77"/>
              </a:rPr>
              <a:t>Week 47:</a:t>
            </a:r>
          </a:p>
          <a:p>
            <a:r>
              <a:rPr lang="nl-NL" dirty="0">
                <a:latin typeface="American Typewriter" panose="02090604020004020304" pitchFamily="18" charset="77"/>
              </a:rPr>
              <a:t>Les 1: basisstof 8 (wordt niet getoetst)</a:t>
            </a:r>
          </a:p>
          <a:p>
            <a:r>
              <a:rPr lang="nl-NL" dirty="0">
                <a:latin typeface="American Typewriter" panose="02090604020004020304" pitchFamily="18" charset="77"/>
              </a:rPr>
              <a:t>Les 2: herhaling basisstof 5|6|7</a:t>
            </a:r>
          </a:p>
          <a:p>
            <a:r>
              <a:rPr lang="nl-NL" dirty="0">
                <a:latin typeface="American Typewriter" panose="02090604020004020304" pitchFamily="18" charset="77"/>
              </a:rPr>
              <a:t>Les 3: </a:t>
            </a:r>
            <a:r>
              <a:rPr lang="nl-NL" b="1" dirty="0">
                <a:latin typeface="American Typewriter" panose="02090604020004020304" pitchFamily="18" charset="77"/>
              </a:rPr>
              <a:t>proefwerk</a:t>
            </a:r>
            <a:r>
              <a:rPr lang="nl-NL" dirty="0">
                <a:latin typeface="American Typewriter" panose="02090604020004020304" pitchFamily="18" charset="77"/>
              </a:rPr>
              <a:t> thema 3 deel 2 </a:t>
            </a:r>
            <a:r>
              <a:rPr lang="nl-NL" dirty="0">
                <a:latin typeface="American Typewriter" panose="02090604020004020304" pitchFamily="18" charset="77"/>
                <a:sym typeface="Wingdings" pitchFamily="2" charset="2"/>
              </a:rPr>
              <a:t> basisstof 5|6|7</a:t>
            </a:r>
            <a:endParaRPr lang="nl-NL" dirty="0">
              <a:latin typeface="American Typewriter" panose="02090604020004020304" pitchFamily="18" charset="77"/>
            </a:endParaRPr>
          </a:p>
          <a:p>
            <a:endParaRPr lang="nl-NL" dirty="0"/>
          </a:p>
        </p:txBody>
      </p:sp>
    </p:spTree>
    <p:extLst>
      <p:ext uri="{BB962C8B-B14F-4D97-AF65-F5344CB8AC3E}">
        <p14:creationId xmlns:p14="http://schemas.microsoft.com/office/powerpoint/2010/main" val="27935807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EC0351-10A9-7248-B25A-29B4FD532D74}"/>
              </a:ext>
            </a:extLst>
          </p:cNvPr>
          <p:cNvSpPr>
            <a:spLocks noGrp="1"/>
          </p:cNvSpPr>
          <p:nvPr>
            <p:ph type="ctrTitle"/>
          </p:nvPr>
        </p:nvSpPr>
        <p:spPr/>
        <p:txBody>
          <a:bodyPr/>
          <a:lstStyle/>
          <a:p>
            <a:r>
              <a:rPr lang="nl-NL" dirty="0">
                <a:latin typeface="American Typewriter" panose="02090604020004020304" pitchFamily="18" charset="77"/>
              </a:rPr>
              <a:t>Thema 3</a:t>
            </a:r>
            <a:br>
              <a:rPr lang="nl-NL" dirty="0">
                <a:latin typeface="American Typewriter" panose="02090604020004020304" pitchFamily="18" charset="77"/>
              </a:rPr>
            </a:br>
            <a:r>
              <a:rPr lang="nl-NL" dirty="0">
                <a:latin typeface="American Typewriter" panose="02090604020004020304" pitchFamily="18" charset="77"/>
              </a:rPr>
              <a:t>Basisstof 1</a:t>
            </a:r>
            <a:br>
              <a:rPr lang="nl-NL" dirty="0">
                <a:latin typeface="American Typewriter" panose="02090604020004020304" pitchFamily="18" charset="77"/>
              </a:rPr>
            </a:br>
            <a:r>
              <a:rPr lang="nl-NL" dirty="0">
                <a:latin typeface="American Typewriter" panose="02090604020004020304" pitchFamily="18" charset="77"/>
              </a:rPr>
              <a:t>genen</a:t>
            </a:r>
          </a:p>
        </p:txBody>
      </p:sp>
      <p:sp>
        <p:nvSpPr>
          <p:cNvPr id="3" name="Ondertitel 2">
            <a:extLst>
              <a:ext uri="{FF2B5EF4-FFF2-40B4-BE49-F238E27FC236}">
                <a16:creationId xmlns:a16="http://schemas.microsoft.com/office/drawing/2014/main" id="{1C8ACEC2-FBF7-8743-A3AA-DAFAB962FC7F}"/>
              </a:ext>
            </a:extLst>
          </p:cNvPr>
          <p:cNvSpPr>
            <a:spLocks noGrp="1"/>
          </p:cNvSpPr>
          <p:nvPr>
            <p:ph type="subTitle" idx="1"/>
          </p:nvPr>
        </p:nvSpPr>
        <p:spPr/>
        <p:txBody>
          <a:bodyPr/>
          <a:lstStyle/>
          <a:p>
            <a:r>
              <a:rPr lang="nl-NL" dirty="0">
                <a:latin typeface="American Typewriter" panose="02090604020004020304" pitchFamily="18" charset="77"/>
              </a:rPr>
              <a:t>Wat weet jij al van dit onderwerp?</a:t>
            </a:r>
          </a:p>
        </p:txBody>
      </p:sp>
      <p:pic>
        <p:nvPicPr>
          <p:cNvPr id="4" name="Afbeelding 3">
            <a:extLst>
              <a:ext uri="{FF2B5EF4-FFF2-40B4-BE49-F238E27FC236}">
                <a16:creationId xmlns:a16="http://schemas.microsoft.com/office/drawing/2014/main" id="{8C18E8B0-336C-1A4A-A6E4-2795CF6E84B5}"/>
              </a:ext>
            </a:extLst>
          </p:cNvPr>
          <p:cNvPicPr>
            <a:picLocks noChangeAspect="1"/>
          </p:cNvPicPr>
          <p:nvPr/>
        </p:nvPicPr>
        <p:blipFill>
          <a:blip r:embed="rId2"/>
          <a:stretch>
            <a:fillRect/>
          </a:stretch>
        </p:blipFill>
        <p:spPr>
          <a:xfrm>
            <a:off x="6437376" y="1899270"/>
            <a:ext cx="4990962" cy="3059459"/>
          </a:xfrm>
          <a:prstGeom prst="rect">
            <a:avLst/>
          </a:prstGeom>
        </p:spPr>
      </p:pic>
    </p:spTree>
    <p:extLst>
      <p:ext uri="{BB962C8B-B14F-4D97-AF65-F5344CB8AC3E}">
        <p14:creationId xmlns:p14="http://schemas.microsoft.com/office/powerpoint/2010/main" val="2276912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3226B1-C809-B447-A257-FBDCFD6E21E5}"/>
              </a:ext>
            </a:extLst>
          </p:cNvPr>
          <p:cNvSpPr>
            <a:spLocks noGrp="1"/>
          </p:cNvSpPr>
          <p:nvPr>
            <p:ph type="title"/>
          </p:nvPr>
        </p:nvSpPr>
        <p:spPr/>
        <p:txBody>
          <a:bodyPr/>
          <a:lstStyle/>
          <a:p>
            <a:r>
              <a:rPr lang="nl-NL" dirty="0">
                <a:latin typeface="American Typewriter" panose="02090604020004020304" pitchFamily="18" charset="77"/>
              </a:rPr>
              <a:t>Chromosomen, genen, ellen</a:t>
            </a:r>
          </a:p>
        </p:txBody>
      </p:sp>
      <p:sp>
        <p:nvSpPr>
          <p:cNvPr id="3" name="Tijdelijke aanduiding voor inhoud 2">
            <a:extLst>
              <a:ext uri="{FF2B5EF4-FFF2-40B4-BE49-F238E27FC236}">
                <a16:creationId xmlns:a16="http://schemas.microsoft.com/office/drawing/2014/main" id="{E60A2FD1-8DCF-244B-B186-A199FE15CF1F}"/>
              </a:ext>
            </a:extLst>
          </p:cNvPr>
          <p:cNvSpPr>
            <a:spLocks noGrp="1"/>
          </p:cNvSpPr>
          <p:nvPr>
            <p:ph idx="1"/>
          </p:nvPr>
        </p:nvSpPr>
        <p:spPr/>
        <p:txBody>
          <a:bodyPr/>
          <a:lstStyle/>
          <a:p>
            <a:r>
              <a:rPr lang="nl-NL" dirty="0">
                <a:latin typeface="American Typewriter" panose="02090604020004020304" pitchFamily="18" charset="77"/>
              </a:rPr>
              <a:t>Chromosomen liggen in de celkern </a:t>
            </a:r>
            <a:r>
              <a:rPr lang="nl-NL" dirty="0">
                <a:latin typeface="American Typewriter" panose="02090604020004020304" pitchFamily="18" charset="77"/>
                <a:sym typeface="Wingdings" pitchFamily="2" charset="2"/>
              </a:rPr>
              <a:t> er liggen 46 chromosomen in een celkern.</a:t>
            </a:r>
          </a:p>
          <a:p>
            <a:r>
              <a:rPr lang="nl-NL" dirty="0">
                <a:latin typeface="American Typewriter" panose="02090604020004020304" pitchFamily="18" charset="77"/>
                <a:sym typeface="Wingdings" pitchFamily="2" charset="2"/>
              </a:rPr>
              <a:t>Chromosomen bestaat uit DNA </a:t>
            </a:r>
          </a:p>
          <a:p>
            <a:r>
              <a:rPr lang="nl-NL" dirty="0">
                <a:latin typeface="American Typewriter" panose="02090604020004020304" pitchFamily="18" charset="77"/>
                <a:sym typeface="Wingdings" pitchFamily="2" charset="2"/>
              </a:rPr>
              <a:t>DNA bevat de erfelijke eigenschappen.</a:t>
            </a:r>
          </a:p>
          <a:p>
            <a:r>
              <a:rPr lang="nl-NL" dirty="0">
                <a:latin typeface="American Typewriter" panose="02090604020004020304" pitchFamily="18" charset="77"/>
                <a:sym typeface="Wingdings" pitchFamily="2" charset="2"/>
              </a:rPr>
              <a:t>De stukjes </a:t>
            </a:r>
            <a:r>
              <a:rPr lang="nl-NL" b="1" dirty="0">
                <a:latin typeface="American Typewriter" panose="02090604020004020304" pitchFamily="18" charset="77"/>
                <a:sym typeface="Wingdings" pitchFamily="2" charset="2"/>
              </a:rPr>
              <a:t>DNA</a:t>
            </a:r>
            <a:r>
              <a:rPr lang="nl-NL" dirty="0">
                <a:latin typeface="American Typewriter" panose="02090604020004020304" pitchFamily="18" charset="77"/>
                <a:sym typeface="Wingdings" pitchFamily="2" charset="2"/>
              </a:rPr>
              <a:t> die samen de informatie bevatten noemen we een </a:t>
            </a:r>
            <a:r>
              <a:rPr lang="nl-NL" b="1" dirty="0">
                <a:latin typeface="American Typewriter" panose="02090604020004020304" pitchFamily="18" charset="77"/>
                <a:sym typeface="Wingdings" pitchFamily="2" charset="2"/>
              </a:rPr>
              <a:t>gen</a:t>
            </a:r>
            <a:r>
              <a:rPr lang="nl-NL" dirty="0">
                <a:latin typeface="American Typewriter" panose="02090604020004020304" pitchFamily="18" charset="77"/>
                <a:sym typeface="Wingdings" pitchFamily="2" charset="2"/>
              </a:rPr>
              <a:t>.</a:t>
            </a:r>
          </a:p>
          <a:p>
            <a:r>
              <a:rPr lang="nl-NL" dirty="0">
                <a:latin typeface="American Typewriter" panose="02090604020004020304" pitchFamily="18" charset="77"/>
                <a:sym typeface="Wingdings" pitchFamily="2" charset="2"/>
              </a:rPr>
              <a:t>Een chromosoom bestaat uit een groot aantal genen.</a:t>
            </a:r>
            <a:endParaRPr lang="nl-NL" dirty="0">
              <a:latin typeface="American Typewriter" panose="02090604020004020304" pitchFamily="18" charset="77"/>
            </a:endParaRPr>
          </a:p>
          <a:p>
            <a:endParaRPr lang="nl-NL" dirty="0"/>
          </a:p>
        </p:txBody>
      </p:sp>
      <p:pic>
        <p:nvPicPr>
          <p:cNvPr id="4" name="Afbeelding 3">
            <a:extLst>
              <a:ext uri="{FF2B5EF4-FFF2-40B4-BE49-F238E27FC236}">
                <a16:creationId xmlns:a16="http://schemas.microsoft.com/office/drawing/2014/main" id="{EEE8FFFB-DFC9-154F-AB45-58AA5CDE5165}"/>
              </a:ext>
            </a:extLst>
          </p:cNvPr>
          <p:cNvPicPr>
            <a:picLocks noChangeAspect="1"/>
          </p:cNvPicPr>
          <p:nvPr/>
        </p:nvPicPr>
        <p:blipFill>
          <a:blip r:embed="rId2"/>
          <a:stretch>
            <a:fillRect/>
          </a:stretch>
        </p:blipFill>
        <p:spPr>
          <a:xfrm>
            <a:off x="8685538" y="156262"/>
            <a:ext cx="3285735" cy="2175764"/>
          </a:xfrm>
          <a:prstGeom prst="rect">
            <a:avLst/>
          </a:prstGeom>
        </p:spPr>
      </p:pic>
    </p:spTree>
    <p:extLst>
      <p:ext uri="{BB962C8B-B14F-4D97-AF65-F5344CB8AC3E}">
        <p14:creationId xmlns:p14="http://schemas.microsoft.com/office/powerpoint/2010/main" val="11290514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489FB2-4105-1D40-BF86-2D57D3CA194A}"/>
              </a:ext>
            </a:extLst>
          </p:cNvPr>
          <p:cNvSpPr>
            <a:spLocks noGrp="1"/>
          </p:cNvSpPr>
          <p:nvPr>
            <p:ph type="title"/>
          </p:nvPr>
        </p:nvSpPr>
        <p:spPr/>
        <p:txBody>
          <a:bodyPr/>
          <a:lstStyle/>
          <a:p>
            <a:r>
              <a:rPr lang="nl-NL" dirty="0">
                <a:latin typeface="American Typewriter" panose="02090604020004020304" pitchFamily="18" charset="77"/>
              </a:rPr>
              <a:t>genen</a:t>
            </a:r>
          </a:p>
        </p:txBody>
      </p:sp>
      <p:sp>
        <p:nvSpPr>
          <p:cNvPr id="3" name="Tijdelijke aanduiding voor inhoud 2">
            <a:extLst>
              <a:ext uri="{FF2B5EF4-FFF2-40B4-BE49-F238E27FC236}">
                <a16:creationId xmlns:a16="http://schemas.microsoft.com/office/drawing/2014/main" id="{81B19252-E6F3-384C-97D3-6953FBC1C877}"/>
              </a:ext>
            </a:extLst>
          </p:cNvPr>
          <p:cNvSpPr>
            <a:spLocks noGrp="1"/>
          </p:cNvSpPr>
          <p:nvPr>
            <p:ph idx="1"/>
          </p:nvPr>
        </p:nvSpPr>
        <p:spPr/>
        <p:txBody>
          <a:bodyPr/>
          <a:lstStyle/>
          <a:p>
            <a:r>
              <a:rPr lang="nl-NL" dirty="0">
                <a:latin typeface="American Typewriter" panose="02090604020004020304" pitchFamily="18" charset="77"/>
              </a:rPr>
              <a:t>Elk gen bestaat uit twee allelen, een op elk </a:t>
            </a:r>
          </a:p>
          <a:p>
            <a:pPr marL="0" indent="0">
              <a:buNone/>
            </a:pPr>
            <a:r>
              <a:rPr lang="nl-NL" dirty="0">
                <a:latin typeface="American Typewriter" panose="02090604020004020304" pitchFamily="18" charset="77"/>
              </a:rPr>
              <a:t>   chromosoom.</a:t>
            </a:r>
          </a:p>
          <a:p>
            <a:r>
              <a:rPr lang="nl-NL" dirty="0">
                <a:latin typeface="American Typewriter" panose="02090604020004020304" pitchFamily="18" charset="77"/>
              </a:rPr>
              <a:t>De twee genen kunnen beiden informatie bevatten voor een andere haarkleur.</a:t>
            </a:r>
          </a:p>
          <a:p>
            <a:pPr marL="0" indent="0">
              <a:buNone/>
            </a:pPr>
            <a:endParaRPr lang="nl-NL" dirty="0">
              <a:latin typeface="American Typewriter" panose="02090604020004020304" pitchFamily="18" charset="77"/>
            </a:endParaRPr>
          </a:p>
          <a:p>
            <a:endParaRPr lang="nl-NL" dirty="0">
              <a:latin typeface="American Typewriter" panose="02090604020004020304" pitchFamily="18" charset="77"/>
            </a:endParaRPr>
          </a:p>
        </p:txBody>
      </p:sp>
      <p:pic>
        <p:nvPicPr>
          <p:cNvPr id="4" name="Afbeelding 3">
            <a:extLst>
              <a:ext uri="{FF2B5EF4-FFF2-40B4-BE49-F238E27FC236}">
                <a16:creationId xmlns:a16="http://schemas.microsoft.com/office/drawing/2014/main" id="{944A7965-4EE0-564E-8841-D43FC2AFD7AA}"/>
              </a:ext>
            </a:extLst>
          </p:cNvPr>
          <p:cNvPicPr>
            <a:picLocks noChangeAspect="1"/>
          </p:cNvPicPr>
          <p:nvPr/>
        </p:nvPicPr>
        <p:blipFill>
          <a:blip r:embed="rId2"/>
          <a:stretch>
            <a:fillRect/>
          </a:stretch>
        </p:blipFill>
        <p:spPr>
          <a:xfrm>
            <a:off x="7376160" y="310890"/>
            <a:ext cx="4550663" cy="2800408"/>
          </a:xfrm>
          <a:prstGeom prst="rect">
            <a:avLst/>
          </a:prstGeom>
        </p:spPr>
      </p:pic>
    </p:spTree>
    <p:extLst>
      <p:ext uri="{BB962C8B-B14F-4D97-AF65-F5344CB8AC3E}">
        <p14:creationId xmlns:p14="http://schemas.microsoft.com/office/powerpoint/2010/main" val="34757481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9D04E1-B030-B144-84DA-57E8522DDA9D}"/>
              </a:ext>
            </a:extLst>
          </p:cNvPr>
          <p:cNvSpPr>
            <a:spLocks noGrp="1"/>
          </p:cNvSpPr>
          <p:nvPr>
            <p:ph type="title"/>
          </p:nvPr>
        </p:nvSpPr>
        <p:spPr/>
        <p:txBody>
          <a:bodyPr/>
          <a:lstStyle/>
          <a:p>
            <a:r>
              <a:rPr lang="nl-NL" dirty="0">
                <a:latin typeface="American Typewriter" panose="02090604020004020304" pitchFamily="18" charset="77"/>
              </a:rPr>
              <a:t>Genotype en fenotype</a:t>
            </a:r>
          </a:p>
        </p:txBody>
      </p:sp>
      <p:sp>
        <p:nvSpPr>
          <p:cNvPr id="3" name="Tijdelijke aanduiding voor inhoud 2">
            <a:extLst>
              <a:ext uri="{FF2B5EF4-FFF2-40B4-BE49-F238E27FC236}">
                <a16:creationId xmlns:a16="http://schemas.microsoft.com/office/drawing/2014/main" id="{45204B39-0AE8-B14F-BDBD-D52548017B1B}"/>
              </a:ext>
            </a:extLst>
          </p:cNvPr>
          <p:cNvSpPr>
            <a:spLocks noGrp="1"/>
          </p:cNvSpPr>
          <p:nvPr>
            <p:ph idx="1"/>
          </p:nvPr>
        </p:nvSpPr>
        <p:spPr/>
        <p:txBody>
          <a:bodyPr/>
          <a:lstStyle/>
          <a:p>
            <a:r>
              <a:rPr lang="nl-NL" dirty="0">
                <a:latin typeface="American Typewriter" panose="02090604020004020304" pitchFamily="18" charset="77"/>
              </a:rPr>
              <a:t>Genotype =  De informatie voor alle erfelijke eigenschappen.</a:t>
            </a:r>
          </a:p>
          <a:p>
            <a:r>
              <a:rPr lang="nl-NL" dirty="0">
                <a:latin typeface="American Typewriter" panose="02090604020004020304" pitchFamily="18" charset="77"/>
              </a:rPr>
              <a:t>Voorbeelden van het genotype: haarkleur | kleur van de huid | oogkleur | vorm van je gezicht | of je iets erfelijks wel of niet kunt, bijv. tongrollen.</a:t>
            </a:r>
          </a:p>
          <a:p>
            <a:endParaRPr lang="nl-NL" dirty="0">
              <a:latin typeface="American Typewriter" panose="02090604020004020304" pitchFamily="18" charset="77"/>
            </a:endParaRPr>
          </a:p>
          <a:p>
            <a:r>
              <a:rPr lang="nl-NL" dirty="0">
                <a:latin typeface="American Typewriter" panose="02090604020004020304" pitchFamily="18" charset="77"/>
              </a:rPr>
              <a:t>Fenotype = alle eigenschappen van een organismen. </a:t>
            </a:r>
          </a:p>
          <a:p>
            <a:r>
              <a:rPr lang="nl-NL" dirty="0">
                <a:latin typeface="American Typewriter" panose="02090604020004020304" pitchFamily="18" charset="77"/>
              </a:rPr>
              <a:t>Voorbeelden van het fenotype: een oorbel | bril | geverfd haar.</a:t>
            </a:r>
          </a:p>
        </p:txBody>
      </p:sp>
    </p:spTree>
    <p:extLst>
      <p:ext uri="{BB962C8B-B14F-4D97-AF65-F5344CB8AC3E}">
        <p14:creationId xmlns:p14="http://schemas.microsoft.com/office/powerpoint/2010/main" val="16749889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A294778-47A8-4EEF-9689-F6964D44D1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BD2A511A-065F-489D-9CF0-FEF36143AC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flipV="1">
            <a:off x="5318060" y="0"/>
            <a:ext cx="6885325" cy="6858000"/>
          </a:xfrm>
          <a:custGeom>
            <a:avLst/>
            <a:gdLst>
              <a:gd name="connsiteX0" fmla="*/ 4456883 w 6885325"/>
              <a:gd name="connsiteY0" fmla="*/ 6858000 h 6858000"/>
              <a:gd name="connsiteX1" fmla="*/ 0 w 6885325"/>
              <a:gd name="connsiteY1" fmla="*/ 6858000 h 6858000"/>
              <a:gd name="connsiteX2" fmla="*/ 6010592 w 6885325"/>
              <a:gd name="connsiteY2" fmla="*/ 0 h 6858000"/>
              <a:gd name="connsiteX3" fmla="*/ 6885325 w 6885325"/>
              <a:gd name="connsiteY3" fmla="*/ 0 h 6858000"/>
              <a:gd name="connsiteX4" fmla="*/ 6885325 w 6885325"/>
              <a:gd name="connsiteY4" fmla="*/ 1545581 h 6858000"/>
              <a:gd name="connsiteX5" fmla="*/ 6885324 w 6885325"/>
              <a:gd name="connsiteY5" fmla="*/ 1545582 h 6858000"/>
              <a:gd name="connsiteX6" fmla="*/ 6885324 w 6885325"/>
              <a:gd name="connsiteY6" fmla="*/ 4070877 h 6858000"/>
              <a:gd name="connsiteX7" fmla="*/ 6885325 w 6885325"/>
              <a:gd name="connsiteY7" fmla="*/ 4070876 h 6858000"/>
              <a:gd name="connsiteX8" fmla="*/ 6885325 w 6885325"/>
              <a:gd name="connsiteY8" fmla="*/ 6857999 h 6858000"/>
              <a:gd name="connsiteX9" fmla="*/ 4456884 w 6885325"/>
              <a:gd name="connsiteY9" fmla="*/ 6857999 h 6858000"/>
              <a:gd name="connsiteX0" fmla="*/ 4456884 w 6885325"/>
              <a:gd name="connsiteY0" fmla="*/ 6857999 h 6858000"/>
              <a:gd name="connsiteX1" fmla="*/ 0 w 6885325"/>
              <a:gd name="connsiteY1" fmla="*/ 6858000 h 6858000"/>
              <a:gd name="connsiteX2" fmla="*/ 6010592 w 6885325"/>
              <a:gd name="connsiteY2" fmla="*/ 0 h 6858000"/>
              <a:gd name="connsiteX3" fmla="*/ 6885325 w 6885325"/>
              <a:gd name="connsiteY3" fmla="*/ 0 h 6858000"/>
              <a:gd name="connsiteX4" fmla="*/ 6885325 w 6885325"/>
              <a:gd name="connsiteY4" fmla="*/ 1545581 h 6858000"/>
              <a:gd name="connsiteX5" fmla="*/ 6885324 w 6885325"/>
              <a:gd name="connsiteY5" fmla="*/ 1545582 h 6858000"/>
              <a:gd name="connsiteX6" fmla="*/ 6885324 w 6885325"/>
              <a:gd name="connsiteY6" fmla="*/ 4070877 h 6858000"/>
              <a:gd name="connsiteX7" fmla="*/ 6885325 w 6885325"/>
              <a:gd name="connsiteY7" fmla="*/ 4070876 h 6858000"/>
              <a:gd name="connsiteX8" fmla="*/ 6885325 w 6885325"/>
              <a:gd name="connsiteY8" fmla="*/ 6857999 h 6858000"/>
              <a:gd name="connsiteX9" fmla="*/ 4456884 w 6885325"/>
              <a:gd name="connsiteY9" fmla="*/ 6857999 h 6858000"/>
              <a:gd name="connsiteX0" fmla="*/ 6885325 w 6885325"/>
              <a:gd name="connsiteY0" fmla="*/ 6857999 h 6858000"/>
              <a:gd name="connsiteX1" fmla="*/ 0 w 6885325"/>
              <a:gd name="connsiteY1" fmla="*/ 6858000 h 6858000"/>
              <a:gd name="connsiteX2" fmla="*/ 6010592 w 6885325"/>
              <a:gd name="connsiteY2" fmla="*/ 0 h 6858000"/>
              <a:gd name="connsiteX3" fmla="*/ 6885325 w 6885325"/>
              <a:gd name="connsiteY3" fmla="*/ 0 h 6858000"/>
              <a:gd name="connsiteX4" fmla="*/ 6885325 w 6885325"/>
              <a:gd name="connsiteY4" fmla="*/ 1545581 h 6858000"/>
              <a:gd name="connsiteX5" fmla="*/ 6885324 w 6885325"/>
              <a:gd name="connsiteY5" fmla="*/ 1545582 h 6858000"/>
              <a:gd name="connsiteX6" fmla="*/ 6885324 w 6885325"/>
              <a:gd name="connsiteY6" fmla="*/ 4070877 h 6858000"/>
              <a:gd name="connsiteX7" fmla="*/ 6885325 w 6885325"/>
              <a:gd name="connsiteY7" fmla="*/ 4070876 h 6858000"/>
              <a:gd name="connsiteX8" fmla="*/ 6885325 w 6885325"/>
              <a:gd name="connsiteY8" fmla="*/ 6857999 h 6858000"/>
              <a:gd name="connsiteX0" fmla="*/ 6885325 w 6885325"/>
              <a:gd name="connsiteY0" fmla="*/ 6857999 h 6858000"/>
              <a:gd name="connsiteX1" fmla="*/ 0 w 6885325"/>
              <a:gd name="connsiteY1" fmla="*/ 6858000 h 6858000"/>
              <a:gd name="connsiteX2" fmla="*/ 6010592 w 6885325"/>
              <a:gd name="connsiteY2" fmla="*/ 0 h 6858000"/>
              <a:gd name="connsiteX3" fmla="*/ 6885325 w 6885325"/>
              <a:gd name="connsiteY3" fmla="*/ 0 h 6858000"/>
              <a:gd name="connsiteX4" fmla="*/ 6885325 w 6885325"/>
              <a:gd name="connsiteY4" fmla="*/ 1545581 h 6858000"/>
              <a:gd name="connsiteX5" fmla="*/ 6885324 w 6885325"/>
              <a:gd name="connsiteY5" fmla="*/ 1545582 h 6858000"/>
              <a:gd name="connsiteX6" fmla="*/ 6885324 w 6885325"/>
              <a:gd name="connsiteY6" fmla="*/ 4070877 h 6858000"/>
              <a:gd name="connsiteX7" fmla="*/ 6885325 w 6885325"/>
              <a:gd name="connsiteY7" fmla="*/ 6857999 h 6858000"/>
              <a:gd name="connsiteX0" fmla="*/ 6885325 w 6885325"/>
              <a:gd name="connsiteY0" fmla="*/ 6857999 h 6858000"/>
              <a:gd name="connsiteX1" fmla="*/ 0 w 6885325"/>
              <a:gd name="connsiteY1" fmla="*/ 6858000 h 6858000"/>
              <a:gd name="connsiteX2" fmla="*/ 6010592 w 6885325"/>
              <a:gd name="connsiteY2" fmla="*/ 0 h 6858000"/>
              <a:gd name="connsiteX3" fmla="*/ 6885325 w 6885325"/>
              <a:gd name="connsiteY3" fmla="*/ 0 h 6858000"/>
              <a:gd name="connsiteX4" fmla="*/ 6885325 w 6885325"/>
              <a:gd name="connsiteY4" fmla="*/ 1545581 h 6858000"/>
              <a:gd name="connsiteX5" fmla="*/ 6885324 w 6885325"/>
              <a:gd name="connsiteY5" fmla="*/ 1545582 h 6858000"/>
              <a:gd name="connsiteX6" fmla="*/ 6885325 w 6885325"/>
              <a:gd name="connsiteY6" fmla="*/ 6857999 h 6858000"/>
              <a:gd name="connsiteX0" fmla="*/ 6885325 w 6885325"/>
              <a:gd name="connsiteY0" fmla="*/ 6857999 h 6858000"/>
              <a:gd name="connsiteX1" fmla="*/ 0 w 6885325"/>
              <a:gd name="connsiteY1" fmla="*/ 6858000 h 6858000"/>
              <a:gd name="connsiteX2" fmla="*/ 6010592 w 6885325"/>
              <a:gd name="connsiteY2" fmla="*/ 0 h 6858000"/>
              <a:gd name="connsiteX3" fmla="*/ 6885325 w 6885325"/>
              <a:gd name="connsiteY3" fmla="*/ 0 h 6858000"/>
              <a:gd name="connsiteX4" fmla="*/ 6885325 w 6885325"/>
              <a:gd name="connsiteY4" fmla="*/ 1545581 h 6858000"/>
              <a:gd name="connsiteX5" fmla="*/ 6885325 w 6885325"/>
              <a:gd name="connsiteY5" fmla="*/ 6857999 h 6858000"/>
              <a:gd name="connsiteX0" fmla="*/ 6885325 w 6885325"/>
              <a:gd name="connsiteY0" fmla="*/ 6857999 h 6858000"/>
              <a:gd name="connsiteX1" fmla="*/ 0 w 6885325"/>
              <a:gd name="connsiteY1" fmla="*/ 6858000 h 6858000"/>
              <a:gd name="connsiteX2" fmla="*/ 6010592 w 6885325"/>
              <a:gd name="connsiteY2" fmla="*/ 0 h 6858000"/>
              <a:gd name="connsiteX3" fmla="*/ 6885325 w 6885325"/>
              <a:gd name="connsiteY3" fmla="*/ 0 h 6858000"/>
              <a:gd name="connsiteX4" fmla="*/ 6885325 w 6885325"/>
              <a:gd name="connsiteY4" fmla="*/ 685799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5325" h="6858000">
                <a:moveTo>
                  <a:pt x="6885325" y="6857999"/>
                </a:moveTo>
                <a:lnTo>
                  <a:pt x="0" y="6858000"/>
                </a:lnTo>
                <a:lnTo>
                  <a:pt x="6010592" y="0"/>
                </a:lnTo>
                <a:lnTo>
                  <a:pt x="6885325" y="0"/>
                </a:lnTo>
                <a:lnTo>
                  <a:pt x="6885325" y="6857999"/>
                </a:lnTo>
                <a:close/>
              </a:path>
            </a:pathLst>
          </a:cu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Freeform: Shape 15">
            <a:extLst>
              <a:ext uri="{FF2B5EF4-FFF2-40B4-BE49-F238E27FC236}">
                <a16:creationId xmlns:a16="http://schemas.microsoft.com/office/drawing/2014/main" id="{6F626582-88CC-4CA0-8BC6-94550FF9E6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1317267" cy="6858000"/>
          </a:xfrm>
          <a:custGeom>
            <a:avLst/>
            <a:gdLst>
              <a:gd name="connsiteX0" fmla="*/ 0 w 11317267"/>
              <a:gd name="connsiteY0" fmla="*/ 0 h 6858000"/>
              <a:gd name="connsiteX1" fmla="*/ 11317267 w 11317267"/>
              <a:gd name="connsiteY1" fmla="*/ 0 h 6858000"/>
              <a:gd name="connsiteX2" fmla="*/ 5306679 w 11317267"/>
              <a:gd name="connsiteY2" fmla="*/ 6857996 h 6858000"/>
              <a:gd name="connsiteX3" fmla="*/ 5306677 w 11317267"/>
              <a:gd name="connsiteY3" fmla="*/ 6857998 h 6858000"/>
              <a:gd name="connsiteX4" fmla="*/ 5306675 w 11317267"/>
              <a:gd name="connsiteY4" fmla="*/ 6858000 h 6858000"/>
              <a:gd name="connsiteX5" fmla="*/ 0 w 1131726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17267" h="6858000">
                <a:moveTo>
                  <a:pt x="0" y="0"/>
                </a:moveTo>
                <a:lnTo>
                  <a:pt x="11317267" y="0"/>
                </a:lnTo>
                <a:lnTo>
                  <a:pt x="5306679" y="6857996"/>
                </a:lnTo>
                <a:cubicBezTo>
                  <a:pt x="5306679" y="6857997"/>
                  <a:pt x="5306677" y="6857997"/>
                  <a:pt x="5306677" y="6857998"/>
                </a:cubicBezTo>
                <a:lnTo>
                  <a:pt x="5306675" y="6858000"/>
                </a:lnTo>
                <a:lnTo>
                  <a:pt x="0" y="6858000"/>
                </a:lnTo>
                <a:close/>
              </a:path>
            </a:pathLst>
          </a:cu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el 1">
            <a:extLst>
              <a:ext uri="{FF2B5EF4-FFF2-40B4-BE49-F238E27FC236}">
                <a16:creationId xmlns:a16="http://schemas.microsoft.com/office/drawing/2014/main" id="{A1FF7993-0234-054D-9099-50EF7F5F27D7}"/>
              </a:ext>
            </a:extLst>
          </p:cNvPr>
          <p:cNvSpPr>
            <a:spLocks noGrp="1"/>
          </p:cNvSpPr>
          <p:nvPr>
            <p:ph type="title"/>
          </p:nvPr>
        </p:nvSpPr>
        <p:spPr>
          <a:xfrm>
            <a:off x="1143000" y="872937"/>
            <a:ext cx="7492285" cy="1360898"/>
          </a:xfrm>
        </p:spPr>
        <p:txBody>
          <a:bodyPr>
            <a:normAutofit/>
          </a:bodyPr>
          <a:lstStyle/>
          <a:p>
            <a:r>
              <a:rPr lang="nl-NL" dirty="0">
                <a:latin typeface="American Typewriter" panose="02090604020004020304" pitchFamily="18" charset="77"/>
              </a:rPr>
              <a:t>Hoe komt het genotype tot stand?</a:t>
            </a:r>
          </a:p>
        </p:txBody>
      </p:sp>
      <p:sp>
        <p:nvSpPr>
          <p:cNvPr id="3" name="Tijdelijke aanduiding voor inhoud 2">
            <a:extLst>
              <a:ext uri="{FF2B5EF4-FFF2-40B4-BE49-F238E27FC236}">
                <a16:creationId xmlns:a16="http://schemas.microsoft.com/office/drawing/2014/main" id="{5B7F3E57-95AE-9E4C-9339-63FFAD955B68}"/>
              </a:ext>
            </a:extLst>
          </p:cNvPr>
          <p:cNvSpPr>
            <a:spLocks noGrp="1"/>
          </p:cNvSpPr>
          <p:nvPr>
            <p:ph idx="1"/>
          </p:nvPr>
        </p:nvSpPr>
        <p:spPr>
          <a:xfrm>
            <a:off x="1143001" y="2332028"/>
            <a:ext cx="5115812" cy="3653035"/>
          </a:xfrm>
        </p:spPr>
        <p:txBody>
          <a:bodyPr>
            <a:normAutofit/>
          </a:bodyPr>
          <a:lstStyle/>
          <a:p>
            <a:r>
              <a:rPr lang="nl-NL" dirty="0">
                <a:latin typeface="American Typewriter" panose="02090604020004020304" pitchFamily="18" charset="77"/>
              </a:rPr>
              <a:t>Het genotype staat vast op het moment van bevruchting. </a:t>
            </a:r>
          </a:p>
          <a:p>
            <a:r>
              <a:rPr lang="nl-NL" dirty="0">
                <a:latin typeface="American Typewriter" panose="02090604020004020304" pitchFamily="18" charset="77"/>
              </a:rPr>
              <a:t>Bevruchting </a:t>
            </a:r>
            <a:r>
              <a:rPr lang="nl-NL" dirty="0">
                <a:latin typeface="American Typewriter" panose="02090604020004020304" pitchFamily="18" charset="77"/>
                <a:sym typeface="Wingdings" pitchFamily="2" charset="2"/>
              </a:rPr>
              <a:t> samen smelten van de eicel en zaadcel. </a:t>
            </a:r>
            <a:endParaRPr lang="nl-NL" dirty="0">
              <a:latin typeface="American Typewriter" panose="02090604020004020304" pitchFamily="18" charset="77"/>
            </a:endParaRPr>
          </a:p>
        </p:txBody>
      </p:sp>
      <p:pic>
        <p:nvPicPr>
          <p:cNvPr id="7" name="Afbeelding 6">
            <a:extLst>
              <a:ext uri="{FF2B5EF4-FFF2-40B4-BE49-F238E27FC236}">
                <a16:creationId xmlns:a16="http://schemas.microsoft.com/office/drawing/2014/main" id="{3961683E-5134-B54C-AC17-85DE98F5FACC}"/>
              </a:ext>
            </a:extLst>
          </p:cNvPr>
          <p:cNvPicPr>
            <a:picLocks noChangeAspect="1"/>
          </p:cNvPicPr>
          <p:nvPr/>
        </p:nvPicPr>
        <p:blipFill>
          <a:blip r:embed="rId2"/>
          <a:stretch>
            <a:fillRect/>
          </a:stretch>
        </p:blipFill>
        <p:spPr>
          <a:xfrm>
            <a:off x="6697726" y="2395793"/>
            <a:ext cx="5278334" cy="3589270"/>
          </a:xfrm>
          <a:prstGeom prst="rect">
            <a:avLst/>
          </a:prstGeom>
        </p:spPr>
      </p:pic>
    </p:spTree>
    <p:extLst>
      <p:ext uri="{BB962C8B-B14F-4D97-AF65-F5344CB8AC3E}">
        <p14:creationId xmlns:p14="http://schemas.microsoft.com/office/powerpoint/2010/main" val="2982032331"/>
      </p:ext>
    </p:extLst>
  </p:cSld>
  <p:clrMapOvr>
    <a:masterClrMapping/>
  </p:clrMapOvr>
</p:sld>
</file>

<file path=ppt/theme/theme1.xml><?xml version="1.0" encoding="utf-8"?>
<a:theme xmlns:a="http://schemas.openxmlformats.org/drawingml/2006/main" name="RegattaVTI">
  <a:themeElements>
    <a:clrScheme name="AnalogousFromRegularSeed_2SEEDS">
      <a:dk1>
        <a:srgbClr val="000000"/>
      </a:dk1>
      <a:lt1>
        <a:srgbClr val="FFFFFF"/>
      </a:lt1>
      <a:dk2>
        <a:srgbClr val="1B2F2E"/>
      </a:dk2>
      <a:lt2>
        <a:srgbClr val="F3F1F0"/>
      </a:lt2>
      <a:accent1>
        <a:srgbClr val="3B9EB1"/>
      </a:accent1>
      <a:accent2>
        <a:srgbClr val="46B196"/>
      </a:accent2>
      <a:accent3>
        <a:srgbClr val="4D7EC3"/>
      </a:accent3>
      <a:accent4>
        <a:srgbClr val="B13B3E"/>
      </a:accent4>
      <a:accent5>
        <a:srgbClr val="C37B4D"/>
      </a:accent5>
      <a:accent6>
        <a:srgbClr val="B19A3B"/>
      </a:accent6>
      <a:hlink>
        <a:srgbClr val="C05944"/>
      </a:hlink>
      <a:folHlink>
        <a:srgbClr val="7F7F7F"/>
      </a:folHlink>
    </a:clrScheme>
    <a:fontScheme name="Walbaum Display">
      <a:majorFont>
        <a:latin typeface="Walbaum Display"/>
        <a:ea typeface=""/>
        <a:cs typeface=""/>
      </a:majorFont>
      <a:minorFont>
        <a:latin typeface="Walbaum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gattaVTI" id="{FFC3BCE5-6357-41D1-8E67-3F85B69D7E86}" vid="{893A6374-FE17-48E5-8B62-678C1B11AA1B}"/>
    </a:ext>
  </a:extLst>
</a:theme>
</file>

<file path=docProps/app.xml><?xml version="1.0" encoding="utf-8"?>
<Properties xmlns="http://schemas.openxmlformats.org/officeDocument/2006/extended-properties" xmlns:vt="http://schemas.openxmlformats.org/officeDocument/2006/docPropsVTypes">
  <Template>{FEF6355C-AEF5-9F4A-91E4-B0224A04814F}tf10001071</Template>
  <TotalTime>82</TotalTime>
  <Words>972</Words>
  <Application>Microsoft Macintosh PowerPoint</Application>
  <PresentationFormat>Breedbeeld</PresentationFormat>
  <Paragraphs>139</Paragraphs>
  <Slides>23</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23</vt:i4>
      </vt:variant>
    </vt:vector>
  </HeadingPairs>
  <TitlesOfParts>
    <vt:vector size="28" baseType="lpstr">
      <vt:lpstr>American Typewriter</vt:lpstr>
      <vt:lpstr>American Typewriter Semibold</vt:lpstr>
      <vt:lpstr>Arial</vt:lpstr>
      <vt:lpstr>Walbaum Display</vt:lpstr>
      <vt:lpstr>RegattaVTI</vt:lpstr>
      <vt:lpstr>Thema 3 erfelijkheid en evolutie</vt:lpstr>
      <vt:lpstr>Lesplanning thema 3.1 en thema 3.2</vt:lpstr>
      <vt:lpstr>Planning en indeling van de lessen</vt:lpstr>
      <vt:lpstr>Planning en indeling van de lessen</vt:lpstr>
      <vt:lpstr>Thema 3 Basisstof 1 genen</vt:lpstr>
      <vt:lpstr>Chromosomen, genen, ellen</vt:lpstr>
      <vt:lpstr>genen</vt:lpstr>
      <vt:lpstr>Genotype en fenotype</vt:lpstr>
      <vt:lpstr>Hoe komt het genotype tot stand?</vt:lpstr>
      <vt:lpstr>Thema 3 basisstof 2 genen </vt:lpstr>
      <vt:lpstr>Homozygoot en heterozygoot</vt:lpstr>
      <vt:lpstr>Dominante en recessieve genen</vt:lpstr>
      <vt:lpstr>letters voor genen</vt:lpstr>
      <vt:lpstr>Thema 3 basisstof 3  kruisingen </vt:lpstr>
      <vt:lpstr>Een kruising</vt:lpstr>
      <vt:lpstr>kruisingsschema</vt:lpstr>
      <vt:lpstr>voorbeeldopdracht</vt:lpstr>
      <vt:lpstr>voorbeeldopdracht</vt:lpstr>
      <vt:lpstr>Beandwoorden van de vraag</vt:lpstr>
      <vt:lpstr>Thema 3 basisstof 4  stambomen </vt:lpstr>
      <vt:lpstr>stambomen</vt:lpstr>
      <vt:lpstr>Oefenen opdracht</vt:lpstr>
      <vt:lpstr>oefenopdracht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Thema 3 erfelijkheid en evolutie</dc:title>
  <dc:creator>Paauwe, S.C.B.J. (Sjoerd)</dc:creator>
  <cp:lastModifiedBy>Paauwe, S.C.B.J. (Sjoerd)</cp:lastModifiedBy>
  <cp:revision>3</cp:revision>
  <dcterms:created xsi:type="dcterms:W3CDTF">2022-10-12T17:38:01Z</dcterms:created>
  <dcterms:modified xsi:type="dcterms:W3CDTF">2022-10-17T09:03:03Z</dcterms:modified>
</cp:coreProperties>
</file>