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57" r:id="rId4"/>
    <p:sldId id="258" r:id="rId5"/>
    <p:sldId id="260" r:id="rId6"/>
    <p:sldId id="261" r:id="rId7"/>
    <p:sldId id="270" r:id="rId8"/>
    <p:sldId id="262" r:id="rId9"/>
    <p:sldId id="263" r:id="rId10"/>
    <p:sldId id="264" r:id="rId11"/>
    <p:sldId id="265" r:id="rId12"/>
    <p:sldId id="266" r:id="rId13"/>
    <p:sldId id="267" r:id="rId14"/>
    <p:sldId id="269" r:id="rId15"/>
    <p:sldId id="271" r:id="rId16"/>
    <p:sldId id="272" r:id="rId17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FF9E613-0E07-4FD9-941F-ED1CAAFA3DAD}" v="21" dt="2022-09-14T08:13:16.26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84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xime van Straten" userId="f627cfe0-2952-43b1-afdb-4565d0183529" providerId="ADAL" clId="{5FF9E613-0E07-4FD9-941F-ED1CAAFA3DAD}"/>
    <pc:docChg chg="undo custSel addSld delSld modSld">
      <pc:chgData name="Maxime van Straten" userId="f627cfe0-2952-43b1-afdb-4565d0183529" providerId="ADAL" clId="{5FF9E613-0E07-4FD9-941F-ED1CAAFA3DAD}" dt="2022-09-14T08:14:46.629" v="614" actId="26606"/>
      <pc:docMkLst>
        <pc:docMk/>
      </pc:docMkLst>
      <pc:sldChg chg="addSp delSp modSp mod delAnim">
        <pc:chgData name="Maxime van Straten" userId="f627cfe0-2952-43b1-afdb-4565d0183529" providerId="ADAL" clId="{5FF9E613-0E07-4FD9-941F-ED1CAAFA3DAD}" dt="2022-09-14T08:14:46.629" v="614" actId="26606"/>
        <pc:sldMkLst>
          <pc:docMk/>
          <pc:sldMk cId="2482416534" sldId="256"/>
        </pc:sldMkLst>
        <pc:spChg chg="mod">
          <ac:chgData name="Maxime van Straten" userId="f627cfe0-2952-43b1-afdb-4565d0183529" providerId="ADAL" clId="{5FF9E613-0E07-4FD9-941F-ED1CAAFA3DAD}" dt="2022-09-14T08:14:46.629" v="614" actId="26606"/>
          <ac:spMkLst>
            <pc:docMk/>
            <pc:sldMk cId="2482416534" sldId="256"/>
            <ac:spMk id="2" creationId="{DAF03405-4CCB-2DD7-0F59-45C69E8356C3}"/>
          </ac:spMkLst>
        </pc:spChg>
        <pc:spChg chg="mod">
          <ac:chgData name="Maxime van Straten" userId="f627cfe0-2952-43b1-afdb-4565d0183529" providerId="ADAL" clId="{5FF9E613-0E07-4FD9-941F-ED1CAAFA3DAD}" dt="2022-09-14T08:14:46.629" v="614" actId="26606"/>
          <ac:spMkLst>
            <pc:docMk/>
            <pc:sldMk cId="2482416534" sldId="256"/>
            <ac:spMk id="3" creationId="{3E4CBEAC-081C-BAE2-0B68-021C79DA93ED}"/>
          </ac:spMkLst>
        </pc:spChg>
        <pc:spChg chg="del">
          <ac:chgData name="Maxime van Straten" userId="f627cfe0-2952-43b1-afdb-4565d0183529" providerId="ADAL" clId="{5FF9E613-0E07-4FD9-941F-ED1CAAFA3DAD}" dt="2022-09-14T08:14:26.426" v="612" actId="26606"/>
          <ac:spMkLst>
            <pc:docMk/>
            <pc:sldMk cId="2482416534" sldId="256"/>
            <ac:spMk id="9" creationId="{00C04237-153A-4A4F-A7E9-6926B66F849B}"/>
          </ac:spMkLst>
        </pc:spChg>
        <pc:spChg chg="del">
          <ac:chgData name="Maxime van Straten" userId="f627cfe0-2952-43b1-afdb-4565d0183529" providerId="ADAL" clId="{5FF9E613-0E07-4FD9-941F-ED1CAAFA3DAD}" dt="2022-09-14T08:14:26.426" v="612" actId="26606"/>
          <ac:spMkLst>
            <pc:docMk/>
            <pc:sldMk cId="2482416534" sldId="256"/>
            <ac:spMk id="11" creationId="{D19975AA-D532-4570-9193-6482D3F22331}"/>
          </ac:spMkLst>
        </pc:spChg>
        <pc:spChg chg="del">
          <ac:chgData name="Maxime van Straten" userId="f627cfe0-2952-43b1-afdb-4565d0183529" providerId="ADAL" clId="{5FF9E613-0E07-4FD9-941F-ED1CAAFA3DAD}" dt="2022-09-14T08:14:26.426" v="612" actId="26606"/>
          <ac:spMkLst>
            <pc:docMk/>
            <pc:sldMk cId="2482416534" sldId="256"/>
            <ac:spMk id="13" creationId="{D7CA8974-7BA7-4828-89E2-6DAD7353BC05}"/>
          </ac:spMkLst>
        </pc:spChg>
        <pc:spChg chg="add del">
          <ac:chgData name="Maxime van Straten" userId="f627cfe0-2952-43b1-afdb-4565d0183529" providerId="ADAL" clId="{5FF9E613-0E07-4FD9-941F-ED1CAAFA3DAD}" dt="2022-09-14T08:14:46.629" v="614" actId="26606"/>
          <ac:spMkLst>
            <pc:docMk/>
            <pc:sldMk cId="2482416534" sldId="256"/>
            <ac:spMk id="18" creationId="{FE74E104-78A8-4DFA-9782-03C75DE1BF02}"/>
          </ac:spMkLst>
        </pc:spChg>
        <pc:spChg chg="add del">
          <ac:chgData name="Maxime van Straten" userId="f627cfe0-2952-43b1-afdb-4565d0183529" providerId="ADAL" clId="{5FF9E613-0E07-4FD9-941F-ED1CAAFA3DAD}" dt="2022-09-14T08:14:46.629" v="614" actId="26606"/>
          <ac:spMkLst>
            <pc:docMk/>
            <pc:sldMk cId="2482416534" sldId="256"/>
            <ac:spMk id="20" creationId="{1747BCEA-D77E-4BD6-8954-C64996AB739A}"/>
          </ac:spMkLst>
        </pc:spChg>
        <pc:spChg chg="add del">
          <ac:chgData name="Maxime van Straten" userId="f627cfe0-2952-43b1-afdb-4565d0183529" providerId="ADAL" clId="{5FF9E613-0E07-4FD9-941F-ED1CAAFA3DAD}" dt="2022-09-14T08:14:46.629" v="614" actId="26606"/>
          <ac:spMkLst>
            <pc:docMk/>
            <pc:sldMk cId="2482416534" sldId="256"/>
            <ac:spMk id="22" creationId="{76D563F6-B8F0-406F-A032-1E478CA25158}"/>
          </ac:spMkLst>
        </pc:spChg>
        <pc:spChg chg="add">
          <ac:chgData name="Maxime van Straten" userId="f627cfe0-2952-43b1-afdb-4565d0183529" providerId="ADAL" clId="{5FF9E613-0E07-4FD9-941F-ED1CAAFA3DAD}" dt="2022-09-14T08:14:46.629" v="614" actId="26606"/>
          <ac:spMkLst>
            <pc:docMk/>
            <pc:sldMk cId="2482416534" sldId="256"/>
            <ac:spMk id="28" creationId="{00C04237-153A-4A4F-A7E9-6926B66F849B}"/>
          </ac:spMkLst>
        </pc:spChg>
        <pc:spChg chg="add">
          <ac:chgData name="Maxime van Straten" userId="f627cfe0-2952-43b1-afdb-4565d0183529" providerId="ADAL" clId="{5FF9E613-0E07-4FD9-941F-ED1CAAFA3DAD}" dt="2022-09-14T08:14:46.629" v="614" actId="26606"/>
          <ac:spMkLst>
            <pc:docMk/>
            <pc:sldMk cId="2482416534" sldId="256"/>
            <ac:spMk id="30" creationId="{60BD1D87-EF65-4284-8DA1-D14D5548768C}"/>
          </ac:spMkLst>
        </pc:spChg>
        <pc:spChg chg="add">
          <ac:chgData name="Maxime van Straten" userId="f627cfe0-2952-43b1-afdb-4565d0183529" providerId="ADAL" clId="{5FF9E613-0E07-4FD9-941F-ED1CAAFA3DAD}" dt="2022-09-14T08:14:46.629" v="614" actId="26606"/>
          <ac:spMkLst>
            <pc:docMk/>
            <pc:sldMk cId="2482416534" sldId="256"/>
            <ac:spMk id="32" creationId="{D7CA8974-7BA7-4828-89E2-6DAD7353BC05}"/>
          </ac:spMkLst>
        </pc:spChg>
        <pc:picChg chg="del mod ord">
          <ac:chgData name="Maxime van Straten" userId="f627cfe0-2952-43b1-afdb-4565d0183529" providerId="ADAL" clId="{5FF9E613-0E07-4FD9-941F-ED1CAAFA3DAD}" dt="2022-09-14T08:14:31.302" v="613" actId="478"/>
          <ac:picMkLst>
            <pc:docMk/>
            <pc:sldMk cId="2482416534" sldId="256"/>
            <ac:picMk id="4" creationId="{89848C0B-7CC5-0C0A-FC01-8028A5FFFC7D}"/>
          </ac:picMkLst>
        </pc:picChg>
        <pc:picChg chg="add">
          <ac:chgData name="Maxime van Straten" userId="f627cfe0-2952-43b1-afdb-4565d0183529" providerId="ADAL" clId="{5FF9E613-0E07-4FD9-941F-ED1CAAFA3DAD}" dt="2022-09-14T08:14:46.629" v="614" actId="26606"/>
          <ac:picMkLst>
            <pc:docMk/>
            <pc:sldMk cId="2482416534" sldId="256"/>
            <ac:picMk id="24" creationId="{29617483-8941-706D-D356-20525886CA4F}"/>
          </ac:picMkLst>
        </pc:picChg>
      </pc:sldChg>
      <pc:sldChg chg="addSp delSp modSp mod">
        <pc:chgData name="Maxime van Straten" userId="f627cfe0-2952-43b1-afdb-4565d0183529" providerId="ADAL" clId="{5FF9E613-0E07-4FD9-941F-ED1CAAFA3DAD}" dt="2022-09-14T08:11:17.696" v="595" actId="26606"/>
        <pc:sldMkLst>
          <pc:docMk/>
          <pc:sldMk cId="3980967096" sldId="257"/>
        </pc:sldMkLst>
        <pc:spChg chg="mod">
          <ac:chgData name="Maxime van Straten" userId="f627cfe0-2952-43b1-afdb-4565d0183529" providerId="ADAL" clId="{5FF9E613-0E07-4FD9-941F-ED1CAAFA3DAD}" dt="2022-09-14T08:11:17.696" v="595" actId="26606"/>
          <ac:spMkLst>
            <pc:docMk/>
            <pc:sldMk cId="3980967096" sldId="257"/>
            <ac:spMk id="2" creationId="{8BBB2D53-0679-6181-21D8-C00DD632F39E}"/>
          </ac:spMkLst>
        </pc:spChg>
        <pc:spChg chg="del">
          <ac:chgData name="Maxime van Straten" userId="f627cfe0-2952-43b1-afdb-4565d0183529" providerId="ADAL" clId="{5FF9E613-0E07-4FD9-941F-ED1CAAFA3DAD}" dt="2022-09-14T08:11:17.696" v="595" actId="26606"/>
          <ac:spMkLst>
            <pc:docMk/>
            <pc:sldMk cId="3980967096" sldId="257"/>
            <ac:spMk id="3" creationId="{17D8068C-A974-8622-E03A-9A88C0269B65}"/>
          </ac:spMkLst>
        </pc:spChg>
        <pc:spChg chg="del">
          <ac:chgData name="Maxime van Straten" userId="f627cfe0-2952-43b1-afdb-4565d0183529" providerId="ADAL" clId="{5FF9E613-0E07-4FD9-941F-ED1CAAFA3DAD}" dt="2022-09-14T08:11:17.696" v="595" actId="26606"/>
          <ac:spMkLst>
            <pc:docMk/>
            <pc:sldMk cId="3980967096" sldId="257"/>
            <ac:spMk id="16" creationId="{685B57F6-59DE-4274-A37C-F47FE4E42EEF}"/>
          </ac:spMkLst>
        </pc:spChg>
        <pc:spChg chg="add">
          <ac:chgData name="Maxime van Straten" userId="f627cfe0-2952-43b1-afdb-4565d0183529" providerId="ADAL" clId="{5FF9E613-0E07-4FD9-941F-ED1CAAFA3DAD}" dt="2022-09-14T08:11:17.696" v="595" actId="26606"/>
          <ac:spMkLst>
            <pc:docMk/>
            <pc:sldMk cId="3980967096" sldId="257"/>
            <ac:spMk id="24" creationId="{AB20E7A4-EC2C-47C8-BE55-65771E3F2EDA}"/>
          </ac:spMkLst>
        </pc:spChg>
        <pc:spChg chg="add">
          <ac:chgData name="Maxime van Straten" userId="f627cfe0-2952-43b1-afdb-4565d0183529" providerId="ADAL" clId="{5FF9E613-0E07-4FD9-941F-ED1CAAFA3DAD}" dt="2022-09-14T08:11:17.696" v="595" actId="26606"/>
          <ac:spMkLst>
            <pc:docMk/>
            <pc:sldMk cId="3980967096" sldId="257"/>
            <ac:spMk id="26" creationId="{1CF23DDA-0D09-4FE5-AE88-EBBE5E02467C}"/>
          </ac:spMkLst>
        </pc:spChg>
        <pc:graphicFrameChg chg="add">
          <ac:chgData name="Maxime van Straten" userId="f627cfe0-2952-43b1-afdb-4565d0183529" providerId="ADAL" clId="{5FF9E613-0E07-4FD9-941F-ED1CAAFA3DAD}" dt="2022-09-14T08:11:17.696" v="595" actId="26606"/>
          <ac:graphicFrameMkLst>
            <pc:docMk/>
            <pc:sldMk cId="3980967096" sldId="257"/>
            <ac:graphicFrameMk id="20" creationId="{B906D9A7-25B2-9F9E-0D00-DFC3356A868B}"/>
          </ac:graphicFrameMkLst>
        </pc:graphicFrameChg>
        <pc:picChg chg="del">
          <ac:chgData name="Maxime van Straten" userId="f627cfe0-2952-43b1-afdb-4565d0183529" providerId="ADAL" clId="{5FF9E613-0E07-4FD9-941F-ED1CAAFA3DAD}" dt="2022-09-14T08:11:08.556" v="594" actId="478"/>
          <ac:picMkLst>
            <pc:docMk/>
            <pc:sldMk cId="3980967096" sldId="257"/>
            <ac:picMk id="5" creationId="{7F0E0C1D-F97C-55F2-3B7E-E851BFB6EE79}"/>
          </ac:picMkLst>
        </pc:picChg>
        <pc:cxnChg chg="del">
          <ac:chgData name="Maxime van Straten" userId="f627cfe0-2952-43b1-afdb-4565d0183529" providerId="ADAL" clId="{5FF9E613-0E07-4FD9-941F-ED1CAAFA3DAD}" dt="2022-09-14T08:11:17.696" v="595" actId="26606"/>
          <ac:cxnSpMkLst>
            <pc:docMk/>
            <pc:sldMk cId="3980967096" sldId="257"/>
            <ac:cxnSpMk id="18" creationId="{2AD042BA-B482-486E-9E0C-75374069BBBD}"/>
          </ac:cxnSpMkLst>
        </pc:cxnChg>
        <pc:cxnChg chg="add">
          <ac:chgData name="Maxime van Straten" userId="f627cfe0-2952-43b1-afdb-4565d0183529" providerId="ADAL" clId="{5FF9E613-0E07-4FD9-941F-ED1CAAFA3DAD}" dt="2022-09-14T08:11:17.696" v="595" actId="26606"/>
          <ac:cxnSpMkLst>
            <pc:docMk/>
            <pc:sldMk cId="3980967096" sldId="257"/>
            <ac:cxnSpMk id="28" creationId="{1766FD2F-248A-4AA1-8078-E26D6E690BB9}"/>
          </ac:cxnSpMkLst>
        </pc:cxnChg>
      </pc:sldChg>
      <pc:sldChg chg="addSp modSp mod setBg">
        <pc:chgData name="Maxime van Straten" userId="f627cfe0-2952-43b1-afdb-4565d0183529" providerId="ADAL" clId="{5FF9E613-0E07-4FD9-941F-ED1CAAFA3DAD}" dt="2022-09-14T08:00:54.031" v="311" actId="20577"/>
        <pc:sldMkLst>
          <pc:docMk/>
          <pc:sldMk cId="429952152" sldId="258"/>
        </pc:sldMkLst>
        <pc:spChg chg="mod">
          <ac:chgData name="Maxime van Straten" userId="f627cfe0-2952-43b1-afdb-4565d0183529" providerId="ADAL" clId="{5FF9E613-0E07-4FD9-941F-ED1CAAFA3DAD}" dt="2022-09-14T08:00:44.293" v="310" actId="26606"/>
          <ac:spMkLst>
            <pc:docMk/>
            <pc:sldMk cId="429952152" sldId="258"/>
            <ac:spMk id="2" creationId="{75AA8968-02FA-131B-7C5E-5A160897067F}"/>
          </ac:spMkLst>
        </pc:spChg>
        <pc:spChg chg="mod">
          <ac:chgData name="Maxime van Straten" userId="f627cfe0-2952-43b1-afdb-4565d0183529" providerId="ADAL" clId="{5FF9E613-0E07-4FD9-941F-ED1CAAFA3DAD}" dt="2022-09-14T08:00:54.031" v="311" actId="20577"/>
          <ac:spMkLst>
            <pc:docMk/>
            <pc:sldMk cId="429952152" sldId="258"/>
            <ac:spMk id="3" creationId="{17151626-2F07-515C-B15B-5BE78349E08C}"/>
          </ac:spMkLst>
        </pc:spChg>
        <pc:spChg chg="add">
          <ac:chgData name="Maxime van Straten" userId="f627cfe0-2952-43b1-afdb-4565d0183529" providerId="ADAL" clId="{5FF9E613-0E07-4FD9-941F-ED1CAAFA3DAD}" dt="2022-09-14T08:00:44.293" v="310" actId="26606"/>
          <ac:spMkLst>
            <pc:docMk/>
            <pc:sldMk cId="429952152" sldId="258"/>
            <ac:spMk id="8" creationId="{3BEA1A24-9CA1-4513-A409-3AD90DB091F2}"/>
          </ac:spMkLst>
        </pc:spChg>
        <pc:spChg chg="add">
          <ac:chgData name="Maxime van Straten" userId="f627cfe0-2952-43b1-afdb-4565d0183529" providerId="ADAL" clId="{5FF9E613-0E07-4FD9-941F-ED1CAAFA3DAD}" dt="2022-09-14T08:00:44.293" v="310" actId="26606"/>
          <ac:spMkLst>
            <pc:docMk/>
            <pc:sldMk cId="429952152" sldId="258"/>
            <ac:spMk id="10" creationId="{D614C296-26CB-43B0-9404-D05FF687A65C}"/>
          </ac:spMkLst>
        </pc:spChg>
        <pc:spChg chg="add">
          <ac:chgData name="Maxime van Straten" userId="f627cfe0-2952-43b1-afdb-4565d0183529" providerId="ADAL" clId="{5FF9E613-0E07-4FD9-941F-ED1CAAFA3DAD}" dt="2022-09-14T08:00:44.293" v="310" actId="26606"/>
          <ac:spMkLst>
            <pc:docMk/>
            <pc:sldMk cId="429952152" sldId="258"/>
            <ac:spMk id="12" creationId="{76F4C24C-DC25-49C1-9509-3F5694D0DA61}"/>
          </ac:spMkLst>
        </pc:spChg>
        <pc:cxnChg chg="add">
          <ac:chgData name="Maxime van Straten" userId="f627cfe0-2952-43b1-afdb-4565d0183529" providerId="ADAL" clId="{5FF9E613-0E07-4FD9-941F-ED1CAAFA3DAD}" dt="2022-09-14T08:00:44.293" v="310" actId="26606"/>
          <ac:cxnSpMkLst>
            <pc:docMk/>
            <pc:sldMk cId="429952152" sldId="258"/>
            <ac:cxnSpMk id="14" creationId="{3C0930BD-361E-4C4D-8B08-ED210DFA2D0A}"/>
          </ac:cxnSpMkLst>
        </pc:cxnChg>
      </pc:sldChg>
      <pc:sldChg chg="modAnim">
        <pc:chgData name="Maxime van Straten" userId="f627cfe0-2952-43b1-afdb-4565d0183529" providerId="ADAL" clId="{5FF9E613-0E07-4FD9-941F-ED1CAAFA3DAD}" dt="2022-09-13T18:44:55.199" v="293"/>
        <pc:sldMkLst>
          <pc:docMk/>
          <pc:sldMk cId="3155949329" sldId="260"/>
        </pc:sldMkLst>
      </pc:sldChg>
      <pc:sldChg chg="addSp modSp mod setBg">
        <pc:chgData name="Maxime van Straten" userId="f627cfe0-2952-43b1-afdb-4565d0183529" providerId="ADAL" clId="{5FF9E613-0E07-4FD9-941F-ED1CAAFA3DAD}" dt="2022-09-13T18:46:47.540" v="304" actId="20577"/>
        <pc:sldMkLst>
          <pc:docMk/>
          <pc:sldMk cId="1455375618" sldId="263"/>
        </pc:sldMkLst>
        <pc:spChg chg="mod">
          <ac:chgData name="Maxime van Straten" userId="f627cfe0-2952-43b1-afdb-4565d0183529" providerId="ADAL" clId="{5FF9E613-0E07-4FD9-941F-ED1CAAFA3DAD}" dt="2022-09-13T18:46:25.312" v="295" actId="26606"/>
          <ac:spMkLst>
            <pc:docMk/>
            <pc:sldMk cId="1455375618" sldId="263"/>
            <ac:spMk id="2" creationId="{6D0A4B25-FD62-B36D-FABC-DD097698022D}"/>
          </ac:spMkLst>
        </pc:spChg>
        <pc:spChg chg="mod ord">
          <ac:chgData name="Maxime van Straten" userId="f627cfe0-2952-43b1-afdb-4565d0183529" providerId="ADAL" clId="{5FF9E613-0E07-4FD9-941F-ED1CAAFA3DAD}" dt="2022-09-13T18:46:47.540" v="304" actId="20577"/>
          <ac:spMkLst>
            <pc:docMk/>
            <pc:sldMk cId="1455375618" sldId="263"/>
            <ac:spMk id="3" creationId="{ED6F9954-67FC-0D27-97DE-4EE248CE4748}"/>
          </ac:spMkLst>
        </pc:spChg>
        <pc:spChg chg="add">
          <ac:chgData name="Maxime van Straten" userId="f627cfe0-2952-43b1-afdb-4565d0183529" providerId="ADAL" clId="{5FF9E613-0E07-4FD9-941F-ED1CAAFA3DAD}" dt="2022-09-13T18:46:25.312" v="295" actId="26606"/>
          <ac:spMkLst>
            <pc:docMk/>
            <pc:sldMk cId="1455375618" sldId="263"/>
            <ac:spMk id="9" creationId="{5D3B97D3-3894-4963-90C5-4EAA66131938}"/>
          </ac:spMkLst>
        </pc:spChg>
        <pc:picChg chg="add mod">
          <ac:chgData name="Maxime van Straten" userId="f627cfe0-2952-43b1-afdb-4565d0183529" providerId="ADAL" clId="{5FF9E613-0E07-4FD9-941F-ED1CAAFA3DAD}" dt="2022-09-13T18:46:38.742" v="297" actId="1076"/>
          <ac:picMkLst>
            <pc:docMk/>
            <pc:sldMk cId="1455375618" sldId="263"/>
            <ac:picMk id="4" creationId="{BEA4A3F7-BE09-3BC2-4CD0-371F6E193C05}"/>
          </ac:picMkLst>
        </pc:picChg>
      </pc:sldChg>
      <pc:sldChg chg="modSp mod">
        <pc:chgData name="Maxime van Straten" userId="f627cfe0-2952-43b1-afdb-4565d0183529" providerId="ADAL" clId="{5FF9E613-0E07-4FD9-941F-ED1CAAFA3DAD}" dt="2022-09-14T08:03:05.029" v="337" actId="20577"/>
        <pc:sldMkLst>
          <pc:docMk/>
          <pc:sldMk cId="1629887138" sldId="266"/>
        </pc:sldMkLst>
        <pc:spChg chg="mod">
          <ac:chgData name="Maxime van Straten" userId="f627cfe0-2952-43b1-afdb-4565d0183529" providerId="ADAL" clId="{5FF9E613-0E07-4FD9-941F-ED1CAAFA3DAD}" dt="2022-09-14T08:03:05.029" v="337" actId="20577"/>
          <ac:spMkLst>
            <pc:docMk/>
            <pc:sldMk cId="1629887138" sldId="266"/>
            <ac:spMk id="8" creationId="{25DE2D2C-E5BD-6C2A-1B2A-FE0138FEC719}"/>
          </ac:spMkLst>
        </pc:spChg>
      </pc:sldChg>
      <pc:sldChg chg="modSp del mod">
        <pc:chgData name="Maxime van Straten" userId="f627cfe0-2952-43b1-afdb-4565d0183529" providerId="ADAL" clId="{5FF9E613-0E07-4FD9-941F-ED1CAAFA3DAD}" dt="2022-09-14T08:12:21.546" v="602" actId="47"/>
        <pc:sldMkLst>
          <pc:docMk/>
          <pc:sldMk cId="4082762247" sldId="268"/>
        </pc:sldMkLst>
        <pc:picChg chg="mod">
          <ac:chgData name="Maxime van Straten" userId="f627cfe0-2952-43b1-afdb-4565d0183529" providerId="ADAL" clId="{5FF9E613-0E07-4FD9-941F-ED1CAAFA3DAD}" dt="2022-09-14T08:12:17.887" v="601" actId="1076"/>
          <ac:picMkLst>
            <pc:docMk/>
            <pc:sldMk cId="4082762247" sldId="268"/>
            <ac:picMk id="4" creationId="{245DAB3D-1A82-4987-8F70-31771873927D}"/>
          </ac:picMkLst>
        </pc:picChg>
      </pc:sldChg>
      <pc:sldChg chg="modSp mod">
        <pc:chgData name="Maxime van Straten" userId="f627cfe0-2952-43b1-afdb-4565d0183529" providerId="ADAL" clId="{5FF9E613-0E07-4FD9-941F-ED1CAAFA3DAD}" dt="2022-09-14T08:05:10.170" v="516" actId="20577"/>
        <pc:sldMkLst>
          <pc:docMk/>
          <pc:sldMk cId="780186259" sldId="269"/>
        </pc:sldMkLst>
        <pc:spChg chg="mod">
          <ac:chgData name="Maxime van Straten" userId="f627cfe0-2952-43b1-afdb-4565d0183529" providerId="ADAL" clId="{5FF9E613-0E07-4FD9-941F-ED1CAAFA3DAD}" dt="2022-09-14T08:05:10.170" v="516" actId="20577"/>
          <ac:spMkLst>
            <pc:docMk/>
            <pc:sldMk cId="780186259" sldId="269"/>
            <ac:spMk id="2" creationId="{AFEE6C4B-4036-FCE4-93B5-86473D3657DB}"/>
          </ac:spMkLst>
        </pc:spChg>
        <pc:spChg chg="mod">
          <ac:chgData name="Maxime van Straten" userId="f627cfe0-2952-43b1-afdb-4565d0183529" providerId="ADAL" clId="{5FF9E613-0E07-4FD9-941F-ED1CAAFA3DAD}" dt="2022-09-14T08:04:31.660" v="430" actId="27636"/>
          <ac:spMkLst>
            <pc:docMk/>
            <pc:sldMk cId="780186259" sldId="269"/>
            <ac:spMk id="3" creationId="{BEF42797-D098-6942-012C-20B40B0F4713}"/>
          </ac:spMkLst>
        </pc:spChg>
      </pc:sldChg>
      <pc:sldChg chg="addSp delSp modSp new mod modTransition setBg">
        <pc:chgData name="Maxime van Straten" userId="f627cfe0-2952-43b1-afdb-4565d0183529" providerId="ADAL" clId="{5FF9E613-0E07-4FD9-941F-ED1CAAFA3DAD}" dt="2022-09-14T08:13:40.562" v="611" actId="1076"/>
        <pc:sldMkLst>
          <pc:docMk/>
          <pc:sldMk cId="3548431373" sldId="270"/>
        </pc:sldMkLst>
        <pc:spChg chg="mod">
          <ac:chgData name="Maxime van Straten" userId="f627cfe0-2952-43b1-afdb-4565d0183529" providerId="ADAL" clId="{5FF9E613-0E07-4FD9-941F-ED1CAAFA3DAD}" dt="2022-09-14T08:13:40.562" v="611" actId="1076"/>
          <ac:spMkLst>
            <pc:docMk/>
            <pc:sldMk cId="3548431373" sldId="270"/>
            <ac:spMk id="2" creationId="{7117B724-3C7A-6D43-84A1-D8D6FC1A6C98}"/>
          </ac:spMkLst>
        </pc:spChg>
        <pc:spChg chg="del mod ord">
          <ac:chgData name="Maxime van Straten" userId="f627cfe0-2952-43b1-afdb-4565d0183529" providerId="ADAL" clId="{5FF9E613-0E07-4FD9-941F-ED1CAAFA3DAD}" dt="2022-09-14T08:13:35.894" v="610" actId="26606"/>
          <ac:spMkLst>
            <pc:docMk/>
            <pc:sldMk cId="3548431373" sldId="270"/>
            <ac:spMk id="3" creationId="{04F7B741-3D9F-37EB-3BCB-6C5D99ABBC82}"/>
          </ac:spMkLst>
        </pc:spChg>
        <pc:spChg chg="add del">
          <ac:chgData name="Maxime van Straten" userId="f627cfe0-2952-43b1-afdb-4565d0183529" providerId="ADAL" clId="{5FF9E613-0E07-4FD9-941F-ED1CAAFA3DAD}" dt="2022-09-14T08:13:35.894" v="610" actId="26606"/>
          <ac:spMkLst>
            <pc:docMk/>
            <pc:sldMk cId="3548431373" sldId="270"/>
            <ac:spMk id="1031" creationId="{5D3B97D3-3894-4963-90C5-4EAA66131938}"/>
          </ac:spMkLst>
        </pc:spChg>
        <pc:spChg chg="add del">
          <ac:chgData name="Maxime van Straten" userId="f627cfe0-2952-43b1-afdb-4565d0183529" providerId="ADAL" clId="{5FF9E613-0E07-4FD9-941F-ED1CAAFA3DAD}" dt="2022-09-14T08:13:27.976" v="605" actId="26606"/>
          <ac:spMkLst>
            <pc:docMk/>
            <pc:sldMk cId="3548431373" sldId="270"/>
            <ac:spMk id="1036" creationId="{AB20E7A4-EC2C-47C8-BE55-65771E3F2EDA}"/>
          </ac:spMkLst>
        </pc:spChg>
        <pc:spChg chg="add del">
          <ac:chgData name="Maxime van Straten" userId="f627cfe0-2952-43b1-afdb-4565d0183529" providerId="ADAL" clId="{5FF9E613-0E07-4FD9-941F-ED1CAAFA3DAD}" dt="2022-09-14T08:13:27.976" v="605" actId="26606"/>
          <ac:spMkLst>
            <pc:docMk/>
            <pc:sldMk cId="3548431373" sldId="270"/>
            <ac:spMk id="1038" creationId="{1CF23DDA-0D09-4FE5-AE88-EBBE5E02467C}"/>
          </ac:spMkLst>
        </pc:spChg>
        <pc:spChg chg="add del">
          <ac:chgData name="Maxime van Straten" userId="f627cfe0-2952-43b1-afdb-4565d0183529" providerId="ADAL" clId="{5FF9E613-0E07-4FD9-941F-ED1CAAFA3DAD}" dt="2022-09-14T08:13:28.701" v="607" actId="26606"/>
          <ac:spMkLst>
            <pc:docMk/>
            <pc:sldMk cId="3548431373" sldId="270"/>
            <ac:spMk id="1042" creationId="{327AB4C5-0719-4E35-87CD-199EB59E3EE5}"/>
          </ac:spMkLst>
        </pc:spChg>
        <pc:spChg chg="add del">
          <ac:chgData name="Maxime van Straten" userId="f627cfe0-2952-43b1-afdb-4565d0183529" providerId="ADAL" clId="{5FF9E613-0E07-4FD9-941F-ED1CAAFA3DAD}" dt="2022-09-14T08:13:28.701" v="607" actId="26606"/>
          <ac:spMkLst>
            <pc:docMk/>
            <pc:sldMk cId="3548431373" sldId="270"/>
            <ac:spMk id="1043" creationId="{A556136B-F847-4828-9D7C-3A2F2118B654}"/>
          </ac:spMkLst>
        </pc:spChg>
        <pc:spChg chg="add del">
          <ac:chgData name="Maxime van Straten" userId="f627cfe0-2952-43b1-afdb-4565d0183529" providerId="ADAL" clId="{5FF9E613-0E07-4FD9-941F-ED1CAAFA3DAD}" dt="2022-09-14T08:13:35.850" v="609" actId="26606"/>
          <ac:spMkLst>
            <pc:docMk/>
            <pc:sldMk cId="3548431373" sldId="270"/>
            <ac:spMk id="1046" creationId="{AB20E7A4-EC2C-47C8-BE55-65771E3F2EDA}"/>
          </ac:spMkLst>
        </pc:spChg>
        <pc:spChg chg="add del">
          <ac:chgData name="Maxime van Straten" userId="f627cfe0-2952-43b1-afdb-4565d0183529" providerId="ADAL" clId="{5FF9E613-0E07-4FD9-941F-ED1CAAFA3DAD}" dt="2022-09-14T08:13:35.850" v="609" actId="26606"/>
          <ac:spMkLst>
            <pc:docMk/>
            <pc:sldMk cId="3548431373" sldId="270"/>
            <ac:spMk id="1047" creationId="{1CF23DDA-0D09-4FE5-AE88-EBBE5E02467C}"/>
          </ac:spMkLst>
        </pc:spChg>
        <pc:spChg chg="add">
          <ac:chgData name="Maxime van Straten" userId="f627cfe0-2952-43b1-afdb-4565d0183529" providerId="ADAL" clId="{5FF9E613-0E07-4FD9-941F-ED1CAAFA3DAD}" dt="2022-09-14T08:13:35.894" v="610" actId="26606"/>
          <ac:spMkLst>
            <pc:docMk/>
            <pc:sldMk cId="3548431373" sldId="270"/>
            <ac:spMk id="1050" creationId="{5D3B97D3-3894-4963-90C5-4EAA66131938}"/>
          </ac:spMkLst>
        </pc:spChg>
        <pc:grpChg chg="add del mod">
          <ac:chgData name="Maxime van Straten" userId="f627cfe0-2952-43b1-afdb-4565d0183529" providerId="ADAL" clId="{5FF9E613-0E07-4FD9-941F-ED1CAAFA3DAD}" dt="2022-09-13T18:42:03.088" v="277"/>
          <ac:grpSpMkLst>
            <pc:docMk/>
            <pc:sldMk cId="3548431373" sldId="270"/>
            <ac:grpSpMk id="6" creationId="{B2704A69-1EBB-4DAF-E3B5-E1CD3107AED3}"/>
          </ac:grpSpMkLst>
        </pc:grpChg>
        <pc:grpChg chg="mod">
          <ac:chgData name="Maxime van Straten" userId="f627cfe0-2952-43b1-afdb-4565d0183529" providerId="ADAL" clId="{5FF9E613-0E07-4FD9-941F-ED1CAAFA3DAD}" dt="2022-09-13T18:42:02.652" v="275"/>
          <ac:grpSpMkLst>
            <pc:docMk/>
            <pc:sldMk cId="3548431373" sldId="270"/>
            <ac:grpSpMk id="8" creationId="{1F8CC752-6A95-A1E1-C897-766DAAED6A2B}"/>
          </ac:grpSpMkLst>
        </pc:grpChg>
        <pc:graphicFrameChg chg="add">
          <ac:chgData name="Maxime van Straten" userId="f627cfe0-2952-43b1-afdb-4565d0183529" providerId="ADAL" clId="{5FF9E613-0E07-4FD9-941F-ED1CAAFA3DAD}" dt="2022-09-14T08:13:35.894" v="610" actId="26606"/>
          <ac:graphicFrameMkLst>
            <pc:docMk/>
            <pc:sldMk cId="3548431373" sldId="270"/>
            <ac:graphicFrameMk id="1033" creationId="{7932459A-41ED-5E33-6D5A-06304FFB14D0}"/>
          </ac:graphicFrameMkLst>
        </pc:graphicFrameChg>
        <pc:picChg chg="add del mod">
          <ac:chgData name="Maxime van Straten" userId="f627cfe0-2952-43b1-afdb-4565d0183529" providerId="ADAL" clId="{5FF9E613-0E07-4FD9-941F-ED1CAAFA3DAD}" dt="2022-09-13T18:42:56.080" v="281" actId="478"/>
          <ac:picMkLst>
            <pc:docMk/>
            <pc:sldMk cId="3548431373" sldId="270"/>
            <ac:picMk id="10" creationId="{68D7A522-F0DA-BAEF-4115-878F9F24FFAB}"/>
          </ac:picMkLst>
        </pc:picChg>
        <pc:picChg chg="add del mod">
          <ac:chgData name="Maxime van Straten" userId="f627cfe0-2952-43b1-afdb-4565d0183529" providerId="ADAL" clId="{5FF9E613-0E07-4FD9-941F-ED1CAAFA3DAD}" dt="2022-09-13T18:42:56.080" v="281" actId="478"/>
          <ac:picMkLst>
            <pc:docMk/>
            <pc:sldMk cId="3548431373" sldId="270"/>
            <ac:picMk id="12" creationId="{712BD213-4A00-DA55-AE56-429C90DDFE42}"/>
          </ac:picMkLst>
        </pc:picChg>
        <pc:picChg chg="add del mod">
          <ac:chgData name="Maxime van Straten" userId="f627cfe0-2952-43b1-afdb-4565d0183529" providerId="ADAL" clId="{5FF9E613-0E07-4FD9-941F-ED1CAAFA3DAD}" dt="2022-09-13T18:42:56.080" v="281" actId="478"/>
          <ac:picMkLst>
            <pc:docMk/>
            <pc:sldMk cId="3548431373" sldId="270"/>
            <ac:picMk id="14" creationId="{7E7C2587-35CB-3A7E-B32C-CAA46C8A895E}"/>
          </ac:picMkLst>
        </pc:picChg>
        <pc:picChg chg="add mod ord">
          <ac:chgData name="Maxime van Straten" userId="f627cfe0-2952-43b1-afdb-4565d0183529" providerId="ADAL" clId="{5FF9E613-0E07-4FD9-941F-ED1CAAFA3DAD}" dt="2022-09-14T08:13:35.850" v="609" actId="26606"/>
          <ac:picMkLst>
            <pc:docMk/>
            <pc:sldMk cId="3548431373" sldId="270"/>
            <ac:picMk id="16" creationId="{106CA170-CFBA-01AD-ADF3-4757947C40BD}"/>
          </ac:picMkLst>
        </pc:picChg>
        <pc:picChg chg="add mod ord">
          <ac:chgData name="Maxime van Straten" userId="f627cfe0-2952-43b1-afdb-4565d0183529" providerId="ADAL" clId="{5FF9E613-0E07-4FD9-941F-ED1CAAFA3DAD}" dt="2022-09-14T08:13:35.850" v="609" actId="26606"/>
          <ac:picMkLst>
            <pc:docMk/>
            <pc:sldMk cId="3548431373" sldId="270"/>
            <ac:picMk id="18" creationId="{A711FD6C-84D9-7D5A-2C05-6B2AC4672351}"/>
          </ac:picMkLst>
        </pc:picChg>
        <pc:picChg chg="add mod">
          <ac:chgData name="Maxime van Straten" userId="f627cfe0-2952-43b1-afdb-4565d0183529" providerId="ADAL" clId="{5FF9E613-0E07-4FD9-941F-ED1CAAFA3DAD}" dt="2022-09-14T08:13:35.850" v="609" actId="26606"/>
          <ac:picMkLst>
            <pc:docMk/>
            <pc:sldMk cId="3548431373" sldId="270"/>
            <ac:picMk id="20" creationId="{F7E45A38-AE13-9A62-A1AC-6B08ACB33D2E}"/>
          </ac:picMkLst>
        </pc:picChg>
        <pc:picChg chg="add del mod">
          <ac:chgData name="Maxime van Straten" userId="f627cfe0-2952-43b1-afdb-4565d0183529" providerId="ADAL" clId="{5FF9E613-0E07-4FD9-941F-ED1CAAFA3DAD}" dt="2022-09-14T08:13:16.268" v="603" actId="478"/>
          <ac:picMkLst>
            <pc:docMk/>
            <pc:sldMk cId="3548431373" sldId="270"/>
            <ac:picMk id="1026" creationId="{E0205B8C-F0C1-535C-78FC-3CA7CC0A861B}"/>
          </ac:picMkLst>
        </pc:picChg>
        <pc:inkChg chg="add del mod">
          <ac:chgData name="Maxime van Straten" userId="f627cfe0-2952-43b1-afdb-4565d0183529" providerId="ADAL" clId="{5FF9E613-0E07-4FD9-941F-ED1CAAFA3DAD}" dt="2022-09-13T18:42:03.652" v="278" actId="9405"/>
          <ac:inkMkLst>
            <pc:docMk/>
            <pc:sldMk cId="3548431373" sldId="270"/>
            <ac:inkMk id="4" creationId="{7CFF3978-C897-B82E-B9D4-329EB2379F82}"/>
          </ac:inkMkLst>
        </pc:inkChg>
        <pc:inkChg chg="add del mod">
          <ac:chgData name="Maxime van Straten" userId="f627cfe0-2952-43b1-afdb-4565d0183529" providerId="ADAL" clId="{5FF9E613-0E07-4FD9-941F-ED1CAAFA3DAD}" dt="2022-09-13T18:42:03.088" v="277"/>
          <ac:inkMkLst>
            <pc:docMk/>
            <pc:sldMk cId="3548431373" sldId="270"/>
            <ac:inkMk id="5" creationId="{0C6CC965-2552-007C-D0D1-1D51E885D553}"/>
          </ac:inkMkLst>
        </pc:inkChg>
        <pc:inkChg chg="add del mod">
          <ac:chgData name="Maxime van Straten" userId="f627cfe0-2952-43b1-afdb-4565d0183529" providerId="ADAL" clId="{5FF9E613-0E07-4FD9-941F-ED1CAAFA3DAD}" dt="2022-09-13T18:42:02.652" v="275"/>
          <ac:inkMkLst>
            <pc:docMk/>
            <pc:sldMk cId="3548431373" sldId="270"/>
            <ac:inkMk id="7" creationId="{D67FDAAB-02EF-D75E-FD78-DBDA3FC37F25}"/>
          </ac:inkMkLst>
        </pc:inkChg>
        <pc:cxnChg chg="add del">
          <ac:chgData name="Maxime van Straten" userId="f627cfe0-2952-43b1-afdb-4565d0183529" providerId="ADAL" clId="{5FF9E613-0E07-4FD9-941F-ED1CAAFA3DAD}" dt="2022-09-14T08:13:27.976" v="605" actId="26606"/>
          <ac:cxnSpMkLst>
            <pc:docMk/>
            <pc:sldMk cId="3548431373" sldId="270"/>
            <ac:cxnSpMk id="1040" creationId="{1766FD2F-248A-4AA1-8078-E26D6E690BB9}"/>
          </ac:cxnSpMkLst>
        </pc:cxnChg>
        <pc:cxnChg chg="add del">
          <ac:chgData name="Maxime van Straten" userId="f627cfe0-2952-43b1-afdb-4565d0183529" providerId="ADAL" clId="{5FF9E613-0E07-4FD9-941F-ED1CAAFA3DAD}" dt="2022-09-14T08:13:28.701" v="607" actId="26606"/>
          <ac:cxnSpMkLst>
            <pc:docMk/>
            <pc:sldMk cId="3548431373" sldId="270"/>
            <ac:cxnSpMk id="1044" creationId="{8D997AC9-EE0E-4715-BB2E-3B72C08A9D29}"/>
          </ac:cxnSpMkLst>
        </pc:cxnChg>
        <pc:cxnChg chg="add del">
          <ac:chgData name="Maxime van Straten" userId="f627cfe0-2952-43b1-afdb-4565d0183529" providerId="ADAL" clId="{5FF9E613-0E07-4FD9-941F-ED1CAAFA3DAD}" dt="2022-09-14T08:13:35.850" v="609" actId="26606"/>
          <ac:cxnSpMkLst>
            <pc:docMk/>
            <pc:sldMk cId="3548431373" sldId="270"/>
            <ac:cxnSpMk id="1048" creationId="{1766FD2F-248A-4AA1-8078-E26D6E690BB9}"/>
          </ac:cxnSpMkLst>
        </pc:cxnChg>
      </pc:sldChg>
      <pc:sldChg chg="addSp delSp modSp new mod modTransition setBg addAnim">
        <pc:chgData name="Maxime van Straten" userId="f627cfe0-2952-43b1-afdb-4565d0183529" providerId="ADAL" clId="{5FF9E613-0E07-4FD9-941F-ED1CAAFA3DAD}" dt="2022-09-14T08:07:40.503" v="593"/>
        <pc:sldMkLst>
          <pc:docMk/>
          <pc:sldMk cId="4040924310" sldId="271"/>
        </pc:sldMkLst>
        <pc:spChg chg="mod">
          <ac:chgData name="Maxime van Straten" userId="f627cfe0-2952-43b1-afdb-4565d0183529" providerId="ADAL" clId="{5FF9E613-0E07-4FD9-941F-ED1CAAFA3DAD}" dt="2022-09-14T08:05:33.351" v="552" actId="26606"/>
          <ac:spMkLst>
            <pc:docMk/>
            <pc:sldMk cId="4040924310" sldId="271"/>
            <ac:spMk id="2" creationId="{BFAE252C-A9BA-46EA-D052-4C7B0E9343C3}"/>
          </ac:spMkLst>
        </pc:spChg>
        <pc:spChg chg="mod">
          <ac:chgData name="Maxime van Straten" userId="f627cfe0-2952-43b1-afdb-4565d0183529" providerId="ADAL" clId="{5FF9E613-0E07-4FD9-941F-ED1CAAFA3DAD}" dt="2022-09-14T08:07:31.484" v="590" actId="26606"/>
          <ac:spMkLst>
            <pc:docMk/>
            <pc:sldMk cId="4040924310" sldId="271"/>
            <ac:spMk id="3" creationId="{103EFB1B-B81B-470F-E03B-BE69C1A30336}"/>
          </ac:spMkLst>
        </pc:spChg>
        <pc:spChg chg="add del">
          <ac:chgData name="Maxime van Straten" userId="f627cfe0-2952-43b1-afdb-4565d0183529" providerId="ADAL" clId="{5FF9E613-0E07-4FD9-941F-ED1CAAFA3DAD}" dt="2022-09-14T08:07:31.484" v="590" actId="26606"/>
          <ac:spMkLst>
            <pc:docMk/>
            <pc:sldMk cId="4040924310" sldId="271"/>
            <ac:spMk id="8" creationId="{5CD60141-EEBD-4EC1-8E34-0344C16A18A2}"/>
          </ac:spMkLst>
        </pc:spChg>
        <pc:spChg chg="add del">
          <ac:chgData name="Maxime van Straten" userId="f627cfe0-2952-43b1-afdb-4565d0183529" providerId="ADAL" clId="{5FF9E613-0E07-4FD9-941F-ED1CAAFA3DAD}" dt="2022-09-14T08:07:31.484" v="590" actId="26606"/>
          <ac:spMkLst>
            <pc:docMk/>
            <pc:sldMk cId="4040924310" sldId="271"/>
            <ac:spMk id="12" creationId="{4E5B79A0-69AD-4CBD-897F-32C7A2BA2FBB}"/>
          </ac:spMkLst>
        </pc:spChg>
        <pc:spChg chg="add del">
          <ac:chgData name="Maxime van Straten" userId="f627cfe0-2952-43b1-afdb-4565d0183529" providerId="ADAL" clId="{5FF9E613-0E07-4FD9-941F-ED1CAAFA3DAD}" dt="2022-09-14T08:07:31.484" v="590" actId="26606"/>
          <ac:spMkLst>
            <pc:docMk/>
            <pc:sldMk cId="4040924310" sldId="271"/>
            <ac:spMk id="14" creationId="{74270B3E-3C96-4381-9F21-EC83F1E1A0FD}"/>
          </ac:spMkLst>
        </pc:spChg>
        <pc:spChg chg="add del">
          <ac:chgData name="Maxime van Straten" userId="f627cfe0-2952-43b1-afdb-4565d0183529" providerId="ADAL" clId="{5FF9E613-0E07-4FD9-941F-ED1CAAFA3DAD}" dt="2022-09-14T08:07:31.484" v="590" actId="26606"/>
          <ac:spMkLst>
            <pc:docMk/>
            <pc:sldMk cId="4040924310" sldId="271"/>
            <ac:spMk id="18" creationId="{7C2F33EB-E7CB-4EE9-BBBF-D632F5C00EAE}"/>
          </ac:spMkLst>
        </pc:spChg>
        <pc:spChg chg="add">
          <ac:chgData name="Maxime van Straten" userId="f627cfe0-2952-43b1-afdb-4565d0183529" providerId="ADAL" clId="{5FF9E613-0E07-4FD9-941F-ED1CAAFA3DAD}" dt="2022-09-14T08:07:31.484" v="590" actId="26606"/>
          <ac:spMkLst>
            <pc:docMk/>
            <pc:sldMk cId="4040924310" sldId="271"/>
            <ac:spMk id="23" creationId="{5CD60141-EEBD-4EC1-8E34-0344C16A18A2}"/>
          </ac:spMkLst>
        </pc:spChg>
        <pc:spChg chg="add">
          <ac:chgData name="Maxime van Straten" userId="f627cfe0-2952-43b1-afdb-4565d0183529" providerId="ADAL" clId="{5FF9E613-0E07-4FD9-941F-ED1CAAFA3DAD}" dt="2022-09-14T08:07:31.484" v="590" actId="26606"/>
          <ac:spMkLst>
            <pc:docMk/>
            <pc:sldMk cId="4040924310" sldId="271"/>
            <ac:spMk id="27" creationId="{4E5B79A0-69AD-4CBD-897F-32C7A2BA2FBB}"/>
          </ac:spMkLst>
        </pc:spChg>
        <pc:spChg chg="add">
          <ac:chgData name="Maxime van Straten" userId="f627cfe0-2952-43b1-afdb-4565d0183529" providerId="ADAL" clId="{5FF9E613-0E07-4FD9-941F-ED1CAAFA3DAD}" dt="2022-09-14T08:07:31.484" v="590" actId="26606"/>
          <ac:spMkLst>
            <pc:docMk/>
            <pc:sldMk cId="4040924310" sldId="271"/>
            <ac:spMk id="29" creationId="{74270B3E-3C96-4381-9F21-EC83F1E1A0FD}"/>
          </ac:spMkLst>
        </pc:spChg>
        <pc:spChg chg="add">
          <ac:chgData name="Maxime van Straten" userId="f627cfe0-2952-43b1-afdb-4565d0183529" providerId="ADAL" clId="{5FF9E613-0E07-4FD9-941F-ED1CAAFA3DAD}" dt="2022-09-14T08:07:31.484" v="590" actId="26606"/>
          <ac:spMkLst>
            <pc:docMk/>
            <pc:sldMk cId="4040924310" sldId="271"/>
            <ac:spMk id="33" creationId="{7C2F33EB-E7CB-4EE9-BBBF-D632F5C00EAE}"/>
          </ac:spMkLst>
        </pc:spChg>
        <pc:cxnChg chg="add del">
          <ac:chgData name="Maxime van Straten" userId="f627cfe0-2952-43b1-afdb-4565d0183529" providerId="ADAL" clId="{5FF9E613-0E07-4FD9-941F-ED1CAAFA3DAD}" dt="2022-09-14T08:07:31.484" v="590" actId="26606"/>
          <ac:cxnSpMkLst>
            <pc:docMk/>
            <pc:sldMk cId="4040924310" sldId="271"/>
            <ac:cxnSpMk id="10" creationId="{4C75A547-BCD1-42BE-966E-53CA0AB93165}"/>
          </ac:cxnSpMkLst>
        </pc:cxnChg>
        <pc:cxnChg chg="add del">
          <ac:chgData name="Maxime van Straten" userId="f627cfe0-2952-43b1-afdb-4565d0183529" providerId="ADAL" clId="{5FF9E613-0E07-4FD9-941F-ED1CAAFA3DAD}" dt="2022-09-14T08:07:31.484" v="590" actId="26606"/>
          <ac:cxnSpMkLst>
            <pc:docMk/>
            <pc:sldMk cId="4040924310" sldId="271"/>
            <ac:cxnSpMk id="16" creationId="{071DF4C0-7A22-4E59-9E9C-BD2E245364DD}"/>
          </ac:cxnSpMkLst>
        </pc:cxnChg>
        <pc:cxnChg chg="add">
          <ac:chgData name="Maxime van Straten" userId="f627cfe0-2952-43b1-afdb-4565d0183529" providerId="ADAL" clId="{5FF9E613-0E07-4FD9-941F-ED1CAAFA3DAD}" dt="2022-09-14T08:07:31.484" v="590" actId="26606"/>
          <ac:cxnSpMkLst>
            <pc:docMk/>
            <pc:sldMk cId="4040924310" sldId="271"/>
            <ac:cxnSpMk id="25" creationId="{4C75A547-BCD1-42BE-966E-53CA0AB93165}"/>
          </ac:cxnSpMkLst>
        </pc:cxnChg>
        <pc:cxnChg chg="add">
          <ac:chgData name="Maxime van Straten" userId="f627cfe0-2952-43b1-afdb-4565d0183529" providerId="ADAL" clId="{5FF9E613-0E07-4FD9-941F-ED1CAAFA3DAD}" dt="2022-09-14T08:07:31.484" v="590" actId="26606"/>
          <ac:cxnSpMkLst>
            <pc:docMk/>
            <pc:sldMk cId="4040924310" sldId="271"/>
            <ac:cxnSpMk id="31" creationId="{071DF4C0-7A22-4E59-9E9C-BD2E245364DD}"/>
          </ac:cxnSpMkLst>
        </pc:cxnChg>
      </pc:sldChg>
      <pc:sldChg chg="addSp delSp modSp new mod modTransition setBg addAnim">
        <pc:chgData name="Maxime van Straten" userId="f627cfe0-2952-43b1-afdb-4565d0183529" providerId="ADAL" clId="{5FF9E613-0E07-4FD9-941F-ED1CAAFA3DAD}" dt="2022-09-14T08:11:43.121" v="600" actId="403"/>
        <pc:sldMkLst>
          <pc:docMk/>
          <pc:sldMk cId="4103574985" sldId="272"/>
        </pc:sldMkLst>
        <pc:spChg chg="mod">
          <ac:chgData name="Maxime van Straten" userId="f627cfe0-2952-43b1-afdb-4565d0183529" providerId="ADAL" clId="{5FF9E613-0E07-4FD9-941F-ED1CAAFA3DAD}" dt="2022-09-14T08:11:38.708" v="597" actId="26606"/>
          <ac:spMkLst>
            <pc:docMk/>
            <pc:sldMk cId="4103574985" sldId="272"/>
            <ac:spMk id="2" creationId="{BD445ED4-7A25-A3A8-93D3-956B5CFCFB17}"/>
          </ac:spMkLst>
        </pc:spChg>
        <pc:spChg chg="mod">
          <ac:chgData name="Maxime van Straten" userId="f627cfe0-2952-43b1-afdb-4565d0183529" providerId="ADAL" clId="{5FF9E613-0E07-4FD9-941F-ED1CAAFA3DAD}" dt="2022-09-14T08:11:43.121" v="600" actId="403"/>
          <ac:spMkLst>
            <pc:docMk/>
            <pc:sldMk cId="4103574985" sldId="272"/>
            <ac:spMk id="3" creationId="{1A2C6E7E-4CEE-1863-7F57-2F7E42B01BA6}"/>
          </ac:spMkLst>
        </pc:spChg>
        <pc:spChg chg="add del">
          <ac:chgData name="Maxime van Straten" userId="f627cfe0-2952-43b1-afdb-4565d0183529" providerId="ADAL" clId="{5FF9E613-0E07-4FD9-941F-ED1CAAFA3DAD}" dt="2022-09-14T08:11:38.708" v="597" actId="26606"/>
          <ac:spMkLst>
            <pc:docMk/>
            <pc:sldMk cId="4103574985" sldId="272"/>
            <ac:spMk id="9" creationId="{5CD60141-EEBD-4EC1-8E34-0344C16A18A2}"/>
          </ac:spMkLst>
        </pc:spChg>
        <pc:spChg chg="add del">
          <ac:chgData name="Maxime van Straten" userId="f627cfe0-2952-43b1-afdb-4565d0183529" providerId="ADAL" clId="{5FF9E613-0E07-4FD9-941F-ED1CAAFA3DAD}" dt="2022-09-14T08:11:38.708" v="597" actId="26606"/>
          <ac:spMkLst>
            <pc:docMk/>
            <pc:sldMk cId="4103574985" sldId="272"/>
            <ac:spMk id="13" creationId="{4E5B79A0-69AD-4CBD-897F-32C7A2BA2FBB}"/>
          </ac:spMkLst>
        </pc:spChg>
        <pc:spChg chg="add del">
          <ac:chgData name="Maxime van Straten" userId="f627cfe0-2952-43b1-afdb-4565d0183529" providerId="ADAL" clId="{5FF9E613-0E07-4FD9-941F-ED1CAAFA3DAD}" dt="2022-09-14T08:11:38.708" v="597" actId="26606"/>
          <ac:spMkLst>
            <pc:docMk/>
            <pc:sldMk cId="4103574985" sldId="272"/>
            <ac:spMk id="15" creationId="{7C2F33EB-E7CB-4EE9-BBBF-D632F5C00EAE}"/>
          </ac:spMkLst>
        </pc:spChg>
        <pc:spChg chg="add del">
          <ac:chgData name="Maxime van Straten" userId="f627cfe0-2952-43b1-afdb-4565d0183529" providerId="ADAL" clId="{5FF9E613-0E07-4FD9-941F-ED1CAAFA3DAD}" dt="2022-09-14T08:11:38.708" v="597" actId="26606"/>
          <ac:spMkLst>
            <pc:docMk/>
            <pc:sldMk cId="4103574985" sldId="272"/>
            <ac:spMk id="17" creationId="{D5D12016-6EE5-4F4A-BC99-A56493E60F06}"/>
          </ac:spMkLst>
        </pc:spChg>
        <pc:spChg chg="add del">
          <ac:chgData name="Maxime van Straten" userId="f627cfe0-2952-43b1-afdb-4565d0183529" providerId="ADAL" clId="{5FF9E613-0E07-4FD9-941F-ED1CAAFA3DAD}" dt="2022-09-14T08:11:38.708" v="597" actId="26606"/>
          <ac:spMkLst>
            <pc:docMk/>
            <pc:sldMk cId="4103574985" sldId="272"/>
            <ac:spMk id="19" creationId="{74270B3E-3C96-4381-9F21-EC83F1E1A0FD}"/>
          </ac:spMkLst>
        </pc:spChg>
        <pc:spChg chg="add">
          <ac:chgData name="Maxime van Straten" userId="f627cfe0-2952-43b1-afdb-4565d0183529" providerId="ADAL" clId="{5FF9E613-0E07-4FD9-941F-ED1CAAFA3DAD}" dt="2022-09-14T08:11:38.708" v="597" actId="26606"/>
          <ac:spMkLst>
            <pc:docMk/>
            <pc:sldMk cId="4103574985" sldId="272"/>
            <ac:spMk id="26" creationId="{AB20E7A4-EC2C-47C8-BE55-65771E3F2EDA}"/>
          </ac:spMkLst>
        </pc:spChg>
        <pc:spChg chg="add">
          <ac:chgData name="Maxime van Straten" userId="f627cfe0-2952-43b1-afdb-4565d0183529" providerId="ADAL" clId="{5FF9E613-0E07-4FD9-941F-ED1CAAFA3DAD}" dt="2022-09-14T08:11:38.708" v="597" actId="26606"/>
          <ac:spMkLst>
            <pc:docMk/>
            <pc:sldMk cId="4103574985" sldId="272"/>
            <ac:spMk id="28" creationId="{1CF23DDA-0D09-4FE5-AE88-EBBE5E02467C}"/>
          </ac:spMkLst>
        </pc:spChg>
        <pc:picChg chg="add del mod ord">
          <ac:chgData name="Maxime van Straten" userId="f627cfe0-2952-43b1-afdb-4565d0183529" providerId="ADAL" clId="{5FF9E613-0E07-4FD9-941F-ED1CAAFA3DAD}" dt="2022-09-14T08:11:29.795" v="596" actId="478"/>
          <ac:picMkLst>
            <pc:docMk/>
            <pc:sldMk cId="4103574985" sldId="272"/>
            <ac:picMk id="4" creationId="{AF020704-D875-5918-A390-FF2BA808C9D5}"/>
          </ac:picMkLst>
        </pc:picChg>
        <pc:cxnChg chg="add del">
          <ac:chgData name="Maxime van Straten" userId="f627cfe0-2952-43b1-afdb-4565d0183529" providerId="ADAL" clId="{5FF9E613-0E07-4FD9-941F-ED1CAAFA3DAD}" dt="2022-09-14T08:11:38.708" v="597" actId="26606"/>
          <ac:cxnSpMkLst>
            <pc:docMk/>
            <pc:sldMk cId="4103574985" sldId="272"/>
            <ac:cxnSpMk id="11" creationId="{4C75A547-BCD1-42BE-966E-53CA0AB93165}"/>
          </ac:cxnSpMkLst>
        </pc:cxnChg>
        <pc:cxnChg chg="add del">
          <ac:chgData name="Maxime van Straten" userId="f627cfe0-2952-43b1-afdb-4565d0183529" providerId="ADAL" clId="{5FF9E613-0E07-4FD9-941F-ED1CAAFA3DAD}" dt="2022-09-14T08:11:38.708" v="597" actId="26606"/>
          <ac:cxnSpMkLst>
            <pc:docMk/>
            <pc:sldMk cId="4103574985" sldId="272"/>
            <ac:cxnSpMk id="21" creationId="{071DF4C0-7A22-4E59-9E9C-BD2E245364DD}"/>
          </ac:cxnSpMkLst>
        </pc:cxnChg>
        <pc:cxnChg chg="add">
          <ac:chgData name="Maxime van Straten" userId="f627cfe0-2952-43b1-afdb-4565d0183529" providerId="ADAL" clId="{5FF9E613-0E07-4FD9-941F-ED1CAAFA3DAD}" dt="2022-09-14T08:11:38.708" v="597" actId="26606"/>
          <ac:cxnSpMkLst>
            <pc:docMk/>
            <pc:sldMk cId="4103574985" sldId="272"/>
            <ac:cxnSpMk id="30" creationId="{1766FD2F-248A-4AA1-8078-E26D6E690BB9}"/>
          </ac:cxnSpMkLst>
        </pc:cxnChg>
      </pc:sldChg>
    </pc:docChg>
  </pc:docChgLst>
</pc:chgInfo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svg"/><Relationship Id="rId1" Type="http://schemas.openxmlformats.org/officeDocument/2006/relationships/image" Target="../media/image2.png"/><Relationship Id="rId4" Type="http://schemas.openxmlformats.org/officeDocument/2006/relationships/image" Target="../media/image5.sv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svg"/><Relationship Id="rId1" Type="http://schemas.openxmlformats.org/officeDocument/2006/relationships/image" Target="../media/image2.png"/><Relationship Id="rId4" Type="http://schemas.openxmlformats.org/officeDocument/2006/relationships/image" Target="../media/image5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19DD6EA-F1D6-418B-A6BF-3ACA4293DEDF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7CBCD6BD-34AD-4D1F-BCC2-786F2943567C}">
      <dgm:prSet/>
      <dgm:spPr/>
      <dgm:t>
        <a:bodyPr/>
        <a:lstStyle/>
        <a:p>
          <a:r>
            <a:rPr lang="nl-NL"/>
            <a:t>Methoden om dieren te monitoren</a:t>
          </a:r>
          <a:endParaRPr lang="en-US"/>
        </a:p>
      </dgm:t>
    </dgm:pt>
    <dgm:pt modelId="{8C42DFA2-A4A8-4506-91AE-4F074A0151A3}" type="parTrans" cxnId="{9105F13E-7A6F-4A9E-926D-CED0D5649EBB}">
      <dgm:prSet/>
      <dgm:spPr/>
      <dgm:t>
        <a:bodyPr/>
        <a:lstStyle/>
        <a:p>
          <a:endParaRPr lang="en-US"/>
        </a:p>
      </dgm:t>
    </dgm:pt>
    <dgm:pt modelId="{9168A329-50F7-4CF8-9860-1995CD762C08}" type="sibTrans" cxnId="{9105F13E-7A6F-4A9E-926D-CED0D5649EBB}">
      <dgm:prSet/>
      <dgm:spPr/>
      <dgm:t>
        <a:bodyPr/>
        <a:lstStyle/>
        <a:p>
          <a:endParaRPr lang="en-US"/>
        </a:p>
      </dgm:t>
    </dgm:pt>
    <dgm:pt modelId="{318256D3-BF1A-42AF-B6BF-3E70208CBAFA}">
      <dgm:prSet/>
      <dgm:spPr/>
      <dgm:t>
        <a:bodyPr/>
        <a:lstStyle/>
        <a:p>
          <a:r>
            <a:rPr lang="nl-NL"/>
            <a:t>Anatomische, fysiologische en erfelijke afwijkingen aan het dier</a:t>
          </a:r>
          <a:endParaRPr lang="en-US"/>
        </a:p>
      </dgm:t>
    </dgm:pt>
    <dgm:pt modelId="{ED994ACD-C566-4551-A1C4-72B6490EFDC3}" type="parTrans" cxnId="{41EC5102-9E3C-4EDE-A33E-281E9F9BF443}">
      <dgm:prSet/>
      <dgm:spPr/>
      <dgm:t>
        <a:bodyPr/>
        <a:lstStyle/>
        <a:p>
          <a:endParaRPr lang="en-US"/>
        </a:p>
      </dgm:t>
    </dgm:pt>
    <dgm:pt modelId="{7884D526-4073-4E60-BEB9-92024A7FD8B8}" type="sibTrans" cxnId="{41EC5102-9E3C-4EDE-A33E-281E9F9BF443}">
      <dgm:prSet/>
      <dgm:spPr/>
      <dgm:t>
        <a:bodyPr/>
        <a:lstStyle/>
        <a:p>
          <a:endParaRPr lang="en-US"/>
        </a:p>
      </dgm:t>
    </dgm:pt>
    <dgm:pt modelId="{8D19C6E1-4DD3-42CB-A390-C0CB574F76BF}">
      <dgm:prSet/>
      <dgm:spPr/>
      <dgm:t>
        <a:bodyPr/>
        <a:lstStyle/>
        <a:p>
          <a:r>
            <a:rPr lang="nl-NL"/>
            <a:t>Dierenwelzijn en de relatie met diergezondheid</a:t>
          </a:r>
          <a:endParaRPr lang="en-US"/>
        </a:p>
      </dgm:t>
    </dgm:pt>
    <dgm:pt modelId="{81C4E0F6-7190-4CFB-9A3D-492E9B11D24D}" type="parTrans" cxnId="{6FC84CC2-1B9E-46F5-A897-D05956293BB8}">
      <dgm:prSet/>
      <dgm:spPr/>
      <dgm:t>
        <a:bodyPr/>
        <a:lstStyle/>
        <a:p>
          <a:endParaRPr lang="en-US"/>
        </a:p>
      </dgm:t>
    </dgm:pt>
    <dgm:pt modelId="{004EB85F-2232-48F0-A545-21CD03E62744}" type="sibTrans" cxnId="{6FC84CC2-1B9E-46F5-A897-D05956293BB8}">
      <dgm:prSet/>
      <dgm:spPr/>
      <dgm:t>
        <a:bodyPr/>
        <a:lstStyle/>
        <a:p>
          <a:endParaRPr lang="en-US"/>
        </a:p>
      </dgm:t>
    </dgm:pt>
    <dgm:pt modelId="{94DA3EEE-CF70-4543-BAB4-0C5C71277A73}">
      <dgm:prSet/>
      <dgm:spPr/>
      <dgm:t>
        <a:bodyPr/>
        <a:lstStyle/>
        <a:p>
          <a:r>
            <a:rPr lang="nl-NL"/>
            <a:t>Afwijkingen aan bloed en bloedvormende organen, ademhaling, zenuwstelsel, nieren en urinewegen, zintuigen en hormoonhuishouding</a:t>
          </a:r>
          <a:endParaRPr lang="en-US"/>
        </a:p>
      </dgm:t>
    </dgm:pt>
    <dgm:pt modelId="{408D8739-F2BB-47F1-AB68-4DA011F1A472}" type="parTrans" cxnId="{2CC91C0E-282A-43BB-A24F-E8CF04E7ACB0}">
      <dgm:prSet/>
      <dgm:spPr/>
      <dgm:t>
        <a:bodyPr/>
        <a:lstStyle/>
        <a:p>
          <a:endParaRPr lang="en-US"/>
        </a:p>
      </dgm:t>
    </dgm:pt>
    <dgm:pt modelId="{86732F05-245B-4E40-9F31-04CC0C36938B}" type="sibTrans" cxnId="{2CC91C0E-282A-43BB-A24F-E8CF04E7ACB0}">
      <dgm:prSet/>
      <dgm:spPr/>
      <dgm:t>
        <a:bodyPr/>
        <a:lstStyle/>
        <a:p>
          <a:endParaRPr lang="en-US"/>
        </a:p>
      </dgm:t>
    </dgm:pt>
    <dgm:pt modelId="{7D825A80-C95F-4634-9754-DCA41995B3F3}" type="pres">
      <dgm:prSet presAssocID="{919DD6EA-F1D6-418B-A6BF-3ACA4293DEDF}" presName="linear" presStyleCnt="0">
        <dgm:presLayoutVars>
          <dgm:animLvl val="lvl"/>
          <dgm:resizeHandles val="exact"/>
        </dgm:presLayoutVars>
      </dgm:prSet>
      <dgm:spPr/>
    </dgm:pt>
    <dgm:pt modelId="{CDF18C29-2C33-4C03-944F-E085295C0342}" type="pres">
      <dgm:prSet presAssocID="{7CBCD6BD-34AD-4D1F-BCC2-786F2943567C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6E28E511-4444-4726-8439-92310E20ECB6}" type="pres">
      <dgm:prSet presAssocID="{9168A329-50F7-4CF8-9860-1995CD762C08}" presName="spacer" presStyleCnt="0"/>
      <dgm:spPr/>
    </dgm:pt>
    <dgm:pt modelId="{F1EA07B4-4442-4AF0-8665-071371790AE0}" type="pres">
      <dgm:prSet presAssocID="{318256D3-BF1A-42AF-B6BF-3E70208CBAFA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947F15D0-99DD-4592-935A-4C371908C896}" type="pres">
      <dgm:prSet presAssocID="{7884D526-4073-4E60-BEB9-92024A7FD8B8}" presName="spacer" presStyleCnt="0"/>
      <dgm:spPr/>
    </dgm:pt>
    <dgm:pt modelId="{72EE2A1A-BBBB-4AFE-AAB3-88C0BCE0A4A0}" type="pres">
      <dgm:prSet presAssocID="{8D19C6E1-4DD3-42CB-A390-C0CB574F76BF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1142D3BC-951F-40AF-B4FF-6C7152CC3683}" type="pres">
      <dgm:prSet presAssocID="{004EB85F-2232-48F0-A545-21CD03E62744}" presName="spacer" presStyleCnt="0"/>
      <dgm:spPr/>
    </dgm:pt>
    <dgm:pt modelId="{116B1CA4-D1D3-4D24-B1E0-FC63D841F48E}" type="pres">
      <dgm:prSet presAssocID="{94DA3EEE-CF70-4543-BAB4-0C5C71277A73}" presName="parentText" presStyleLbl="node1" presStyleIdx="3" presStyleCnt="4">
        <dgm:presLayoutVars>
          <dgm:chMax val="0"/>
          <dgm:bulletEnabled val="1"/>
        </dgm:presLayoutVars>
      </dgm:prSet>
      <dgm:spPr/>
    </dgm:pt>
  </dgm:ptLst>
  <dgm:cxnLst>
    <dgm:cxn modelId="{41EC5102-9E3C-4EDE-A33E-281E9F9BF443}" srcId="{919DD6EA-F1D6-418B-A6BF-3ACA4293DEDF}" destId="{318256D3-BF1A-42AF-B6BF-3E70208CBAFA}" srcOrd="1" destOrd="0" parTransId="{ED994ACD-C566-4551-A1C4-72B6490EFDC3}" sibTransId="{7884D526-4073-4E60-BEB9-92024A7FD8B8}"/>
    <dgm:cxn modelId="{2CC91C0E-282A-43BB-A24F-E8CF04E7ACB0}" srcId="{919DD6EA-F1D6-418B-A6BF-3ACA4293DEDF}" destId="{94DA3EEE-CF70-4543-BAB4-0C5C71277A73}" srcOrd="3" destOrd="0" parTransId="{408D8739-F2BB-47F1-AB68-4DA011F1A472}" sibTransId="{86732F05-245B-4E40-9F31-04CC0C36938B}"/>
    <dgm:cxn modelId="{CB5D780E-4954-4645-9046-4C612430E8AB}" type="presOf" srcId="{8D19C6E1-4DD3-42CB-A390-C0CB574F76BF}" destId="{72EE2A1A-BBBB-4AFE-AAB3-88C0BCE0A4A0}" srcOrd="0" destOrd="0" presId="urn:microsoft.com/office/officeart/2005/8/layout/vList2"/>
    <dgm:cxn modelId="{9105F13E-7A6F-4A9E-926D-CED0D5649EBB}" srcId="{919DD6EA-F1D6-418B-A6BF-3ACA4293DEDF}" destId="{7CBCD6BD-34AD-4D1F-BCC2-786F2943567C}" srcOrd="0" destOrd="0" parTransId="{8C42DFA2-A4A8-4506-91AE-4F074A0151A3}" sibTransId="{9168A329-50F7-4CF8-9860-1995CD762C08}"/>
    <dgm:cxn modelId="{B2CE8B49-977B-438B-8ECD-641600852DBE}" type="presOf" srcId="{919DD6EA-F1D6-418B-A6BF-3ACA4293DEDF}" destId="{7D825A80-C95F-4634-9754-DCA41995B3F3}" srcOrd="0" destOrd="0" presId="urn:microsoft.com/office/officeart/2005/8/layout/vList2"/>
    <dgm:cxn modelId="{31F10D89-8A2E-4C8F-AE5D-EFBEB2E63557}" type="presOf" srcId="{7CBCD6BD-34AD-4D1F-BCC2-786F2943567C}" destId="{CDF18C29-2C33-4C03-944F-E085295C0342}" srcOrd="0" destOrd="0" presId="urn:microsoft.com/office/officeart/2005/8/layout/vList2"/>
    <dgm:cxn modelId="{05147D9A-0462-46D4-8545-EFE3B17E700A}" type="presOf" srcId="{94DA3EEE-CF70-4543-BAB4-0C5C71277A73}" destId="{116B1CA4-D1D3-4D24-B1E0-FC63D841F48E}" srcOrd="0" destOrd="0" presId="urn:microsoft.com/office/officeart/2005/8/layout/vList2"/>
    <dgm:cxn modelId="{6FC84CC2-1B9E-46F5-A897-D05956293BB8}" srcId="{919DD6EA-F1D6-418B-A6BF-3ACA4293DEDF}" destId="{8D19C6E1-4DD3-42CB-A390-C0CB574F76BF}" srcOrd="2" destOrd="0" parTransId="{81C4E0F6-7190-4CFB-9A3D-492E9B11D24D}" sibTransId="{004EB85F-2232-48F0-A545-21CD03E62744}"/>
    <dgm:cxn modelId="{A0E822E5-1674-4B6E-BEBE-514567D3C3D4}" type="presOf" srcId="{318256D3-BF1A-42AF-B6BF-3E70208CBAFA}" destId="{F1EA07B4-4442-4AF0-8665-071371790AE0}" srcOrd="0" destOrd="0" presId="urn:microsoft.com/office/officeart/2005/8/layout/vList2"/>
    <dgm:cxn modelId="{2225FDA2-0A34-40A8-A42A-8F4C2FF016A2}" type="presParOf" srcId="{7D825A80-C95F-4634-9754-DCA41995B3F3}" destId="{CDF18C29-2C33-4C03-944F-E085295C0342}" srcOrd="0" destOrd="0" presId="urn:microsoft.com/office/officeart/2005/8/layout/vList2"/>
    <dgm:cxn modelId="{610A64E4-080E-4993-8FF7-A1EF33B0283D}" type="presParOf" srcId="{7D825A80-C95F-4634-9754-DCA41995B3F3}" destId="{6E28E511-4444-4726-8439-92310E20ECB6}" srcOrd="1" destOrd="0" presId="urn:microsoft.com/office/officeart/2005/8/layout/vList2"/>
    <dgm:cxn modelId="{DEC952B1-DF13-4E81-A672-F4DF7284545E}" type="presParOf" srcId="{7D825A80-C95F-4634-9754-DCA41995B3F3}" destId="{F1EA07B4-4442-4AF0-8665-071371790AE0}" srcOrd="2" destOrd="0" presId="urn:microsoft.com/office/officeart/2005/8/layout/vList2"/>
    <dgm:cxn modelId="{035E39C1-A2F4-42E3-A15B-C1697D9BBD1C}" type="presParOf" srcId="{7D825A80-C95F-4634-9754-DCA41995B3F3}" destId="{947F15D0-99DD-4592-935A-4C371908C896}" srcOrd="3" destOrd="0" presId="urn:microsoft.com/office/officeart/2005/8/layout/vList2"/>
    <dgm:cxn modelId="{487D8676-5C7E-4A22-8BA9-C491935A0BBC}" type="presParOf" srcId="{7D825A80-C95F-4634-9754-DCA41995B3F3}" destId="{72EE2A1A-BBBB-4AFE-AAB3-88C0BCE0A4A0}" srcOrd="4" destOrd="0" presId="urn:microsoft.com/office/officeart/2005/8/layout/vList2"/>
    <dgm:cxn modelId="{30C76647-CDA8-49D1-A770-9ED4BADB1000}" type="presParOf" srcId="{7D825A80-C95F-4634-9754-DCA41995B3F3}" destId="{1142D3BC-951F-40AF-B4FF-6C7152CC3683}" srcOrd="5" destOrd="0" presId="urn:microsoft.com/office/officeart/2005/8/layout/vList2"/>
    <dgm:cxn modelId="{D46A1CD8-C118-410F-974C-5001D6B43CC2}" type="presParOf" srcId="{7D825A80-C95F-4634-9754-DCA41995B3F3}" destId="{116B1CA4-D1D3-4D24-B1E0-FC63D841F48E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01CBE75-D23C-4878-952F-7832352446F8}" type="doc">
      <dgm:prSet loTypeId="urn:microsoft.com/office/officeart/2005/8/layout/list1" loCatId="list" qsTypeId="urn:microsoft.com/office/officeart/2005/8/quickstyle/simple1" qsCatId="simple" csTypeId="urn:microsoft.com/office/officeart/2005/8/colors/colorful1" csCatId="colorful"/>
      <dgm:spPr/>
      <dgm:t>
        <a:bodyPr/>
        <a:lstStyle/>
        <a:p>
          <a:endParaRPr lang="en-US"/>
        </a:p>
      </dgm:t>
    </dgm:pt>
    <dgm:pt modelId="{D985AD1E-87CB-4FF1-8364-5F12EF29A73A}">
      <dgm:prSet/>
      <dgm:spPr/>
      <dgm:t>
        <a:bodyPr/>
        <a:lstStyle/>
        <a:p>
          <a:r>
            <a:rPr lang="nl-NL"/>
            <a:t>Gedrag</a:t>
          </a:r>
          <a:endParaRPr lang="en-US"/>
        </a:p>
      </dgm:t>
    </dgm:pt>
    <dgm:pt modelId="{6EECC548-734A-4559-B697-1ABD2046BD46}" type="parTrans" cxnId="{838ADC79-AE78-445B-9A9E-CDF7C29662D1}">
      <dgm:prSet/>
      <dgm:spPr/>
      <dgm:t>
        <a:bodyPr/>
        <a:lstStyle/>
        <a:p>
          <a:endParaRPr lang="en-US"/>
        </a:p>
      </dgm:t>
    </dgm:pt>
    <dgm:pt modelId="{98EB747F-1D6A-4C87-8B01-D4605D489454}" type="sibTrans" cxnId="{838ADC79-AE78-445B-9A9E-CDF7C29662D1}">
      <dgm:prSet/>
      <dgm:spPr/>
      <dgm:t>
        <a:bodyPr/>
        <a:lstStyle/>
        <a:p>
          <a:endParaRPr lang="en-US"/>
        </a:p>
      </dgm:t>
    </dgm:pt>
    <dgm:pt modelId="{0DBDB6C4-3236-47BB-AAA8-CC8629B6B042}">
      <dgm:prSet/>
      <dgm:spPr/>
      <dgm:t>
        <a:bodyPr/>
        <a:lstStyle/>
        <a:p>
          <a:r>
            <a:rPr lang="nl-NL"/>
            <a:t>Voedselopname</a:t>
          </a:r>
          <a:endParaRPr lang="en-US"/>
        </a:p>
      </dgm:t>
    </dgm:pt>
    <dgm:pt modelId="{9C38C418-3265-4B9F-9D53-5ECA691FB8A9}" type="parTrans" cxnId="{2BA46E17-A6E9-43D3-B41C-467A6314EAEB}">
      <dgm:prSet/>
      <dgm:spPr/>
      <dgm:t>
        <a:bodyPr/>
        <a:lstStyle/>
        <a:p>
          <a:endParaRPr lang="en-US"/>
        </a:p>
      </dgm:t>
    </dgm:pt>
    <dgm:pt modelId="{08C8B8D7-11EA-4D64-AEF0-8DF2DA3012F7}" type="sibTrans" cxnId="{2BA46E17-A6E9-43D3-B41C-467A6314EAEB}">
      <dgm:prSet/>
      <dgm:spPr/>
      <dgm:t>
        <a:bodyPr/>
        <a:lstStyle/>
        <a:p>
          <a:endParaRPr lang="en-US"/>
        </a:p>
      </dgm:t>
    </dgm:pt>
    <dgm:pt modelId="{3EB6C007-D4D3-409F-88F1-D753E697B688}">
      <dgm:prSet/>
      <dgm:spPr/>
      <dgm:t>
        <a:bodyPr/>
        <a:lstStyle/>
        <a:p>
          <a:r>
            <a:rPr lang="nl-NL"/>
            <a:t>Vochtopname</a:t>
          </a:r>
          <a:endParaRPr lang="en-US"/>
        </a:p>
      </dgm:t>
    </dgm:pt>
    <dgm:pt modelId="{E1192055-1993-45E2-B844-7E376F2F78DA}" type="parTrans" cxnId="{FFBEB662-8554-4950-87FC-891F12FA4643}">
      <dgm:prSet/>
      <dgm:spPr/>
      <dgm:t>
        <a:bodyPr/>
        <a:lstStyle/>
        <a:p>
          <a:endParaRPr lang="en-US"/>
        </a:p>
      </dgm:t>
    </dgm:pt>
    <dgm:pt modelId="{2ACB2601-1BA3-447A-AD9D-26942D9B6065}" type="sibTrans" cxnId="{FFBEB662-8554-4950-87FC-891F12FA4643}">
      <dgm:prSet/>
      <dgm:spPr/>
      <dgm:t>
        <a:bodyPr/>
        <a:lstStyle/>
        <a:p>
          <a:endParaRPr lang="en-US"/>
        </a:p>
      </dgm:t>
    </dgm:pt>
    <dgm:pt modelId="{B99C3AC1-9B35-4CC3-AFF3-F235417266AD}">
      <dgm:prSet/>
      <dgm:spPr/>
      <dgm:t>
        <a:bodyPr/>
        <a:lstStyle/>
        <a:p>
          <a:r>
            <a:rPr lang="nl-NL"/>
            <a:t>Gezondheidscheck</a:t>
          </a:r>
          <a:endParaRPr lang="en-US"/>
        </a:p>
      </dgm:t>
    </dgm:pt>
    <dgm:pt modelId="{88FE2B13-38E4-475E-BA62-CC6AC6F1954B}" type="parTrans" cxnId="{16B071D1-0012-4184-82F6-51BB0832C6D2}">
      <dgm:prSet/>
      <dgm:spPr/>
      <dgm:t>
        <a:bodyPr/>
        <a:lstStyle/>
        <a:p>
          <a:endParaRPr lang="en-US"/>
        </a:p>
      </dgm:t>
    </dgm:pt>
    <dgm:pt modelId="{360BC95E-857D-4C99-A7AA-DA5CF9A51481}" type="sibTrans" cxnId="{16B071D1-0012-4184-82F6-51BB0832C6D2}">
      <dgm:prSet/>
      <dgm:spPr/>
      <dgm:t>
        <a:bodyPr/>
        <a:lstStyle/>
        <a:p>
          <a:endParaRPr lang="en-US"/>
        </a:p>
      </dgm:t>
    </dgm:pt>
    <dgm:pt modelId="{450DE42A-E2CB-44F4-8D0B-957B3F656344}" type="pres">
      <dgm:prSet presAssocID="{001CBE75-D23C-4878-952F-7832352446F8}" presName="linear" presStyleCnt="0">
        <dgm:presLayoutVars>
          <dgm:dir/>
          <dgm:animLvl val="lvl"/>
          <dgm:resizeHandles val="exact"/>
        </dgm:presLayoutVars>
      </dgm:prSet>
      <dgm:spPr/>
    </dgm:pt>
    <dgm:pt modelId="{A46A66EF-980F-4AF6-AE79-3FA80E426AA8}" type="pres">
      <dgm:prSet presAssocID="{D985AD1E-87CB-4FF1-8364-5F12EF29A73A}" presName="parentLin" presStyleCnt="0"/>
      <dgm:spPr/>
    </dgm:pt>
    <dgm:pt modelId="{00524FE1-2501-46B6-920A-DD46CE598FBB}" type="pres">
      <dgm:prSet presAssocID="{D985AD1E-87CB-4FF1-8364-5F12EF29A73A}" presName="parentLeftMargin" presStyleLbl="node1" presStyleIdx="0" presStyleCnt="4"/>
      <dgm:spPr/>
    </dgm:pt>
    <dgm:pt modelId="{E6F3CFF6-E1B5-4854-8C18-629042F2617A}" type="pres">
      <dgm:prSet presAssocID="{D985AD1E-87CB-4FF1-8364-5F12EF29A73A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B824BDA1-956D-47F6-B304-19A3E64E71FB}" type="pres">
      <dgm:prSet presAssocID="{D985AD1E-87CB-4FF1-8364-5F12EF29A73A}" presName="negativeSpace" presStyleCnt="0"/>
      <dgm:spPr/>
    </dgm:pt>
    <dgm:pt modelId="{BD0577B5-3EE2-466B-8875-29DA1432D8AD}" type="pres">
      <dgm:prSet presAssocID="{D985AD1E-87CB-4FF1-8364-5F12EF29A73A}" presName="childText" presStyleLbl="conFgAcc1" presStyleIdx="0" presStyleCnt="4">
        <dgm:presLayoutVars>
          <dgm:bulletEnabled val="1"/>
        </dgm:presLayoutVars>
      </dgm:prSet>
      <dgm:spPr/>
    </dgm:pt>
    <dgm:pt modelId="{C08EBCD2-08AE-44A4-858A-CDBBDA0BFEB3}" type="pres">
      <dgm:prSet presAssocID="{98EB747F-1D6A-4C87-8B01-D4605D489454}" presName="spaceBetweenRectangles" presStyleCnt="0"/>
      <dgm:spPr/>
    </dgm:pt>
    <dgm:pt modelId="{BBA4F0E7-E2D6-467F-A5B9-AE2575B0D6F9}" type="pres">
      <dgm:prSet presAssocID="{0DBDB6C4-3236-47BB-AAA8-CC8629B6B042}" presName="parentLin" presStyleCnt="0"/>
      <dgm:spPr/>
    </dgm:pt>
    <dgm:pt modelId="{CBF02CE6-40DB-459B-A34B-8FB59DF57465}" type="pres">
      <dgm:prSet presAssocID="{0DBDB6C4-3236-47BB-AAA8-CC8629B6B042}" presName="parentLeftMargin" presStyleLbl="node1" presStyleIdx="0" presStyleCnt="4"/>
      <dgm:spPr/>
    </dgm:pt>
    <dgm:pt modelId="{7C27B985-A75C-4630-8D6B-F55B4AD201A7}" type="pres">
      <dgm:prSet presAssocID="{0DBDB6C4-3236-47BB-AAA8-CC8629B6B042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A64E1FFC-0B76-446A-B20A-2857176417F8}" type="pres">
      <dgm:prSet presAssocID="{0DBDB6C4-3236-47BB-AAA8-CC8629B6B042}" presName="negativeSpace" presStyleCnt="0"/>
      <dgm:spPr/>
    </dgm:pt>
    <dgm:pt modelId="{C1B47532-7BA2-403F-B25E-9718EDA5735D}" type="pres">
      <dgm:prSet presAssocID="{0DBDB6C4-3236-47BB-AAA8-CC8629B6B042}" presName="childText" presStyleLbl="conFgAcc1" presStyleIdx="1" presStyleCnt="4">
        <dgm:presLayoutVars>
          <dgm:bulletEnabled val="1"/>
        </dgm:presLayoutVars>
      </dgm:prSet>
      <dgm:spPr/>
    </dgm:pt>
    <dgm:pt modelId="{B9BEA307-F76F-46B4-B1FB-FB08A8BA87E8}" type="pres">
      <dgm:prSet presAssocID="{08C8B8D7-11EA-4D64-AEF0-8DF2DA3012F7}" presName="spaceBetweenRectangles" presStyleCnt="0"/>
      <dgm:spPr/>
    </dgm:pt>
    <dgm:pt modelId="{0AB352B4-2A03-40A0-A6E7-A82015A12CFA}" type="pres">
      <dgm:prSet presAssocID="{3EB6C007-D4D3-409F-88F1-D753E697B688}" presName="parentLin" presStyleCnt="0"/>
      <dgm:spPr/>
    </dgm:pt>
    <dgm:pt modelId="{7B564214-E18E-433F-9568-54CC1D69D7A8}" type="pres">
      <dgm:prSet presAssocID="{3EB6C007-D4D3-409F-88F1-D753E697B688}" presName="parentLeftMargin" presStyleLbl="node1" presStyleIdx="1" presStyleCnt="4"/>
      <dgm:spPr/>
    </dgm:pt>
    <dgm:pt modelId="{C67B7E05-CF60-4444-8BE3-BA8669808A3A}" type="pres">
      <dgm:prSet presAssocID="{3EB6C007-D4D3-409F-88F1-D753E697B688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F3ED36A1-BEDD-4751-920A-DA35B8328127}" type="pres">
      <dgm:prSet presAssocID="{3EB6C007-D4D3-409F-88F1-D753E697B688}" presName="negativeSpace" presStyleCnt="0"/>
      <dgm:spPr/>
    </dgm:pt>
    <dgm:pt modelId="{6A704373-70C6-4AA1-AFDB-27EF5FF300D4}" type="pres">
      <dgm:prSet presAssocID="{3EB6C007-D4D3-409F-88F1-D753E697B688}" presName="childText" presStyleLbl="conFgAcc1" presStyleIdx="2" presStyleCnt="4">
        <dgm:presLayoutVars>
          <dgm:bulletEnabled val="1"/>
        </dgm:presLayoutVars>
      </dgm:prSet>
      <dgm:spPr/>
    </dgm:pt>
    <dgm:pt modelId="{BA02C01E-E81B-4B1B-8B4B-52AA587F806A}" type="pres">
      <dgm:prSet presAssocID="{2ACB2601-1BA3-447A-AD9D-26942D9B6065}" presName="spaceBetweenRectangles" presStyleCnt="0"/>
      <dgm:spPr/>
    </dgm:pt>
    <dgm:pt modelId="{35A9682C-E239-4348-AC72-8F11DED179EF}" type="pres">
      <dgm:prSet presAssocID="{B99C3AC1-9B35-4CC3-AFF3-F235417266AD}" presName="parentLin" presStyleCnt="0"/>
      <dgm:spPr/>
    </dgm:pt>
    <dgm:pt modelId="{0B2BCDD3-BB48-4506-87B5-1A629BF8E2A6}" type="pres">
      <dgm:prSet presAssocID="{B99C3AC1-9B35-4CC3-AFF3-F235417266AD}" presName="parentLeftMargin" presStyleLbl="node1" presStyleIdx="2" presStyleCnt="4"/>
      <dgm:spPr/>
    </dgm:pt>
    <dgm:pt modelId="{52A41B27-651A-424E-A439-1D4CB39F9653}" type="pres">
      <dgm:prSet presAssocID="{B99C3AC1-9B35-4CC3-AFF3-F235417266AD}" presName="parentText" presStyleLbl="node1" presStyleIdx="3" presStyleCnt="4">
        <dgm:presLayoutVars>
          <dgm:chMax val="0"/>
          <dgm:bulletEnabled val="1"/>
        </dgm:presLayoutVars>
      </dgm:prSet>
      <dgm:spPr/>
    </dgm:pt>
    <dgm:pt modelId="{DEF206B7-B4B0-42DD-B81D-D585841F42EF}" type="pres">
      <dgm:prSet presAssocID="{B99C3AC1-9B35-4CC3-AFF3-F235417266AD}" presName="negativeSpace" presStyleCnt="0"/>
      <dgm:spPr/>
    </dgm:pt>
    <dgm:pt modelId="{BC32862E-32E3-48C5-A52F-604CD1B632CA}" type="pres">
      <dgm:prSet presAssocID="{B99C3AC1-9B35-4CC3-AFF3-F235417266AD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2BA46E17-A6E9-43D3-B41C-467A6314EAEB}" srcId="{001CBE75-D23C-4878-952F-7832352446F8}" destId="{0DBDB6C4-3236-47BB-AAA8-CC8629B6B042}" srcOrd="1" destOrd="0" parTransId="{9C38C418-3265-4B9F-9D53-5ECA691FB8A9}" sibTransId="{08C8B8D7-11EA-4D64-AEF0-8DF2DA3012F7}"/>
    <dgm:cxn modelId="{8B1C7D41-130C-470B-8F2E-7E0C78903F56}" type="presOf" srcId="{0DBDB6C4-3236-47BB-AAA8-CC8629B6B042}" destId="{7C27B985-A75C-4630-8D6B-F55B4AD201A7}" srcOrd="1" destOrd="0" presId="urn:microsoft.com/office/officeart/2005/8/layout/list1"/>
    <dgm:cxn modelId="{FFBEB662-8554-4950-87FC-891F12FA4643}" srcId="{001CBE75-D23C-4878-952F-7832352446F8}" destId="{3EB6C007-D4D3-409F-88F1-D753E697B688}" srcOrd="2" destOrd="0" parTransId="{E1192055-1993-45E2-B844-7E376F2F78DA}" sibTransId="{2ACB2601-1BA3-447A-AD9D-26942D9B6065}"/>
    <dgm:cxn modelId="{2FE2B443-1634-4140-BEAD-E059288FABE1}" type="presOf" srcId="{3EB6C007-D4D3-409F-88F1-D753E697B688}" destId="{7B564214-E18E-433F-9568-54CC1D69D7A8}" srcOrd="0" destOrd="0" presId="urn:microsoft.com/office/officeart/2005/8/layout/list1"/>
    <dgm:cxn modelId="{BC98B273-C578-4E27-8A47-31BDD39E1794}" type="presOf" srcId="{D985AD1E-87CB-4FF1-8364-5F12EF29A73A}" destId="{00524FE1-2501-46B6-920A-DD46CE598FBB}" srcOrd="0" destOrd="0" presId="urn:microsoft.com/office/officeart/2005/8/layout/list1"/>
    <dgm:cxn modelId="{838ADC79-AE78-445B-9A9E-CDF7C29662D1}" srcId="{001CBE75-D23C-4878-952F-7832352446F8}" destId="{D985AD1E-87CB-4FF1-8364-5F12EF29A73A}" srcOrd="0" destOrd="0" parTransId="{6EECC548-734A-4559-B697-1ABD2046BD46}" sibTransId="{98EB747F-1D6A-4C87-8B01-D4605D489454}"/>
    <dgm:cxn modelId="{8BAE6C7A-E367-4C5D-8EAB-6C11933B86CE}" type="presOf" srcId="{0DBDB6C4-3236-47BB-AAA8-CC8629B6B042}" destId="{CBF02CE6-40DB-459B-A34B-8FB59DF57465}" srcOrd="0" destOrd="0" presId="urn:microsoft.com/office/officeart/2005/8/layout/list1"/>
    <dgm:cxn modelId="{B9616296-0E5C-48BB-92CD-DBCEC5577B53}" type="presOf" srcId="{001CBE75-D23C-4878-952F-7832352446F8}" destId="{450DE42A-E2CB-44F4-8D0B-957B3F656344}" srcOrd="0" destOrd="0" presId="urn:microsoft.com/office/officeart/2005/8/layout/list1"/>
    <dgm:cxn modelId="{8A5F0C9B-FB68-4077-8C1F-2AF94B36888D}" type="presOf" srcId="{3EB6C007-D4D3-409F-88F1-D753E697B688}" destId="{C67B7E05-CF60-4444-8BE3-BA8669808A3A}" srcOrd="1" destOrd="0" presId="urn:microsoft.com/office/officeart/2005/8/layout/list1"/>
    <dgm:cxn modelId="{4948AEB3-B50A-4F16-8A85-79FF974B0FE9}" type="presOf" srcId="{B99C3AC1-9B35-4CC3-AFF3-F235417266AD}" destId="{0B2BCDD3-BB48-4506-87B5-1A629BF8E2A6}" srcOrd="0" destOrd="0" presId="urn:microsoft.com/office/officeart/2005/8/layout/list1"/>
    <dgm:cxn modelId="{16B071D1-0012-4184-82F6-51BB0832C6D2}" srcId="{001CBE75-D23C-4878-952F-7832352446F8}" destId="{B99C3AC1-9B35-4CC3-AFF3-F235417266AD}" srcOrd="3" destOrd="0" parTransId="{88FE2B13-38E4-475E-BA62-CC6AC6F1954B}" sibTransId="{360BC95E-857D-4C99-A7AA-DA5CF9A51481}"/>
    <dgm:cxn modelId="{5E044FD2-E75B-4DA6-BC52-87E524A40524}" type="presOf" srcId="{D985AD1E-87CB-4FF1-8364-5F12EF29A73A}" destId="{E6F3CFF6-E1B5-4854-8C18-629042F2617A}" srcOrd="1" destOrd="0" presId="urn:microsoft.com/office/officeart/2005/8/layout/list1"/>
    <dgm:cxn modelId="{510433DB-C12D-4B63-9B57-A2F8EA8A80C5}" type="presOf" srcId="{B99C3AC1-9B35-4CC3-AFF3-F235417266AD}" destId="{52A41B27-651A-424E-A439-1D4CB39F9653}" srcOrd="1" destOrd="0" presId="urn:microsoft.com/office/officeart/2005/8/layout/list1"/>
    <dgm:cxn modelId="{1A3199B1-BB61-4A87-911A-0A0B7026A90E}" type="presParOf" srcId="{450DE42A-E2CB-44F4-8D0B-957B3F656344}" destId="{A46A66EF-980F-4AF6-AE79-3FA80E426AA8}" srcOrd="0" destOrd="0" presId="urn:microsoft.com/office/officeart/2005/8/layout/list1"/>
    <dgm:cxn modelId="{E9C3D3A0-0E12-4F9B-9722-33766C18340A}" type="presParOf" srcId="{A46A66EF-980F-4AF6-AE79-3FA80E426AA8}" destId="{00524FE1-2501-46B6-920A-DD46CE598FBB}" srcOrd="0" destOrd="0" presId="urn:microsoft.com/office/officeart/2005/8/layout/list1"/>
    <dgm:cxn modelId="{5ACEC08A-FE99-48D9-B4B2-36E9E4FF3008}" type="presParOf" srcId="{A46A66EF-980F-4AF6-AE79-3FA80E426AA8}" destId="{E6F3CFF6-E1B5-4854-8C18-629042F2617A}" srcOrd="1" destOrd="0" presId="urn:microsoft.com/office/officeart/2005/8/layout/list1"/>
    <dgm:cxn modelId="{66CE9A46-FD1B-4909-ACA6-4596E1E5AF6B}" type="presParOf" srcId="{450DE42A-E2CB-44F4-8D0B-957B3F656344}" destId="{B824BDA1-956D-47F6-B304-19A3E64E71FB}" srcOrd="1" destOrd="0" presId="urn:microsoft.com/office/officeart/2005/8/layout/list1"/>
    <dgm:cxn modelId="{1BB04C3B-EE98-45CE-9075-226309859C04}" type="presParOf" srcId="{450DE42A-E2CB-44F4-8D0B-957B3F656344}" destId="{BD0577B5-3EE2-466B-8875-29DA1432D8AD}" srcOrd="2" destOrd="0" presId="urn:microsoft.com/office/officeart/2005/8/layout/list1"/>
    <dgm:cxn modelId="{C3431992-CF21-4635-8584-55F417870927}" type="presParOf" srcId="{450DE42A-E2CB-44F4-8D0B-957B3F656344}" destId="{C08EBCD2-08AE-44A4-858A-CDBBDA0BFEB3}" srcOrd="3" destOrd="0" presId="urn:microsoft.com/office/officeart/2005/8/layout/list1"/>
    <dgm:cxn modelId="{3A810E36-6E12-4EEB-9A4A-BBFD02A7D2F1}" type="presParOf" srcId="{450DE42A-E2CB-44F4-8D0B-957B3F656344}" destId="{BBA4F0E7-E2D6-467F-A5B9-AE2575B0D6F9}" srcOrd="4" destOrd="0" presId="urn:microsoft.com/office/officeart/2005/8/layout/list1"/>
    <dgm:cxn modelId="{108D9910-68DC-4760-A004-E6B41B6506D2}" type="presParOf" srcId="{BBA4F0E7-E2D6-467F-A5B9-AE2575B0D6F9}" destId="{CBF02CE6-40DB-459B-A34B-8FB59DF57465}" srcOrd="0" destOrd="0" presId="urn:microsoft.com/office/officeart/2005/8/layout/list1"/>
    <dgm:cxn modelId="{6DFC7D2B-453C-4DBC-B45E-8ADB7FAD5F57}" type="presParOf" srcId="{BBA4F0E7-E2D6-467F-A5B9-AE2575B0D6F9}" destId="{7C27B985-A75C-4630-8D6B-F55B4AD201A7}" srcOrd="1" destOrd="0" presId="urn:microsoft.com/office/officeart/2005/8/layout/list1"/>
    <dgm:cxn modelId="{71132397-1534-4CD5-B51D-60EFA20811A2}" type="presParOf" srcId="{450DE42A-E2CB-44F4-8D0B-957B3F656344}" destId="{A64E1FFC-0B76-446A-B20A-2857176417F8}" srcOrd="5" destOrd="0" presId="urn:microsoft.com/office/officeart/2005/8/layout/list1"/>
    <dgm:cxn modelId="{824BAFCF-C5E3-4258-8824-0F21A081771A}" type="presParOf" srcId="{450DE42A-E2CB-44F4-8D0B-957B3F656344}" destId="{C1B47532-7BA2-403F-B25E-9718EDA5735D}" srcOrd="6" destOrd="0" presId="urn:microsoft.com/office/officeart/2005/8/layout/list1"/>
    <dgm:cxn modelId="{CFF667E2-924E-48DE-BD2B-7FA691E975FF}" type="presParOf" srcId="{450DE42A-E2CB-44F4-8D0B-957B3F656344}" destId="{B9BEA307-F76F-46B4-B1FB-FB08A8BA87E8}" srcOrd="7" destOrd="0" presId="urn:microsoft.com/office/officeart/2005/8/layout/list1"/>
    <dgm:cxn modelId="{B6683AC3-836D-4C4A-BBB0-39C5E5E9E6CC}" type="presParOf" srcId="{450DE42A-E2CB-44F4-8D0B-957B3F656344}" destId="{0AB352B4-2A03-40A0-A6E7-A82015A12CFA}" srcOrd="8" destOrd="0" presId="urn:microsoft.com/office/officeart/2005/8/layout/list1"/>
    <dgm:cxn modelId="{08ADDFA3-3A9A-490B-A1A8-E2980AB6364C}" type="presParOf" srcId="{0AB352B4-2A03-40A0-A6E7-A82015A12CFA}" destId="{7B564214-E18E-433F-9568-54CC1D69D7A8}" srcOrd="0" destOrd="0" presId="urn:microsoft.com/office/officeart/2005/8/layout/list1"/>
    <dgm:cxn modelId="{FC53A49E-CB32-488A-A45F-FAC0E43CAEE7}" type="presParOf" srcId="{0AB352B4-2A03-40A0-A6E7-A82015A12CFA}" destId="{C67B7E05-CF60-4444-8BE3-BA8669808A3A}" srcOrd="1" destOrd="0" presId="urn:microsoft.com/office/officeart/2005/8/layout/list1"/>
    <dgm:cxn modelId="{6B53FF5A-8A4C-4FEC-ADF0-845828929B89}" type="presParOf" srcId="{450DE42A-E2CB-44F4-8D0B-957B3F656344}" destId="{F3ED36A1-BEDD-4751-920A-DA35B8328127}" srcOrd="9" destOrd="0" presId="urn:microsoft.com/office/officeart/2005/8/layout/list1"/>
    <dgm:cxn modelId="{C1D1B42D-84B2-43BC-B661-FCF5E11E18AA}" type="presParOf" srcId="{450DE42A-E2CB-44F4-8D0B-957B3F656344}" destId="{6A704373-70C6-4AA1-AFDB-27EF5FF300D4}" srcOrd="10" destOrd="0" presId="urn:microsoft.com/office/officeart/2005/8/layout/list1"/>
    <dgm:cxn modelId="{74885A64-AE4A-426F-BB64-FFEEEAB81460}" type="presParOf" srcId="{450DE42A-E2CB-44F4-8D0B-957B3F656344}" destId="{BA02C01E-E81B-4B1B-8B4B-52AA587F806A}" srcOrd="11" destOrd="0" presId="urn:microsoft.com/office/officeart/2005/8/layout/list1"/>
    <dgm:cxn modelId="{B4ECD7B3-A411-4BE3-97F4-8A75B70248D5}" type="presParOf" srcId="{450DE42A-E2CB-44F4-8D0B-957B3F656344}" destId="{35A9682C-E239-4348-AC72-8F11DED179EF}" srcOrd="12" destOrd="0" presId="urn:microsoft.com/office/officeart/2005/8/layout/list1"/>
    <dgm:cxn modelId="{45ACFBF4-1EF3-4469-BAE4-242E2D6279A2}" type="presParOf" srcId="{35A9682C-E239-4348-AC72-8F11DED179EF}" destId="{0B2BCDD3-BB48-4506-87B5-1A629BF8E2A6}" srcOrd="0" destOrd="0" presId="urn:microsoft.com/office/officeart/2005/8/layout/list1"/>
    <dgm:cxn modelId="{EFB9706A-A67D-4251-A160-1C322A737A5C}" type="presParOf" srcId="{35A9682C-E239-4348-AC72-8F11DED179EF}" destId="{52A41B27-651A-424E-A439-1D4CB39F9653}" srcOrd="1" destOrd="0" presId="urn:microsoft.com/office/officeart/2005/8/layout/list1"/>
    <dgm:cxn modelId="{6D30303F-1D62-46C3-AB39-19E563A2E26F}" type="presParOf" srcId="{450DE42A-E2CB-44F4-8D0B-957B3F656344}" destId="{DEF206B7-B4B0-42DD-B81D-D585841F42EF}" srcOrd="13" destOrd="0" presId="urn:microsoft.com/office/officeart/2005/8/layout/list1"/>
    <dgm:cxn modelId="{7F332B09-5D69-447E-B8EB-F2330C30B13E}" type="presParOf" srcId="{450DE42A-E2CB-44F4-8D0B-957B3F656344}" destId="{BC32862E-32E3-48C5-A52F-604CD1B632CA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6FB2BBD-2D57-4176-B385-1F5012DBCF65}" type="doc">
      <dgm:prSet loTypeId="urn:microsoft.com/office/officeart/2018/2/layout/IconLabel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D23068D3-10D1-4134-9A1C-A4DBA1011830}">
      <dgm:prSet/>
      <dgm:spPr/>
      <dgm:t>
        <a:bodyPr/>
        <a:lstStyle/>
        <a:p>
          <a:r>
            <a:rPr lang="nl-NL"/>
            <a:t>Definitie:  Wat niet normaal of gebruikelijk is.</a:t>
          </a:r>
          <a:endParaRPr lang="en-US"/>
        </a:p>
      </dgm:t>
    </dgm:pt>
    <dgm:pt modelId="{5FDF9AF5-6028-473C-A4E7-D39716A1E0FB}" type="parTrans" cxnId="{B5233E67-24A7-43A5-AF9B-A02A40944081}">
      <dgm:prSet/>
      <dgm:spPr/>
      <dgm:t>
        <a:bodyPr/>
        <a:lstStyle/>
        <a:p>
          <a:endParaRPr lang="en-US"/>
        </a:p>
      </dgm:t>
    </dgm:pt>
    <dgm:pt modelId="{72E11E6A-5C3E-4B38-AB97-9B26FAB378A9}" type="sibTrans" cxnId="{B5233E67-24A7-43A5-AF9B-A02A40944081}">
      <dgm:prSet/>
      <dgm:spPr/>
      <dgm:t>
        <a:bodyPr/>
        <a:lstStyle/>
        <a:p>
          <a:endParaRPr lang="en-US"/>
        </a:p>
      </dgm:t>
    </dgm:pt>
    <dgm:pt modelId="{13842B7A-3813-4F49-A9B4-3FF350ADB01C}">
      <dgm:prSet/>
      <dgm:spPr/>
      <dgm:t>
        <a:bodyPr/>
        <a:lstStyle/>
        <a:p>
          <a:r>
            <a:rPr lang="nl-NL"/>
            <a:t>Verschil met hoe het meestal is.</a:t>
          </a:r>
          <a:endParaRPr lang="en-US"/>
        </a:p>
      </dgm:t>
    </dgm:pt>
    <dgm:pt modelId="{E98B8653-6F32-42B9-85E1-521D8AC6689F}" type="parTrans" cxnId="{25DF6ADD-3425-4DAB-A001-FFF76FFA6A49}">
      <dgm:prSet/>
      <dgm:spPr/>
      <dgm:t>
        <a:bodyPr/>
        <a:lstStyle/>
        <a:p>
          <a:endParaRPr lang="en-US"/>
        </a:p>
      </dgm:t>
    </dgm:pt>
    <dgm:pt modelId="{3C00E5CD-4C23-4512-8895-C934FF04E7D3}" type="sibTrans" cxnId="{25DF6ADD-3425-4DAB-A001-FFF76FFA6A49}">
      <dgm:prSet/>
      <dgm:spPr/>
      <dgm:t>
        <a:bodyPr/>
        <a:lstStyle/>
        <a:p>
          <a:endParaRPr lang="en-US"/>
        </a:p>
      </dgm:t>
    </dgm:pt>
    <dgm:pt modelId="{49DACE20-C196-4ED7-8702-3CA69CC4E6EF}" type="pres">
      <dgm:prSet presAssocID="{86FB2BBD-2D57-4176-B385-1F5012DBCF65}" presName="root" presStyleCnt="0">
        <dgm:presLayoutVars>
          <dgm:dir/>
          <dgm:resizeHandles val="exact"/>
        </dgm:presLayoutVars>
      </dgm:prSet>
      <dgm:spPr/>
    </dgm:pt>
    <dgm:pt modelId="{E17B9F3C-78E1-4949-B9A3-69E1C72B62ED}" type="pres">
      <dgm:prSet presAssocID="{D23068D3-10D1-4134-9A1C-A4DBA1011830}" presName="compNode" presStyleCnt="0"/>
      <dgm:spPr/>
    </dgm:pt>
    <dgm:pt modelId="{4F5BDF34-7F0A-48E3-AE1F-3FE86D6F98CB}" type="pres">
      <dgm:prSet presAssocID="{D23068D3-10D1-4134-9A1C-A4DBA1011830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Irriterend"/>
        </a:ext>
      </dgm:extLst>
    </dgm:pt>
    <dgm:pt modelId="{98208EA0-1036-483B-9D3D-595696A8A4AD}" type="pres">
      <dgm:prSet presAssocID="{D23068D3-10D1-4134-9A1C-A4DBA1011830}" presName="spaceRect" presStyleCnt="0"/>
      <dgm:spPr/>
    </dgm:pt>
    <dgm:pt modelId="{5A4CB866-F515-475A-8F3E-166CEC3C07A2}" type="pres">
      <dgm:prSet presAssocID="{D23068D3-10D1-4134-9A1C-A4DBA1011830}" presName="textRect" presStyleLbl="revTx" presStyleIdx="0" presStyleCnt="2">
        <dgm:presLayoutVars>
          <dgm:chMax val="1"/>
          <dgm:chPref val="1"/>
        </dgm:presLayoutVars>
      </dgm:prSet>
      <dgm:spPr/>
    </dgm:pt>
    <dgm:pt modelId="{097DB555-8392-4867-96F3-64486ED40503}" type="pres">
      <dgm:prSet presAssocID="{72E11E6A-5C3E-4B38-AB97-9B26FAB378A9}" presName="sibTrans" presStyleCnt="0"/>
      <dgm:spPr/>
    </dgm:pt>
    <dgm:pt modelId="{CAAF3789-574D-4055-A081-38E36517CD3C}" type="pres">
      <dgm:prSet presAssocID="{13842B7A-3813-4F49-A9B4-3FF350ADB01C}" presName="compNode" presStyleCnt="0"/>
      <dgm:spPr/>
    </dgm:pt>
    <dgm:pt modelId="{F8F5C0C4-3D58-4DDC-81B2-E551F36D9F31}" type="pres">
      <dgm:prSet presAssocID="{13842B7A-3813-4F49-A9B4-3FF350ADB01C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Nieren"/>
        </a:ext>
      </dgm:extLst>
    </dgm:pt>
    <dgm:pt modelId="{53066FC2-8BC6-4D6D-AD5B-43A1CC10856D}" type="pres">
      <dgm:prSet presAssocID="{13842B7A-3813-4F49-A9B4-3FF350ADB01C}" presName="spaceRect" presStyleCnt="0"/>
      <dgm:spPr/>
    </dgm:pt>
    <dgm:pt modelId="{7F47FD7F-901A-4ED1-A258-58F954244B9F}" type="pres">
      <dgm:prSet presAssocID="{13842B7A-3813-4F49-A9B4-3FF350ADB01C}" presName="textRect" presStyleLbl="revTx" presStyleIdx="1" presStyleCnt="2">
        <dgm:presLayoutVars>
          <dgm:chMax val="1"/>
          <dgm:chPref val="1"/>
        </dgm:presLayoutVars>
      </dgm:prSet>
      <dgm:spPr/>
    </dgm:pt>
  </dgm:ptLst>
  <dgm:cxnLst>
    <dgm:cxn modelId="{C83BFE00-81EC-4B9C-B9EC-FB8164873615}" type="presOf" srcId="{D23068D3-10D1-4134-9A1C-A4DBA1011830}" destId="{5A4CB866-F515-475A-8F3E-166CEC3C07A2}" srcOrd="0" destOrd="0" presId="urn:microsoft.com/office/officeart/2018/2/layout/IconLabelList"/>
    <dgm:cxn modelId="{B5233E67-24A7-43A5-AF9B-A02A40944081}" srcId="{86FB2BBD-2D57-4176-B385-1F5012DBCF65}" destId="{D23068D3-10D1-4134-9A1C-A4DBA1011830}" srcOrd="0" destOrd="0" parTransId="{5FDF9AF5-6028-473C-A4E7-D39716A1E0FB}" sibTransId="{72E11E6A-5C3E-4B38-AB97-9B26FAB378A9}"/>
    <dgm:cxn modelId="{D6A0397F-B21E-48D7-BB1B-E47C4323805A}" type="presOf" srcId="{13842B7A-3813-4F49-A9B4-3FF350ADB01C}" destId="{7F47FD7F-901A-4ED1-A258-58F954244B9F}" srcOrd="0" destOrd="0" presId="urn:microsoft.com/office/officeart/2018/2/layout/IconLabelList"/>
    <dgm:cxn modelId="{7331D088-436B-43A2-9AC8-9EFC6D909CF8}" type="presOf" srcId="{86FB2BBD-2D57-4176-B385-1F5012DBCF65}" destId="{49DACE20-C196-4ED7-8702-3CA69CC4E6EF}" srcOrd="0" destOrd="0" presId="urn:microsoft.com/office/officeart/2018/2/layout/IconLabelList"/>
    <dgm:cxn modelId="{25DF6ADD-3425-4DAB-A001-FFF76FFA6A49}" srcId="{86FB2BBD-2D57-4176-B385-1F5012DBCF65}" destId="{13842B7A-3813-4F49-A9B4-3FF350ADB01C}" srcOrd="1" destOrd="0" parTransId="{E98B8653-6F32-42B9-85E1-521D8AC6689F}" sibTransId="{3C00E5CD-4C23-4512-8895-C934FF04E7D3}"/>
    <dgm:cxn modelId="{2A626F01-84BD-4A76-88A2-56DD86EEA8AD}" type="presParOf" srcId="{49DACE20-C196-4ED7-8702-3CA69CC4E6EF}" destId="{E17B9F3C-78E1-4949-B9A3-69E1C72B62ED}" srcOrd="0" destOrd="0" presId="urn:microsoft.com/office/officeart/2018/2/layout/IconLabelList"/>
    <dgm:cxn modelId="{14E93AB0-BEA1-421A-97F6-C9DA72CC135B}" type="presParOf" srcId="{E17B9F3C-78E1-4949-B9A3-69E1C72B62ED}" destId="{4F5BDF34-7F0A-48E3-AE1F-3FE86D6F98CB}" srcOrd="0" destOrd="0" presId="urn:microsoft.com/office/officeart/2018/2/layout/IconLabelList"/>
    <dgm:cxn modelId="{89CF798B-965C-46BE-8E3C-714E9A7DAF3D}" type="presParOf" srcId="{E17B9F3C-78E1-4949-B9A3-69E1C72B62ED}" destId="{98208EA0-1036-483B-9D3D-595696A8A4AD}" srcOrd="1" destOrd="0" presId="urn:microsoft.com/office/officeart/2018/2/layout/IconLabelList"/>
    <dgm:cxn modelId="{525F5890-7CBF-4E1A-B680-2B05748AACC8}" type="presParOf" srcId="{E17B9F3C-78E1-4949-B9A3-69E1C72B62ED}" destId="{5A4CB866-F515-475A-8F3E-166CEC3C07A2}" srcOrd="2" destOrd="0" presId="urn:microsoft.com/office/officeart/2018/2/layout/IconLabelList"/>
    <dgm:cxn modelId="{9F069006-36D9-4830-8346-23200F23A087}" type="presParOf" srcId="{49DACE20-C196-4ED7-8702-3CA69CC4E6EF}" destId="{097DB555-8392-4867-96F3-64486ED40503}" srcOrd="1" destOrd="0" presId="urn:microsoft.com/office/officeart/2018/2/layout/IconLabelList"/>
    <dgm:cxn modelId="{E4CC8AD2-C941-4650-82FC-328F0908B1AC}" type="presParOf" srcId="{49DACE20-C196-4ED7-8702-3CA69CC4E6EF}" destId="{CAAF3789-574D-4055-A081-38E36517CD3C}" srcOrd="2" destOrd="0" presId="urn:microsoft.com/office/officeart/2018/2/layout/IconLabelList"/>
    <dgm:cxn modelId="{D004C316-6798-468E-8680-396760315646}" type="presParOf" srcId="{CAAF3789-574D-4055-A081-38E36517CD3C}" destId="{F8F5C0C4-3D58-4DDC-81B2-E551F36D9F31}" srcOrd="0" destOrd="0" presId="urn:microsoft.com/office/officeart/2018/2/layout/IconLabelList"/>
    <dgm:cxn modelId="{460EC931-44C1-4C18-B50F-3E42B9BD4BBB}" type="presParOf" srcId="{CAAF3789-574D-4055-A081-38E36517CD3C}" destId="{53066FC2-8BC6-4D6D-AD5B-43A1CC10856D}" srcOrd="1" destOrd="0" presId="urn:microsoft.com/office/officeart/2018/2/layout/IconLabelList"/>
    <dgm:cxn modelId="{DE26C859-46CA-45A4-A8C0-ABAA77C072B7}" type="presParOf" srcId="{CAAF3789-574D-4055-A081-38E36517CD3C}" destId="{7F47FD7F-901A-4ED1-A258-58F954244B9F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E3D4590-64DF-407F-8592-235E9551E223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4EF1442E-2D14-4BC5-A930-D55E93924ABF}">
      <dgm:prSet/>
      <dgm:spPr/>
      <dgm:t>
        <a:bodyPr/>
        <a:lstStyle/>
        <a:p>
          <a:r>
            <a:rPr lang="nl-NL"/>
            <a:t>Placemat</a:t>
          </a:r>
          <a:endParaRPr lang="en-US"/>
        </a:p>
      </dgm:t>
    </dgm:pt>
    <dgm:pt modelId="{0843DFD1-C812-4AC0-97E8-731E7BE106D3}" type="parTrans" cxnId="{3A16397A-41C2-4733-B5B9-8378B3685BB7}">
      <dgm:prSet/>
      <dgm:spPr/>
      <dgm:t>
        <a:bodyPr/>
        <a:lstStyle/>
        <a:p>
          <a:endParaRPr lang="en-US"/>
        </a:p>
      </dgm:t>
    </dgm:pt>
    <dgm:pt modelId="{65E32F4C-9B9B-4A45-B0E2-943080B432C5}" type="sibTrans" cxnId="{3A16397A-41C2-4733-B5B9-8378B3685BB7}">
      <dgm:prSet/>
      <dgm:spPr/>
      <dgm:t>
        <a:bodyPr/>
        <a:lstStyle/>
        <a:p>
          <a:endParaRPr lang="en-US"/>
        </a:p>
      </dgm:t>
    </dgm:pt>
    <dgm:pt modelId="{E291FA13-582C-40A5-8055-8460DCB0854D}">
      <dgm:prSet/>
      <dgm:spPr/>
      <dgm:t>
        <a:bodyPr/>
        <a:lstStyle/>
        <a:p>
          <a:r>
            <a:rPr lang="nl-NL"/>
            <a:t>In tweetallen </a:t>
          </a:r>
          <a:r>
            <a:rPr lang="nl-NL">
              <a:sym typeface="Wingdings" panose="05000000000000000000" pitchFamily="2" charset="2"/>
            </a:rPr>
            <a:t></a:t>
          </a:r>
          <a:r>
            <a:rPr lang="nl-NL"/>
            <a:t> waar denk jij aan bij het woord afwijkingen? 5 min</a:t>
          </a:r>
          <a:endParaRPr lang="en-US"/>
        </a:p>
      </dgm:t>
    </dgm:pt>
    <dgm:pt modelId="{A1476E17-D0C4-4DF0-AEB0-78D3F48AC435}" type="parTrans" cxnId="{1BDE80E8-9F86-4590-80AD-5A793A352AAA}">
      <dgm:prSet/>
      <dgm:spPr/>
      <dgm:t>
        <a:bodyPr/>
        <a:lstStyle/>
        <a:p>
          <a:endParaRPr lang="en-US"/>
        </a:p>
      </dgm:t>
    </dgm:pt>
    <dgm:pt modelId="{122AB9EA-85AB-4EF9-9F99-27141D913E0B}" type="sibTrans" cxnId="{1BDE80E8-9F86-4590-80AD-5A793A352AAA}">
      <dgm:prSet/>
      <dgm:spPr/>
      <dgm:t>
        <a:bodyPr/>
        <a:lstStyle/>
        <a:p>
          <a:endParaRPr lang="en-US"/>
        </a:p>
      </dgm:t>
    </dgm:pt>
    <dgm:pt modelId="{2ADAB47F-B383-4349-A0B3-140B04E37E37}">
      <dgm:prSet/>
      <dgm:spPr/>
      <dgm:t>
        <a:bodyPr/>
        <a:lstStyle/>
        <a:p>
          <a:r>
            <a:rPr lang="nl-NL"/>
            <a:t>Vul allebei de kant in van de placemat, en vul in het middelste gedeelte in wat jullie gelijke antwoorden zijn! 5 min</a:t>
          </a:r>
          <a:endParaRPr lang="en-US"/>
        </a:p>
      </dgm:t>
    </dgm:pt>
    <dgm:pt modelId="{B3094807-FB63-4727-BAB6-60E23B46D034}" type="parTrans" cxnId="{332A5FAF-4D80-4905-BB57-140C2DB09F7F}">
      <dgm:prSet/>
      <dgm:spPr/>
      <dgm:t>
        <a:bodyPr/>
        <a:lstStyle/>
        <a:p>
          <a:endParaRPr lang="en-US"/>
        </a:p>
      </dgm:t>
    </dgm:pt>
    <dgm:pt modelId="{20BDF2D3-7545-4A74-9781-FD99D54B938B}" type="sibTrans" cxnId="{332A5FAF-4D80-4905-BB57-140C2DB09F7F}">
      <dgm:prSet/>
      <dgm:spPr/>
      <dgm:t>
        <a:bodyPr/>
        <a:lstStyle/>
        <a:p>
          <a:endParaRPr lang="en-US"/>
        </a:p>
      </dgm:t>
    </dgm:pt>
    <dgm:pt modelId="{AE025937-BA3B-4636-ACB4-63890A1B830E}" type="pres">
      <dgm:prSet presAssocID="{DE3D4590-64DF-407F-8592-235E9551E223}" presName="outerComposite" presStyleCnt="0">
        <dgm:presLayoutVars>
          <dgm:chMax val="5"/>
          <dgm:dir/>
          <dgm:resizeHandles val="exact"/>
        </dgm:presLayoutVars>
      </dgm:prSet>
      <dgm:spPr/>
    </dgm:pt>
    <dgm:pt modelId="{82A6E4EE-2C96-4DC6-A9C4-6E6153ED443D}" type="pres">
      <dgm:prSet presAssocID="{DE3D4590-64DF-407F-8592-235E9551E223}" presName="dummyMaxCanvas" presStyleCnt="0">
        <dgm:presLayoutVars/>
      </dgm:prSet>
      <dgm:spPr/>
    </dgm:pt>
    <dgm:pt modelId="{CB2F682C-3C71-4ED3-B8B7-A528DE6A5E7A}" type="pres">
      <dgm:prSet presAssocID="{DE3D4590-64DF-407F-8592-235E9551E223}" presName="ThreeNodes_1" presStyleLbl="node1" presStyleIdx="0" presStyleCnt="3">
        <dgm:presLayoutVars>
          <dgm:bulletEnabled val="1"/>
        </dgm:presLayoutVars>
      </dgm:prSet>
      <dgm:spPr/>
    </dgm:pt>
    <dgm:pt modelId="{546E67BB-0505-48A3-826C-78C7EE16197E}" type="pres">
      <dgm:prSet presAssocID="{DE3D4590-64DF-407F-8592-235E9551E223}" presName="ThreeNodes_2" presStyleLbl="node1" presStyleIdx="1" presStyleCnt="3">
        <dgm:presLayoutVars>
          <dgm:bulletEnabled val="1"/>
        </dgm:presLayoutVars>
      </dgm:prSet>
      <dgm:spPr/>
    </dgm:pt>
    <dgm:pt modelId="{AE665640-356D-43B7-905E-DA1A054AFBEE}" type="pres">
      <dgm:prSet presAssocID="{DE3D4590-64DF-407F-8592-235E9551E223}" presName="ThreeNodes_3" presStyleLbl="node1" presStyleIdx="2" presStyleCnt="3">
        <dgm:presLayoutVars>
          <dgm:bulletEnabled val="1"/>
        </dgm:presLayoutVars>
      </dgm:prSet>
      <dgm:spPr/>
    </dgm:pt>
    <dgm:pt modelId="{DECADA78-DF7F-4E86-8EC4-A522A3C3FA96}" type="pres">
      <dgm:prSet presAssocID="{DE3D4590-64DF-407F-8592-235E9551E223}" presName="ThreeConn_1-2" presStyleLbl="fgAccFollowNode1" presStyleIdx="0" presStyleCnt="2">
        <dgm:presLayoutVars>
          <dgm:bulletEnabled val="1"/>
        </dgm:presLayoutVars>
      </dgm:prSet>
      <dgm:spPr/>
    </dgm:pt>
    <dgm:pt modelId="{26107DE6-2698-435C-8FBD-AA13C55D22F2}" type="pres">
      <dgm:prSet presAssocID="{DE3D4590-64DF-407F-8592-235E9551E223}" presName="ThreeConn_2-3" presStyleLbl="fgAccFollowNode1" presStyleIdx="1" presStyleCnt="2">
        <dgm:presLayoutVars>
          <dgm:bulletEnabled val="1"/>
        </dgm:presLayoutVars>
      </dgm:prSet>
      <dgm:spPr/>
    </dgm:pt>
    <dgm:pt modelId="{0410C3D9-E08A-4DCC-ACF4-C690246F9AAE}" type="pres">
      <dgm:prSet presAssocID="{DE3D4590-64DF-407F-8592-235E9551E223}" presName="ThreeNodes_1_text" presStyleLbl="node1" presStyleIdx="2" presStyleCnt="3">
        <dgm:presLayoutVars>
          <dgm:bulletEnabled val="1"/>
        </dgm:presLayoutVars>
      </dgm:prSet>
      <dgm:spPr/>
    </dgm:pt>
    <dgm:pt modelId="{507FE8A5-14D5-4ABA-9F30-E3E679D3A053}" type="pres">
      <dgm:prSet presAssocID="{DE3D4590-64DF-407F-8592-235E9551E223}" presName="ThreeNodes_2_text" presStyleLbl="node1" presStyleIdx="2" presStyleCnt="3">
        <dgm:presLayoutVars>
          <dgm:bulletEnabled val="1"/>
        </dgm:presLayoutVars>
      </dgm:prSet>
      <dgm:spPr/>
    </dgm:pt>
    <dgm:pt modelId="{CC163C71-2A63-40DA-B857-179BC96E5A45}" type="pres">
      <dgm:prSet presAssocID="{DE3D4590-64DF-407F-8592-235E9551E223}" presName="ThreeNodes_3_text" presStyleLbl="node1" presStyleIdx="2" presStyleCnt="3">
        <dgm:presLayoutVars>
          <dgm:bulletEnabled val="1"/>
        </dgm:presLayoutVars>
      </dgm:prSet>
      <dgm:spPr/>
    </dgm:pt>
  </dgm:ptLst>
  <dgm:cxnLst>
    <dgm:cxn modelId="{CFBF9E22-E070-4604-9D08-869FAFED37A4}" type="presOf" srcId="{65E32F4C-9B9B-4A45-B0E2-943080B432C5}" destId="{DECADA78-DF7F-4E86-8EC4-A522A3C3FA96}" srcOrd="0" destOrd="0" presId="urn:microsoft.com/office/officeart/2005/8/layout/vProcess5"/>
    <dgm:cxn modelId="{1F8B3039-7FA3-41E3-83AF-2B372E6C24AA}" type="presOf" srcId="{2ADAB47F-B383-4349-A0B3-140B04E37E37}" destId="{CC163C71-2A63-40DA-B857-179BC96E5A45}" srcOrd="1" destOrd="0" presId="urn:microsoft.com/office/officeart/2005/8/layout/vProcess5"/>
    <dgm:cxn modelId="{06479A3C-FB4C-40A6-BCC5-80BACB68F07C}" type="presOf" srcId="{122AB9EA-85AB-4EF9-9F99-27141D913E0B}" destId="{26107DE6-2698-435C-8FBD-AA13C55D22F2}" srcOrd="0" destOrd="0" presId="urn:microsoft.com/office/officeart/2005/8/layout/vProcess5"/>
    <dgm:cxn modelId="{3A16397A-41C2-4733-B5B9-8378B3685BB7}" srcId="{DE3D4590-64DF-407F-8592-235E9551E223}" destId="{4EF1442E-2D14-4BC5-A930-D55E93924ABF}" srcOrd="0" destOrd="0" parTransId="{0843DFD1-C812-4AC0-97E8-731E7BE106D3}" sibTransId="{65E32F4C-9B9B-4A45-B0E2-943080B432C5}"/>
    <dgm:cxn modelId="{72338885-6815-40B3-9932-7827328E9EFB}" type="presOf" srcId="{E291FA13-582C-40A5-8055-8460DCB0854D}" destId="{507FE8A5-14D5-4ABA-9F30-E3E679D3A053}" srcOrd="1" destOrd="0" presId="urn:microsoft.com/office/officeart/2005/8/layout/vProcess5"/>
    <dgm:cxn modelId="{3FD18D89-EFDE-4526-9DA2-83EC92B7E4BA}" type="presOf" srcId="{4EF1442E-2D14-4BC5-A930-D55E93924ABF}" destId="{CB2F682C-3C71-4ED3-B8B7-A528DE6A5E7A}" srcOrd="0" destOrd="0" presId="urn:microsoft.com/office/officeart/2005/8/layout/vProcess5"/>
    <dgm:cxn modelId="{485F6898-91F9-4F30-9235-298FCF7FC464}" type="presOf" srcId="{4EF1442E-2D14-4BC5-A930-D55E93924ABF}" destId="{0410C3D9-E08A-4DCC-ACF4-C690246F9AAE}" srcOrd="1" destOrd="0" presId="urn:microsoft.com/office/officeart/2005/8/layout/vProcess5"/>
    <dgm:cxn modelId="{332A5FAF-4D80-4905-BB57-140C2DB09F7F}" srcId="{DE3D4590-64DF-407F-8592-235E9551E223}" destId="{2ADAB47F-B383-4349-A0B3-140B04E37E37}" srcOrd="2" destOrd="0" parTransId="{B3094807-FB63-4727-BAB6-60E23B46D034}" sibTransId="{20BDF2D3-7545-4A74-9781-FD99D54B938B}"/>
    <dgm:cxn modelId="{6AC705BE-02FC-464E-AD6E-813010159F8B}" type="presOf" srcId="{E291FA13-582C-40A5-8055-8460DCB0854D}" destId="{546E67BB-0505-48A3-826C-78C7EE16197E}" srcOrd="0" destOrd="0" presId="urn:microsoft.com/office/officeart/2005/8/layout/vProcess5"/>
    <dgm:cxn modelId="{1BDE80E8-9F86-4590-80AD-5A793A352AAA}" srcId="{DE3D4590-64DF-407F-8592-235E9551E223}" destId="{E291FA13-582C-40A5-8055-8460DCB0854D}" srcOrd="1" destOrd="0" parTransId="{A1476E17-D0C4-4DF0-AEB0-78D3F48AC435}" sibTransId="{122AB9EA-85AB-4EF9-9F99-27141D913E0B}"/>
    <dgm:cxn modelId="{0E5A0DEA-ECFC-43A2-BB68-1314E72E5786}" type="presOf" srcId="{2ADAB47F-B383-4349-A0B3-140B04E37E37}" destId="{AE665640-356D-43B7-905E-DA1A054AFBEE}" srcOrd="0" destOrd="0" presId="urn:microsoft.com/office/officeart/2005/8/layout/vProcess5"/>
    <dgm:cxn modelId="{F6B1EAED-34DF-43C6-83CE-E6114CC31417}" type="presOf" srcId="{DE3D4590-64DF-407F-8592-235E9551E223}" destId="{AE025937-BA3B-4636-ACB4-63890A1B830E}" srcOrd="0" destOrd="0" presId="urn:microsoft.com/office/officeart/2005/8/layout/vProcess5"/>
    <dgm:cxn modelId="{2987DB7F-365D-4D7D-8531-BFC67FF63EEC}" type="presParOf" srcId="{AE025937-BA3B-4636-ACB4-63890A1B830E}" destId="{82A6E4EE-2C96-4DC6-A9C4-6E6153ED443D}" srcOrd="0" destOrd="0" presId="urn:microsoft.com/office/officeart/2005/8/layout/vProcess5"/>
    <dgm:cxn modelId="{31EE1C2A-513E-4FD3-A42C-AB263B97DCF8}" type="presParOf" srcId="{AE025937-BA3B-4636-ACB4-63890A1B830E}" destId="{CB2F682C-3C71-4ED3-B8B7-A528DE6A5E7A}" srcOrd="1" destOrd="0" presId="urn:microsoft.com/office/officeart/2005/8/layout/vProcess5"/>
    <dgm:cxn modelId="{F97249D7-E46E-44BB-9769-1B6899440809}" type="presParOf" srcId="{AE025937-BA3B-4636-ACB4-63890A1B830E}" destId="{546E67BB-0505-48A3-826C-78C7EE16197E}" srcOrd="2" destOrd="0" presId="urn:microsoft.com/office/officeart/2005/8/layout/vProcess5"/>
    <dgm:cxn modelId="{90F07FC5-B786-499E-BE7D-DE1A7E6174EE}" type="presParOf" srcId="{AE025937-BA3B-4636-ACB4-63890A1B830E}" destId="{AE665640-356D-43B7-905E-DA1A054AFBEE}" srcOrd="3" destOrd="0" presId="urn:microsoft.com/office/officeart/2005/8/layout/vProcess5"/>
    <dgm:cxn modelId="{F7E39A51-B1EA-4372-93ED-EC7D4C06A5B1}" type="presParOf" srcId="{AE025937-BA3B-4636-ACB4-63890A1B830E}" destId="{DECADA78-DF7F-4E86-8EC4-A522A3C3FA96}" srcOrd="4" destOrd="0" presId="urn:microsoft.com/office/officeart/2005/8/layout/vProcess5"/>
    <dgm:cxn modelId="{3353F326-8A0A-4E70-BA9D-063EE6B50E27}" type="presParOf" srcId="{AE025937-BA3B-4636-ACB4-63890A1B830E}" destId="{26107DE6-2698-435C-8FBD-AA13C55D22F2}" srcOrd="5" destOrd="0" presId="urn:microsoft.com/office/officeart/2005/8/layout/vProcess5"/>
    <dgm:cxn modelId="{0831EE21-1E68-4626-A3F9-F53755A8A9B4}" type="presParOf" srcId="{AE025937-BA3B-4636-ACB4-63890A1B830E}" destId="{0410C3D9-E08A-4DCC-ACF4-C690246F9AAE}" srcOrd="6" destOrd="0" presId="urn:microsoft.com/office/officeart/2005/8/layout/vProcess5"/>
    <dgm:cxn modelId="{F1C9E026-6751-4EA4-BEC7-B1044A45447D}" type="presParOf" srcId="{AE025937-BA3B-4636-ACB4-63890A1B830E}" destId="{507FE8A5-14D5-4ABA-9F30-E3E679D3A053}" srcOrd="7" destOrd="0" presId="urn:microsoft.com/office/officeart/2005/8/layout/vProcess5"/>
    <dgm:cxn modelId="{B0E2E61C-E941-498A-8C97-6C88D21F253C}" type="presParOf" srcId="{AE025937-BA3B-4636-ACB4-63890A1B830E}" destId="{CC163C71-2A63-40DA-B857-179BC96E5A45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DF18C29-2C33-4C03-944F-E085295C0342}">
      <dsp:nvSpPr>
        <dsp:cNvPr id="0" name=""/>
        <dsp:cNvSpPr/>
      </dsp:nvSpPr>
      <dsp:spPr>
        <a:xfrm>
          <a:off x="0" y="91066"/>
          <a:ext cx="5102662" cy="1079119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800" kern="1200"/>
            <a:t>Methoden om dieren te monitoren</a:t>
          </a:r>
          <a:endParaRPr lang="en-US" sz="1800" kern="1200"/>
        </a:p>
      </dsp:txBody>
      <dsp:txXfrm>
        <a:off x="52678" y="143744"/>
        <a:ext cx="4997306" cy="973763"/>
      </dsp:txXfrm>
    </dsp:sp>
    <dsp:sp modelId="{F1EA07B4-4442-4AF0-8665-071371790AE0}">
      <dsp:nvSpPr>
        <dsp:cNvPr id="0" name=""/>
        <dsp:cNvSpPr/>
      </dsp:nvSpPr>
      <dsp:spPr>
        <a:xfrm>
          <a:off x="0" y="1222025"/>
          <a:ext cx="5102662" cy="1079119"/>
        </a:xfrm>
        <a:prstGeom prst="roundRect">
          <a:avLst/>
        </a:prstGeom>
        <a:solidFill>
          <a:schemeClr val="accent2">
            <a:hueOff val="491087"/>
            <a:satOff val="-2100"/>
            <a:lumOff val="13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800" kern="1200"/>
            <a:t>Anatomische, fysiologische en erfelijke afwijkingen aan het dier</a:t>
          </a:r>
          <a:endParaRPr lang="en-US" sz="1800" kern="1200"/>
        </a:p>
      </dsp:txBody>
      <dsp:txXfrm>
        <a:off x="52678" y="1274703"/>
        <a:ext cx="4997306" cy="973763"/>
      </dsp:txXfrm>
    </dsp:sp>
    <dsp:sp modelId="{72EE2A1A-BBBB-4AFE-AAB3-88C0BCE0A4A0}">
      <dsp:nvSpPr>
        <dsp:cNvPr id="0" name=""/>
        <dsp:cNvSpPr/>
      </dsp:nvSpPr>
      <dsp:spPr>
        <a:xfrm>
          <a:off x="0" y="2352985"/>
          <a:ext cx="5102662" cy="1079119"/>
        </a:xfrm>
        <a:prstGeom prst="roundRect">
          <a:avLst/>
        </a:prstGeom>
        <a:solidFill>
          <a:schemeClr val="accent2">
            <a:hueOff val="982174"/>
            <a:satOff val="-4201"/>
            <a:lumOff val="26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800" kern="1200"/>
            <a:t>Dierenwelzijn en de relatie met diergezondheid</a:t>
          </a:r>
          <a:endParaRPr lang="en-US" sz="1800" kern="1200"/>
        </a:p>
      </dsp:txBody>
      <dsp:txXfrm>
        <a:off x="52678" y="2405663"/>
        <a:ext cx="4997306" cy="973763"/>
      </dsp:txXfrm>
    </dsp:sp>
    <dsp:sp modelId="{116B1CA4-D1D3-4D24-B1E0-FC63D841F48E}">
      <dsp:nvSpPr>
        <dsp:cNvPr id="0" name=""/>
        <dsp:cNvSpPr/>
      </dsp:nvSpPr>
      <dsp:spPr>
        <a:xfrm>
          <a:off x="0" y="3483944"/>
          <a:ext cx="5102662" cy="1079119"/>
        </a:xfrm>
        <a:prstGeom prst="roundRect">
          <a:avLst/>
        </a:prstGeom>
        <a:solidFill>
          <a:schemeClr val="accent2">
            <a:hueOff val="1473261"/>
            <a:satOff val="-6301"/>
            <a:lumOff val="39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800" kern="1200"/>
            <a:t>Afwijkingen aan bloed en bloedvormende organen, ademhaling, zenuwstelsel, nieren en urinewegen, zintuigen en hormoonhuishouding</a:t>
          </a:r>
          <a:endParaRPr lang="en-US" sz="1800" kern="1200"/>
        </a:p>
      </dsp:txBody>
      <dsp:txXfrm>
        <a:off x="52678" y="3536622"/>
        <a:ext cx="4997306" cy="97376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D0577B5-3EE2-466B-8875-29DA1432D8AD}">
      <dsp:nvSpPr>
        <dsp:cNvPr id="0" name=""/>
        <dsp:cNvSpPr/>
      </dsp:nvSpPr>
      <dsp:spPr>
        <a:xfrm>
          <a:off x="0" y="422304"/>
          <a:ext cx="5102662" cy="655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6F3CFF6-E1B5-4854-8C18-629042F2617A}">
      <dsp:nvSpPr>
        <dsp:cNvPr id="0" name=""/>
        <dsp:cNvSpPr/>
      </dsp:nvSpPr>
      <dsp:spPr>
        <a:xfrm>
          <a:off x="255133" y="38544"/>
          <a:ext cx="3571863" cy="76752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008" tIns="0" rIns="135008" bIns="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600" kern="1200"/>
            <a:t>Gedrag</a:t>
          </a:r>
          <a:endParaRPr lang="en-US" sz="2600" kern="1200"/>
        </a:p>
      </dsp:txBody>
      <dsp:txXfrm>
        <a:off x="292600" y="76011"/>
        <a:ext cx="3496929" cy="692586"/>
      </dsp:txXfrm>
    </dsp:sp>
    <dsp:sp modelId="{C1B47532-7BA2-403F-B25E-9718EDA5735D}">
      <dsp:nvSpPr>
        <dsp:cNvPr id="0" name=""/>
        <dsp:cNvSpPr/>
      </dsp:nvSpPr>
      <dsp:spPr>
        <a:xfrm>
          <a:off x="0" y="1601664"/>
          <a:ext cx="5102662" cy="655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C27B985-A75C-4630-8D6B-F55B4AD201A7}">
      <dsp:nvSpPr>
        <dsp:cNvPr id="0" name=""/>
        <dsp:cNvSpPr/>
      </dsp:nvSpPr>
      <dsp:spPr>
        <a:xfrm>
          <a:off x="255133" y="1217904"/>
          <a:ext cx="3571863" cy="76752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008" tIns="0" rIns="135008" bIns="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600" kern="1200"/>
            <a:t>Voedselopname</a:t>
          </a:r>
          <a:endParaRPr lang="en-US" sz="2600" kern="1200"/>
        </a:p>
      </dsp:txBody>
      <dsp:txXfrm>
        <a:off x="292600" y="1255371"/>
        <a:ext cx="3496929" cy="692586"/>
      </dsp:txXfrm>
    </dsp:sp>
    <dsp:sp modelId="{6A704373-70C6-4AA1-AFDB-27EF5FF300D4}">
      <dsp:nvSpPr>
        <dsp:cNvPr id="0" name=""/>
        <dsp:cNvSpPr/>
      </dsp:nvSpPr>
      <dsp:spPr>
        <a:xfrm>
          <a:off x="0" y="2781024"/>
          <a:ext cx="5102662" cy="655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67B7E05-CF60-4444-8BE3-BA8669808A3A}">
      <dsp:nvSpPr>
        <dsp:cNvPr id="0" name=""/>
        <dsp:cNvSpPr/>
      </dsp:nvSpPr>
      <dsp:spPr>
        <a:xfrm>
          <a:off x="255133" y="2397264"/>
          <a:ext cx="3571863" cy="76752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008" tIns="0" rIns="135008" bIns="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600" kern="1200"/>
            <a:t>Vochtopname</a:t>
          </a:r>
          <a:endParaRPr lang="en-US" sz="2600" kern="1200"/>
        </a:p>
      </dsp:txBody>
      <dsp:txXfrm>
        <a:off x="292600" y="2434731"/>
        <a:ext cx="3496929" cy="692586"/>
      </dsp:txXfrm>
    </dsp:sp>
    <dsp:sp modelId="{BC32862E-32E3-48C5-A52F-604CD1B632CA}">
      <dsp:nvSpPr>
        <dsp:cNvPr id="0" name=""/>
        <dsp:cNvSpPr/>
      </dsp:nvSpPr>
      <dsp:spPr>
        <a:xfrm>
          <a:off x="0" y="3960385"/>
          <a:ext cx="5102662" cy="655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2A41B27-651A-424E-A439-1D4CB39F9653}">
      <dsp:nvSpPr>
        <dsp:cNvPr id="0" name=""/>
        <dsp:cNvSpPr/>
      </dsp:nvSpPr>
      <dsp:spPr>
        <a:xfrm>
          <a:off x="255133" y="3576625"/>
          <a:ext cx="3571863" cy="76752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008" tIns="0" rIns="135008" bIns="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600" kern="1200"/>
            <a:t>Gezondheidscheck</a:t>
          </a:r>
          <a:endParaRPr lang="en-US" sz="2600" kern="1200"/>
        </a:p>
      </dsp:txBody>
      <dsp:txXfrm>
        <a:off x="292600" y="3614092"/>
        <a:ext cx="3496929" cy="69258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5BDF34-7F0A-48E3-AE1F-3FE86D6F98CB}">
      <dsp:nvSpPr>
        <dsp:cNvPr id="0" name=""/>
        <dsp:cNvSpPr/>
      </dsp:nvSpPr>
      <dsp:spPr>
        <a:xfrm>
          <a:off x="1443000" y="213406"/>
          <a:ext cx="1944000" cy="194400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A4CB866-F515-475A-8F3E-166CEC3C07A2}">
      <dsp:nvSpPr>
        <dsp:cNvPr id="0" name=""/>
        <dsp:cNvSpPr/>
      </dsp:nvSpPr>
      <dsp:spPr>
        <a:xfrm>
          <a:off x="255000" y="2627726"/>
          <a:ext cx="432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300" kern="1200"/>
            <a:t>Definitie:  Wat niet normaal of gebruikelijk is.</a:t>
          </a:r>
          <a:endParaRPr lang="en-US" sz="2300" kern="1200"/>
        </a:p>
      </dsp:txBody>
      <dsp:txXfrm>
        <a:off x="255000" y="2627726"/>
        <a:ext cx="4320000" cy="720000"/>
      </dsp:txXfrm>
    </dsp:sp>
    <dsp:sp modelId="{F8F5C0C4-3D58-4DDC-81B2-E551F36D9F31}">
      <dsp:nvSpPr>
        <dsp:cNvPr id="0" name=""/>
        <dsp:cNvSpPr/>
      </dsp:nvSpPr>
      <dsp:spPr>
        <a:xfrm>
          <a:off x="6519000" y="213406"/>
          <a:ext cx="1944000" cy="194400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F47FD7F-901A-4ED1-A258-58F954244B9F}">
      <dsp:nvSpPr>
        <dsp:cNvPr id="0" name=""/>
        <dsp:cNvSpPr/>
      </dsp:nvSpPr>
      <dsp:spPr>
        <a:xfrm>
          <a:off x="5331000" y="2627726"/>
          <a:ext cx="432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300" kern="1200"/>
            <a:t>Verschil met hoe het meestal is.</a:t>
          </a:r>
          <a:endParaRPr lang="en-US" sz="2300" kern="1200"/>
        </a:p>
      </dsp:txBody>
      <dsp:txXfrm>
        <a:off x="5331000" y="2627726"/>
        <a:ext cx="4320000" cy="72000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B2F682C-3C71-4ED3-B8B7-A528DE6A5E7A}">
      <dsp:nvSpPr>
        <dsp:cNvPr id="0" name=""/>
        <dsp:cNvSpPr/>
      </dsp:nvSpPr>
      <dsp:spPr>
        <a:xfrm>
          <a:off x="0" y="0"/>
          <a:ext cx="4928407" cy="115205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600" kern="1200"/>
            <a:t>Placemat</a:t>
          </a:r>
          <a:endParaRPr lang="en-US" sz="1600" kern="1200"/>
        </a:p>
      </dsp:txBody>
      <dsp:txXfrm>
        <a:off x="33742" y="33742"/>
        <a:ext cx="3685253" cy="1084568"/>
      </dsp:txXfrm>
    </dsp:sp>
    <dsp:sp modelId="{546E67BB-0505-48A3-826C-78C7EE16197E}">
      <dsp:nvSpPr>
        <dsp:cNvPr id="0" name=""/>
        <dsp:cNvSpPr/>
      </dsp:nvSpPr>
      <dsp:spPr>
        <a:xfrm>
          <a:off x="434859" y="1344060"/>
          <a:ext cx="4928407" cy="115205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600" kern="1200"/>
            <a:t>In tweetallen </a:t>
          </a:r>
          <a:r>
            <a:rPr lang="nl-NL" sz="1600" kern="1200">
              <a:sym typeface="Wingdings" panose="05000000000000000000" pitchFamily="2" charset="2"/>
            </a:rPr>
            <a:t></a:t>
          </a:r>
          <a:r>
            <a:rPr lang="nl-NL" sz="1600" kern="1200"/>
            <a:t> waar denk jij aan bij het woord afwijkingen? 5 min</a:t>
          </a:r>
          <a:endParaRPr lang="en-US" sz="1600" kern="1200"/>
        </a:p>
      </dsp:txBody>
      <dsp:txXfrm>
        <a:off x="468601" y="1377802"/>
        <a:ext cx="3677229" cy="1084568"/>
      </dsp:txXfrm>
    </dsp:sp>
    <dsp:sp modelId="{AE665640-356D-43B7-905E-DA1A054AFBEE}">
      <dsp:nvSpPr>
        <dsp:cNvPr id="0" name=""/>
        <dsp:cNvSpPr/>
      </dsp:nvSpPr>
      <dsp:spPr>
        <a:xfrm>
          <a:off x="869718" y="2688121"/>
          <a:ext cx="4928407" cy="115205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600" kern="1200"/>
            <a:t>Vul allebei de kant in van de placemat, en vul in het middelste gedeelte in wat jullie gelijke antwoorden zijn! 5 min</a:t>
          </a:r>
          <a:endParaRPr lang="en-US" sz="1600" kern="1200"/>
        </a:p>
      </dsp:txBody>
      <dsp:txXfrm>
        <a:off x="903460" y="2721863"/>
        <a:ext cx="3677229" cy="1084568"/>
      </dsp:txXfrm>
    </dsp:sp>
    <dsp:sp modelId="{DECADA78-DF7F-4E86-8EC4-A522A3C3FA96}">
      <dsp:nvSpPr>
        <dsp:cNvPr id="0" name=""/>
        <dsp:cNvSpPr/>
      </dsp:nvSpPr>
      <dsp:spPr>
        <a:xfrm>
          <a:off x="4179573" y="873639"/>
          <a:ext cx="748833" cy="748833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100" kern="1200"/>
        </a:p>
      </dsp:txBody>
      <dsp:txXfrm>
        <a:off x="4348060" y="873639"/>
        <a:ext cx="411859" cy="563497"/>
      </dsp:txXfrm>
    </dsp:sp>
    <dsp:sp modelId="{26107DE6-2698-435C-8FBD-AA13C55D22F2}">
      <dsp:nvSpPr>
        <dsp:cNvPr id="0" name=""/>
        <dsp:cNvSpPr/>
      </dsp:nvSpPr>
      <dsp:spPr>
        <a:xfrm>
          <a:off x="4614432" y="2210020"/>
          <a:ext cx="748833" cy="748833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100" kern="1200"/>
        </a:p>
      </dsp:txBody>
      <dsp:txXfrm>
        <a:off x="4782919" y="2210020"/>
        <a:ext cx="411859" cy="56349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5CD60141-EEBD-4EC1-8E34-0344C16A18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318308" y="0"/>
            <a:ext cx="6873692" cy="6858000"/>
          </a:xfrm>
          <a:custGeom>
            <a:avLst/>
            <a:gdLst>
              <a:gd name="connsiteX0" fmla="*/ 1132890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5318308 w 12192000"/>
              <a:gd name="connsiteY3" fmla="*/ 6858000 h 6858000"/>
              <a:gd name="connsiteX4" fmla="*/ 11328897 w 12192000"/>
              <a:gd name="connsiteY4" fmla="*/ 4 h 6858000"/>
              <a:gd name="connsiteX5" fmla="*/ 11328898 w 12192000"/>
              <a:gd name="connsiteY5" fmla="*/ 2 h 6858000"/>
              <a:gd name="connsiteX6" fmla="*/ 0 w 12192000"/>
              <a:gd name="connsiteY6" fmla="*/ 0 h 6858000"/>
              <a:gd name="connsiteX7" fmla="*/ 6700 w 12192000"/>
              <a:gd name="connsiteY7" fmla="*/ 0 h 6858000"/>
              <a:gd name="connsiteX8" fmla="*/ 6700 w 12192000"/>
              <a:gd name="connsiteY8" fmla="*/ 6858000 h 6858000"/>
              <a:gd name="connsiteX9" fmla="*/ 0 w 12192000"/>
              <a:gd name="connsiteY9" fmla="*/ 6858000 h 6858000"/>
              <a:gd name="connsiteX0" fmla="*/ 1132890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5318308 w 12192000"/>
              <a:gd name="connsiteY3" fmla="*/ 6858000 h 6858000"/>
              <a:gd name="connsiteX4" fmla="*/ 11328897 w 12192000"/>
              <a:gd name="connsiteY4" fmla="*/ 4 h 6858000"/>
              <a:gd name="connsiteX5" fmla="*/ 11328898 w 12192000"/>
              <a:gd name="connsiteY5" fmla="*/ 2 h 6858000"/>
              <a:gd name="connsiteX6" fmla="*/ 11328900 w 12192000"/>
              <a:gd name="connsiteY6" fmla="*/ 0 h 6858000"/>
              <a:gd name="connsiteX7" fmla="*/ 0 w 12192000"/>
              <a:gd name="connsiteY7" fmla="*/ 6858000 h 6858000"/>
              <a:gd name="connsiteX8" fmla="*/ 6700 w 12192000"/>
              <a:gd name="connsiteY8" fmla="*/ 0 h 6858000"/>
              <a:gd name="connsiteX9" fmla="*/ 6700 w 12192000"/>
              <a:gd name="connsiteY9" fmla="*/ 6858000 h 6858000"/>
              <a:gd name="connsiteX10" fmla="*/ 0 w 12192000"/>
              <a:gd name="connsiteY10" fmla="*/ 6858000 h 6858000"/>
              <a:gd name="connsiteX0" fmla="*/ 11322200 w 12185300"/>
              <a:gd name="connsiteY0" fmla="*/ 0 h 6858000"/>
              <a:gd name="connsiteX1" fmla="*/ 12185300 w 12185300"/>
              <a:gd name="connsiteY1" fmla="*/ 0 h 6858000"/>
              <a:gd name="connsiteX2" fmla="*/ 12185300 w 12185300"/>
              <a:gd name="connsiteY2" fmla="*/ 6858000 h 6858000"/>
              <a:gd name="connsiteX3" fmla="*/ 5311608 w 12185300"/>
              <a:gd name="connsiteY3" fmla="*/ 6858000 h 6858000"/>
              <a:gd name="connsiteX4" fmla="*/ 11322197 w 12185300"/>
              <a:gd name="connsiteY4" fmla="*/ 4 h 6858000"/>
              <a:gd name="connsiteX5" fmla="*/ 11322198 w 12185300"/>
              <a:gd name="connsiteY5" fmla="*/ 2 h 6858000"/>
              <a:gd name="connsiteX6" fmla="*/ 11322200 w 12185300"/>
              <a:gd name="connsiteY6" fmla="*/ 0 h 6858000"/>
              <a:gd name="connsiteX7" fmla="*/ 0 w 12185300"/>
              <a:gd name="connsiteY7" fmla="*/ 6858000 h 6858000"/>
              <a:gd name="connsiteX8" fmla="*/ 0 w 12185300"/>
              <a:gd name="connsiteY8" fmla="*/ 0 h 6858000"/>
              <a:gd name="connsiteX9" fmla="*/ 0 w 12185300"/>
              <a:gd name="connsiteY9" fmla="*/ 6858000 h 6858000"/>
              <a:gd name="connsiteX0" fmla="*/ 6010592 w 6873692"/>
              <a:gd name="connsiteY0" fmla="*/ 0 h 6858000"/>
              <a:gd name="connsiteX1" fmla="*/ 6873692 w 6873692"/>
              <a:gd name="connsiteY1" fmla="*/ 0 h 6858000"/>
              <a:gd name="connsiteX2" fmla="*/ 6873692 w 6873692"/>
              <a:gd name="connsiteY2" fmla="*/ 6858000 h 6858000"/>
              <a:gd name="connsiteX3" fmla="*/ 0 w 6873692"/>
              <a:gd name="connsiteY3" fmla="*/ 6858000 h 6858000"/>
              <a:gd name="connsiteX4" fmla="*/ 6010589 w 6873692"/>
              <a:gd name="connsiteY4" fmla="*/ 4 h 6858000"/>
              <a:gd name="connsiteX5" fmla="*/ 6010590 w 6873692"/>
              <a:gd name="connsiteY5" fmla="*/ 2 h 6858000"/>
              <a:gd name="connsiteX6" fmla="*/ 6010592 w 6873692"/>
              <a:gd name="connsiteY6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73692" h="6858000">
                <a:moveTo>
                  <a:pt x="6010592" y="0"/>
                </a:moveTo>
                <a:lnTo>
                  <a:pt x="6873692" y="0"/>
                </a:lnTo>
                <a:lnTo>
                  <a:pt x="6873692" y="6858000"/>
                </a:lnTo>
                <a:lnTo>
                  <a:pt x="0" y="6858000"/>
                </a:lnTo>
                <a:lnTo>
                  <a:pt x="6010589" y="4"/>
                </a:lnTo>
                <a:cubicBezTo>
                  <a:pt x="6010589" y="3"/>
                  <a:pt x="6010590" y="3"/>
                  <a:pt x="6010590" y="2"/>
                </a:cubicBezTo>
                <a:lnTo>
                  <a:pt x="6010592" y="0"/>
                </a:lnTo>
                <a:close/>
              </a:path>
            </a:pathLst>
          </a:cu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65FCBBA-905A-4FD1-BFBA-F3EE6DA264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81098"/>
            <a:ext cx="8986580" cy="2832404"/>
          </a:xfrm>
        </p:spPr>
        <p:txBody>
          <a:bodyPr anchor="t">
            <a:normAutofit/>
          </a:bodyPr>
          <a:lstStyle>
            <a:lvl1pPr algn="l">
              <a:lnSpc>
                <a:spcPct val="100000"/>
              </a:lnSpc>
              <a:defRPr sz="4800" cap="all" spc="3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3DD287E-F1C8-463F-8429-D1B5B15825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5463522"/>
            <a:ext cx="8986580" cy="650311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1F44ED-7973-4A99-B2CA-A8962BCE0D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DBD16-5BFB-4D9F-9646-C75D1B53BBB6}" type="datetimeFigureOut">
              <a:rPr lang="en-US" smtClean="0"/>
              <a:t>9/14/2022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DF96F2-D6BE-49AC-A605-5AE87C3F2F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17FC50-B13C-4B63-AE64-F71A6EDE63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22274-0FAA-4649-AA4E-4210F4F32167}" type="slidenum">
              <a:rPr lang="en-US" smtClean="0"/>
              <a:t>‹nr.›</a:t>
            </a:fld>
            <a:endParaRPr lang="en-US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C75A547-BCD1-42BE-966E-53CA0AB93165}"/>
              </a:ext>
            </a:extLst>
          </p:cNvPr>
          <p:cNvCxnSpPr>
            <a:cxnSpLocks/>
          </p:cNvCxnSpPr>
          <p:nvPr/>
        </p:nvCxnSpPr>
        <p:spPr>
          <a:xfrm>
            <a:off x="1188357" y="5151666"/>
            <a:ext cx="982254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947086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5A3BF2-BCE9-47D7-B1C0-1F0E4936B6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92722E9-C3E4-48AF-996A-495AE659FA6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C9E516-382B-4845-93BF-20C16EE0DB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DBD16-5BFB-4D9F-9646-C75D1B53BBB6}" type="datetimeFigureOut">
              <a:rPr lang="en-US" smtClean="0"/>
              <a:t>9/14/2022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B96E16-F168-442A-843C-5D490D54B0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A61BEA-A969-437A-BD8B-CB1B709AD4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22274-0FAA-4649-AA4E-4210F4F32167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47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6528449-3E11-45FF-BF3A-651867603E7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572500" y="870625"/>
            <a:ext cx="2476499" cy="5029201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FC0EAB0-2DFA-4CBA-86B1-1826EF523D4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143000" y="870625"/>
            <a:ext cx="7324928" cy="5029201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A22F89-E1F5-45D7-945A-8A2886C4BA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DBD16-5BFB-4D9F-9646-C75D1B53BBB6}" type="datetimeFigureOut">
              <a:rPr lang="en-US" smtClean="0"/>
              <a:t>9/14/2022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7E7E82-5FB8-4289-AD0C-0BA788E147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5A4046-1A2C-41F5-A177-1C3919C205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22274-0FAA-4649-AA4E-4210F4F32167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13936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ECD6F3-88F1-4195-8395-57AA096BB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D8D06C-EB08-40B3-AFB3-A62F441122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03962F-B413-4C4C-A490-724DDB9E7D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DBD16-5BFB-4D9F-9646-C75D1B53BBB6}" type="datetimeFigureOut">
              <a:rPr lang="en-US" smtClean="0"/>
              <a:t>9/14/2022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871813-4E87-4C04-835D-76246010B0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922BA3-033C-491E-A045-F0052AC19A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22274-0FAA-4649-AA4E-4210F4F32167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6513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E19AD-2EDD-4B4F-9F9E-46A4441847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1709738"/>
            <a:ext cx="8520952" cy="2852737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EE5927-21D5-4EBA-A112-CAD1BD38BC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43000" y="4589466"/>
            <a:ext cx="8520952" cy="813266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EF0D16-9D87-4D76-A5A5-534E24B7DD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DBD16-5BFB-4D9F-9646-C75D1B53BBB6}" type="datetimeFigureOut">
              <a:rPr lang="en-US" smtClean="0"/>
              <a:t>9/14/2022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65F387-5AAC-45D0-ABCE-B1CF4BC7E0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8AF6FE-0006-4F40-A7FB-E0FDBADF75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22274-0FAA-4649-AA4E-4210F4F32167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8603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E8AADE-587E-4574-B21B-7ABDE5A236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2F9DA5-4DFB-4211-A58A-FFD842C27A6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43000" y="2339501"/>
            <a:ext cx="4798979" cy="355059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AA99F26-66AF-4614-91CE-C93A24BAC2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50020" y="2339501"/>
            <a:ext cx="4798980" cy="3550597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F8F678E-59B5-4DF9-ABCB-506B9CB701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DBD16-5BFB-4D9F-9646-C75D1B53BBB6}" type="datetimeFigureOut">
              <a:rPr lang="en-US" smtClean="0"/>
              <a:t>9/14/2022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8B50A53-317B-444A-9BA2-F69CDBF5DA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0B269A1-B0FB-4C8F-B6AA-0718C92D3D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22274-0FAA-4649-AA4E-4210F4F32167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28301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12BBBF-42B2-4A5D-B145-46983A5301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1133272"/>
            <a:ext cx="9905999" cy="846307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04BE44-5271-4B5D-B649-35E3AF20B4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42999" y="2067127"/>
            <a:ext cx="4798980" cy="710119"/>
          </a:xfrm>
        </p:spPr>
        <p:txBody>
          <a:bodyPr anchor="b">
            <a:normAutofit/>
          </a:bodyPr>
          <a:lstStyle>
            <a:lvl1pPr marL="0" indent="0">
              <a:buNone/>
              <a:defRPr sz="2000" b="0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4D7891E-0C0A-4688-97DD-C0715E3221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43001" y="2864795"/>
            <a:ext cx="4798978" cy="302530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75EAF30-3412-49B0-93D1-596CC2695B2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50018" y="2067127"/>
            <a:ext cx="4798981" cy="710119"/>
          </a:xfrm>
        </p:spPr>
        <p:txBody>
          <a:bodyPr anchor="b">
            <a:normAutofit/>
          </a:bodyPr>
          <a:lstStyle>
            <a:lvl1pPr marL="0" indent="0">
              <a:buNone/>
              <a:defRPr sz="2000" b="0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707B9B7-F41C-4314-9F0C-BB84547FB8C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50019" y="2864795"/>
            <a:ext cx="4798982" cy="302530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421587F-6AFC-4906-86EB-6B0A86EEF3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DBD16-5BFB-4D9F-9646-C75D1B53BBB6}" type="datetimeFigureOut">
              <a:rPr lang="en-US" smtClean="0"/>
              <a:t>9/14/2022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54BE2C5-583B-49BC-9864-B01EEF7987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B39B236-45F5-4CC6-8D53-A6903A1CC8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22274-0FAA-4649-AA4E-4210F4F32167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6436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36B206-0678-4577-B79F-760526A5FD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9300" y="1322615"/>
            <a:ext cx="8175171" cy="4212771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6D5FCB8-AFD3-4801-BBD6-9548F4CF7C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DBD16-5BFB-4D9F-9646-C75D1B53BBB6}" type="datetimeFigureOut">
              <a:rPr lang="en-US" smtClean="0"/>
              <a:t>9/14/2022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F6DACF8-CBC0-416B-B28E-EE18C42383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70C7421-FF49-4CE9-87D0-2B4FFE0E3D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22274-0FAA-4649-AA4E-4210F4F32167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35543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D19CBFE-15AA-4447-9F9C-D8B0BEB242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DBD16-5BFB-4D9F-9646-C75D1B53BBB6}" type="datetimeFigureOut">
              <a:rPr lang="en-US" smtClean="0"/>
              <a:t>9/14/2022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6B48227-EC1E-4063-9682-891A2DB1A8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2C6A63-C3F4-4563-A542-9A41AC946C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22274-0FAA-4649-AA4E-4210F4F32167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84703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6900C1-FE18-461C-801C-8626C77598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1600200"/>
            <a:ext cx="3932237" cy="1964986"/>
          </a:xfrm>
        </p:spPr>
        <p:txBody>
          <a:bodyPr anchor="b">
            <a:normAutofit/>
          </a:bodyPr>
          <a:lstStyle>
            <a:lvl1pPr>
              <a:lnSpc>
                <a:spcPct val="110000"/>
              </a:lnSpc>
              <a:defRPr sz="2400" cap="all" spc="3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14CFF3-3406-49E3-9D5A-1BE90FFA50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27451" y="987425"/>
            <a:ext cx="5421548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33D14FF-9082-4BBA-BC7A-F4C5B78599C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43000" y="3662464"/>
            <a:ext cx="3932237" cy="2206523"/>
          </a:xfrm>
        </p:spPr>
        <p:txBody>
          <a:bodyPr/>
          <a:lstStyle>
            <a:lvl1pPr marL="0" indent="0">
              <a:buNone/>
              <a:defRPr sz="1600" i="1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D5A2726-EB8E-4DF7-9A1B-F03BD8C717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DBD16-5BFB-4D9F-9646-C75D1B53BBB6}" type="datetimeFigureOut">
              <a:rPr lang="en-US" smtClean="0"/>
              <a:t>9/14/2022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D9929BE-611C-4FE6-B0A5-E0FF9DF969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7B90B32-1D0E-4BCD-8850-59EA235F7E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22274-0FAA-4649-AA4E-4210F4F32167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39891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CA1460E-1069-4FCA-B04E-28F77C86104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513614" y="987425"/>
            <a:ext cx="5535386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6138C1E-867B-4FE9-8783-9B1246AEB79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43000" y="3657601"/>
            <a:ext cx="3932236" cy="2211388"/>
          </a:xfrm>
        </p:spPr>
        <p:txBody>
          <a:bodyPr/>
          <a:lstStyle>
            <a:lvl1pPr marL="0" indent="0">
              <a:buNone/>
              <a:defRPr sz="1600" i="1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0721568-4870-46F2-9F7E-F410702012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DBD16-5BFB-4D9F-9646-C75D1B53BBB6}" type="datetimeFigureOut">
              <a:rPr lang="en-US" smtClean="0"/>
              <a:t>9/14/2022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B3CC65-0E73-45A1-9D4F-3F4559B3B6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8C58CD-9BC3-431E-A7B4-D596A7F06C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22274-0FAA-4649-AA4E-4210F4F32167}" type="slidenum">
              <a:rPr lang="en-US" smtClean="0"/>
              <a:t>‹nr.›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368F756-D171-474C-8B1A-C818032F6F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1600201"/>
            <a:ext cx="3932236" cy="1959428"/>
          </a:xfrm>
        </p:spPr>
        <p:txBody>
          <a:bodyPr anchor="b">
            <a:normAutofit/>
          </a:bodyPr>
          <a:lstStyle>
            <a:lvl1pPr>
              <a:lnSpc>
                <a:spcPct val="110000"/>
              </a:lnSpc>
              <a:defRPr sz="2400" cap="all" spc="3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970406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>
            <a:extLst>
              <a:ext uri="{FF2B5EF4-FFF2-40B4-BE49-F238E27FC236}">
                <a16:creationId xmlns:a16="http://schemas.microsoft.com/office/drawing/2014/main" id="{91C2F78B-DEE8-4195-A196-DFC51BDADFF9}"/>
              </a:ext>
            </a:extLst>
          </p:cNvPr>
          <p:cNvSpPr/>
          <p:nvPr/>
        </p:nvSpPr>
        <p:spPr>
          <a:xfrm>
            <a:off x="9749268" y="4070878"/>
            <a:ext cx="2442733" cy="2787123"/>
          </a:xfrm>
          <a:custGeom>
            <a:avLst/>
            <a:gdLst>
              <a:gd name="connsiteX0" fmla="*/ 2442733 w 2442733"/>
              <a:gd name="connsiteY0" fmla="*/ 0 h 2787123"/>
              <a:gd name="connsiteX1" fmla="*/ 2442733 w 2442733"/>
              <a:gd name="connsiteY1" fmla="*/ 2787123 h 2787123"/>
              <a:gd name="connsiteX2" fmla="*/ 0 w 2442733"/>
              <a:gd name="connsiteY2" fmla="*/ 2787123 h 2787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42733" h="2787123">
                <a:moveTo>
                  <a:pt x="2442733" y="0"/>
                </a:moveTo>
                <a:lnTo>
                  <a:pt x="2442733" y="2787123"/>
                </a:lnTo>
                <a:lnTo>
                  <a:pt x="0" y="2787123"/>
                </a:lnTo>
                <a:close/>
              </a:path>
            </a:pathLst>
          </a:cu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A1D79D08-4BE8-4799-BE09-5078DFEE2256}"/>
              </a:ext>
            </a:extLst>
          </p:cNvPr>
          <p:cNvSpPr/>
          <p:nvPr/>
        </p:nvSpPr>
        <p:spPr>
          <a:xfrm rot="10800000">
            <a:off x="0" y="0"/>
            <a:ext cx="2442733" cy="2787123"/>
          </a:xfrm>
          <a:custGeom>
            <a:avLst/>
            <a:gdLst>
              <a:gd name="connsiteX0" fmla="*/ 2442733 w 2442733"/>
              <a:gd name="connsiteY0" fmla="*/ 0 h 2787123"/>
              <a:gd name="connsiteX1" fmla="*/ 2442733 w 2442733"/>
              <a:gd name="connsiteY1" fmla="*/ 2787123 h 2787123"/>
              <a:gd name="connsiteX2" fmla="*/ 0 w 2442733"/>
              <a:gd name="connsiteY2" fmla="*/ 2787123 h 2787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42733" h="2787123">
                <a:moveTo>
                  <a:pt x="2442733" y="0"/>
                </a:moveTo>
                <a:lnTo>
                  <a:pt x="2442733" y="2787123"/>
                </a:lnTo>
                <a:lnTo>
                  <a:pt x="0" y="2787123"/>
                </a:lnTo>
                <a:close/>
              </a:path>
            </a:pathLst>
          </a:cu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95D65A1-16CB-407F-993F-2A6D59BCC0C8}"/>
              </a:ext>
            </a:extLst>
          </p:cNvPr>
          <p:cNvCxnSpPr>
            <a:cxnSpLocks/>
          </p:cNvCxnSpPr>
          <p:nvPr/>
        </p:nvCxnSpPr>
        <p:spPr>
          <a:xfrm>
            <a:off x="1233837" y="6172200"/>
            <a:ext cx="976063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BA018A2-815D-41B0-A189-FDF7A5E888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872935"/>
            <a:ext cx="9905999" cy="13608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DFAE63-1276-4C7C-BFF5-F5DF1CDB23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43000" y="2332026"/>
            <a:ext cx="9905999" cy="35671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380268-2D73-487C-843B-51648AE1819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388157" y="6356350"/>
            <a:ext cx="30933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fld id="{3CADBD16-5BFB-4D9F-9646-C75D1B53BBB6}" type="datetimeFigureOut">
              <a:rPr lang="en-US" smtClean="0"/>
              <a:pPr/>
              <a:t>9/14/2022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F61E6D-D51F-4BD7-B59D-19AF179177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43000" y="6356350"/>
            <a:ext cx="39591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7701B1-1C93-41C2-AEE1-815DEA51B9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423186" y="6356350"/>
            <a:ext cx="6258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fld id="{C0722274-0FAA-4649-AA4E-4210F4F32167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458757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228600" indent="0" algn="l" defTabSz="914400" rtl="0" eaLnBrk="1" latinLnBrk="0" hangingPunct="1">
        <a:lnSpc>
          <a:spcPct val="120000"/>
        </a:lnSpc>
        <a:spcBef>
          <a:spcPts val="500"/>
        </a:spcBef>
        <a:buFontTx/>
        <a:buNone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2pPr>
      <a:lvl3pPr marL="457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02920" indent="0" algn="l" defTabSz="914400" rtl="0" eaLnBrk="1" latinLnBrk="0" hangingPunct="1">
        <a:lnSpc>
          <a:spcPct val="120000"/>
        </a:lnSpc>
        <a:spcBef>
          <a:spcPts val="500"/>
        </a:spcBef>
        <a:buFontTx/>
        <a:buNone/>
        <a:defRPr sz="1400" i="1" kern="1200">
          <a:solidFill>
            <a:schemeClr val="tx1"/>
          </a:solidFill>
          <a:latin typeface="+mn-lt"/>
          <a:ea typeface="+mn-ea"/>
          <a:cs typeface="+mn-cs"/>
        </a:defRPr>
      </a:lvl4pPr>
      <a:lvl5pPr marL="73152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diagramLayout" Target="../diagrams/layout4.xml"/><Relationship Id="rId7" Type="http://schemas.openxmlformats.org/officeDocument/2006/relationships/image" Target="../media/image6.png"/><Relationship Id="rId12" Type="http://schemas.openxmlformats.org/officeDocument/2006/relationships/image" Target="../media/image11.sv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11" Type="http://schemas.openxmlformats.org/officeDocument/2006/relationships/image" Target="../media/image10.png"/><Relationship Id="rId5" Type="http://schemas.openxmlformats.org/officeDocument/2006/relationships/diagramColors" Target="../diagrams/colors4.xml"/><Relationship Id="rId10" Type="http://schemas.openxmlformats.org/officeDocument/2006/relationships/image" Target="../media/image9.svg"/><Relationship Id="rId4" Type="http://schemas.openxmlformats.org/officeDocument/2006/relationships/diagramQuickStyle" Target="../diagrams/quickStyle4.xml"/><Relationship Id="rId9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8" name="Rectangle 27">
            <a:extLst>
              <a:ext uri="{FF2B5EF4-FFF2-40B4-BE49-F238E27FC236}">
                <a16:creationId xmlns:a16="http://schemas.microsoft.com/office/drawing/2014/main" id="{00C04237-153A-4A4F-A7E9-6926B66F84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Picture 23" descr="Schaduwen van vechtende stier en beer">
            <a:extLst>
              <a:ext uri="{FF2B5EF4-FFF2-40B4-BE49-F238E27FC236}">
                <a16:creationId xmlns:a16="http://schemas.microsoft.com/office/drawing/2014/main" id="{29617483-8941-706D-D356-20525886CA4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0696" b="5034"/>
          <a:stretch/>
        </p:blipFill>
        <p:spPr>
          <a:xfrm>
            <a:off x="20" y="-3"/>
            <a:ext cx="12191980" cy="6858001"/>
          </a:xfrm>
          <a:prstGeom prst="rect">
            <a:avLst/>
          </a:prstGeom>
        </p:spPr>
      </p:pic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60BD1D87-EF65-4284-8DA1-D14D554876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 flipV="1">
            <a:off x="1127553" y="-1127553"/>
            <a:ext cx="6858000" cy="9113106"/>
          </a:xfrm>
          <a:custGeom>
            <a:avLst/>
            <a:gdLst>
              <a:gd name="connsiteX0" fmla="*/ 0 w 6858000"/>
              <a:gd name="connsiteY0" fmla="*/ 7143270 h 9113106"/>
              <a:gd name="connsiteX1" fmla="*/ 0 w 6858000"/>
              <a:gd name="connsiteY1" fmla="*/ 6878623 h 9113106"/>
              <a:gd name="connsiteX2" fmla="*/ 1 w 6858000"/>
              <a:gd name="connsiteY2" fmla="*/ 6878623 h 9113106"/>
              <a:gd name="connsiteX3" fmla="*/ 0 w 6858000"/>
              <a:gd name="connsiteY3" fmla="*/ 4319945 h 9113106"/>
              <a:gd name="connsiteX4" fmla="*/ 1 w 6858000"/>
              <a:gd name="connsiteY4" fmla="*/ 4319945 h 9113106"/>
              <a:gd name="connsiteX5" fmla="*/ 1 w 6858000"/>
              <a:gd name="connsiteY5" fmla="*/ 13542 h 9113106"/>
              <a:gd name="connsiteX6" fmla="*/ 0 w 6858000"/>
              <a:gd name="connsiteY6" fmla="*/ 13540 h 9113106"/>
              <a:gd name="connsiteX7" fmla="*/ 0 w 6858000"/>
              <a:gd name="connsiteY7" fmla="*/ 0 h 9113106"/>
              <a:gd name="connsiteX8" fmla="*/ 6858000 w 6858000"/>
              <a:gd name="connsiteY8" fmla="*/ 6010591 h 9113106"/>
              <a:gd name="connsiteX9" fmla="*/ 6858000 w 6858000"/>
              <a:gd name="connsiteY9" fmla="*/ 3794798 h 9113106"/>
              <a:gd name="connsiteX10" fmla="*/ 6858000 w 6858000"/>
              <a:gd name="connsiteY10" fmla="*/ 3794798 h 9113106"/>
              <a:gd name="connsiteX11" fmla="*/ 6858000 w 6858000"/>
              <a:gd name="connsiteY11" fmla="*/ 3837120 h 9113106"/>
              <a:gd name="connsiteX12" fmla="*/ 6858000 w 6858000"/>
              <a:gd name="connsiteY12" fmla="*/ 6838049 h 9113106"/>
              <a:gd name="connsiteX13" fmla="*/ 6858000 w 6858000"/>
              <a:gd name="connsiteY13" fmla="*/ 9113106 h 9113106"/>
              <a:gd name="connsiteX14" fmla="*/ 1 w 6858000"/>
              <a:gd name="connsiteY14" fmla="*/ 9113106 h 9113106"/>
              <a:gd name="connsiteX15" fmla="*/ 1 w 6858000"/>
              <a:gd name="connsiteY15" fmla="*/ 7143270 h 9113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858000" h="9113106">
                <a:moveTo>
                  <a:pt x="0" y="7143270"/>
                </a:moveTo>
                <a:lnTo>
                  <a:pt x="0" y="6878623"/>
                </a:lnTo>
                <a:lnTo>
                  <a:pt x="1" y="6878623"/>
                </a:lnTo>
                <a:lnTo>
                  <a:pt x="0" y="4319945"/>
                </a:lnTo>
                <a:lnTo>
                  <a:pt x="1" y="4319945"/>
                </a:lnTo>
                <a:lnTo>
                  <a:pt x="1" y="13542"/>
                </a:lnTo>
                <a:lnTo>
                  <a:pt x="0" y="13540"/>
                </a:lnTo>
                <a:lnTo>
                  <a:pt x="0" y="0"/>
                </a:lnTo>
                <a:lnTo>
                  <a:pt x="6858000" y="6010591"/>
                </a:lnTo>
                <a:lnTo>
                  <a:pt x="6858000" y="3794798"/>
                </a:lnTo>
                <a:lnTo>
                  <a:pt x="6858000" y="3794798"/>
                </a:lnTo>
                <a:lnTo>
                  <a:pt x="6858000" y="3837120"/>
                </a:lnTo>
                <a:lnTo>
                  <a:pt x="6858000" y="6838049"/>
                </a:lnTo>
                <a:lnTo>
                  <a:pt x="6858000" y="9113106"/>
                </a:lnTo>
                <a:lnTo>
                  <a:pt x="1" y="9113106"/>
                </a:lnTo>
                <a:lnTo>
                  <a:pt x="1" y="7143270"/>
                </a:lnTo>
                <a:close/>
              </a:path>
            </a:pathLst>
          </a:cu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AF03405-4CCB-2DD7-0F59-45C69E8356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1" y="1181101"/>
            <a:ext cx="5714999" cy="2832404"/>
          </a:xfrm>
        </p:spPr>
        <p:txBody>
          <a:bodyPr>
            <a:normAutofit/>
          </a:bodyPr>
          <a:lstStyle/>
          <a:p>
            <a:r>
              <a:rPr lang="nl-NL">
                <a:solidFill>
                  <a:srgbClr val="FFFFFF"/>
                </a:solidFill>
              </a:rPr>
              <a:t>Monitoren van dieren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3E4CBEAC-081C-BAE2-0B68-021C79DA93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1" y="4499477"/>
            <a:ext cx="2650066" cy="1327354"/>
          </a:xfrm>
        </p:spPr>
        <p:txBody>
          <a:bodyPr anchor="b">
            <a:normAutofit/>
          </a:bodyPr>
          <a:lstStyle/>
          <a:p>
            <a:r>
              <a:rPr lang="nl-NL">
                <a:solidFill>
                  <a:srgbClr val="FFFFFF"/>
                </a:solidFill>
              </a:rPr>
              <a:t>September 2022</a:t>
            </a:r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D7CA8974-7BA7-4828-89E2-6DAD7353BC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23854" y="1544347"/>
            <a:ext cx="4676439" cy="5313651"/>
          </a:xfrm>
          <a:custGeom>
            <a:avLst/>
            <a:gdLst>
              <a:gd name="connsiteX0" fmla="*/ 6846874 w 6846874"/>
              <a:gd name="connsiteY0" fmla="*/ 3021586 h 3021586"/>
              <a:gd name="connsiteX1" fmla="*/ 0 w 6846874"/>
              <a:gd name="connsiteY1" fmla="*/ 3021585 h 3021586"/>
              <a:gd name="connsiteX2" fmla="*/ 3399286 w 6846874"/>
              <a:gd name="connsiteY2" fmla="*/ 0 h 3021586"/>
              <a:gd name="connsiteX0" fmla="*/ 6846874 w 6846874"/>
              <a:gd name="connsiteY0" fmla="*/ 3016405 h 3016405"/>
              <a:gd name="connsiteX1" fmla="*/ 0 w 6846874"/>
              <a:gd name="connsiteY1" fmla="*/ 3016404 h 3016405"/>
              <a:gd name="connsiteX2" fmla="*/ 3425190 w 6846874"/>
              <a:gd name="connsiteY2" fmla="*/ 0 h 3016405"/>
              <a:gd name="connsiteX3" fmla="*/ 6846874 w 6846874"/>
              <a:gd name="connsiteY3" fmla="*/ 3016405 h 3016405"/>
              <a:gd name="connsiteX0" fmla="*/ 6846874 w 6846874"/>
              <a:gd name="connsiteY0" fmla="*/ 3055286 h 3055286"/>
              <a:gd name="connsiteX1" fmla="*/ 0 w 6846874"/>
              <a:gd name="connsiteY1" fmla="*/ 3055285 h 3055286"/>
              <a:gd name="connsiteX2" fmla="*/ 3425190 w 6846874"/>
              <a:gd name="connsiteY2" fmla="*/ 0 h 3055286"/>
              <a:gd name="connsiteX3" fmla="*/ 6846874 w 6846874"/>
              <a:gd name="connsiteY3" fmla="*/ 3055286 h 3055286"/>
              <a:gd name="connsiteX0" fmla="*/ 6846874 w 6846874"/>
              <a:gd name="connsiteY0" fmla="*/ 5422604 h 5422604"/>
              <a:gd name="connsiteX1" fmla="*/ 0 w 6846874"/>
              <a:gd name="connsiteY1" fmla="*/ 5422603 h 5422604"/>
              <a:gd name="connsiteX2" fmla="*/ 6839561 w 6846874"/>
              <a:gd name="connsiteY2" fmla="*/ 0 h 5422604"/>
              <a:gd name="connsiteX3" fmla="*/ 6846874 w 6846874"/>
              <a:gd name="connsiteY3" fmla="*/ 5422604 h 5422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46874" h="5422604">
                <a:moveTo>
                  <a:pt x="6846874" y="5422604"/>
                </a:moveTo>
                <a:lnTo>
                  <a:pt x="0" y="5422603"/>
                </a:lnTo>
                <a:lnTo>
                  <a:pt x="6839561" y="0"/>
                </a:lnTo>
                <a:cubicBezTo>
                  <a:pt x="6841999" y="1807535"/>
                  <a:pt x="6844436" y="3615069"/>
                  <a:pt x="6846874" y="5422604"/>
                </a:cubicBezTo>
                <a:close/>
              </a:path>
            </a:pathLst>
          </a:custGeom>
          <a:solidFill>
            <a:schemeClr val="bg2">
              <a:alpha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24165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5D5A20D-5A58-F61E-3F21-444BF1743F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Het bewegingsstelsel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AA5480E-B3CA-DD5A-AF05-609DDC6357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1962615"/>
            <a:ext cx="9905999" cy="3936529"/>
          </a:xfrm>
        </p:spPr>
        <p:txBody>
          <a:bodyPr>
            <a:normAutofit fontScale="77500" lnSpcReduction="20000"/>
          </a:bodyPr>
          <a:lstStyle/>
          <a:p>
            <a:r>
              <a:rPr lang="nl-NL" sz="2200" b="1" dirty="0"/>
              <a:t>Kreupel</a:t>
            </a:r>
          </a:p>
          <a:p>
            <a:pPr lvl="1"/>
            <a:r>
              <a:rPr lang="nl-NL" sz="2000" dirty="0"/>
              <a:t>	</a:t>
            </a:r>
            <a:r>
              <a:rPr lang="nl-NL" sz="2000" dirty="0" err="1"/>
              <a:t>Belastingskreupelheid</a:t>
            </a:r>
            <a:endParaRPr lang="nl-NL" sz="2000" dirty="0"/>
          </a:p>
          <a:p>
            <a:pPr lvl="1"/>
            <a:r>
              <a:rPr lang="nl-NL" sz="2000" dirty="0"/>
              <a:t>	Bewegingskreupelheid</a:t>
            </a:r>
          </a:p>
          <a:p>
            <a:endParaRPr lang="nl-NL" sz="2200" dirty="0"/>
          </a:p>
          <a:p>
            <a:r>
              <a:rPr lang="nl-NL" sz="2200" b="1" dirty="0"/>
              <a:t>Erfelijke afwijkingen (stof voor later)</a:t>
            </a:r>
          </a:p>
          <a:p>
            <a:pPr lvl="1"/>
            <a:r>
              <a:rPr lang="nl-NL" sz="2000" dirty="0"/>
              <a:t>	HD</a:t>
            </a:r>
          </a:p>
          <a:p>
            <a:endParaRPr lang="nl-NL" sz="2200" dirty="0"/>
          </a:p>
          <a:p>
            <a:r>
              <a:rPr lang="nl-NL" sz="2200" b="1" dirty="0"/>
              <a:t>Trauma</a:t>
            </a:r>
          </a:p>
          <a:p>
            <a:pPr lvl="1"/>
            <a:r>
              <a:rPr lang="nl-NL" sz="2000" dirty="0"/>
              <a:t>	Botbreuken</a:t>
            </a:r>
          </a:p>
          <a:p>
            <a:pPr lvl="1"/>
            <a:r>
              <a:rPr lang="nl-NL" sz="2000" dirty="0"/>
              <a:t>	Verstuikingen</a:t>
            </a:r>
          </a:p>
          <a:p>
            <a:pPr lvl="1"/>
            <a:r>
              <a:rPr lang="nl-NL" sz="2000" dirty="0"/>
              <a:t>	kneuzingen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0962309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AB49AAF-6D9B-A281-EE79-82F70E7A7F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Het bewegingsstelsel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4741E9D-93CA-E7A3-2C43-0E83B80375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nl-NL" b="1" dirty="0"/>
              <a:t>Voeding</a:t>
            </a:r>
          </a:p>
          <a:p>
            <a:pPr lvl="1"/>
            <a:r>
              <a:rPr lang="nl-NL" dirty="0"/>
              <a:t>	Gebrek aan bepaalde voedingsstoffen</a:t>
            </a:r>
          </a:p>
          <a:p>
            <a:endParaRPr lang="nl-NL" dirty="0"/>
          </a:p>
          <a:p>
            <a:r>
              <a:rPr lang="nl-NL" b="1" dirty="0"/>
              <a:t>Atrofie</a:t>
            </a:r>
          </a:p>
          <a:p>
            <a:pPr lvl="1"/>
            <a:r>
              <a:rPr lang="nl-NL" dirty="0"/>
              <a:t>	Vermindering van spiermassa</a:t>
            </a:r>
          </a:p>
          <a:p>
            <a:pPr lvl="1"/>
            <a:r>
              <a:rPr lang="nl-NL" dirty="0"/>
              <a:t>	Vaak secundair</a:t>
            </a:r>
          </a:p>
          <a:p>
            <a:endParaRPr lang="nl-NL" dirty="0"/>
          </a:p>
          <a:p>
            <a:r>
              <a:rPr lang="nl-NL" b="1" dirty="0"/>
              <a:t>Artritis</a:t>
            </a:r>
          </a:p>
          <a:p>
            <a:pPr marL="0" indent="0">
              <a:buNone/>
            </a:pPr>
            <a:r>
              <a:rPr lang="nl-NL" dirty="0"/>
              <a:t>	</a:t>
            </a:r>
            <a:r>
              <a:rPr lang="nl-NL" i="1" dirty="0"/>
              <a:t>Gewrichtsontstekingen</a:t>
            </a:r>
          </a:p>
          <a:p>
            <a:pPr lvl="1"/>
            <a:r>
              <a:rPr lang="nl-NL" dirty="0"/>
              <a:t>	Hevige pijn bij drukken gewricht of bewegen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0846508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5D3B97D3-3894-4963-90C5-4EAA66131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E38DAA4D-7202-E1BF-51C2-04CB6F2E37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50873" y="170408"/>
            <a:ext cx="5798126" cy="1360898"/>
          </a:xfrm>
        </p:spPr>
        <p:txBody>
          <a:bodyPr>
            <a:normAutofit/>
          </a:bodyPr>
          <a:lstStyle/>
          <a:p>
            <a:r>
              <a:rPr lang="nl-NL" dirty="0"/>
              <a:t>Bloedsomloop </a:t>
            </a:r>
          </a:p>
        </p:txBody>
      </p:sp>
      <p:pic>
        <p:nvPicPr>
          <p:cNvPr id="7" name="Graphic 6" descr="Infuus">
            <a:extLst>
              <a:ext uri="{FF2B5EF4-FFF2-40B4-BE49-F238E27FC236}">
                <a16:creationId xmlns:a16="http://schemas.microsoft.com/office/drawing/2014/main" id="{B11EC784-7A88-0A3A-490A-F702BCF838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430484" y="1906013"/>
            <a:ext cx="2975262" cy="2975262"/>
          </a:xfrm>
          <a:prstGeom prst="rect">
            <a:avLst/>
          </a:prstGeom>
        </p:spPr>
      </p:pic>
      <p:sp>
        <p:nvSpPr>
          <p:cNvPr id="8" name="Tijdelijke aanduiding voor inhoud 2">
            <a:extLst>
              <a:ext uri="{FF2B5EF4-FFF2-40B4-BE49-F238E27FC236}">
                <a16:creationId xmlns:a16="http://schemas.microsoft.com/office/drawing/2014/main" id="{25DE2D2C-E5BD-6C2A-1B2A-FE0138FEC7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50873" y="1519871"/>
            <a:ext cx="5798126" cy="4925533"/>
          </a:xfrm>
        </p:spPr>
        <p:txBody>
          <a:bodyPr>
            <a:normAutofit lnSpcReduction="10000"/>
          </a:bodyPr>
          <a:lstStyle/>
          <a:p>
            <a:pPr>
              <a:lnSpc>
                <a:spcPct val="110000"/>
              </a:lnSpc>
            </a:pPr>
            <a:r>
              <a:rPr lang="nl-NL" sz="1600" dirty="0"/>
              <a:t>Symptomen</a:t>
            </a:r>
          </a:p>
          <a:p>
            <a:pPr lvl="1">
              <a:lnSpc>
                <a:spcPct val="110000"/>
              </a:lnSpc>
            </a:pPr>
            <a:r>
              <a:rPr lang="nl-NL" sz="1600" dirty="0"/>
              <a:t>	Bloedingen, verkleuring huid en/of slijmvliezen, 	benauwdheid en plotselinge dood (hartaanval)</a:t>
            </a:r>
          </a:p>
          <a:p>
            <a:pPr>
              <a:lnSpc>
                <a:spcPct val="110000"/>
              </a:lnSpc>
            </a:pPr>
            <a:endParaRPr lang="nl-NL" sz="1600" dirty="0"/>
          </a:p>
          <a:p>
            <a:pPr>
              <a:lnSpc>
                <a:spcPct val="110000"/>
              </a:lnSpc>
            </a:pPr>
            <a:r>
              <a:rPr lang="nl-NL" sz="1600" dirty="0"/>
              <a:t>Bloedingen</a:t>
            </a:r>
          </a:p>
          <a:p>
            <a:pPr lvl="1">
              <a:lnSpc>
                <a:spcPct val="110000"/>
              </a:lnSpc>
            </a:pPr>
            <a:r>
              <a:rPr lang="nl-NL" sz="1600" dirty="0"/>
              <a:t>	Puntbloedingen </a:t>
            </a:r>
          </a:p>
          <a:p>
            <a:pPr lvl="1">
              <a:lnSpc>
                <a:spcPct val="110000"/>
              </a:lnSpc>
            </a:pPr>
            <a:r>
              <a:rPr lang="nl-NL" sz="1600" dirty="0"/>
              <a:t>	Rode plekjes op de huid</a:t>
            </a:r>
          </a:p>
          <a:p>
            <a:pPr>
              <a:lnSpc>
                <a:spcPct val="110000"/>
              </a:lnSpc>
            </a:pPr>
            <a:endParaRPr lang="nl-NL" sz="1600" dirty="0"/>
          </a:p>
          <a:p>
            <a:pPr>
              <a:lnSpc>
                <a:spcPct val="110000"/>
              </a:lnSpc>
            </a:pPr>
            <a:r>
              <a:rPr lang="nl-NL" sz="1600" dirty="0"/>
              <a:t>Slagaderlijke bloedingen</a:t>
            </a:r>
          </a:p>
          <a:p>
            <a:pPr lvl="1">
              <a:lnSpc>
                <a:spcPct val="110000"/>
              </a:lnSpc>
            </a:pPr>
            <a:r>
              <a:rPr lang="nl-NL" sz="1600" dirty="0"/>
              <a:t>	Lichtrood bloed </a:t>
            </a:r>
            <a:r>
              <a:rPr lang="nl-NL" sz="1600" dirty="0">
                <a:sym typeface="Wingdings" panose="05000000000000000000" pitchFamily="2" charset="2"/>
              </a:rPr>
              <a:t> </a:t>
            </a:r>
            <a:r>
              <a:rPr lang="nl-NL" sz="1600" dirty="0"/>
              <a:t> veel zuurstof</a:t>
            </a:r>
          </a:p>
          <a:p>
            <a:pPr lvl="1">
              <a:lnSpc>
                <a:spcPct val="110000"/>
              </a:lnSpc>
            </a:pPr>
            <a:r>
              <a:rPr lang="nl-NL" sz="1600" dirty="0"/>
              <a:t>	Bloed spuit eruit op hartritme</a:t>
            </a:r>
          </a:p>
          <a:p>
            <a:pPr>
              <a:lnSpc>
                <a:spcPct val="110000"/>
              </a:lnSpc>
            </a:pPr>
            <a:endParaRPr lang="nl-NL" sz="1600" dirty="0"/>
          </a:p>
          <a:p>
            <a:pPr>
              <a:lnSpc>
                <a:spcPct val="110000"/>
              </a:lnSpc>
            </a:pPr>
            <a:r>
              <a:rPr lang="nl-NL" sz="1600" dirty="0"/>
              <a:t>Aderlijke bloedingen</a:t>
            </a:r>
          </a:p>
          <a:p>
            <a:pPr lvl="1">
              <a:lnSpc>
                <a:spcPct val="110000"/>
              </a:lnSpc>
            </a:pPr>
            <a:r>
              <a:rPr lang="nl-NL" sz="1600" dirty="0"/>
              <a:t>	Donkerrood bloed</a:t>
            </a:r>
          </a:p>
          <a:p>
            <a:pPr>
              <a:lnSpc>
                <a:spcPct val="110000"/>
              </a:lnSpc>
            </a:pPr>
            <a:endParaRPr lang="nl-NL" sz="1000" dirty="0"/>
          </a:p>
          <a:p>
            <a:pPr>
              <a:lnSpc>
                <a:spcPct val="110000"/>
              </a:lnSpc>
            </a:pPr>
            <a:endParaRPr lang="nl-NL" sz="1000" dirty="0"/>
          </a:p>
        </p:txBody>
      </p:sp>
    </p:spTree>
    <p:extLst>
      <p:ext uri="{BB962C8B-B14F-4D97-AF65-F5344CB8AC3E}">
        <p14:creationId xmlns:p14="http://schemas.microsoft.com/office/powerpoint/2010/main" val="16298871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C49B12D-2270-FE32-F8A3-5EAEF3AF0D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De bloedsomloop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D7C3A92-A21D-114C-9110-C9861EF3D1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nl-NL" dirty="0"/>
              <a:t>Hartfalen</a:t>
            </a:r>
          </a:p>
          <a:p>
            <a:pPr lvl="1"/>
            <a:r>
              <a:rPr lang="nl-NL" dirty="0"/>
              <a:t>	Onvoldoende zuurstof organen</a:t>
            </a:r>
          </a:p>
          <a:p>
            <a:pPr lvl="1"/>
            <a:r>
              <a:rPr lang="nl-NL" dirty="0"/>
              <a:t>	Het hart past zich aan</a:t>
            </a:r>
          </a:p>
          <a:p>
            <a:pPr lvl="1"/>
            <a:r>
              <a:rPr lang="nl-NL" dirty="0"/>
              <a:t>	Vergroten kamers</a:t>
            </a:r>
          </a:p>
          <a:p>
            <a:pPr lvl="1"/>
            <a:r>
              <a:rPr lang="nl-NL" dirty="0"/>
              <a:t>	Verdikken spierlaag</a:t>
            </a:r>
          </a:p>
          <a:p>
            <a:pPr lvl="1"/>
            <a:endParaRPr lang="nl-NL" dirty="0"/>
          </a:p>
          <a:p>
            <a:r>
              <a:rPr lang="nl-NL" dirty="0"/>
              <a:t>Aanpassen niet meer mogelijk </a:t>
            </a:r>
            <a:r>
              <a:rPr lang="nl-NL" dirty="0">
                <a:sym typeface="Wingdings" panose="05000000000000000000" pitchFamily="2" charset="2"/>
              </a:rPr>
              <a:t></a:t>
            </a:r>
            <a:r>
              <a:rPr lang="nl-NL" dirty="0"/>
              <a:t> hartfalen</a:t>
            </a:r>
          </a:p>
          <a:p>
            <a:endParaRPr lang="nl-NL" dirty="0"/>
          </a:p>
          <a:p>
            <a:r>
              <a:rPr lang="nl-NL" dirty="0"/>
              <a:t>Symptomen</a:t>
            </a:r>
          </a:p>
          <a:p>
            <a:pPr lvl="1"/>
            <a:r>
              <a:rPr lang="nl-NL" dirty="0"/>
              <a:t>	Blauwachtige slijmvliezen</a:t>
            </a:r>
          </a:p>
          <a:p>
            <a:pPr lvl="1"/>
            <a:r>
              <a:rPr lang="nl-NL" dirty="0"/>
              <a:t>	Veel moe </a:t>
            </a:r>
          </a:p>
          <a:p>
            <a:endParaRPr lang="nl-NL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8519741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3BEA1A24-9CA1-4513-A409-3AD90DB091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D614C296-26CB-43B0-9404-D05FF687A6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677978">
            <a:off x="-1328609" y="-131647"/>
            <a:ext cx="3715688" cy="1836942"/>
          </a:xfrm>
          <a:custGeom>
            <a:avLst/>
            <a:gdLst>
              <a:gd name="connsiteX0" fmla="*/ 0 w 5069810"/>
              <a:gd name="connsiteY0" fmla="*/ 2506385 h 2506385"/>
              <a:gd name="connsiteX1" fmla="*/ 2859749 w 5069810"/>
              <a:gd name="connsiteY1" fmla="*/ 1 h 2506385"/>
              <a:gd name="connsiteX2" fmla="*/ 2873126 w 5069810"/>
              <a:gd name="connsiteY2" fmla="*/ 0 h 2506385"/>
              <a:gd name="connsiteX3" fmla="*/ 5069810 w 5069810"/>
              <a:gd name="connsiteY3" fmla="*/ 2506385 h 2506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69810" h="2506385">
                <a:moveTo>
                  <a:pt x="0" y="2506385"/>
                </a:moveTo>
                <a:lnTo>
                  <a:pt x="2859749" y="1"/>
                </a:lnTo>
                <a:lnTo>
                  <a:pt x="2873126" y="0"/>
                </a:lnTo>
                <a:lnTo>
                  <a:pt x="5069810" y="250638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FEE6C4B-4036-FCE4-93B5-86473D3657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6756" y="906189"/>
            <a:ext cx="8689571" cy="1001886"/>
          </a:xfrm>
        </p:spPr>
        <p:txBody>
          <a:bodyPr anchor="b">
            <a:normAutofit/>
          </a:bodyPr>
          <a:lstStyle/>
          <a:p>
            <a:pPr algn="ctr"/>
            <a:r>
              <a:rPr lang="nl-NL" dirty="0"/>
              <a:t>Opdracht in tweetallen 20 minuten</a:t>
            </a: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76F4C24C-DC25-49C1-9509-3F5694D0DA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7873948">
            <a:off x="9801250" y="5155580"/>
            <a:ext cx="3715688" cy="1836942"/>
          </a:xfrm>
          <a:custGeom>
            <a:avLst/>
            <a:gdLst>
              <a:gd name="connsiteX0" fmla="*/ 0 w 5069810"/>
              <a:gd name="connsiteY0" fmla="*/ 2506385 h 2506385"/>
              <a:gd name="connsiteX1" fmla="*/ 2859749 w 5069810"/>
              <a:gd name="connsiteY1" fmla="*/ 1 h 2506385"/>
              <a:gd name="connsiteX2" fmla="*/ 2873126 w 5069810"/>
              <a:gd name="connsiteY2" fmla="*/ 0 h 2506385"/>
              <a:gd name="connsiteX3" fmla="*/ 5069810 w 5069810"/>
              <a:gd name="connsiteY3" fmla="*/ 2506385 h 2506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69810" h="2506385">
                <a:moveTo>
                  <a:pt x="0" y="2506385"/>
                </a:moveTo>
                <a:lnTo>
                  <a:pt x="2859749" y="1"/>
                </a:lnTo>
                <a:lnTo>
                  <a:pt x="2873126" y="0"/>
                </a:lnTo>
                <a:lnTo>
                  <a:pt x="5069810" y="250638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EF42797-D098-6942-012C-20B40B0F47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17715" y="2177940"/>
            <a:ext cx="7358051" cy="3662246"/>
          </a:xfrm>
        </p:spPr>
        <p:txBody>
          <a:bodyPr anchor="ctr">
            <a:normAutofit fontScale="92500" lnSpcReduction="20000"/>
          </a:bodyPr>
          <a:lstStyle/>
          <a:p>
            <a:pPr algn="ctr"/>
            <a:r>
              <a:rPr lang="nl-NL" b="1" dirty="0"/>
              <a:t>Kies een dier/ras waar je meer van wilt weten.</a:t>
            </a:r>
          </a:p>
          <a:p>
            <a:pPr marL="0" indent="0" algn="ctr">
              <a:buNone/>
            </a:pPr>
            <a:endParaRPr lang="nl-NL" b="1" dirty="0"/>
          </a:p>
          <a:p>
            <a:pPr algn="ctr"/>
            <a:r>
              <a:rPr lang="nl-NL" b="1" dirty="0"/>
              <a:t>Beschrijf wat de twee meest voorkomende afwijkingen zijn</a:t>
            </a:r>
          </a:p>
          <a:p>
            <a:pPr algn="ctr"/>
            <a:r>
              <a:rPr lang="nl-NL" dirty="0"/>
              <a:t>Hoe ziet het ziekteproces eruit?</a:t>
            </a:r>
          </a:p>
          <a:p>
            <a:pPr algn="ctr"/>
            <a:r>
              <a:rPr lang="nl-NL" dirty="0"/>
              <a:t>Wat zijn de oorzaken van deze afwijkingen?</a:t>
            </a:r>
          </a:p>
          <a:p>
            <a:pPr algn="ctr"/>
            <a:r>
              <a:rPr lang="nl-NL" dirty="0"/>
              <a:t>Wat zijn de symptomen van deze afwijkingen?</a:t>
            </a:r>
          </a:p>
          <a:p>
            <a:pPr algn="ctr"/>
            <a:r>
              <a:rPr lang="nl-NL" dirty="0"/>
              <a:t>Hoe wordt er omgegaan met deze afwijkingen? </a:t>
            </a:r>
          </a:p>
          <a:p>
            <a:pPr lvl="1" algn="ctr"/>
            <a:r>
              <a:rPr lang="nl-NL" dirty="0"/>
              <a:t>	      (hoe handel je/wat moet je doen)</a:t>
            </a:r>
          </a:p>
          <a:p>
            <a:pPr marL="0" indent="0" algn="ctr">
              <a:buNone/>
            </a:pPr>
            <a:endParaRPr lang="nl-NL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3C0930BD-361E-4C4D-8B08-ED210DFA2D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33837" y="6172200"/>
            <a:ext cx="976063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801862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5CD60141-EEBD-4EC1-8E34-0344C16A18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318308" y="0"/>
            <a:ext cx="6873692" cy="6858000"/>
          </a:xfrm>
          <a:custGeom>
            <a:avLst/>
            <a:gdLst/>
            <a:ahLst/>
            <a:cxnLst/>
            <a:rect l="l" t="t" r="r" b="b"/>
            <a:pathLst>
              <a:path w="6873692" h="6858000">
                <a:moveTo>
                  <a:pt x="6010592" y="0"/>
                </a:moveTo>
                <a:lnTo>
                  <a:pt x="6873692" y="0"/>
                </a:lnTo>
                <a:lnTo>
                  <a:pt x="6873692" y="6858000"/>
                </a:lnTo>
                <a:lnTo>
                  <a:pt x="0" y="6858000"/>
                </a:lnTo>
                <a:lnTo>
                  <a:pt x="6010589" y="4"/>
                </a:lnTo>
                <a:cubicBezTo>
                  <a:pt x="6010589" y="3"/>
                  <a:pt x="6010590" y="3"/>
                  <a:pt x="6010590" y="2"/>
                </a:cubicBezTo>
                <a:lnTo>
                  <a:pt x="6010592" y="0"/>
                </a:lnTo>
                <a:close/>
              </a:path>
            </a:pathLst>
          </a:cu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4C75A547-BCD1-42BE-966E-53CA0AB931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88357" y="5151666"/>
            <a:ext cx="982254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27" name="Rectangle 26">
            <a:extLst>
              <a:ext uri="{FF2B5EF4-FFF2-40B4-BE49-F238E27FC236}">
                <a16:creationId xmlns:a16="http://schemas.microsoft.com/office/drawing/2014/main" id="{4E5B79A0-69AD-4CBD-897F-32C7A2BA2F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BFAE252C-A9BA-46EA-D052-4C7B0E9343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77929" y="1181101"/>
            <a:ext cx="7236143" cy="2610914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4800" cap="all" spc="300"/>
              <a:t>Presentatie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03EFB1B-B81B-470F-E03B-BE69C1A303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62054" y="4901055"/>
            <a:ext cx="5899356" cy="1271142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800"/>
              <a:t>Geef van jou 2 afwijkingen een korte presentatie van wat je hebt gevonden</a:t>
            </a:r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74270B3E-3C96-4381-9F21-EC83F1E1A0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2442733" cy="2787123"/>
          </a:xfrm>
          <a:custGeom>
            <a:avLst/>
            <a:gdLst>
              <a:gd name="connsiteX0" fmla="*/ 2442733 w 2442733"/>
              <a:gd name="connsiteY0" fmla="*/ 0 h 2787123"/>
              <a:gd name="connsiteX1" fmla="*/ 2442733 w 2442733"/>
              <a:gd name="connsiteY1" fmla="*/ 2787123 h 2787123"/>
              <a:gd name="connsiteX2" fmla="*/ 0 w 2442733"/>
              <a:gd name="connsiteY2" fmla="*/ 2787123 h 2787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42733" h="2787123">
                <a:moveTo>
                  <a:pt x="2442733" y="0"/>
                </a:moveTo>
                <a:lnTo>
                  <a:pt x="2442733" y="2787123"/>
                </a:lnTo>
                <a:lnTo>
                  <a:pt x="0" y="2787123"/>
                </a:lnTo>
                <a:close/>
              </a:path>
            </a:pathLst>
          </a:cu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071DF4C0-7A22-4E59-9E9C-BD2E245364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116708" y="4316888"/>
            <a:ext cx="195858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7C2F33EB-E7CB-4EE9-BBBF-D632F5C00E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749268" y="4070878"/>
            <a:ext cx="2442733" cy="2787123"/>
          </a:xfrm>
          <a:custGeom>
            <a:avLst/>
            <a:gdLst>
              <a:gd name="connsiteX0" fmla="*/ 2442733 w 2442733"/>
              <a:gd name="connsiteY0" fmla="*/ 0 h 2787123"/>
              <a:gd name="connsiteX1" fmla="*/ 2442733 w 2442733"/>
              <a:gd name="connsiteY1" fmla="*/ 2787123 h 2787123"/>
              <a:gd name="connsiteX2" fmla="*/ 0 w 2442733"/>
              <a:gd name="connsiteY2" fmla="*/ 2787123 h 2787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42733" h="2787123">
                <a:moveTo>
                  <a:pt x="2442733" y="0"/>
                </a:moveTo>
                <a:lnTo>
                  <a:pt x="2442733" y="2787123"/>
                </a:lnTo>
                <a:lnTo>
                  <a:pt x="0" y="2787123"/>
                </a:lnTo>
                <a:close/>
              </a:path>
            </a:pathLst>
          </a:cu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9243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Rectangle 25">
            <a:extLst>
              <a:ext uri="{FF2B5EF4-FFF2-40B4-BE49-F238E27FC236}">
                <a16:creationId xmlns:a16="http://schemas.microsoft.com/office/drawing/2014/main" id="{AB20E7A4-EC2C-47C8-BE55-65771E3F2E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1CF23DDA-0D09-4FE5-AE88-EBBE5E0246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6885325" cy="6858000"/>
          </a:xfrm>
          <a:custGeom>
            <a:avLst/>
            <a:gdLst>
              <a:gd name="connsiteX0" fmla="*/ 4456883 w 6885325"/>
              <a:gd name="connsiteY0" fmla="*/ 6858000 h 6858000"/>
              <a:gd name="connsiteX1" fmla="*/ 0 w 6885325"/>
              <a:gd name="connsiteY1" fmla="*/ 6858000 h 6858000"/>
              <a:gd name="connsiteX2" fmla="*/ 6010592 w 6885325"/>
              <a:gd name="connsiteY2" fmla="*/ 0 h 6858000"/>
              <a:gd name="connsiteX3" fmla="*/ 6885325 w 6885325"/>
              <a:gd name="connsiteY3" fmla="*/ 0 h 6858000"/>
              <a:gd name="connsiteX4" fmla="*/ 6885325 w 6885325"/>
              <a:gd name="connsiteY4" fmla="*/ 1545581 h 6858000"/>
              <a:gd name="connsiteX5" fmla="*/ 6885324 w 6885325"/>
              <a:gd name="connsiteY5" fmla="*/ 1545582 h 6858000"/>
              <a:gd name="connsiteX6" fmla="*/ 6885324 w 6885325"/>
              <a:gd name="connsiteY6" fmla="*/ 4070877 h 6858000"/>
              <a:gd name="connsiteX7" fmla="*/ 6885325 w 6885325"/>
              <a:gd name="connsiteY7" fmla="*/ 4070876 h 6858000"/>
              <a:gd name="connsiteX8" fmla="*/ 6885325 w 6885325"/>
              <a:gd name="connsiteY8" fmla="*/ 6857999 h 6858000"/>
              <a:gd name="connsiteX9" fmla="*/ 4456884 w 6885325"/>
              <a:gd name="connsiteY9" fmla="*/ 6857999 h 6858000"/>
              <a:gd name="connsiteX0" fmla="*/ 4456884 w 6885325"/>
              <a:gd name="connsiteY0" fmla="*/ 6857999 h 6858000"/>
              <a:gd name="connsiteX1" fmla="*/ 0 w 6885325"/>
              <a:gd name="connsiteY1" fmla="*/ 6858000 h 6858000"/>
              <a:gd name="connsiteX2" fmla="*/ 6010592 w 6885325"/>
              <a:gd name="connsiteY2" fmla="*/ 0 h 6858000"/>
              <a:gd name="connsiteX3" fmla="*/ 6885325 w 6885325"/>
              <a:gd name="connsiteY3" fmla="*/ 0 h 6858000"/>
              <a:gd name="connsiteX4" fmla="*/ 6885325 w 6885325"/>
              <a:gd name="connsiteY4" fmla="*/ 1545581 h 6858000"/>
              <a:gd name="connsiteX5" fmla="*/ 6885324 w 6885325"/>
              <a:gd name="connsiteY5" fmla="*/ 1545582 h 6858000"/>
              <a:gd name="connsiteX6" fmla="*/ 6885324 w 6885325"/>
              <a:gd name="connsiteY6" fmla="*/ 4070877 h 6858000"/>
              <a:gd name="connsiteX7" fmla="*/ 6885325 w 6885325"/>
              <a:gd name="connsiteY7" fmla="*/ 4070876 h 6858000"/>
              <a:gd name="connsiteX8" fmla="*/ 6885325 w 6885325"/>
              <a:gd name="connsiteY8" fmla="*/ 6857999 h 6858000"/>
              <a:gd name="connsiteX9" fmla="*/ 4456884 w 6885325"/>
              <a:gd name="connsiteY9" fmla="*/ 6857999 h 6858000"/>
              <a:gd name="connsiteX0" fmla="*/ 6885325 w 6885325"/>
              <a:gd name="connsiteY0" fmla="*/ 6857999 h 6858000"/>
              <a:gd name="connsiteX1" fmla="*/ 0 w 6885325"/>
              <a:gd name="connsiteY1" fmla="*/ 6858000 h 6858000"/>
              <a:gd name="connsiteX2" fmla="*/ 6010592 w 6885325"/>
              <a:gd name="connsiteY2" fmla="*/ 0 h 6858000"/>
              <a:gd name="connsiteX3" fmla="*/ 6885325 w 6885325"/>
              <a:gd name="connsiteY3" fmla="*/ 0 h 6858000"/>
              <a:gd name="connsiteX4" fmla="*/ 6885325 w 6885325"/>
              <a:gd name="connsiteY4" fmla="*/ 1545581 h 6858000"/>
              <a:gd name="connsiteX5" fmla="*/ 6885324 w 6885325"/>
              <a:gd name="connsiteY5" fmla="*/ 1545582 h 6858000"/>
              <a:gd name="connsiteX6" fmla="*/ 6885324 w 6885325"/>
              <a:gd name="connsiteY6" fmla="*/ 4070877 h 6858000"/>
              <a:gd name="connsiteX7" fmla="*/ 6885325 w 6885325"/>
              <a:gd name="connsiteY7" fmla="*/ 4070876 h 6858000"/>
              <a:gd name="connsiteX8" fmla="*/ 6885325 w 6885325"/>
              <a:gd name="connsiteY8" fmla="*/ 6857999 h 6858000"/>
              <a:gd name="connsiteX0" fmla="*/ 6885325 w 6885325"/>
              <a:gd name="connsiteY0" fmla="*/ 6857999 h 6858000"/>
              <a:gd name="connsiteX1" fmla="*/ 0 w 6885325"/>
              <a:gd name="connsiteY1" fmla="*/ 6858000 h 6858000"/>
              <a:gd name="connsiteX2" fmla="*/ 6010592 w 6885325"/>
              <a:gd name="connsiteY2" fmla="*/ 0 h 6858000"/>
              <a:gd name="connsiteX3" fmla="*/ 6885325 w 6885325"/>
              <a:gd name="connsiteY3" fmla="*/ 0 h 6858000"/>
              <a:gd name="connsiteX4" fmla="*/ 6885325 w 6885325"/>
              <a:gd name="connsiteY4" fmla="*/ 1545581 h 6858000"/>
              <a:gd name="connsiteX5" fmla="*/ 6885324 w 6885325"/>
              <a:gd name="connsiteY5" fmla="*/ 1545582 h 6858000"/>
              <a:gd name="connsiteX6" fmla="*/ 6885324 w 6885325"/>
              <a:gd name="connsiteY6" fmla="*/ 4070877 h 6858000"/>
              <a:gd name="connsiteX7" fmla="*/ 6885325 w 6885325"/>
              <a:gd name="connsiteY7" fmla="*/ 6857999 h 6858000"/>
              <a:gd name="connsiteX0" fmla="*/ 6885325 w 6885325"/>
              <a:gd name="connsiteY0" fmla="*/ 6857999 h 6858000"/>
              <a:gd name="connsiteX1" fmla="*/ 0 w 6885325"/>
              <a:gd name="connsiteY1" fmla="*/ 6858000 h 6858000"/>
              <a:gd name="connsiteX2" fmla="*/ 6010592 w 6885325"/>
              <a:gd name="connsiteY2" fmla="*/ 0 h 6858000"/>
              <a:gd name="connsiteX3" fmla="*/ 6885325 w 6885325"/>
              <a:gd name="connsiteY3" fmla="*/ 0 h 6858000"/>
              <a:gd name="connsiteX4" fmla="*/ 6885325 w 6885325"/>
              <a:gd name="connsiteY4" fmla="*/ 1545581 h 6858000"/>
              <a:gd name="connsiteX5" fmla="*/ 6885324 w 6885325"/>
              <a:gd name="connsiteY5" fmla="*/ 1545582 h 6858000"/>
              <a:gd name="connsiteX6" fmla="*/ 6885325 w 6885325"/>
              <a:gd name="connsiteY6" fmla="*/ 6857999 h 6858000"/>
              <a:gd name="connsiteX0" fmla="*/ 6885325 w 6885325"/>
              <a:gd name="connsiteY0" fmla="*/ 6857999 h 6858000"/>
              <a:gd name="connsiteX1" fmla="*/ 0 w 6885325"/>
              <a:gd name="connsiteY1" fmla="*/ 6858000 h 6858000"/>
              <a:gd name="connsiteX2" fmla="*/ 6010592 w 6885325"/>
              <a:gd name="connsiteY2" fmla="*/ 0 h 6858000"/>
              <a:gd name="connsiteX3" fmla="*/ 6885325 w 6885325"/>
              <a:gd name="connsiteY3" fmla="*/ 0 h 6858000"/>
              <a:gd name="connsiteX4" fmla="*/ 6885325 w 6885325"/>
              <a:gd name="connsiteY4" fmla="*/ 1545581 h 6858000"/>
              <a:gd name="connsiteX5" fmla="*/ 6885325 w 6885325"/>
              <a:gd name="connsiteY5" fmla="*/ 6857999 h 6858000"/>
              <a:gd name="connsiteX0" fmla="*/ 6885325 w 6885325"/>
              <a:gd name="connsiteY0" fmla="*/ 6857999 h 6858000"/>
              <a:gd name="connsiteX1" fmla="*/ 0 w 6885325"/>
              <a:gd name="connsiteY1" fmla="*/ 6858000 h 6858000"/>
              <a:gd name="connsiteX2" fmla="*/ 6010592 w 6885325"/>
              <a:gd name="connsiteY2" fmla="*/ 0 h 6858000"/>
              <a:gd name="connsiteX3" fmla="*/ 6885325 w 6885325"/>
              <a:gd name="connsiteY3" fmla="*/ 0 h 6858000"/>
              <a:gd name="connsiteX4" fmla="*/ 6885325 w 6885325"/>
              <a:gd name="connsiteY4" fmla="*/ 685799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85325" h="6858000">
                <a:moveTo>
                  <a:pt x="6885325" y="6857999"/>
                </a:moveTo>
                <a:lnTo>
                  <a:pt x="0" y="6858000"/>
                </a:lnTo>
                <a:lnTo>
                  <a:pt x="6010592" y="0"/>
                </a:lnTo>
                <a:lnTo>
                  <a:pt x="6885325" y="0"/>
                </a:lnTo>
                <a:lnTo>
                  <a:pt x="6885325" y="6857999"/>
                </a:lnTo>
                <a:close/>
              </a:path>
            </a:pathLst>
          </a:cu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BD445ED4-7A25-A3A8-93D3-956B5CFCFB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1" y="1203678"/>
            <a:ext cx="3894412" cy="2028707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cap="all" spc="300" dirty="0" err="1"/>
              <a:t>Volgende</a:t>
            </a:r>
            <a:r>
              <a:rPr lang="en-US" cap="all" spc="300"/>
              <a:t> week	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A2C6E7E-4CEE-1863-7F57-2F7E42B01B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3548" y="1446418"/>
            <a:ext cx="5595452" cy="4268582"/>
          </a:xfrm>
        </p:spPr>
        <p:txBody>
          <a:bodyPr vert="horz" lIns="91440" tIns="45720" rIns="91440" bIns="45720" rtlCol="0" anchor="b">
            <a:normAutofit/>
          </a:bodyPr>
          <a:lstStyle/>
          <a:p>
            <a:pPr marL="0" indent="0" algn="r">
              <a:buNone/>
            </a:pPr>
            <a:r>
              <a:rPr lang="en-US" sz="3200" dirty="0" err="1"/>
              <a:t>Veel</a:t>
            </a:r>
            <a:r>
              <a:rPr lang="en-US" sz="3200" dirty="0"/>
              <a:t> </a:t>
            </a:r>
            <a:r>
              <a:rPr lang="en-US" sz="3200" dirty="0" err="1"/>
              <a:t>voorkomende</a:t>
            </a:r>
            <a:r>
              <a:rPr lang="en-US" sz="3200" dirty="0"/>
              <a:t> </a:t>
            </a:r>
            <a:r>
              <a:rPr lang="en-US" sz="3200" dirty="0" err="1"/>
              <a:t>anatomische</a:t>
            </a:r>
            <a:r>
              <a:rPr lang="en-US" sz="3200" dirty="0"/>
              <a:t>, </a:t>
            </a:r>
            <a:r>
              <a:rPr lang="en-US" sz="3200" dirty="0" err="1"/>
              <a:t>fysiologische</a:t>
            </a:r>
            <a:r>
              <a:rPr lang="en-US" sz="3200" dirty="0"/>
              <a:t> </a:t>
            </a:r>
            <a:r>
              <a:rPr lang="en-US" sz="3200" dirty="0" err="1"/>
              <a:t>en</a:t>
            </a:r>
            <a:r>
              <a:rPr lang="en-US" sz="3200" dirty="0"/>
              <a:t> (</a:t>
            </a:r>
            <a:r>
              <a:rPr lang="en-US" sz="3200" dirty="0" err="1"/>
              <a:t>erfelijke</a:t>
            </a:r>
            <a:r>
              <a:rPr lang="en-US" sz="3200" dirty="0"/>
              <a:t>) </a:t>
            </a:r>
            <a:r>
              <a:rPr lang="en-US" sz="3200" dirty="0" err="1"/>
              <a:t>afwijkingen</a:t>
            </a:r>
            <a:r>
              <a:rPr lang="en-US" sz="3200" dirty="0"/>
              <a:t> </a:t>
            </a:r>
            <a:r>
              <a:rPr lang="en-US" sz="3200" dirty="0" err="1"/>
              <a:t>bij</a:t>
            </a:r>
            <a:r>
              <a:rPr lang="en-US" sz="3200" dirty="0"/>
              <a:t> de </a:t>
            </a:r>
            <a:r>
              <a:rPr lang="en-US" sz="3200" dirty="0" err="1"/>
              <a:t>hond</a:t>
            </a:r>
            <a:r>
              <a:rPr lang="en-US" sz="3200" dirty="0"/>
              <a:t> </a:t>
            </a:r>
            <a:r>
              <a:rPr lang="en-US" sz="3200" dirty="0" err="1"/>
              <a:t>en</a:t>
            </a:r>
            <a:r>
              <a:rPr lang="en-US" sz="3200" dirty="0"/>
              <a:t> kat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1766FD2F-248A-4AA1-8078-E26D6E690B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33837" y="6172200"/>
            <a:ext cx="976063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35749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>
            <a:extLst>
              <a:ext uri="{FF2B5EF4-FFF2-40B4-BE49-F238E27FC236}">
                <a16:creationId xmlns:a16="http://schemas.microsoft.com/office/drawing/2014/main" id="{5CD60141-EEBD-4EC1-8E34-0344C16A18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318308" y="0"/>
            <a:ext cx="6873692" cy="6858000"/>
          </a:xfrm>
          <a:custGeom>
            <a:avLst/>
            <a:gdLst/>
            <a:ahLst/>
            <a:cxnLst/>
            <a:rect l="l" t="t" r="r" b="b"/>
            <a:pathLst>
              <a:path w="6873692" h="6858000">
                <a:moveTo>
                  <a:pt x="6010592" y="0"/>
                </a:moveTo>
                <a:lnTo>
                  <a:pt x="6873692" y="0"/>
                </a:lnTo>
                <a:lnTo>
                  <a:pt x="6873692" y="6858000"/>
                </a:lnTo>
                <a:lnTo>
                  <a:pt x="0" y="6858000"/>
                </a:lnTo>
                <a:lnTo>
                  <a:pt x="6010589" y="4"/>
                </a:lnTo>
                <a:cubicBezTo>
                  <a:pt x="6010589" y="3"/>
                  <a:pt x="6010590" y="3"/>
                  <a:pt x="6010590" y="2"/>
                </a:cubicBezTo>
                <a:lnTo>
                  <a:pt x="6010592" y="0"/>
                </a:lnTo>
                <a:close/>
              </a:path>
            </a:pathLst>
          </a:cu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C75A547-BCD1-42BE-966E-53CA0AB931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88357" y="5151666"/>
            <a:ext cx="982254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4E5B79A0-69AD-4CBD-897F-32C7A2BA2F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38699E2-C2A8-8CE6-703E-3AEEC70E9A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77929" y="1181101"/>
            <a:ext cx="7236143" cy="2610914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4800" cap="all" spc="300"/>
              <a:t>Wat denken jullie? Waar gaat monitoren over?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6A0F54B-0BE0-A3FD-90D0-E76E1B80D7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62054" y="4901055"/>
            <a:ext cx="5899356" cy="1271142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3200" dirty="0" err="1"/>
              <a:t>Mindmap</a:t>
            </a:r>
            <a:endParaRPr lang="en-US" sz="1800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74270B3E-3C96-4381-9F21-EC83F1E1A0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2442733" cy="2787123"/>
          </a:xfrm>
          <a:custGeom>
            <a:avLst/>
            <a:gdLst>
              <a:gd name="connsiteX0" fmla="*/ 2442733 w 2442733"/>
              <a:gd name="connsiteY0" fmla="*/ 0 h 2787123"/>
              <a:gd name="connsiteX1" fmla="*/ 2442733 w 2442733"/>
              <a:gd name="connsiteY1" fmla="*/ 2787123 h 2787123"/>
              <a:gd name="connsiteX2" fmla="*/ 0 w 2442733"/>
              <a:gd name="connsiteY2" fmla="*/ 2787123 h 2787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42733" h="2787123">
                <a:moveTo>
                  <a:pt x="2442733" y="0"/>
                </a:moveTo>
                <a:lnTo>
                  <a:pt x="2442733" y="2787123"/>
                </a:lnTo>
                <a:lnTo>
                  <a:pt x="0" y="2787123"/>
                </a:lnTo>
                <a:close/>
              </a:path>
            </a:pathLst>
          </a:cu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071DF4C0-7A22-4E59-9E9C-BD2E245364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116708" y="4316888"/>
            <a:ext cx="195858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C2F33EB-E7CB-4EE9-BBBF-D632F5C00E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749268" y="4070878"/>
            <a:ext cx="2442733" cy="2787123"/>
          </a:xfrm>
          <a:custGeom>
            <a:avLst/>
            <a:gdLst>
              <a:gd name="connsiteX0" fmla="*/ 2442733 w 2442733"/>
              <a:gd name="connsiteY0" fmla="*/ 0 h 2787123"/>
              <a:gd name="connsiteX1" fmla="*/ 2442733 w 2442733"/>
              <a:gd name="connsiteY1" fmla="*/ 2787123 h 2787123"/>
              <a:gd name="connsiteX2" fmla="*/ 0 w 2442733"/>
              <a:gd name="connsiteY2" fmla="*/ 2787123 h 2787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42733" h="2787123">
                <a:moveTo>
                  <a:pt x="2442733" y="0"/>
                </a:moveTo>
                <a:lnTo>
                  <a:pt x="2442733" y="2787123"/>
                </a:lnTo>
                <a:lnTo>
                  <a:pt x="0" y="2787123"/>
                </a:lnTo>
                <a:close/>
              </a:path>
            </a:pathLst>
          </a:cu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57275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23">
            <a:extLst>
              <a:ext uri="{FF2B5EF4-FFF2-40B4-BE49-F238E27FC236}">
                <a16:creationId xmlns:a16="http://schemas.microsoft.com/office/drawing/2014/main" id="{AB20E7A4-EC2C-47C8-BE55-65771E3F2E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1CF23DDA-0D09-4FE5-AE88-EBBE5E0246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6885325" cy="6858000"/>
          </a:xfrm>
          <a:custGeom>
            <a:avLst/>
            <a:gdLst>
              <a:gd name="connsiteX0" fmla="*/ 4456883 w 6885325"/>
              <a:gd name="connsiteY0" fmla="*/ 6858000 h 6858000"/>
              <a:gd name="connsiteX1" fmla="*/ 0 w 6885325"/>
              <a:gd name="connsiteY1" fmla="*/ 6858000 h 6858000"/>
              <a:gd name="connsiteX2" fmla="*/ 6010592 w 6885325"/>
              <a:gd name="connsiteY2" fmla="*/ 0 h 6858000"/>
              <a:gd name="connsiteX3" fmla="*/ 6885325 w 6885325"/>
              <a:gd name="connsiteY3" fmla="*/ 0 h 6858000"/>
              <a:gd name="connsiteX4" fmla="*/ 6885325 w 6885325"/>
              <a:gd name="connsiteY4" fmla="*/ 1545581 h 6858000"/>
              <a:gd name="connsiteX5" fmla="*/ 6885324 w 6885325"/>
              <a:gd name="connsiteY5" fmla="*/ 1545582 h 6858000"/>
              <a:gd name="connsiteX6" fmla="*/ 6885324 w 6885325"/>
              <a:gd name="connsiteY6" fmla="*/ 4070877 h 6858000"/>
              <a:gd name="connsiteX7" fmla="*/ 6885325 w 6885325"/>
              <a:gd name="connsiteY7" fmla="*/ 4070876 h 6858000"/>
              <a:gd name="connsiteX8" fmla="*/ 6885325 w 6885325"/>
              <a:gd name="connsiteY8" fmla="*/ 6857999 h 6858000"/>
              <a:gd name="connsiteX9" fmla="*/ 4456884 w 6885325"/>
              <a:gd name="connsiteY9" fmla="*/ 6857999 h 6858000"/>
              <a:gd name="connsiteX0" fmla="*/ 4456884 w 6885325"/>
              <a:gd name="connsiteY0" fmla="*/ 6857999 h 6858000"/>
              <a:gd name="connsiteX1" fmla="*/ 0 w 6885325"/>
              <a:gd name="connsiteY1" fmla="*/ 6858000 h 6858000"/>
              <a:gd name="connsiteX2" fmla="*/ 6010592 w 6885325"/>
              <a:gd name="connsiteY2" fmla="*/ 0 h 6858000"/>
              <a:gd name="connsiteX3" fmla="*/ 6885325 w 6885325"/>
              <a:gd name="connsiteY3" fmla="*/ 0 h 6858000"/>
              <a:gd name="connsiteX4" fmla="*/ 6885325 w 6885325"/>
              <a:gd name="connsiteY4" fmla="*/ 1545581 h 6858000"/>
              <a:gd name="connsiteX5" fmla="*/ 6885324 w 6885325"/>
              <a:gd name="connsiteY5" fmla="*/ 1545582 h 6858000"/>
              <a:gd name="connsiteX6" fmla="*/ 6885324 w 6885325"/>
              <a:gd name="connsiteY6" fmla="*/ 4070877 h 6858000"/>
              <a:gd name="connsiteX7" fmla="*/ 6885325 w 6885325"/>
              <a:gd name="connsiteY7" fmla="*/ 4070876 h 6858000"/>
              <a:gd name="connsiteX8" fmla="*/ 6885325 w 6885325"/>
              <a:gd name="connsiteY8" fmla="*/ 6857999 h 6858000"/>
              <a:gd name="connsiteX9" fmla="*/ 4456884 w 6885325"/>
              <a:gd name="connsiteY9" fmla="*/ 6857999 h 6858000"/>
              <a:gd name="connsiteX0" fmla="*/ 6885325 w 6885325"/>
              <a:gd name="connsiteY0" fmla="*/ 6857999 h 6858000"/>
              <a:gd name="connsiteX1" fmla="*/ 0 w 6885325"/>
              <a:gd name="connsiteY1" fmla="*/ 6858000 h 6858000"/>
              <a:gd name="connsiteX2" fmla="*/ 6010592 w 6885325"/>
              <a:gd name="connsiteY2" fmla="*/ 0 h 6858000"/>
              <a:gd name="connsiteX3" fmla="*/ 6885325 w 6885325"/>
              <a:gd name="connsiteY3" fmla="*/ 0 h 6858000"/>
              <a:gd name="connsiteX4" fmla="*/ 6885325 w 6885325"/>
              <a:gd name="connsiteY4" fmla="*/ 1545581 h 6858000"/>
              <a:gd name="connsiteX5" fmla="*/ 6885324 w 6885325"/>
              <a:gd name="connsiteY5" fmla="*/ 1545582 h 6858000"/>
              <a:gd name="connsiteX6" fmla="*/ 6885324 w 6885325"/>
              <a:gd name="connsiteY6" fmla="*/ 4070877 h 6858000"/>
              <a:gd name="connsiteX7" fmla="*/ 6885325 w 6885325"/>
              <a:gd name="connsiteY7" fmla="*/ 4070876 h 6858000"/>
              <a:gd name="connsiteX8" fmla="*/ 6885325 w 6885325"/>
              <a:gd name="connsiteY8" fmla="*/ 6857999 h 6858000"/>
              <a:gd name="connsiteX0" fmla="*/ 6885325 w 6885325"/>
              <a:gd name="connsiteY0" fmla="*/ 6857999 h 6858000"/>
              <a:gd name="connsiteX1" fmla="*/ 0 w 6885325"/>
              <a:gd name="connsiteY1" fmla="*/ 6858000 h 6858000"/>
              <a:gd name="connsiteX2" fmla="*/ 6010592 w 6885325"/>
              <a:gd name="connsiteY2" fmla="*/ 0 h 6858000"/>
              <a:gd name="connsiteX3" fmla="*/ 6885325 w 6885325"/>
              <a:gd name="connsiteY3" fmla="*/ 0 h 6858000"/>
              <a:gd name="connsiteX4" fmla="*/ 6885325 w 6885325"/>
              <a:gd name="connsiteY4" fmla="*/ 1545581 h 6858000"/>
              <a:gd name="connsiteX5" fmla="*/ 6885324 w 6885325"/>
              <a:gd name="connsiteY5" fmla="*/ 1545582 h 6858000"/>
              <a:gd name="connsiteX6" fmla="*/ 6885324 w 6885325"/>
              <a:gd name="connsiteY6" fmla="*/ 4070877 h 6858000"/>
              <a:gd name="connsiteX7" fmla="*/ 6885325 w 6885325"/>
              <a:gd name="connsiteY7" fmla="*/ 6857999 h 6858000"/>
              <a:gd name="connsiteX0" fmla="*/ 6885325 w 6885325"/>
              <a:gd name="connsiteY0" fmla="*/ 6857999 h 6858000"/>
              <a:gd name="connsiteX1" fmla="*/ 0 w 6885325"/>
              <a:gd name="connsiteY1" fmla="*/ 6858000 h 6858000"/>
              <a:gd name="connsiteX2" fmla="*/ 6010592 w 6885325"/>
              <a:gd name="connsiteY2" fmla="*/ 0 h 6858000"/>
              <a:gd name="connsiteX3" fmla="*/ 6885325 w 6885325"/>
              <a:gd name="connsiteY3" fmla="*/ 0 h 6858000"/>
              <a:gd name="connsiteX4" fmla="*/ 6885325 w 6885325"/>
              <a:gd name="connsiteY4" fmla="*/ 1545581 h 6858000"/>
              <a:gd name="connsiteX5" fmla="*/ 6885324 w 6885325"/>
              <a:gd name="connsiteY5" fmla="*/ 1545582 h 6858000"/>
              <a:gd name="connsiteX6" fmla="*/ 6885325 w 6885325"/>
              <a:gd name="connsiteY6" fmla="*/ 6857999 h 6858000"/>
              <a:gd name="connsiteX0" fmla="*/ 6885325 w 6885325"/>
              <a:gd name="connsiteY0" fmla="*/ 6857999 h 6858000"/>
              <a:gd name="connsiteX1" fmla="*/ 0 w 6885325"/>
              <a:gd name="connsiteY1" fmla="*/ 6858000 h 6858000"/>
              <a:gd name="connsiteX2" fmla="*/ 6010592 w 6885325"/>
              <a:gd name="connsiteY2" fmla="*/ 0 h 6858000"/>
              <a:gd name="connsiteX3" fmla="*/ 6885325 w 6885325"/>
              <a:gd name="connsiteY3" fmla="*/ 0 h 6858000"/>
              <a:gd name="connsiteX4" fmla="*/ 6885325 w 6885325"/>
              <a:gd name="connsiteY4" fmla="*/ 1545581 h 6858000"/>
              <a:gd name="connsiteX5" fmla="*/ 6885325 w 6885325"/>
              <a:gd name="connsiteY5" fmla="*/ 6857999 h 6858000"/>
              <a:gd name="connsiteX0" fmla="*/ 6885325 w 6885325"/>
              <a:gd name="connsiteY0" fmla="*/ 6857999 h 6858000"/>
              <a:gd name="connsiteX1" fmla="*/ 0 w 6885325"/>
              <a:gd name="connsiteY1" fmla="*/ 6858000 h 6858000"/>
              <a:gd name="connsiteX2" fmla="*/ 6010592 w 6885325"/>
              <a:gd name="connsiteY2" fmla="*/ 0 h 6858000"/>
              <a:gd name="connsiteX3" fmla="*/ 6885325 w 6885325"/>
              <a:gd name="connsiteY3" fmla="*/ 0 h 6858000"/>
              <a:gd name="connsiteX4" fmla="*/ 6885325 w 6885325"/>
              <a:gd name="connsiteY4" fmla="*/ 685799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85325" h="6858000">
                <a:moveTo>
                  <a:pt x="6885325" y="6857999"/>
                </a:moveTo>
                <a:lnTo>
                  <a:pt x="0" y="6858000"/>
                </a:lnTo>
                <a:lnTo>
                  <a:pt x="6010592" y="0"/>
                </a:lnTo>
                <a:lnTo>
                  <a:pt x="6885325" y="0"/>
                </a:lnTo>
                <a:lnTo>
                  <a:pt x="6885325" y="6857999"/>
                </a:lnTo>
                <a:close/>
              </a:path>
            </a:pathLst>
          </a:cu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8BBB2D53-0679-6181-21D8-C00DD632F3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1" y="1181101"/>
            <a:ext cx="3533033" cy="1562100"/>
          </a:xfrm>
        </p:spPr>
        <p:txBody>
          <a:bodyPr anchor="t">
            <a:normAutofit/>
          </a:bodyPr>
          <a:lstStyle/>
          <a:p>
            <a:pPr>
              <a:lnSpc>
                <a:spcPct val="90000"/>
              </a:lnSpc>
            </a:pPr>
            <a:r>
              <a:rPr lang="nl-NL" sz="3400"/>
              <a:t>Aan het eind van deze lessen heb je kennis over: 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1766FD2F-248A-4AA1-8078-E26D6E690B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33837" y="6172200"/>
            <a:ext cx="976063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Tijdelijke aanduiding voor inhoud 2">
            <a:extLst>
              <a:ext uri="{FF2B5EF4-FFF2-40B4-BE49-F238E27FC236}">
                <a16:creationId xmlns:a16="http://schemas.microsoft.com/office/drawing/2014/main" id="{B906D9A7-25B2-9F9E-0D00-DFC3356A868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09583434"/>
              </p:ext>
            </p:extLst>
          </p:nvPr>
        </p:nvGraphicFramePr>
        <p:xfrm>
          <a:off x="6083225" y="1100567"/>
          <a:ext cx="5102662" cy="46541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809670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3BEA1A24-9CA1-4513-A409-3AD90DB091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D614C296-26CB-43B0-9404-D05FF687A6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677978">
            <a:off x="-1328609" y="-131647"/>
            <a:ext cx="3715688" cy="1836942"/>
          </a:xfrm>
          <a:custGeom>
            <a:avLst/>
            <a:gdLst>
              <a:gd name="connsiteX0" fmla="*/ 0 w 5069810"/>
              <a:gd name="connsiteY0" fmla="*/ 2506385 h 2506385"/>
              <a:gd name="connsiteX1" fmla="*/ 2859749 w 5069810"/>
              <a:gd name="connsiteY1" fmla="*/ 1 h 2506385"/>
              <a:gd name="connsiteX2" fmla="*/ 2873126 w 5069810"/>
              <a:gd name="connsiteY2" fmla="*/ 0 h 2506385"/>
              <a:gd name="connsiteX3" fmla="*/ 5069810 w 5069810"/>
              <a:gd name="connsiteY3" fmla="*/ 2506385 h 2506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69810" h="2506385">
                <a:moveTo>
                  <a:pt x="0" y="2506385"/>
                </a:moveTo>
                <a:lnTo>
                  <a:pt x="2859749" y="1"/>
                </a:lnTo>
                <a:lnTo>
                  <a:pt x="2873126" y="0"/>
                </a:lnTo>
                <a:lnTo>
                  <a:pt x="5069810" y="250638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5AA8968-02FA-131B-7C5E-5A16089706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6756" y="906189"/>
            <a:ext cx="8689571" cy="1001886"/>
          </a:xfrm>
        </p:spPr>
        <p:txBody>
          <a:bodyPr anchor="b">
            <a:normAutofit/>
          </a:bodyPr>
          <a:lstStyle/>
          <a:p>
            <a:pPr algn="ctr"/>
            <a:r>
              <a:rPr lang="nl-NL" dirty="0"/>
              <a:t>Inhoud van deze les </a:t>
            </a:r>
            <a:endParaRPr lang="nl-NL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76F4C24C-DC25-49C1-9509-3F5694D0DA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7873948">
            <a:off x="9801250" y="5155580"/>
            <a:ext cx="3715688" cy="1836942"/>
          </a:xfrm>
          <a:custGeom>
            <a:avLst/>
            <a:gdLst>
              <a:gd name="connsiteX0" fmla="*/ 0 w 5069810"/>
              <a:gd name="connsiteY0" fmla="*/ 2506385 h 2506385"/>
              <a:gd name="connsiteX1" fmla="*/ 2859749 w 5069810"/>
              <a:gd name="connsiteY1" fmla="*/ 1 h 2506385"/>
              <a:gd name="connsiteX2" fmla="*/ 2873126 w 5069810"/>
              <a:gd name="connsiteY2" fmla="*/ 0 h 2506385"/>
              <a:gd name="connsiteX3" fmla="*/ 5069810 w 5069810"/>
              <a:gd name="connsiteY3" fmla="*/ 2506385 h 2506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69810" h="2506385">
                <a:moveTo>
                  <a:pt x="0" y="2506385"/>
                </a:moveTo>
                <a:lnTo>
                  <a:pt x="2859749" y="1"/>
                </a:lnTo>
                <a:lnTo>
                  <a:pt x="2873126" y="0"/>
                </a:lnTo>
                <a:lnTo>
                  <a:pt x="5069810" y="250638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7151626-2F07-515C-B15B-5BE78349E0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17715" y="2177940"/>
            <a:ext cx="7358051" cy="3662246"/>
          </a:xfrm>
        </p:spPr>
        <p:txBody>
          <a:bodyPr anchor="ctr">
            <a:normAutofit/>
          </a:bodyPr>
          <a:lstStyle/>
          <a:p>
            <a:pPr algn="ctr"/>
            <a:r>
              <a:rPr lang="nl-NL" dirty="0"/>
              <a:t>Observatietechnieken</a:t>
            </a:r>
          </a:p>
          <a:p>
            <a:pPr algn="ctr"/>
            <a:r>
              <a:rPr lang="nl-NL" dirty="0"/>
              <a:t>Afwijkingen</a:t>
            </a:r>
          </a:p>
          <a:p>
            <a:pPr algn="ctr"/>
            <a:r>
              <a:rPr lang="nl-NL" dirty="0"/>
              <a:t>Opdrachten (digitaal maken en naar mij mailen!)</a:t>
            </a:r>
          </a:p>
          <a:p>
            <a:pPr algn="ctr"/>
            <a:endParaRPr lang="nl-NL" dirty="0"/>
          </a:p>
          <a:p>
            <a:pPr algn="ctr"/>
            <a:endParaRPr lang="nl-NL" dirty="0"/>
          </a:p>
          <a:p>
            <a:pPr algn="ctr"/>
            <a:r>
              <a:rPr lang="nl-NL" b="1" dirty="0"/>
              <a:t>De opdrachten moeten ingeleverd zijn om deel te mogen nemen aan de toets!</a:t>
            </a:r>
          </a:p>
          <a:p>
            <a:pPr algn="ctr"/>
            <a:endParaRPr lang="nl-NL" dirty="0"/>
          </a:p>
          <a:p>
            <a:pPr algn="ctr"/>
            <a:endParaRPr lang="nl-NL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3C0930BD-361E-4C4D-8B08-ED210DFA2D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33837" y="6172200"/>
            <a:ext cx="976063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99521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AB20E7A4-EC2C-47C8-BE55-65771E3F2E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1CF23DDA-0D09-4FE5-AE88-EBBE5E0246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6885325" cy="6858000"/>
          </a:xfrm>
          <a:custGeom>
            <a:avLst/>
            <a:gdLst>
              <a:gd name="connsiteX0" fmla="*/ 4456883 w 6885325"/>
              <a:gd name="connsiteY0" fmla="*/ 6858000 h 6858000"/>
              <a:gd name="connsiteX1" fmla="*/ 0 w 6885325"/>
              <a:gd name="connsiteY1" fmla="*/ 6858000 h 6858000"/>
              <a:gd name="connsiteX2" fmla="*/ 6010592 w 6885325"/>
              <a:gd name="connsiteY2" fmla="*/ 0 h 6858000"/>
              <a:gd name="connsiteX3" fmla="*/ 6885325 w 6885325"/>
              <a:gd name="connsiteY3" fmla="*/ 0 h 6858000"/>
              <a:gd name="connsiteX4" fmla="*/ 6885325 w 6885325"/>
              <a:gd name="connsiteY4" fmla="*/ 1545581 h 6858000"/>
              <a:gd name="connsiteX5" fmla="*/ 6885324 w 6885325"/>
              <a:gd name="connsiteY5" fmla="*/ 1545582 h 6858000"/>
              <a:gd name="connsiteX6" fmla="*/ 6885324 w 6885325"/>
              <a:gd name="connsiteY6" fmla="*/ 4070877 h 6858000"/>
              <a:gd name="connsiteX7" fmla="*/ 6885325 w 6885325"/>
              <a:gd name="connsiteY7" fmla="*/ 4070876 h 6858000"/>
              <a:gd name="connsiteX8" fmla="*/ 6885325 w 6885325"/>
              <a:gd name="connsiteY8" fmla="*/ 6857999 h 6858000"/>
              <a:gd name="connsiteX9" fmla="*/ 4456884 w 6885325"/>
              <a:gd name="connsiteY9" fmla="*/ 6857999 h 6858000"/>
              <a:gd name="connsiteX0" fmla="*/ 4456884 w 6885325"/>
              <a:gd name="connsiteY0" fmla="*/ 6857999 h 6858000"/>
              <a:gd name="connsiteX1" fmla="*/ 0 w 6885325"/>
              <a:gd name="connsiteY1" fmla="*/ 6858000 h 6858000"/>
              <a:gd name="connsiteX2" fmla="*/ 6010592 w 6885325"/>
              <a:gd name="connsiteY2" fmla="*/ 0 h 6858000"/>
              <a:gd name="connsiteX3" fmla="*/ 6885325 w 6885325"/>
              <a:gd name="connsiteY3" fmla="*/ 0 h 6858000"/>
              <a:gd name="connsiteX4" fmla="*/ 6885325 w 6885325"/>
              <a:gd name="connsiteY4" fmla="*/ 1545581 h 6858000"/>
              <a:gd name="connsiteX5" fmla="*/ 6885324 w 6885325"/>
              <a:gd name="connsiteY5" fmla="*/ 1545582 h 6858000"/>
              <a:gd name="connsiteX6" fmla="*/ 6885324 w 6885325"/>
              <a:gd name="connsiteY6" fmla="*/ 4070877 h 6858000"/>
              <a:gd name="connsiteX7" fmla="*/ 6885325 w 6885325"/>
              <a:gd name="connsiteY7" fmla="*/ 4070876 h 6858000"/>
              <a:gd name="connsiteX8" fmla="*/ 6885325 w 6885325"/>
              <a:gd name="connsiteY8" fmla="*/ 6857999 h 6858000"/>
              <a:gd name="connsiteX9" fmla="*/ 4456884 w 6885325"/>
              <a:gd name="connsiteY9" fmla="*/ 6857999 h 6858000"/>
              <a:gd name="connsiteX0" fmla="*/ 6885325 w 6885325"/>
              <a:gd name="connsiteY0" fmla="*/ 6857999 h 6858000"/>
              <a:gd name="connsiteX1" fmla="*/ 0 w 6885325"/>
              <a:gd name="connsiteY1" fmla="*/ 6858000 h 6858000"/>
              <a:gd name="connsiteX2" fmla="*/ 6010592 w 6885325"/>
              <a:gd name="connsiteY2" fmla="*/ 0 h 6858000"/>
              <a:gd name="connsiteX3" fmla="*/ 6885325 w 6885325"/>
              <a:gd name="connsiteY3" fmla="*/ 0 h 6858000"/>
              <a:gd name="connsiteX4" fmla="*/ 6885325 w 6885325"/>
              <a:gd name="connsiteY4" fmla="*/ 1545581 h 6858000"/>
              <a:gd name="connsiteX5" fmla="*/ 6885324 w 6885325"/>
              <a:gd name="connsiteY5" fmla="*/ 1545582 h 6858000"/>
              <a:gd name="connsiteX6" fmla="*/ 6885324 w 6885325"/>
              <a:gd name="connsiteY6" fmla="*/ 4070877 h 6858000"/>
              <a:gd name="connsiteX7" fmla="*/ 6885325 w 6885325"/>
              <a:gd name="connsiteY7" fmla="*/ 4070876 h 6858000"/>
              <a:gd name="connsiteX8" fmla="*/ 6885325 w 6885325"/>
              <a:gd name="connsiteY8" fmla="*/ 6857999 h 6858000"/>
              <a:gd name="connsiteX0" fmla="*/ 6885325 w 6885325"/>
              <a:gd name="connsiteY0" fmla="*/ 6857999 h 6858000"/>
              <a:gd name="connsiteX1" fmla="*/ 0 w 6885325"/>
              <a:gd name="connsiteY1" fmla="*/ 6858000 h 6858000"/>
              <a:gd name="connsiteX2" fmla="*/ 6010592 w 6885325"/>
              <a:gd name="connsiteY2" fmla="*/ 0 h 6858000"/>
              <a:gd name="connsiteX3" fmla="*/ 6885325 w 6885325"/>
              <a:gd name="connsiteY3" fmla="*/ 0 h 6858000"/>
              <a:gd name="connsiteX4" fmla="*/ 6885325 w 6885325"/>
              <a:gd name="connsiteY4" fmla="*/ 1545581 h 6858000"/>
              <a:gd name="connsiteX5" fmla="*/ 6885324 w 6885325"/>
              <a:gd name="connsiteY5" fmla="*/ 1545582 h 6858000"/>
              <a:gd name="connsiteX6" fmla="*/ 6885324 w 6885325"/>
              <a:gd name="connsiteY6" fmla="*/ 4070877 h 6858000"/>
              <a:gd name="connsiteX7" fmla="*/ 6885325 w 6885325"/>
              <a:gd name="connsiteY7" fmla="*/ 6857999 h 6858000"/>
              <a:gd name="connsiteX0" fmla="*/ 6885325 w 6885325"/>
              <a:gd name="connsiteY0" fmla="*/ 6857999 h 6858000"/>
              <a:gd name="connsiteX1" fmla="*/ 0 w 6885325"/>
              <a:gd name="connsiteY1" fmla="*/ 6858000 h 6858000"/>
              <a:gd name="connsiteX2" fmla="*/ 6010592 w 6885325"/>
              <a:gd name="connsiteY2" fmla="*/ 0 h 6858000"/>
              <a:gd name="connsiteX3" fmla="*/ 6885325 w 6885325"/>
              <a:gd name="connsiteY3" fmla="*/ 0 h 6858000"/>
              <a:gd name="connsiteX4" fmla="*/ 6885325 w 6885325"/>
              <a:gd name="connsiteY4" fmla="*/ 1545581 h 6858000"/>
              <a:gd name="connsiteX5" fmla="*/ 6885324 w 6885325"/>
              <a:gd name="connsiteY5" fmla="*/ 1545582 h 6858000"/>
              <a:gd name="connsiteX6" fmla="*/ 6885325 w 6885325"/>
              <a:gd name="connsiteY6" fmla="*/ 6857999 h 6858000"/>
              <a:gd name="connsiteX0" fmla="*/ 6885325 w 6885325"/>
              <a:gd name="connsiteY0" fmla="*/ 6857999 h 6858000"/>
              <a:gd name="connsiteX1" fmla="*/ 0 w 6885325"/>
              <a:gd name="connsiteY1" fmla="*/ 6858000 h 6858000"/>
              <a:gd name="connsiteX2" fmla="*/ 6010592 w 6885325"/>
              <a:gd name="connsiteY2" fmla="*/ 0 h 6858000"/>
              <a:gd name="connsiteX3" fmla="*/ 6885325 w 6885325"/>
              <a:gd name="connsiteY3" fmla="*/ 0 h 6858000"/>
              <a:gd name="connsiteX4" fmla="*/ 6885325 w 6885325"/>
              <a:gd name="connsiteY4" fmla="*/ 1545581 h 6858000"/>
              <a:gd name="connsiteX5" fmla="*/ 6885325 w 6885325"/>
              <a:gd name="connsiteY5" fmla="*/ 6857999 h 6858000"/>
              <a:gd name="connsiteX0" fmla="*/ 6885325 w 6885325"/>
              <a:gd name="connsiteY0" fmla="*/ 6857999 h 6858000"/>
              <a:gd name="connsiteX1" fmla="*/ 0 w 6885325"/>
              <a:gd name="connsiteY1" fmla="*/ 6858000 h 6858000"/>
              <a:gd name="connsiteX2" fmla="*/ 6010592 w 6885325"/>
              <a:gd name="connsiteY2" fmla="*/ 0 h 6858000"/>
              <a:gd name="connsiteX3" fmla="*/ 6885325 w 6885325"/>
              <a:gd name="connsiteY3" fmla="*/ 0 h 6858000"/>
              <a:gd name="connsiteX4" fmla="*/ 6885325 w 6885325"/>
              <a:gd name="connsiteY4" fmla="*/ 685799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85325" h="6858000">
                <a:moveTo>
                  <a:pt x="6885325" y="6857999"/>
                </a:moveTo>
                <a:lnTo>
                  <a:pt x="0" y="6858000"/>
                </a:lnTo>
                <a:lnTo>
                  <a:pt x="6010592" y="0"/>
                </a:lnTo>
                <a:lnTo>
                  <a:pt x="6885325" y="0"/>
                </a:lnTo>
                <a:lnTo>
                  <a:pt x="6885325" y="6857999"/>
                </a:lnTo>
                <a:close/>
              </a:path>
            </a:pathLst>
          </a:cu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BFE0DF3-CF66-00FA-BD06-675C3460C3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1" y="1181101"/>
            <a:ext cx="3533033" cy="1562100"/>
          </a:xfrm>
        </p:spPr>
        <p:txBody>
          <a:bodyPr anchor="t">
            <a:normAutofit/>
          </a:bodyPr>
          <a:lstStyle/>
          <a:p>
            <a:r>
              <a:rPr lang="nl-NL" sz="2800"/>
              <a:t>Observatietechnieken 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766FD2F-248A-4AA1-8078-E26D6E690B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33837" y="6172200"/>
            <a:ext cx="976063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Tijdelijke aanduiding voor inhoud 2">
            <a:extLst>
              <a:ext uri="{FF2B5EF4-FFF2-40B4-BE49-F238E27FC236}">
                <a16:creationId xmlns:a16="http://schemas.microsoft.com/office/drawing/2014/main" id="{FBB64736-7E3A-1E2B-8E8C-51E8E70F0B4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74880835"/>
              </p:ext>
            </p:extLst>
          </p:nvPr>
        </p:nvGraphicFramePr>
        <p:xfrm>
          <a:off x="6083225" y="1100567"/>
          <a:ext cx="5102662" cy="46541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559493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8">
            <a:extLst>
              <a:ext uri="{FF2B5EF4-FFF2-40B4-BE49-F238E27FC236}">
                <a16:creationId xmlns:a16="http://schemas.microsoft.com/office/drawing/2014/main" id="{3BEA1A24-9CA1-4513-A409-3AD90DB091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1DC656A-E4B6-2F90-3880-4756CBFDB4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6756" y="906189"/>
            <a:ext cx="8689571" cy="1001886"/>
          </a:xfrm>
        </p:spPr>
        <p:txBody>
          <a:bodyPr anchor="b">
            <a:normAutofit/>
          </a:bodyPr>
          <a:lstStyle/>
          <a:p>
            <a:pPr algn="ctr"/>
            <a:r>
              <a:rPr lang="nl-NL" dirty="0"/>
              <a:t>Afwijkingen: </a:t>
            </a:r>
            <a:endParaRPr lang="nl-NL"/>
          </a:p>
        </p:txBody>
      </p:sp>
      <p:cxnSp>
        <p:nvCxnSpPr>
          <p:cNvPr id="14" name="Straight Connector 10">
            <a:extLst>
              <a:ext uri="{FF2B5EF4-FFF2-40B4-BE49-F238E27FC236}">
                <a16:creationId xmlns:a16="http://schemas.microsoft.com/office/drawing/2014/main" id="{3C0930BD-361E-4C4D-8B08-ED210DFA2D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33837" y="6172200"/>
            <a:ext cx="976063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ijdelijke aanduiding voor inhoud 2">
            <a:extLst>
              <a:ext uri="{FF2B5EF4-FFF2-40B4-BE49-F238E27FC236}">
                <a16:creationId xmlns:a16="http://schemas.microsoft.com/office/drawing/2014/main" id="{231897C3-CD1E-BFBC-8EBC-71513D21E66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23034632"/>
              </p:ext>
            </p:extLst>
          </p:nvPr>
        </p:nvGraphicFramePr>
        <p:xfrm>
          <a:off x="1143000" y="2338016"/>
          <a:ext cx="9906000" cy="35611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739955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50" name="Rectangle 1030">
            <a:extLst>
              <a:ext uri="{FF2B5EF4-FFF2-40B4-BE49-F238E27FC236}">
                <a16:creationId xmlns:a16="http://schemas.microsoft.com/office/drawing/2014/main" id="{5D3B97D3-3894-4963-90C5-4EAA66131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117B724-3C7A-6D43-84A1-D8D6FC1A6C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9993" y="859604"/>
            <a:ext cx="5798126" cy="1360898"/>
          </a:xfrm>
        </p:spPr>
        <p:txBody>
          <a:bodyPr>
            <a:normAutofit/>
          </a:bodyPr>
          <a:lstStyle/>
          <a:p>
            <a:r>
              <a:rPr lang="nl-NL" dirty="0"/>
              <a:t>Tussenopdracht </a:t>
            </a:r>
          </a:p>
        </p:txBody>
      </p:sp>
      <p:graphicFrame>
        <p:nvGraphicFramePr>
          <p:cNvPr id="1033" name="Tijdelijke aanduiding voor inhoud 2">
            <a:extLst>
              <a:ext uri="{FF2B5EF4-FFF2-40B4-BE49-F238E27FC236}">
                <a16:creationId xmlns:a16="http://schemas.microsoft.com/office/drawing/2014/main" id="{7932459A-41ED-5E33-6D5A-06304FFB14D0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5250873" y="2332026"/>
          <a:ext cx="5798126" cy="38401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6" name="Graphic 15" descr="Schooljongen met effen opvulling">
            <a:extLst>
              <a:ext uri="{FF2B5EF4-FFF2-40B4-BE49-F238E27FC236}">
                <a16:creationId xmlns:a16="http://schemas.microsoft.com/office/drawing/2014/main" id="{106CA170-CFBA-01AD-ADF3-4757947C40B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372274" y="2263406"/>
            <a:ext cx="914400" cy="914400"/>
          </a:xfrm>
          <a:prstGeom prst="rect">
            <a:avLst/>
          </a:prstGeom>
        </p:spPr>
      </p:pic>
      <p:pic>
        <p:nvPicPr>
          <p:cNvPr id="18" name="Graphic 17" descr="Schooljongen silhouet">
            <a:extLst>
              <a:ext uri="{FF2B5EF4-FFF2-40B4-BE49-F238E27FC236}">
                <a16:creationId xmlns:a16="http://schemas.microsoft.com/office/drawing/2014/main" id="{A711FD6C-84D9-7D5A-2C05-6B2AC467235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372274" y="4110536"/>
            <a:ext cx="914400" cy="914400"/>
          </a:xfrm>
          <a:prstGeom prst="rect">
            <a:avLst/>
          </a:prstGeom>
        </p:spPr>
      </p:pic>
      <p:pic>
        <p:nvPicPr>
          <p:cNvPr id="20" name="Graphic 19" descr="Brainstormgroep met effen opvulling">
            <a:extLst>
              <a:ext uri="{FF2B5EF4-FFF2-40B4-BE49-F238E27FC236}">
                <a16:creationId xmlns:a16="http://schemas.microsoft.com/office/drawing/2014/main" id="{F7E45A38-AE13-9A62-A1AC-6B08ACB33D2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2372274" y="3153232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84313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C61FA4C-22B9-E19E-DC9B-B3BEB619DB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278407"/>
            <a:ext cx="9905999" cy="1360898"/>
          </a:xfrm>
        </p:spPr>
        <p:txBody>
          <a:bodyPr/>
          <a:lstStyle/>
          <a:p>
            <a:r>
              <a:rPr lang="nl-NL" dirty="0"/>
              <a:t>De huid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D61D56C-75C9-66D4-3459-C4D4EB28C6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1873405"/>
            <a:ext cx="9905999" cy="4025739"/>
          </a:xfrm>
        </p:spPr>
        <p:txBody>
          <a:bodyPr>
            <a:normAutofit fontScale="70000" lnSpcReduction="20000"/>
          </a:bodyPr>
          <a:lstStyle/>
          <a:p>
            <a:r>
              <a:rPr lang="nl-NL" sz="2600" dirty="0"/>
              <a:t>Afwijkingen aan de huid wordt vaak veroorzaakt door aandoeningen.</a:t>
            </a:r>
          </a:p>
          <a:p>
            <a:endParaRPr lang="nl-NL" sz="2600" b="1" dirty="0"/>
          </a:p>
          <a:p>
            <a:r>
              <a:rPr lang="nl-NL" sz="2600" b="1" dirty="0"/>
              <a:t>Eigen oorzaak of ontstaan door andere aandoening</a:t>
            </a:r>
            <a:br>
              <a:rPr lang="nl-NL" sz="2600" dirty="0"/>
            </a:br>
            <a:r>
              <a:rPr lang="nl-NL" sz="2600" dirty="0"/>
              <a:t>	(secundair symptoom) (echte oorzaak ligt ergens anders)</a:t>
            </a:r>
          </a:p>
          <a:p>
            <a:endParaRPr lang="nl-NL" sz="2600" dirty="0"/>
          </a:p>
          <a:p>
            <a:r>
              <a:rPr lang="nl-NL" sz="2600" b="1" dirty="0"/>
              <a:t>Jeuk</a:t>
            </a:r>
          </a:p>
          <a:p>
            <a:pPr lvl="1"/>
            <a:r>
              <a:rPr lang="nl-NL" sz="2200" dirty="0"/>
              <a:t>	Parasieten</a:t>
            </a:r>
          </a:p>
          <a:p>
            <a:pPr lvl="1"/>
            <a:r>
              <a:rPr lang="nl-NL" sz="2200" dirty="0"/>
              <a:t>	Allergie</a:t>
            </a:r>
          </a:p>
          <a:p>
            <a:endParaRPr lang="nl-NL" sz="2600" dirty="0"/>
          </a:p>
          <a:p>
            <a:r>
              <a:rPr lang="nl-NL" sz="2600" b="1" dirty="0"/>
              <a:t>Kale plekken (alopecia)</a:t>
            </a:r>
          </a:p>
          <a:p>
            <a:pPr lvl="1"/>
            <a:r>
              <a:rPr lang="nl-NL" sz="2200" dirty="0"/>
              <a:t>	Bijv. Schimmel  ringworm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80255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5D3B97D3-3894-4963-90C5-4EAA66131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D0A4B25-FD62-B36D-FABC-DD09769802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50873" y="872935"/>
            <a:ext cx="5798126" cy="1360898"/>
          </a:xfrm>
        </p:spPr>
        <p:txBody>
          <a:bodyPr>
            <a:normAutofit/>
          </a:bodyPr>
          <a:lstStyle/>
          <a:p>
            <a:r>
              <a:rPr lang="nl-NL" dirty="0"/>
              <a:t>De huid 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BEA4A3F7-BE09-3BC2-4CD0-371F6E193C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296" y="2401207"/>
            <a:ext cx="4060282" cy="2710238"/>
          </a:xfrm>
          <a:prstGeom prst="rect">
            <a:avLst/>
          </a:prstGeom>
        </p:spPr>
      </p:pic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D6F9954-67FC-0D27-97DE-4EE248CE47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50873" y="2332026"/>
            <a:ext cx="5798126" cy="3840174"/>
          </a:xfrm>
        </p:spPr>
        <p:txBody>
          <a:bodyPr>
            <a:normAutofit/>
          </a:bodyPr>
          <a:lstStyle/>
          <a:p>
            <a:r>
              <a:rPr lang="nl-NL" b="1" dirty="0" err="1"/>
              <a:t>Hotspot</a:t>
            </a:r>
            <a:endParaRPr lang="nl-NL" b="1" dirty="0"/>
          </a:p>
          <a:p>
            <a:pPr lvl="1"/>
            <a:r>
              <a:rPr lang="nl-NL" dirty="0"/>
              <a:t>	Irritatie</a:t>
            </a:r>
          </a:p>
          <a:p>
            <a:pPr lvl="1"/>
            <a:r>
              <a:rPr lang="nl-NL" dirty="0"/>
              <a:t>	Kale plekken en kapotte huid</a:t>
            </a:r>
          </a:p>
          <a:p>
            <a:pPr lvl="1"/>
            <a:r>
              <a:rPr lang="nl-NL" dirty="0"/>
              <a:t>	</a:t>
            </a:r>
            <a:r>
              <a:rPr lang="nl-NL"/>
              <a:t>Huidontsteking </a:t>
            </a:r>
            <a:r>
              <a:rPr lang="nl-NL">
                <a:sym typeface="Wingdings" panose="05000000000000000000" pitchFamily="2" charset="2"/>
              </a:rPr>
              <a:t> </a:t>
            </a:r>
            <a:r>
              <a:rPr lang="nl-NL"/>
              <a:t>automutilatie </a:t>
            </a:r>
            <a:br>
              <a:rPr lang="nl-NL" dirty="0"/>
            </a:br>
            <a:r>
              <a:rPr lang="nl-NL" dirty="0"/>
              <a:t>	(zelfverminking)</a:t>
            </a:r>
          </a:p>
          <a:p>
            <a:endParaRPr lang="nl-NL" dirty="0"/>
          </a:p>
          <a:p>
            <a:r>
              <a:rPr lang="nl-NL" b="1" dirty="0"/>
              <a:t>Stinkende huid</a:t>
            </a:r>
          </a:p>
          <a:p>
            <a:pPr lvl="1"/>
            <a:r>
              <a:rPr lang="nl-NL" dirty="0"/>
              <a:t>	Talgafscheiding </a:t>
            </a:r>
            <a:r>
              <a:rPr lang="nl-NL" dirty="0">
                <a:sym typeface="Wingdings" panose="05000000000000000000" pitchFamily="2" charset="2"/>
              </a:rPr>
              <a:t></a:t>
            </a:r>
            <a:r>
              <a:rPr lang="nl-NL" dirty="0"/>
              <a:t> vette huid</a:t>
            </a:r>
          </a:p>
          <a:p>
            <a:pPr lvl="1"/>
            <a:r>
              <a:rPr lang="nl-NL" dirty="0"/>
              <a:t>	Ontsteking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4553756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RegattaVTI">
  <a:themeElements>
    <a:clrScheme name="AnalogousFromRegularSeedRightStep">
      <a:dk1>
        <a:srgbClr val="000000"/>
      </a:dk1>
      <a:lt1>
        <a:srgbClr val="FFFFFF"/>
      </a:lt1>
      <a:dk2>
        <a:srgbClr val="393620"/>
      </a:dk2>
      <a:lt2>
        <a:srgbClr val="E2E6E8"/>
      </a:lt2>
      <a:accent1>
        <a:srgbClr val="C3744D"/>
      </a:accent1>
      <a:accent2>
        <a:srgbClr val="B1943B"/>
      </a:accent2>
      <a:accent3>
        <a:srgbClr val="9AAB43"/>
      </a:accent3>
      <a:accent4>
        <a:srgbClr val="6CB13B"/>
      </a:accent4>
      <a:accent5>
        <a:srgbClr val="48B848"/>
      </a:accent5>
      <a:accent6>
        <a:srgbClr val="3BB16C"/>
      </a:accent6>
      <a:hlink>
        <a:srgbClr val="3B8AB2"/>
      </a:hlink>
      <a:folHlink>
        <a:srgbClr val="7F7F7F"/>
      </a:folHlink>
    </a:clrScheme>
    <a:fontScheme name="Walbaum Display">
      <a:majorFont>
        <a:latin typeface="Walbaum Display"/>
        <a:ea typeface=""/>
        <a:cs typeface=""/>
      </a:majorFont>
      <a:minorFont>
        <a:latin typeface="Walbaum Display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gattaVTI" id="{FFC3BCE5-6357-41D1-8E67-3F85B69D7E86}" vid="{893A6374-FE17-48E5-8B62-678C1B11AA1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</TotalTime>
  <Words>462</Words>
  <Application>Microsoft Office PowerPoint</Application>
  <PresentationFormat>Breedbeeld</PresentationFormat>
  <Paragraphs>110</Paragraphs>
  <Slides>16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16</vt:i4>
      </vt:variant>
    </vt:vector>
  </HeadingPairs>
  <TitlesOfParts>
    <vt:vector size="20" baseType="lpstr">
      <vt:lpstr>Arial</vt:lpstr>
      <vt:lpstr>Walbaum Display</vt:lpstr>
      <vt:lpstr>Wingdings</vt:lpstr>
      <vt:lpstr>RegattaVTI</vt:lpstr>
      <vt:lpstr>Monitoren van dieren</vt:lpstr>
      <vt:lpstr>Wat denken jullie? Waar gaat monitoren over?</vt:lpstr>
      <vt:lpstr>Aan het eind van deze lessen heb je kennis over: </vt:lpstr>
      <vt:lpstr>Inhoud van deze les </vt:lpstr>
      <vt:lpstr>Observatietechnieken </vt:lpstr>
      <vt:lpstr>Afwijkingen: </vt:lpstr>
      <vt:lpstr>Tussenopdracht </vt:lpstr>
      <vt:lpstr>De huid </vt:lpstr>
      <vt:lpstr>De huid </vt:lpstr>
      <vt:lpstr>Het bewegingsstelsel </vt:lpstr>
      <vt:lpstr>Het bewegingsstelsel</vt:lpstr>
      <vt:lpstr>Bloedsomloop </vt:lpstr>
      <vt:lpstr>De bloedsomloop </vt:lpstr>
      <vt:lpstr>Opdracht in tweetallen 20 minuten</vt:lpstr>
      <vt:lpstr>Presentatie </vt:lpstr>
      <vt:lpstr>Volgende week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Monitoren van dieren</dc:title>
  <dc:creator>Maxime van Straten</dc:creator>
  <cp:lastModifiedBy>Maxime van Straten</cp:lastModifiedBy>
  <cp:revision>1</cp:revision>
  <dcterms:created xsi:type="dcterms:W3CDTF">2022-09-13T16:48:54Z</dcterms:created>
  <dcterms:modified xsi:type="dcterms:W3CDTF">2022-09-14T08:14:52Z</dcterms:modified>
</cp:coreProperties>
</file>