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9" r:id="rId2"/>
    <p:sldId id="260" r:id="rId3"/>
    <p:sldId id="262" r:id="rId4"/>
    <p:sldId id="263" r:id="rId5"/>
    <p:sldId id="264" r:id="rId6"/>
    <p:sldId id="265" r:id="rId7"/>
    <p:sldId id="266" r:id="rId8"/>
    <p:sldId id="267" r:id="rId9"/>
    <p:sldId id="268" r:id="rId10"/>
    <p:sldId id="269" r:id="rId11"/>
    <p:sldId id="270" r:id="rId12"/>
    <p:sldId id="271" r:id="rId13"/>
    <p:sldId id="272" r:id="rId14"/>
    <p:sldId id="273" r:id="rId15"/>
    <p:sldId id="274" r:id="rId16"/>
    <p:sldId id="275" r:id="rId17"/>
    <p:sldId id="277" r:id="rId18"/>
    <p:sldId id="276" r:id="rId19"/>
    <p:sldId id="278" r:id="rId20"/>
    <p:sldId id="280" r:id="rId21"/>
    <p:sldId id="279" r:id="rId22"/>
    <p:sldId id="287" r:id="rId23"/>
    <p:sldId id="281" r:id="rId24"/>
    <p:sldId id="282" r:id="rId25"/>
    <p:sldId id="283" r:id="rId26"/>
    <p:sldId id="284" r:id="rId27"/>
    <p:sldId id="285" r:id="rId28"/>
    <p:sldId id="286" r:id="rId29"/>
    <p:sldId id="288" r:id="rId30"/>
    <p:sldId id="289" r:id="rId31"/>
    <p:sldId id="290" r:id="rId32"/>
    <p:sldId id="291" r:id="rId33"/>
    <p:sldId id="292" r:id="rId34"/>
  </p:sldIdLst>
  <p:sldSz cx="12192000" cy="6858000"/>
  <p:notesSz cx="6858000" cy="9144000"/>
  <p:defaultText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8824" autoAdjust="0"/>
    <p:restoredTop sz="94660"/>
  </p:normalViewPr>
  <p:slideViewPr>
    <p:cSldViewPr snapToGrid="0">
      <p:cViewPr varScale="1">
        <p:scale>
          <a:sx n="114" d="100"/>
          <a:sy n="114" d="100"/>
        </p:scale>
        <p:origin x="252" y="12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 Id="rId8" Type="http://schemas.openxmlformats.org/officeDocument/2006/relationships/slide" Target="slides/slide7.xml"/><Relationship Id="rId3" Type="http://schemas.openxmlformats.org/officeDocument/2006/relationships/slide" Target="slides/slide2.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40AF3EE8-14A6-482C-BF52-94F5C6321255}" type="doc">
      <dgm:prSet loTypeId="urn:microsoft.com/office/officeart/2005/8/layout/lProcess2" loCatId="list" qsTypeId="urn:microsoft.com/office/officeart/2005/8/quickstyle/simple1" qsCatId="simple" csTypeId="urn:microsoft.com/office/officeart/2005/8/colors/accent1_2" csCatId="accent1" phldr="1"/>
      <dgm:spPr/>
      <dgm:t>
        <a:bodyPr/>
        <a:lstStyle/>
        <a:p>
          <a:endParaRPr lang="nl-NL"/>
        </a:p>
      </dgm:t>
    </dgm:pt>
    <dgm:pt modelId="{F7008E47-DFFA-4881-AF33-550F8F5F992E}">
      <dgm:prSet phldrT="[Tekst]"/>
      <dgm:spPr/>
      <dgm:t>
        <a:bodyPr/>
        <a:lstStyle/>
        <a:p>
          <a:r>
            <a:rPr lang="nl-NL" dirty="0"/>
            <a:t>herbiciden</a:t>
          </a:r>
        </a:p>
      </dgm:t>
    </dgm:pt>
    <dgm:pt modelId="{E11DA8D7-70E8-450B-A16A-6BA523BE7FFE}" type="parTrans" cxnId="{D248D217-AF23-4ABF-9B2B-1285763AED02}">
      <dgm:prSet/>
      <dgm:spPr/>
      <dgm:t>
        <a:bodyPr/>
        <a:lstStyle/>
        <a:p>
          <a:endParaRPr lang="nl-NL"/>
        </a:p>
      </dgm:t>
    </dgm:pt>
    <dgm:pt modelId="{56123D95-F075-4FEC-849E-711A2B25C6DF}" type="sibTrans" cxnId="{D248D217-AF23-4ABF-9B2B-1285763AED02}">
      <dgm:prSet/>
      <dgm:spPr/>
      <dgm:t>
        <a:bodyPr/>
        <a:lstStyle/>
        <a:p>
          <a:endParaRPr lang="nl-NL"/>
        </a:p>
      </dgm:t>
    </dgm:pt>
    <dgm:pt modelId="{593D525E-8970-4270-A0FB-2704E025EB81}">
      <dgm:prSet phldrT="[Tekst]"/>
      <dgm:spPr/>
      <dgm:t>
        <a:bodyPr/>
        <a:lstStyle/>
        <a:p>
          <a:r>
            <a:rPr lang="nl-NL" dirty="0"/>
            <a:t>bodemherbiciden</a:t>
          </a:r>
        </a:p>
      </dgm:t>
    </dgm:pt>
    <dgm:pt modelId="{591B37CD-6076-4491-9FA0-9826D101CAFB}" type="parTrans" cxnId="{4664407D-95F5-47BB-87DD-9C465CB3F797}">
      <dgm:prSet/>
      <dgm:spPr/>
      <dgm:t>
        <a:bodyPr/>
        <a:lstStyle/>
        <a:p>
          <a:endParaRPr lang="nl-NL"/>
        </a:p>
      </dgm:t>
    </dgm:pt>
    <dgm:pt modelId="{88BAB2D9-7574-4EE3-93D7-BA3E302333E2}" type="sibTrans" cxnId="{4664407D-95F5-47BB-87DD-9C465CB3F797}">
      <dgm:prSet/>
      <dgm:spPr/>
      <dgm:t>
        <a:bodyPr/>
        <a:lstStyle/>
        <a:p>
          <a:endParaRPr lang="nl-NL"/>
        </a:p>
      </dgm:t>
    </dgm:pt>
    <dgm:pt modelId="{EC196BFE-F448-4DA6-8600-77990D4F622F}">
      <dgm:prSet phldrT="[Tekst]"/>
      <dgm:spPr/>
      <dgm:t>
        <a:bodyPr/>
        <a:lstStyle/>
        <a:p>
          <a:r>
            <a:rPr lang="nl-NL" dirty="0"/>
            <a:t>bladherbiciden</a:t>
          </a:r>
        </a:p>
        <a:p>
          <a:r>
            <a:rPr lang="nl-NL" dirty="0"/>
            <a:t>systemisch </a:t>
          </a:r>
        </a:p>
      </dgm:t>
    </dgm:pt>
    <dgm:pt modelId="{8A7F1B7C-1F1F-4C64-9CBD-73C11F54EE1C}" type="parTrans" cxnId="{A63DD417-9F3D-43EC-A8F8-C8C17CB15E56}">
      <dgm:prSet/>
      <dgm:spPr/>
      <dgm:t>
        <a:bodyPr/>
        <a:lstStyle/>
        <a:p>
          <a:endParaRPr lang="nl-NL"/>
        </a:p>
      </dgm:t>
    </dgm:pt>
    <dgm:pt modelId="{F3D22B6B-1DA1-4ECE-B876-26C96FD86443}" type="sibTrans" cxnId="{A63DD417-9F3D-43EC-A8F8-C8C17CB15E56}">
      <dgm:prSet/>
      <dgm:spPr/>
      <dgm:t>
        <a:bodyPr/>
        <a:lstStyle/>
        <a:p>
          <a:endParaRPr lang="nl-NL"/>
        </a:p>
      </dgm:t>
    </dgm:pt>
    <dgm:pt modelId="{A75AA490-BD09-4E7F-BD38-1E6EB233B645}">
      <dgm:prSet phldrT="[Tekst]"/>
      <dgm:spPr/>
      <dgm:t>
        <a:bodyPr/>
        <a:lstStyle/>
        <a:p>
          <a:r>
            <a:rPr lang="nl-NL" dirty="0"/>
            <a:t>insecticiden</a:t>
          </a:r>
        </a:p>
      </dgm:t>
    </dgm:pt>
    <dgm:pt modelId="{FA6B1FF3-7FD3-4EBA-B6A9-CA1A0080D0EC}" type="parTrans" cxnId="{9F3DA2C9-DE19-48E0-AD52-682777D0D652}">
      <dgm:prSet/>
      <dgm:spPr/>
      <dgm:t>
        <a:bodyPr/>
        <a:lstStyle/>
        <a:p>
          <a:endParaRPr lang="nl-NL"/>
        </a:p>
      </dgm:t>
    </dgm:pt>
    <dgm:pt modelId="{9F5CDB24-54C6-4385-ACB9-A1012CFB9494}" type="sibTrans" cxnId="{9F3DA2C9-DE19-48E0-AD52-682777D0D652}">
      <dgm:prSet/>
      <dgm:spPr/>
      <dgm:t>
        <a:bodyPr/>
        <a:lstStyle/>
        <a:p>
          <a:endParaRPr lang="nl-NL"/>
        </a:p>
      </dgm:t>
    </dgm:pt>
    <dgm:pt modelId="{D402CBDB-D5BE-49FE-A863-E18F6E142128}">
      <dgm:prSet phldrT="[Tekst]"/>
      <dgm:spPr/>
      <dgm:t>
        <a:bodyPr/>
        <a:lstStyle/>
        <a:p>
          <a:r>
            <a:rPr lang="nl-NL" dirty="0"/>
            <a:t>zaadcoating</a:t>
          </a:r>
        </a:p>
      </dgm:t>
    </dgm:pt>
    <dgm:pt modelId="{589026A3-344F-4221-88BA-4502AC6B542E}" type="parTrans" cxnId="{1F93BC67-E8C5-476E-9166-1ACB92F4D1D1}">
      <dgm:prSet/>
      <dgm:spPr/>
      <dgm:t>
        <a:bodyPr/>
        <a:lstStyle/>
        <a:p>
          <a:endParaRPr lang="nl-NL"/>
        </a:p>
      </dgm:t>
    </dgm:pt>
    <dgm:pt modelId="{8B8532B1-B91B-450B-9109-06C8C3E910F4}" type="sibTrans" cxnId="{1F93BC67-E8C5-476E-9166-1ACB92F4D1D1}">
      <dgm:prSet/>
      <dgm:spPr/>
      <dgm:t>
        <a:bodyPr/>
        <a:lstStyle/>
        <a:p>
          <a:endParaRPr lang="nl-NL"/>
        </a:p>
      </dgm:t>
    </dgm:pt>
    <dgm:pt modelId="{100A5E4C-75F9-49F9-B12E-50F190DC82E4}">
      <dgm:prSet phldrT="[Tekst]"/>
      <dgm:spPr/>
      <dgm:t>
        <a:bodyPr/>
        <a:lstStyle/>
        <a:p>
          <a:r>
            <a:rPr lang="nl-NL" dirty="0"/>
            <a:t>insecticiden contact</a:t>
          </a:r>
        </a:p>
      </dgm:t>
    </dgm:pt>
    <dgm:pt modelId="{F89F8DBE-4FCB-4558-B75A-BDC12366458D}" type="parTrans" cxnId="{2CBB451D-C2AD-4F4A-BB1A-481D84FD387B}">
      <dgm:prSet/>
      <dgm:spPr/>
      <dgm:t>
        <a:bodyPr/>
        <a:lstStyle/>
        <a:p>
          <a:endParaRPr lang="nl-NL"/>
        </a:p>
      </dgm:t>
    </dgm:pt>
    <dgm:pt modelId="{455FD8CC-162E-49A3-B284-3DCC08218AB2}" type="sibTrans" cxnId="{2CBB451D-C2AD-4F4A-BB1A-481D84FD387B}">
      <dgm:prSet/>
      <dgm:spPr/>
      <dgm:t>
        <a:bodyPr/>
        <a:lstStyle/>
        <a:p>
          <a:endParaRPr lang="nl-NL"/>
        </a:p>
      </dgm:t>
    </dgm:pt>
    <dgm:pt modelId="{0DEA2BF4-CE48-4BB8-9845-137C8C4E992C}">
      <dgm:prSet phldrT="[Tekst]"/>
      <dgm:spPr/>
      <dgm:t>
        <a:bodyPr/>
        <a:lstStyle/>
        <a:p>
          <a:r>
            <a:rPr lang="nl-NL" dirty="0"/>
            <a:t>fungiciden</a:t>
          </a:r>
        </a:p>
      </dgm:t>
    </dgm:pt>
    <dgm:pt modelId="{4FDBA486-4649-43DF-9969-59F6122AEE0F}" type="parTrans" cxnId="{AADF2F7D-D631-420B-873A-D69C562C78B7}">
      <dgm:prSet/>
      <dgm:spPr/>
      <dgm:t>
        <a:bodyPr/>
        <a:lstStyle/>
        <a:p>
          <a:endParaRPr lang="nl-NL"/>
        </a:p>
      </dgm:t>
    </dgm:pt>
    <dgm:pt modelId="{33540BA0-2DF8-4439-A27E-044E4DF608A0}" type="sibTrans" cxnId="{AADF2F7D-D631-420B-873A-D69C562C78B7}">
      <dgm:prSet/>
      <dgm:spPr/>
      <dgm:t>
        <a:bodyPr/>
        <a:lstStyle/>
        <a:p>
          <a:endParaRPr lang="nl-NL"/>
        </a:p>
      </dgm:t>
    </dgm:pt>
    <dgm:pt modelId="{7833D171-4D01-4CEE-9E01-D935892A199B}">
      <dgm:prSet phldrT="[Tekst]"/>
      <dgm:spPr/>
      <dgm:t>
        <a:bodyPr/>
        <a:lstStyle/>
        <a:p>
          <a:r>
            <a:rPr lang="nl-NL" dirty="0"/>
            <a:t>zaadcoating</a:t>
          </a:r>
        </a:p>
      </dgm:t>
    </dgm:pt>
    <dgm:pt modelId="{3DF32D5A-8DAB-4A84-9638-610F0F61F71E}" type="parTrans" cxnId="{2EF10460-238C-4D4B-B339-9F42D922EB45}">
      <dgm:prSet/>
      <dgm:spPr/>
      <dgm:t>
        <a:bodyPr/>
        <a:lstStyle/>
        <a:p>
          <a:endParaRPr lang="nl-NL"/>
        </a:p>
      </dgm:t>
    </dgm:pt>
    <dgm:pt modelId="{B6432704-9989-4DAE-A63F-DA4BD972D7D0}" type="sibTrans" cxnId="{2EF10460-238C-4D4B-B339-9F42D922EB45}">
      <dgm:prSet/>
      <dgm:spPr/>
      <dgm:t>
        <a:bodyPr/>
        <a:lstStyle/>
        <a:p>
          <a:endParaRPr lang="nl-NL"/>
        </a:p>
      </dgm:t>
    </dgm:pt>
    <dgm:pt modelId="{38735F8E-3120-4935-A4F0-1475AA1A5112}">
      <dgm:prSet phldrT="[Tekst]"/>
      <dgm:spPr/>
      <dgm:t>
        <a:bodyPr/>
        <a:lstStyle/>
        <a:p>
          <a:r>
            <a:rPr lang="nl-NL" dirty="0"/>
            <a:t>bedekkingsfungiciden</a:t>
          </a:r>
        </a:p>
      </dgm:t>
    </dgm:pt>
    <dgm:pt modelId="{243FAB9D-FD44-4288-B762-C279A3267C99}" type="parTrans" cxnId="{9A4E88D8-DD29-461F-9A7A-8B309DAAD9AF}">
      <dgm:prSet/>
      <dgm:spPr/>
      <dgm:t>
        <a:bodyPr/>
        <a:lstStyle/>
        <a:p>
          <a:endParaRPr lang="nl-NL"/>
        </a:p>
      </dgm:t>
    </dgm:pt>
    <dgm:pt modelId="{47B3D60D-15CF-43BB-ADD0-25A733BF8992}" type="sibTrans" cxnId="{9A4E88D8-DD29-461F-9A7A-8B309DAAD9AF}">
      <dgm:prSet/>
      <dgm:spPr/>
      <dgm:t>
        <a:bodyPr/>
        <a:lstStyle/>
        <a:p>
          <a:endParaRPr lang="nl-NL"/>
        </a:p>
      </dgm:t>
    </dgm:pt>
    <dgm:pt modelId="{0DA43BC1-AE51-4D87-A1AF-04AEAEF3479B}">
      <dgm:prSet/>
      <dgm:spPr/>
      <dgm:t>
        <a:bodyPr/>
        <a:lstStyle/>
        <a:p>
          <a:r>
            <a:rPr lang="nl-NL" dirty="0"/>
            <a:t>bladherbiciden </a:t>
          </a:r>
        </a:p>
        <a:p>
          <a:r>
            <a:rPr lang="nl-NL" dirty="0"/>
            <a:t>contact</a:t>
          </a:r>
        </a:p>
      </dgm:t>
    </dgm:pt>
    <dgm:pt modelId="{1A603A72-1F7C-48DE-9161-C2F55036C15C}" type="parTrans" cxnId="{61758DF1-0934-4E9F-9DD1-4BA40D8CA769}">
      <dgm:prSet/>
      <dgm:spPr/>
      <dgm:t>
        <a:bodyPr/>
        <a:lstStyle/>
        <a:p>
          <a:endParaRPr lang="nl-NL"/>
        </a:p>
      </dgm:t>
    </dgm:pt>
    <dgm:pt modelId="{DD8C0BF0-9BC7-4A9E-87E4-3967653B2997}" type="sibTrans" cxnId="{61758DF1-0934-4E9F-9DD1-4BA40D8CA769}">
      <dgm:prSet/>
      <dgm:spPr/>
      <dgm:t>
        <a:bodyPr/>
        <a:lstStyle/>
        <a:p>
          <a:endParaRPr lang="nl-NL"/>
        </a:p>
      </dgm:t>
    </dgm:pt>
    <dgm:pt modelId="{4230E725-DE42-4CA6-964D-5546F8CA3CA8}">
      <dgm:prSet/>
      <dgm:spPr/>
      <dgm:t>
        <a:bodyPr/>
        <a:lstStyle/>
        <a:p>
          <a:r>
            <a:rPr lang="nl-NL" dirty="0"/>
            <a:t>insecticiden systemisch</a:t>
          </a:r>
        </a:p>
      </dgm:t>
    </dgm:pt>
    <dgm:pt modelId="{AFAA4239-DBC9-4D44-8AD5-3B4AAFA2BA01}" type="parTrans" cxnId="{322B17DF-96F9-4027-B154-6BBF8FE1902C}">
      <dgm:prSet/>
      <dgm:spPr/>
      <dgm:t>
        <a:bodyPr/>
        <a:lstStyle/>
        <a:p>
          <a:endParaRPr lang="nl-NL"/>
        </a:p>
      </dgm:t>
    </dgm:pt>
    <dgm:pt modelId="{C10DE7B0-F77A-4F57-9894-6F9A9931B11E}" type="sibTrans" cxnId="{322B17DF-96F9-4027-B154-6BBF8FE1902C}">
      <dgm:prSet/>
      <dgm:spPr/>
      <dgm:t>
        <a:bodyPr/>
        <a:lstStyle/>
        <a:p>
          <a:endParaRPr lang="nl-NL"/>
        </a:p>
      </dgm:t>
    </dgm:pt>
    <dgm:pt modelId="{045F130E-8FC0-4D7D-816D-FCB973D3A3B4}">
      <dgm:prSet/>
      <dgm:spPr/>
      <dgm:t>
        <a:bodyPr/>
        <a:lstStyle/>
        <a:p>
          <a:r>
            <a:rPr lang="nl-NL" dirty="0"/>
            <a:t>fungiciden systemisch</a:t>
          </a:r>
        </a:p>
      </dgm:t>
    </dgm:pt>
    <dgm:pt modelId="{439C6393-0E1D-4AA9-A9DC-D9D674BB9826}" type="parTrans" cxnId="{A66192F7-0D3E-4916-8982-09D897523EC1}">
      <dgm:prSet/>
      <dgm:spPr/>
      <dgm:t>
        <a:bodyPr/>
        <a:lstStyle/>
        <a:p>
          <a:endParaRPr lang="nl-NL"/>
        </a:p>
      </dgm:t>
    </dgm:pt>
    <dgm:pt modelId="{113AC13D-AF39-495E-AEE8-1140BA9F3A9D}" type="sibTrans" cxnId="{A66192F7-0D3E-4916-8982-09D897523EC1}">
      <dgm:prSet/>
      <dgm:spPr/>
      <dgm:t>
        <a:bodyPr/>
        <a:lstStyle/>
        <a:p>
          <a:endParaRPr lang="nl-NL"/>
        </a:p>
      </dgm:t>
    </dgm:pt>
    <dgm:pt modelId="{604A1B3C-B121-4464-A905-419D8DD6E4FB}" type="pres">
      <dgm:prSet presAssocID="{40AF3EE8-14A6-482C-BF52-94F5C6321255}" presName="theList" presStyleCnt="0">
        <dgm:presLayoutVars>
          <dgm:dir/>
          <dgm:animLvl val="lvl"/>
          <dgm:resizeHandles val="exact"/>
        </dgm:presLayoutVars>
      </dgm:prSet>
      <dgm:spPr/>
    </dgm:pt>
    <dgm:pt modelId="{EEEEF9AE-411C-4517-B9A7-5483A882130C}" type="pres">
      <dgm:prSet presAssocID="{F7008E47-DFFA-4881-AF33-550F8F5F992E}" presName="compNode" presStyleCnt="0"/>
      <dgm:spPr/>
    </dgm:pt>
    <dgm:pt modelId="{9DBBA2A4-5E4B-4675-BA88-17D030B7C376}" type="pres">
      <dgm:prSet presAssocID="{F7008E47-DFFA-4881-AF33-550F8F5F992E}" presName="aNode" presStyleLbl="bgShp" presStyleIdx="0" presStyleCnt="3"/>
      <dgm:spPr/>
    </dgm:pt>
    <dgm:pt modelId="{B0E92A7F-1384-47A8-ADB4-F067CA253FDB}" type="pres">
      <dgm:prSet presAssocID="{F7008E47-DFFA-4881-AF33-550F8F5F992E}" presName="textNode" presStyleLbl="bgShp" presStyleIdx="0" presStyleCnt="3"/>
      <dgm:spPr/>
    </dgm:pt>
    <dgm:pt modelId="{9164BFBE-978A-4F2D-AECE-9CC6DF5659E0}" type="pres">
      <dgm:prSet presAssocID="{F7008E47-DFFA-4881-AF33-550F8F5F992E}" presName="compChildNode" presStyleCnt="0"/>
      <dgm:spPr/>
    </dgm:pt>
    <dgm:pt modelId="{0F3411A2-64A9-43AA-AF07-19BEBD4C701E}" type="pres">
      <dgm:prSet presAssocID="{F7008E47-DFFA-4881-AF33-550F8F5F992E}" presName="theInnerList" presStyleCnt="0"/>
      <dgm:spPr/>
    </dgm:pt>
    <dgm:pt modelId="{19714CDF-A758-41B7-A141-6E868BDBFFE9}" type="pres">
      <dgm:prSet presAssocID="{593D525E-8970-4270-A0FB-2704E025EB81}" presName="childNode" presStyleLbl="node1" presStyleIdx="0" presStyleCnt="9">
        <dgm:presLayoutVars>
          <dgm:bulletEnabled val="1"/>
        </dgm:presLayoutVars>
      </dgm:prSet>
      <dgm:spPr/>
    </dgm:pt>
    <dgm:pt modelId="{5C570320-F12D-4DEA-BE39-9477A358C27B}" type="pres">
      <dgm:prSet presAssocID="{593D525E-8970-4270-A0FB-2704E025EB81}" presName="aSpace2" presStyleCnt="0"/>
      <dgm:spPr/>
    </dgm:pt>
    <dgm:pt modelId="{76F6AB32-99F5-4D1B-97E7-ABF8C1259BC8}" type="pres">
      <dgm:prSet presAssocID="{EC196BFE-F448-4DA6-8600-77990D4F622F}" presName="childNode" presStyleLbl="node1" presStyleIdx="1" presStyleCnt="9">
        <dgm:presLayoutVars>
          <dgm:bulletEnabled val="1"/>
        </dgm:presLayoutVars>
      </dgm:prSet>
      <dgm:spPr/>
    </dgm:pt>
    <dgm:pt modelId="{5910DE53-776F-47B2-B3AD-BA8229EF98E2}" type="pres">
      <dgm:prSet presAssocID="{EC196BFE-F448-4DA6-8600-77990D4F622F}" presName="aSpace2" presStyleCnt="0"/>
      <dgm:spPr/>
    </dgm:pt>
    <dgm:pt modelId="{638AB1F1-85DE-4729-9C03-E14DCCF93280}" type="pres">
      <dgm:prSet presAssocID="{0DA43BC1-AE51-4D87-A1AF-04AEAEF3479B}" presName="childNode" presStyleLbl="node1" presStyleIdx="2" presStyleCnt="9">
        <dgm:presLayoutVars>
          <dgm:bulletEnabled val="1"/>
        </dgm:presLayoutVars>
      </dgm:prSet>
      <dgm:spPr/>
    </dgm:pt>
    <dgm:pt modelId="{3E32CC6E-7938-43C4-B47A-DE535D3466E5}" type="pres">
      <dgm:prSet presAssocID="{F7008E47-DFFA-4881-AF33-550F8F5F992E}" presName="aSpace" presStyleCnt="0"/>
      <dgm:spPr/>
    </dgm:pt>
    <dgm:pt modelId="{68612866-89FF-47A3-B202-13D5EF371D86}" type="pres">
      <dgm:prSet presAssocID="{A75AA490-BD09-4E7F-BD38-1E6EB233B645}" presName="compNode" presStyleCnt="0"/>
      <dgm:spPr/>
    </dgm:pt>
    <dgm:pt modelId="{2268A59F-B8C7-4C72-A031-D30EABAA82ED}" type="pres">
      <dgm:prSet presAssocID="{A75AA490-BD09-4E7F-BD38-1E6EB233B645}" presName="aNode" presStyleLbl="bgShp" presStyleIdx="1" presStyleCnt="3"/>
      <dgm:spPr/>
    </dgm:pt>
    <dgm:pt modelId="{0C007DAB-8D95-4E25-8A28-246B237D65ED}" type="pres">
      <dgm:prSet presAssocID="{A75AA490-BD09-4E7F-BD38-1E6EB233B645}" presName="textNode" presStyleLbl="bgShp" presStyleIdx="1" presStyleCnt="3"/>
      <dgm:spPr/>
    </dgm:pt>
    <dgm:pt modelId="{9F0B1152-D875-4F24-A9A9-C1D0505C73FA}" type="pres">
      <dgm:prSet presAssocID="{A75AA490-BD09-4E7F-BD38-1E6EB233B645}" presName="compChildNode" presStyleCnt="0"/>
      <dgm:spPr/>
    </dgm:pt>
    <dgm:pt modelId="{E93E42BE-7318-4864-8111-ABD3833A1EC9}" type="pres">
      <dgm:prSet presAssocID="{A75AA490-BD09-4E7F-BD38-1E6EB233B645}" presName="theInnerList" presStyleCnt="0"/>
      <dgm:spPr/>
    </dgm:pt>
    <dgm:pt modelId="{06D1598F-4C39-437F-BEF1-26AB93B66E17}" type="pres">
      <dgm:prSet presAssocID="{D402CBDB-D5BE-49FE-A863-E18F6E142128}" presName="childNode" presStyleLbl="node1" presStyleIdx="3" presStyleCnt="9">
        <dgm:presLayoutVars>
          <dgm:bulletEnabled val="1"/>
        </dgm:presLayoutVars>
      </dgm:prSet>
      <dgm:spPr/>
    </dgm:pt>
    <dgm:pt modelId="{2F090778-92C4-459B-9D47-F3A53D1D4344}" type="pres">
      <dgm:prSet presAssocID="{D402CBDB-D5BE-49FE-A863-E18F6E142128}" presName="aSpace2" presStyleCnt="0"/>
      <dgm:spPr/>
    </dgm:pt>
    <dgm:pt modelId="{C3CF2B6B-291A-4A83-98A9-86C44457C894}" type="pres">
      <dgm:prSet presAssocID="{4230E725-DE42-4CA6-964D-5546F8CA3CA8}" presName="childNode" presStyleLbl="node1" presStyleIdx="4" presStyleCnt="9">
        <dgm:presLayoutVars>
          <dgm:bulletEnabled val="1"/>
        </dgm:presLayoutVars>
      </dgm:prSet>
      <dgm:spPr/>
    </dgm:pt>
    <dgm:pt modelId="{3FD523A1-E804-4146-99A9-409DF24CE2D2}" type="pres">
      <dgm:prSet presAssocID="{4230E725-DE42-4CA6-964D-5546F8CA3CA8}" presName="aSpace2" presStyleCnt="0"/>
      <dgm:spPr/>
    </dgm:pt>
    <dgm:pt modelId="{2DFCDC8E-EC7F-4A49-90D9-A99EC9867BB6}" type="pres">
      <dgm:prSet presAssocID="{100A5E4C-75F9-49F9-B12E-50F190DC82E4}" presName="childNode" presStyleLbl="node1" presStyleIdx="5" presStyleCnt="9">
        <dgm:presLayoutVars>
          <dgm:bulletEnabled val="1"/>
        </dgm:presLayoutVars>
      </dgm:prSet>
      <dgm:spPr/>
    </dgm:pt>
    <dgm:pt modelId="{B9B8F4E9-7B91-4160-BDDC-59E9583FDD41}" type="pres">
      <dgm:prSet presAssocID="{A75AA490-BD09-4E7F-BD38-1E6EB233B645}" presName="aSpace" presStyleCnt="0"/>
      <dgm:spPr/>
    </dgm:pt>
    <dgm:pt modelId="{79CE20D8-AED4-4B89-A3D4-28DD4F038A4C}" type="pres">
      <dgm:prSet presAssocID="{0DEA2BF4-CE48-4BB8-9845-137C8C4E992C}" presName="compNode" presStyleCnt="0"/>
      <dgm:spPr/>
    </dgm:pt>
    <dgm:pt modelId="{3CB3C001-D0BD-46D3-A3D9-9FD29B3EF740}" type="pres">
      <dgm:prSet presAssocID="{0DEA2BF4-CE48-4BB8-9845-137C8C4E992C}" presName="aNode" presStyleLbl="bgShp" presStyleIdx="2" presStyleCnt="3"/>
      <dgm:spPr/>
    </dgm:pt>
    <dgm:pt modelId="{BEA1EB42-3B66-4908-8D22-5B259C352DC3}" type="pres">
      <dgm:prSet presAssocID="{0DEA2BF4-CE48-4BB8-9845-137C8C4E992C}" presName="textNode" presStyleLbl="bgShp" presStyleIdx="2" presStyleCnt="3"/>
      <dgm:spPr/>
    </dgm:pt>
    <dgm:pt modelId="{F0EB2010-F6C8-4DB4-AE93-28604B2323EA}" type="pres">
      <dgm:prSet presAssocID="{0DEA2BF4-CE48-4BB8-9845-137C8C4E992C}" presName="compChildNode" presStyleCnt="0"/>
      <dgm:spPr/>
    </dgm:pt>
    <dgm:pt modelId="{5D27C74E-5CAD-45CF-98BB-702E54028C7B}" type="pres">
      <dgm:prSet presAssocID="{0DEA2BF4-CE48-4BB8-9845-137C8C4E992C}" presName="theInnerList" presStyleCnt="0"/>
      <dgm:spPr/>
    </dgm:pt>
    <dgm:pt modelId="{F4B466CB-FD69-4037-BD2A-5E1CFD3D253F}" type="pres">
      <dgm:prSet presAssocID="{7833D171-4D01-4CEE-9E01-D935892A199B}" presName="childNode" presStyleLbl="node1" presStyleIdx="6" presStyleCnt="9">
        <dgm:presLayoutVars>
          <dgm:bulletEnabled val="1"/>
        </dgm:presLayoutVars>
      </dgm:prSet>
      <dgm:spPr/>
    </dgm:pt>
    <dgm:pt modelId="{D745AF6D-9DA1-4EC3-95A3-2C4568FB5EA1}" type="pres">
      <dgm:prSet presAssocID="{7833D171-4D01-4CEE-9E01-D935892A199B}" presName="aSpace2" presStyleCnt="0"/>
      <dgm:spPr/>
    </dgm:pt>
    <dgm:pt modelId="{A4CED421-57F5-4B94-87A5-8E272CD0D8B8}" type="pres">
      <dgm:prSet presAssocID="{045F130E-8FC0-4D7D-816D-FCB973D3A3B4}" presName="childNode" presStyleLbl="node1" presStyleIdx="7" presStyleCnt="9">
        <dgm:presLayoutVars>
          <dgm:bulletEnabled val="1"/>
        </dgm:presLayoutVars>
      </dgm:prSet>
      <dgm:spPr/>
    </dgm:pt>
    <dgm:pt modelId="{ACEB014F-7722-4BA4-9C17-32478C87A728}" type="pres">
      <dgm:prSet presAssocID="{045F130E-8FC0-4D7D-816D-FCB973D3A3B4}" presName="aSpace2" presStyleCnt="0"/>
      <dgm:spPr/>
    </dgm:pt>
    <dgm:pt modelId="{68F76880-FF22-4CE9-B7A7-4DECED227D40}" type="pres">
      <dgm:prSet presAssocID="{38735F8E-3120-4935-A4F0-1475AA1A5112}" presName="childNode" presStyleLbl="node1" presStyleIdx="8" presStyleCnt="9">
        <dgm:presLayoutVars>
          <dgm:bulletEnabled val="1"/>
        </dgm:presLayoutVars>
      </dgm:prSet>
      <dgm:spPr/>
    </dgm:pt>
  </dgm:ptLst>
  <dgm:cxnLst>
    <dgm:cxn modelId="{AFC48A04-DECA-4A7D-B398-A813D819059C}" type="presOf" srcId="{40AF3EE8-14A6-482C-BF52-94F5C6321255}" destId="{604A1B3C-B121-4464-A905-419D8DD6E4FB}" srcOrd="0" destOrd="0" presId="urn:microsoft.com/office/officeart/2005/8/layout/lProcess2"/>
    <dgm:cxn modelId="{11665008-A257-48C1-A894-61A0889495D1}" type="presOf" srcId="{0DEA2BF4-CE48-4BB8-9845-137C8C4E992C}" destId="{3CB3C001-D0BD-46D3-A3D9-9FD29B3EF740}" srcOrd="0" destOrd="0" presId="urn:microsoft.com/office/officeart/2005/8/layout/lProcess2"/>
    <dgm:cxn modelId="{6B86710F-9DA9-4A03-B69D-64CF9E6A8EB1}" type="presOf" srcId="{F7008E47-DFFA-4881-AF33-550F8F5F992E}" destId="{9DBBA2A4-5E4B-4675-BA88-17D030B7C376}" srcOrd="0" destOrd="0" presId="urn:microsoft.com/office/officeart/2005/8/layout/lProcess2"/>
    <dgm:cxn modelId="{D248D217-AF23-4ABF-9B2B-1285763AED02}" srcId="{40AF3EE8-14A6-482C-BF52-94F5C6321255}" destId="{F7008E47-DFFA-4881-AF33-550F8F5F992E}" srcOrd="0" destOrd="0" parTransId="{E11DA8D7-70E8-450B-A16A-6BA523BE7FFE}" sibTransId="{56123D95-F075-4FEC-849E-711A2B25C6DF}"/>
    <dgm:cxn modelId="{A63DD417-9F3D-43EC-A8F8-C8C17CB15E56}" srcId="{F7008E47-DFFA-4881-AF33-550F8F5F992E}" destId="{EC196BFE-F448-4DA6-8600-77990D4F622F}" srcOrd="1" destOrd="0" parTransId="{8A7F1B7C-1F1F-4C64-9CBD-73C11F54EE1C}" sibTransId="{F3D22B6B-1DA1-4ECE-B876-26C96FD86443}"/>
    <dgm:cxn modelId="{B4FE9418-A280-472A-B439-FD90F229DD40}" type="presOf" srcId="{0DA43BC1-AE51-4D87-A1AF-04AEAEF3479B}" destId="{638AB1F1-85DE-4729-9C03-E14DCCF93280}" srcOrd="0" destOrd="0" presId="urn:microsoft.com/office/officeart/2005/8/layout/lProcess2"/>
    <dgm:cxn modelId="{2CBB451D-C2AD-4F4A-BB1A-481D84FD387B}" srcId="{A75AA490-BD09-4E7F-BD38-1E6EB233B645}" destId="{100A5E4C-75F9-49F9-B12E-50F190DC82E4}" srcOrd="2" destOrd="0" parTransId="{F89F8DBE-4FCB-4558-B75A-BDC12366458D}" sibTransId="{455FD8CC-162E-49A3-B284-3DCC08218AB2}"/>
    <dgm:cxn modelId="{FA79E439-E7D1-4A1B-86E9-2D1D2E57165E}" type="presOf" srcId="{100A5E4C-75F9-49F9-B12E-50F190DC82E4}" destId="{2DFCDC8E-EC7F-4A49-90D9-A99EC9867BB6}" srcOrd="0" destOrd="0" presId="urn:microsoft.com/office/officeart/2005/8/layout/lProcess2"/>
    <dgm:cxn modelId="{2EF10460-238C-4D4B-B339-9F42D922EB45}" srcId="{0DEA2BF4-CE48-4BB8-9845-137C8C4E992C}" destId="{7833D171-4D01-4CEE-9E01-D935892A199B}" srcOrd="0" destOrd="0" parTransId="{3DF32D5A-8DAB-4A84-9638-610F0F61F71E}" sibTransId="{B6432704-9989-4DAE-A63F-DA4BD972D7D0}"/>
    <dgm:cxn modelId="{1F93BC67-E8C5-476E-9166-1ACB92F4D1D1}" srcId="{A75AA490-BD09-4E7F-BD38-1E6EB233B645}" destId="{D402CBDB-D5BE-49FE-A863-E18F6E142128}" srcOrd="0" destOrd="0" parTransId="{589026A3-344F-4221-88BA-4502AC6B542E}" sibTransId="{8B8532B1-B91B-450B-9109-06C8C3E910F4}"/>
    <dgm:cxn modelId="{4058B14A-7CB0-4330-8083-420527981FE8}" type="presOf" srcId="{38735F8E-3120-4935-A4F0-1475AA1A5112}" destId="{68F76880-FF22-4CE9-B7A7-4DECED227D40}" srcOrd="0" destOrd="0" presId="urn:microsoft.com/office/officeart/2005/8/layout/lProcess2"/>
    <dgm:cxn modelId="{4210E477-673D-469F-B59D-A1B2E7E4B23D}" type="presOf" srcId="{A75AA490-BD09-4E7F-BD38-1E6EB233B645}" destId="{2268A59F-B8C7-4C72-A031-D30EABAA82ED}" srcOrd="0" destOrd="0" presId="urn:microsoft.com/office/officeart/2005/8/layout/lProcess2"/>
    <dgm:cxn modelId="{5773C27C-A3AA-4FB9-A01F-4ADC949B27DC}" type="presOf" srcId="{593D525E-8970-4270-A0FB-2704E025EB81}" destId="{19714CDF-A758-41B7-A141-6E868BDBFFE9}" srcOrd="0" destOrd="0" presId="urn:microsoft.com/office/officeart/2005/8/layout/lProcess2"/>
    <dgm:cxn modelId="{AADF2F7D-D631-420B-873A-D69C562C78B7}" srcId="{40AF3EE8-14A6-482C-BF52-94F5C6321255}" destId="{0DEA2BF4-CE48-4BB8-9845-137C8C4E992C}" srcOrd="2" destOrd="0" parTransId="{4FDBA486-4649-43DF-9969-59F6122AEE0F}" sibTransId="{33540BA0-2DF8-4439-A27E-044E4DF608A0}"/>
    <dgm:cxn modelId="{4664407D-95F5-47BB-87DD-9C465CB3F797}" srcId="{F7008E47-DFFA-4881-AF33-550F8F5F992E}" destId="{593D525E-8970-4270-A0FB-2704E025EB81}" srcOrd="0" destOrd="0" parTransId="{591B37CD-6076-4491-9FA0-9826D101CAFB}" sibTransId="{88BAB2D9-7574-4EE3-93D7-BA3E302333E2}"/>
    <dgm:cxn modelId="{F0A24B7D-A4CC-4F1A-9887-35729CC20F3B}" type="presOf" srcId="{D402CBDB-D5BE-49FE-A863-E18F6E142128}" destId="{06D1598F-4C39-437F-BEF1-26AB93B66E17}" srcOrd="0" destOrd="0" presId="urn:microsoft.com/office/officeart/2005/8/layout/lProcess2"/>
    <dgm:cxn modelId="{54692F7F-1FE3-44A7-B132-74CC4D057F96}" type="presOf" srcId="{A75AA490-BD09-4E7F-BD38-1E6EB233B645}" destId="{0C007DAB-8D95-4E25-8A28-246B237D65ED}" srcOrd="1" destOrd="0" presId="urn:microsoft.com/office/officeart/2005/8/layout/lProcess2"/>
    <dgm:cxn modelId="{0CE136C2-9431-433C-A2CC-13F00278AE52}" type="presOf" srcId="{EC196BFE-F448-4DA6-8600-77990D4F622F}" destId="{76F6AB32-99F5-4D1B-97E7-ABF8C1259BC8}" srcOrd="0" destOrd="0" presId="urn:microsoft.com/office/officeart/2005/8/layout/lProcess2"/>
    <dgm:cxn modelId="{9F3DA2C9-DE19-48E0-AD52-682777D0D652}" srcId="{40AF3EE8-14A6-482C-BF52-94F5C6321255}" destId="{A75AA490-BD09-4E7F-BD38-1E6EB233B645}" srcOrd="1" destOrd="0" parTransId="{FA6B1FF3-7FD3-4EBA-B6A9-CA1A0080D0EC}" sibTransId="{9F5CDB24-54C6-4385-ACB9-A1012CFB9494}"/>
    <dgm:cxn modelId="{64311ACA-6418-47BF-9902-BF6061737969}" type="presOf" srcId="{4230E725-DE42-4CA6-964D-5546F8CA3CA8}" destId="{C3CF2B6B-291A-4A83-98A9-86C44457C894}" srcOrd="0" destOrd="0" presId="urn:microsoft.com/office/officeart/2005/8/layout/lProcess2"/>
    <dgm:cxn modelId="{F62323CB-FEDF-44DA-AD51-006FF0BD442C}" type="presOf" srcId="{0DEA2BF4-CE48-4BB8-9845-137C8C4E992C}" destId="{BEA1EB42-3B66-4908-8D22-5B259C352DC3}" srcOrd="1" destOrd="0" presId="urn:microsoft.com/office/officeart/2005/8/layout/lProcess2"/>
    <dgm:cxn modelId="{9A4E88D8-DD29-461F-9A7A-8B309DAAD9AF}" srcId="{0DEA2BF4-CE48-4BB8-9845-137C8C4E992C}" destId="{38735F8E-3120-4935-A4F0-1475AA1A5112}" srcOrd="2" destOrd="0" parTransId="{243FAB9D-FD44-4288-B762-C279A3267C99}" sibTransId="{47B3D60D-15CF-43BB-ADD0-25A733BF8992}"/>
    <dgm:cxn modelId="{322B17DF-96F9-4027-B154-6BBF8FE1902C}" srcId="{A75AA490-BD09-4E7F-BD38-1E6EB233B645}" destId="{4230E725-DE42-4CA6-964D-5546F8CA3CA8}" srcOrd="1" destOrd="0" parTransId="{AFAA4239-DBC9-4D44-8AD5-3B4AAFA2BA01}" sibTransId="{C10DE7B0-F77A-4F57-9894-6F9A9931B11E}"/>
    <dgm:cxn modelId="{9CCA27E3-B69D-4A87-A4CC-2DC94F7E7E14}" type="presOf" srcId="{7833D171-4D01-4CEE-9E01-D935892A199B}" destId="{F4B466CB-FD69-4037-BD2A-5E1CFD3D253F}" srcOrd="0" destOrd="0" presId="urn:microsoft.com/office/officeart/2005/8/layout/lProcess2"/>
    <dgm:cxn modelId="{61758DF1-0934-4E9F-9DD1-4BA40D8CA769}" srcId="{F7008E47-DFFA-4881-AF33-550F8F5F992E}" destId="{0DA43BC1-AE51-4D87-A1AF-04AEAEF3479B}" srcOrd="2" destOrd="0" parTransId="{1A603A72-1F7C-48DE-9161-C2F55036C15C}" sibTransId="{DD8C0BF0-9BC7-4A9E-87E4-3967653B2997}"/>
    <dgm:cxn modelId="{A66192F7-0D3E-4916-8982-09D897523EC1}" srcId="{0DEA2BF4-CE48-4BB8-9845-137C8C4E992C}" destId="{045F130E-8FC0-4D7D-816D-FCB973D3A3B4}" srcOrd="1" destOrd="0" parTransId="{439C6393-0E1D-4AA9-A9DC-D9D674BB9826}" sibTransId="{113AC13D-AF39-495E-AEE8-1140BA9F3A9D}"/>
    <dgm:cxn modelId="{F744FCFA-31DF-4BFF-AFCF-C3CA9EF9CCDA}" type="presOf" srcId="{F7008E47-DFFA-4881-AF33-550F8F5F992E}" destId="{B0E92A7F-1384-47A8-ADB4-F067CA253FDB}" srcOrd="1" destOrd="0" presId="urn:microsoft.com/office/officeart/2005/8/layout/lProcess2"/>
    <dgm:cxn modelId="{60498DFB-9892-4C6E-AD2C-908A83DAE5CC}" type="presOf" srcId="{045F130E-8FC0-4D7D-816D-FCB973D3A3B4}" destId="{A4CED421-57F5-4B94-87A5-8E272CD0D8B8}" srcOrd="0" destOrd="0" presId="urn:microsoft.com/office/officeart/2005/8/layout/lProcess2"/>
    <dgm:cxn modelId="{5BA4F6B0-A423-44B0-B04C-FCBD100B61CB}" type="presParOf" srcId="{604A1B3C-B121-4464-A905-419D8DD6E4FB}" destId="{EEEEF9AE-411C-4517-B9A7-5483A882130C}" srcOrd="0" destOrd="0" presId="urn:microsoft.com/office/officeart/2005/8/layout/lProcess2"/>
    <dgm:cxn modelId="{A6EDD07E-836F-43AD-8818-64AB27867D3B}" type="presParOf" srcId="{EEEEF9AE-411C-4517-B9A7-5483A882130C}" destId="{9DBBA2A4-5E4B-4675-BA88-17D030B7C376}" srcOrd="0" destOrd="0" presId="urn:microsoft.com/office/officeart/2005/8/layout/lProcess2"/>
    <dgm:cxn modelId="{363D1F1A-9887-43D6-A558-ACEC76379FAC}" type="presParOf" srcId="{EEEEF9AE-411C-4517-B9A7-5483A882130C}" destId="{B0E92A7F-1384-47A8-ADB4-F067CA253FDB}" srcOrd="1" destOrd="0" presId="urn:microsoft.com/office/officeart/2005/8/layout/lProcess2"/>
    <dgm:cxn modelId="{EA6B5580-95DE-498D-81A4-1D150941FD06}" type="presParOf" srcId="{EEEEF9AE-411C-4517-B9A7-5483A882130C}" destId="{9164BFBE-978A-4F2D-AECE-9CC6DF5659E0}" srcOrd="2" destOrd="0" presId="urn:microsoft.com/office/officeart/2005/8/layout/lProcess2"/>
    <dgm:cxn modelId="{729F52AD-F6C9-4C33-987B-90F9B1294BAF}" type="presParOf" srcId="{9164BFBE-978A-4F2D-AECE-9CC6DF5659E0}" destId="{0F3411A2-64A9-43AA-AF07-19BEBD4C701E}" srcOrd="0" destOrd="0" presId="urn:microsoft.com/office/officeart/2005/8/layout/lProcess2"/>
    <dgm:cxn modelId="{A7C34F3E-1E59-48BD-A22A-8785F64B4F70}" type="presParOf" srcId="{0F3411A2-64A9-43AA-AF07-19BEBD4C701E}" destId="{19714CDF-A758-41B7-A141-6E868BDBFFE9}" srcOrd="0" destOrd="0" presId="urn:microsoft.com/office/officeart/2005/8/layout/lProcess2"/>
    <dgm:cxn modelId="{F2E6C0ED-832B-4E56-94B4-C8C70FF8A61E}" type="presParOf" srcId="{0F3411A2-64A9-43AA-AF07-19BEBD4C701E}" destId="{5C570320-F12D-4DEA-BE39-9477A358C27B}" srcOrd="1" destOrd="0" presId="urn:microsoft.com/office/officeart/2005/8/layout/lProcess2"/>
    <dgm:cxn modelId="{638D96E9-A95D-4BE9-9218-8EE11770FD8E}" type="presParOf" srcId="{0F3411A2-64A9-43AA-AF07-19BEBD4C701E}" destId="{76F6AB32-99F5-4D1B-97E7-ABF8C1259BC8}" srcOrd="2" destOrd="0" presId="urn:microsoft.com/office/officeart/2005/8/layout/lProcess2"/>
    <dgm:cxn modelId="{145832C6-0A24-4913-9747-FF6851F94547}" type="presParOf" srcId="{0F3411A2-64A9-43AA-AF07-19BEBD4C701E}" destId="{5910DE53-776F-47B2-B3AD-BA8229EF98E2}" srcOrd="3" destOrd="0" presId="urn:microsoft.com/office/officeart/2005/8/layout/lProcess2"/>
    <dgm:cxn modelId="{4E02CE82-1B4F-4A76-A735-6F66512DB7A3}" type="presParOf" srcId="{0F3411A2-64A9-43AA-AF07-19BEBD4C701E}" destId="{638AB1F1-85DE-4729-9C03-E14DCCF93280}" srcOrd="4" destOrd="0" presId="urn:microsoft.com/office/officeart/2005/8/layout/lProcess2"/>
    <dgm:cxn modelId="{31279B9D-FBA6-4FD6-96D8-D65C0214BC6A}" type="presParOf" srcId="{604A1B3C-B121-4464-A905-419D8DD6E4FB}" destId="{3E32CC6E-7938-43C4-B47A-DE535D3466E5}" srcOrd="1" destOrd="0" presId="urn:microsoft.com/office/officeart/2005/8/layout/lProcess2"/>
    <dgm:cxn modelId="{30B3B379-9E5D-46C7-AB27-78BB315F91D6}" type="presParOf" srcId="{604A1B3C-B121-4464-A905-419D8DD6E4FB}" destId="{68612866-89FF-47A3-B202-13D5EF371D86}" srcOrd="2" destOrd="0" presId="urn:microsoft.com/office/officeart/2005/8/layout/lProcess2"/>
    <dgm:cxn modelId="{6C0CA132-BB77-45AB-AED2-3C342E76F439}" type="presParOf" srcId="{68612866-89FF-47A3-B202-13D5EF371D86}" destId="{2268A59F-B8C7-4C72-A031-D30EABAA82ED}" srcOrd="0" destOrd="0" presId="urn:microsoft.com/office/officeart/2005/8/layout/lProcess2"/>
    <dgm:cxn modelId="{60C3B13E-6613-4931-9CDE-34D80200A709}" type="presParOf" srcId="{68612866-89FF-47A3-B202-13D5EF371D86}" destId="{0C007DAB-8D95-4E25-8A28-246B237D65ED}" srcOrd="1" destOrd="0" presId="urn:microsoft.com/office/officeart/2005/8/layout/lProcess2"/>
    <dgm:cxn modelId="{3D7B70BA-380A-4356-B108-57890D4FB827}" type="presParOf" srcId="{68612866-89FF-47A3-B202-13D5EF371D86}" destId="{9F0B1152-D875-4F24-A9A9-C1D0505C73FA}" srcOrd="2" destOrd="0" presId="urn:microsoft.com/office/officeart/2005/8/layout/lProcess2"/>
    <dgm:cxn modelId="{63B87128-6462-4CFD-99FF-0A9131768E87}" type="presParOf" srcId="{9F0B1152-D875-4F24-A9A9-C1D0505C73FA}" destId="{E93E42BE-7318-4864-8111-ABD3833A1EC9}" srcOrd="0" destOrd="0" presId="urn:microsoft.com/office/officeart/2005/8/layout/lProcess2"/>
    <dgm:cxn modelId="{3586B307-59F8-42AB-9CC2-FB801675B0AC}" type="presParOf" srcId="{E93E42BE-7318-4864-8111-ABD3833A1EC9}" destId="{06D1598F-4C39-437F-BEF1-26AB93B66E17}" srcOrd="0" destOrd="0" presId="urn:microsoft.com/office/officeart/2005/8/layout/lProcess2"/>
    <dgm:cxn modelId="{C73A5A36-D574-4AA6-BCCE-842985773E61}" type="presParOf" srcId="{E93E42BE-7318-4864-8111-ABD3833A1EC9}" destId="{2F090778-92C4-459B-9D47-F3A53D1D4344}" srcOrd="1" destOrd="0" presId="urn:microsoft.com/office/officeart/2005/8/layout/lProcess2"/>
    <dgm:cxn modelId="{8A846E20-74C2-4984-8101-64517DEFCB63}" type="presParOf" srcId="{E93E42BE-7318-4864-8111-ABD3833A1EC9}" destId="{C3CF2B6B-291A-4A83-98A9-86C44457C894}" srcOrd="2" destOrd="0" presId="urn:microsoft.com/office/officeart/2005/8/layout/lProcess2"/>
    <dgm:cxn modelId="{1534C877-9FA5-45D4-B5B9-EA9230DCED93}" type="presParOf" srcId="{E93E42BE-7318-4864-8111-ABD3833A1EC9}" destId="{3FD523A1-E804-4146-99A9-409DF24CE2D2}" srcOrd="3" destOrd="0" presId="urn:microsoft.com/office/officeart/2005/8/layout/lProcess2"/>
    <dgm:cxn modelId="{DB1961FE-BBAE-4B01-85CB-511A26F59FD4}" type="presParOf" srcId="{E93E42BE-7318-4864-8111-ABD3833A1EC9}" destId="{2DFCDC8E-EC7F-4A49-90D9-A99EC9867BB6}" srcOrd="4" destOrd="0" presId="urn:microsoft.com/office/officeart/2005/8/layout/lProcess2"/>
    <dgm:cxn modelId="{097DF9E6-E4D5-4DE9-A696-B6147B1806D4}" type="presParOf" srcId="{604A1B3C-B121-4464-A905-419D8DD6E4FB}" destId="{B9B8F4E9-7B91-4160-BDDC-59E9583FDD41}" srcOrd="3" destOrd="0" presId="urn:microsoft.com/office/officeart/2005/8/layout/lProcess2"/>
    <dgm:cxn modelId="{08910228-579E-42A2-9F08-80412B9871D8}" type="presParOf" srcId="{604A1B3C-B121-4464-A905-419D8DD6E4FB}" destId="{79CE20D8-AED4-4B89-A3D4-28DD4F038A4C}" srcOrd="4" destOrd="0" presId="urn:microsoft.com/office/officeart/2005/8/layout/lProcess2"/>
    <dgm:cxn modelId="{7B3CAFB0-F9D6-40F8-BCC2-228B3E3D2665}" type="presParOf" srcId="{79CE20D8-AED4-4B89-A3D4-28DD4F038A4C}" destId="{3CB3C001-D0BD-46D3-A3D9-9FD29B3EF740}" srcOrd="0" destOrd="0" presId="urn:microsoft.com/office/officeart/2005/8/layout/lProcess2"/>
    <dgm:cxn modelId="{881837B5-B5D7-4082-A1F5-96B57E0E7B12}" type="presParOf" srcId="{79CE20D8-AED4-4B89-A3D4-28DD4F038A4C}" destId="{BEA1EB42-3B66-4908-8D22-5B259C352DC3}" srcOrd="1" destOrd="0" presId="urn:microsoft.com/office/officeart/2005/8/layout/lProcess2"/>
    <dgm:cxn modelId="{4AA70B73-E181-4541-8107-97AECAC02F79}" type="presParOf" srcId="{79CE20D8-AED4-4B89-A3D4-28DD4F038A4C}" destId="{F0EB2010-F6C8-4DB4-AE93-28604B2323EA}" srcOrd="2" destOrd="0" presId="urn:microsoft.com/office/officeart/2005/8/layout/lProcess2"/>
    <dgm:cxn modelId="{05AD9FE2-D650-4195-B647-0DAE2C94E1BB}" type="presParOf" srcId="{F0EB2010-F6C8-4DB4-AE93-28604B2323EA}" destId="{5D27C74E-5CAD-45CF-98BB-702E54028C7B}" srcOrd="0" destOrd="0" presId="urn:microsoft.com/office/officeart/2005/8/layout/lProcess2"/>
    <dgm:cxn modelId="{60E26B78-AA81-49FC-8AFC-5800DEBB8858}" type="presParOf" srcId="{5D27C74E-5CAD-45CF-98BB-702E54028C7B}" destId="{F4B466CB-FD69-4037-BD2A-5E1CFD3D253F}" srcOrd="0" destOrd="0" presId="urn:microsoft.com/office/officeart/2005/8/layout/lProcess2"/>
    <dgm:cxn modelId="{A4526A18-34D6-4EB1-A8CC-1E151ECDD81E}" type="presParOf" srcId="{5D27C74E-5CAD-45CF-98BB-702E54028C7B}" destId="{D745AF6D-9DA1-4EC3-95A3-2C4568FB5EA1}" srcOrd="1" destOrd="0" presId="urn:microsoft.com/office/officeart/2005/8/layout/lProcess2"/>
    <dgm:cxn modelId="{62B63DC5-E1E1-4D10-A6D6-DBD1114C9108}" type="presParOf" srcId="{5D27C74E-5CAD-45CF-98BB-702E54028C7B}" destId="{A4CED421-57F5-4B94-87A5-8E272CD0D8B8}" srcOrd="2" destOrd="0" presId="urn:microsoft.com/office/officeart/2005/8/layout/lProcess2"/>
    <dgm:cxn modelId="{E73F99D7-FEEC-4B3D-9917-452B8741883E}" type="presParOf" srcId="{5D27C74E-5CAD-45CF-98BB-702E54028C7B}" destId="{ACEB014F-7722-4BA4-9C17-32478C87A728}" srcOrd="3" destOrd="0" presId="urn:microsoft.com/office/officeart/2005/8/layout/lProcess2"/>
    <dgm:cxn modelId="{F5A0B7BE-23A0-403C-B245-53830F899EE7}" type="presParOf" srcId="{5D27C74E-5CAD-45CF-98BB-702E54028C7B}" destId="{68F76880-FF22-4CE9-B7A7-4DECED227D40}" srcOrd="4" destOrd="0" presId="urn:microsoft.com/office/officeart/2005/8/layout/lProcess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F7662CAE-9218-4B80-B6F1-17C79359420D}" type="doc">
      <dgm:prSet loTypeId="urn:microsoft.com/office/officeart/2005/8/layout/vList5" loCatId="list" qsTypeId="urn:microsoft.com/office/officeart/2005/8/quickstyle/simple1" qsCatId="simple" csTypeId="urn:microsoft.com/office/officeart/2005/8/colors/colorful3" csCatId="colorful" phldr="1"/>
      <dgm:spPr/>
      <dgm:t>
        <a:bodyPr/>
        <a:lstStyle/>
        <a:p>
          <a:endParaRPr lang="nl-NL"/>
        </a:p>
      </dgm:t>
    </dgm:pt>
    <dgm:pt modelId="{6EBD312E-FD4A-41F3-8515-FB1B26BDC746}">
      <dgm:prSet phldrT="[Tekst]"/>
      <dgm:spPr/>
      <dgm:t>
        <a:bodyPr/>
        <a:lstStyle/>
        <a:p>
          <a:r>
            <a:rPr lang="nl-NL" dirty="0"/>
            <a:t>Systemische middelen</a:t>
          </a:r>
        </a:p>
      </dgm:t>
    </dgm:pt>
    <dgm:pt modelId="{FFF1DE3D-B0C2-4187-BE01-AC0941E4154D}" type="parTrans" cxnId="{915228DA-31DA-4580-9B20-7186E369B92E}">
      <dgm:prSet/>
      <dgm:spPr/>
      <dgm:t>
        <a:bodyPr/>
        <a:lstStyle/>
        <a:p>
          <a:endParaRPr lang="nl-NL"/>
        </a:p>
      </dgm:t>
    </dgm:pt>
    <dgm:pt modelId="{C3680433-0EED-4854-AC6C-7D96A227FD1D}" type="sibTrans" cxnId="{915228DA-31DA-4580-9B20-7186E369B92E}">
      <dgm:prSet/>
      <dgm:spPr/>
      <dgm:t>
        <a:bodyPr/>
        <a:lstStyle/>
        <a:p>
          <a:endParaRPr lang="nl-NL"/>
        </a:p>
      </dgm:t>
    </dgm:pt>
    <dgm:pt modelId="{4AA2A73F-ADB5-41C0-9428-18D76CF7D5DC}">
      <dgm:prSet phldrT="[Tekst]" custT="1"/>
      <dgm:spPr/>
      <dgm:t>
        <a:bodyPr/>
        <a:lstStyle/>
        <a:p>
          <a:r>
            <a:rPr lang="nl-NL" sz="2000" dirty="0"/>
            <a:t>Groeizaam weer, temperatuur 15 – 25 graden</a:t>
          </a:r>
        </a:p>
      </dgm:t>
    </dgm:pt>
    <dgm:pt modelId="{C17B7B46-BA19-4226-A363-5E391EB9D782}" type="parTrans" cxnId="{D1101421-D165-4288-A48B-B93FD649B2B5}">
      <dgm:prSet/>
      <dgm:spPr/>
      <dgm:t>
        <a:bodyPr/>
        <a:lstStyle/>
        <a:p>
          <a:endParaRPr lang="nl-NL"/>
        </a:p>
      </dgm:t>
    </dgm:pt>
    <dgm:pt modelId="{7A3C5214-413C-4843-A570-5E0EEB36C5B3}" type="sibTrans" cxnId="{D1101421-D165-4288-A48B-B93FD649B2B5}">
      <dgm:prSet/>
      <dgm:spPr/>
      <dgm:t>
        <a:bodyPr/>
        <a:lstStyle/>
        <a:p>
          <a:endParaRPr lang="nl-NL"/>
        </a:p>
      </dgm:t>
    </dgm:pt>
    <dgm:pt modelId="{5BC76264-9E42-4335-AA7A-7C0791DE61AA}">
      <dgm:prSet phldrT="[Tekst]" custT="1"/>
      <dgm:spPr/>
      <dgm:t>
        <a:bodyPr/>
        <a:lstStyle/>
        <a:p>
          <a:r>
            <a:rPr lang="nl-NL" sz="2000" dirty="0"/>
            <a:t>Vochtige bodem, luchtvochtigheid hoog</a:t>
          </a:r>
        </a:p>
      </dgm:t>
    </dgm:pt>
    <dgm:pt modelId="{873DD4F5-8373-4B95-ABF0-3B8E2E9BD17B}" type="parTrans" cxnId="{87440EFC-C8BF-4E2D-8B0A-5991D4C06035}">
      <dgm:prSet/>
      <dgm:spPr/>
      <dgm:t>
        <a:bodyPr/>
        <a:lstStyle/>
        <a:p>
          <a:endParaRPr lang="nl-NL"/>
        </a:p>
      </dgm:t>
    </dgm:pt>
    <dgm:pt modelId="{1561069E-F0A9-4F2C-BDFA-FB738861F8F8}" type="sibTrans" cxnId="{87440EFC-C8BF-4E2D-8B0A-5991D4C06035}">
      <dgm:prSet/>
      <dgm:spPr/>
      <dgm:t>
        <a:bodyPr/>
        <a:lstStyle/>
        <a:p>
          <a:endParaRPr lang="nl-NL"/>
        </a:p>
      </dgm:t>
    </dgm:pt>
    <dgm:pt modelId="{2E17DC5A-B14E-4AEB-8FA4-B2E5532DA46F}">
      <dgm:prSet phldrT="[Tekst]"/>
      <dgm:spPr/>
      <dgm:t>
        <a:bodyPr/>
        <a:lstStyle/>
        <a:p>
          <a:r>
            <a:rPr lang="nl-NL" dirty="0"/>
            <a:t>Contactmiddelen </a:t>
          </a:r>
        </a:p>
      </dgm:t>
    </dgm:pt>
    <dgm:pt modelId="{935CBF04-08A9-479F-B114-F085794409B2}" type="parTrans" cxnId="{75B14D38-681C-4D4F-A4F1-F2CE781E55A4}">
      <dgm:prSet/>
      <dgm:spPr/>
      <dgm:t>
        <a:bodyPr/>
        <a:lstStyle/>
        <a:p>
          <a:endParaRPr lang="nl-NL"/>
        </a:p>
      </dgm:t>
    </dgm:pt>
    <dgm:pt modelId="{DB2B3434-1A08-4C15-B2FE-830F06BCA617}" type="sibTrans" cxnId="{75B14D38-681C-4D4F-A4F1-F2CE781E55A4}">
      <dgm:prSet/>
      <dgm:spPr/>
      <dgm:t>
        <a:bodyPr/>
        <a:lstStyle/>
        <a:p>
          <a:endParaRPr lang="nl-NL"/>
        </a:p>
      </dgm:t>
    </dgm:pt>
    <dgm:pt modelId="{57E0F81D-313E-4E04-BB9C-E58DD455B3C9}">
      <dgm:prSet phldrT="[Tekst]" custT="1"/>
      <dgm:spPr/>
      <dgm:t>
        <a:bodyPr/>
        <a:lstStyle/>
        <a:p>
          <a:r>
            <a:rPr lang="nl-NL" sz="2000" dirty="0"/>
            <a:t>Spuit op droog gewas</a:t>
          </a:r>
        </a:p>
      </dgm:t>
    </dgm:pt>
    <dgm:pt modelId="{7457E2A8-C29C-4DBB-BF33-B46657EA97D2}" type="parTrans" cxnId="{F56422D5-A608-4D5E-8737-3E7D175D9BBF}">
      <dgm:prSet/>
      <dgm:spPr/>
      <dgm:t>
        <a:bodyPr/>
        <a:lstStyle/>
        <a:p>
          <a:endParaRPr lang="nl-NL"/>
        </a:p>
      </dgm:t>
    </dgm:pt>
    <dgm:pt modelId="{F42FB108-5B93-4026-9E8F-1C890CC2083A}" type="sibTrans" cxnId="{F56422D5-A608-4D5E-8737-3E7D175D9BBF}">
      <dgm:prSet/>
      <dgm:spPr/>
      <dgm:t>
        <a:bodyPr/>
        <a:lstStyle/>
        <a:p>
          <a:endParaRPr lang="nl-NL"/>
        </a:p>
      </dgm:t>
    </dgm:pt>
    <dgm:pt modelId="{83232083-9322-43E1-8418-387DFDEB5769}">
      <dgm:prSet phldrT="[Tekst]" custT="1"/>
      <dgm:spPr/>
      <dgm:t>
        <a:bodyPr/>
        <a:lstStyle/>
        <a:p>
          <a:r>
            <a:rPr lang="nl-NL" sz="2000" dirty="0"/>
            <a:t>Uitkijken voor gewasschade door felle zon</a:t>
          </a:r>
        </a:p>
      </dgm:t>
    </dgm:pt>
    <dgm:pt modelId="{7E326936-4AA1-4E11-A7F6-0B38ED76351D}" type="parTrans" cxnId="{34095AE0-41C8-46B4-84BD-62308D5471E9}">
      <dgm:prSet/>
      <dgm:spPr/>
      <dgm:t>
        <a:bodyPr/>
        <a:lstStyle/>
        <a:p>
          <a:endParaRPr lang="nl-NL"/>
        </a:p>
      </dgm:t>
    </dgm:pt>
    <dgm:pt modelId="{4119754E-97B7-48CA-939E-87EC129CCE6F}" type="sibTrans" cxnId="{34095AE0-41C8-46B4-84BD-62308D5471E9}">
      <dgm:prSet/>
      <dgm:spPr/>
      <dgm:t>
        <a:bodyPr/>
        <a:lstStyle/>
        <a:p>
          <a:endParaRPr lang="nl-NL"/>
        </a:p>
      </dgm:t>
    </dgm:pt>
    <dgm:pt modelId="{4B5FDA1D-7BDC-4846-9AB0-1A3AEFB0ECD7}">
      <dgm:prSet phldrT="[Tekst]"/>
      <dgm:spPr/>
      <dgm:t>
        <a:bodyPr/>
        <a:lstStyle/>
        <a:p>
          <a:r>
            <a:rPr lang="nl-NL" dirty="0"/>
            <a:t>Bodemherbiciden </a:t>
          </a:r>
        </a:p>
      </dgm:t>
    </dgm:pt>
    <dgm:pt modelId="{C65CEECC-CE59-4D41-8BAC-5A73FAE1AE0C}" type="parTrans" cxnId="{4B015D84-930B-4E6F-B15D-06573DDE119E}">
      <dgm:prSet/>
      <dgm:spPr/>
      <dgm:t>
        <a:bodyPr/>
        <a:lstStyle/>
        <a:p>
          <a:endParaRPr lang="nl-NL"/>
        </a:p>
      </dgm:t>
    </dgm:pt>
    <dgm:pt modelId="{101D4D91-5786-48FC-8B46-A9DB0AE29FC8}" type="sibTrans" cxnId="{4B015D84-930B-4E6F-B15D-06573DDE119E}">
      <dgm:prSet/>
      <dgm:spPr/>
      <dgm:t>
        <a:bodyPr/>
        <a:lstStyle/>
        <a:p>
          <a:endParaRPr lang="nl-NL"/>
        </a:p>
      </dgm:t>
    </dgm:pt>
    <dgm:pt modelId="{8B4CE100-1DDA-404E-A8DD-C9355547B7A0}">
      <dgm:prSet phldrT="[Tekst]" custT="1"/>
      <dgm:spPr/>
      <dgm:t>
        <a:bodyPr/>
        <a:lstStyle/>
        <a:p>
          <a:r>
            <a:rPr lang="nl-NL" sz="2000" dirty="0"/>
            <a:t>Vochtige grond</a:t>
          </a:r>
        </a:p>
      </dgm:t>
    </dgm:pt>
    <dgm:pt modelId="{9821B44E-7B08-4AF1-A030-890BB3A63B11}" type="parTrans" cxnId="{BB9DC873-B2AD-442D-B9F5-B50C8CA6FA65}">
      <dgm:prSet/>
      <dgm:spPr/>
      <dgm:t>
        <a:bodyPr/>
        <a:lstStyle/>
        <a:p>
          <a:endParaRPr lang="nl-NL"/>
        </a:p>
      </dgm:t>
    </dgm:pt>
    <dgm:pt modelId="{2C2358E4-DCF8-4E17-AE86-2C095D76B255}" type="sibTrans" cxnId="{BB9DC873-B2AD-442D-B9F5-B50C8CA6FA65}">
      <dgm:prSet/>
      <dgm:spPr/>
      <dgm:t>
        <a:bodyPr/>
        <a:lstStyle/>
        <a:p>
          <a:endParaRPr lang="nl-NL"/>
        </a:p>
      </dgm:t>
    </dgm:pt>
    <dgm:pt modelId="{5A22DB4E-5233-44B4-BF9E-E6B4A8E69CB2}">
      <dgm:prSet phldrT="[Tekst]" custT="1"/>
      <dgm:spPr/>
      <dgm:t>
        <a:bodyPr/>
        <a:lstStyle/>
        <a:p>
          <a:r>
            <a:rPr lang="nl-NL" sz="2000" dirty="0"/>
            <a:t>Herverdeling in de bodem door regen</a:t>
          </a:r>
        </a:p>
      </dgm:t>
    </dgm:pt>
    <dgm:pt modelId="{469A3403-5775-4E20-A06A-0BF8EFC40E2E}" type="parTrans" cxnId="{419BF4A0-8C19-45DB-94AE-AE294E6126ED}">
      <dgm:prSet/>
      <dgm:spPr/>
      <dgm:t>
        <a:bodyPr/>
        <a:lstStyle/>
        <a:p>
          <a:endParaRPr lang="nl-NL"/>
        </a:p>
      </dgm:t>
    </dgm:pt>
    <dgm:pt modelId="{44E3D5D4-DD55-46FE-851E-E33F3323BF2B}" type="sibTrans" cxnId="{419BF4A0-8C19-45DB-94AE-AE294E6126ED}">
      <dgm:prSet/>
      <dgm:spPr/>
      <dgm:t>
        <a:bodyPr/>
        <a:lstStyle/>
        <a:p>
          <a:endParaRPr lang="nl-NL"/>
        </a:p>
      </dgm:t>
    </dgm:pt>
    <dgm:pt modelId="{2025A836-66C5-4232-B062-85180413C899}">
      <dgm:prSet phldrT="[Tekst]"/>
      <dgm:spPr/>
      <dgm:t>
        <a:bodyPr/>
        <a:lstStyle/>
        <a:p>
          <a:endParaRPr lang="nl-NL" sz="1500" dirty="0"/>
        </a:p>
      </dgm:t>
    </dgm:pt>
    <dgm:pt modelId="{ECBCAE89-05AD-4901-A3A1-204EE52637E8}" type="parTrans" cxnId="{8D38E06D-5FBD-454A-81C4-68B96596B313}">
      <dgm:prSet/>
      <dgm:spPr/>
      <dgm:t>
        <a:bodyPr/>
        <a:lstStyle/>
        <a:p>
          <a:endParaRPr lang="nl-NL"/>
        </a:p>
      </dgm:t>
    </dgm:pt>
    <dgm:pt modelId="{190C6530-D87E-438F-B67B-97A20DBE3B9B}" type="sibTrans" cxnId="{8D38E06D-5FBD-454A-81C4-68B96596B313}">
      <dgm:prSet/>
      <dgm:spPr/>
      <dgm:t>
        <a:bodyPr/>
        <a:lstStyle/>
        <a:p>
          <a:endParaRPr lang="nl-NL"/>
        </a:p>
      </dgm:t>
    </dgm:pt>
    <dgm:pt modelId="{743A9A2D-9DB8-485A-953D-F473640738DD}">
      <dgm:prSet phldrT="[Tekst]"/>
      <dgm:spPr/>
      <dgm:t>
        <a:bodyPr/>
        <a:lstStyle/>
        <a:p>
          <a:endParaRPr lang="nl-NL" sz="1500" dirty="0"/>
        </a:p>
      </dgm:t>
    </dgm:pt>
    <dgm:pt modelId="{37F981CA-88A5-45C8-B3C8-AAA4C9AE7BAC}" type="parTrans" cxnId="{5CD70E8C-D1AA-4FA7-B135-A8C9BB2BAED4}">
      <dgm:prSet/>
      <dgm:spPr/>
      <dgm:t>
        <a:bodyPr/>
        <a:lstStyle/>
        <a:p>
          <a:endParaRPr lang="nl-NL"/>
        </a:p>
      </dgm:t>
    </dgm:pt>
    <dgm:pt modelId="{1F576941-C5F9-47AD-8097-92F073CAD84F}" type="sibTrans" cxnId="{5CD70E8C-D1AA-4FA7-B135-A8C9BB2BAED4}">
      <dgm:prSet/>
      <dgm:spPr/>
      <dgm:t>
        <a:bodyPr/>
        <a:lstStyle/>
        <a:p>
          <a:endParaRPr lang="nl-NL"/>
        </a:p>
      </dgm:t>
    </dgm:pt>
    <dgm:pt modelId="{6FB315FC-AA41-4D7A-B8C4-9F9D11283C11}">
      <dgm:prSet phldrT="[Tekst]" custT="1"/>
      <dgm:spPr/>
      <dgm:t>
        <a:bodyPr/>
        <a:lstStyle/>
        <a:p>
          <a:r>
            <a:rPr lang="nl-NL" sz="2000" dirty="0"/>
            <a:t>Opname duurt vaak lang</a:t>
          </a:r>
        </a:p>
      </dgm:t>
    </dgm:pt>
    <dgm:pt modelId="{591D6D6B-ACCD-4FAD-A933-E644938ADA11}" type="sibTrans" cxnId="{19FA2A4A-FA89-40FF-B07F-727531A148A3}">
      <dgm:prSet/>
      <dgm:spPr/>
      <dgm:t>
        <a:bodyPr/>
        <a:lstStyle/>
        <a:p>
          <a:endParaRPr lang="nl-NL"/>
        </a:p>
      </dgm:t>
    </dgm:pt>
    <dgm:pt modelId="{FB039D00-1FC8-40D4-BD49-096743A95714}" type="parTrans" cxnId="{19FA2A4A-FA89-40FF-B07F-727531A148A3}">
      <dgm:prSet/>
      <dgm:spPr/>
      <dgm:t>
        <a:bodyPr/>
        <a:lstStyle/>
        <a:p>
          <a:endParaRPr lang="nl-NL"/>
        </a:p>
      </dgm:t>
    </dgm:pt>
    <dgm:pt modelId="{FF38FEEA-E5B3-4CC2-A53B-3732E7D4B3EF}" type="pres">
      <dgm:prSet presAssocID="{F7662CAE-9218-4B80-B6F1-17C79359420D}" presName="Name0" presStyleCnt="0">
        <dgm:presLayoutVars>
          <dgm:dir/>
          <dgm:animLvl val="lvl"/>
          <dgm:resizeHandles val="exact"/>
        </dgm:presLayoutVars>
      </dgm:prSet>
      <dgm:spPr/>
    </dgm:pt>
    <dgm:pt modelId="{19BBE96C-7687-4CBF-A5F7-684EED2B60A8}" type="pres">
      <dgm:prSet presAssocID="{6EBD312E-FD4A-41F3-8515-FB1B26BDC746}" presName="linNode" presStyleCnt="0"/>
      <dgm:spPr/>
    </dgm:pt>
    <dgm:pt modelId="{7E9235BA-5EB1-4E76-B014-0DFB6A9319A6}" type="pres">
      <dgm:prSet presAssocID="{6EBD312E-FD4A-41F3-8515-FB1B26BDC746}" presName="parentText" presStyleLbl="node1" presStyleIdx="0" presStyleCnt="3">
        <dgm:presLayoutVars>
          <dgm:chMax val="1"/>
          <dgm:bulletEnabled val="1"/>
        </dgm:presLayoutVars>
      </dgm:prSet>
      <dgm:spPr/>
    </dgm:pt>
    <dgm:pt modelId="{601BD98B-B234-40E5-A5F7-10A975179FDA}" type="pres">
      <dgm:prSet presAssocID="{6EBD312E-FD4A-41F3-8515-FB1B26BDC746}" presName="descendantText" presStyleLbl="alignAccFollowNode1" presStyleIdx="0" presStyleCnt="3">
        <dgm:presLayoutVars>
          <dgm:bulletEnabled val="1"/>
        </dgm:presLayoutVars>
      </dgm:prSet>
      <dgm:spPr/>
    </dgm:pt>
    <dgm:pt modelId="{42DA3719-8E80-4C9C-8727-18E41CFBCD3D}" type="pres">
      <dgm:prSet presAssocID="{C3680433-0EED-4854-AC6C-7D96A227FD1D}" presName="sp" presStyleCnt="0"/>
      <dgm:spPr/>
    </dgm:pt>
    <dgm:pt modelId="{1E06058E-EF22-498F-8264-A609163C9609}" type="pres">
      <dgm:prSet presAssocID="{2E17DC5A-B14E-4AEB-8FA4-B2E5532DA46F}" presName="linNode" presStyleCnt="0"/>
      <dgm:spPr/>
    </dgm:pt>
    <dgm:pt modelId="{9D30B5A7-CF49-4A87-BB54-C36A74E0195B}" type="pres">
      <dgm:prSet presAssocID="{2E17DC5A-B14E-4AEB-8FA4-B2E5532DA46F}" presName="parentText" presStyleLbl="node1" presStyleIdx="1" presStyleCnt="3">
        <dgm:presLayoutVars>
          <dgm:chMax val="1"/>
          <dgm:bulletEnabled val="1"/>
        </dgm:presLayoutVars>
      </dgm:prSet>
      <dgm:spPr/>
    </dgm:pt>
    <dgm:pt modelId="{42CFB138-FABF-4CDD-B0D3-69BDDC97033D}" type="pres">
      <dgm:prSet presAssocID="{2E17DC5A-B14E-4AEB-8FA4-B2E5532DA46F}" presName="descendantText" presStyleLbl="alignAccFollowNode1" presStyleIdx="1" presStyleCnt="3">
        <dgm:presLayoutVars>
          <dgm:bulletEnabled val="1"/>
        </dgm:presLayoutVars>
      </dgm:prSet>
      <dgm:spPr/>
    </dgm:pt>
    <dgm:pt modelId="{BD6E4324-0621-4F2A-A607-EA2773A2AF29}" type="pres">
      <dgm:prSet presAssocID="{DB2B3434-1A08-4C15-B2FE-830F06BCA617}" presName="sp" presStyleCnt="0"/>
      <dgm:spPr/>
    </dgm:pt>
    <dgm:pt modelId="{19F26BE6-0388-40CF-997D-FFD034D8B66B}" type="pres">
      <dgm:prSet presAssocID="{4B5FDA1D-7BDC-4846-9AB0-1A3AEFB0ECD7}" presName="linNode" presStyleCnt="0"/>
      <dgm:spPr/>
    </dgm:pt>
    <dgm:pt modelId="{013C6E35-7707-4729-8924-821C7FF70C43}" type="pres">
      <dgm:prSet presAssocID="{4B5FDA1D-7BDC-4846-9AB0-1A3AEFB0ECD7}" presName="parentText" presStyleLbl="node1" presStyleIdx="2" presStyleCnt="3">
        <dgm:presLayoutVars>
          <dgm:chMax val="1"/>
          <dgm:bulletEnabled val="1"/>
        </dgm:presLayoutVars>
      </dgm:prSet>
      <dgm:spPr/>
    </dgm:pt>
    <dgm:pt modelId="{88BB6612-3513-469D-A611-4B7A211A8341}" type="pres">
      <dgm:prSet presAssocID="{4B5FDA1D-7BDC-4846-9AB0-1A3AEFB0ECD7}" presName="descendantText" presStyleLbl="alignAccFollowNode1" presStyleIdx="2" presStyleCnt="3">
        <dgm:presLayoutVars>
          <dgm:bulletEnabled val="1"/>
        </dgm:presLayoutVars>
      </dgm:prSet>
      <dgm:spPr/>
    </dgm:pt>
  </dgm:ptLst>
  <dgm:cxnLst>
    <dgm:cxn modelId="{D3CD8607-47AA-4D55-A505-91AC485EEDEF}" type="presOf" srcId="{5A22DB4E-5233-44B4-BF9E-E6B4A8E69CB2}" destId="{88BB6612-3513-469D-A611-4B7A211A8341}" srcOrd="0" destOrd="1" presId="urn:microsoft.com/office/officeart/2005/8/layout/vList5"/>
    <dgm:cxn modelId="{1511A707-4100-4264-80E6-17FC52DBBDA5}" type="presOf" srcId="{57E0F81D-313E-4E04-BB9C-E58DD455B3C9}" destId="{42CFB138-FABF-4CDD-B0D3-69BDDC97033D}" srcOrd="0" destOrd="0" presId="urn:microsoft.com/office/officeart/2005/8/layout/vList5"/>
    <dgm:cxn modelId="{01F2F61D-FEF2-4656-B658-F02BB468B82B}" type="presOf" srcId="{6EBD312E-FD4A-41F3-8515-FB1B26BDC746}" destId="{7E9235BA-5EB1-4E76-B014-0DFB6A9319A6}" srcOrd="0" destOrd="0" presId="urn:microsoft.com/office/officeart/2005/8/layout/vList5"/>
    <dgm:cxn modelId="{D1101421-D165-4288-A48B-B93FD649B2B5}" srcId="{6EBD312E-FD4A-41F3-8515-FB1B26BDC746}" destId="{4AA2A73F-ADB5-41C0-9428-18D76CF7D5DC}" srcOrd="0" destOrd="0" parTransId="{C17B7B46-BA19-4226-A363-5E391EB9D782}" sibTransId="{7A3C5214-413C-4843-A570-5E0EEB36C5B3}"/>
    <dgm:cxn modelId="{75B14D38-681C-4D4F-A4F1-F2CE781E55A4}" srcId="{F7662CAE-9218-4B80-B6F1-17C79359420D}" destId="{2E17DC5A-B14E-4AEB-8FA4-B2E5532DA46F}" srcOrd="1" destOrd="0" parTransId="{935CBF04-08A9-479F-B114-F085794409B2}" sibTransId="{DB2B3434-1A08-4C15-B2FE-830F06BCA617}"/>
    <dgm:cxn modelId="{C28DB25C-3654-428F-BC83-212A530F838F}" type="presOf" srcId="{6FB315FC-AA41-4D7A-B8C4-9F9D11283C11}" destId="{601BD98B-B234-40E5-A5F7-10A975179FDA}" srcOrd="0" destOrd="2" presId="urn:microsoft.com/office/officeart/2005/8/layout/vList5"/>
    <dgm:cxn modelId="{B4C30C63-EE5D-4AC2-ABC2-488467BE92C9}" type="presOf" srcId="{4AA2A73F-ADB5-41C0-9428-18D76CF7D5DC}" destId="{601BD98B-B234-40E5-A5F7-10A975179FDA}" srcOrd="0" destOrd="0" presId="urn:microsoft.com/office/officeart/2005/8/layout/vList5"/>
    <dgm:cxn modelId="{19FA2A4A-FA89-40FF-B07F-727531A148A3}" srcId="{6EBD312E-FD4A-41F3-8515-FB1B26BDC746}" destId="{6FB315FC-AA41-4D7A-B8C4-9F9D11283C11}" srcOrd="2" destOrd="0" parTransId="{FB039D00-1FC8-40D4-BD49-096743A95714}" sibTransId="{591D6D6B-ACCD-4FAD-A933-E644938ADA11}"/>
    <dgm:cxn modelId="{BAD59A6A-7E57-4708-9C76-7A2AF905DC45}" type="presOf" srcId="{F7662CAE-9218-4B80-B6F1-17C79359420D}" destId="{FF38FEEA-E5B3-4CC2-A53B-3732E7D4B3EF}" srcOrd="0" destOrd="0" presId="urn:microsoft.com/office/officeart/2005/8/layout/vList5"/>
    <dgm:cxn modelId="{8D38E06D-5FBD-454A-81C4-68B96596B313}" srcId="{6EBD312E-FD4A-41F3-8515-FB1B26BDC746}" destId="{2025A836-66C5-4232-B062-85180413C899}" srcOrd="4" destOrd="0" parTransId="{ECBCAE89-05AD-4901-A3A1-204EE52637E8}" sibTransId="{190C6530-D87E-438F-B67B-97A20DBE3B9B}"/>
    <dgm:cxn modelId="{BB9DC873-B2AD-442D-B9F5-B50C8CA6FA65}" srcId="{4B5FDA1D-7BDC-4846-9AB0-1A3AEFB0ECD7}" destId="{8B4CE100-1DDA-404E-A8DD-C9355547B7A0}" srcOrd="0" destOrd="0" parTransId="{9821B44E-7B08-4AF1-A030-890BB3A63B11}" sibTransId="{2C2358E4-DCF8-4E17-AE86-2C095D76B255}"/>
    <dgm:cxn modelId="{4B015D84-930B-4E6F-B15D-06573DDE119E}" srcId="{F7662CAE-9218-4B80-B6F1-17C79359420D}" destId="{4B5FDA1D-7BDC-4846-9AB0-1A3AEFB0ECD7}" srcOrd="2" destOrd="0" parTransId="{C65CEECC-CE59-4D41-8BAC-5A73FAE1AE0C}" sibTransId="{101D4D91-5786-48FC-8B46-A9DB0AE29FC8}"/>
    <dgm:cxn modelId="{5CD70E8C-D1AA-4FA7-B135-A8C9BB2BAED4}" srcId="{6EBD312E-FD4A-41F3-8515-FB1B26BDC746}" destId="{743A9A2D-9DB8-485A-953D-F473640738DD}" srcOrd="3" destOrd="0" parTransId="{37F981CA-88A5-45C8-B3C8-AAA4C9AE7BAC}" sibTransId="{1F576941-C5F9-47AD-8097-92F073CAD84F}"/>
    <dgm:cxn modelId="{419BF4A0-8C19-45DB-94AE-AE294E6126ED}" srcId="{4B5FDA1D-7BDC-4846-9AB0-1A3AEFB0ECD7}" destId="{5A22DB4E-5233-44B4-BF9E-E6B4A8E69CB2}" srcOrd="1" destOrd="0" parTransId="{469A3403-5775-4E20-A06A-0BF8EFC40E2E}" sibTransId="{44E3D5D4-DD55-46FE-851E-E33F3323BF2B}"/>
    <dgm:cxn modelId="{0E1FDAA4-2FA9-482C-9FA7-A648AEB3437A}" type="presOf" srcId="{83232083-9322-43E1-8418-387DFDEB5769}" destId="{42CFB138-FABF-4CDD-B0D3-69BDDC97033D}" srcOrd="0" destOrd="1" presId="urn:microsoft.com/office/officeart/2005/8/layout/vList5"/>
    <dgm:cxn modelId="{EED0E2BC-EC71-42C2-A1B6-F8F9B969F593}" type="presOf" srcId="{8B4CE100-1DDA-404E-A8DD-C9355547B7A0}" destId="{88BB6612-3513-469D-A611-4B7A211A8341}" srcOrd="0" destOrd="0" presId="urn:microsoft.com/office/officeart/2005/8/layout/vList5"/>
    <dgm:cxn modelId="{78FEACC5-2B11-4989-8E70-6D99A8A86A7C}" type="presOf" srcId="{4B5FDA1D-7BDC-4846-9AB0-1A3AEFB0ECD7}" destId="{013C6E35-7707-4729-8924-821C7FF70C43}" srcOrd="0" destOrd="0" presId="urn:microsoft.com/office/officeart/2005/8/layout/vList5"/>
    <dgm:cxn modelId="{0CDFF8C6-BB91-4553-823C-AA50A839FD83}" type="presOf" srcId="{743A9A2D-9DB8-485A-953D-F473640738DD}" destId="{601BD98B-B234-40E5-A5F7-10A975179FDA}" srcOrd="0" destOrd="3" presId="urn:microsoft.com/office/officeart/2005/8/layout/vList5"/>
    <dgm:cxn modelId="{627D16C9-83AD-4031-B505-2D165EF8A69D}" type="presOf" srcId="{2025A836-66C5-4232-B062-85180413C899}" destId="{601BD98B-B234-40E5-A5F7-10A975179FDA}" srcOrd="0" destOrd="4" presId="urn:microsoft.com/office/officeart/2005/8/layout/vList5"/>
    <dgm:cxn modelId="{B4C08ED2-CA26-4922-95F8-827116E0241B}" type="presOf" srcId="{2E17DC5A-B14E-4AEB-8FA4-B2E5532DA46F}" destId="{9D30B5A7-CF49-4A87-BB54-C36A74E0195B}" srcOrd="0" destOrd="0" presId="urn:microsoft.com/office/officeart/2005/8/layout/vList5"/>
    <dgm:cxn modelId="{F56422D5-A608-4D5E-8737-3E7D175D9BBF}" srcId="{2E17DC5A-B14E-4AEB-8FA4-B2E5532DA46F}" destId="{57E0F81D-313E-4E04-BB9C-E58DD455B3C9}" srcOrd="0" destOrd="0" parTransId="{7457E2A8-C29C-4DBB-BF33-B46657EA97D2}" sibTransId="{F42FB108-5B93-4026-9E8F-1C890CC2083A}"/>
    <dgm:cxn modelId="{915228DA-31DA-4580-9B20-7186E369B92E}" srcId="{F7662CAE-9218-4B80-B6F1-17C79359420D}" destId="{6EBD312E-FD4A-41F3-8515-FB1B26BDC746}" srcOrd="0" destOrd="0" parTransId="{FFF1DE3D-B0C2-4187-BE01-AC0941E4154D}" sibTransId="{C3680433-0EED-4854-AC6C-7D96A227FD1D}"/>
    <dgm:cxn modelId="{34095AE0-41C8-46B4-84BD-62308D5471E9}" srcId="{2E17DC5A-B14E-4AEB-8FA4-B2E5532DA46F}" destId="{83232083-9322-43E1-8418-387DFDEB5769}" srcOrd="1" destOrd="0" parTransId="{7E326936-4AA1-4E11-A7F6-0B38ED76351D}" sibTransId="{4119754E-97B7-48CA-939E-87EC129CCE6F}"/>
    <dgm:cxn modelId="{87440EFC-C8BF-4E2D-8B0A-5991D4C06035}" srcId="{6EBD312E-FD4A-41F3-8515-FB1B26BDC746}" destId="{5BC76264-9E42-4335-AA7A-7C0791DE61AA}" srcOrd="1" destOrd="0" parTransId="{873DD4F5-8373-4B95-ABF0-3B8E2E9BD17B}" sibTransId="{1561069E-F0A9-4F2C-BDFA-FB738861F8F8}"/>
    <dgm:cxn modelId="{C918DFFE-9D89-45E5-8ACA-393A497AA9F6}" type="presOf" srcId="{5BC76264-9E42-4335-AA7A-7C0791DE61AA}" destId="{601BD98B-B234-40E5-A5F7-10A975179FDA}" srcOrd="0" destOrd="1" presId="urn:microsoft.com/office/officeart/2005/8/layout/vList5"/>
    <dgm:cxn modelId="{9ECCED2F-314B-427D-9457-776C381F3255}" type="presParOf" srcId="{FF38FEEA-E5B3-4CC2-A53B-3732E7D4B3EF}" destId="{19BBE96C-7687-4CBF-A5F7-684EED2B60A8}" srcOrd="0" destOrd="0" presId="urn:microsoft.com/office/officeart/2005/8/layout/vList5"/>
    <dgm:cxn modelId="{9EE0AF0A-E42C-40E9-B549-1741BCFA6F9E}" type="presParOf" srcId="{19BBE96C-7687-4CBF-A5F7-684EED2B60A8}" destId="{7E9235BA-5EB1-4E76-B014-0DFB6A9319A6}" srcOrd="0" destOrd="0" presId="urn:microsoft.com/office/officeart/2005/8/layout/vList5"/>
    <dgm:cxn modelId="{32064B96-1835-4529-B56E-68803AEAD316}" type="presParOf" srcId="{19BBE96C-7687-4CBF-A5F7-684EED2B60A8}" destId="{601BD98B-B234-40E5-A5F7-10A975179FDA}" srcOrd="1" destOrd="0" presId="urn:microsoft.com/office/officeart/2005/8/layout/vList5"/>
    <dgm:cxn modelId="{C78C341E-7D68-4809-9A09-FE6CAA0B59DF}" type="presParOf" srcId="{FF38FEEA-E5B3-4CC2-A53B-3732E7D4B3EF}" destId="{42DA3719-8E80-4C9C-8727-18E41CFBCD3D}" srcOrd="1" destOrd="0" presId="urn:microsoft.com/office/officeart/2005/8/layout/vList5"/>
    <dgm:cxn modelId="{50C83924-54F3-452E-A491-217802056960}" type="presParOf" srcId="{FF38FEEA-E5B3-4CC2-A53B-3732E7D4B3EF}" destId="{1E06058E-EF22-498F-8264-A609163C9609}" srcOrd="2" destOrd="0" presId="urn:microsoft.com/office/officeart/2005/8/layout/vList5"/>
    <dgm:cxn modelId="{9D95C205-6451-4355-9B77-87637BB42F93}" type="presParOf" srcId="{1E06058E-EF22-498F-8264-A609163C9609}" destId="{9D30B5A7-CF49-4A87-BB54-C36A74E0195B}" srcOrd="0" destOrd="0" presId="urn:microsoft.com/office/officeart/2005/8/layout/vList5"/>
    <dgm:cxn modelId="{695A7E11-3C57-499D-AAF1-0C79BAC7D63D}" type="presParOf" srcId="{1E06058E-EF22-498F-8264-A609163C9609}" destId="{42CFB138-FABF-4CDD-B0D3-69BDDC97033D}" srcOrd="1" destOrd="0" presId="urn:microsoft.com/office/officeart/2005/8/layout/vList5"/>
    <dgm:cxn modelId="{53712E65-9F2D-4463-A425-8E4586D1DB5F}" type="presParOf" srcId="{FF38FEEA-E5B3-4CC2-A53B-3732E7D4B3EF}" destId="{BD6E4324-0621-4F2A-A607-EA2773A2AF29}" srcOrd="3" destOrd="0" presId="urn:microsoft.com/office/officeart/2005/8/layout/vList5"/>
    <dgm:cxn modelId="{86D02A9D-C95B-4ACA-8BC1-0EFE651C99BA}" type="presParOf" srcId="{FF38FEEA-E5B3-4CC2-A53B-3732E7D4B3EF}" destId="{19F26BE6-0388-40CF-997D-FFD034D8B66B}" srcOrd="4" destOrd="0" presId="urn:microsoft.com/office/officeart/2005/8/layout/vList5"/>
    <dgm:cxn modelId="{51EC7CB4-EEC6-44AE-9EAC-D6270FDB4CFA}" type="presParOf" srcId="{19F26BE6-0388-40CF-997D-FFD034D8B66B}" destId="{013C6E35-7707-4729-8924-821C7FF70C43}" srcOrd="0" destOrd="0" presId="urn:microsoft.com/office/officeart/2005/8/layout/vList5"/>
    <dgm:cxn modelId="{DB248FD1-2165-47BF-89A0-72C0B3530E92}" type="presParOf" srcId="{19F26BE6-0388-40CF-997D-FFD034D8B66B}" destId="{88BB6612-3513-469D-A611-4B7A211A8341}" srcOrd="1" destOrd="0" presId="urn:microsoft.com/office/officeart/2005/8/layout/vList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DBBA2A4-5E4B-4675-BA88-17D030B7C376}">
      <dsp:nvSpPr>
        <dsp:cNvPr id="0" name=""/>
        <dsp:cNvSpPr/>
      </dsp:nvSpPr>
      <dsp:spPr>
        <a:xfrm>
          <a:off x="1396" y="0"/>
          <a:ext cx="3631716" cy="4676775"/>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txBody>
        <a:bodyPr spcFirstLastPara="0" vert="horz" wrap="square" lIns="198120" tIns="198120" rIns="198120" bIns="198120" numCol="1" spcCol="1270" anchor="ctr" anchorCtr="0">
          <a:noAutofit/>
        </a:bodyPr>
        <a:lstStyle/>
        <a:p>
          <a:pPr marL="0" lvl="0" indent="0" algn="ctr" defTabSz="2311400">
            <a:lnSpc>
              <a:spcPct val="90000"/>
            </a:lnSpc>
            <a:spcBef>
              <a:spcPct val="0"/>
            </a:spcBef>
            <a:spcAft>
              <a:spcPct val="35000"/>
            </a:spcAft>
            <a:buNone/>
          </a:pPr>
          <a:r>
            <a:rPr lang="nl-NL" sz="5200" kern="1200" dirty="0"/>
            <a:t>herbiciden</a:t>
          </a:r>
        </a:p>
      </dsp:txBody>
      <dsp:txXfrm>
        <a:off x="1396" y="0"/>
        <a:ext cx="3631716" cy="1403032"/>
      </dsp:txXfrm>
    </dsp:sp>
    <dsp:sp modelId="{19714CDF-A758-41B7-A141-6E868BDBFFE9}">
      <dsp:nvSpPr>
        <dsp:cNvPr id="0" name=""/>
        <dsp:cNvSpPr/>
      </dsp:nvSpPr>
      <dsp:spPr>
        <a:xfrm>
          <a:off x="364568" y="1403432"/>
          <a:ext cx="2905373" cy="918799"/>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8420" tIns="43815" rIns="58420" bIns="43815" numCol="1" spcCol="1270" anchor="ctr" anchorCtr="0">
          <a:noAutofit/>
        </a:bodyPr>
        <a:lstStyle/>
        <a:p>
          <a:pPr marL="0" lvl="0" indent="0" algn="ctr" defTabSz="1022350">
            <a:lnSpc>
              <a:spcPct val="90000"/>
            </a:lnSpc>
            <a:spcBef>
              <a:spcPct val="0"/>
            </a:spcBef>
            <a:spcAft>
              <a:spcPct val="35000"/>
            </a:spcAft>
            <a:buNone/>
          </a:pPr>
          <a:r>
            <a:rPr lang="nl-NL" sz="2300" kern="1200" dirty="0"/>
            <a:t>bodemherbiciden</a:t>
          </a:r>
        </a:p>
      </dsp:txBody>
      <dsp:txXfrm>
        <a:off x="391479" y="1430343"/>
        <a:ext cx="2851551" cy="864977"/>
      </dsp:txXfrm>
    </dsp:sp>
    <dsp:sp modelId="{76F6AB32-99F5-4D1B-97E7-ABF8C1259BC8}">
      <dsp:nvSpPr>
        <dsp:cNvPr id="0" name=""/>
        <dsp:cNvSpPr/>
      </dsp:nvSpPr>
      <dsp:spPr>
        <a:xfrm>
          <a:off x="364568" y="2463584"/>
          <a:ext cx="2905373" cy="918799"/>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8420" tIns="43815" rIns="58420" bIns="43815" numCol="1" spcCol="1270" anchor="ctr" anchorCtr="0">
          <a:noAutofit/>
        </a:bodyPr>
        <a:lstStyle/>
        <a:p>
          <a:pPr marL="0" lvl="0" indent="0" algn="ctr" defTabSz="1022350">
            <a:lnSpc>
              <a:spcPct val="90000"/>
            </a:lnSpc>
            <a:spcBef>
              <a:spcPct val="0"/>
            </a:spcBef>
            <a:spcAft>
              <a:spcPct val="35000"/>
            </a:spcAft>
            <a:buNone/>
          </a:pPr>
          <a:r>
            <a:rPr lang="nl-NL" sz="2300" kern="1200" dirty="0"/>
            <a:t>bladherbiciden</a:t>
          </a:r>
        </a:p>
        <a:p>
          <a:pPr marL="0" lvl="0" indent="0" algn="ctr" defTabSz="1022350">
            <a:lnSpc>
              <a:spcPct val="90000"/>
            </a:lnSpc>
            <a:spcBef>
              <a:spcPct val="0"/>
            </a:spcBef>
            <a:spcAft>
              <a:spcPct val="35000"/>
            </a:spcAft>
            <a:buNone/>
          </a:pPr>
          <a:r>
            <a:rPr lang="nl-NL" sz="2300" kern="1200" dirty="0"/>
            <a:t>systemisch </a:t>
          </a:r>
        </a:p>
      </dsp:txBody>
      <dsp:txXfrm>
        <a:off x="391479" y="2490495"/>
        <a:ext cx="2851551" cy="864977"/>
      </dsp:txXfrm>
    </dsp:sp>
    <dsp:sp modelId="{638AB1F1-85DE-4729-9C03-E14DCCF93280}">
      <dsp:nvSpPr>
        <dsp:cNvPr id="0" name=""/>
        <dsp:cNvSpPr/>
      </dsp:nvSpPr>
      <dsp:spPr>
        <a:xfrm>
          <a:off x="364568" y="3523737"/>
          <a:ext cx="2905373" cy="918799"/>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8420" tIns="43815" rIns="58420" bIns="43815" numCol="1" spcCol="1270" anchor="ctr" anchorCtr="0">
          <a:noAutofit/>
        </a:bodyPr>
        <a:lstStyle/>
        <a:p>
          <a:pPr marL="0" lvl="0" indent="0" algn="ctr" defTabSz="1022350">
            <a:lnSpc>
              <a:spcPct val="90000"/>
            </a:lnSpc>
            <a:spcBef>
              <a:spcPct val="0"/>
            </a:spcBef>
            <a:spcAft>
              <a:spcPct val="35000"/>
            </a:spcAft>
            <a:buNone/>
          </a:pPr>
          <a:r>
            <a:rPr lang="nl-NL" sz="2300" kern="1200" dirty="0"/>
            <a:t>bladherbiciden </a:t>
          </a:r>
        </a:p>
        <a:p>
          <a:pPr marL="0" lvl="0" indent="0" algn="ctr" defTabSz="1022350">
            <a:lnSpc>
              <a:spcPct val="90000"/>
            </a:lnSpc>
            <a:spcBef>
              <a:spcPct val="0"/>
            </a:spcBef>
            <a:spcAft>
              <a:spcPct val="35000"/>
            </a:spcAft>
            <a:buNone/>
          </a:pPr>
          <a:r>
            <a:rPr lang="nl-NL" sz="2300" kern="1200" dirty="0"/>
            <a:t>contact</a:t>
          </a:r>
        </a:p>
      </dsp:txBody>
      <dsp:txXfrm>
        <a:off x="391479" y="3550648"/>
        <a:ext cx="2851551" cy="864977"/>
      </dsp:txXfrm>
    </dsp:sp>
    <dsp:sp modelId="{2268A59F-B8C7-4C72-A031-D30EABAA82ED}">
      <dsp:nvSpPr>
        <dsp:cNvPr id="0" name=""/>
        <dsp:cNvSpPr/>
      </dsp:nvSpPr>
      <dsp:spPr>
        <a:xfrm>
          <a:off x="3905491" y="0"/>
          <a:ext cx="3631716" cy="4676775"/>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txBody>
        <a:bodyPr spcFirstLastPara="0" vert="horz" wrap="square" lIns="198120" tIns="198120" rIns="198120" bIns="198120" numCol="1" spcCol="1270" anchor="ctr" anchorCtr="0">
          <a:noAutofit/>
        </a:bodyPr>
        <a:lstStyle/>
        <a:p>
          <a:pPr marL="0" lvl="0" indent="0" algn="ctr" defTabSz="2311400">
            <a:lnSpc>
              <a:spcPct val="90000"/>
            </a:lnSpc>
            <a:spcBef>
              <a:spcPct val="0"/>
            </a:spcBef>
            <a:spcAft>
              <a:spcPct val="35000"/>
            </a:spcAft>
            <a:buNone/>
          </a:pPr>
          <a:r>
            <a:rPr lang="nl-NL" sz="5200" kern="1200" dirty="0"/>
            <a:t>insecticiden</a:t>
          </a:r>
        </a:p>
      </dsp:txBody>
      <dsp:txXfrm>
        <a:off x="3905491" y="0"/>
        <a:ext cx="3631716" cy="1403032"/>
      </dsp:txXfrm>
    </dsp:sp>
    <dsp:sp modelId="{06D1598F-4C39-437F-BEF1-26AB93B66E17}">
      <dsp:nvSpPr>
        <dsp:cNvPr id="0" name=""/>
        <dsp:cNvSpPr/>
      </dsp:nvSpPr>
      <dsp:spPr>
        <a:xfrm>
          <a:off x="4268663" y="1403432"/>
          <a:ext cx="2905373" cy="918799"/>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8420" tIns="43815" rIns="58420" bIns="43815" numCol="1" spcCol="1270" anchor="ctr" anchorCtr="0">
          <a:noAutofit/>
        </a:bodyPr>
        <a:lstStyle/>
        <a:p>
          <a:pPr marL="0" lvl="0" indent="0" algn="ctr" defTabSz="1022350">
            <a:lnSpc>
              <a:spcPct val="90000"/>
            </a:lnSpc>
            <a:spcBef>
              <a:spcPct val="0"/>
            </a:spcBef>
            <a:spcAft>
              <a:spcPct val="35000"/>
            </a:spcAft>
            <a:buNone/>
          </a:pPr>
          <a:r>
            <a:rPr lang="nl-NL" sz="2300" kern="1200" dirty="0"/>
            <a:t>zaadcoating</a:t>
          </a:r>
        </a:p>
      </dsp:txBody>
      <dsp:txXfrm>
        <a:off x="4295574" y="1430343"/>
        <a:ext cx="2851551" cy="864977"/>
      </dsp:txXfrm>
    </dsp:sp>
    <dsp:sp modelId="{C3CF2B6B-291A-4A83-98A9-86C44457C894}">
      <dsp:nvSpPr>
        <dsp:cNvPr id="0" name=""/>
        <dsp:cNvSpPr/>
      </dsp:nvSpPr>
      <dsp:spPr>
        <a:xfrm>
          <a:off x="4268663" y="2463584"/>
          <a:ext cx="2905373" cy="918799"/>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8420" tIns="43815" rIns="58420" bIns="43815" numCol="1" spcCol="1270" anchor="ctr" anchorCtr="0">
          <a:noAutofit/>
        </a:bodyPr>
        <a:lstStyle/>
        <a:p>
          <a:pPr marL="0" lvl="0" indent="0" algn="ctr" defTabSz="1022350">
            <a:lnSpc>
              <a:spcPct val="90000"/>
            </a:lnSpc>
            <a:spcBef>
              <a:spcPct val="0"/>
            </a:spcBef>
            <a:spcAft>
              <a:spcPct val="35000"/>
            </a:spcAft>
            <a:buNone/>
          </a:pPr>
          <a:r>
            <a:rPr lang="nl-NL" sz="2300" kern="1200" dirty="0"/>
            <a:t>insecticiden systemisch</a:t>
          </a:r>
        </a:p>
      </dsp:txBody>
      <dsp:txXfrm>
        <a:off x="4295574" y="2490495"/>
        <a:ext cx="2851551" cy="864977"/>
      </dsp:txXfrm>
    </dsp:sp>
    <dsp:sp modelId="{2DFCDC8E-EC7F-4A49-90D9-A99EC9867BB6}">
      <dsp:nvSpPr>
        <dsp:cNvPr id="0" name=""/>
        <dsp:cNvSpPr/>
      </dsp:nvSpPr>
      <dsp:spPr>
        <a:xfrm>
          <a:off x="4268663" y="3523737"/>
          <a:ext cx="2905373" cy="918799"/>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8420" tIns="43815" rIns="58420" bIns="43815" numCol="1" spcCol="1270" anchor="ctr" anchorCtr="0">
          <a:noAutofit/>
        </a:bodyPr>
        <a:lstStyle/>
        <a:p>
          <a:pPr marL="0" lvl="0" indent="0" algn="ctr" defTabSz="1022350">
            <a:lnSpc>
              <a:spcPct val="90000"/>
            </a:lnSpc>
            <a:spcBef>
              <a:spcPct val="0"/>
            </a:spcBef>
            <a:spcAft>
              <a:spcPct val="35000"/>
            </a:spcAft>
            <a:buNone/>
          </a:pPr>
          <a:r>
            <a:rPr lang="nl-NL" sz="2300" kern="1200" dirty="0"/>
            <a:t>insecticiden contact</a:t>
          </a:r>
        </a:p>
      </dsp:txBody>
      <dsp:txXfrm>
        <a:off x="4295574" y="3550648"/>
        <a:ext cx="2851551" cy="864977"/>
      </dsp:txXfrm>
    </dsp:sp>
    <dsp:sp modelId="{3CB3C001-D0BD-46D3-A3D9-9FD29B3EF740}">
      <dsp:nvSpPr>
        <dsp:cNvPr id="0" name=""/>
        <dsp:cNvSpPr/>
      </dsp:nvSpPr>
      <dsp:spPr>
        <a:xfrm>
          <a:off x="7809586" y="0"/>
          <a:ext cx="3631716" cy="4676775"/>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txBody>
        <a:bodyPr spcFirstLastPara="0" vert="horz" wrap="square" lIns="198120" tIns="198120" rIns="198120" bIns="198120" numCol="1" spcCol="1270" anchor="ctr" anchorCtr="0">
          <a:noAutofit/>
        </a:bodyPr>
        <a:lstStyle/>
        <a:p>
          <a:pPr marL="0" lvl="0" indent="0" algn="ctr" defTabSz="2311400">
            <a:lnSpc>
              <a:spcPct val="90000"/>
            </a:lnSpc>
            <a:spcBef>
              <a:spcPct val="0"/>
            </a:spcBef>
            <a:spcAft>
              <a:spcPct val="35000"/>
            </a:spcAft>
            <a:buNone/>
          </a:pPr>
          <a:r>
            <a:rPr lang="nl-NL" sz="5200" kern="1200" dirty="0"/>
            <a:t>fungiciden</a:t>
          </a:r>
        </a:p>
      </dsp:txBody>
      <dsp:txXfrm>
        <a:off x="7809586" y="0"/>
        <a:ext cx="3631716" cy="1403032"/>
      </dsp:txXfrm>
    </dsp:sp>
    <dsp:sp modelId="{F4B466CB-FD69-4037-BD2A-5E1CFD3D253F}">
      <dsp:nvSpPr>
        <dsp:cNvPr id="0" name=""/>
        <dsp:cNvSpPr/>
      </dsp:nvSpPr>
      <dsp:spPr>
        <a:xfrm>
          <a:off x="8172758" y="1403432"/>
          <a:ext cx="2905373" cy="918799"/>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8420" tIns="43815" rIns="58420" bIns="43815" numCol="1" spcCol="1270" anchor="ctr" anchorCtr="0">
          <a:noAutofit/>
        </a:bodyPr>
        <a:lstStyle/>
        <a:p>
          <a:pPr marL="0" lvl="0" indent="0" algn="ctr" defTabSz="1022350">
            <a:lnSpc>
              <a:spcPct val="90000"/>
            </a:lnSpc>
            <a:spcBef>
              <a:spcPct val="0"/>
            </a:spcBef>
            <a:spcAft>
              <a:spcPct val="35000"/>
            </a:spcAft>
            <a:buNone/>
          </a:pPr>
          <a:r>
            <a:rPr lang="nl-NL" sz="2300" kern="1200" dirty="0"/>
            <a:t>zaadcoating</a:t>
          </a:r>
        </a:p>
      </dsp:txBody>
      <dsp:txXfrm>
        <a:off x="8199669" y="1430343"/>
        <a:ext cx="2851551" cy="864977"/>
      </dsp:txXfrm>
    </dsp:sp>
    <dsp:sp modelId="{A4CED421-57F5-4B94-87A5-8E272CD0D8B8}">
      <dsp:nvSpPr>
        <dsp:cNvPr id="0" name=""/>
        <dsp:cNvSpPr/>
      </dsp:nvSpPr>
      <dsp:spPr>
        <a:xfrm>
          <a:off x="8172758" y="2463584"/>
          <a:ext cx="2905373" cy="918799"/>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8420" tIns="43815" rIns="58420" bIns="43815" numCol="1" spcCol="1270" anchor="ctr" anchorCtr="0">
          <a:noAutofit/>
        </a:bodyPr>
        <a:lstStyle/>
        <a:p>
          <a:pPr marL="0" lvl="0" indent="0" algn="ctr" defTabSz="1022350">
            <a:lnSpc>
              <a:spcPct val="90000"/>
            </a:lnSpc>
            <a:spcBef>
              <a:spcPct val="0"/>
            </a:spcBef>
            <a:spcAft>
              <a:spcPct val="35000"/>
            </a:spcAft>
            <a:buNone/>
          </a:pPr>
          <a:r>
            <a:rPr lang="nl-NL" sz="2300" kern="1200" dirty="0"/>
            <a:t>fungiciden systemisch</a:t>
          </a:r>
        </a:p>
      </dsp:txBody>
      <dsp:txXfrm>
        <a:off x="8199669" y="2490495"/>
        <a:ext cx="2851551" cy="864977"/>
      </dsp:txXfrm>
    </dsp:sp>
    <dsp:sp modelId="{68F76880-FF22-4CE9-B7A7-4DECED227D40}">
      <dsp:nvSpPr>
        <dsp:cNvPr id="0" name=""/>
        <dsp:cNvSpPr/>
      </dsp:nvSpPr>
      <dsp:spPr>
        <a:xfrm>
          <a:off x="8172758" y="3523737"/>
          <a:ext cx="2905373" cy="918799"/>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8420" tIns="43815" rIns="58420" bIns="43815" numCol="1" spcCol="1270" anchor="ctr" anchorCtr="0">
          <a:noAutofit/>
        </a:bodyPr>
        <a:lstStyle/>
        <a:p>
          <a:pPr marL="0" lvl="0" indent="0" algn="ctr" defTabSz="1022350">
            <a:lnSpc>
              <a:spcPct val="90000"/>
            </a:lnSpc>
            <a:spcBef>
              <a:spcPct val="0"/>
            </a:spcBef>
            <a:spcAft>
              <a:spcPct val="35000"/>
            </a:spcAft>
            <a:buNone/>
          </a:pPr>
          <a:r>
            <a:rPr lang="nl-NL" sz="2300" kern="1200" dirty="0"/>
            <a:t>bedekkingsfungiciden</a:t>
          </a:r>
        </a:p>
      </dsp:txBody>
      <dsp:txXfrm>
        <a:off x="8199669" y="3550648"/>
        <a:ext cx="2851551" cy="864977"/>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01BD98B-B234-40E5-A5F7-10A975179FDA}">
      <dsp:nvSpPr>
        <dsp:cNvPr id="0" name=""/>
        <dsp:cNvSpPr/>
      </dsp:nvSpPr>
      <dsp:spPr>
        <a:xfrm rot="5400000">
          <a:off x="7088948" y="-2793932"/>
          <a:ext cx="1384175" cy="7323328"/>
        </a:xfrm>
        <a:prstGeom prst="round2SameRect">
          <a:avLst/>
        </a:prstGeom>
        <a:solidFill>
          <a:schemeClr val="accent3">
            <a:tint val="40000"/>
            <a:alpha val="90000"/>
            <a:hueOff val="0"/>
            <a:satOff val="0"/>
            <a:lumOff val="0"/>
            <a:alphaOff val="0"/>
          </a:schemeClr>
        </a:solidFill>
        <a:ln w="12700" cap="flat" cmpd="sng" algn="ctr">
          <a:solidFill>
            <a:schemeClr val="accent3">
              <a:tint val="40000"/>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228600" lvl="1" indent="-228600" algn="l" defTabSz="889000">
            <a:lnSpc>
              <a:spcPct val="90000"/>
            </a:lnSpc>
            <a:spcBef>
              <a:spcPct val="0"/>
            </a:spcBef>
            <a:spcAft>
              <a:spcPct val="15000"/>
            </a:spcAft>
            <a:buChar char="•"/>
          </a:pPr>
          <a:r>
            <a:rPr lang="nl-NL" sz="2000" kern="1200" dirty="0"/>
            <a:t>Groeizaam weer, temperatuur 15 – 25 graden</a:t>
          </a:r>
        </a:p>
        <a:p>
          <a:pPr marL="228600" lvl="1" indent="-228600" algn="l" defTabSz="889000">
            <a:lnSpc>
              <a:spcPct val="90000"/>
            </a:lnSpc>
            <a:spcBef>
              <a:spcPct val="0"/>
            </a:spcBef>
            <a:spcAft>
              <a:spcPct val="15000"/>
            </a:spcAft>
            <a:buChar char="•"/>
          </a:pPr>
          <a:r>
            <a:rPr lang="nl-NL" sz="2000" kern="1200" dirty="0"/>
            <a:t>Vochtige bodem, luchtvochtigheid hoog</a:t>
          </a:r>
        </a:p>
        <a:p>
          <a:pPr marL="228600" lvl="1" indent="-228600" algn="l" defTabSz="889000">
            <a:lnSpc>
              <a:spcPct val="90000"/>
            </a:lnSpc>
            <a:spcBef>
              <a:spcPct val="0"/>
            </a:spcBef>
            <a:spcAft>
              <a:spcPct val="15000"/>
            </a:spcAft>
            <a:buChar char="•"/>
          </a:pPr>
          <a:r>
            <a:rPr lang="nl-NL" sz="2000" kern="1200" dirty="0"/>
            <a:t>Opname duurt vaak lang</a:t>
          </a:r>
        </a:p>
        <a:p>
          <a:pPr marL="114300" lvl="1" indent="-114300" algn="l" defTabSz="666750">
            <a:lnSpc>
              <a:spcPct val="90000"/>
            </a:lnSpc>
            <a:spcBef>
              <a:spcPct val="0"/>
            </a:spcBef>
            <a:spcAft>
              <a:spcPct val="15000"/>
            </a:spcAft>
            <a:buChar char="•"/>
          </a:pPr>
          <a:endParaRPr lang="nl-NL" sz="1500" kern="1200" dirty="0"/>
        </a:p>
        <a:p>
          <a:pPr marL="114300" lvl="1" indent="-114300" algn="l" defTabSz="666750">
            <a:lnSpc>
              <a:spcPct val="90000"/>
            </a:lnSpc>
            <a:spcBef>
              <a:spcPct val="0"/>
            </a:spcBef>
            <a:spcAft>
              <a:spcPct val="15000"/>
            </a:spcAft>
            <a:buChar char="•"/>
          </a:pPr>
          <a:endParaRPr lang="nl-NL" sz="1500" kern="1200" dirty="0"/>
        </a:p>
      </dsp:txBody>
      <dsp:txXfrm rot="-5400000">
        <a:off x="4119372" y="243214"/>
        <a:ext cx="7255758" cy="1249035"/>
      </dsp:txXfrm>
    </dsp:sp>
    <dsp:sp modelId="{7E9235BA-5EB1-4E76-B014-0DFB6A9319A6}">
      <dsp:nvSpPr>
        <dsp:cNvPr id="0" name=""/>
        <dsp:cNvSpPr/>
      </dsp:nvSpPr>
      <dsp:spPr>
        <a:xfrm>
          <a:off x="0" y="2621"/>
          <a:ext cx="4119372" cy="1730219"/>
        </a:xfrm>
        <a:prstGeom prst="roundRect">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0970" tIns="70485" rIns="140970" bIns="70485" numCol="1" spcCol="1270" anchor="ctr" anchorCtr="0">
          <a:noAutofit/>
        </a:bodyPr>
        <a:lstStyle/>
        <a:p>
          <a:pPr marL="0" lvl="0" indent="0" algn="ctr" defTabSz="1644650">
            <a:lnSpc>
              <a:spcPct val="90000"/>
            </a:lnSpc>
            <a:spcBef>
              <a:spcPct val="0"/>
            </a:spcBef>
            <a:spcAft>
              <a:spcPct val="35000"/>
            </a:spcAft>
            <a:buNone/>
          </a:pPr>
          <a:r>
            <a:rPr lang="nl-NL" sz="3700" kern="1200" dirty="0"/>
            <a:t>Systemische middelen</a:t>
          </a:r>
        </a:p>
      </dsp:txBody>
      <dsp:txXfrm>
        <a:off x="84462" y="87083"/>
        <a:ext cx="3950448" cy="1561295"/>
      </dsp:txXfrm>
    </dsp:sp>
    <dsp:sp modelId="{42CFB138-FABF-4CDD-B0D3-69BDDC97033D}">
      <dsp:nvSpPr>
        <dsp:cNvPr id="0" name=""/>
        <dsp:cNvSpPr/>
      </dsp:nvSpPr>
      <dsp:spPr>
        <a:xfrm rot="5400000">
          <a:off x="7088948" y="-977201"/>
          <a:ext cx="1384175" cy="7323328"/>
        </a:xfrm>
        <a:prstGeom prst="round2SameRect">
          <a:avLst/>
        </a:prstGeom>
        <a:solidFill>
          <a:schemeClr val="accent3">
            <a:tint val="40000"/>
            <a:alpha val="90000"/>
            <a:hueOff val="-4061895"/>
            <a:satOff val="32013"/>
            <a:lumOff val="2307"/>
            <a:alphaOff val="0"/>
          </a:schemeClr>
        </a:solidFill>
        <a:ln w="12700" cap="flat" cmpd="sng" algn="ctr">
          <a:solidFill>
            <a:schemeClr val="accent3">
              <a:tint val="40000"/>
              <a:alpha val="90000"/>
              <a:hueOff val="-4061895"/>
              <a:satOff val="32013"/>
              <a:lumOff val="2307"/>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228600" lvl="1" indent="-228600" algn="l" defTabSz="889000">
            <a:lnSpc>
              <a:spcPct val="90000"/>
            </a:lnSpc>
            <a:spcBef>
              <a:spcPct val="0"/>
            </a:spcBef>
            <a:spcAft>
              <a:spcPct val="15000"/>
            </a:spcAft>
            <a:buChar char="•"/>
          </a:pPr>
          <a:r>
            <a:rPr lang="nl-NL" sz="2000" kern="1200" dirty="0"/>
            <a:t>Spuit op droog gewas</a:t>
          </a:r>
        </a:p>
        <a:p>
          <a:pPr marL="228600" lvl="1" indent="-228600" algn="l" defTabSz="889000">
            <a:lnSpc>
              <a:spcPct val="90000"/>
            </a:lnSpc>
            <a:spcBef>
              <a:spcPct val="0"/>
            </a:spcBef>
            <a:spcAft>
              <a:spcPct val="15000"/>
            </a:spcAft>
            <a:buChar char="•"/>
          </a:pPr>
          <a:r>
            <a:rPr lang="nl-NL" sz="2000" kern="1200" dirty="0"/>
            <a:t>Uitkijken voor gewasschade door felle zon</a:t>
          </a:r>
        </a:p>
      </dsp:txBody>
      <dsp:txXfrm rot="-5400000">
        <a:off x="4119372" y="2059945"/>
        <a:ext cx="7255758" cy="1249035"/>
      </dsp:txXfrm>
    </dsp:sp>
    <dsp:sp modelId="{9D30B5A7-CF49-4A87-BB54-C36A74E0195B}">
      <dsp:nvSpPr>
        <dsp:cNvPr id="0" name=""/>
        <dsp:cNvSpPr/>
      </dsp:nvSpPr>
      <dsp:spPr>
        <a:xfrm>
          <a:off x="0" y="1819352"/>
          <a:ext cx="4119372" cy="1730219"/>
        </a:xfrm>
        <a:prstGeom prst="roundRect">
          <a:avLst/>
        </a:prstGeom>
        <a:solidFill>
          <a:schemeClr val="accent3">
            <a:hueOff val="-3883299"/>
            <a:satOff val="10954"/>
            <a:lumOff val="4412"/>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0970" tIns="70485" rIns="140970" bIns="70485" numCol="1" spcCol="1270" anchor="ctr" anchorCtr="0">
          <a:noAutofit/>
        </a:bodyPr>
        <a:lstStyle/>
        <a:p>
          <a:pPr marL="0" lvl="0" indent="0" algn="ctr" defTabSz="1644650">
            <a:lnSpc>
              <a:spcPct val="90000"/>
            </a:lnSpc>
            <a:spcBef>
              <a:spcPct val="0"/>
            </a:spcBef>
            <a:spcAft>
              <a:spcPct val="35000"/>
            </a:spcAft>
            <a:buNone/>
          </a:pPr>
          <a:r>
            <a:rPr lang="nl-NL" sz="3700" kern="1200" dirty="0"/>
            <a:t>Contactmiddelen </a:t>
          </a:r>
        </a:p>
      </dsp:txBody>
      <dsp:txXfrm>
        <a:off x="84462" y="1903814"/>
        <a:ext cx="3950448" cy="1561295"/>
      </dsp:txXfrm>
    </dsp:sp>
    <dsp:sp modelId="{88BB6612-3513-469D-A611-4B7A211A8341}">
      <dsp:nvSpPr>
        <dsp:cNvPr id="0" name=""/>
        <dsp:cNvSpPr/>
      </dsp:nvSpPr>
      <dsp:spPr>
        <a:xfrm rot="5400000">
          <a:off x="7088948" y="839529"/>
          <a:ext cx="1384175" cy="7323328"/>
        </a:xfrm>
        <a:prstGeom prst="round2SameRect">
          <a:avLst/>
        </a:prstGeom>
        <a:solidFill>
          <a:schemeClr val="accent3">
            <a:tint val="40000"/>
            <a:alpha val="90000"/>
            <a:hueOff val="-8123791"/>
            <a:satOff val="64026"/>
            <a:lumOff val="4613"/>
            <a:alphaOff val="0"/>
          </a:schemeClr>
        </a:solidFill>
        <a:ln w="12700" cap="flat" cmpd="sng" algn="ctr">
          <a:solidFill>
            <a:schemeClr val="accent3">
              <a:tint val="40000"/>
              <a:alpha val="90000"/>
              <a:hueOff val="-8123791"/>
              <a:satOff val="64026"/>
              <a:lumOff val="4613"/>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228600" lvl="1" indent="-228600" algn="l" defTabSz="889000">
            <a:lnSpc>
              <a:spcPct val="90000"/>
            </a:lnSpc>
            <a:spcBef>
              <a:spcPct val="0"/>
            </a:spcBef>
            <a:spcAft>
              <a:spcPct val="15000"/>
            </a:spcAft>
            <a:buChar char="•"/>
          </a:pPr>
          <a:r>
            <a:rPr lang="nl-NL" sz="2000" kern="1200" dirty="0"/>
            <a:t>Vochtige grond</a:t>
          </a:r>
        </a:p>
        <a:p>
          <a:pPr marL="228600" lvl="1" indent="-228600" algn="l" defTabSz="889000">
            <a:lnSpc>
              <a:spcPct val="90000"/>
            </a:lnSpc>
            <a:spcBef>
              <a:spcPct val="0"/>
            </a:spcBef>
            <a:spcAft>
              <a:spcPct val="15000"/>
            </a:spcAft>
            <a:buChar char="•"/>
          </a:pPr>
          <a:r>
            <a:rPr lang="nl-NL" sz="2000" kern="1200" dirty="0"/>
            <a:t>Herverdeling in de bodem door regen</a:t>
          </a:r>
        </a:p>
      </dsp:txBody>
      <dsp:txXfrm rot="-5400000">
        <a:off x="4119372" y="3876675"/>
        <a:ext cx="7255758" cy="1249035"/>
      </dsp:txXfrm>
    </dsp:sp>
    <dsp:sp modelId="{013C6E35-7707-4729-8924-821C7FF70C43}">
      <dsp:nvSpPr>
        <dsp:cNvPr id="0" name=""/>
        <dsp:cNvSpPr/>
      </dsp:nvSpPr>
      <dsp:spPr>
        <a:xfrm>
          <a:off x="0" y="3636083"/>
          <a:ext cx="4119372" cy="1730219"/>
        </a:xfrm>
        <a:prstGeom prst="roundRect">
          <a:avLst/>
        </a:prstGeom>
        <a:solidFill>
          <a:schemeClr val="accent3">
            <a:hueOff val="-7766599"/>
            <a:satOff val="21908"/>
            <a:lumOff val="8823"/>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0970" tIns="70485" rIns="140970" bIns="70485" numCol="1" spcCol="1270" anchor="ctr" anchorCtr="0">
          <a:noAutofit/>
        </a:bodyPr>
        <a:lstStyle/>
        <a:p>
          <a:pPr marL="0" lvl="0" indent="0" algn="ctr" defTabSz="1644650">
            <a:lnSpc>
              <a:spcPct val="90000"/>
            </a:lnSpc>
            <a:spcBef>
              <a:spcPct val="0"/>
            </a:spcBef>
            <a:spcAft>
              <a:spcPct val="35000"/>
            </a:spcAft>
            <a:buNone/>
          </a:pPr>
          <a:r>
            <a:rPr lang="nl-NL" sz="3700" kern="1200" dirty="0"/>
            <a:t>Bodemherbiciden </a:t>
          </a:r>
        </a:p>
      </dsp:txBody>
      <dsp:txXfrm>
        <a:off x="84462" y="3720545"/>
        <a:ext cx="3950448" cy="1561295"/>
      </dsp:txXfrm>
    </dsp:sp>
  </dsp:spTree>
</dsp:drawing>
</file>

<file path=ppt/diagrams/layout1.xml><?xml version="1.0" encoding="utf-8"?>
<dgm:layoutDef xmlns:dgm="http://schemas.openxmlformats.org/drawingml/2006/diagram" xmlns:a="http://schemas.openxmlformats.org/drawingml/2006/main" uniqueId="urn:microsoft.com/office/officeart/2005/8/layout/lProcess2">
  <dgm:title val=""/>
  <dgm:desc val=""/>
  <dgm:catLst>
    <dgm:cat type="list" pri="10000"/>
    <dgm:cat type="relationship" pri="13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useDef="1">
    <dgm:dataModel>
      <dgm:ptLst/>
      <dgm:bg/>
      <dgm:whole/>
    </dgm:dataModel>
  </dgm:styleData>
  <dgm:clrData useDef="1">
    <dgm:dataModel>
      <dgm:ptLst/>
      <dgm:bg/>
      <dgm:whole/>
    </dgm:dataModel>
  </dgm:clrData>
  <dgm:layoutNode name="theList">
    <dgm:varLst>
      <dgm:dir/>
      <dgm:animLvl val="lvl"/>
      <dgm:resizeHandles val="exact"/>
    </dgm:varLst>
    <dgm:choose name="Name0">
      <dgm:if name="Name1" func="var" arg="dir" op="equ" val="norm">
        <dgm:alg type="lin"/>
      </dgm:if>
      <dgm:else name="Name2">
        <dgm:alg type="lin">
          <dgm:param type="linDir" val="fromR"/>
        </dgm:alg>
      </dgm:else>
    </dgm:choose>
    <dgm:shape xmlns:r="http://schemas.openxmlformats.org/officeDocument/2006/relationships" r:blip="">
      <dgm:adjLst/>
    </dgm:shape>
    <dgm:presOf/>
    <dgm:constrLst>
      <dgm:constr type="w" for="ch" forName="compNode" refType="w"/>
      <dgm:constr type="h" for="ch" forName="compNode" refType="h"/>
      <dgm:constr type="w" for="ch" forName="aSpace" refType="w" fact="0.075"/>
      <dgm:constr type="h" for="des" forName="aSpace2" refType="h" fact="0.1"/>
      <dgm:constr type="primFontSz" for="des" forName="textNode" op="equ"/>
      <dgm:constr type="primFontSz" for="des" forName="childNode" op="equ"/>
    </dgm:constrLst>
    <dgm:ruleLst/>
    <dgm:forEach name="aNodeForEach" axis="ch" ptType="node">
      <dgm:layoutNode name="compNode">
        <dgm:alg type="composite"/>
        <dgm:shape xmlns:r="http://schemas.openxmlformats.org/officeDocument/2006/relationships" r:blip="">
          <dgm:adjLst/>
        </dgm:shape>
        <dgm:presOf/>
        <dgm:constrLst>
          <dgm:constr type="w" for="ch" forName="aNode" refType="w"/>
          <dgm:constr type="h" for="ch" forName="aNode" refType="h"/>
          <dgm:constr type="w" for="ch" forName="textNode" refType="w"/>
          <dgm:constr type="h" for="ch" forName="textNode" refType="h" fact="0.3"/>
          <dgm:constr type="ctrX" for="ch" forName="textNode" refType="w" fact="0.5"/>
          <dgm:constr type="w" for="ch" forName="compChildNode" refType="w" fact="0.8"/>
          <dgm:constr type="h" for="ch" forName="compChildNode" refType="h" fact="0.65"/>
          <dgm:constr type="t" for="ch" forName="compChildNode" refType="h" fact="0.3"/>
          <dgm:constr type="ctrX" for="ch" forName="compChildNode" refType="w" fact="0.5"/>
        </dgm:constrLst>
        <dgm:ruleLst/>
        <dgm:layoutNode name="aNode" styleLbl="bgShp">
          <dgm:alg type="sp"/>
          <dgm:shape xmlns:r="http://schemas.openxmlformats.org/officeDocument/2006/relationships" type="roundRect" r:blip="">
            <dgm:adjLst>
              <dgm:adj idx="1" val="0.1"/>
            </dgm:adjLst>
          </dgm:shape>
          <dgm:presOf axis="self"/>
          <dgm:constrLst/>
          <dgm:ruleLst/>
        </dgm:layoutNode>
        <dgm:layoutNode name="textNode" styleLbl="bgShp">
          <dgm:alg type="tx"/>
          <dgm:shape xmlns:r="http://schemas.openxmlformats.org/officeDocument/2006/relationships" type="rect" r:blip="" hideGeom="1">
            <dgm:adjLst>
              <dgm:adj idx="1" val="0.1"/>
            </dgm:adjLst>
          </dgm:shape>
          <dgm:presOf axis="self"/>
          <dgm:constrLst>
            <dgm:constr type="primFontSz" val="65"/>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compChildNode">
          <dgm:alg type="composite"/>
          <dgm:shape xmlns:r="http://schemas.openxmlformats.org/officeDocument/2006/relationships" r:blip="">
            <dgm:adjLst/>
          </dgm:shape>
          <dgm:presOf/>
          <dgm:constrLst>
            <dgm:constr type="w" for="des" forName="childNode" refType="w"/>
            <dgm:constr type="h" for="des" forName="childNode" refType="h"/>
          </dgm:constrLst>
          <dgm:ruleLst/>
          <dgm:layoutNode name="theInnerList">
            <dgm:alg type="lin">
              <dgm:param type="linDir" val="fromT"/>
            </dgm:alg>
            <dgm:shape xmlns:r="http://schemas.openxmlformats.org/officeDocument/2006/relationships" r:blip="">
              <dgm:adjLst/>
            </dgm:shape>
            <dgm:presOf/>
            <dgm:constrLst/>
            <dgm:ruleLst/>
            <dgm:forEach name="childNodeForEach" axis="ch" ptType="node">
              <dgm:layoutNode name="child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tMarg" refType="primFontSz" fact="0.15"/>
                  <dgm:constr type="bMarg" refType="primFontSz" fact="0.15"/>
                  <dgm:constr type="lMarg" refType="primFontSz" fact="0.2"/>
                  <dgm:constr type="rMarg" refType="primFontSz" fact="0.2"/>
                </dgm:constrLst>
                <dgm:ruleLst>
                  <dgm:rule type="primFontSz" val="5" fact="NaN" max="NaN"/>
                </dgm:ruleLst>
              </dgm:layoutNode>
              <dgm:choose name="Name3">
                <dgm:if name="Name4" axis="self" ptType="node" func="revPos" op="equ" val="1"/>
                <dgm:else name="Name5">
                  <dgm:layoutNode name="aSpace2">
                    <dgm:alg type="sp"/>
                    <dgm:shape xmlns:r="http://schemas.openxmlformats.org/officeDocument/2006/relationships" r:blip="">
                      <dgm:adjLst/>
                    </dgm:shape>
                    <dgm:presOf/>
                    <dgm:constrLst/>
                    <dgm:ruleLst/>
                  </dgm:layoutNode>
                </dgm:else>
              </dgm:choose>
            </dgm:forEach>
          </dgm:layoutNode>
        </dgm:layoutNode>
      </dgm:layoutNode>
      <dgm:choose name="Name6">
        <dgm:if name="Name7" axis="self" ptType="node" func="revPos" op="equ" val="1"/>
        <dgm:else name="Name8">
          <dgm:layoutNode name="aSpace">
            <dgm:alg type="sp"/>
            <dgm:shape xmlns:r="http://schemas.openxmlformats.org/officeDocument/2006/relationships" r:blip="">
              <dgm:adjLst/>
            </dgm:shape>
            <dgm:presOf/>
            <dgm:constrLst/>
            <dgm:ruleLst/>
          </dgm:layoutNode>
        </dgm:else>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dia">
    <p:spTree>
      <p:nvGrpSpPr>
        <p:cNvPr id="1" name=""/>
        <p:cNvGrpSpPr/>
        <p:nvPr/>
      </p:nvGrpSpPr>
      <p:grpSpPr>
        <a:xfrm>
          <a:off x="0" y="0"/>
          <a:ext cx="0" cy="0"/>
          <a:chOff x="0" y="0"/>
          <a:chExt cx="0" cy="0"/>
        </a:xfrm>
      </p:grpSpPr>
      <p:sp>
        <p:nvSpPr>
          <p:cNvPr id="7" name="Rechthoek 6"/>
          <p:cNvSpPr/>
          <p:nvPr userDrawn="1"/>
        </p:nvSpPr>
        <p:spPr>
          <a:xfrm>
            <a:off x="0" y="1752600"/>
            <a:ext cx="12192000" cy="51054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2" name="Titel 1"/>
          <p:cNvSpPr>
            <a:spLocks noGrp="1"/>
          </p:cNvSpPr>
          <p:nvPr>
            <p:ph type="ctrTitle"/>
          </p:nvPr>
        </p:nvSpPr>
        <p:spPr>
          <a:xfrm>
            <a:off x="1524000" y="1795463"/>
            <a:ext cx="9144000" cy="2387600"/>
          </a:xfrm>
        </p:spPr>
        <p:txBody>
          <a:bodyPr anchor="b"/>
          <a:lstStyle>
            <a:lvl1pPr algn="ctr">
              <a:defRPr sz="6000">
                <a:solidFill>
                  <a:schemeClr val="bg1"/>
                </a:solidFill>
              </a:defRPr>
            </a:lvl1pPr>
          </a:lstStyle>
          <a:p>
            <a:r>
              <a:rPr lang="nl-NL"/>
              <a:t>Klik om stijl te bewerken</a:t>
            </a:r>
            <a:endParaRPr lang="nl-NL" dirty="0"/>
          </a:p>
        </p:txBody>
      </p:sp>
      <p:sp>
        <p:nvSpPr>
          <p:cNvPr id="3" name="Ondertitel 2"/>
          <p:cNvSpPr>
            <a:spLocks noGrp="1"/>
          </p:cNvSpPr>
          <p:nvPr>
            <p:ph type="subTitle" idx="1"/>
          </p:nvPr>
        </p:nvSpPr>
        <p:spPr>
          <a:xfrm>
            <a:off x="1524000" y="4275138"/>
            <a:ext cx="9144000" cy="1655762"/>
          </a:xfrm>
        </p:spPr>
        <p:txBody>
          <a:bodyPr/>
          <a:lstStyle>
            <a:lvl1pPr marL="0" indent="0" algn="ctr">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a:t>Klikken om de ondertitelstijl van het model te bewerken</a:t>
            </a:r>
          </a:p>
        </p:txBody>
      </p:sp>
      <p:pic>
        <p:nvPicPr>
          <p:cNvPr id="10" name="Afbeelding 9"/>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00470" y="368515"/>
            <a:ext cx="2101430" cy="1076536"/>
          </a:xfrm>
          <a:prstGeom prst="rect">
            <a:avLst/>
          </a:prstGeom>
        </p:spPr>
      </p:pic>
    </p:spTree>
    <p:extLst>
      <p:ext uri="{BB962C8B-B14F-4D97-AF65-F5344CB8AC3E}">
        <p14:creationId xmlns:p14="http://schemas.microsoft.com/office/powerpoint/2010/main" val="371902051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Leeg">
    <p:spTree>
      <p:nvGrpSpPr>
        <p:cNvPr id="1" name=""/>
        <p:cNvGrpSpPr/>
        <p:nvPr/>
      </p:nvGrpSpPr>
      <p:grpSpPr>
        <a:xfrm>
          <a:off x="0" y="0"/>
          <a:ext cx="0" cy="0"/>
          <a:chOff x="0" y="0"/>
          <a:chExt cx="0" cy="0"/>
        </a:xfrm>
      </p:grpSpPr>
      <p:sp>
        <p:nvSpPr>
          <p:cNvPr id="3" name="Tijdelijke aanduiding voor voettekst 2"/>
          <p:cNvSpPr>
            <a:spLocks noGrp="1"/>
          </p:cNvSpPr>
          <p:nvPr>
            <p:ph type="ftr" sz="quarter" idx="11"/>
          </p:nvPr>
        </p:nvSpPr>
        <p:spPr/>
        <p:txBody>
          <a:bodyPr/>
          <a:lstStyle/>
          <a:p>
            <a:endParaRPr lang="nl-NL"/>
          </a:p>
        </p:txBody>
      </p:sp>
      <p:sp>
        <p:nvSpPr>
          <p:cNvPr id="4" name="Tijdelijke aanduiding voor dianummer 3"/>
          <p:cNvSpPr>
            <a:spLocks noGrp="1"/>
          </p:cNvSpPr>
          <p:nvPr>
            <p:ph type="sldNum" sz="quarter" idx="12"/>
          </p:nvPr>
        </p:nvSpPr>
        <p:spPr/>
        <p:txBody>
          <a:bodyPr/>
          <a:lstStyle/>
          <a:p>
            <a:fld id="{7F967CD7-E635-4188-A2E7-278E8CFDF299}" type="slidenum">
              <a:rPr lang="nl-NL" smtClean="0"/>
              <a:t>‹nr.›</a:t>
            </a:fld>
            <a:endParaRPr lang="nl-NL"/>
          </a:p>
        </p:txBody>
      </p:sp>
    </p:spTree>
    <p:extLst>
      <p:ext uri="{BB962C8B-B14F-4D97-AF65-F5344CB8AC3E}">
        <p14:creationId xmlns:p14="http://schemas.microsoft.com/office/powerpoint/2010/main" val="324035534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Tx" preserve="1">
  <p:cSld name="Inhoud met bijschrift">
    <p:spTree>
      <p:nvGrpSpPr>
        <p:cNvPr id="1" name=""/>
        <p:cNvGrpSpPr/>
        <p:nvPr/>
      </p:nvGrpSpPr>
      <p:grpSpPr>
        <a:xfrm>
          <a:off x="0" y="0"/>
          <a:ext cx="0" cy="0"/>
          <a:chOff x="0" y="0"/>
          <a:chExt cx="0" cy="0"/>
        </a:xfrm>
      </p:grpSpPr>
      <p:sp>
        <p:nvSpPr>
          <p:cNvPr id="2" name="Titel 1"/>
          <p:cNvSpPr>
            <a:spLocks noGrp="1"/>
          </p:cNvSpPr>
          <p:nvPr>
            <p:ph type="title"/>
          </p:nvPr>
        </p:nvSpPr>
        <p:spPr>
          <a:xfrm>
            <a:off x="839788" y="457200"/>
            <a:ext cx="3932237" cy="1600200"/>
          </a:xfrm>
        </p:spPr>
        <p:txBody>
          <a:bodyPr anchor="b"/>
          <a:lstStyle>
            <a:lvl1pPr>
              <a:defRPr sz="3200"/>
            </a:lvl1pPr>
          </a:lstStyle>
          <a:p>
            <a:r>
              <a:rPr lang="nl-NL"/>
              <a:t>Klik om stijl te bewerken</a:t>
            </a:r>
          </a:p>
        </p:txBody>
      </p:sp>
      <p:sp>
        <p:nvSpPr>
          <p:cNvPr id="3" name="Tijdelijke aanduiding voor inhoud 2"/>
          <p:cNvSpPr>
            <a:spLocks noGrp="1"/>
          </p:cNvSpPr>
          <p:nvPr>
            <p:ph idx="1"/>
          </p:nvPr>
        </p:nvSpPr>
        <p:spPr>
          <a:xfrm>
            <a:off x="5183188" y="987425"/>
            <a:ext cx="6172200" cy="4873625"/>
          </a:xfrm>
        </p:spPr>
        <p:txBody>
          <a:bodyPr/>
          <a:lstStyle>
            <a:lvl1pPr>
              <a:defRPr sz="3200"/>
            </a:lvl1pPr>
            <a:lvl2pPr>
              <a:defRPr sz="2800">
                <a:solidFill>
                  <a:schemeClr val="accent2">
                    <a:lumMod val="75000"/>
                  </a:schemeClr>
                </a:solidFill>
              </a:defRPr>
            </a:lvl2pPr>
            <a:lvl3pPr>
              <a:defRPr sz="2400">
                <a:solidFill>
                  <a:schemeClr val="accent2">
                    <a:lumMod val="75000"/>
                  </a:schemeClr>
                </a:solidFill>
              </a:defRPr>
            </a:lvl3pPr>
            <a:lvl4pPr>
              <a:defRPr sz="2000">
                <a:solidFill>
                  <a:schemeClr val="accent2">
                    <a:lumMod val="75000"/>
                  </a:schemeClr>
                </a:solidFill>
              </a:defRPr>
            </a:lvl4pPr>
            <a:lvl5pPr>
              <a:defRPr sz="2000">
                <a:solidFill>
                  <a:schemeClr val="accent2">
                    <a:lumMod val="75000"/>
                  </a:schemeClr>
                </a:solidFill>
              </a:defRPr>
            </a:lvl5pPr>
            <a:lvl6pPr>
              <a:defRPr sz="2000"/>
            </a:lvl6pPr>
            <a:lvl7pPr>
              <a:defRPr sz="2000"/>
            </a:lvl7pPr>
            <a:lvl8pPr>
              <a:defRPr sz="2000"/>
            </a:lvl8pPr>
            <a:lvl9pPr>
              <a:defRPr sz="2000"/>
            </a:lvl9p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nl-NL" dirty="0"/>
          </a:p>
        </p:txBody>
      </p:sp>
      <p:sp>
        <p:nvSpPr>
          <p:cNvPr id="4" name="Tijdelijke aanduiding voor tekst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l-NL"/>
              <a:t>Klikken om de tekststijl van het model te bewerken</a:t>
            </a:r>
          </a:p>
        </p:txBody>
      </p:sp>
      <p:sp>
        <p:nvSpPr>
          <p:cNvPr id="6" name="Tijdelijke aanduiding voor voettekst 5"/>
          <p:cNvSpPr>
            <a:spLocks noGrp="1"/>
          </p:cNvSpPr>
          <p:nvPr>
            <p:ph type="ftr" sz="quarter" idx="11"/>
          </p:nvPr>
        </p:nvSpPr>
        <p:spPr/>
        <p:txBody>
          <a:bodyPr/>
          <a:lstStyle/>
          <a:p>
            <a:endParaRPr lang="nl-NL"/>
          </a:p>
        </p:txBody>
      </p:sp>
      <p:sp>
        <p:nvSpPr>
          <p:cNvPr id="7" name="Tijdelijke aanduiding voor dianummer 6"/>
          <p:cNvSpPr>
            <a:spLocks noGrp="1"/>
          </p:cNvSpPr>
          <p:nvPr>
            <p:ph type="sldNum" sz="quarter" idx="12"/>
          </p:nvPr>
        </p:nvSpPr>
        <p:spPr/>
        <p:txBody>
          <a:bodyPr/>
          <a:lstStyle/>
          <a:p>
            <a:fld id="{7F967CD7-E635-4188-A2E7-278E8CFDF299}" type="slidenum">
              <a:rPr lang="nl-NL" smtClean="0"/>
              <a:t>‹nr.›</a:t>
            </a:fld>
            <a:endParaRPr lang="nl-NL"/>
          </a:p>
        </p:txBody>
      </p:sp>
    </p:spTree>
    <p:extLst>
      <p:ext uri="{BB962C8B-B14F-4D97-AF65-F5344CB8AC3E}">
        <p14:creationId xmlns:p14="http://schemas.microsoft.com/office/powerpoint/2010/main" val="156112756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picTx" preserve="1">
  <p:cSld name="Afbeelding met bijschrift">
    <p:spTree>
      <p:nvGrpSpPr>
        <p:cNvPr id="1" name=""/>
        <p:cNvGrpSpPr/>
        <p:nvPr/>
      </p:nvGrpSpPr>
      <p:grpSpPr>
        <a:xfrm>
          <a:off x="0" y="0"/>
          <a:ext cx="0" cy="0"/>
          <a:chOff x="0" y="0"/>
          <a:chExt cx="0" cy="0"/>
        </a:xfrm>
      </p:grpSpPr>
      <p:sp>
        <p:nvSpPr>
          <p:cNvPr id="2" name="Titel 1"/>
          <p:cNvSpPr>
            <a:spLocks noGrp="1"/>
          </p:cNvSpPr>
          <p:nvPr>
            <p:ph type="title"/>
          </p:nvPr>
        </p:nvSpPr>
        <p:spPr>
          <a:xfrm>
            <a:off x="839788" y="457200"/>
            <a:ext cx="3932237" cy="1600200"/>
          </a:xfrm>
        </p:spPr>
        <p:txBody>
          <a:bodyPr anchor="b"/>
          <a:lstStyle>
            <a:lvl1pPr>
              <a:defRPr sz="3200"/>
            </a:lvl1pPr>
          </a:lstStyle>
          <a:p>
            <a:r>
              <a:rPr lang="nl-NL"/>
              <a:t>Klik om stijl te bewerken</a:t>
            </a:r>
          </a:p>
        </p:txBody>
      </p:sp>
      <p:sp>
        <p:nvSpPr>
          <p:cNvPr id="3" name="Tijdelijke aanduiding voor afbeelding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nl-NL"/>
              <a:t>Klik op het pictogram als u een afbeelding wilt toevoegen</a:t>
            </a:r>
          </a:p>
        </p:txBody>
      </p:sp>
      <p:sp>
        <p:nvSpPr>
          <p:cNvPr id="4" name="Tijdelijke aanduiding voor tekst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l-NL"/>
              <a:t>Klikken om de tekststijl van het model te bewerken</a:t>
            </a:r>
          </a:p>
        </p:txBody>
      </p:sp>
      <p:sp>
        <p:nvSpPr>
          <p:cNvPr id="5" name="Tijdelijke aanduiding voor datum 4"/>
          <p:cNvSpPr>
            <a:spLocks noGrp="1"/>
          </p:cNvSpPr>
          <p:nvPr>
            <p:ph type="dt" sz="half" idx="10"/>
          </p:nvPr>
        </p:nvSpPr>
        <p:spPr>
          <a:xfrm>
            <a:off x="838200" y="6356350"/>
            <a:ext cx="2743200" cy="365125"/>
          </a:xfrm>
          <a:prstGeom prst="rect">
            <a:avLst/>
          </a:prstGeom>
        </p:spPr>
        <p:txBody>
          <a:bodyPr/>
          <a:lstStyle/>
          <a:p>
            <a:fld id="{6AAA7AF4-39F9-40E5-A76E-4D42D499E2A7}" type="datetimeFigureOut">
              <a:rPr lang="nl-NL" smtClean="0"/>
              <a:t>7-4-2020</a:t>
            </a:fld>
            <a:endParaRPr lang="nl-NL"/>
          </a:p>
        </p:txBody>
      </p:sp>
      <p:sp>
        <p:nvSpPr>
          <p:cNvPr id="6" name="Tijdelijke aanduiding voor voettekst 5"/>
          <p:cNvSpPr>
            <a:spLocks noGrp="1"/>
          </p:cNvSpPr>
          <p:nvPr>
            <p:ph type="ftr" sz="quarter" idx="11"/>
          </p:nvPr>
        </p:nvSpPr>
        <p:spPr/>
        <p:txBody>
          <a:bodyPr/>
          <a:lstStyle/>
          <a:p>
            <a:endParaRPr lang="nl-NL"/>
          </a:p>
        </p:txBody>
      </p:sp>
      <p:sp>
        <p:nvSpPr>
          <p:cNvPr id="7" name="Tijdelijke aanduiding voor dianummer 6"/>
          <p:cNvSpPr>
            <a:spLocks noGrp="1"/>
          </p:cNvSpPr>
          <p:nvPr>
            <p:ph type="sldNum" sz="quarter" idx="12"/>
          </p:nvPr>
        </p:nvSpPr>
        <p:spPr/>
        <p:txBody>
          <a:bodyPr/>
          <a:lstStyle/>
          <a:p>
            <a:fld id="{7F967CD7-E635-4188-A2E7-278E8CFDF299}" type="slidenum">
              <a:rPr lang="nl-NL" smtClean="0"/>
              <a:t>‹nr.›</a:t>
            </a:fld>
            <a:endParaRPr lang="nl-NL"/>
          </a:p>
        </p:txBody>
      </p:sp>
    </p:spTree>
    <p:extLst>
      <p:ext uri="{BB962C8B-B14F-4D97-AF65-F5344CB8AC3E}">
        <p14:creationId xmlns:p14="http://schemas.microsoft.com/office/powerpoint/2010/main" val="316496051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eldia">
    <p:spTree>
      <p:nvGrpSpPr>
        <p:cNvPr id="1" name=""/>
        <p:cNvGrpSpPr/>
        <p:nvPr/>
      </p:nvGrpSpPr>
      <p:grpSpPr>
        <a:xfrm>
          <a:off x="0" y="0"/>
          <a:ext cx="0" cy="0"/>
          <a:chOff x="0" y="0"/>
          <a:chExt cx="0" cy="0"/>
        </a:xfrm>
      </p:grpSpPr>
      <p:sp>
        <p:nvSpPr>
          <p:cNvPr id="7" name="Rechthoek 6"/>
          <p:cNvSpPr/>
          <p:nvPr userDrawn="1"/>
        </p:nvSpPr>
        <p:spPr>
          <a:xfrm>
            <a:off x="0" y="1752600"/>
            <a:ext cx="12192000" cy="51054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2" name="Titel 1"/>
          <p:cNvSpPr>
            <a:spLocks noGrp="1"/>
          </p:cNvSpPr>
          <p:nvPr>
            <p:ph type="ctrTitle"/>
          </p:nvPr>
        </p:nvSpPr>
        <p:spPr>
          <a:xfrm>
            <a:off x="3708400" y="2247901"/>
            <a:ext cx="8483600" cy="2074862"/>
          </a:xfrm>
        </p:spPr>
        <p:txBody>
          <a:bodyPr anchor="b"/>
          <a:lstStyle>
            <a:lvl1pPr algn="ctr">
              <a:defRPr sz="6000">
                <a:solidFill>
                  <a:schemeClr val="bg1"/>
                </a:solidFill>
              </a:defRPr>
            </a:lvl1pPr>
          </a:lstStyle>
          <a:p>
            <a:r>
              <a:rPr lang="nl-NL"/>
              <a:t>Klik om stijl te bewerken</a:t>
            </a:r>
            <a:endParaRPr lang="nl-NL" dirty="0"/>
          </a:p>
        </p:txBody>
      </p:sp>
      <p:sp>
        <p:nvSpPr>
          <p:cNvPr id="3" name="Ondertitel 2"/>
          <p:cNvSpPr>
            <a:spLocks noGrp="1"/>
          </p:cNvSpPr>
          <p:nvPr>
            <p:ph type="subTitle" idx="1"/>
          </p:nvPr>
        </p:nvSpPr>
        <p:spPr>
          <a:xfrm>
            <a:off x="3708400" y="4414838"/>
            <a:ext cx="8483600" cy="2087562"/>
          </a:xfrm>
        </p:spPr>
        <p:txBody>
          <a:bodyPr/>
          <a:lstStyle>
            <a:lvl1pPr marL="0" indent="0" algn="ctr">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a:t>Klikken om de ondertitelstijl van het model te bewerken</a:t>
            </a:r>
            <a:endParaRPr lang="nl-NL" dirty="0"/>
          </a:p>
        </p:txBody>
      </p:sp>
      <p:pic>
        <p:nvPicPr>
          <p:cNvPr id="10" name="Afbeelding 9"/>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00470" y="368515"/>
            <a:ext cx="2101430" cy="1076536"/>
          </a:xfrm>
          <a:prstGeom prst="rect">
            <a:avLst/>
          </a:prstGeom>
        </p:spPr>
      </p:pic>
      <p:sp>
        <p:nvSpPr>
          <p:cNvPr id="8" name="Tijdelijke aanduiding voor afbeelding 2"/>
          <p:cNvSpPr>
            <a:spLocks noGrp="1"/>
          </p:cNvSpPr>
          <p:nvPr>
            <p:ph type="pic" idx="13"/>
          </p:nvPr>
        </p:nvSpPr>
        <p:spPr>
          <a:xfrm>
            <a:off x="0" y="1741486"/>
            <a:ext cx="3708400" cy="5116513"/>
          </a:xfrm>
        </p:spPr>
        <p:txBody>
          <a:bodyPr anchor="ctr">
            <a:normAutofit/>
          </a:bodyPr>
          <a:lstStyle>
            <a:lvl1pPr marL="0" indent="0" algn="ctr">
              <a:buNone/>
              <a:defRPr sz="18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nl-NL"/>
              <a:t>Klik op het pictogram als u een afbeelding wilt toevoegen</a:t>
            </a:r>
          </a:p>
        </p:txBody>
      </p:sp>
    </p:spTree>
    <p:extLst>
      <p:ext uri="{BB962C8B-B14F-4D97-AF65-F5344CB8AC3E}">
        <p14:creationId xmlns:p14="http://schemas.microsoft.com/office/powerpoint/2010/main" val="6824636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el en objec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a:t>Klik om stijl te bewerken</a:t>
            </a:r>
            <a:endParaRPr lang="nl-NL" dirty="0"/>
          </a:p>
        </p:txBody>
      </p:sp>
      <p:sp>
        <p:nvSpPr>
          <p:cNvPr id="3" name="Tijdelijke aanduiding voor inhoud 2"/>
          <p:cNvSpPr>
            <a:spLocks noGrp="1"/>
          </p:cNvSpPr>
          <p:nvPr>
            <p:ph idx="1"/>
          </p:nvPr>
        </p:nvSpPr>
        <p:spPr/>
        <p:txBody>
          <a:bodyPr/>
          <a:lstStyle>
            <a:lvl1pPr>
              <a:defRPr>
                <a:solidFill>
                  <a:schemeClr val="accent2">
                    <a:lumMod val="75000"/>
                  </a:schemeClr>
                </a:solidFill>
              </a:defRPr>
            </a:lvl1pPr>
            <a:lvl2pPr>
              <a:defRPr>
                <a:solidFill>
                  <a:schemeClr val="accent2">
                    <a:lumMod val="75000"/>
                  </a:schemeClr>
                </a:solidFill>
              </a:defRPr>
            </a:lvl2pPr>
            <a:lvl3pPr>
              <a:defRPr>
                <a:solidFill>
                  <a:schemeClr val="accent2">
                    <a:lumMod val="75000"/>
                  </a:schemeClr>
                </a:solidFill>
              </a:defRPr>
            </a:lvl3pPr>
            <a:lvl4pPr>
              <a:defRPr>
                <a:solidFill>
                  <a:schemeClr val="accent2">
                    <a:lumMod val="75000"/>
                  </a:schemeClr>
                </a:solidFill>
              </a:defRPr>
            </a:lvl4pPr>
            <a:lvl5pPr>
              <a:defRPr>
                <a:solidFill>
                  <a:schemeClr val="accent2">
                    <a:lumMod val="75000"/>
                  </a:schemeClr>
                </a:solidFill>
              </a:defRPr>
            </a:lvl5p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nl-NL" dirty="0"/>
          </a:p>
        </p:txBody>
      </p:sp>
      <p:sp>
        <p:nvSpPr>
          <p:cNvPr id="5" name="Tijdelijke aanduiding voor voettekst 4"/>
          <p:cNvSpPr>
            <a:spLocks noGrp="1"/>
          </p:cNvSpPr>
          <p:nvPr>
            <p:ph type="ftr" sz="quarter" idx="11"/>
          </p:nvPr>
        </p:nvSpPr>
        <p:spPr>
          <a:xfrm>
            <a:off x="6465277" y="6356350"/>
            <a:ext cx="4114800" cy="365125"/>
          </a:xfrm>
        </p:spPr>
        <p:txBody>
          <a:bodyPr/>
          <a:lstStyle>
            <a:lvl1pPr algn="r">
              <a:defRPr/>
            </a:lvl1pPr>
          </a:lstStyle>
          <a:p>
            <a:endParaRPr lang="nl-NL" dirty="0"/>
          </a:p>
        </p:txBody>
      </p:sp>
      <p:sp>
        <p:nvSpPr>
          <p:cNvPr id="6" name="Tijdelijke aanduiding voor dianummer 5"/>
          <p:cNvSpPr>
            <a:spLocks noGrp="1"/>
          </p:cNvSpPr>
          <p:nvPr>
            <p:ph type="sldNum" sz="quarter" idx="12"/>
          </p:nvPr>
        </p:nvSpPr>
        <p:spPr>
          <a:xfrm>
            <a:off x="838200" y="6356350"/>
            <a:ext cx="2743200" cy="365125"/>
          </a:xfrm>
        </p:spPr>
        <p:txBody>
          <a:bodyPr/>
          <a:lstStyle/>
          <a:p>
            <a:fld id="{7F967CD7-E635-4188-A2E7-278E8CFDF299}" type="slidenum">
              <a:rPr lang="nl-NL" smtClean="0"/>
              <a:t>‹nr.›</a:t>
            </a:fld>
            <a:endParaRPr lang="nl-NL"/>
          </a:p>
        </p:txBody>
      </p:sp>
      <p:cxnSp>
        <p:nvCxnSpPr>
          <p:cNvPr id="7" name="Rechte verbindingslijn 6"/>
          <p:cNvCxnSpPr/>
          <p:nvPr userDrawn="1"/>
        </p:nvCxnSpPr>
        <p:spPr>
          <a:xfrm>
            <a:off x="381000" y="1231900"/>
            <a:ext cx="11442700" cy="0"/>
          </a:xfrm>
          <a:prstGeom prst="line">
            <a:avLst/>
          </a:prstGeom>
        </p:spPr>
        <p:style>
          <a:lnRef idx="1">
            <a:schemeClr val="accent5"/>
          </a:lnRef>
          <a:fillRef idx="0">
            <a:schemeClr val="accent5"/>
          </a:fillRef>
          <a:effectRef idx="0">
            <a:schemeClr val="accent5"/>
          </a:effectRef>
          <a:fontRef idx="minor">
            <a:schemeClr val="tx1"/>
          </a:fontRef>
        </p:style>
      </p:cxnSp>
    </p:spTree>
    <p:extLst>
      <p:ext uri="{BB962C8B-B14F-4D97-AF65-F5344CB8AC3E}">
        <p14:creationId xmlns:p14="http://schemas.microsoft.com/office/powerpoint/2010/main" val="24046361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Sectiekop">
    <p:spTree>
      <p:nvGrpSpPr>
        <p:cNvPr id="1" name=""/>
        <p:cNvGrpSpPr/>
        <p:nvPr/>
      </p:nvGrpSpPr>
      <p:grpSpPr>
        <a:xfrm>
          <a:off x="0" y="0"/>
          <a:ext cx="0" cy="0"/>
          <a:chOff x="0" y="0"/>
          <a:chExt cx="0" cy="0"/>
        </a:xfrm>
      </p:grpSpPr>
      <p:sp>
        <p:nvSpPr>
          <p:cNvPr id="2" name="Titel 1"/>
          <p:cNvSpPr>
            <a:spLocks noGrp="1"/>
          </p:cNvSpPr>
          <p:nvPr>
            <p:ph type="title"/>
          </p:nvPr>
        </p:nvSpPr>
        <p:spPr>
          <a:xfrm>
            <a:off x="381000" y="3213101"/>
            <a:ext cx="11404600" cy="1349374"/>
          </a:xfrm>
        </p:spPr>
        <p:txBody>
          <a:bodyPr anchor="b"/>
          <a:lstStyle>
            <a:lvl1pPr>
              <a:defRPr sz="6000"/>
            </a:lvl1pPr>
          </a:lstStyle>
          <a:p>
            <a:r>
              <a:rPr lang="nl-NL"/>
              <a:t>Klik om stijl te bewerken</a:t>
            </a:r>
            <a:endParaRPr lang="nl-NL" dirty="0"/>
          </a:p>
        </p:txBody>
      </p:sp>
      <p:sp>
        <p:nvSpPr>
          <p:cNvPr id="3" name="Tijdelijke aanduiding voor tekst 2"/>
          <p:cNvSpPr>
            <a:spLocks noGrp="1"/>
          </p:cNvSpPr>
          <p:nvPr>
            <p:ph type="body" idx="1"/>
          </p:nvPr>
        </p:nvSpPr>
        <p:spPr>
          <a:xfrm>
            <a:off x="381000" y="4589463"/>
            <a:ext cx="11404600" cy="1500187"/>
          </a:xfrm>
        </p:spPr>
        <p:txBody>
          <a:bodyPr/>
          <a:lstStyle>
            <a:lvl1pPr marL="0" indent="0">
              <a:buNone/>
              <a:defRPr sz="2400">
                <a:solidFill>
                  <a:schemeClr val="accent2">
                    <a:lumMod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nl-NL"/>
              <a:t>Klikken om de tekststijl van het model te bewerken</a:t>
            </a:r>
          </a:p>
        </p:txBody>
      </p:sp>
      <p:sp>
        <p:nvSpPr>
          <p:cNvPr id="5" name="Tijdelijke aanduiding voor voettekst 4"/>
          <p:cNvSpPr>
            <a:spLocks noGrp="1"/>
          </p:cNvSpPr>
          <p:nvPr>
            <p:ph type="ftr" sz="quarter" idx="11"/>
          </p:nvPr>
        </p:nvSpPr>
        <p:spPr/>
        <p:txBody>
          <a:bodyPr/>
          <a:lstStyle/>
          <a:p>
            <a:endParaRPr lang="nl-NL"/>
          </a:p>
        </p:txBody>
      </p:sp>
      <p:sp>
        <p:nvSpPr>
          <p:cNvPr id="6" name="Tijdelijke aanduiding voor dianummer 5"/>
          <p:cNvSpPr>
            <a:spLocks noGrp="1"/>
          </p:cNvSpPr>
          <p:nvPr>
            <p:ph type="sldNum" sz="quarter" idx="12"/>
          </p:nvPr>
        </p:nvSpPr>
        <p:spPr/>
        <p:txBody>
          <a:bodyPr/>
          <a:lstStyle/>
          <a:p>
            <a:fld id="{7F967CD7-E635-4188-A2E7-278E8CFDF299}" type="slidenum">
              <a:rPr lang="nl-NL" smtClean="0"/>
              <a:t>‹nr.›</a:t>
            </a:fld>
            <a:endParaRPr lang="nl-NL"/>
          </a:p>
        </p:txBody>
      </p:sp>
      <p:sp>
        <p:nvSpPr>
          <p:cNvPr id="7" name="Tijdelijke aanduiding voor afbeelding 2"/>
          <p:cNvSpPr>
            <a:spLocks noGrp="1"/>
          </p:cNvSpPr>
          <p:nvPr>
            <p:ph type="pic" idx="13"/>
          </p:nvPr>
        </p:nvSpPr>
        <p:spPr>
          <a:xfrm>
            <a:off x="0" y="1"/>
            <a:ext cx="12192000" cy="3213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nl-NL"/>
              <a:t>Klik op het pictogram als u een afbeelding wilt toevoegen</a:t>
            </a:r>
          </a:p>
        </p:txBody>
      </p:sp>
    </p:spTree>
    <p:extLst>
      <p:ext uri="{BB962C8B-B14F-4D97-AF65-F5344CB8AC3E}">
        <p14:creationId xmlns:p14="http://schemas.microsoft.com/office/powerpoint/2010/main" val="382532867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Inhoud van twee">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a:t>Klik om stijl te bewerken</a:t>
            </a:r>
          </a:p>
        </p:txBody>
      </p:sp>
      <p:sp>
        <p:nvSpPr>
          <p:cNvPr id="3" name="Tijdelijke aanduiding voor inhoud 2"/>
          <p:cNvSpPr>
            <a:spLocks noGrp="1"/>
          </p:cNvSpPr>
          <p:nvPr>
            <p:ph sz="half" idx="1"/>
          </p:nvPr>
        </p:nvSpPr>
        <p:spPr>
          <a:xfrm>
            <a:off x="381000" y="1825625"/>
            <a:ext cx="5638800" cy="4351338"/>
          </a:xfrm>
        </p:spPr>
        <p:txBody>
          <a:bodyPr/>
          <a:lstStyle>
            <a:lvl2pPr>
              <a:defRPr>
                <a:solidFill>
                  <a:schemeClr val="accent2">
                    <a:lumMod val="75000"/>
                  </a:schemeClr>
                </a:solidFill>
              </a:defRPr>
            </a:lvl2pPr>
            <a:lvl3pPr>
              <a:defRPr>
                <a:solidFill>
                  <a:schemeClr val="accent2">
                    <a:lumMod val="75000"/>
                  </a:schemeClr>
                </a:solidFill>
              </a:defRPr>
            </a:lvl3pPr>
            <a:lvl4pPr>
              <a:defRPr>
                <a:solidFill>
                  <a:schemeClr val="accent2">
                    <a:lumMod val="75000"/>
                  </a:schemeClr>
                </a:solidFill>
              </a:defRPr>
            </a:lvl4pPr>
            <a:lvl5pPr>
              <a:defRPr>
                <a:solidFill>
                  <a:schemeClr val="accent2">
                    <a:lumMod val="75000"/>
                  </a:schemeClr>
                </a:solidFill>
              </a:defRPr>
            </a:lvl5p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nl-NL" dirty="0"/>
          </a:p>
        </p:txBody>
      </p:sp>
      <p:sp>
        <p:nvSpPr>
          <p:cNvPr id="4" name="Tijdelijke aanduiding voor inhoud 3"/>
          <p:cNvSpPr>
            <a:spLocks noGrp="1"/>
          </p:cNvSpPr>
          <p:nvPr>
            <p:ph sz="half" idx="2"/>
          </p:nvPr>
        </p:nvSpPr>
        <p:spPr>
          <a:xfrm>
            <a:off x="6172200" y="1825625"/>
            <a:ext cx="5651500" cy="4351338"/>
          </a:xfrm>
        </p:spPr>
        <p:txBody>
          <a:bodyPr/>
          <a:lstStyle>
            <a:lvl2pPr>
              <a:defRPr>
                <a:solidFill>
                  <a:schemeClr val="accent2">
                    <a:lumMod val="75000"/>
                  </a:schemeClr>
                </a:solidFill>
              </a:defRPr>
            </a:lvl2pPr>
            <a:lvl3pPr>
              <a:defRPr>
                <a:solidFill>
                  <a:schemeClr val="accent2">
                    <a:lumMod val="75000"/>
                  </a:schemeClr>
                </a:solidFill>
              </a:defRPr>
            </a:lvl3pPr>
            <a:lvl4pPr>
              <a:defRPr>
                <a:solidFill>
                  <a:schemeClr val="accent2">
                    <a:lumMod val="75000"/>
                  </a:schemeClr>
                </a:solidFill>
              </a:defRPr>
            </a:lvl4pPr>
            <a:lvl5pPr>
              <a:defRPr>
                <a:solidFill>
                  <a:schemeClr val="accent2">
                    <a:lumMod val="75000"/>
                  </a:schemeClr>
                </a:solidFill>
              </a:defRPr>
            </a:lvl5p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nl-NL" dirty="0"/>
          </a:p>
        </p:txBody>
      </p:sp>
      <p:sp>
        <p:nvSpPr>
          <p:cNvPr id="6" name="Tijdelijke aanduiding voor voettekst 5"/>
          <p:cNvSpPr>
            <a:spLocks noGrp="1"/>
          </p:cNvSpPr>
          <p:nvPr>
            <p:ph type="ftr" sz="quarter" idx="11"/>
          </p:nvPr>
        </p:nvSpPr>
        <p:spPr/>
        <p:txBody>
          <a:bodyPr/>
          <a:lstStyle/>
          <a:p>
            <a:endParaRPr lang="nl-NL"/>
          </a:p>
        </p:txBody>
      </p:sp>
      <p:sp>
        <p:nvSpPr>
          <p:cNvPr id="7" name="Tijdelijke aanduiding voor dianummer 6"/>
          <p:cNvSpPr>
            <a:spLocks noGrp="1"/>
          </p:cNvSpPr>
          <p:nvPr>
            <p:ph type="sldNum" sz="quarter" idx="12"/>
          </p:nvPr>
        </p:nvSpPr>
        <p:spPr/>
        <p:txBody>
          <a:bodyPr/>
          <a:lstStyle/>
          <a:p>
            <a:fld id="{7F967CD7-E635-4188-A2E7-278E8CFDF299}" type="slidenum">
              <a:rPr lang="nl-NL" smtClean="0"/>
              <a:t>‹nr.›</a:t>
            </a:fld>
            <a:endParaRPr lang="nl-NL"/>
          </a:p>
        </p:txBody>
      </p:sp>
      <p:cxnSp>
        <p:nvCxnSpPr>
          <p:cNvPr id="8" name="Rechte verbindingslijn 7"/>
          <p:cNvCxnSpPr/>
          <p:nvPr userDrawn="1"/>
        </p:nvCxnSpPr>
        <p:spPr>
          <a:xfrm>
            <a:off x="381000" y="1231900"/>
            <a:ext cx="11442700" cy="0"/>
          </a:xfrm>
          <a:prstGeom prst="line">
            <a:avLst/>
          </a:prstGeom>
        </p:spPr>
        <p:style>
          <a:lnRef idx="1">
            <a:schemeClr val="accent5"/>
          </a:lnRef>
          <a:fillRef idx="0">
            <a:schemeClr val="accent5"/>
          </a:fillRef>
          <a:effectRef idx="0">
            <a:schemeClr val="accent5"/>
          </a:effectRef>
          <a:fontRef idx="minor">
            <a:schemeClr val="tx1"/>
          </a:fontRef>
        </p:style>
      </p:cxnSp>
    </p:spTree>
    <p:extLst>
      <p:ext uri="{BB962C8B-B14F-4D97-AF65-F5344CB8AC3E}">
        <p14:creationId xmlns:p14="http://schemas.microsoft.com/office/powerpoint/2010/main" val="62006318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Inhoud van twee + icon/img">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a:t>Klik om stijl te bewerken</a:t>
            </a:r>
          </a:p>
        </p:txBody>
      </p:sp>
      <p:sp>
        <p:nvSpPr>
          <p:cNvPr id="3" name="Tijdelijke aanduiding voor inhoud 2"/>
          <p:cNvSpPr>
            <a:spLocks noGrp="1"/>
          </p:cNvSpPr>
          <p:nvPr>
            <p:ph sz="half" idx="1"/>
          </p:nvPr>
        </p:nvSpPr>
        <p:spPr>
          <a:xfrm>
            <a:off x="381000" y="1825625"/>
            <a:ext cx="5638800" cy="1958975"/>
          </a:xfrm>
        </p:spPr>
        <p:txBody>
          <a:bodyPr/>
          <a:lstStyle>
            <a:lvl1pPr marL="0" indent="0">
              <a:buNone/>
              <a:defRPr/>
            </a:lvl1pPr>
            <a:lvl2pPr>
              <a:defRPr>
                <a:solidFill>
                  <a:schemeClr val="accent2">
                    <a:lumMod val="75000"/>
                  </a:schemeClr>
                </a:solidFill>
              </a:defRPr>
            </a:lvl2pPr>
            <a:lvl3pPr>
              <a:defRPr>
                <a:solidFill>
                  <a:schemeClr val="accent2">
                    <a:lumMod val="75000"/>
                  </a:schemeClr>
                </a:solidFill>
              </a:defRPr>
            </a:lvl3pPr>
            <a:lvl4pPr>
              <a:defRPr>
                <a:solidFill>
                  <a:schemeClr val="accent2">
                    <a:lumMod val="75000"/>
                  </a:schemeClr>
                </a:solidFill>
              </a:defRPr>
            </a:lvl4pPr>
            <a:lvl5pPr>
              <a:defRPr>
                <a:solidFill>
                  <a:schemeClr val="accent2">
                    <a:lumMod val="75000"/>
                  </a:schemeClr>
                </a:solidFill>
              </a:defRPr>
            </a:lvl5pPr>
          </a:lstStyle>
          <a:p>
            <a:pPr lvl="0"/>
            <a:r>
              <a:rPr lang="nl-NL"/>
              <a:t>Klikken om de tekststijl van het model te bewerken</a:t>
            </a:r>
          </a:p>
        </p:txBody>
      </p:sp>
      <p:sp>
        <p:nvSpPr>
          <p:cNvPr id="4" name="Tijdelijke aanduiding voor inhoud 3"/>
          <p:cNvSpPr>
            <a:spLocks noGrp="1"/>
          </p:cNvSpPr>
          <p:nvPr>
            <p:ph sz="half" idx="2"/>
          </p:nvPr>
        </p:nvSpPr>
        <p:spPr>
          <a:xfrm>
            <a:off x="6172200" y="1825625"/>
            <a:ext cx="5651500" cy="1958975"/>
          </a:xfrm>
        </p:spPr>
        <p:txBody>
          <a:bodyPr/>
          <a:lstStyle>
            <a:lvl1pPr marL="0" indent="0">
              <a:buNone/>
              <a:defRPr/>
            </a:lvl1pPr>
            <a:lvl2pPr>
              <a:defRPr>
                <a:solidFill>
                  <a:schemeClr val="accent2">
                    <a:lumMod val="75000"/>
                  </a:schemeClr>
                </a:solidFill>
              </a:defRPr>
            </a:lvl2pPr>
            <a:lvl3pPr>
              <a:defRPr>
                <a:solidFill>
                  <a:schemeClr val="accent2">
                    <a:lumMod val="75000"/>
                  </a:schemeClr>
                </a:solidFill>
              </a:defRPr>
            </a:lvl3pPr>
            <a:lvl4pPr>
              <a:defRPr>
                <a:solidFill>
                  <a:schemeClr val="accent2">
                    <a:lumMod val="75000"/>
                  </a:schemeClr>
                </a:solidFill>
              </a:defRPr>
            </a:lvl4pPr>
            <a:lvl5pPr>
              <a:defRPr>
                <a:solidFill>
                  <a:schemeClr val="accent2">
                    <a:lumMod val="75000"/>
                  </a:schemeClr>
                </a:solidFill>
              </a:defRPr>
            </a:lvl5pPr>
          </a:lstStyle>
          <a:p>
            <a:pPr lvl="0"/>
            <a:r>
              <a:rPr lang="nl-NL"/>
              <a:t>Klikken om de tekststijl van het model te bewerken</a:t>
            </a:r>
          </a:p>
        </p:txBody>
      </p:sp>
      <p:sp>
        <p:nvSpPr>
          <p:cNvPr id="6" name="Tijdelijke aanduiding voor voettekst 5"/>
          <p:cNvSpPr>
            <a:spLocks noGrp="1"/>
          </p:cNvSpPr>
          <p:nvPr>
            <p:ph type="ftr" sz="quarter" idx="11"/>
          </p:nvPr>
        </p:nvSpPr>
        <p:spPr/>
        <p:txBody>
          <a:bodyPr/>
          <a:lstStyle/>
          <a:p>
            <a:endParaRPr lang="nl-NL"/>
          </a:p>
        </p:txBody>
      </p:sp>
      <p:sp>
        <p:nvSpPr>
          <p:cNvPr id="7" name="Tijdelijke aanduiding voor dianummer 6"/>
          <p:cNvSpPr>
            <a:spLocks noGrp="1"/>
          </p:cNvSpPr>
          <p:nvPr>
            <p:ph type="sldNum" sz="quarter" idx="12"/>
          </p:nvPr>
        </p:nvSpPr>
        <p:spPr/>
        <p:txBody>
          <a:bodyPr/>
          <a:lstStyle/>
          <a:p>
            <a:fld id="{7F967CD7-E635-4188-A2E7-278E8CFDF299}" type="slidenum">
              <a:rPr lang="nl-NL" smtClean="0"/>
              <a:t>‹nr.›</a:t>
            </a:fld>
            <a:endParaRPr lang="nl-NL"/>
          </a:p>
        </p:txBody>
      </p:sp>
      <p:sp>
        <p:nvSpPr>
          <p:cNvPr id="8" name="Tijdelijke aanduiding voor tekst 3"/>
          <p:cNvSpPr>
            <a:spLocks noGrp="1"/>
          </p:cNvSpPr>
          <p:nvPr>
            <p:ph type="body" sz="half" idx="13"/>
          </p:nvPr>
        </p:nvSpPr>
        <p:spPr>
          <a:xfrm>
            <a:off x="381000" y="4419600"/>
            <a:ext cx="5638800" cy="1663700"/>
          </a:xfrm>
        </p:spPr>
        <p:txBody>
          <a:bodyPr/>
          <a:lstStyle>
            <a:lvl1pPr marL="0" indent="0">
              <a:buNone/>
              <a:defRPr sz="1600" baseline="0">
                <a:solidFill>
                  <a:schemeClr val="accent2">
                    <a:lumMod val="75000"/>
                  </a:schemeClr>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l-NL"/>
              <a:t>Klikken om de tekststijl van het model te bewerken</a:t>
            </a:r>
          </a:p>
        </p:txBody>
      </p:sp>
      <p:sp>
        <p:nvSpPr>
          <p:cNvPr id="9" name="Tijdelijke aanduiding voor tekst 3"/>
          <p:cNvSpPr>
            <a:spLocks noGrp="1"/>
          </p:cNvSpPr>
          <p:nvPr>
            <p:ph type="body" sz="half" idx="14"/>
          </p:nvPr>
        </p:nvSpPr>
        <p:spPr>
          <a:xfrm>
            <a:off x="381000" y="3898900"/>
            <a:ext cx="5638800" cy="495300"/>
          </a:xfrm>
        </p:spPr>
        <p:txBody>
          <a:bodyPr>
            <a:normAutofit/>
          </a:bodyPr>
          <a:lstStyle>
            <a:lvl1pPr marL="0" indent="0">
              <a:buNone/>
              <a:defRPr sz="2000" b="1" baseline="0">
                <a:solidFill>
                  <a:schemeClr val="tx2"/>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l-NL"/>
              <a:t>Klikken om de tekststijl van het model te bewerken</a:t>
            </a:r>
          </a:p>
        </p:txBody>
      </p:sp>
      <p:sp>
        <p:nvSpPr>
          <p:cNvPr id="10" name="Tijdelijke aanduiding voor tekst 3"/>
          <p:cNvSpPr>
            <a:spLocks noGrp="1"/>
          </p:cNvSpPr>
          <p:nvPr>
            <p:ph type="body" sz="half" idx="15"/>
          </p:nvPr>
        </p:nvSpPr>
        <p:spPr>
          <a:xfrm>
            <a:off x="6173788" y="4419600"/>
            <a:ext cx="5649912" cy="1663700"/>
          </a:xfrm>
        </p:spPr>
        <p:txBody>
          <a:bodyPr/>
          <a:lstStyle>
            <a:lvl1pPr marL="0" indent="0">
              <a:buNone/>
              <a:defRPr sz="1600" baseline="0">
                <a:solidFill>
                  <a:schemeClr val="accent2">
                    <a:lumMod val="75000"/>
                  </a:schemeClr>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l-NL"/>
              <a:t>Klikken om de tekststijl van het model te bewerken</a:t>
            </a:r>
          </a:p>
        </p:txBody>
      </p:sp>
      <p:sp>
        <p:nvSpPr>
          <p:cNvPr id="11" name="Tijdelijke aanduiding voor tekst 3"/>
          <p:cNvSpPr>
            <a:spLocks noGrp="1"/>
          </p:cNvSpPr>
          <p:nvPr>
            <p:ph type="body" sz="half" idx="16"/>
          </p:nvPr>
        </p:nvSpPr>
        <p:spPr>
          <a:xfrm>
            <a:off x="6173788" y="3898900"/>
            <a:ext cx="5649912" cy="495300"/>
          </a:xfrm>
        </p:spPr>
        <p:txBody>
          <a:bodyPr>
            <a:normAutofit/>
          </a:bodyPr>
          <a:lstStyle>
            <a:lvl1pPr marL="0" indent="0">
              <a:buNone/>
              <a:defRPr sz="2000" b="1" baseline="0">
                <a:solidFill>
                  <a:schemeClr val="tx2"/>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l-NL"/>
              <a:t>Klikken om de tekststijl van het model te bewerken</a:t>
            </a:r>
          </a:p>
        </p:txBody>
      </p:sp>
      <p:cxnSp>
        <p:nvCxnSpPr>
          <p:cNvPr id="12" name="Rechte verbindingslijn 11"/>
          <p:cNvCxnSpPr/>
          <p:nvPr userDrawn="1"/>
        </p:nvCxnSpPr>
        <p:spPr>
          <a:xfrm>
            <a:off x="381000" y="1231900"/>
            <a:ext cx="11442700" cy="0"/>
          </a:xfrm>
          <a:prstGeom prst="line">
            <a:avLst/>
          </a:prstGeom>
        </p:spPr>
        <p:style>
          <a:lnRef idx="1">
            <a:schemeClr val="accent5"/>
          </a:lnRef>
          <a:fillRef idx="0">
            <a:schemeClr val="accent5"/>
          </a:fillRef>
          <a:effectRef idx="0">
            <a:schemeClr val="accent5"/>
          </a:effectRef>
          <a:fontRef idx="minor">
            <a:schemeClr val="tx1"/>
          </a:fontRef>
        </p:style>
      </p:cxnSp>
    </p:spTree>
    <p:extLst>
      <p:ext uri="{BB962C8B-B14F-4D97-AF65-F5344CB8AC3E}">
        <p14:creationId xmlns:p14="http://schemas.microsoft.com/office/powerpoint/2010/main" val="173748319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Inhoud van drie + icon/img">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a:t>Klik om stijl te bewerken</a:t>
            </a:r>
          </a:p>
        </p:txBody>
      </p:sp>
      <p:sp>
        <p:nvSpPr>
          <p:cNvPr id="3" name="Tijdelijke aanduiding voor inhoud 2"/>
          <p:cNvSpPr>
            <a:spLocks noGrp="1"/>
          </p:cNvSpPr>
          <p:nvPr>
            <p:ph sz="half" idx="1"/>
          </p:nvPr>
        </p:nvSpPr>
        <p:spPr>
          <a:xfrm>
            <a:off x="406400" y="1825625"/>
            <a:ext cx="3568700" cy="1958975"/>
          </a:xfrm>
        </p:spPr>
        <p:txBody>
          <a:bodyPr/>
          <a:lstStyle>
            <a:lvl1pPr marL="0" indent="0">
              <a:buNone/>
              <a:defRPr/>
            </a:lvl1pPr>
            <a:lvl2pPr>
              <a:defRPr>
                <a:solidFill>
                  <a:schemeClr val="accent2">
                    <a:lumMod val="75000"/>
                  </a:schemeClr>
                </a:solidFill>
              </a:defRPr>
            </a:lvl2pPr>
            <a:lvl3pPr>
              <a:defRPr>
                <a:solidFill>
                  <a:schemeClr val="accent2">
                    <a:lumMod val="75000"/>
                  </a:schemeClr>
                </a:solidFill>
              </a:defRPr>
            </a:lvl3pPr>
            <a:lvl4pPr>
              <a:defRPr>
                <a:solidFill>
                  <a:schemeClr val="accent2">
                    <a:lumMod val="75000"/>
                  </a:schemeClr>
                </a:solidFill>
              </a:defRPr>
            </a:lvl4pPr>
            <a:lvl5pPr>
              <a:defRPr>
                <a:solidFill>
                  <a:schemeClr val="accent2">
                    <a:lumMod val="75000"/>
                  </a:schemeClr>
                </a:solidFill>
              </a:defRPr>
            </a:lvl5pPr>
          </a:lstStyle>
          <a:p>
            <a:pPr lvl="0"/>
            <a:r>
              <a:rPr lang="nl-NL"/>
              <a:t>Klikken om de tekststijl van het model te bewerken</a:t>
            </a:r>
          </a:p>
        </p:txBody>
      </p:sp>
      <p:sp>
        <p:nvSpPr>
          <p:cNvPr id="6" name="Tijdelijke aanduiding voor voettekst 5"/>
          <p:cNvSpPr>
            <a:spLocks noGrp="1"/>
          </p:cNvSpPr>
          <p:nvPr>
            <p:ph type="ftr" sz="quarter" idx="11"/>
          </p:nvPr>
        </p:nvSpPr>
        <p:spPr/>
        <p:txBody>
          <a:bodyPr/>
          <a:lstStyle/>
          <a:p>
            <a:endParaRPr lang="nl-NL"/>
          </a:p>
        </p:txBody>
      </p:sp>
      <p:sp>
        <p:nvSpPr>
          <p:cNvPr id="7" name="Tijdelijke aanduiding voor dianummer 6"/>
          <p:cNvSpPr>
            <a:spLocks noGrp="1"/>
          </p:cNvSpPr>
          <p:nvPr>
            <p:ph type="sldNum" sz="quarter" idx="12"/>
          </p:nvPr>
        </p:nvSpPr>
        <p:spPr/>
        <p:txBody>
          <a:bodyPr/>
          <a:lstStyle/>
          <a:p>
            <a:fld id="{7F967CD7-E635-4188-A2E7-278E8CFDF299}" type="slidenum">
              <a:rPr lang="nl-NL" smtClean="0"/>
              <a:t>‹nr.›</a:t>
            </a:fld>
            <a:endParaRPr lang="nl-NL"/>
          </a:p>
        </p:txBody>
      </p:sp>
      <p:sp>
        <p:nvSpPr>
          <p:cNvPr id="8" name="Tijdelijke aanduiding voor tekst 3"/>
          <p:cNvSpPr>
            <a:spLocks noGrp="1"/>
          </p:cNvSpPr>
          <p:nvPr>
            <p:ph type="body" sz="half" idx="13"/>
          </p:nvPr>
        </p:nvSpPr>
        <p:spPr>
          <a:xfrm>
            <a:off x="406400" y="4419600"/>
            <a:ext cx="3568700" cy="1663700"/>
          </a:xfrm>
        </p:spPr>
        <p:txBody>
          <a:bodyPr/>
          <a:lstStyle>
            <a:lvl1pPr marL="0" indent="0">
              <a:buNone/>
              <a:defRPr sz="1600" baseline="0">
                <a:solidFill>
                  <a:schemeClr val="accent2">
                    <a:lumMod val="75000"/>
                  </a:schemeClr>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l-NL"/>
              <a:t>Klikken om de tekststijl van het model te bewerken</a:t>
            </a:r>
          </a:p>
        </p:txBody>
      </p:sp>
      <p:sp>
        <p:nvSpPr>
          <p:cNvPr id="9" name="Tijdelijke aanduiding voor tekst 3"/>
          <p:cNvSpPr>
            <a:spLocks noGrp="1"/>
          </p:cNvSpPr>
          <p:nvPr>
            <p:ph type="body" sz="half" idx="14"/>
          </p:nvPr>
        </p:nvSpPr>
        <p:spPr>
          <a:xfrm>
            <a:off x="406400" y="3898900"/>
            <a:ext cx="3568700" cy="495300"/>
          </a:xfrm>
        </p:spPr>
        <p:txBody>
          <a:bodyPr>
            <a:normAutofit/>
          </a:bodyPr>
          <a:lstStyle>
            <a:lvl1pPr marL="0" indent="0">
              <a:buNone/>
              <a:defRPr sz="2000" b="1" baseline="0">
                <a:solidFill>
                  <a:schemeClr val="tx2"/>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l-NL"/>
              <a:t>Klikken om de tekststijl van het model te bewerken</a:t>
            </a:r>
          </a:p>
        </p:txBody>
      </p:sp>
      <p:sp>
        <p:nvSpPr>
          <p:cNvPr id="18" name="Tijdelijke aanduiding voor inhoud 2"/>
          <p:cNvSpPr>
            <a:spLocks noGrp="1"/>
          </p:cNvSpPr>
          <p:nvPr>
            <p:ph sz="half" idx="15"/>
          </p:nvPr>
        </p:nvSpPr>
        <p:spPr>
          <a:xfrm>
            <a:off x="8267700" y="1825625"/>
            <a:ext cx="3568700" cy="1958975"/>
          </a:xfrm>
        </p:spPr>
        <p:txBody>
          <a:bodyPr/>
          <a:lstStyle>
            <a:lvl1pPr marL="0" indent="0">
              <a:buNone/>
              <a:defRPr/>
            </a:lvl1pPr>
            <a:lvl2pPr>
              <a:defRPr>
                <a:solidFill>
                  <a:schemeClr val="accent2">
                    <a:lumMod val="75000"/>
                  </a:schemeClr>
                </a:solidFill>
              </a:defRPr>
            </a:lvl2pPr>
            <a:lvl3pPr>
              <a:defRPr>
                <a:solidFill>
                  <a:schemeClr val="accent2">
                    <a:lumMod val="75000"/>
                  </a:schemeClr>
                </a:solidFill>
              </a:defRPr>
            </a:lvl3pPr>
            <a:lvl4pPr>
              <a:defRPr>
                <a:solidFill>
                  <a:schemeClr val="accent2">
                    <a:lumMod val="75000"/>
                  </a:schemeClr>
                </a:solidFill>
              </a:defRPr>
            </a:lvl4pPr>
            <a:lvl5pPr>
              <a:defRPr>
                <a:solidFill>
                  <a:schemeClr val="accent2">
                    <a:lumMod val="75000"/>
                  </a:schemeClr>
                </a:solidFill>
              </a:defRPr>
            </a:lvl5pPr>
          </a:lstStyle>
          <a:p>
            <a:pPr lvl="0"/>
            <a:r>
              <a:rPr lang="nl-NL"/>
              <a:t>Klikken om de tekststijl van het model te bewerken</a:t>
            </a:r>
          </a:p>
        </p:txBody>
      </p:sp>
      <p:sp>
        <p:nvSpPr>
          <p:cNvPr id="19" name="Tijdelijke aanduiding voor tekst 3"/>
          <p:cNvSpPr>
            <a:spLocks noGrp="1"/>
          </p:cNvSpPr>
          <p:nvPr>
            <p:ph type="body" sz="half" idx="16"/>
          </p:nvPr>
        </p:nvSpPr>
        <p:spPr>
          <a:xfrm>
            <a:off x="8267700" y="4419600"/>
            <a:ext cx="3568700" cy="1663700"/>
          </a:xfrm>
        </p:spPr>
        <p:txBody>
          <a:bodyPr/>
          <a:lstStyle>
            <a:lvl1pPr marL="0" indent="0">
              <a:buNone/>
              <a:defRPr sz="1600" baseline="0">
                <a:solidFill>
                  <a:schemeClr val="accent2">
                    <a:lumMod val="75000"/>
                  </a:schemeClr>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l-NL"/>
              <a:t>Klikken om de tekststijl van het model te bewerken</a:t>
            </a:r>
          </a:p>
        </p:txBody>
      </p:sp>
      <p:sp>
        <p:nvSpPr>
          <p:cNvPr id="20" name="Tijdelijke aanduiding voor tekst 3"/>
          <p:cNvSpPr>
            <a:spLocks noGrp="1"/>
          </p:cNvSpPr>
          <p:nvPr>
            <p:ph type="body" sz="half" idx="17"/>
          </p:nvPr>
        </p:nvSpPr>
        <p:spPr>
          <a:xfrm>
            <a:off x="8267700" y="3898900"/>
            <a:ext cx="3568700" cy="495300"/>
          </a:xfrm>
        </p:spPr>
        <p:txBody>
          <a:bodyPr>
            <a:normAutofit/>
          </a:bodyPr>
          <a:lstStyle>
            <a:lvl1pPr marL="0" indent="0">
              <a:buNone/>
              <a:defRPr sz="2000" b="1" baseline="0">
                <a:solidFill>
                  <a:schemeClr val="tx2"/>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l-NL"/>
              <a:t>Klikken om de tekststijl van het model te bewerken</a:t>
            </a:r>
          </a:p>
        </p:txBody>
      </p:sp>
      <p:sp>
        <p:nvSpPr>
          <p:cNvPr id="21" name="Tijdelijke aanduiding voor inhoud 2"/>
          <p:cNvSpPr>
            <a:spLocks noGrp="1"/>
          </p:cNvSpPr>
          <p:nvPr>
            <p:ph sz="half" idx="18"/>
          </p:nvPr>
        </p:nvSpPr>
        <p:spPr>
          <a:xfrm>
            <a:off x="4368800" y="1825625"/>
            <a:ext cx="3568700" cy="1958975"/>
          </a:xfrm>
        </p:spPr>
        <p:txBody>
          <a:bodyPr/>
          <a:lstStyle>
            <a:lvl1pPr marL="0" indent="0">
              <a:buNone/>
              <a:defRPr/>
            </a:lvl1pPr>
            <a:lvl2pPr>
              <a:defRPr>
                <a:solidFill>
                  <a:schemeClr val="accent2">
                    <a:lumMod val="75000"/>
                  </a:schemeClr>
                </a:solidFill>
              </a:defRPr>
            </a:lvl2pPr>
            <a:lvl3pPr>
              <a:defRPr>
                <a:solidFill>
                  <a:schemeClr val="accent2">
                    <a:lumMod val="75000"/>
                  </a:schemeClr>
                </a:solidFill>
              </a:defRPr>
            </a:lvl3pPr>
            <a:lvl4pPr>
              <a:defRPr>
                <a:solidFill>
                  <a:schemeClr val="accent2">
                    <a:lumMod val="75000"/>
                  </a:schemeClr>
                </a:solidFill>
              </a:defRPr>
            </a:lvl4pPr>
            <a:lvl5pPr>
              <a:defRPr>
                <a:solidFill>
                  <a:schemeClr val="accent2">
                    <a:lumMod val="75000"/>
                  </a:schemeClr>
                </a:solidFill>
              </a:defRPr>
            </a:lvl5pPr>
          </a:lstStyle>
          <a:p>
            <a:pPr lvl="0"/>
            <a:r>
              <a:rPr lang="nl-NL"/>
              <a:t>Klikken om de tekststijl van het model te bewerken</a:t>
            </a:r>
          </a:p>
        </p:txBody>
      </p:sp>
      <p:sp>
        <p:nvSpPr>
          <p:cNvPr id="22" name="Tijdelijke aanduiding voor tekst 3"/>
          <p:cNvSpPr>
            <a:spLocks noGrp="1"/>
          </p:cNvSpPr>
          <p:nvPr>
            <p:ph type="body" sz="half" idx="19"/>
          </p:nvPr>
        </p:nvSpPr>
        <p:spPr>
          <a:xfrm>
            <a:off x="4368800" y="4419600"/>
            <a:ext cx="3568700" cy="1663700"/>
          </a:xfrm>
        </p:spPr>
        <p:txBody>
          <a:bodyPr/>
          <a:lstStyle>
            <a:lvl1pPr marL="0" indent="0">
              <a:buNone/>
              <a:defRPr sz="1600" baseline="0">
                <a:solidFill>
                  <a:schemeClr val="accent2">
                    <a:lumMod val="75000"/>
                  </a:schemeClr>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l-NL"/>
              <a:t>Klikken om de tekststijl van het model te bewerken</a:t>
            </a:r>
          </a:p>
        </p:txBody>
      </p:sp>
      <p:sp>
        <p:nvSpPr>
          <p:cNvPr id="23" name="Tijdelijke aanduiding voor tekst 3"/>
          <p:cNvSpPr>
            <a:spLocks noGrp="1"/>
          </p:cNvSpPr>
          <p:nvPr>
            <p:ph type="body" sz="half" idx="20"/>
          </p:nvPr>
        </p:nvSpPr>
        <p:spPr>
          <a:xfrm>
            <a:off x="4368800" y="3898900"/>
            <a:ext cx="3568700" cy="495300"/>
          </a:xfrm>
        </p:spPr>
        <p:txBody>
          <a:bodyPr>
            <a:normAutofit/>
          </a:bodyPr>
          <a:lstStyle>
            <a:lvl1pPr marL="0" indent="0">
              <a:buNone/>
              <a:defRPr sz="2000" b="1" baseline="0">
                <a:solidFill>
                  <a:schemeClr val="tx2"/>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l-NL"/>
              <a:t>Klikken om de tekststijl van het model te bewerken</a:t>
            </a:r>
          </a:p>
        </p:txBody>
      </p:sp>
      <p:cxnSp>
        <p:nvCxnSpPr>
          <p:cNvPr id="24" name="Rechte verbindingslijn 23"/>
          <p:cNvCxnSpPr/>
          <p:nvPr userDrawn="1"/>
        </p:nvCxnSpPr>
        <p:spPr>
          <a:xfrm>
            <a:off x="381000" y="1231900"/>
            <a:ext cx="11442700" cy="0"/>
          </a:xfrm>
          <a:prstGeom prst="line">
            <a:avLst/>
          </a:prstGeom>
        </p:spPr>
        <p:style>
          <a:lnRef idx="1">
            <a:schemeClr val="accent5"/>
          </a:lnRef>
          <a:fillRef idx="0">
            <a:schemeClr val="accent5"/>
          </a:fillRef>
          <a:effectRef idx="0">
            <a:schemeClr val="accent5"/>
          </a:effectRef>
          <a:fontRef idx="minor">
            <a:schemeClr val="tx1"/>
          </a:fontRef>
        </p:style>
      </p:cxnSp>
    </p:spTree>
    <p:extLst>
      <p:ext uri="{BB962C8B-B14F-4D97-AF65-F5344CB8AC3E}">
        <p14:creationId xmlns:p14="http://schemas.microsoft.com/office/powerpoint/2010/main" val="187072215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TxTwoObj" preserve="1">
  <p:cSld name="Vergelijking">
    <p:spTree>
      <p:nvGrpSpPr>
        <p:cNvPr id="1" name=""/>
        <p:cNvGrpSpPr/>
        <p:nvPr/>
      </p:nvGrpSpPr>
      <p:grpSpPr>
        <a:xfrm>
          <a:off x="0" y="0"/>
          <a:ext cx="0" cy="0"/>
          <a:chOff x="0" y="0"/>
          <a:chExt cx="0" cy="0"/>
        </a:xfrm>
      </p:grpSpPr>
      <p:sp>
        <p:nvSpPr>
          <p:cNvPr id="2" name="Titel 1"/>
          <p:cNvSpPr>
            <a:spLocks noGrp="1"/>
          </p:cNvSpPr>
          <p:nvPr>
            <p:ph type="title"/>
          </p:nvPr>
        </p:nvSpPr>
        <p:spPr>
          <a:xfrm>
            <a:off x="381000" y="365125"/>
            <a:ext cx="11455400" cy="1325563"/>
          </a:xfrm>
        </p:spPr>
        <p:txBody>
          <a:bodyPr/>
          <a:lstStyle/>
          <a:p>
            <a:r>
              <a:rPr lang="nl-NL"/>
              <a:t>Klik om stijl te bewerken</a:t>
            </a:r>
            <a:endParaRPr lang="nl-NL" dirty="0"/>
          </a:p>
        </p:txBody>
      </p:sp>
      <p:sp>
        <p:nvSpPr>
          <p:cNvPr id="3" name="Tijdelijke aanduiding voor tekst 2"/>
          <p:cNvSpPr>
            <a:spLocks noGrp="1"/>
          </p:cNvSpPr>
          <p:nvPr>
            <p:ph type="body" idx="1"/>
          </p:nvPr>
        </p:nvSpPr>
        <p:spPr>
          <a:xfrm>
            <a:off x="381000" y="1681163"/>
            <a:ext cx="5616575" cy="823912"/>
          </a:xfrm>
        </p:spPr>
        <p:txBody>
          <a:bodyPr anchor="b"/>
          <a:lstStyle>
            <a:lvl1pPr marL="0" indent="0">
              <a:buNone/>
              <a:defRPr sz="2400" b="1">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Klikken om de tekststijl van het model te bewerken</a:t>
            </a:r>
          </a:p>
        </p:txBody>
      </p:sp>
      <p:sp>
        <p:nvSpPr>
          <p:cNvPr id="4" name="Tijdelijke aanduiding voor inhoud 3"/>
          <p:cNvSpPr>
            <a:spLocks noGrp="1"/>
          </p:cNvSpPr>
          <p:nvPr>
            <p:ph sz="half" idx="2"/>
          </p:nvPr>
        </p:nvSpPr>
        <p:spPr>
          <a:xfrm>
            <a:off x="381000" y="2505075"/>
            <a:ext cx="5616575" cy="3684588"/>
          </a:xfrm>
        </p:spPr>
        <p:txBody>
          <a:bodyPr/>
          <a:lstStyle>
            <a:lvl1pPr>
              <a:defRPr>
                <a:solidFill>
                  <a:schemeClr val="accent2">
                    <a:lumMod val="50000"/>
                  </a:schemeClr>
                </a:solidFill>
              </a:defRPr>
            </a:lvl1pPr>
            <a:lvl2pPr>
              <a:defRPr>
                <a:solidFill>
                  <a:schemeClr val="accent2">
                    <a:lumMod val="50000"/>
                  </a:schemeClr>
                </a:solidFill>
              </a:defRPr>
            </a:lvl2pPr>
            <a:lvl3pPr>
              <a:defRPr>
                <a:solidFill>
                  <a:schemeClr val="accent2">
                    <a:lumMod val="50000"/>
                  </a:schemeClr>
                </a:solidFill>
              </a:defRPr>
            </a:lvl3pPr>
            <a:lvl4pPr>
              <a:defRPr>
                <a:solidFill>
                  <a:schemeClr val="accent2">
                    <a:lumMod val="50000"/>
                  </a:schemeClr>
                </a:solidFill>
              </a:defRPr>
            </a:lvl4pPr>
            <a:lvl5pPr>
              <a:defRPr>
                <a:solidFill>
                  <a:schemeClr val="accent2">
                    <a:lumMod val="50000"/>
                  </a:schemeClr>
                </a:solidFill>
              </a:defRPr>
            </a:lvl5p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nl-NL" dirty="0"/>
          </a:p>
        </p:txBody>
      </p:sp>
      <p:sp>
        <p:nvSpPr>
          <p:cNvPr id="5" name="Tijdelijke aanduiding voor tekst 4"/>
          <p:cNvSpPr>
            <a:spLocks noGrp="1"/>
          </p:cNvSpPr>
          <p:nvPr>
            <p:ph type="body" sz="quarter" idx="3"/>
          </p:nvPr>
        </p:nvSpPr>
        <p:spPr>
          <a:xfrm>
            <a:off x="6172200" y="1681163"/>
            <a:ext cx="5664200" cy="823912"/>
          </a:xfrm>
        </p:spPr>
        <p:txBody>
          <a:bodyPr anchor="b"/>
          <a:lstStyle>
            <a:lvl1pPr marL="0" indent="0">
              <a:buNone/>
              <a:defRPr sz="2400" b="1">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Klikken om de tekststijl van het model te bewerken</a:t>
            </a:r>
          </a:p>
        </p:txBody>
      </p:sp>
      <p:sp>
        <p:nvSpPr>
          <p:cNvPr id="6" name="Tijdelijke aanduiding voor inhoud 5"/>
          <p:cNvSpPr>
            <a:spLocks noGrp="1"/>
          </p:cNvSpPr>
          <p:nvPr>
            <p:ph sz="quarter" idx="4"/>
          </p:nvPr>
        </p:nvSpPr>
        <p:spPr>
          <a:xfrm>
            <a:off x="6172200" y="2505075"/>
            <a:ext cx="5664200" cy="3684588"/>
          </a:xfrm>
        </p:spPr>
        <p:txBody>
          <a:bodyPr/>
          <a:lstStyle>
            <a:lvl1pPr>
              <a:defRPr>
                <a:solidFill>
                  <a:schemeClr val="accent2">
                    <a:lumMod val="50000"/>
                  </a:schemeClr>
                </a:solidFill>
              </a:defRPr>
            </a:lvl1pPr>
            <a:lvl2pPr>
              <a:defRPr>
                <a:solidFill>
                  <a:schemeClr val="accent2">
                    <a:lumMod val="50000"/>
                  </a:schemeClr>
                </a:solidFill>
              </a:defRPr>
            </a:lvl2pPr>
            <a:lvl3pPr>
              <a:defRPr>
                <a:solidFill>
                  <a:schemeClr val="accent2">
                    <a:lumMod val="50000"/>
                  </a:schemeClr>
                </a:solidFill>
              </a:defRPr>
            </a:lvl3pPr>
            <a:lvl4pPr>
              <a:defRPr>
                <a:solidFill>
                  <a:schemeClr val="accent2">
                    <a:lumMod val="50000"/>
                  </a:schemeClr>
                </a:solidFill>
              </a:defRPr>
            </a:lvl4pPr>
            <a:lvl5pPr>
              <a:defRPr>
                <a:solidFill>
                  <a:schemeClr val="accent2">
                    <a:lumMod val="50000"/>
                  </a:schemeClr>
                </a:solidFill>
              </a:defRPr>
            </a:lvl5p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8" name="Tijdelijke aanduiding voor voettekst 7"/>
          <p:cNvSpPr>
            <a:spLocks noGrp="1"/>
          </p:cNvSpPr>
          <p:nvPr>
            <p:ph type="ftr" sz="quarter" idx="11"/>
          </p:nvPr>
        </p:nvSpPr>
        <p:spPr/>
        <p:txBody>
          <a:bodyPr/>
          <a:lstStyle/>
          <a:p>
            <a:endParaRPr lang="nl-NL"/>
          </a:p>
        </p:txBody>
      </p:sp>
      <p:sp>
        <p:nvSpPr>
          <p:cNvPr id="9" name="Tijdelijke aanduiding voor dianummer 8"/>
          <p:cNvSpPr>
            <a:spLocks noGrp="1"/>
          </p:cNvSpPr>
          <p:nvPr>
            <p:ph type="sldNum" sz="quarter" idx="12"/>
          </p:nvPr>
        </p:nvSpPr>
        <p:spPr/>
        <p:txBody>
          <a:bodyPr/>
          <a:lstStyle/>
          <a:p>
            <a:fld id="{7F967CD7-E635-4188-A2E7-278E8CFDF299}" type="slidenum">
              <a:rPr lang="nl-NL" smtClean="0"/>
              <a:t>‹nr.›</a:t>
            </a:fld>
            <a:endParaRPr lang="nl-NL"/>
          </a:p>
        </p:txBody>
      </p:sp>
      <p:cxnSp>
        <p:nvCxnSpPr>
          <p:cNvPr id="10" name="Rechte verbindingslijn 9"/>
          <p:cNvCxnSpPr/>
          <p:nvPr userDrawn="1"/>
        </p:nvCxnSpPr>
        <p:spPr>
          <a:xfrm>
            <a:off x="381000" y="1231900"/>
            <a:ext cx="11442700" cy="0"/>
          </a:xfrm>
          <a:prstGeom prst="line">
            <a:avLst/>
          </a:prstGeom>
        </p:spPr>
        <p:style>
          <a:lnRef idx="1">
            <a:schemeClr val="accent5"/>
          </a:lnRef>
          <a:fillRef idx="0">
            <a:schemeClr val="accent5"/>
          </a:fillRef>
          <a:effectRef idx="0">
            <a:schemeClr val="accent5"/>
          </a:effectRef>
          <a:fontRef idx="minor">
            <a:schemeClr val="tx1"/>
          </a:fontRef>
        </p:style>
      </p:cxnSp>
    </p:spTree>
    <p:extLst>
      <p:ext uri="{BB962C8B-B14F-4D97-AF65-F5344CB8AC3E}">
        <p14:creationId xmlns:p14="http://schemas.microsoft.com/office/powerpoint/2010/main" val="261366582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Alleen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a:t>Klik om stijl te bewerken</a:t>
            </a:r>
          </a:p>
        </p:txBody>
      </p:sp>
      <p:sp>
        <p:nvSpPr>
          <p:cNvPr id="4" name="Tijdelijke aanduiding voor voettekst 3"/>
          <p:cNvSpPr>
            <a:spLocks noGrp="1"/>
          </p:cNvSpPr>
          <p:nvPr>
            <p:ph type="ftr" sz="quarter" idx="11"/>
          </p:nvPr>
        </p:nvSpPr>
        <p:spPr/>
        <p:txBody>
          <a:bodyPr/>
          <a:lstStyle/>
          <a:p>
            <a:endParaRPr lang="nl-NL"/>
          </a:p>
        </p:txBody>
      </p:sp>
      <p:sp>
        <p:nvSpPr>
          <p:cNvPr id="5" name="Tijdelijke aanduiding voor dianummer 4"/>
          <p:cNvSpPr>
            <a:spLocks noGrp="1"/>
          </p:cNvSpPr>
          <p:nvPr>
            <p:ph type="sldNum" sz="quarter" idx="12"/>
          </p:nvPr>
        </p:nvSpPr>
        <p:spPr/>
        <p:txBody>
          <a:bodyPr/>
          <a:lstStyle/>
          <a:p>
            <a:fld id="{7F967CD7-E635-4188-A2E7-278E8CFDF299}" type="slidenum">
              <a:rPr lang="nl-NL" smtClean="0"/>
              <a:t>‹nr.›</a:t>
            </a:fld>
            <a:endParaRPr lang="nl-NL"/>
          </a:p>
        </p:txBody>
      </p:sp>
    </p:spTree>
    <p:extLst>
      <p:ext uri="{BB962C8B-B14F-4D97-AF65-F5344CB8AC3E}">
        <p14:creationId xmlns:p14="http://schemas.microsoft.com/office/powerpoint/2010/main" val="237321712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4">
            <a:lum/>
          </a:blip>
          <a:srcRect/>
          <a:stretch>
            <a:fillRect/>
          </a:stretch>
        </a:blipFill>
        <a:effectLst/>
      </p:bgPr>
    </p:bg>
    <p:spTree>
      <p:nvGrpSpPr>
        <p:cNvPr id="1" name=""/>
        <p:cNvGrpSpPr/>
        <p:nvPr/>
      </p:nvGrpSpPr>
      <p:grpSpPr>
        <a:xfrm>
          <a:off x="0" y="0"/>
          <a:ext cx="0" cy="0"/>
          <a:chOff x="0" y="0"/>
          <a:chExt cx="0" cy="0"/>
        </a:xfrm>
      </p:grpSpPr>
      <p:sp>
        <p:nvSpPr>
          <p:cNvPr id="2" name="Tijdelijke aanduiding voor titel 1"/>
          <p:cNvSpPr>
            <a:spLocks noGrp="1"/>
          </p:cNvSpPr>
          <p:nvPr>
            <p:ph type="title"/>
          </p:nvPr>
        </p:nvSpPr>
        <p:spPr>
          <a:xfrm>
            <a:off x="381000" y="174625"/>
            <a:ext cx="11442700" cy="1325563"/>
          </a:xfrm>
          <a:prstGeom prst="rect">
            <a:avLst/>
          </a:prstGeom>
        </p:spPr>
        <p:txBody>
          <a:bodyPr vert="horz" lIns="91440" tIns="45720" rIns="91440" bIns="45720" rtlCol="0" anchor="ctr">
            <a:normAutofit/>
          </a:bodyPr>
          <a:lstStyle/>
          <a:p>
            <a:r>
              <a:rPr lang="nl-NL" dirty="0"/>
              <a:t>Klik om de stijl te bewerken</a:t>
            </a:r>
          </a:p>
        </p:txBody>
      </p:sp>
      <p:sp>
        <p:nvSpPr>
          <p:cNvPr id="3" name="Tijdelijke aanduiding voor tekst 2"/>
          <p:cNvSpPr>
            <a:spLocks noGrp="1"/>
          </p:cNvSpPr>
          <p:nvPr>
            <p:ph type="body" idx="1"/>
          </p:nvPr>
        </p:nvSpPr>
        <p:spPr>
          <a:xfrm>
            <a:off x="381000" y="1500188"/>
            <a:ext cx="11442700" cy="4676775"/>
          </a:xfrm>
          <a:prstGeom prst="rect">
            <a:avLst/>
          </a:prstGeom>
        </p:spPr>
        <p:txBody>
          <a:bodyPr vert="horz" lIns="91440" tIns="45720" rIns="91440" bIns="45720" rtlCol="0">
            <a:normAutofit/>
          </a:bodyPr>
          <a:lstStyle/>
          <a:p>
            <a:pPr lvl="0"/>
            <a:r>
              <a:rPr lang="nl-NL" dirty="0"/>
              <a:t>Klik om de modelstijlen te bewerken</a:t>
            </a:r>
          </a:p>
          <a:p>
            <a:pPr lvl="1"/>
            <a:r>
              <a:rPr lang="nl-NL" dirty="0"/>
              <a:t>Tweede niveau</a:t>
            </a:r>
          </a:p>
          <a:p>
            <a:pPr lvl="2"/>
            <a:r>
              <a:rPr lang="nl-NL" dirty="0"/>
              <a:t>Derde niveau</a:t>
            </a:r>
          </a:p>
          <a:p>
            <a:pPr lvl="3"/>
            <a:r>
              <a:rPr lang="nl-NL" dirty="0"/>
              <a:t>Vierde niveau</a:t>
            </a:r>
          </a:p>
          <a:p>
            <a:pPr lvl="4"/>
            <a:r>
              <a:rPr lang="nl-NL" dirty="0"/>
              <a:t>Vijfde niveau</a:t>
            </a:r>
          </a:p>
        </p:txBody>
      </p:sp>
      <p:sp>
        <p:nvSpPr>
          <p:cNvPr id="5" name="Tijdelijke aanduiding voor voettekst 4"/>
          <p:cNvSpPr>
            <a:spLocks noGrp="1"/>
          </p:cNvSpPr>
          <p:nvPr>
            <p:ph type="ftr" sz="quarter" idx="3"/>
          </p:nvPr>
        </p:nvSpPr>
        <p:spPr>
          <a:xfrm>
            <a:off x="6788150" y="6356350"/>
            <a:ext cx="4526280" cy="365125"/>
          </a:xfrm>
          <a:prstGeom prst="rect">
            <a:avLst/>
          </a:prstGeom>
        </p:spPr>
        <p:txBody>
          <a:bodyPr vert="horz" lIns="91440" tIns="45720" rIns="91440" bIns="45720" rtlCol="0" anchor="ctr"/>
          <a:lstStyle>
            <a:lvl1pPr algn="r">
              <a:defRPr sz="1200">
                <a:solidFill>
                  <a:schemeClr val="accent5"/>
                </a:solidFill>
              </a:defRPr>
            </a:lvl1pPr>
          </a:lstStyle>
          <a:p>
            <a:endParaRPr lang="nl-NL" dirty="0"/>
          </a:p>
        </p:txBody>
      </p:sp>
      <p:sp>
        <p:nvSpPr>
          <p:cNvPr id="6" name="Tijdelijke aanduiding voor dianummer 5"/>
          <p:cNvSpPr>
            <a:spLocks noGrp="1"/>
          </p:cNvSpPr>
          <p:nvPr>
            <p:ph type="sldNum" sz="quarter" idx="4"/>
          </p:nvPr>
        </p:nvSpPr>
        <p:spPr>
          <a:xfrm>
            <a:off x="381000" y="6343650"/>
            <a:ext cx="3474720" cy="365125"/>
          </a:xfrm>
          <a:prstGeom prst="rect">
            <a:avLst/>
          </a:prstGeom>
        </p:spPr>
        <p:txBody>
          <a:bodyPr vert="horz" lIns="91440" tIns="45720" rIns="91440" bIns="45720" rtlCol="0" anchor="ctr"/>
          <a:lstStyle>
            <a:lvl1pPr algn="l">
              <a:defRPr sz="1200">
                <a:solidFill>
                  <a:schemeClr val="accent5"/>
                </a:solidFill>
              </a:defRPr>
            </a:lvl1pPr>
          </a:lstStyle>
          <a:p>
            <a:fld id="{7F967CD7-E635-4188-A2E7-278E8CFDF299}" type="slidenum">
              <a:rPr lang="nl-NL" smtClean="0"/>
              <a:pPr/>
              <a:t>‹nr.›</a:t>
            </a:fld>
            <a:endParaRPr lang="nl-NL" dirty="0"/>
          </a:p>
        </p:txBody>
      </p:sp>
    </p:spTree>
    <p:extLst>
      <p:ext uri="{BB962C8B-B14F-4D97-AF65-F5344CB8AC3E}">
        <p14:creationId xmlns:p14="http://schemas.microsoft.com/office/powerpoint/2010/main" val="151894384"/>
      </p:ext>
    </p:extLst>
  </p:cSld>
  <p:clrMap bg1="lt1" tx1="dk1" bg2="lt2" tx2="dk2" accent1="accent1" accent2="accent2" accent3="accent3" accent4="accent4" accent5="accent5" accent6="accent6" hlink="hlink" folHlink="folHlink"/>
  <p:sldLayoutIdLst>
    <p:sldLayoutId id="2147483649" r:id="rId1"/>
    <p:sldLayoutId id="2147483662" r:id="rId2"/>
    <p:sldLayoutId id="2147483650" r:id="rId3"/>
    <p:sldLayoutId id="2147483651" r:id="rId4"/>
    <p:sldLayoutId id="2147483652" r:id="rId5"/>
    <p:sldLayoutId id="2147483660" r:id="rId6"/>
    <p:sldLayoutId id="2147483661" r:id="rId7"/>
    <p:sldLayoutId id="2147483653" r:id="rId8"/>
    <p:sldLayoutId id="2147483654" r:id="rId9"/>
    <p:sldLayoutId id="2147483655" r:id="rId10"/>
    <p:sldLayoutId id="2147483656" r:id="rId11"/>
    <p:sldLayoutId id="2147483657" r:id="rId12"/>
  </p:sldLayoutIdLst>
  <p:txStyles>
    <p:titleStyle>
      <a:lvl1pPr algn="l" defTabSz="914400" rtl="0" eaLnBrk="1" latinLnBrk="0" hangingPunct="1">
        <a:lnSpc>
          <a:spcPct val="90000"/>
        </a:lnSpc>
        <a:spcBef>
          <a:spcPct val="0"/>
        </a:spcBef>
        <a:buNone/>
        <a:defRPr sz="4400" b="1" u="none" kern="1200">
          <a:solidFill>
            <a:schemeClr val="tx1"/>
          </a:solidFill>
          <a:latin typeface="+mn-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accent2">
              <a:lumMod val="50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accent2">
              <a:lumMod val="50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accent2">
              <a:lumMod val="50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accent2">
              <a:lumMod val="50000"/>
            </a:schemeClr>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accent2">
              <a:lumMod val="5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image" Target="../media/image14.png"/><Relationship Id="rId7" Type="http://schemas.openxmlformats.org/officeDocument/2006/relationships/image" Target="../media/image18.png"/><Relationship Id="rId2" Type="http://schemas.openxmlformats.org/officeDocument/2006/relationships/image" Target="../media/image13.png"/><Relationship Id="rId1" Type="http://schemas.openxmlformats.org/officeDocument/2006/relationships/slideLayout" Target="../slideLayouts/slideLayout5.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s>
</file>

<file path=ppt/slides/_rels/slide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3.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23.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5.png"/><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5.xml"/></Relationships>
</file>

<file path=ppt/slides/_rels/slide32.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5.xml"/></Relationships>
</file>

<file path=ppt/slides/_rels/slide33.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3.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a:t>Uitvoeren gewasbescherming</a:t>
            </a:r>
          </a:p>
        </p:txBody>
      </p:sp>
      <p:sp>
        <p:nvSpPr>
          <p:cNvPr id="3" name="Tijdelijke aanduiding voor tekst 2"/>
          <p:cNvSpPr>
            <a:spLocks noGrp="1"/>
          </p:cNvSpPr>
          <p:nvPr>
            <p:ph type="body" idx="1"/>
          </p:nvPr>
        </p:nvSpPr>
        <p:spPr/>
        <p:txBody>
          <a:bodyPr/>
          <a:lstStyle/>
          <a:p>
            <a:r>
              <a:rPr lang="nl-NL" dirty="0"/>
              <a:t>Op basis van Cursusboek Uitvoeren gewasbescherming Versie 2020, Hoofdstuk 5</a:t>
            </a:r>
          </a:p>
        </p:txBody>
      </p:sp>
      <p:pic>
        <p:nvPicPr>
          <p:cNvPr id="8" name="Tijdelijke aanduiding voor afbeelding 7" descr="Afbeelding met buiten, plant, groen, groot&#10;&#10;Automatisch gegenereerde beschrijving">
            <a:extLst>
              <a:ext uri="{FF2B5EF4-FFF2-40B4-BE49-F238E27FC236}">
                <a16:creationId xmlns:a16="http://schemas.microsoft.com/office/drawing/2014/main" id="{E14F72AA-09E7-481D-BAAE-8A8FD1C21D0B}"/>
              </a:ext>
            </a:extLst>
          </p:cNvPr>
          <p:cNvPicPr>
            <a:picLocks noGrp="1" noChangeAspect="1"/>
          </p:cNvPicPr>
          <p:nvPr>
            <p:ph type="pic" idx="13"/>
          </p:nvPr>
        </p:nvPicPr>
        <p:blipFill rotWithShape="1">
          <a:blip r:embed="rId2">
            <a:extLst>
              <a:ext uri="{28A0092B-C50C-407E-A947-70E740481C1C}">
                <a14:useLocalDpi xmlns:a14="http://schemas.microsoft.com/office/drawing/2010/main" val="0"/>
              </a:ext>
            </a:extLst>
          </a:blip>
          <a:srcRect t="22586" b="42760"/>
          <a:stretch/>
        </p:blipFill>
        <p:spPr>
          <a:xfrm>
            <a:off x="0" y="0"/>
            <a:ext cx="12192000" cy="3168870"/>
          </a:xfrm>
        </p:spPr>
      </p:pic>
      <p:pic>
        <p:nvPicPr>
          <p:cNvPr id="4" name="Afbeelding 3">
            <a:extLst>
              <a:ext uri="{FF2B5EF4-FFF2-40B4-BE49-F238E27FC236}">
                <a16:creationId xmlns:a16="http://schemas.microsoft.com/office/drawing/2014/main" id="{7DFF3D26-585B-43CD-AB91-AA58E8DC2D25}"/>
              </a:ext>
            </a:extLst>
          </p:cNvPr>
          <p:cNvPicPr>
            <a:picLocks noChangeAspect="1"/>
          </p:cNvPicPr>
          <p:nvPr/>
        </p:nvPicPr>
        <p:blipFill>
          <a:blip r:embed="rId3"/>
          <a:stretch>
            <a:fillRect/>
          </a:stretch>
        </p:blipFill>
        <p:spPr>
          <a:xfrm>
            <a:off x="4525313" y="5233271"/>
            <a:ext cx="3115974" cy="883367"/>
          </a:xfrm>
          <a:prstGeom prst="rect">
            <a:avLst/>
          </a:prstGeom>
        </p:spPr>
      </p:pic>
    </p:spTree>
    <p:extLst>
      <p:ext uri="{BB962C8B-B14F-4D97-AF65-F5344CB8AC3E}">
        <p14:creationId xmlns:p14="http://schemas.microsoft.com/office/powerpoint/2010/main" val="128874856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FE1550BD-E461-48B0-80E7-DF6557585F47}"/>
              </a:ext>
            </a:extLst>
          </p:cNvPr>
          <p:cNvSpPr>
            <a:spLocks noGrp="1"/>
          </p:cNvSpPr>
          <p:nvPr>
            <p:ph type="title"/>
          </p:nvPr>
        </p:nvSpPr>
        <p:spPr>
          <a:xfrm>
            <a:off x="381000" y="174625"/>
            <a:ext cx="11442700" cy="1325563"/>
          </a:xfrm>
        </p:spPr>
        <p:txBody>
          <a:bodyPr anchor="ctr">
            <a:normAutofit/>
          </a:bodyPr>
          <a:lstStyle/>
          <a:p>
            <a:r>
              <a:rPr lang="nl-NL" dirty="0"/>
              <a:t>N- en P-zinnen</a:t>
            </a:r>
          </a:p>
        </p:txBody>
      </p:sp>
      <p:pic>
        <p:nvPicPr>
          <p:cNvPr id="4" name="Tijdelijke aanduiding voor inhoud 3">
            <a:extLst>
              <a:ext uri="{FF2B5EF4-FFF2-40B4-BE49-F238E27FC236}">
                <a16:creationId xmlns:a16="http://schemas.microsoft.com/office/drawing/2014/main" id="{4819267D-2341-4F74-9828-7A5A07352375}"/>
              </a:ext>
            </a:extLst>
          </p:cNvPr>
          <p:cNvPicPr>
            <a:picLocks noGrp="1" noChangeAspect="1"/>
          </p:cNvPicPr>
          <p:nvPr>
            <p:ph sz="half" idx="1"/>
          </p:nvPr>
        </p:nvPicPr>
        <p:blipFill>
          <a:blip r:embed="rId2"/>
          <a:stretch>
            <a:fillRect/>
          </a:stretch>
        </p:blipFill>
        <p:spPr>
          <a:xfrm>
            <a:off x="437646" y="1825625"/>
            <a:ext cx="5525508" cy="4351338"/>
          </a:xfrm>
          <a:prstGeom prst="rect">
            <a:avLst/>
          </a:prstGeom>
          <a:noFill/>
        </p:spPr>
      </p:pic>
      <p:sp>
        <p:nvSpPr>
          <p:cNvPr id="9" name="Content Placeholder 3">
            <a:extLst>
              <a:ext uri="{FF2B5EF4-FFF2-40B4-BE49-F238E27FC236}">
                <a16:creationId xmlns:a16="http://schemas.microsoft.com/office/drawing/2014/main" id="{3D0F50D0-C763-494C-873B-0C53A728D3B9}"/>
              </a:ext>
            </a:extLst>
          </p:cNvPr>
          <p:cNvSpPr>
            <a:spLocks noGrp="1"/>
          </p:cNvSpPr>
          <p:nvPr>
            <p:ph sz="half" idx="2"/>
          </p:nvPr>
        </p:nvSpPr>
        <p:spPr>
          <a:xfrm>
            <a:off x="6172200" y="1825625"/>
            <a:ext cx="5651500" cy="4351338"/>
          </a:xfrm>
        </p:spPr>
        <p:txBody>
          <a:bodyPr/>
          <a:lstStyle/>
          <a:p>
            <a:r>
              <a:rPr lang="en-US" dirty="0"/>
              <a:t>H (Hazard) = </a:t>
            </a:r>
            <a:r>
              <a:rPr lang="en-US" dirty="0" err="1"/>
              <a:t>Gevaar</a:t>
            </a:r>
            <a:endParaRPr lang="en-US" dirty="0"/>
          </a:p>
          <a:p>
            <a:r>
              <a:rPr lang="en-US" dirty="0"/>
              <a:t>P (Precaution) = </a:t>
            </a:r>
            <a:r>
              <a:rPr lang="en-US" dirty="0" err="1"/>
              <a:t>Voorzorg</a:t>
            </a:r>
            <a:endParaRPr lang="en-US" dirty="0"/>
          </a:p>
          <a:p>
            <a:r>
              <a:rPr lang="en-US" dirty="0"/>
              <a:t>EU-H = </a:t>
            </a:r>
            <a:r>
              <a:rPr lang="en-US" dirty="0" err="1"/>
              <a:t>Europese</a:t>
            </a:r>
            <a:r>
              <a:rPr lang="en-US" dirty="0"/>
              <a:t> </a:t>
            </a:r>
            <a:r>
              <a:rPr lang="en-US" dirty="0" err="1"/>
              <a:t>gevaarsaanduidingen</a:t>
            </a:r>
            <a:endParaRPr lang="en-US" dirty="0"/>
          </a:p>
        </p:txBody>
      </p:sp>
    </p:spTree>
    <p:extLst>
      <p:ext uri="{BB962C8B-B14F-4D97-AF65-F5344CB8AC3E}">
        <p14:creationId xmlns:p14="http://schemas.microsoft.com/office/powerpoint/2010/main" val="319152545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el 4">
            <a:extLst>
              <a:ext uri="{FF2B5EF4-FFF2-40B4-BE49-F238E27FC236}">
                <a16:creationId xmlns:a16="http://schemas.microsoft.com/office/drawing/2014/main" id="{6E7FA5D8-4E3B-4DAF-AC64-EDACB0D9BCAF}"/>
              </a:ext>
            </a:extLst>
          </p:cNvPr>
          <p:cNvSpPr>
            <a:spLocks noGrp="1"/>
          </p:cNvSpPr>
          <p:nvPr>
            <p:ph type="title"/>
          </p:nvPr>
        </p:nvSpPr>
        <p:spPr/>
        <p:txBody>
          <a:bodyPr/>
          <a:lstStyle/>
          <a:p>
            <a:r>
              <a:rPr lang="nl-NL" dirty="0"/>
              <a:t>Vragen</a:t>
            </a:r>
          </a:p>
        </p:txBody>
      </p:sp>
      <p:sp>
        <p:nvSpPr>
          <p:cNvPr id="6" name="Tijdelijke aanduiding voor inhoud 5">
            <a:extLst>
              <a:ext uri="{FF2B5EF4-FFF2-40B4-BE49-F238E27FC236}">
                <a16:creationId xmlns:a16="http://schemas.microsoft.com/office/drawing/2014/main" id="{385F76EA-DD2D-44FB-A52D-E297D0BA5E2D}"/>
              </a:ext>
            </a:extLst>
          </p:cNvPr>
          <p:cNvSpPr>
            <a:spLocks noGrp="1"/>
          </p:cNvSpPr>
          <p:nvPr>
            <p:ph idx="1"/>
          </p:nvPr>
        </p:nvSpPr>
        <p:spPr/>
        <p:txBody>
          <a:bodyPr>
            <a:normAutofit fontScale="70000" lnSpcReduction="20000"/>
          </a:bodyPr>
          <a:lstStyle/>
          <a:p>
            <a:pPr marL="0" indent="0">
              <a:buNone/>
            </a:pPr>
            <a:r>
              <a:rPr lang="nl-NL" dirty="0"/>
              <a:t>1. Hoe wordt de hoeveelheid werkzame stof op een etiket van een middel aangegeven?</a:t>
            </a:r>
          </a:p>
          <a:p>
            <a:pPr marL="0" indent="0">
              <a:buNone/>
            </a:pPr>
            <a:r>
              <a:rPr lang="nl-NL" dirty="0">
                <a:solidFill>
                  <a:srgbClr val="FF0000"/>
                </a:solidFill>
              </a:rPr>
              <a:t>In gehalte per kg product</a:t>
            </a:r>
          </a:p>
          <a:p>
            <a:pPr marL="0" indent="0">
              <a:buNone/>
            </a:pPr>
            <a:r>
              <a:rPr lang="nl-NL" dirty="0"/>
              <a:t>2. Leg uit wat bedoeld wordt met de volgende begrippen:</a:t>
            </a:r>
          </a:p>
          <a:p>
            <a:pPr marL="0" indent="0">
              <a:buNone/>
            </a:pPr>
            <a:r>
              <a:rPr lang="nl-NL" dirty="0"/>
              <a:t>	a. W-nummer</a:t>
            </a:r>
          </a:p>
          <a:p>
            <a:pPr marL="0" indent="0">
              <a:buNone/>
            </a:pPr>
            <a:r>
              <a:rPr lang="nl-NL" dirty="0">
                <a:solidFill>
                  <a:srgbClr val="FF0000"/>
                </a:solidFill>
              </a:rPr>
              <a:t>W-nummer: aantal keer dat toelating/etiket gewijzigd is</a:t>
            </a:r>
          </a:p>
          <a:p>
            <a:pPr marL="0" indent="0">
              <a:buNone/>
            </a:pPr>
            <a:r>
              <a:rPr lang="nl-NL" dirty="0"/>
              <a:t>	b. N-nummer</a:t>
            </a:r>
          </a:p>
          <a:p>
            <a:pPr marL="0" indent="0">
              <a:buNone/>
            </a:pPr>
            <a:r>
              <a:rPr lang="nl-NL" dirty="0">
                <a:solidFill>
                  <a:srgbClr val="FF0000"/>
                </a:solidFill>
              </a:rPr>
              <a:t>N-nummer: toelatingsnummer Nederland</a:t>
            </a:r>
          </a:p>
          <a:p>
            <a:pPr marL="0" indent="0">
              <a:buNone/>
            </a:pPr>
            <a:r>
              <a:rPr lang="nl-NL" dirty="0"/>
              <a:t>	c. H-zinnen</a:t>
            </a:r>
          </a:p>
          <a:p>
            <a:pPr marL="0" indent="0">
              <a:buNone/>
            </a:pPr>
            <a:r>
              <a:rPr lang="nl-NL" dirty="0">
                <a:solidFill>
                  <a:srgbClr val="FF0000"/>
                </a:solidFill>
              </a:rPr>
              <a:t>H-zinnen: gevarenzinnen</a:t>
            </a:r>
          </a:p>
          <a:p>
            <a:pPr marL="0" indent="0">
              <a:buNone/>
            </a:pPr>
            <a:r>
              <a:rPr lang="nl-NL" dirty="0"/>
              <a:t>	d. P-zinnen</a:t>
            </a:r>
          </a:p>
          <a:p>
            <a:pPr marL="0" indent="0">
              <a:buNone/>
            </a:pPr>
            <a:r>
              <a:rPr lang="nl-NL" dirty="0">
                <a:solidFill>
                  <a:srgbClr val="FF0000"/>
                </a:solidFill>
              </a:rPr>
              <a:t>P-zinnen: </a:t>
            </a:r>
            <a:r>
              <a:rPr lang="nl-NL" dirty="0" err="1">
                <a:solidFill>
                  <a:srgbClr val="FF0000"/>
                </a:solidFill>
              </a:rPr>
              <a:t>precaution</a:t>
            </a:r>
            <a:r>
              <a:rPr lang="nl-NL" dirty="0">
                <a:solidFill>
                  <a:srgbClr val="FF0000"/>
                </a:solidFill>
              </a:rPr>
              <a:t> - voorzorgsmaatregelen</a:t>
            </a:r>
          </a:p>
          <a:p>
            <a:pPr marL="0" indent="0">
              <a:buNone/>
            </a:pPr>
            <a:r>
              <a:rPr lang="nl-NL" dirty="0"/>
              <a:t>3. Je hebt een toegelaten middel in de kast staan met een verlopen W-nummer. Wat moet je dan doen?</a:t>
            </a:r>
          </a:p>
          <a:p>
            <a:pPr marL="0" indent="0">
              <a:buNone/>
            </a:pPr>
            <a:r>
              <a:rPr lang="nl-NL" dirty="0">
                <a:solidFill>
                  <a:srgbClr val="FF0000"/>
                </a:solidFill>
              </a:rPr>
              <a:t>Verlopen W-nummer: controleren of het product nog wel is toegelaten in de teelt, nieuwe etikettekst printen en volgens dit etiket werken.</a:t>
            </a:r>
          </a:p>
        </p:txBody>
      </p:sp>
    </p:spTree>
    <p:extLst>
      <p:ext uri="{BB962C8B-B14F-4D97-AF65-F5344CB8AC3E}">
        <p14:creationId xmlns:p14="http://schemas.microsoft.com/office/powerpoint/2010/main" val="30861981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xEl>
                                              <p:pRg st="2" end="2"/>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6">
                                            <p:txEl>
                                              <p:pRg st="4" end="4"/>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6">
                                            <p:txEl>
                                              <p:pRg st="5" end="5"/>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6">
                                            <p:txEl>
                                              <p:pRg st="6" end="6"/>
                                            </p:txEl>
                                          </p:spTgt>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6">
                                            <p:txEl>
                                              <p:pRg st="7" end="7"/>
                                            </p:txEl>
                                          </p:spTgt>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6">
                                            <p:txEl>
                                              <p:pRg st="8" end="8"/>
                                            </p:txEl>
                                          </p:spTgt>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6">
                                            <p:txEl>
                                              <p:pRg st="9" end="9"/>
                                            </p:txEl>
                                          </p:spTgt>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grpId="0" nodeType="clickEffect">
                                  <p:stCondLst>
                                    <p:cond delay="0"/>
                                  </p:stCondLst>
                                  <p:childTnLst>
                                    <p:set>
                                      <p:cBhvr>
                                        <p:cTn id="44" dur="1" fill="hold">
                                          <p:stCondLst>
                                            <p:cond delay="0"/>
                                          </p:stCondLst>
                                        </p:cTn>
                                        <p:tgtEl>
                                          <p:spTgt spid="6">
                                            <p:txEl>
                                              <p:pRg st="10" end="10"/>
                                            </p:txEl>
                                          </p:spTgt>
                                        </p:tgtEl>
                                        <p:attrNameLst>
                                          <p:attrName>style.visibility</p:attrName>
                                        </p:attrNameLst>
                                      </p:cBhvr>
                                      <p:to>
                                        <p:strVal val="visible"/>
                                      </p:to>
                                    </p:set>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grpId="0" nodeType="clickEffect">
                                  <p:stCondLst>
                                    <p:cond delay="0"/>
                                  </p:stCondLst>
                                  <p:childTnLst>
                                    <p:set>
                                      <p:cBhvr>
                                        <p:cTn id="48" dur="1" fill="hold">
                                          <p:stCondLst>
                                            <p:cond delay="0"/>
                                          </p:stCondLst>
                                        </p:cTn>
                                        <p:tgtEl>
                                          <p:spTgt spid="6">
                                            <p:txEl>
                                              <p:pRg st="11" end="11"/>
                                            </p:txEl>
                                          </p:spTgt>
                                        </p:tgtEl>
                                        <p:attrNameLst>
                                          <p:attrName>style.visibility</p:attrName>
                                        </p:attrNameLst>
                                      </p:cBhvr>
                                      <p:to>
                                        <p:strVal val="visible"/>
                                      </p:to>
                                    </p:set>
                                  </p:childTnLst>
                                </p:cTn>
                              </p:par>
                            </p:childTnLst>
                          </p:cTn>
                        </p:par>
                      </p:childTnLst>
                    </p:cTn>
                  </p:par>
                  <p:par>
                    <p:cTn id="49" fill="hold">
                      <p:stCondLst>
                        <p:cond delay="indefinite"/>
                      </p:stCondLst>
                      <p:childTnLst>
                        <p:par>
                          <p:cTn id="50" fill="hold">
                            <p:stCondLst>
                              <p:cond delay="0"/>
                            </p:stCondLst>
                            <p:childTnLst>
                              <p:par>
                                <p:cTn id="51" presetID="1" presetClass="entr" presetSubtype="0" fill="hold" grpId="0" nodeType="clickEffect">
                                  <p:stCondLst>
                                    <p:cond delay="0"/>
                                  </p:stCondLst>
                                  <p:childTnLst>
                                    <p:set>
                                      <p:cBhvr>
                                        <p:cTn id="52" dur="1" fill="hold">
                                          <p:stCondLst>
                                            <p:cond delay="0"/>
                                          </p:stCondLst>
                                        </p:cTn>
                                        <p:tgtEl>
                                          <p:spTgt spid="6">
                                            <p:txEl>
                                              <p:pRg st="12" end="1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uiExpand="1"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54F20AC-0F61-416E-8F7C-894AE79895AA}"/>
              </a:ext>
            </a:extLst>
          </p:cNvPr>
          <p:cNvSpPr>
            <a:spLocks noGrp="1"/>
          </p:cNvSpPr>
          <p:nvPr>
            <p:ph type="title"/>
          </p:nvPr>
        </p:nvSpPr>
        <p:spPr>
          <a:xfrm>
            <a:off x="839788" y="457200"/>
            <a:ext cx="3932237" cy="1600200"/>
          </a:xfrm>
        </p:spPr>
        <p:txBody>
          <a:bodyPr anchor="b">
            <a:normAutofit/>
          </a:bodyPr>
          <a:lstStyle/>
          <a:p>
            <a:r>
              <a:rPr lang="nl-NL" dirty="0"/>
              <a:t>Gevarensymbolen op het etiket</a:t>
            </a:r>
          </a:p>
        </p:txBody>
      </p:sp>
      <p:pic>
        <p:nvPicPr>
          <p:cNvPr id="4" name="Tijdelijke aanduiding voor inhoud 3">
            <a:extLst>
              <a:ext uri="{FF2B5EF4-FFF2-40B4-BE49-F238E27FC236}">
                <a16:creationId xmlns:a16="http://schemas.microsoft.com/office/drawing/2014/main" id="{DF26CF0B-5676-4287-B925-CA831E80D1F3}"/>
              </a:ext>
            </a:extLst>
          </p:cNvPr>
          <p:cNvPicPr>
            <a:picLocks noGrp="1" noChangeAspect="1"/>
          </p:cNvPicPr>
          <p:nvPr>
            <p:ph idx="1"/>
          </p:nvPr>
        </p:nvPicPr>
        <p:blipFill>
          <a:blip r:embed="rId2"/>
          <a:stretch>
            <a:fillRect/>
          </a:stretch>
        </p:blipFill>
        <p:spPr>
          <a:xfrm>
            <a:off x="4896514" y="36720"/>
            <a:ext cx="7295486" cy="6821280"/>
          </a:xfrm>
          <a:prstGeom prst="rect">
            <a:avLst/>
          </a:prstGeom>
          <a:noFill/>
        </p:spPr>
      </p:pic>
      <p:sp>
        <p:nvSpPr>
          <p:cNvPr id="9" name="Text Placeholder 3">
            <a:extLst>
              <a:ext uri="{FF2B5EF4-FFF2-40B4-BE49-F238E27FC236}">
                <a16:creationId xmlns:a16="http://schemas.microsoft.com/office/drawing/2014/main" id="{C5C83821-BF65-4C3A-BD8C-88BA009DC1B5}"/>
              </a:ext>
            </a:extLst>
          </p:cNvPr>
          <p:cNvSpPr>
            <a:spLocks noGrp="1"/>
          </p:cNvSpPr>
          <p:nvPr>
            <p:ph type="body" sz="half" idx="2"/>
          </p:nvPr>
        </p:nvSpPr>
        <p:spPr>
          <a:xfrm>
            <a:off x="839788" y="2057400"/>
            <a:ext cx="3932237" cy="3811588"/>
          </a:xfrm>
        </p:spPr>
        <p:txBody>
          <a:bodyPr/>
          <a:lstStyle/>
          <a:p>
            <a:endParaRPr lang="en-US" dirty="0"/>
          </a:p>
        </p:txBody>
      </p:sp>
    </p:spTree>
    <p:extLst>
      <p:ext uri="{BB962C8B-B14F-4D97-AF65-F5344CB8AC3E}">
        <p14:creationId xmlns:p14="http://schemas.microsoft.com/office/powerpoint/2010/main" val="64902534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el 4">
            <a:extLst>
              <a:ext uri="{FF2B5EF4-FFF2-40B4-BE49-F238E27FC236}">
                <a16:creationId xmlns:a16="http://schemas.microsoft.com/office/drawing/2014/main" id="{93D202A6-1022-477B-B020-F4B79B032611}"/>
              </a:ext>
            </a:extLst>
          </p:cNvPr>
          <p:cNvSpPr>
            <a:spLocks noGrp="1"/>
          </p:cNvSpPr>
          <p:nvPr>
            <p:ph type="title"/>
          </p:nvPr>
        </p:nvSpPr>
        <p:spPr/>
        <p:txBody>
          <a:bodyPr/>
          <a:lstStyle/>
          <a:p>
            <a:r>
              <a:rPr lang="nl-NL" dirty="0"/>
              <a:t>Vragen</a:t>
            </a:r>
          </a:p>
        </p:txBody>
      </p:sp>
      <p:sp>
        <p:nvSpPr>
          <p:cNvPr id="6" name="Tijdelijke aanduiding voor inhoud 5">
            <a:extLst>
              <a:ext uri="{FF2B5EF4-FFF2-40B4-BE49-F238E27FC236}">
                <a16:creationId xmlns:a16="http://schemas.microsoft.com/office/drawing/2014/main" id="{015D5EA8-1623-4DC4-AB0B-BDC6102C7D6F}"/>
              </a:ext>
            </a:extLst>
          </p:cNvPr>
          <p:cNvSpPr>
            <a:spLocks noGrp="1"/>
          </p:cNvSpPr>
          <p:nvPr>
            <p:ph idx="1"/>
          </p:nvPr>
        </p:nvSpPr>
        <p:spPr/>
        <p:txBody>
          <a:bodyPr>
            <a:normAutofit/>
          </a:bodyPr>
          <a:lstStyle/>
          <a:p>
            <a:pPr marL="0" indent="0">
              <a:buNone/>
            </a:pPr>
            <a:r>
              <a:rPr lang="nl-NL" dirty="0"/>
              <a:t>4. Bij welk etiketsymbool moet je na doorslikken van het middel nooit braken opwekken?</a:t>
            </a:r>
          </a:p>
          <a:p>
            <a:pPr marL="0" indent="0">
              <a:buNone/>
            </a:pPr>
            <a:r>
              <a:rPr lang="nl-NL" dirty="0">
                <a:solidFill>
                  <a:srgbClr val="FF0000"/>
                </a:solidFill>
              </a:rPr>
              <a:t>Bij bijtende stoffen, de slokdarm wordt dan opnieuw beschadigd terwijl de maag bestand is tegen zuren.</a:t>
            </a:r>
          </a:p>
          <a:p>
            <a:pPr marL="0" indent="0">
              <a:buNone/>
            </a:pPr>
            <a:r>
              <a:rPr lang="nl-NL" dirty="0"/>
              <a:t>5. Wat zijn chronische klachten?</a:t>
            </a:r>
          </a:p>
          <a:p>
            <a:pPr marL="0" indent="0">
              <a:buNone/>
            </a:pPr>
            <a:r>
              <a:rPr lang="nl-NL" dirty="0">
                <a:solidFill>
                  <a:srgbClr val="FF0000"/>
                </a:solidFill>
              </a:rPr>
              <a:t>Chronische klachten zijn klachten die terugkomen na nieuw contact met het product.</a:t>
            </a:r>
          </a:p>
          <a:p>
            <a:pPr marL="0" indent="0">
              <a:buNone/>
            </a:pPr>
            <a:r>
              <a:rPr lang="nl-NL" dirty="0"/>
              <a:t>6. Wanneer noem je een middel irriterend?</a:t>
            </a:r>
          </a:p>
          <a:p>
            <a:pPr marL="0" indent="0">
              <a:buNone/>
            </a:pPr>
            <a:r>
              <a:rPr lang="nl-NL" dirty="0">
                <a:solidFill>
                  <a:srgbClr val="FF0000"/>
                </a:solidFill>
              </a:rPr>
              <a:t>Middelen zijn irriterend als ze een overgevoeligheidsreactie (sensibiliserend) geven.</a:t>
            </a:r>
          </a:p>
        </p:txBody>
      </p:sp>
    </p:spTree>
    <p:extLst>
      <p:ext uri="{BB962C8B-B14F-4D97-AF65-F5344CB8AC3E}">
        <p14:creationId xmlns:p14="http://schemas.microsoft.com/office/powerpoint/2010/main" val="29507027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6">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6">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074AC324-7112-4123-AD7C-7B59598370E1}"/>
              </a:ext>
            </a:extLst>
          </p:cNvPr>
          <p:cNvSpPr>
            <a:spLocks noGrp="1"/>
          </p:cNvSpPr>
          <p:nvPr>
            <p:ph type="title"/>
          </p:nvPr>
        </p:nvSpPr>
        <p:spPr>
          <a:xfrm>
            <a:off x="381000" y="174625"/>
            <a:ext cx="11442700" cy="1325563"/>
          </a:xfrm>
        </p:spPr>
        <p:txBody>
          <a:bodyPr anchor="ctr">
            <a:normAutofit/>
          </a:bodyPr>
          <a:lstStyle/>
          <a:p>
            <a:r>
              <a:rPr lang="nl-NL" dirty="0"/>
              <a:t>STORL – stichting opruiming restanten landbouwbestrijdingsmiddelen</a:t>
            </a:r>
          </a:p>
        </p:txBody>
      </p:sp>
      <p:sp>
        <p:nvSpPr>
          <p:cNvPr id="9" name="Content Placeholder 2">
            <a:extLst>
              <a:ext uri="{FF2B5EF4-FFF2-40B4-BE49-F238E27FC236}">
                <a16:creationId xmlns:a16="http://schemas.microsoft.com/office/drawing/2014/main" id="{18FE3292-21FE-4F8B-AAB0-77B3EEBD1F96}"/>
              </a:ext>
            </a:extLst>
          </p:cNvPr>
          <p:cNvSpPr>
            <a:spLocks noGrp="1"/>
          </p:cNvSpPr>
          <p:nvPr>
            <p:ph sz="half" idx="1"/>
          </p:nvPr>
        </p:nvSpPr>
        <p:spPr>
          <a:xfrm>
            <a:off x="381000" y="1825625"/>
            <a:ext cx="5638800" cy="4351338"/>
          </a:xfrm>
        </p:spPr>
        <p:txBody>
          <a:bodyPr/>
          <a:lstStyle/>
          <a:p>
            <a:pPr marL="0" indent="0">
              <a:buNone/>
            </a:pPr>
            <a:r>
              <a:rPr lang="en-US" dirty="0" err="1"/>
              <a:t>vier</a:t>
            </a:r>
            <a:r>
              <a:rPr lang="en-US" dirty="0"/>
              <a:t> </a:t>
            </a:r>
            <a:r>
              <a:rPr lang="en-US" dirty="0" err="1"/>
              <a:t>verschillende</a:t>
            </a:r>
            <a:r>
              <a:rPr lang="en-US" dirty="0"/>
              <a:t> </a:t>
            </a:r>
            <a:r>
              <a:rPr lang="en-US" dirty="0" err="1"/>
              <a:t>aanwijzingen</a:t>
            </a:r>
            <a:r>
              <a:rPr lang="en-US" dirty="0"/>
              <a:t> </a:t>
            </a:r>
          </a:p>
          <a:p>
            <a:pPr marL="514350" indent="-514350">
              <a:buAutoNum type="arabicPeriod"/>
            </a:pPr>
            <a:r>
              <a:rPr lang="en-US" dirty="0" err="1"/>
              <a:t>Bedrijfsafval</a:t>
            </a:r>
            <a:r>
              <a:rPr lang="en-US" dirty="0"/>
              <a:t> </a:t>
            </a:r>
            <a:r>
              <a:rPr lang="en-US" dirty="0" err="1"/>
              <a:t>mits</a:t>
            </a:r>
            <a:r>
              <a:rPr lang="en-US" dirty="0"/>
              <a:t> </a:t>
            </a:r>
            <a:r>
              <a:rPr lang="en-US" dirty="0" err="1"/>
              <a:t>schoongespoeld</a:t>
            </a:r>
            <a:endParaRPr lang="en-US" dirty="0"/>
          </a:p>
          <a:p>
            <a:pPr marL="514350" indent="-514350">
              <a:buAutoNum type="arabicPeriod"/>
            </a:pPr>
            <a:r>
              <a:rPr lang="en-US" dirty="0" err="1"/>
              <a:t>Bedrijfsafval</a:t>
            </a:r>
            <a:r>
              <a:rPr lang="en-US" dirty="0"/>
              <a:t> </a:t>
            </a:r>
            <a:r>
              <a:rPr lang="en-US" dirty="0" err="1"/>
              <a:t>nadat</a:t>
            </a:r>
            <a:r>
              <a:rPr lang="en-US" dirty="0"/>
              <a:t> </a:t>
            </a:r>
            <a:r>
              <a:rPr lang="en-US" dirty="0" err="1"/>
              <a:t>deze</a:t>
            </a:r>
            <a:r>
              <a:rPr lang="en-US" dirty="0"/>
              <a:t> </a:t>
            </a:r>
            <a:r>
              <a:rPr lang="en-US" dirty="0" err="1"/>
              <a:t>volledig</a:t>
            </a:r>
            <a:r>
              <a:rPr lang="en-US" dirty="0"/>
              <a:t> is </a:t>
            </a:r>
            <a:r>
              <a:rPr lang="en-US" dirty="0" err="1"/>
              <a:t>geleegd</a:t>
            </a:r>
            <a:endParaRPr lang="en-US" dirty="0"/>
          </a:p>
          <a:p>
            <a:pPr marL="514350" indent="-514350">
              <a:buAutoNum type="arabicPeriod"/>
            </a:pPr>
            <a:r>
              <a:rPr lang="en-US" dirty="0"/>
              <a:t>KGA </a:t>
            </a:r>
            <a:r>
              <a:rPr lang="en-US" dirty="0" err="1"/>
              <a:t>nadat</a:t>
            </a:r>
            <a:r>
              <a:rPr lang="en-US" dirty="0"/>
              <a:t> </a:t>
            </a:r>
            <a:r>
              <a:rPr lang="en-US" dirty="0" err="1"/>
              <a:t>deze</a:t>
            </a:r>
            <a:r>
              <a:rPr lang="en-US" dirty="0"/>
              <a:t> </a:t>
            </a:r>
            <a:r>
              <a:rPr lang="en-US" dirty="0" err="1"/>
              <a:t>volledig</a:t>
            </a:r>
            <a:r>
              <a:rPr lang="en-US" dirty="0"/>
              <a:t> is </a:t>
            </a:r>
            <a:r>
              <a:rPr lang="en-US" dirty="0" err="1"/>
              <a:t>geleegd</a:t>
            </a:r>
            <a:endParaRPr lang="en-US" dirty="0"/>
          </a:p>
          <a:p>
            <a:pPr marL="514350" indent="-514350">
              <a:buAutoNum type="arabicPeriod"/>
            </a:pPr>
            <a:r>
              <a:rPr lang="en-US" dirty="0"/>
              <a:t>KGA, </a:t>
            </a:r>
            <a:r>
              <a:rPr lang="en-US" dirty="0" err="1"/>
              <a:t>nadat</a:t>
            </a:r>
            <a:r>
              <a:rPr lang="en-US" dirty="0"/>
              <a:t> </a:t>
            </a:r>
            <a:r>
              <a:rPr lang="en-US" dirty="0" err="1"/>
              <a:t>deze</a:t>
            </a:r>
            <a:r>
              <a:rPr lang="en-US" dirty="0"/>
              <a:t> is </a:t>
            </a:r>
            <a:r>
              <a:rPr lang="en-US" dirty="0" err="1"/>
              <a:t>gespoeld</a:t>
            </a:r>
            <a:endParaRPr lang="en-US" dirty="0"/>
          </a:p>
        </p:txBody>
      </p:sp>
      <p:pic>
        <p:nvPicPr>
          <p:cNvPr id="4" name="Tijdelijke aanduiding voor inhoud 3">
            <a:extLst>
              <a:ext uri="{FF2B5EF4-FFF2-40B4-BE49-F238E27FC236}">
                <a16:creationId xmlns:a16="http://schemas.microsoft.com/office/drawing/2014/main" id="{87419783-88F9-49A6-9D0C-1F2C63C35137}"/>
              </a:ext>
            </a:extLst>
          </p:cNvPr>
          <p:cNvPicPr>
            <a:picLocks noGrp="1" noChangeAspect="1"/>
          </p:cNvPicPr>
          <p:nvPr>
            <p:ph sz="half" idx="2"/>
          </p:nvPr>
        </p:nvPicPr>
        <p:blipFill>
          <a:blip r:embed="rId2"/>
          <a:stretch>
            <a:fillRect/>
          </a:stretch>
        </p:blipFill>
        <p:spPr>
          <a:xfrm>
            <a:off x="6172200" y="2093913"/>
            <a:ext cx="5651500" cy="3814762"/>
          </a:xfrm>
          <a:prstGeom prst="rect">
            <a:avLst/>
          </a:prstGeom>
          <a:noFill/>
        </p:spPr>
      </p:pic>
    </p:spTree>
    <p:extLst>
      <p:ext uri="{BB962C8B-B14F-4D97-AF65-F5344CB8AC3E}">
        <p14:creationId xmlns:p14="http://schemas.microsoft.com/office/powerpoint/2010/main" val="407010733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el 4">
            <a:extLst>
              <a:ext uri="{FF2B5EF4-FFF2-40B4-BE49-F238E27FC236}">
                <a16:creationId xmlns:a16="http://schemas.microsoft.com/office/drawing/2014/main" id="{7B009F34-F678-435E-A3A1-A6DC86DA55F1}"/>
              </a:ext>
            </a:extLst>
          </p:cNvPr>
          <p:cNvSpPr>
            <a:spLocks noGrp="1"/>
          </p:cNvSpPr>
          <p:nvPr>
            <p:ph type="title"/>
          </p:nvPr>
        </p:nvSpPr>
        <p:spPr/>
        <p:txBody>
          <a:bodyPr/>
          <a:lstStyle/>
          <a:p>
            <a:r>
              <a:rPr lang="nl-NL" dirty="0"/>
              <a:t>Restanten </a:t>
            </a:r>
          </a:p>
        </p:txBody>
      </p:sp>
      <p:sp>
        <p:nvSpPr>
          <p:cNvPr id="6" name="Tijdelijke aanduiding voor inhoud 5">
            <a:extLst>
              <a:ext uri="{FF2B5EF4-FFF2-40B4-BE49-F238E27FC236}">
                <a16:creationId xmlns:a16="http://schemas.microsoft.com/office/drawing/2014/main" id="{8BF1D5CF-1317-4779-B09B-0149B123AB47}"/>
              </a:ext>
            </a:extLst>
          </p:cNvPr>
          <p:cNvSpPr>
            <a:spLocks noGrp="1"/>
          </p:cNvSpPr>
          <p:nvPr>
            <p:ph idx="1"/>
          </p:nvPr>
        </p:nvSpPr>
        <p:spPr/>
        <p:txBody>
          <a:bodyPr>
            <a:normAutofit fontScale="92500" lnSpcReduction="20000"/>
          </a:bodyPr>
          <a:lstStyle/>
          <a:p>
            <a:r>
              <a:rPr lang="nl-NL" dirty="0"/>
              <a:t>Koop juiste verpakkingsgrootte</a:t>
            </a:r>
          </a:p>
          <a:p>
            <a:r>
              <a:rPr lang="nl-NL" dirty="0"/>
              <a:t>Reken de dosering vooraf goed uit</a:t>
            </a:r>
          </a:p>
          <a:p>
            <a:r>
              <a:rPr lang="nl-NL" dirty="0"/>
              <a:t>Beperk de voorraad 	</a:t>
            </a:r>
          </a:p>
          <a:p>
            <a:pPr marL="0" indent="0">
              <a:buNone/>
            </a:pPr>
            <a:r>
              <a:rPr lang="nl-NL" dirty="0">
                <a:sym typeface="Wingdings" panose="05000000000000000000" pitchFamily="2" charset="2"/>
              </a:rPr>
              <a:t>	 volgende keer kan er een beter middel zijn</a:t>
            </a:r>
          </a:p>
          <a:p>
            <a:pPr marL="0" indent="0">
              <a:buNone/>
            </a:pPr>
            <a:r>
              <a:rPr lang="nl-NL" dirty="0"/>
              <a:t>	</a:t>
            </a:r>
            <a:r>
              <a:rPr lang="nl-NL" dirty="0">
                <a:sym typeface="Wingdings" panose="05000000000000000000" pitchFamily="2" charset="2"/>
              </a:rPr>
              <a:t> bestaand middel kan toelating kwijt raken</a:t>
            </a:r>
            <a:endParaRPr lang="nl-NL" dirty="0"/>
          </a:p>
          <a:p>
            <a:r>
              <a:rPr lang="nl-NL" dirty="0"/>
              <a:t>Kies tijdig de juiste strategie</a:t>
            </a:r>
          </a:p>
          <a:p>
            <a:pPr marL="0" indent="0">
              <a:buNone/>
            </a:pPr>
            <a:r>
              <a:rPr lang="nl-NL" dirty="0"/>
              <a:t>Wetgeving met ingang 2020 aangepast (niet in boek)</a:t>
            </a:r>
          </a:p>
          <a:p>
            <a:r>
              <a:rPr lang="nl-NL" dirty="0"/>
              <a:t>Stoppen van de teelt is geen reden meer om middel niet in voorraad te hebben </a:t>
            </a:r>
          </a:p>
          <a:p>
            <a:pPr marL="0" indent="0">
              <a:buNone/>
            </a:pPr>
            <a:endParaRPr lang="nl-NL" dirty="0"/>
          </a:p>
          <a:p>
            <a:pPr marL="0" indent="0">
              <a:buNone/>
            </a:pPr>
            <a:r>
              <a:rPr lang="nl-NL" dirty="0"/>
              <a:t>Aangebroken verpakking met restanten wordt via KGA-depot afgevoerd</a:t>
            </a:r>
          </a:p>
          <a:p>
            <a:pPr marL="0" indent="0">
              <a:buNone/>
            </a:pPr>
            <a:r>
              <a:rPr lang="nl-NL" dirty="0"/>
              <a:t>Niet-aangebroken verpakking gaat retour naar leverancier</a:t>
            </a:r>
          </a:p>
        </p:txBody>
      </p:sp>
      <p:pic>
        <p:nvPicPr>
          <p:cNvPr id="7" name="Afbeelding 6">
            <a:extLst>
              <a:ext uri="{FF2B5EF4-FFF2-40B4-BE49-F238E27FC236}">
                <a16:creationId xmlns:a16="http://schemas.microsoft.com/office/drawing/2014/main" id="{5870EDEF-E04D-4E54-86B2-A8BF1D02BEA4}"/>
              </a:ext>
            </a:extLst>
          </p:cNvPr>
          <p:cNvPicPr>
            <a:picLocks noChangeAspect="1"/>
          </p:cNvPicPr>
          <p:nvPr/>
        </p:nvPicPr>
        <p:blipFill rotWithShape="1">
          <a:blip r:embed="rId2"/>
          <a:srcRect r="77697" b="17473"/>
          <a:stretch/>
        </p:blipFill>
        <p:spPr>
          <a:xfrm>
            <a:off x="10570087" y="297924"/>
            <a:ext cx="1253613" cy="3131076"/>
          </a:xfrm>
          <a:prstGeom prst="rect">
            <a:avLst/>
          </a:prstGeom>
        </p:spPr>
      </p:pic>
    </p:spTree>
    <p:extLst>
      <p:ext uri="{BB962C8B-B14F-4D97-AF65-F5344CB8AC3E}">
        <p14:creationId xmlns:p14="http://schemas.microsoft.com/office/powerpoint/2010/main" val="19840224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7EFA71F-0183-455F-B5ED-7C5CD685CEFB}"/>
              </a:ext>
            </a:extLst>
          </p:cNvPr>
          <p:cNvSpPr>
            <a:spLocks noGrp="1"/>
          </p:cNvSpPr>
          <p:nvPr>
            <p:ph type="title"/>
          </p:nvPr>
        </p:nvSpPr>
        <p:spPr/>
        <p:txBody>
          <a:bodyPr/>
          <a:lstStyle/>
          <a:p>
            <a:r>
              <a:rPr lang="nl-NL" dirty="0"/>
              <a:t>Wettelijk gebruiksvoorschrift</a:t>
            </a:r>
          </a:p>
        </p:txBody>
      </p:sp>
      <p:sp>
        <p:nvSpPr>
          <p:cNvPr id="3" name="Tijdelijke aanduiding voor inhoud 2">
            <a:extLst>
              <a:ext uri="{FF2B5EF4-FFF2-40B4-BE49-F238E27FC236}">
                <a16:creationId xmlns:a16="http://schemas.microsoft.com/office/drawing/2014/main" id="{8FD5D005-991B-4981-A0C9-E06200112584}"/>
              </a:ext>
            </a:extLst>
          </p:cNvPr>
          <p:cNvSpPr>
            <a:spLocks noGrp="1"/>
          </p:cNvSpPr>
          <p:nvPr>
            <p:ph idx="1"/>
          </p:nvPr>
        </p:nvSpPr>
        <p:spPr>
          <a:xfrm>
            <a:off x="381000" y="1351722"/>
            <a:ext cx="11442700" cy="5331653"/>
          </a:xfrm>
        </p:spPr>
        <p:txBody>
          <a:bodyPr>
            <a:normAutofit fontScale="92500" lnSpcReduction="10000"/>
          </a:bodyPr>
          <a:lstStyle/>
          <a:p>
            <a:pPr marL="0" indent="0">
              <a:buNone/>
            </a:pPr>
            <a:r>
              <a:rPr lang="nl-NL" dirty="0"/>
              <a:t>Toegelaten toepassing</a:t>
            </a:r>
          </a:p>
          <a:p>
            <a:pPr lvl="1"/>
            <a:r>
              <a:rPr lang="nl-NL" dirty="0"/>
              <a:t>Gebruiksvoorschrift</a:t>
            </a:r>
          </a:p>
          <a:p>
            <a:pPr lvl="1"/>
            <a:r>
              <a:rPr lang="nl-NL" dirty="0"/>
              <a:t>Voorgeschreven maatregelen</a:t>
            </a:r>
          </a:p>
          <a:p>
            <a:r>
              <a:rPr lang="nl-NL" dirty="0"/>
              <a:t>Informatie over</a:t>
            </a:r>
          </a:p>
          <a:p>
            <a:pPr lvl="1"/>
            <a:r>
              <a:rPr lang="nl-NL" dirty="0"/>
              <a:t>Gewassen waarvoor toegelaten</a:t>
            </a:r>
          </a:p>
          <a:p>
            <a:pPr lvl="1"/>
            <a:r>
              <a:rPr lang="nl-NL" dirty="0"/>
              <a:t>Soort toepassing </a:t>
            </a:r>
          </a:p>
          <a:p>
            <a:pPr lvl="1"/>
            <a:r>
              <a:rPr lang="nl-NL" dirty="0"/>
              <a:t>Maximale dosering per toepassing en/of per teelt</a:t>
            </a:r>
          </a:p>
          <a:p>
            <a:pPr lvl="1"/>
            <a:r>
              <a:rPr lang="nl-NL" dirty="0"/>
              <a:t>Tijdsinterval tussen bespuitingen</a:t>
            </a:r>
          </a:p>
          <a:p>
            <a:pPr lvl="1"/>
            <a:r>
              <a:rPr lang="nl-NL" dirty="0"/>
              <a:t>Veiligheidstermijnen. Dag van toepassing telt niet mee. </a:t>
            </a:r>
          </a:p>
          <a:p>
            <a:r>
              <a:rPr lang="nl-NL" dirty="0"/>
              <a:t>Aanvullende voorschriften - beperking voor het gebruik</a:t>
            </a:r>
          </a:p>
          <a:p>
            <a:pPr lvl="2"/>
            <a:r>
              <a:rPr lang="nl-NL" dirty="0"/>
              <a:t>Grondwaterbeschermingsgebieden</a:t>
            </a:r>
          </a:p>
          <a:p>
            <a:pPr lvl="2"/>
            <a:r>
              <a:rPr lang="nl-NL" dirty="0"/>
              <a:t>Periode van het jaar</a:t>
            </a:r>
          </a:p>
          <a:p>
            <a:pPr lvl="2"/>
            <a:r>
              <a:rPr lang="nl-NL" dirty="0"/>
              <a:t>Driftreductie-eisen</a:t>
            </a:r>
          </a:p>
          <a:p>
            <a:pPr lvl="2"/>
            <a:r>
              <a:rPr lang="nl-NL" dirty="0"/>
              <a:t>Betredingstermijn</a:t>
            </a:r>
          </a:p>
          <a:p>
            <a:pPr lvl="2"/>
            <a:r>
              <a:rPr lang="nl-NL" dirty="0"/>
              <a:t>Aanwijzingen om resistentie te voorkomen</a:t>
            </a:r>
          </a:p>
          <a:p>
            <a:pPr lvl="1"/>
            <a:endParaRPr lang="nl-NL" dirty="0"/>
          </a:p>
          <a:p>
            <a:endParaRPr lang="nl-NL" dirty="0"/>
          </a:p>
        </p:txBody>
      </p:sp>
      <p:sp>
        <p:nvSpPr>
          <p:cNvPr id="4" name="Tekstvak 3">
            <a:extLst>
              <a:ext uri="{FF2B5EF4-FFF2-40B4-BE49-F238E27FC236}">
                <a16:creationId xmlns:a16="http://schemas.microsoft.com/office/drawing/2014/main" id="{B2BCF37B-8DDB-4E14-8C40-5BF04DA43C6E}"/>
              </a:ext>
            </a:extLst>
          </p:cNvPr>
          <p:cNvSpPr txBox="1"/>
          <p:nvPr/>
        </p:nvSpPr>
        <p:spPr>
          <a:xfrm>
            <a:off x="5571686" y="2677285"/>
            <a:ext cx="6014211" cy="523220"/>
          </a:xfrm>
          <a:prstGeom prst="rect">
            <a:avLst/>
          </a:prstGeom>
          <a:noFill/>
        </p:spPr>
        <p:txBody>
          <a:bodyPr wrap="none" rtlCol="0">
            <a:spAutoFit/>
          </a:bodyPr>
          <a:lstStyle/>
          <a:p>
            <a:r>
              <a:rPr lang="nl-NL" dirty="0"/>
              <a:t> </a:t>
            </a:r>
            <a:r>
              <a:rPr lang="nl-NL" sz="2800" b="1" dirty="0">
                <a:solidFill>
                  <a:srgbClr val="FF0000"/>
                </a:solidFill>
              </a:rPr>
              <a:t>Staat het er niet op? Dan mag het niet.</a:t>
            </a:r>
          </a:p>
        </p:txBody>
      </p:sp>
    </p:spTree>
    <p:extLst>
      <p:ext uri="{BB962C8B-B14F-4D97-AF65-F5344CB8AC3E}">
        <p14:creationId xmlns:p14="http://schemas.microsoft.com/office/powerpoint/2010/main" val="397964781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39B1B92-C2C1-4EEC-A918-2001BE7CC465}"/>
              </a:ext>
            </a:extLst>
          </p:cNvPr>
          <p:cNvSpPr>
            <a:spLocks noGrp="1"/>
          </p:cNvSpPr>
          <p:nvPr>
            <p:ph type="title"/>
          </p:nvPr>
        </p:nvSpPr>
        <p:spPr/>
        <p:txBody>
          <a:bodyPr/>
          <a:lstStyle/>
          <a:p>
            <a:r>
              <a:rPr lang="nl-NL" dirty="0"/>
              <a:t>Indeling van middelen naar gebruik</a:t>
            </a:r>
          </a:p>
        </p:txBody>
      </p:sp>
      <p:sp>
        <p:nvSpPr>
          <p:cNvPr id="3" name="Tijdelijke aanduiding voor inhoud 2">
            <a:extLst>
              <a:ext uri="{FF2B5EF4-FFF2-40B4-BE49-F238E27FC236}">
                <a16:creationId xmlns:a16="http://schemas.microsoft.com/office/drawing/2014/main" id="{3A42FB9D-5E27-4D5C-84CC-208FC573CEF9}"/>
              </a:ext>
            </a:extLst>
          </p:cNvPr>
          <p:cNvSpPr>
            <a:spLocks noGrp="1"/>
          </p:cNvSpPr>
          <p:nvPr>
            <p:ph idx="1"/>
          </p:nvPr>
        </p:nvSpPr>
        <p:spPr/>
        <p:txBody>
          <a:bodyPr/>
          <a:lstStyle/>
          <a:p>
            <a:r>
              <a:rPr lang="nl-NL" dirty="0"/>
              <a:t>Herbiciden tegen onkruiden</a:t>
            </a:r>
          </a:p>
          <a:p>
            <a:r>
              <a:rPr lang="nl-NL" dirty="0"/>
              <a:t>Insecticiden tegen insecten</a:t>
            </a:r>
          </a:p>
          <a:p>
            <a:r>
              <a:rPr lang="nl-NL" dirty="0"/>
              <a:t>Fungiciden tegen schimmels</a:t>
            </a:r>
          </a:p>
          <a:p>
            <a:r>
              <a:rPr lang="nl-NL" dirty="0" err="1"/>
              <a:t>Nematiciden</a:t>
            </a:r>
            <a:r>
              <a:rPr lang="nl-NL" dirty="0"/>
              <a:t> tegen aaltjes</a:t>
            </a:r>
          </a:p>
          <a:p>
            <a:r>
              <a:rPr lang="nl-NL" dirty="0"/>
              <a:t>Acariciden tegen spintmijt</a:t>
            </a:r>
          </a:p>
          <a:p>
            <a:r>
              <a:rPr lang="nl-NL" dirty="0" err="1"/>
              <a:t>Rodenticiden</a:t>
            </a:r>
            <a:r>
              <a:rPr lang="nl-NL" dirty="0"/>
              <a:t> tegen knaagdieren</a:t>
            </a:r>
          </a:p>
          <a:p>
            <a:r>
              <a:rPr lang="nl-NL" dirty="0" err="1"/>
              <a:t>Mollusciden</a:t>
            </a:r>
            <a:r>
              <a:rPr lang="nl-NL" dirty="0"/>
              <a:t> tegen </a:t>
            </a:r>
          </a:p>
        </p:txBody>
      </p:sp>
      <p:sp>
        <p:nvSpPr>
          <p:cNvPr id="4" name="Tekstvak 3">
            <a:extLst>
              <a:ext uri="{FF2B5EF4-FFF2-40B4-BE49-F238E27FC236}">
                <a16:creationId xmlns:a16="http://schemas.microsoft.com/office/drawing/2014/main" id="{862C2AEC-0ECA-4E4A-AF63-85358DB80AA8}"/>
              </a:ext>
            </a:extLst>
          </p:cNvPr>
          <p:cNvSpPr txBox="1"/>
          <p:nvPr/>
        </p:nvSpPr>
        <p:spPr>
          <a:xfrm>
            <a:off x="3405352" y="4521583"/>
            <a:ext cx="1261564" cy="523220"/>
          </a:xfrm>
          <a:prstGeom prst="rect">
            <a:avLst/>
          </a:prstGeom>
          <a:noFill/>
        </p:spPr>
        <p:txBody>
          <a:bodyPr wrap="none" rtlCol="0">
            <a:spAutoFit/>
          </a:bodyPr>
          <a:lstStyle/>
          <a:p>
            <a:r>
              <a:rPr lang="nl-NL" sz="2800" dirty="0">
                <a:solidFill>
                  <a:schemeClr val="accent2"/>
                </a:solidFill>
              </a:rPr>
              <a:t>slakken</a:t>
            </a:r>
          </a:p>
        </p:txBody>
      </p:sp>
    </p:spTree>
    <p:extLst>
      <p:ext uri="{BB962C8B-B14F-4D97-AF65-F5344CB8AC3E}">
        <p14:creationId xmlns:p14="http://schemas.microsoft.com/office/powerpoint/2010/main" val="9003176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ED83C7B-5915-42EE-A27C-0BB2AF5ABD86}"/>
              </a:ext>
            </a:extLst>
          </p:cNvPr>
          <p:cNvSpPr>
            <a:spLocks noGrp="1"/>
          </p:cNvSpPr>
          <p:nvPr>
            <p:ph type="title"/>
          </p:nvPr>
        </p:nvSpPr>
        <p:spPr/>
        <p:txBody>
          <a:bodyPr/>
          <a:lstStyle/>
          <a:p>
            <a:r>
              <a:rPr lang="nl-NL" dirty="0"/>
              <a:t>Vragen </a:t>
            </a:r>
          </a:p>
        </p:txBody>
      </p:sp>
      <p:sp>
        <p:nvSpPr>
          <p:cNvPr id="3" name="Tijdelijke aanduiding voor inhoud 2">
            <a:extLst>
              <a:ext uri="{FF2B5EF4-FFF2-40B4-BE49-F238E27FC236}">
                <a16:creationId xmlns:a16="http://schemas.microsoft.com/office/drawing/2014/main" id="{74057D34-2124-4859-835B-2D835A862A37}"/>
              </a:ext>
            </a:extLst>
          </p:cNvPr>
          <p:cNvSpPr>
            <a:spLocks noGrp="1"/>
          </p:cNvSpPr>
          <p:nvPr>
            <p:ph idx="1"/>
          </p:nvPr>
        </p:nvSpPr>
        <p:spPr/>
        <p:txBody>
          <a:bodyPr>
            <a:normAutofit lnSpcReduction="10000"/>
          </a:bodyPr>
          <a:lstStyle/>
          <a:p>
            <a:pPr marL="0" indent="0">
              <a:buNone/>
            </a:pPr>
            <a:r>
              <a:rPr lang="nl-NL" dirty="0"/>
              <a:t>7. Wat is de veiligheidstermijn van een middel?</a:t>
            </a:r>
          </a:p>
          <a:p>
            <a:pPr marL="0" indent="0">
              <a:buNone/>
            </a:pPr>
            <a:r>
              <a:rPr lang="nl-NL" dirty="0">
                <a:solidFill>
                  <a:srgbClr val="FF0000"/>
                </a:solidFill>
              </a:rPr>
              <a:t>De veiligheidstermijn van een middel is de periode tussen toepassing en oogst.</a:t>
            </a:r>
          </a:p>
          <a:p>
            <a:pPr marL="0" indent="0">
              <a:buNone/>
            </a:pPr>
            <a:r>
              <a:rPr lang="nl-NL" dirty="0"/>
              <a:t>8. Wat wordt bedoeld met de re-entrytermijn van een middel?</a:t>
            </a:r>
          </a:p>
          <a:p>
            <a:pPr marL="0" indent="0">
              <a:buNone/>
            </a:pPr>
            <a:r>
              <a:rPr lang="nl-NL" dirty="0">
                <a:solidFill>
                  <a:srgbClr val="FF0000"/>
                </a:solidFill>
              </a:rPr>
              <a:t>Re-entry termijn is de periode tussen toepassing en herbetreding van het gewas.</a:t>
            </a:r>
          </a:p>
          <a:p>
            <a:pPr marL="0" indent="0">
              <a:buNone/>
            </a:pPr>
            <a:r>
              <a:rPr lang="nl-NL" dirty="0"/>
              <a:t>9. Sommige middelen mag je maar twee keer per groeiseizoen inzetten. Wat is de achtergrond van een dergelijke beperking?</a:t>
            </a:r>
          </a:p>
          <a:p>
            <a:pPr marL="0" indent="0">
              <a:buNone/>
            </a:pPr>
            <a:r>
              <a:rPr lang="nl-NL" dirty="0">
                <a:solidFill>
                  <a:srgbClr val="FF0000"/>
                </a:solidFill>
              </a:rPr>
              <a:t>De achtergrond van de beperking op het aantal toepassingen is tweeledig:</a:t>
            </a:r>
          </a:p>
          <a:p>
            <a:pPr marL="971550" lvl="1" indent="-514350">
              <a:buAutoNum type="alphaLcPeriod"/>
            </a:pPr>
            <a:r>
              <a:rPr lang="nl-NL" dirty="0">
                <a:solidFill>
                  <a:srgbClr val="FF0000"/>
                </a:solidFill>
              </a:rPr>
              <a:t>het milieu wordt steeds opnieuw belast</a:t>
            </a:r>
          </a:p>
          <a:p>
            <a:pPr marL="971550" lvl="1" indent="-514350">
              <a:buAutoNum type="alphaLcPeriod"/>
            </a:pPr>
            <a:r>
              <a:rPr lang="nl-NL" dirty="0">
                <a:solidFill>
                  <a:srgbClr val="FF0000"/>
                </a:solidFill>
              </a:rPr>
              <a:t>resistentiegevaar</a:t>
            </a:r>
          </a:p>
        </p:txBody>
      </p:sp>
    </p:spTree>
    <p:extLst>
      <p:ext uri="{BB962C8B-B14F-4D97-AF65-F5344CB8AC3E}">
        <p14:creationId xmlns:p14="http://schemas.microsoft.com/office/powerpoint/2010/main" val="33120964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3">
                                            <p:txEl>
                                              <p:pRg st="6" end="6"/>
                                            </p:txEl>
                                          </p:spTgt>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BD2514F-8117-42A8-BC52-E46C5DC84C62}"/>
              </a:ext>
            </a:extLst>
          </p:cNvPr>
          <p:cNvSpPr>
            <a:spLocks noGrp="1"/>
          </p:cNvSpPr>
          <p:nvPr>
            <p:ph type="title"/>
          </p:nvPr>
        </p:nvSpPr>
        <p:spPr>
          <a:xfrm>
            <a:off x="381000" y="174625"/>
            <a:ext cx="11442700" cy="1325563"/>
          </a:xfrm>
        </p:spPr>
        <p:txBody>
          <a:bodyPr anchor="ctr">
            <a:normAutofit/>
          </a:bodyPr>
          <a:lstStyle/>
          <a:p>
            <a:r>
              <a:rPr lang="nl-NL" dirty="0"/>
              <a:t>hulpstoffen</a:t>
            </a:r>
          </a:p>
        </p:txBody>
      </p:sp>
      <p:pic>
        <p:nvPicPr>
          <p:cNvPr id="7" name="Afbeelding 6">
            <a:extLst>
              <a:ext uri="{FF2B5EF4-FFF2-40B4-BE49-F238E27FC236}">
                <a16:creationId xmlns:a16="http://schemas.microsoft.com/office/drawing/2014/main" id="{597BB6D5-2C58-4FCC-BB46-D56E9A912ECB}"/>
              </a:ext>
            </a:extLst>
          </p:cNvPr>
          <p:cNvPicPr>
            <a:picLocks noChangeAspect="1"/>
          </p:cNvPicPr>
          <p:nvPr/>
        </p:nvPicPr>
        <p:blipFill>
          <a:blip r:embed="rId2"/>
          <a:stretch>
            <a:fillRect/>
          </a:stretch>
        </p:blipFill>
        <p:spPr>
          <a:xfrm>
            <a:off x="221227" y="1313829"/>
            <a:ext cx="5798575" cy="3464649"/>
          </a:xfrm>
          <a:prstGeom prst="rect">
            <a:avLst/>
          </a:prstGeom>
          <a:noFill/>
        </p:spPr>
      </p:pic>
      <p:pic>
        <p:nvPicPr>
          <p:cNvPr id="6" name="Tijdelijke aanduiding voor inhoud 5">
            <a:extLst>
              <a:ext uri="{FF2B5EF4-FFF2-40B4-BE49-F238E27FC236}">
                <a16:creationId xmlns:a16="http://schemas.microsoft.com/office/drawing/2014/main" id="{22DBF91F-3E9A-4699-8996-1F88193AF524}"/>
              </a:ext>
            </a:extLst>
          </p:cNvPr>
          <p:cNvPicPr>
            <a:picLocks noGrp="1" noChangeAspect="1"/>
          </p:cNvPicPr>
          <p:nvPr>
            <p:ph sz="half" idx="2"/>
          </p:nvPr>
        </p:nvPicPr>
        <p:blipFill>
          <a:blip r:embed="rId3"/>
          <a:stretch>
            <a:fillRect/>
          </a:stretch>
        </p:blipFill>
        <p:spPr>
          <a:xfrm>
            <a:off x="6113036" y="2079524"/>
            <a:ext cx="5904442" cy="2789848"/>
          </a:xfrm>
          <a:prstGeom prst="rect">
            <a:avLst/>
          </a:prstGeom>
          <a:noFill/>
        </p:spPr>
      </p:pic>
      <p:pic>
        <p:nvPicPr>
          <p:cNvPr id="8" name="Afbeelding 7">
            <a:extLst>
              <a:ext uri="{FF2B5EF4-FFF2-40B4-BE49-F238E27FC236}">
                <a16:creationId xmlns:a16="http://schemas.microsoft.com/office/drawing/2014/main" id="{B6405627-32C4-46AE-ACAF-C01632E4720D}"/>
              </a:ext>
            </a:extLst>
          </p:cNvPr>
          <p:cNvPicPr>
            <a:picLocks noChangeAspect="1"/>
          </p:cNvPicPr>
          <p:nvPr/>
        </p:nvPicPr>
        <p:blipFill>
          <a:blip r:embed="rId4"/>
          <a:stretch>
            <a:fillRect/>
          </a:stretch>
        </p:blipFill>
        <p:spPr>
          <a:xfrm>
            <a:off x="413126" y="4907550"/>
            <a:ext cx="4708792" cy="1969845"/>
          </a:xfrm>
          <a:prstGeom prst="rect">
            <a:avLst/>
          </a:prstGeom>
        </p:spPr>
      </p:pic>
      <p:pic>
        <p:nvPicPr>
          <p:cNvPr id="9" name="Afbeelding 8">
            <a:extLst>
              <a:ext uri="{FF2B5EF4-FFF2-40B4-BE49-F238E27FC236}">
                <a16:creationId xmlns:a16="http://schemas.microsoft.com/office/drawing/2014/main" id="{253A9E0E-DD0A-48F4-9223-5FE2D89A944D}"/>
              </a:ext>
            </a:extLst>
          </p:cNvPr>
          <p:cNvPicPr>
            <a:picLocks noChangeAspect="1"/>
          </p:cNvPicPr>
          <p:nvPr/>
        </p:nvPicPr>
        <p:blipFill>
          <a:blip r:embed="rId5"/>
          <a:stretch>
            <a:fillRect/>
          </a:stretch>
        </p:blipFill>
        <p:spPr>
          <a:xfrm>
            <a:off x="6828502" y="4907550"/>
            <a:ext cx="3536223" cy="1809230"/>
          </a:xfrm>
          <a:prstGeom prst="rect">
            <a:avLst/>
          </a:prstGeom>
        </p:spPr>
      </p:pic>
      <p:pic>
        <p:nvPicPr>
          <p:cNvPr id="13" name="Afbeelding 12">
            <a:extLst>
              <a:ext uri="{FF2B5EF4-FFF2-40B4-BE49-F238E27FC236}">
                <a16:creationId xmlns:a16="http://schemas.microsoft.com/office/drawing/2014/main" id="{4ECB0452-FC82-4013-A958-540DA11F051B}"/>
              </a:ext>
            </a:extLst>
          </p:cNvPr>
          <p:cNvPicPr>
            <a:picLocks noChangeAspect="1"/>
          </p:cNvPicPr>
          <p:nvPr/>
        </p:nvPicPr>
        <p:blipFill>
          <a:blip r:embed="rId2"/>
          <a:stretch>
            <a:fillRect/>
          </a:stretch>
        </p:blipFill>
        <p:spPr>
          <a:xfrm>
            <a:off x="319861" y="-4735"/>
            <a:ext cx="11518207" cy="6882130"/>
          </a:xfrm>
          <a:prstGeom prst="rect">
            <a:avLst/>
          </a:prstGeom>
          <a:noFill/>
        </p:spPr>
      </p:pic>
      <p:pic>
        <p:nvPicPr>
          <p:cNvPr id="10" name="Afbeelding 9">
            <a:extLst>
              <a:ext uri="{FF2B5EF4-FFF2-40B4-BE49-F238E27FC236}">
                <a16:creationId xmlns:a16="http://schemas.microsoft.com/office/drawing/2014/main" id="{7EC40B82-EA79-4EC7-B32F-49B2F959502A}"/>
              </a:ext>
            </a:extLst>
          </p:cNvPr>
          <p:cNvPicPr>
            <a:picLocks noChangeAspect="1"/>
          </p:cNvPicPr>
          <p:nvPr/>
        </p:nvPicPr>
        <p:blipFill>
          <a:blip r:embed="rId6"/>
          <a:stretch>
            <a:fillRect/>
          </a:stretch>
        </p:blipFill>
        <p:spPr>
          <a:xfrm>
            <a:off x="149554" y="603669"/>
            <a:ext cx="11942882" cy="5650661"/>
          </a:xfrm>
          <a:prstGeom prst="rect">
            <a:avLst/>
          </a:prstGeom>
        </p:spPr>
      </p:pic>
      <p:pic>
        <p:nvPicPr>
          <p:cNvPr id="11" name="Afbeelding 10">
            <a:extLst>
              <a:ext uri="{FF2B5EF4-FFF2-40B4-BE49-F238E27FC236}">
                <a16:creationId xmlns:a16="http://schemas.microsoft.com/office/drawing/2014/main" id="{4346503B-FDEE-4322-BE3E-3A806F8AA07F}"/>
              </a:ext>
            </a:extLst>
          </p:cNvPr>
          <p:cNvPicPr>
            <a:picLocks noChangeAspect="1"/>
          </p:cNvPicPr>
          <p:nvPr/>
        </p:nvPicPr>
        <p:blipFill>
          <a:blip r:embed="rId7"/>
          <a:stretch>
            <a:fillRect/>
          </a:stretch>
        </p:blipFill>
        <p:spPr>
          <a:xfrm>
            <a:off x="1448979" y="1862888"/>
            <a:ext cx="8701909" cy="4455978"/>
          </a:xfrm>
          <a:prstGeom prst="rect">
            <a:avLst/>
          </a:prstGeom>
        </p:spPr>
      </p:pic>
      <p:pic>
        <p:nvPicPr>
          <p:cNvPr id="15" name="Afbeelding 14">
            <a:extLst>
              <a:ext uri="{FF2B5EF4-FFF2-40B4-BE49-F238E27FC236}">
                <a16:creationId xmlns:a16="http://schemas.microsoft.com/office/drawing/2014/main" id="{B541B3E8-65A7-4D82-8057-87ADE706E1A9}"/>
              </a:ext>
            </a:extLst>
          </p:cNvPr>
          <p:cNvPicPr>
            <a:picLocks noChangeAspect="1"/>
          </p:cNvPicPr>
          <p:nvPr/>
        </p:nvPicPr>
        <p:blipFill>
          <a:blip r:embed="rId8"/>
          <a:stretch>
            <a:fillRect/>
          </a:stretch>
        </p:blipFill>
        <p:spPr>
          <a:xfrm>
            <a:off x="298178" y="1160034"/>
            <a:ext cx="11518207" cy="4819147"/>
          </a:xfrm>
          <a:prstGeom prst="rect">
            <a:avLst/>
          </a:prstGeom>
        </p:spPr>
      </p:pic>
    </p:spTree>
    <p:extLst>
      <p:ext uri="{BB962C8B-B14F-4D97-AF65-F5344CB8AC3E}">
        <p14:creationId xmlns:p14="http://schemas.microsoft.com/office/powerpoint/2010/main" val="21478001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nodeType="clickEffect">
                                  <p:stCondLst>
                                    <p:cond delay="0"/>
                                  </p:stCondLst>
                                  <p:childTnLst>
                                    <p:set>
                                      <p:cBhvr>
                                        <p:cTn id="10" dur="1" fill="hold">
                                          <p:stCondLst>
                                            <p:cond delay="0"/>
                                          </p:stCondLst>
                                        </p:cTn>
                                        <p:tgtEl>
                                          <p:spTgt spid="13"/>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0"/>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xit" presetSubtype="0" fill="hold" nodeType="clickEffect">
                                  <p:stCondLst>
                                    <p:cond delay="0"/>
                                  </p:stCondLst>
                                  <p:childTnLst>
                                    <p:set>
                                      <p:cBhvr>
                                        <p:cTn id="22" dur="1" fill="hold">
                                          <p:stCondLst>
                                            <p:cond delay="0"/>
                                          </p:stCondLst>
                                        </p:cTn>
                                        <p:tgtEl>
                                          <p:spTgt spid="10"/>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8"/>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5"/>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xit" presetSubtype="0" fill="hold" nodeType="clickEffect">
                                  <p:stCondLst>
                                    <p:cond delay="0"/>
                                  </p:stCondLst>
                                  <p:childTnLst>
                                    <p:set>
                                      <p:cBhvr>
                                        <p:cTn id="34" dur="1" fill="hold">
                                          <p:stCondLst>
                                            <p:cond delay="0"/>
                                          </p:stCondLst>
                                        </p:cTn>
                                        <p:tgtEl>
                                          <p:spTgt spid="15"/>
                                        </p:tgtEl>
                                        <p:attrNameLst>
                                          <p:attrName>style.visibility</p:attrName>
                                        </p:attrNameLst>
                                      </p:cBhvr>
                                      <p:to>
                                        <p:strVal val="hidden"/>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9"/>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el 4">
            <a:extLst>
              <a:ext uri="{FF2B5EF4-FFF2-40B4-BE49-F238E27FC236}">
                <a16:creationId xmlns:a16="http://schemas.microsoft.com/office/drawing/2014/main" id="{FC1CACBC-EADE-4711-80E7-571BFF6C09D0}"/>
              </a:ext>
            </a:extLst>
          </p:cNvPr>
          <p:cNvSpPr>
            <a:spLocks noGrp="1"/>
          </p:cNvSpPr>
          <p:nvPr>
            <p:ph type="title"/>
          </p:nvPr>
        </p:nvSpPr>
        <p:spPr>
          <a:xfrm>
            <a:off x="381000" y="174625"/>
            <a:ext cx="11442700" cy="1325563"/>
          </a:xfrm>
        </p:spPr>
        <p:txBody>
          <a:bodyPr anchor="ctr">
            <a:normAutofit/>
          </a:bodyPr>
          <a:lstStyle/>
          <a:p>
            <a:r>
              <a:rPr lang="nl-NL"/>
              <a:t>Hoofdstuk 5 </a:t>
            </a:r>
            <a:r>
              <a:rPr lang="nl-NL" dirty="0"/>
              <a:t>Chemische gewasbescherming</a:t>
            </a:r>
          </a:p>
        </p:txBody>
      </p:sp>
      <p:sp>
        <p:nvSpPr>
          <p:cNvPr id="6" name="Tijdelijke aanduiding voor inhoud 5">
            <a:extLst>
              <a:ext uri="{FF2B5EF4-FFF2-40B4-BE49-F238E27FC236}">
                <a16:creationId xmlns:a16="http://schemas.microsoft.com/office/drawing/2014/main" id="{77DF526F-3206-4F4F-8614-DED1FCD85D1C}"/>
              </a:ext>
            </a:extLst>
          </p:cNvPr>
          <p:cNvSpPr>
            <a:spLocks noGrp="1"/>
          </p:cNvSpPr>
          <p:nvPr>
            <p:ph sz="half" idx="1"/>
          </p:nvPr>
        </p:nvSpPr>
        <p:spPr>
          <a:xfrm>
            <a:off x="381000" y="1825625"/>
            <a:ext cx="5638800" cy="4351338"/>
          </a:xfrm>
        </p:spPr>
        <p:txBody>
          <a:bodyPr>
            <a:normAutofit/>
          </a:bodyPr>
          <a:lstStyle/>
          <a:p>
            <a:r>
              <a:rPr lang="nl-NL" dirty="0"/>
              <a:t>Chemisch</a:t>
            </a:r>
          </a:p>
          <a:p>
            <a:r>
              <a:rPr lang="nl-NL" dirty="0"/>
              <a:t>Etiket</a:t>
            </a:r>
          </a:p>
          <a:p>
            <a:r>
              <a:rPr lang="nl-NL" dirty="0"/>
              <a:t>Gewasbeschermingsmiddelen</a:t>
            </a:r>
          </a:p>
          <a:p>
            <a:r>
              <a:rPr lang="nl-NL" dirty="0"/>
              <a:t>Mengvolgorde</a:t>
            </a:r>
          </a:p>
          <a:p>
            <a:r>
              <a:rPr lang="nl-NL" dirty="0"/>
              <a:t>Weer en gewasbescherming</a:t>
            </a:r>
          </a:p>
          <a:p>
            <a:pPr marL="0" indent="0">
              <a:buNone/>
            </a:pPr>
            <a:endParaRPr lang="nl-NL" dirty="0"/>
          </a:p>
        </p:txBody>
      </p:sp>
      <p:pic>
        <p:nvPicPr>
          <p:cNvPr id="2" name="Afbeelding 1">
            <a:extLst>
              <a:ext uri="{FF2B5EF4-FFF2-40B4-BE49-F238E27FC236}">
                <a16:creationId xmlns:a16="http://schemas.microsoft.com/office/drawing/2014/main" id="{98BCF0A0-6967-4578-9578-F0DAF041E4F0}"/>
              </a:ext>
            </a:extLst>
          </p:cNvPr>
          <p:cNvPicPr>
            <a:picLocks noChangeAspect="1"/>
          </p:cNvPicPr>
          <p:nvPr/>
        </p:nvPicPr>
        <p:blipFill rotWithShape="1">
          <a:blip r:embed="rId2"/>
          <a:srcRect l="16" r="13611" b="-3"/>
          <a:stretch/>
        </p:blipFill>
        <p:spPr>
          <a:xfrm>
            <a:off x="6172200" y="1825625"/>
            <a:ext cx="5651500" cy="4351338"/>
          </a:xfrm>
          <a:prstGeom prst="rect">
            <a:avLst/>
          </a:prstGeom>
          <a:noFill/>
        </p:spPr>
      </p:pic>
    </p:spTree>
    <p:extLst>
      <p:ext uri="{BB962C8B-B14F-4D97-AF65-F5344CB8AC3E}">
        <p14:creationId xmlns:p14="http://schemas.microsoft.com/office/powerpoint/2010/main" val="203100619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67AC8390-1644-4AC8-9B27-077F05252EC4}"/>
              </a:ext>
            </a:extLst>
          </p:cNvPr>
          <p:cNvSpPr>
            <a:spLocks noGrp="1"/>
          </p:cNvSpPr>
          <p:nvPr>
            <p:ph type="title"/>
          </p:nvPr>
        </p:nvSpPr>
        <p:spPr>
          <a:xfrm>
            <a:off x="381000" y="174625"/>
            <a:ext cx="11442700" cy="1325563"/>
          </a:xfrm>
        </p:spPr>
        <p:txBody>
          <a:bodyPr anchor="ctr">
            <a:normAutofit/>
          </a:bodyPr>
          <a:lstStyle/>
          <a:p>
            <a:r>
              <a:rPr lang="nl-NL" dirty="0"/>
              <a:t>Formulering</a:t>
            </a:r>
          </a:p>
        </p:txBody>
      </p:sp>
      <p:sp>
        <p:nvSpPr>
          <p:cNvPr id="3" name="Tijdelijke aanduiding voor inhoud 2">
            <a:extLst>
              <a:ext uri="{FF2B5EF4-FFF2-40B4-BE49-F238E27FC236}">
                <a16:creationId xmlns:a16="http://schemas.microsoft.com/office/drawing/2014/main" id="{07125B6D-E1BE-4372-BBB0-B1B52C3EBC11}"/>
              </a:ext>
            </a:extLst>
          </p:cNvPr>
          <p:cNvSpPr>
            <a:spLocks noGrp="1"/>
          </p:cNvSpPr>
          <p:nvPr>
            <p:ph sz="half" idx="1"/>
          </p:nvPr>
        </p:nvSpPr>
        <p:spPr>
          <a:xfrm>
            <a:off x="381000" y="1386348"/>
            <a:ext cx="5715000" cy="4999704"/>
          </a:xfrm>
        </p:spPr>
        <p:txBody>
          <a:bodyPr>
            <a:normAutofit/>
          </a:bodyPr>
          <a:lstStyle/>
          <a:p>
            <a:pPr marL="0" indent="0">
              <a:buNone/>
            </a:pPr>
            <a:r>
              <a:rPr lang="nl-NL" sz="2000" dirty="0"/>
              <a:t>De vorm waarin een middel op de markt wordt gebracht</a:t>
            </a:r>
          </a:p>
          <a:p>
            <a:r>
              <a:rPr lang="nl-NL" sz="2000" dirty="0"/>
              <a:t>Droog </a:t>
            </a:r>
          </a:p>
          <a:p>
            <a:pPr lvl="1"/>
            <a:r>
              <a:rPr lang="nl-NL" sz="2000" dirty="0">
                <a:solidFill>
                  <a:schemeClr val="accent2">
                    <a:lumMod val="50000"/>
                  </a:schemeClr>
                </a:solidFill>
              </a:rPr>
              <a:t>Stuifpoeder</a:t>
            </a:r>
          </a:p>
          <a:p>
            <a:pPr lvl="1"/>
            <a:r>
              <a:rPr lang="nl-NL" sz="2000" dirty="0">
                <a:solidFill>
                  <a:schemeClr val="accent2">
                    <a:lumMod val="50000"/>
                  </a:schemeClr>
                </a:solidFill>
              </a:rPr>
              <a:t>Spuitpoeder</a:t>
            </a:r>
          </a:p>
          <a:p>
            <a:pPr lvl="1"/>
            <a:r>
              <a:rPr lang="nl-NL" sz="2000" dirty="0">
                <a:solidFill>
                  <a:schemeClr val="accent2">
                    <a:lumMod val="50000"/>
                  </a:schemeClr>
                </a:solidFill>
              </a:rPr>
              <a:t>Spuitkorrel</a:t>
            </a:r>
          </a:p>
          <a:p>
            <a:pPr lvl="1"/>
            <a:r>
              <a:rPr lang="nl-NL" sz="2000" dirty="0">
                <a:solidFill>
                  <a:schemeClr val="accent2">
                    <a:lumMod val="50000"/>
                  </a:schemeClr>
                </a:solidFill>
              </a:rPr>
              <a:t>Granulaat</a:t>
            </a:r>
          </a:p>
          <a:p>
            <a:r>
              <a:rPr lang="nl-NL" sz="2000" dirty="0"/>
              <a:t>Vloeibaar</a:t>
            </a:r>
          </a:p>
          <a:p>
            <a:pPr lvl="1"/>
            <a:r>
              <a:rPr lang="nl-NL" sz="2000" dirty="0">
                <a:solidFill>
                  <a:schemeClr val="accent2">
                    <a:lumMod val="50000"/>
                  </a:schemeClr>
                </a:solidFill>
              </a:rPr>
              <a:t>Emulsieconcentraat (EC)</a:t>
            </a:r>
          </a:p>
          <a:p>
            <a:pPr lvl="1"/>
            <a:r>
              <a:rPr lang="nl-NL" sz="2000" dirty="0">
                <a:solidFill>
                  <a:schemeClr val="accent2">
                    <a:lumMod val="50000"/>
                  </a:schemeClr>
                </a:solidFill>
              </a:rPr>
              <a:t>Suspensieconcentraat (SC)</a:t>
            </a:r>
          </a:p>
          <a:p>
            <a:pPr lvl="1"/>
            <a:r>
              <a:rPr lang="nl-NL" sz="2000" dirty="0">
                <a:solidFill>
                  <a:schemeClr val="accent2">
                    <a:lumMod val="50000"/>
                  </a:schemeClr>
                </a:solidFill>
              </a:rPr>
              <a:t>Waterige oplossing</a:t>
            </a:r>
          </a:p>
          <a:p>
            <a:r>
              <a:rPr lang="nl-NL" sz="2000" dirty="0"/>
              <a:t>Gasvormig</a:t>
            </a:r>
          </a:p>
        </p:txBody>
      </p:sp>
      <p:pic>
        <p:nvPicPr>
          <p:cNvPr id="4" name="Afbeelding 3">
            <a:extLst>
              <a:ext uri="{FF2B5EF4-FFF2-40B4-BE49-F238E27FC236}">
                <a16:creationId xmlns:a16="http://schemas.microsoft.com/office/drawing/2014/main" id="{9F2FB97A-48AB-4250-9D27-B20D4E7B48FF}"/>
              </a:ext>
            </a:extLst>
          </p:cNvPr>
          <p:cNvPicPr>
            <a:picLocks noChangeAspect="1"/>
          </p:cNvPicPr>
          <p:nvPr/>
        </p:nvPicPr>
        <p:blipFill rotWithShape="1">
          <a:blip r:embed="rId2"/>
          <a:srcRect r="2587" b="-3"/>
          <a:stretch/>
        </p:blipFill>
        <p:spPr>
          <a:xfrm>
            <a:off x="6172200" y="1825625"/>
            <a:ext cx="5651500" cy="4351338"/>
          </a:xfrm>
          <a:prstGeom prst="rect">
            <a:avLst/>
          </a:prstGeom>
          <a:noFill/>
        </p:spPr>
      </p:pic>
    </p:spTree>
    <p:extLst>
      <p:ext uri="{BB962C8B-B14F-4D97-AF65-F5344CB8AC3E}">
        <p14:creationId xmlns:p14="http://schemas.microsoft.com/office/powerpoint/2010/main" val="343097811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el 4">
            <a:extLst>
              <a:ext uri="{FF2B5EF4-FFF2-40B4-BE49-F238E27FC236}">
                <a16:creationId xmlns:a16="http://schemas.microsoft.com/office/drawing/2014/main" id="{7F423F00-716F-4F83-9546-713FEB831F16}"/>
              </a:ext>
            </a:extLst>
          </p:cNvPr>
          <p:cNvSpPr>
            <a:spLocks noGrp="1"/>
          </p:cNvSpPr>
          <p:nvPr>
            <p:ph type="title"/>
          </p:nvPr>
        </p:nvSpPr>
        <p:spPr/>
        <p:txBody>
          <a:bodyPr/>
          <a:lstStyle/>
          <a:p>
            <a:r>
              <a:rPr lang="nl-NL" dirty="0"/>
              <a:t>Vragen</a:t>
            </a:r>
          </a:p>
        </p:txBody>
      </p:sp>
      <p:sp>
        <p:nvSpPr>
          <p:cNvPr id="6" name="Tijdelijke aanduiding voor inhoud 5">
            <a:extLst>
              <a:ext uri="{FF2B5EF4-FFF2-40B4-BE49-F238E27FC236}">
                <a16:creationId xmlns:a16="http://schemas.microsoft.com/office/drawing/2014/main" id="{0BE81593-5699-4D49-AED5-CB63CFE67745}"/>
              </a:ext>
            </a:extLst>
          </p:cNvPr>
          <p:cNvSpPr>
            <a:spLocks noGrp="1"/>
          </p:cNvSpPr>
          <p:nvPr>
            <p:ph idx="1"/>
          </p:nvPr>
        </p:nvSpPr>
        <p:spPr>
          <a:xfrm>
            <a:off x="381000" y="1500188"/>
            <a:ext cx="11442700" cy="4947909"/>
          </a:xfrm>
        </p:spPr>
        <p:txBody>
          <a:bodyPr>
            <a:normAutofit lnSpcReduction="10000"/>
          </a:bodyPr>
          <a:lstStyle/>
          <a:p>
            <a:pPr marL="0" indent="0">
              <a:buNone/>
            </a:pPr>
            <a:r>
              <a:rPr lang="nl-NL" dirty="0"/>
              <a:t>10. Geef aan wat de functie is van de volgende hulpstoffen:</a:t>
            </a:r>
          </a:p>
          <a:p>
            <a:pPr marL="457200" lvl="1" indent="0">
              <a:buNone/>
            </a:pPr>
            <a:r>
              <a:rPr lang="nl-NL" dirty="0"/>
              <a:t>a. uitvloeier</a:t>
            </a:r>
          </a:p>
          <a:p>
            <a:pPr marL="457200" lvl="1" indent="0">
              <a:buNone/>
            </a:pPr>
            <a:r>
              <a:rPr lang="nl-NL" dirty="0">
                <a:solidFill>
                  <a:srgbClr val="FF0000"/>
                </a:solidFill>
              </a:rPr>
              <a:t>uitvloeier: zorgt voor betere bedekking van het blad</a:t>
            </a:r>
          </a:p>
          <a:p>
            <a:pPr marL="457200" lvl="1" indent="0">
              <a:buNone/>
            </a:pPr>
            <a:r>
              <a:rPr lang="nl-NL" dirty="0"/>
              <a:t>b. dispergeermiddel</a:t>
            </a:r>
          </a:p>
          <a:p>
            <a:pPr marL="457200" lvl="1" indent="0">
              <a:buNone/>
            </a:pPr>
            <a:r>
              <a:rPr lang="nl-NL" dirty="0">
                <a:solidFill>
                  <a:srgbClr val="FF0000"/>
                </a:solidFill>
              </a:rPr>
              <a:t>dispergeermiddel: houdt vaste stoffen zwevend in de vloeistof</a:t>
            </a:r>
          </a:p>
          <a:p>
            <a:pPr marL="457200" lvl="1" indent="0">
              <a:buNone/>
            </a:pPr>
            <a:r>
              <a:rPr lang="nl-NL" dirty="0"/>
              <a:t>c. emulgeermiddel</a:t>
            </a:r>
          </a:p>
          <a:p>
            <a:pPr marL="457200" lvl="1" indent="0">
              <a:buNone/>
            </a:pPr>
            <a:r>
              <a:rPr lang="nl-NL" dirty="0">
                <a:solidFill>
                  <a:srgbClr val="FF0000"/>
                </a:solidFill>
              </a:rPr>
              <a:t>emulgeermiddel: zorgt voor menging van olie en water</a:t>
            </a:r>
          </a:p>
          <a:p>
            <a:pPr marL="0" indent="0">
              <a:buNone/>
            </a:pPr>
            <a:r>
              <a:rPr lang="nl-NL" dirty="0"/>
              <a:t>11. Wat wordt bedoeld met de formulering van een middel?</a:t>
            </a:r>
          </a:p>
          <a:p>
            <a:pPr marL="0" indent="0">
              <a:buNone/>
            </a:pPr>
            <a:r>
              <a:rPr lang="nl-NL" dirty="0">
                <a:solidFill>
                  <a:srgbClr val="FF0000"/>
                </a:solidFill>
              </a:rPr>
              <a:t>Met de formulering wordt bedoeld hoe het middel in de handel wordt gebracht: vast, vloeibaar of gasvormig.</a:t>
            </a:r>
          </a:p>
          <a:p>
            <a:pPr marL="0" indent="0">
              <a:buNone/>
            </a:pPr>
            <a:r>
              <a:rPr lang="nl-NL" dirty="0"/>
              <a:t>12. Wat voor soort middel zet je in tegen roest en meeldauw?</a:t>
            </a:r>
          </a:p>
          <a:p>
            <a:pPr marL="0" indent="0">
              <a:buNone/>
            </a:pPr>
            <a:r>
              <a:rPr lang="nl-NL" dirty="0">
                <a:solidFill>
                  <a:srgbClr val="FF0000"/>
                </a:solidFill>
              </a:rPr>
              <a:t>Fungiciden zet je in tegen roest en meeldauw.</a:t>
            </a:r>
          </a:p>
        </p:txBody>
      </p:sp>
    </p:spTree>
    <p:extLst>
      <p:ext uri="{BB962C8B-B14F-4D97-AF65-F5344CB8AC3E}">
        <p14:creationId xmlns:p14="http://schemas.microsoft.com/office/powerpoint/2010/main" val="32743502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6">
                                            <p:txEl>
                                              <p:pRg st="4" end="4"/>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6">
                                            <p:txEl>
                                              <p:pRg st="5" end="5"/>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6">
                                            <p:txEl>
                                              <p:pRg st="6" end="6"/>
                                            </p:txEl>
                                          </p:spTgt>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6">
                                            <p:txEl>
                                              <p:pRg st="7" end="7"/>
                                            </p:txEl>
                                          </p:spTgt>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6">
                                            <p:txEl>
                                              <p:pRg st="8" end="8"/>
                                            </p:txEl>
                                          </p:spTgt>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6">
                                            <p:txEl>
                                              <p:pRg st="9" end="9"/>
                                            </p:txEl>
                                          </p:spTgt>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grpId="0" nodeType="clickEffect">
                                  <p:stCondLst>
                                    <p:cond delay="0"/>
                                  </p:stCondLst>
                                  <p:childTnLst>
                                    <p:set>
                                      <p:cBhvr>
                                        <p:cTn id="44" dur="1" fill="hold">
                                          <p:stCondLst>
                                            <p:cond delay="0"/>
                                          </p:stCondLst>
                                        </p:cTn>
                                        <p:tgtEl>
                                          <p:spTgt spid="6">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uiExpand="1" build="p"/>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D00DB2D-F60F-4550-A95A-73137B7DD7CE}"/>
              </a:ext>
            </a:extLst>
          </p:cNvPr>
          <p:cNvSpPr>
            <a:spLocks noGrp="1"/>
          </p:cNvSpPr>
          <p:nvPr>
            <p:ph type="title"/>
          </p:nvPr>
        </p:nvSpPr>
        <p:spPr/>
        <p:txBody>
          <a:bodyPr/>
          <a:lstStyle/>
          <a:p>
            <a:r>
              <a:rPr lang="nl-NL" dirty="0"/>
              <a:t>Schematische indeling gewasbescherming</a:t>
            </a:r>
          </a:p>
        </p:txBody>
      </p:sp>
      <p:graphicFrame>
        <p:nvGraphicFramePr>
          <p:cNvPr id="4" name="Tijdelijke aanduiding voor inhoud 3">
            <a:extLst>
              <a:ext uri="{FF2B5EF4-FFF2-40B4-BE49-F238E27FC236}">
                <a16:creationId xmlns:a16="http://schemas.microsoft.com/office/drawing/2014/main" id="{F710EAD5-E840-4FE2-95D8-424EE671212B}"/>
              </a:ext>
            </a:extLst>
          </p:cNvPr>
          <p:cNvGraphicFramePr>
            <a:graphicFrameLocks noGrp="1"/>
          </p:cNvGraphicFramePr>
          <p:nvPr>
            <p:ph idx="1"/>
            <p:extLst>
              <p:ext uri="{D42A27DB-BD31-4B8C-83A1-F6EECF244321}">
                <p14:modId xmlns:p14="http://schemas.microsoft.com/office/powerpoint/2010/main" val="1907219192"/>
              </p:ext>
            </p:extLst>
          </p:nvPr>
        </p:nvGraphicFramePr>
        <p:xfrm>
          <a:off x="381000" y="1500188"/>
          <a:ext cx="11442700" cy="467677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Rechthoek: afgeronde hoeken 4">
            <a:extLst>
              <a:ext uri="{FF2B5EF4-FFF2-40B4-BE49-F238E27FC236}">
                <a16:creationId xmlns:a16="http://schemas.microsoft.com/office/drawing/2014/main" id="{D17535D5-BCA2-4937-946C-E8DBCF8311BC}"/>
              </a:ext>
            </a:extLst>
          </p:cNvPr>
          <p:cNvSpPr/>
          <p:nvPr/>
        </p:nvSpPr>
        <p:spPr>
          <a:xfrm>
            <a:off x="553673" y="2852257"/>
            <a:ext cx="11039912" cy="989901"/>
          </a:xfrm>
          <a:prstGeom prst="roundRect">
            <a:avLst/>
          </a:prstGeom>
          <a:solidFill>
            <a:srgbClr val="92D050">
              <a:alpha val="40000"/>
            </a:srgbClr>
          </a:solidFill>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nl-NL"/>
          </a:p>
        </p:txBody>
      </p:sp>
      <p:sp>
        <p:nvSpPr>
          <p:cNvPr id="6" name="Rechthoek: afgeronde hoeken 5">
            <a:extLst>
              <a:ext uri="{FF2B5EF4-FFF2-40B4-BE49-F238E27FC236}">
                <a16:creationId xmlns:a16="http://schemas.microsoft.com/office/drawing/2014/main" id="{06F8A7A1-8D38-4BA3-9D2C-EC976297C5ED}"/>
              </a:ext>
            </a:extLst>
          </p:cNvPr>
          <p:cNvSpPr/>
          <p:nvPr/>
        </p:nvSpPr>
        <p:spPr>
          <a:xfrm>
            <a:off x="553673" y="3928166"/>
            <a:ext cx="11039912" cy="989901"/>
          </a:xfrm>
          <a:prstGeom prst="roundRect">
            <a:avLst/>
          </a:prstGeom>
          <a:solidFill>
            <a:srgbClr val="7030A0">
              <a:alpha val="40000"/>
            </a:srgbClr>
          </a:solidFill>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nl-NL"/>
          </a:p>
        </p:txBody>
      </p:sp>
      <p:sp>
        <p:nvSpPr>
          <p:cNvPr id="7" name="Rechthoek: afgeronde hoeken 6">
            <a:extLst>
              <a:ext uri="{FF2B5EF4-FFF2-40B4-BE49-F238E27FC236}">
                <a16:creationId xmlns:a16="http://schemas.microsoft.com/office/drawing/2014/main" id="{76F779BE-8DB4-4981-A1BF-A74265273754}"/>
              </a:ext>
            </a:extLst>
          </p:cNvPr>
          <p:cNvSpPr/>
          <p:nvPr/>
        </p:nvSpPr>
        <p:spPr>
          <a:xfrm>
            <a:off x="553673" y="5004076"/>
            <a:ext cx="11039912" cy="989901"/>
          </a:xfrm>
          <a:prstGeom prst="roundRect">
            <a:avLst/>
          </a:prstGeom>
          <a:solidFill>
            <a:srgbClr val="C00000">
              <a:alpha val="40000"/>
            </a:srgbClr>
          </a:solidFill>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nl-NL"/>
          </a:p>
        </p:txBody>
      </p:sp>
    </p:spTree>
    <p:extLst>
      <p:ext uri="{BB962C8B-B14F-4D97-AF65-F5344CB8AC3E}">
        <p14:creationId xmlns:p14="http://schemas.microsoft.com/office/powerpoint/2010/main" val="393134743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el 4">
            <a:extLst>
              <a:ext uri="{FF2B5EF4-FFF2-40B4-BE49-F238E27FC236}">
                <a16:creationId xmlns:a16="http://schemas.microsoft.com/office/drawing/2014/main" id="{50FA212F-A582-44FE-B25C-8AAFD48141B4}"/>
              </a:ext>
            </a:extLst>
          </p:cNvPr>
          <p:cNvSpPr>
            <a:spLocks noGrp="1"/>
          </p:cNvSpPr>
          <p:nvPr>
            <p:ph type="title"/>
          </p:nvPr>
        </p:nvSpPr>
        <p:spPr>
          <a:xfrm>
            <a:off x="381000" y="174625"/>
            <a:ext cx="11442700" cy="1325563"/>
          </a:xfrm>
        </p:spPr>
        <p:txBody>
          <a:bodyPr anchor="ctr">
            <a:normAutofit/>
          </a:bodyPr>
          <a:lstStyle/>
          <a:p>
            <a:r>
              <a:rPr lang="nl-NL" dirty="0"/>
              <a:t>Onkruidbestrijding</a:t>
            </a:r>
          </a:p>
        </p:txBody>
      </p:sp>
      <p:sp>
        <p:nvSpPr>
          <p:cNvPr id="6" name="Tijdelijke aanduiding voor inhoud 5">
            <a:extLst>
              <a:ext uri="{FF2B5EF4-FFF2-40B4-BE49-F238E27FC236}">
                <a16:creationId xmlns:a16="http://schemas.microsoft.com/office/drawing/2014/main" id="{32CB9C75-546E-4FA8-8F20-0641C958F7AA}"/>
              </a:ext>
            </a:extLst>
          </p:cNvPr>
          <p:cNvSpPr>
            <a:spLocks noGrp="1"/>
          </p:cNvSpPr>
          <p:nvPr>
            <p:ph sz="half" idx="1"/>
          </p:nvPr>
        </p:nvSpPr>
        <p:spPr>
          <a:xfrm>
            <a:off x="381000" y="1825625"/>
            <a:ext cx="5638800" cy="4351338"/>
          </a:xfrm>
        </p:spPr>
        <p:txBody>
          <a:bodyPr>
            <a:normAutofit/>
          </a:bodyPr>
          <a:lstStyle/>
          <a:p>
            <a:r>
              <a:rPr lang="nl-NL" dirty="0"/>
              <a:t>Bodemherbiciden</a:t>
            </a:r>
          </a:p>
          <a:p>
            <a:pPr lvl="1"/>
            <a:r>
              <a:rPr lang="nl-NL" dirty="0" err="1"/>
              <a:t>Filmlaag</a:t>
            </a:r>
            <a:endParaRPr lang="nl-NL" dirty="0"/>
          </a:p>
          <a:p>
            <a:pPr lvl="1"/>
            <a:r>
              <a:rPr lang="nl-NL" dirty="0"/>
              <a:t>Kiemende (zaad)onkruiden</a:t>
            </a:r>
          </a:p>
          <a:p>
            <a:r>
              <a:rPr lang="nl-NL" dirty="0"/>
              <a:t>Werking afhankelijk van</a:t>
            </a:r>
          </a:p>
          <a:p>
            <a:pPr lvl="1"/>
            <a:r>
              <a:rPr lang="nl-NL" dirty="0"/>
              <a:t>Vocht in de grond</a:t>
            </a:r>
          </a:p>
          <a:p>
            <a:pPr lvl="1"/>
            <a:r>
              <a:rPr lang="nl-NL" dirty="0"/>
              <a:t>Organische stof</a:t>
            </a:r>
          </a:p>
          <a:p>
            <a:pPr lvl="1"/>
            <a:r>
              <a:rPr lang="nl-NL" dirty="0"/>
              <a:t>Lutum</a:t>
            </a:r>
          </a:p>
          <a:p>
            <a:r>
              <a:rPr lang="nl-NL" dirty="0"/>
              <a:t>Persistent</a:t>
            </a:r>
          </a:p>
          <a:p>
            <a:pPr lvl="1"/>
            <a:r>
              <a:rPr lang="nl-NL" dirty="0"/>
              <a:t>Blijven lang achter</a:t>
            </a:r>
          </a:p>
        </p:txBody>
      </p:sp>
      <p:pic>
        <p:nvPicPr>
          <p:cNvPr id="7" name="Afbeelding 6">
            <a:extLst>
              <a:ext uri="{FF2B5EF4-FFF2-40B4-BE49-F238E27FC236}">
                <a16:creationId xmlns:a16="http://schemas.microsoft.com/office/drawing/2014/main" id="{2E3C4C92-C495-4DCC-B011-D68B85848FAE}"/>
              </a:ext>
            </a:extLst>
          </p:cNvPr>
          <p:cNvPicPr>
            <a:picLocks noChangeAspect="1"/>
          </p:cNvPicPr>
          <p:nvPr/>
        </p:nvPicPr>
        <p:blipFill>
          <a:blip r:embed="rId2"/>
          <a:stretch>
            <a:fillRect/>
          </a:stretch>
        </p:blipFill>
        <p:spPr>
          <a:xfrm>
            <a:off x="6172200" y="2072720"/>
            <a:ext cx="5651500" cy="3857148"/>
          </a:xfrm>
          <a:prstGeom prst="rect">
            <a:avLst/>
          </a:prstGeom>
          <a:noFill/>
        </p:spPr>
      </p:pic>
      <p:pic>
        <p:nvPicPr>
          <p:cNvPr id="9" name="Afbeelding 8" descr="Afbeelding met gras, weg, bus, speler&#10;&#10;Automatisch gegenereerde beschrijving">
            <a:extLst>
              <a:ext uri="{FF2B5EF4-FFF2-40B4-BE49-F238E27FC236}">
                <a16:creationId xmlns:a16="http://schemas.microsoft.com/office/drawing/2014/main" id="{83E8711D-D91F-4191-B098-522084E2BC6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563100" y="107950"/>
            <a:ext cx="2539861" cy="1036209"/>
          </a:xfrm>
          <a:prstGeom prst="rect">
            <a:avLst/>
          </a:prstGeom>
        </p:spPr>
      </p:pic>
    </p:spTree>
    <p:extLst>
      <p:ext uri="{BB962C8B-B14F-4D97-AF65-F5344CB8AC3E}">
        <p14:creationId xmlns:p14="http://schemas.microsoft.com/office/powerpoint/2010/main" val="375537015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A2D7D9C-50BF-4A7D-A9E2-B6E5D0D28E2E}"/>
              </a:ext>
            </a:extLst>
          </p:cNvPr>
          <p:cNvSpPr>
            <a:spLocks noGrp="1"/>
          </p:cNvSpPr>
          <p:nvPr>
            <p:ph type="title"/>
          </p:nvPr>
        </p:nvSpPr>
        <p:spPr/>
        <p:txBody>
          <a:bodyPr/>
          <a:lstStyle/>
          <a:p>
            <a:r>
              <a:rPr lang="nl-NL" dirty="0"/>
              <a:t>Bladherbiciden</a:t>
            </a:r>
          </a:p>
        </p:txBody>
      </p:sp>
      <p:sp>
        <p:nvSpPr>
          <p:cNvPr id="3" name="Tijdelijke aanduiding voor inhoud 2">
            <a:extLst>
              <a:ext uri="{FF2B5EF4-FFF2-40B4-BE49-F238E27FC236}">
                <a16:creationId xmlns:a16="http://schemas.microsoft.com/office/drawing/2014/main" id="{DA8D0EDC-ECDE-4AE2-BF2E-E2CCFEBE98BF}"/>
              </a:ext>
            </a:extLst>
          </p:cNvPr>
          <p:cNvSpPr>
            <a:spLocks noGrp="1"/>
          </p:cNvSpPr>
          <p:nvPr>
            <p:ph sz="half" idx="1"/>
          </p:nvPr>
        </p:nvSpPr>
        <p:spPr/>
        <p:txBody>
          <a:bodyPr/>
          <a:lstStyle/>
          <a:p>
            <a:r>
              <a:rPr lang="nl-NL" dirty="0"/>
              <a:t>Systemische bladherbiciden</a:t>
            </a:r>
          </a:p>
          <a:p>
            <a:pPr lvl="1"/>
            <a:r>
              <a:rPr lang="nl-NL" dirty="0"/>
              <a:t>O.a. Groeistoffen</a:t>
            </a:r>
          </a:p>
          <a:p>
            <a:pPr lvl="1"/>
            <a:r>
              <a:rPr lang="nl-NL" dirty="0"/>
              <a:t>Opgenomen door gewas</a:t>
            </a:r>
          </a:p>
          <a:p>
            <a:pPr lvl="1"/>
            <a:r>
              <a:rPr lang="nl-NL" dirty="0"/>
              <a:t>Transport door plant</a:t>
            </a:r>
          </a:p>
          <a:p>
            <a:pPr lvl="1"/>
            <a:r>
              <a:rPr lang="nl-NL" dirty="0"/>
              <a:t>Selectief </a:t>
            </a:r>
          </a:p>
          <a:p>
            <a:pPr lvl="2"/>
            <a:r>
              <a:rPr lang="nl-NL" dirty="0"/>
              <a:t>Doodt niet alle organismen</a:t>
            </a:r>
          </a:p>
          <a:p>
            <a:r>
              <a:rPr lang="nl-NL" dirty="0"/>
              <a:t>Contactherbiciden</a:t>
            </a:r>
          </a:p>
          <a:p>
            <a:pPr lvl="1"/>
            <a:r>
              <a:rPr lang="nl-NL" dirty="0"/>
              <a:t>Werkt alleen waar geraakt wordt</a:t>
            </a:r>
          </a:p>
          <a:p>
            <a:pPr lvl="1"/>
            <a:r>
              <a:rPr lang="nl-NL" dirty="0"/>
              <a:t>Zaadonkruiden </a:t>
            </a:r>
          </a:p>
          <a:p>
            <a:pPr lvl="1"/>
            <a:r>
              <a:rPr lang="nl-NL" dirty="0"/>
              <a:t>Kleine onkruiden zijn gevoeliger</a:t>
            </a:r>
          </a:p>
          <a:p>
            <a:endParaRPr lang="nl-NL" dirty="0"/>
          </a:p>
        </p:txBody>
      </p:sp>
      <p:pic>
        <p:nvPicPr>
          <p:cNvPr id="5" name="Tijdelijke aanduiding voor inhoud 4">
            <a:extLst>
              <a:ext uri="{FF2B5EF4-FFF2-40B4-BE49-F238E27FC236}">
                <a16:creationId xmlns:a16="http://schemas.microsoft.com/office/drawing/2014/main" id="{CD5C2BC3-215E-4F6B-A733-B0A3E0CF40E3}"/>
              </a:ext>
            </a:extLst>
          </p:cNvPr>
          <p:cNvPicPr>
            <a:picLocks noGrp="1" noChangeAspect="1"/>
          </p:cNvPicPr>
          <p:nvPr>
            <p:ph sz="half" idx="2"/>
          </p:nvPr>
        </p:nvPicPr>
        <p:blipFill>
          <a:blip r:embed="rId2"/>
          <a:stretch>
            <a:fillRect/>
          </a:stretch>
        </p:blipFill>
        <p:spPr>
          <a:xfrm>
            <a:off x="6606841" y="1829291"/>
            <a:ext cx="4782217" cy="4344006"/>
          </a:xfrm>
          <a:prstGeom prst="rect">
            <a:avLst/>
          </a:prstGeom>
        </p:spPr>
      </p:pic>
      <p:pic>
        <p:nvPicPr>
          <p:cNvPr id="6" name="Afbeelding 5">
            <a:extLst>
              <a:ext uri="{FF2B5EF4-FFF2-40B4-BE49-F238E27FC236}">
                <a16:creationId xmlns:a16="http://schemas.microsoft.com/office/drawing/2014/main" id="{537B5B50-D1F9-4062-BAAE-2353AE0F63A6}"/>
              </a:ext>
            </a:extLst>
          </p:cNvPr>
          <p:cNvPicPr>
            <a:picLocks noChangeAspect="1"/>
          </p:cNvPicPr>
          <p:nvPr/>
        </p:nvPicPr>
        <p:blipFill>
          <a:blip r:embed="rId3"/>
          <a:stretch>
            <a:fillRect/>
          </a:stretch>
        </p:blipFill>
        <p:spPr>
          <a:xfrm>
            <a:off x="9611729" y="108292"/>
            <a:ext cx="2536156" cy="1036410"/>
          </a:xfrm>
          <a:prstGeom prst="rect">
            <a:avLst/>
          </a:prstGeom>
        </p:spPr>
      </p:pic>
    </p:spTree>
    <p:extLst>
      <p:ext uri="{BB962C8B-B14F-4D97-AF65-F5344CB8AC3E}">
        <p14:creationId xmlns:p14="http://schemas.microsoft.com/office/powerpoint/2010/main" val="110154545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el 4">
            <a:extLst>
              <a:ext uri="{FF2B5EF4-FFF2-40B4-BE49-F238E27FC236}">
                <a16:creationId xmlns:a16="http://schemas.microsoft.com/office/drawing/2014/main" id="{5607FFAA-E2FF-4095-9B68-706C4975C057}"/>
              </a:ext>
            </a:extLst>
          </p:cNvPr>
          <p:cNvSpPr>
            <a:spLocks noGrp="1"/>
          </p:cNvSpPr>
          <p:nvPr>
            <p:ph type="title"/>
          </p:nvPr>
        </p:nvSpPr>
        <p:spPr/>
        <p:txBody>
          <a:bodyPr/>
          <a:lstStyle/>
          <a:p>
            <a:r>
              <a:rPr lang="nl-NL" dirty="0"/>
              <a:t>Vragen</a:t>
            </a:r>
          </a:p>
        </p:txBody>
      </p:sp>
      <p:sp>
        <p:nvSpPr>
          <p:cNvPr id="6" name="Tijdelijke aanduiding voor inhoud 5">
            <a:extLst>
              <a:ext uri="{FF2B5EF4-FFF2-40B4-BE49-F238E27FC236}">
                <a16:creationId xmlns:a16="http://schemas.microsoft.com/office/drawing/2014/main" id="{583EA2CE-E3B0-404C-86B6-340B8F00372C}"/>
              </a:ext>
            </a:extLst>
          </p:cNvPr>
          <p:cNvSpPr>
            <a:spLocks noGrp="1"/>
          </p:cNvSpPr>
          <p:nvPr>
            <p:ph idx="1"/>
          </p:nvPr>
        </p:nvSpPr>
        <p:spPr>
          <a:xfrm>
            <a:off x="380999" y="1500188"/>
            <a:ext cx="11697929" cy="4944857"/>
          </a:xfrm>
        </p:spPr>
        <p:txBody>
          <a:bodyPr>
            <a:normAutofit fontScale="85000" lnSpcReduction="20000"/>
          </a:bodyPr>
          <a:lstStyle/>
          <a:p>
            <a:pPr marL="0" indent="0">
              <a:buNone/>
            </a:pPr>
            <a:r>
              <a:rPr lang="nl-NL" dirty="0"/>
              <a:t>6. Kun je met een bodemherbiciden wortelonkruiden bestrijden zoals Kweekgras en Akkerdistel? Leg uit waarom wel of waarom niet.</a:t>
            </a:r>
          </a:p>
          <a:p>
            <a:pPr marL="0" indent="0">
              <a:buNone/>
            </a:pPr>
            <a:r>
              <a:rPr lang="nl-NL" dirty="0">
                <a:solidFill>
                  <a:srgbClr val="FF0000"/>
                </a:solidFill>
              </a:rPr>
              <a:t>Meestal niet, door de explosieve start van de groei van een overblijvende plant breekt deze door de </a:t>
            </a:r>
            <a:r>
              <a:rPr lang="nl-NL" dirty="0" err="1">
                <a:solidFill>
                  <a:srgbClr val="FF0000"/>
                </a:solidFill>
              </a:rPr>
              <a:t>filmlaag</a:t>
            </a:r>
            <a:r>
              <a:rPr lang="nl-NL" dirty="0">
                <a:solidFill>
                  <a:srgbClr val="FF0000"/>
                </a:solidFill>
              </a:rPr>
              <a:t> heen. Op die manier wordt niet genoeg middel opgenomen.</a:t>
            </a:r>
          </a:p>
          <a:p>
            <a:pPr marL="0" indent="0">
              <a:buNone/>
            </a:pPr>
            <a:r>
              <a:rPr lang="nl-NL" dirty="0"/>
              <a:t>7. Waarom moet je voor de bestrijding van wortelonkruiden altijd gebruik maken van systemische middelen?</a:t>
            </a:r>
          </a:p>
          <a:p>
            <a:pPr marL="0" indent="0">
              <a:buNone/>
            </a:pPr>
            <a:r>
              <a:rPr lang="nl-NL" dirty="0">
                <a:solidFill>
                  <a:srgbClr val="FF0000"/>
                </a:solidFill>
              </a:rPr>
              <a:t>Wortelonkruiden zijn groot en wil je helemaal doden. Een systemisch middel wordt opgenomen en werkt daardoor door de hele plant.</a:t>
            </a:r>
          </a:p>
          <a:p>
            <a:pPr marL="0" indent="0">
              <a:buNone/>
            </a:pPr>
            <a:r>
              <a:rPr lang="nl-NL" dirty="0"/>
              <a:t>8. Kun je met een contactmiddel wortelonkruiden blijvend bestrijden? Leg uit waarom wel of waarom niet.</a:t>
            </a:r>
          </a:p>
          <a:p>
            <a:pPr marL="0" indent="0">
              <a:buNone/>
            </a:pPr>
            <a:r>
              <a:rPr lang="nl-NL" dirty="0">
                <a:solidFill>
                  <a:srgbClr val="FF0000"/>
                </a:solidFill>
              </a:rPr>
              <a:t>Nee, dit brandt alleen geraakte bladeren af, wortelonkruid heeft voldoende energie om opnieuw uit te lopen.</a:t>
            </a:r>
          </a:p>
          <a:p>
            <a:pPr marL="0" indent="0">
              <a:buNone/>
            </a:pPr>
            <a:r>
              <a:rPr lang="nl-NL" dirty="0"/>
              <a:t>9. Onder welke omstandigheden werken bodemherbiciden het beste?</a:t>
            </a:r>
          </a:p>
          <a:p>
            <a:pPr marL="0" indent="0">
              <a:buNone/>
            </a:pPr>
            <a:r>
              <a:rPr lang="nl-NL" dirty="0">
                <a:solidFill>
                  <a:srgbClr val="FF0000"/>
                </a:solidFill>
              </a:rPr>
              <a:t>Bodemherbiciden werken het beste onder enigszins vochtige omstandigheden. Hierdoor worden ze goed verdeeld.</a:t>
            </a:r>
          </a:p>
        </p:txBody>
      </p:sp>
      <p:pic>
        <p:nvPicPr>
          <p:cNvPr id="7" name="Afbeelding 6">
            <a:extLst>
              <a:ext uri="{FF2B5EF4-FFF2-40B4-BE49-F238E27FC236}">
                <a16:creationId xmlns:a16="http://schemas.microsoft.com/office/drawing/2014/main" id="{F81E10CE-1B0E-4033-99CF-3EAF8BCB3012}"/>
              </a:ext>
            </a:extLst>
          </p:cNvPr>
          <p:cNvPicPr>
            <a:picLocks noChangeAspect="1"/>
          </p:cNvPicPr>
          <p:nvPr/>
        </p:nvPicPr>
        <p:blipFill>
          <a:blip r:embed="rId2"/>
          <a:stretch>
            <a:fillRect/>
          </a:stretch>
        </p:blipFill>
        <p:spPr>
          <a:xfrm>
            <a:off x="9542772" y="81870"/>
            <a:ext cx="2536156" cy="1036410"/>
          </a:xfrm>
          <a:prstGeom prst="rect">
            <a:avLst/>
          </a:prstGeom>
        </p:spPr>
      </p:pic>
    </p:spTree>
    <p:extLst>
      <p:ext uri="{BB962C8B-B14F-4D97-AF65-F5344CB8AC3E}">
        <p14:creationId xmlns:p14="http://schemas.microsoft.com/office/powerpoint/2010/main" val="7413233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6">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6">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6">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6">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AEF1983-9A23-4EF6-BCA0-28EFAD9B0753}"/>
              </a:ext>
            </a:extLst>
          </p:cNvPr>
          <p:cNvSpPr>
            <a:spLocks noGrp="1"/>
          </p:cNvSpPr>
          <p:nvPr>
            <p:ph type="title"/>
          </p:nvPr>
        </p:nvSpPr>
        <p:spPr/>
        <p:txBody>
          <a:bodyPr/>
          <a:lstStyle/>
          <a:p>
            <a:r>
              <a:rPr lang="nl-NL" dirty="0"/>
              <a:t>Insecten bestrijding</a:t>
            </a:r>
          </a:p>
        </p:txBody>
      </p:sp>
      <p:sp>
        <p:nvSpPr>
          <p:cNvPr id="3" name="Tijdelijke aanduiding voor inhoud 2">
            <a:extLst>
              <a:ext uri="{FF2B5EF4-FFF2-40B4-BE49-F238E27FC236}">
                <a16:creationId xmlns:a16="http://schemas.microsoft.com/office/drawing/2014/main" id="{93D5316A-F63D-4A19-BE7A-F20EC3733083}"/>
              </a:ext>
            </a:extLst>
          </p:cNvPr>
          <p:cNvSpPr>
            <a:spLocks noGrp="1"/>
          </p:cNvSpPr>
          <p:nvPr>
            <p:ph idx="1"/>
          </p:nvPr>
        </p:nvSpPr>
        <p:spPr/>
        <p:txBody>
          <a:bodyPr/>
          <a:lstStyle/>
          <a:p>
            <a:r>
              <a:rPr lang="nl-NL" dirty="0"/>
              <a:t>Contactwerking (niet-systemisch)</a:t>
            </a:r>
          </a:p>
          <a:p>
            <a:pPr lvl="1"/>
            <a:r>
              <a:rPr lang="nl-NL" dirty="0"/>
              <a:t>Op vretende insecten, krijgen relatief weinig sap binnen. Doden door raken. Gebruik veel water.</a:t>
            </a:r>
          </a:p>
          <a:p>
            <a:r>
              <a:rPr lang="nl-NL" dirty="0"/>
              <a:t>Werking via ademhaling door dampwerking (niet-systemisch)</a:t>
            </a:r>
          </a:p>
          <a:p>
            <a:pPr lvl="1"/>
            <a:r>
              <a:rPr lang="nl-NL" dirty="0"/>
              <a:t>Werkt door verdamping. Hogere temperatuur werkt beter en voldoende gewas zodat damp niet direct verdwijnt</a:t>
            </a:r>
          </a:p>
          <a:p>
            <a:r>
              <a:rPr lang="nl-NL" dirty="0"/>
              <a:t>Systemisch door vraat, opname via de sapstroom (systemisch of via voedsel)</a:t>
            </a:r>
          </a:p>
          <a:p>
            <a:pPr lvl="1"/>
            <a:r>
              <a:rPr lang="nl-NL" dirty="0"/>
              <a:t>Insecten die leven van </a:t>
            </a:r>
            <a:r>
              <a:rPr lang="nl-NL" dirty="0" err="1"/>
              <a:t>plantsap</a:t>
            </a:r>
            <a:r>
              <a:rPr lang="nl-NL" dirty="0"/>
              <a:t> (luis, wants) zuigen veel sap en middel op. Zorgen voor een goede sapstroom en transport door de plant</a:t>
            </a:r>
          </a:p>
          <a:p>
            <a:endParaRPr lang="nl-NL" dirty="0"/>
          </a:p>
        </p:txBody>
      </p:sp>
      <p:pic>
        <p:nvPicPr>
          <p:cNvPr id="4" name="Afbeelding 3">
            <a:extLst>
              <a:ext uri="{FF2B5EF4-FFF2-40B4-BE49-F238E27FC236}">
                <a16:creationId xmlns:a16="http://schemas.microsoft.com/office/drawing/2014/main" id="{A69C7529-D7B1-4789-A04F-DEC26D8DBADC}"/>
              </a:ext>
            </a:extLst>
          </p:cNvPr>
          <p:cNvPicPr>
            <a:picLocks noChangeAspect="1"/>
          </p:cNvPicPr>
          <p:nvPr/>
        </p:nvPicPr>
        <p:blipFill>
          <a:blip r:embed="rId2"/>
          <a:stretch>
            <a:fillRect/>
          </a:stretch>
        </p:blipFill>
        <p:spPr>
          <a:xfrm>
            <a:off x="9580897" y="91395"/>
            <a:ext cx="2536156" cy="1036410"/>
          </a:xfrm>
          <a:prstGeom prst="rect">
            <a:avLst/>
          </a:prstGeom>
        </p:spPr>
      </p:pic>
    </p:spTree>
    <p:extLst>
      <p:ext uri="{BB962C8B-B14F-4D97-AF65-F5344CB8AC3E}">
        <p14:creationId xmlns:p14="http://schemas.microsoft.com/office/powerpoint/2010/main" val="66540722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659A620C-BE95-463D-ADDA-74BC3AD0D539}"/>
              </a:ext>
            </a:extLst>
          </p:cNvPr>
          <p:cNvSpPr>
            <a:spLocks noGrp="1"/>
          </p:cNvSpPr>
          <p:nvPr>
            <p:ph type="title"/>
          </p:nvPr>
        </p:nvSpPr>
        <p:spPr/>
        <p:txBody>
          <a:bodyPr/>
          <a:lstStyle/>
          <a:p>
            <a:r>
              <a:rPr lang="nl-NL" dirty="0"/>
              <a:t>Vragen</a:t>
            </a:r>
          </a:p>
        </p:txBody>
      </p:sp>
      <p:sp>
        <p:nvSpPr>
          <p:cNvPr id="3" name="Tijdelijke aanduiding voor inhoud 2">
            <a:extLst>
              <a:ext uri="{FF2B5EF4-FFF2-40B4-BE49-F238E27FC236}">
                <a16:creationId xmlns:a16="http://schemas.microsoft.com/office/drawing/2014/main" id="{5E5E4736-0456-4C11-821F-83987EB87FBD}"/>
              </a:ext>
            </a:extLst>
          </p:cNvPr>
          <p:cNvSpPr>
            <a:spLocks noGrp="1"/>
          </p:cNvSpPr>
          <p:nvPr>
            <p:ph idx="1"/>
          </p:nvPr>
        </p:nvSpPr>
        <p:spPr/>
        <p:txBody>
          <a:bodyPr>
            <a:normAutofit fontScale="92500"/>
          </a:bodyPr>
          <a:lstStyle/>
          <a:p>
            <a:pPr marL="0" indent="0">
              <a:buNone/>
            </a:pPr>
            <a:r>
              <a:rPr lang="nl-NL" dirty="0"/>
              <a:t>10. Waarom werken systemische insecticiden minder goed tegen vretende insecten?</a:t>
            </a:r>
          </a:p>
          <a:p>
            <a:pPr marL="0" indent="0">
              <a:buNone/>
            </a:pPr>
            <a:r>
              <a:rPr lang="nl-NL" dirty="0">
                <a:solidFill>
                  <a:srgbClr val="FF0000"/>
                </a:solidFill>
              </a:rPr>
              <a:t>Systemische middelen werken minder goed omdat het vretende insect niet alleen sap drinkt, maar ook de harde delen waar minder middel terecht komt. Verder kan een vretend insect van verschillende planten en op verschillende plaatsen eten.</a:t>
            </a:r>
          </a:p>
          <a:p>
            <a:pPr marL="0" indent="0">
              <a:buNone/>
            </a:pPr>
            <a:r>
              <a:rPr lang="nl-NL" dirty="0"/>
              <a:t>11. Tegen welke groep insecten werken de systemische insecticiden wel goed?</a:t>
            </a:r>
          </a:p>
          <a:p>
            <a:pPr marL="0" indent="0">
              <a:buNone/>
            </a:pPr>
            <a:r>
              <a:rPr lang="nl-NL" dirty="0">
                <a:solidFill>
                  <a:srgbClr val="FF0000"/>
                </a:solidFill>
              </a:rPr>
              <a:t>Systemische middelen werken vooral goed tegen zuigende insecten.</a:t>
            </a:r>
          </a:p>
          <a:p>
            <a:pPr marL="0" indent="0">
              <a:buNone/>
            </a:pPr>
            <a:r>
              <a:rPr lang="nl-NL" dirty="0"/>
              <a:t>12. Onder welke omstandigheden werken dampvormende middelen het beste?</a:t>
            </a:r>
          </a:p>
          <a:p>
            <a:pPr marL="0" indent="0">
              <a:buNone/>
            </a:pPr>
            <a:r>
              <a:rPr lang="nl-NL" dirty="0">
                <a:solidFill>
                  <a:srgbClr val="FF0000"/>
                </a:solidFill>
              </a:rPr>
              <a:t>Dampvormige middelen werken het beste als er voldoende gewas en temperatuur is. Door de hogere temperatuur gaat het middel dampen en blijft dan hangen in het gewas.</a:t>
            </a:r>
          </a:p>
        </p:txBody>
      </p:sp>
      <p:pic>
        <p:nvPicPr>
          <p:cNvPr id="4" name="Afbeelding 3">
            <a:extLst>
              <a:ext uri="{FF2B5EF4-FFF2-40B4-BE49-F238E27FC236}">
                <a16:creationId xmlns:a16="http://schemas.microsoft.com/office/drawing/2014/main" id="{B11B1353-B1C1-4E5C-B54A-889FB0E558D0}"/>
              </a:ext>
            </a:extLst>
          </p:cNvPr>
          <p:cNvPicPr>
            <a:picLocks noChangeAspect="1"/>
          </p:cNvPicPr>
          <p:nvPr/>
        </p:nvPicPr>
        <p:blipFill>
          <a:blip r:embed="rId2"/>
          <a:stretch>
            <a:fillRect/>
          </a:stretch>
        </p:blipFill>
        <p:spPr>
          <a:xfrm>
            <a:off x="9580897" y="91395"/>
            <a:ext cx="2536156" cy="1036410"/>
          </a:xfrm>
          <a:prstGeom prst="rect">
            <a:avLst/>
          </a:prstGeom>
        </p:spPr>
      </p:pic>
    </p:spTree>
    <p:extLst>
      <p:ext uri="{BB962C8B-B14F-4D97-AF65-F5344CB8AC3E}">
        <p14:creationId xmlns:p14="http://schemas.microsoft.com/office/powerpoint/2010/main" val="3658454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A6392E7-39D3-44F6-B8BB-716AA7EA32F2}"/>
              </a:ext>
            </a:extLst>
          </p:cNvPr>
          <p:cNvSpPr>
            <a:spLocks noGrp="1"/>
          </p:cNvSpPr>
          <p:nvPr>
            <p:ph type="title"/>
          </p:nvPr>
        </p:nvSpPr>
        <p:spPr/>
        <p:txBody>
          <a:bodyPr/>
          <a:lstStyle/>
          <a:p>
            <a:r>
              <a:rPr lang="nl-NL" dirty="0"/>
              <a:t>Schimmel bestrijding</a:t>
            </a:r>
          </a:p>
        </p:txBody>
      </p:sp>
      <p:sp>
        <p:nvSpPr>
          <p:cNvPr id="3" name="Tijdelijke aanduiding voor inhoud 2">
            <a:extLst>
              <a:ext uri="{FF2B5EF4-FFF2-40B4-BE49-F238E27FC236}">
                <a16:creationId xmlns:a16="http://schemas.microsoft.com/office/drawing/2014/main" id="{E422E253-9D98-49F4-9670-3E9AB7B34FAE}"/>
              </a:ext>
            </a:extLst>
          </p:cNvPr>
          <p:cNvSpPr>
            <a:spLocks noGrp="1"/>
          </p:cNvSpPr>
          <p:nvPr>
            <p:ph sz="half" idx="1"/>
          </p:nvPr>
        </p:nvSpPr>
        <p:spPr/>
        <p:txBody>
          <a:bodyPr/>
          <a:lstStyle/>
          <a:p>
            <a:r>
              <a:rPr lang="nl-NL" dirty="0"/>
              <a:t>Bedekkingsfungiciden - preventief</a:t>
            </a:r>
          </a:p>
          <a:p>
            <a:pPr lvl="1"/>
            <a:r>
              <a:rPr lang="nl-NL" dirty="0"/>
              <a:t>Zaadbehandeling</a:t>
            </a:r>
          </a:p>
          <a:p>
            <a:pPr lvl="1"/>
            <a:r>
              <a:rPr lang="nl-NL" dirty="0"/>
              <a:t>bladbehandeling</a:t>
            </a:r>
          </a:p>
          <a:p>
            <a:r>
              <a:rPr lang="nl-NL" dirty="0"/>
              <a:t>Systemische fungiciden</a:t>
            </a:r>
          </a:p>
          <a:p>
            <a:pPr lvl="1"/>
            <a:r>
              <a:rPr lang="nl-NL" dirty="0"/>
              <a:t>Curatief </a:t>
            </a:r>
          </a:p>
          <a:p>
            <a:pPr lvl="1"/>
            <a:r>
              <a:rPr lang="nl-NL" dirty="0"/>
              <a:t>Werkt via de sapstroom</a:t>
            </a:r>
          </a:p>
          <a:p>
            <a:pPr lvl="1"/>
            <a:r>
              <a:rPr lang="nl-NL" dirty="0"/>
              <a:t>Grotere kans op resistentie</a:t>
            </a:r>
          </a:p>
          <a:p>
            <a:r>
              <a:rPr lang="nl-NL" dirty="0"/>
              <a:t>Combinatie middelen</a:t>
            </a:r>
          </a:p>
          <a:p>
            <a:pPr lvl="1"/>
            <a:r>
              <a:rPr lang="nl-NL" dirty="0"/>
              <a:t>Meer actieve stoffen</a:t>
            </a:r>
          </a:p>
          <a:p>
            <a:pPr lvl="1"/>
            <a:r>
              <a:rPr lang="nl-NL" dirty="0"/>
              <a:t>Beperkt resistentie risico</a:t>
            </a:r>
          </a:p>
        </p:txBody>
      </p:sp>
      <p:pic>
        <p:nvPicPr>
          <p:cNvPr id="7" name="Tijdelijke aanduiding voor inhoud 6">
            <a:extLst>
              <a:ext uri="{FF2B5EF4-FFF2-40B4-BE49-F238E27FC236}">
                <a16:creationId xmlns:a16="http://schemas.microsoft.com/office/drawing/2014/main" id="{5BDF2B88-00B2-4963-9A0F-9929BD00EF19}"/>
              </a:ext>
            </a:extLst>
          </p:cNvPr>
          <p:cNvPicPr>
            <a:picLocks noGrp="1" noChangeAspect="1"/>
          </p:cNvPicPr>
          <p:nvPr>
            <p:ph sz="half" idx="2"/>
          </p:nvPr>
        </p:nvPicPr>
        <p:blipFill>
          <a:blip r:embed="rId2"/>
          <a:stretch>
            <a:fillRect/>
          </a:stretch>
        </p:blipFill>
        <p:spPr>
          <a:xfrm>
            <a:off x="6172200" y="2132460"/>
            <a:ext cx="5651500" cy="3737668"/>
          </a:xfrm>
          <a:prstGeom prst="rect">
            <a:avLst/>
          </a:prstGeom>
        </p:spPr>
      </p:pic>
      <p:pic>
        <p:nvPicPr>
          <p:cNvPr id="4" name="Afbeelding 3">
            <a:extLst>
              <a:ext uri="{FF2B5EF4-FFF2-40B4-BE49-F238E27FC236}">
                <a16:creationId xmlns:a16="http://schemas.microsoft.com/office/drawing/2014/main" id="{6843A3D3-BBA4-4943-B22D-72F02590FFAD}"/>
              </a:ext>
            </a:extLst>
          </p:cNvPr>
          <p:cNvPicPr>
            <a:picLocks noChangeAspect="1"/>
          </p:cNvPicPr>
          <p:nvPr/>
        </p:nvPicPr>
        <p:blipFill>
          <a:blip r:embed="rId3"/>
          <a:stretch>
            <a:fillRect/>
          </a:stretch>
        </p:blipFill>
        <p:spPr>
          <a:xfrm>
            <a:off x="9580897" y="72345"/>
            <a:ext cx="2536156" cy="1036410"/>
          </a:xfrm>
          <a:prstGeom prst="rect">
            <a:avLst/>
          </a:prstGeom>
        </p:spPr>
      </p:pic>
      <p:sp>
        <p:nvSpPr>
          <p:cNvPr id="8" name="Tekstvak 7">
            <a:extLst>
              <a:ext uri="{FF2B5EF4-FFF2-40B4-BE49-F238E27FC236}">
                <a16:creationId xmlns:a16="http://schemas.microsoft.com/office/drawing/2014/main" id="{281EDD71-2FA9-4DE7-82CC-3DD3C42467FB}"/>
              </a:ext>
            </a:extLst>
          </p:cNvPr>
          <p:cNvSpPr txBox="1"/>
          <p:nvPr/>
        </p:nvSpPr>
        <p:spPr>
          <a:xfrm>
            <a:off x="6172200" y="5807631"/>
            <a:ext cx="843501" cy="369332"/>
          </a:xfrm>
          <a:prstGeom prst="rect">
            <a:avLst/>
          </a:prstGeom>
          <a:noFill/>
        </p:spPr>
        <p:txBody>
          <a:bodyPr wrap="none" rtlCol="0">
            <a:spAutoFit/>
          </a:bodyPr>
          <a:lstStyle/>
          <a:p>
            <a:r>
              <a:rPr lang="nl-NL" dirty="0"/>
              <a:t>schurft</a:t>
            </a:r>
          </a:p>
        </p:txBody>
      </p:sp>
    </p:spTree>
    <p:extLst>
      <p:ext uri="{BB962C8B-B14F-4D97-AF65-F5344CB8AC3E}">
        <p14:creationId xmlns:p14="http://schemas.microsoft.com/office/powerpoint/2010/main" val="223577186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el 4">
            <a:extLst>
              <a:ext uri="{FF2B5EF4-FFF2-40B4-BE49-F238E27FC236}">
                <a16:creationId xmlns:a16="http://schemas.microsoft.com/office/drawing/2014/main" id="{00B651C1-797F-4E95-A70C-653FA79E61D7}"/>
              </a:ext>
            </a:extLst>
          </p:cNvPr>
          <p:cNvSpPr>
            <a:spLocks noGrp="1"/>
          </p:cNvSpPr>
          <p:nvPr>
            <p:ph type="title"/>
          </p:nvPr>
        </p:nvSpPr>
        <p:spPr/>
        <p:txBody>
          <a:bodyPr/>
          <a:lstStyle/>
          <a:p>
            <a:r>
              <a:rPr lang="nl-NL" dirty="0"/>
              <a:t>Vragen</a:t>
            </a:r>
          </a:p>
        </p:txBody>
      </p:sp>
      <p:sp>
        <p:nvSpPr>
          <p:cNvPr id="6" name="Tijdelijke aanduiding voor inhoud 5">
            <a:extLst>
              <a:ext uri="{FF2B5EF4-FFF2-40B4-BE49-F238E27FC236}">
                <a16:creationId xmlns:a16="http://schemas.microsoft.com/office/drawing/2014/main" id="{F7C4B6B4-FB39-492C-9ACA-D068E5331A50}"/>
              </a:ext>
            </a:extLst>
          </p:cNvPr>
          <p:cNvSpPr>
            <a:spLocks noGrp="1"/>
          </p:cNvSpPr>
          <p:nvPr>
            <p:ph idx="1"/>
          </p:nvPr>
        </p:nvSpPr>
        <p:spPr/>
        <p:txBody>
          <a:bodyPr>
            <a:normAutofit fontScale="92500"/>
          </a:bodyPr>
          <a:lstStyle/>
          <a:p>
            <a:pPr marL="0" indent="0">
              <a:buNone/>
            </a:pPr>
            <a:r>
              <a:rPr lang="nl-NL" dirty="0"/>
              <a:t>13. Bedekkingsfungiciden moet je preventief inzetten. Wat wil dat zeggen?</a:t>
            </a:r>
          </a:p>
          <a:p>
            <a:pPr marL="0" indent="0">
              <a:buNone/>
            </a:pPr>
            <a:r>
              <a:rPr lang="nl-NL" dirty="0">
                <a:solidFill>
                  <a:srgbClr val="FF0000"/>
                </a:solidFill>
              </a:rPr>
              <a:t>Preventief wil zeggen dat de ziekte nog niet aanwezig is, en door de preventieve bespuiting wordt voorkomen.</a:t>
            </a:r>
          </a:p>
          <a:p>
            <a:pPr marL="0" indent="0">
              <a:buNone/>
            </a:pPr>
            <a:r>
              <a:rPr lang="nl-NL" dirty="0"/>
              <a:t>14. Systemische middelen werken curatief. Wat betekent dat?</a:t>
            </a:r>
          </a:p>
          <a:p>
            <a:pPr marL="0" indent="0">
              <a:buNone/>
            </a:pPr>
            <a:r>
              <a:rPr lang="nl-NL" dirty="0">
                <a:solidFill>
                  <a:srgbClr val="FF0000"/>
                </a:solidFill>
              </a:rPr>
              <a:t>Curatief werkt genezend, de aanwezige aantasting wordt bestreden.</a:t>
            </a:r>
          </a:p>
          <a:p>
            <a:pPr marL="0" indent="0">
              <a:buNone/>
            </a:pPr>
            <a:r>
              <a:rPr lang="nl-NL" dirty="0"/>
              <a:t>15. Welke groep van fungiciden wordt vervoerd in de plant?</a:t>
            </a:r>
          </a:p>
          <a:p>
            <a:pPr marL="0" indent="0">
              <a:buNone/>
            </a:pPr>
            <a:r>
              <a:rPr lang="nl-NL" dirty="0">
                <a:solidFill>
                  <a:srgbClr val="FF0000"/>
                </a:solidFill>
              </a:rPr>
              <a:t>Systemische fungiciden worden door de plant vervoerd.</a:t>
            </a:r>
          </a:p>
          <a:p>
            <a:pPr marL="0" indent="0">
              <a:buNone/>
            </a:pPr>
            <a:r>
              <a:rPr lang="nl-NL" dirty="0"/>
              <a:t>16. Bij welke groep fungiciden heb je het meeste kans op resistentieontwikkeling?</a:t>
            </a:r>
          </a:p>
          <a:p>
            <a:pPr marL="0" indent="0">
              <a:buNone/>
            </a:pPr>
            <a:r>
              <a:rPr lang="nl-NL" dirty="0">
                <a:solidFill>
                  <a:srgbClr val="FF0000"/>
                </a:solidFill>
              </a:rPr>
              <a:t>Systemische middelen zijn selectief en werken op één aangrijpingspunt van de schimmel en zijn daardoor het meest gevoelig.</a:t>
            </a:r>
          </a:p>
        </p:txBody>
      </p:sp>
      <p:pic>
        <p:nvPicPr>
          <p:cNvPr id="7" name="Afbeelding 6">
            <a:extLst>
              <a:ext uri="{FF2B5EF4-FFF2-40B4-BE49-F238E27FC236}">
                <a16:creationId xmlns:a16="http://schemas.microsoft.com/office/drawing/2014/main" id="{0CA092F9-62A7-498B-9C66-1118FBB701FF}"/>
              </a:ext>
            </a:extLst>
          </p:cNvPr>
          <p:cNvPicPr>
            <a:picLocks noChangeAspect="1"/>
          </p:cNvPicPr>
          <p:nvPr/>
        </p:nvPicPr>
        <p:blipFill>
          <a:blip r:embed="rId2"/>
          <a:stretch>
            <a:fillRect/>
          </a:stretch>
        </p:blipFill>
        <p:spPr>
          <a:xfrm>
            <a:off x="9564045" y="76200"/>
            <a:ext cx="2536156" cy="1036410"/>
          </a:xfrm>
          <a:prstGeom prst="rect">
            <a:avLst/>
          </a:prstGeom>
        </p:spPr>
      </p:pic>
    </p:spTree>
    <p:extLst>
      <p:ext uri="{BB962C8B-B14F-4D97-AF65-F5344CB8AC3E}">
        <p14:creationId xmlns:p14="http://schemas.microsoft.com/office/powerpoint/2010/main" val="35954837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6">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6">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6">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6">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4A491E3-E620-4538-BC10-1D6F2D41E68C}"/>
              </a:ext>
            </a:extLst>
          </p:cNvPr>
          <p:cNvSpPr>
            <a:spLocks noGrp="1"/>
          </p:cNvSpPr>
          <p:nvPr>
            <p:ph type="title"/>
          </p:nvPr>
        </p:nvSpPr>
        <p:spPr/>
        <p:txBody>
          <a:bodyPr/>
          <a:lstStyle/>
          <a:p>
            <a:r>
              <a:rPr lang="nl-NL" dirty="0"/>
              <a:t>Chemische bestrijding</a:t>
            </a:r>
          </a:p>
        </p:txBody>
      </p:sp>
      <p:sp>
        <p:nvSpPr>
          <p:cNvPr id="5" name="Tijdelijke aanduiding voor inhoud 4">
            <a:extLst>
              <a:ext uri="{FF2B5EF4-FFF2-40B4-BE49-F238E27FC236}">
                <a16:creationId xmlns:a16="http://schemas.microsoft.com/office/drawing/2014/main" id="{5E5939D8-C866-4A6E-8DCA-6F621DAABB9B}"/>
              </a:ext>
            </a:extLst>
          </p:cNvPr>
          <p:cNvSpPr>
            <a:spLocks noGrp="1"/>
          </p:cNvSpPr>
          <p:nvPr>
            <p:ph idx="1"/>
          </p:nvPr>
        </p:nvSpPr>
        <p:spPr/>
        <p:txBody>
          <a:bodyPr/>
          <a:lstStyle/>
          <a:p>
            <a:pPr marL="0" indent="0">
              <a:buNone/>
            </a:pPr>
            <a:r>
              <a:rPr lang="nl-NL" dirty="0"/>
              <a:t>Begrippen</a:t>
            </a:r>
          </a:p>
          <a:p>
            <a:r>
              <a:rPr lang="nl-NL" dirty="0"/>
              <a:t>Veiligheidstermijn</a:t>
            </a:r>
          </a:p>
          <a:p>
            <a:r>
              <a:rPr lang="nl-NL" dirty="0"/>
              <a:t>Re-entry of herbetredingstermijn</a:t>
            </a:r>
          </a:p>
          <a:p>
            <a:r>
              <a:rPr lang="nl-NL" dirty="0" err="1"/>
              <a:t>inscharingstermijn</a:t>
            </a:r>
            <a:br>
              <a:rPr lang="nl-NL" dirty="0"/>
            </a:br>
            <a:endParaRPr lang="nl-NL" dirty="0"/>
          </a:p>
        </p:txBody>
      </p:sp>
    </p:spTree>
    <p:extLst>
      <p:ext uri="{BB962C8B-B14F-4D97-AF65-F5344CB8AC3E}">
        <p14:creationId xmlns:p14="http://schemas.microsoft.com/office/powerpoint/2010/main" val="85081190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AA1BC03-CD80-480E-B198-FF1A171F1859}"/>
              </a:ext>
            </a:extLst>
          </p:cNvPr>
          <p:cNvSpPr>
            <a:spLocks noGrp="1"/>
          </p:cNvSpPr>
          <p:nvPr>
            <p:ph type="title"/>
          </p:nvPr>
        </p:nvSpPr>
        <p:spPr/>
        <p:txBody>
          <a:bodyPr/>
          <a:lstStyle/>
          <a:p>
            <a:r>
              <a:rPr lang="nl-NL" dirty="0"/>
              <a:t>Additieven en hulpstoffen</a:t>
            </a:r>
          </a:p>
        </p:txBody>
      </p:sp>
      <p:sp>
        <p:nvSpPr>
          <p:cNvPr id="3" name="Tijdelijke aanduiding voor inhoud 2">
            <a:extLst>
              <a:ext uri="{FF2B5EF4-FFF2-40B4-BE49-F238E27FC236}">
                <a16:creationId xmlns:a16="http://schemas.microsoft.com/office/drawing/2014/main" id="{A26852BA-2A0D-456D-953F-135D97624FF8}"/>
              </a:ext>
            </a:extLst>
          </p:cNvPr>
          <p:cNvSpPr>
            <a:spLocks noGrp="1"/>
          </p:cNvSpPr>
          <p:nvPr>
            <p:ph idx="1"/>
          </p:nvPr>
        </p:nvSpPr>
        <p:spPr/>
        <p:txBody>
          <a:bodyPr/>
          <a:lstStyle/>
          <a:p>
            <a:r>
              <a:rPr lang="nl-NL" dirty="0"/>
              <a:t>Toevoegmiddel om middel te ondersteunen</a:t>
            </a:r>
          </a:p>
          <a:p>
            <a:pPr lvl="1"/>
            <a:r>
              <a:rPr lang="nl-NL" dirty="0"/>
              <a:t>Hechter</a:t>
            </a:r>
          </a:p>
          <a:p>
            <a:pPr lvl="1"/>
            <a:r>
              <a:rPr lang="nl-NL" dirty="0"/>
              <a:t>Uitvloeier </a:t>
            </a:r>
          </a:p>
          <a:p>
            <a:pPr lvl="1"/>
            <a:r>
              <a:rPr lang="nl-NL" dirty="0"/>
              <a:t>Plantstimulatoren</a:t>
            </a:r>
          </a:p>
          <a:p>
            <a:pPr lvl="1"/>
            <a:r>
              <a:rPr lang="nl-NL" dirty="0"/>
              <a:t>Suiker </a:t>
            </a:r>
          </a:p>
          <a:p>
            <a:pPr marL="0" indent="0">
              <a:buNone/>
            </a:pPr>
            <a:endParaRPr lang="nl-NL" dirty="0"/>
          </a:p>
          <a:p>
            <a:pPr marL="0" indent="0">
              <a:buNone/>
            </a:pPr>
            <a:r>
              <a:rPr lang="nl-NL" dirty="0"/>
              <a:t>Ondeskundig gebruik kan veel schade veroorzaken</a:t>
            </a:r>
          </a:p>
          <a:p>
            <a:pPr marL="0" indent="0">
              <a:buNone/>
            </a:pPr>
            <a:endParaRPr lang="nl-NL" dirty="0"/>
          </a:p>
        </p:txBody>
      </p:sp>
    </p:spTree>
    <p:extLst>
      <p:ext uri="{BB962C8B-B14F-4D97-AF65-F5344CB8AC3E}">
        <p14:creationId xmlns:p14="http://schemas.microsoft.com/office/powerpoint/2010/main" val="230202677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1B35CB7-6534-4EDB-B7B6-22D51CE9086D}"/>
              </a:ext>
            </a:extLst>
          </p:cNvPr>
          <p:cNvSpPr>
            <a:spLocks noGrp="1"/>
          </p:cNvSpPr>
          <p:nvPr>
            <p:ph type="title"/>
          </p:nvPr>
        </p:nvSpPr>
        <p:spPr>
          <a:xfrm>
            <a:off x="381000" y="174625"/>
            <a:ext cx="11442700" cy="1325563"/>
          </a:xfrm>
        </p:spPr>
        <p:txBody>
          <a:bodyPr anchor="ctr">
            <a:normAutofit/>
          </a:bodyPr>
          <a:lstStyle/>
          <a:p>
            <a:r>
              <a:rPr lang="nl-NL" dirty="0"/>
              <a:t>Mengvolgorde </a:t>
            </a:r>
          </a:p>
        </p:txBody>
      </p:sp>
      <p:sp>
        <p:nvSpPr>
          <p:cNvPr id="9" name="Content Placeholder 2">
            <a:extLst>
              <a:ext uri="{FF2B5EF4-FFF2-40B4-BE49-F238E27FC236}">
                <a16:creationId xmlns:a16="http://schemas.microsoft.com/office/drawing/2014/main" id="{0661160B-05A0-4C40-AE4B-3C1D0C704227}"/>
              </a:ext>
            </a:extLst>
          </p:cNvPr>
          <p:cNvSpPr>
            <a:spLocks noGrp="1"/>
          </p:cNvSpPr>
          <p:nvPr>
            <p:ph sz="half" idx="1"/>
          </p:nvPr>
        </p:nvSpPr>
        <p:spPr>
          <a:xfrm>
            <a:off x="381000" y="1825625"/>
            <a:ext cx="5638800" cy="4351338"/>
          </a:xfrm>
        </p:spPr>
        <p:txBody>
          <a:bodyPr>
            <a:normAutofit fontScale="92500"/>
          </a:bodyPr>
          <a:lstStyle/>
          <a:p>
            <a:pPr marL="0" indent="0">
              <a:buNone/>
            </a:pPr>
            <a:r>
              <a:rPr lang="en-US" dirty="0" err="1"/>
              <a:t>Vanwege</a:t>
            </a:r>
            <a:r>
              <a:rPr lang="en-US" dirty="0"/>
              <a:t> </a:t>
            </a:r>
            <a:r>
              <a:rPr lang="en-US" dirty="0" err="1"/>
              <a:t>tijd</a:t>
            </a:r>
            <a:r>
              <a:rPr lang="en-US" dirty="0"/>
              <a:t> op basis van </a:t>
            </a:r>
            <a:r>
              <a:rPr lang="en-US" dirty="0" err="1"/>
              <a:t>een</a:t>
            </a:r>
            <a:r>
              <a:rPr lang="en-US" dirty="0"/>
              <a:t> </a:t>
            </a:r>
            <a:r>
              <a:rPr lang="en-US" dirty="0" err="1"/>
              <a:t>advies</a:t>
            </a:r>
            <a:r>
              <a:rPr lang="en-US" dirty="0"/>
              <a:t> </a:t>
            </a:r>
            <a:r>
              <a:rPr lang="en-US" dirty="0" err="1"/>
              <a:t>worden</a:t>
            </a:r>
            <a:r>
              <a:rPr lang="en-US" dirty="0"/>
              <a:t> </a:t>
            </a:r>
            <a:r>
              <a:rPr lang="en-US" dirty="0" err="1"/>
              <a:t>middelen</a:t>
            </a:r>
            <a:r>
              <a:rPr lang="en-US" dirty="0"/>
              <a:t> </a:t>
            </a:r>
            <a:r>
              <a:rPr lang="en-US" dirty="0" err="1"/>
              <a:t>soms</a:t>
            </a:r>
            <a:r>
              <a:rPr lang="en-US" dirty="0"/>
              <a:t> </a:t>
            </a:r>
            <a:r>
              <a:rPr lang="en-US" dirty="0" err="1"/>
              <a:t>gemengd</a:t>
            </a:r>
            <a:r>
              <a:rPr lang="en-US" dirty="0"/>
              <a:t>.</a:t>
            </a:r>
          </a:p>
          <a:p>
            <a:pPr marL="0" indent="0">
              <a:buNone/>
            </a:pPr>
            <a:endParaRPr lang="en-US" dirty="0"/>
          </a:p>
          <a:p>
            <a:pPr marL="0" indent="0">
              <a:buNone/>
            </a:pPr>
            <a:r>
              <a:rPr lang="en-US" dirty="0" err="1"/>
              <a:t>Chemische</a:t>
            </a:r>
            <a:r>
              <a:rPr lang="en-US" dirty="0"/>
              <a:t> </a:t>
            </a:r>
            <a:r>
              <a:rPr lang="en-US" dirty="0" err="1"/>
              <a:t>reacties</a:t>
            </a:r>
            <a:r>
              <a:rPr lang="en-US" dirty="0"/>
              <a:t> </a:t>
            </a:r>
            <a:r>
              <a:rPr lang="en-US" dirty="0" err="1"/>
              <a:t>zijn</a:t>
            </a:r>
            <a:r>
              <a:rPr lang="en-US" dirty="0"/>
              <a:t> </a:t>
            </a:r>
            <a:r>
              <a:rPr lang="en-US" dirty="0" err="1"/>
              <a:t>niet</a:t>
            </a:r>
            <a:r>
              <a:rPr lang="en-US" dirty="0"/>
              <a:t> </a:t>
            </a:r>
            <a:r>
              <a:rPr lang="en-US" dirty="0" err="1"/>
              <a:t>uitgesloten</a:t>
            </a:r>
            <a:r>
              <a:rPr lang="en-US" dirty="0"/>
              <a:t>:</a:t>
            </a:r>
          </a:p>
          <a:p>
            <a:r>
              <a:rPr lang="en-US" dirty="0"/>
              <a:t>Check of het </a:t>
            </a:r>
            <a:r>
              <a:rPr lang="en-US" dirty="0" err="1"/>
              <a:t>veilig</a:t>
            </a:r>
            <a:r>
              <a:rPr lang="en-US" dirty="0"/>
              <a:t> is </a:t>
            </a:r>
            <a:r>
              <a:rPr lang="en-US" dirty="0" err="1"/>
              <a:t>voor</a:t>
            </a:r>
            <a:r>
              <a:rPr lang="en-US" dirty="0"/>
              <a:t> de </a:t>
            </a:r>
            <a:r>
              <a:rPr lang="en-US" dirty="0" err="1"/>
              <a:t>toepasser</a:t>
            </a:r>
            <a:endParaRPr lang="en-US" dirty="0"/>
          </a:p>
          <a:p>
            <a:r>
              <a:rPr lang="en-US" dirty="0"/>
              <a:t>pH en hardhead </a:t>
            </a:r>
            <a:r>
              <a:rPr lang="en-US" dirty="0" err="1"/>
              <a:t>hebben</a:t>
            </a:r>
            <a:r>
              <a:rPr lang="en-US" dirty="0"/>
              <a:t> </a:t>
            </a:r>
            <a:r>
              <a:rPr lang="en-US" dirty="0" err="1"/>
              <a:t>invloed</a:t>
            </a:r>
            <a:r>
              <a:rPr lang="en-US" dirty="0"/>
              <a:t> op </a:t>
            </a:r>
            <a:r>
              <a:rPr lang="en-US" dirty="0" err="1"/>
              <a:t>middelen</a:t>
            </a:r>
            <a:endParaRPr lang="en-US" dirty="0"/>
          </a:p>
          <a:p>
            <a:r>
              <a:rPr lang="en-US" dirty="0" err="1"/>
              <a:t>Houdt</a:t>
            </a:r>
            <a:r>
              <a:rPr lang="en-US" dirty="0"/>
              <a:t> </a:t>
            </a:r>
            <a:r>
              <a:rPr lang="en-US" dirty="0" err="1"/>
              <a:t>rekening</a:t>
            </a:r>
            <a:r>
              <a:rPr lang="en-US" dirty="0"/>
              <a:t> met de </a:t>
            </a:r>
            <a:r>
              <a:rPr lang="en-US" dirty="0" err="1"/>
              <a:t>oplossnelheid</a:t>
            </a:r>
            <a:r>
              <a:rPr lang="en-US" dirty="0"/>
              <a:t> van </a:t>
            </a:r>
            <a:r>
              <a:rPr lang="en-US" dirty="0" err="1"/>
              <a:t>middelen</a:t>
            </a:r>
            <a:r>
              <a:rPr lang="en-US" dirty="0"/>
              <a:t> in het </a:t>
            </a:r>
            <a:r>
              <a:rPr lang="en-US" dirty="0" err="1"/>
              <a:t>mengsel</a:t>
            </a:r>
            <a:endParaRPr lang="en-US" dirty="0"/>
          </a:p>
          <a:p>
            <a:endParaRPr lang="en-US" dirty="0"/>
          </a:p>
          <a:p>
            <a:pPr marL="0" indent="0">
              <a:buNone/>
            </a:pPr>
            <a:endParaRPr lang="en-US" dirty="0"/>
          </a:p>
          <a:p>
            <a:pPr marL="0" indent="0">
              <a:buNone/>
            </a:pPr>
            <a:endParaRPr lang="en-US" dirty="0"/>
          </a:p>
        </p:txBody>
      </p:sp>
      <p:pic>
        <p:nvPicPr>
          <p:cNvPr id="4" name="Tijdelijke aanduiding voor inhoud 3">
            <a:extLst>
              <a:ext uri="{FF2B5EF4-FFF2-40B4-BE49-F238E27FC236}">
                <a16:creationId xmlns:a16="http://schemas.microsoft.com/office/drawing/2014/main" id="{E4678ABF-14BB-4D77-97E5-A5C3D6A8440F}"/>
              </a:ext>
            </a:extLst>
          </p:cNvPr>
          <p:cNvPicPr>
            <a:picLocks noGrp="1" noChangeAspect="1"/>
          </p:cNvPicPr>
          <p:nvPr>
            <p:ph sz="half" idx="2"/>
          </p:nvPr>
        </p:nvPicPr>
        <p:blipFill>
          <a:blip r:embed="rId2"/>
          <a:stretch>
            <a:fillRect/>
          </a:stretch>
        </p:blipFill>
        <p:spPr>
          <a:xfrm>
            <a:off x="6269838" y="1825625"/>
            <a:ext cx="5456223" cy="4351338"/>
          </a:xfrm>
          <a:prstGeom prst="rect">
            <a:avLst/>
          </a:prstGeom>
          <a:noFill/>
        </p:spPr>
      </p:pic>
    </p:spTree>
    <p:extLst>
      <p:ext uri="{BB962C8B-B14F-4D97-AF65-F5344CB8AC3E}">
        <p14:creationId xmlns:p14="http://schemas.microsoft.com/office/powerpoint/2010/main" val="91031731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AA3365C0-8513-4E94-A696-DB0C9919E541}"/>
              </a:ext>
            </a:extLst>
          </p:cNvPr>
          <p:cNvSpPr>
            <a:spLocks noGrp="1"/>
          </p:cNvSpPr>
          <p:nvPr>
            <p:ph type="title"/>
          </p:nvPr>
        </p:nvSpPr>
        <p:spPr/>
        <p:txBody>
          <a:bodyPr/>
          <a:lstStyle/>
          <a:p>
            <a:r>
              <a:rPr lang="nl-NL" dirty="0"/>
              <a:t>Weer en gewasbescherming</a:t>
            </a:r>
          </a:p>
        </p:txBody>
      </p:sp>
      <p:sp>
        <p:nvSpPr>
          <p:cNvPr id="3" name="Tijdelijke aanduiding voor inhoud 2">
            <a:extLst>
              <a:ext uri="{FF2B5EF4-FFF2-40B4-BE49-F238E27FC236}">
                <a16:creationId xmlns:a16="http://schemas.microsoft.com/office/drawing/2014/main" id="{C2AEA3A2-D52D-494C-87BC-881630C0E068}"/>
              </a:ext>
            </a:extLst>
          </p:cNvPr>
          <p:cNvSpPr>
            <a:spLocks noGrp="1"/>
          </p:cNvSpPr>
          <p:nvPr>
            <p:ph sz="half" idx="1"/>
          </p:nvPr>
        </p:nvSpPr>
        <p:spPr/>
        <p:txBody>
          <a:bodyPr/>
          <a:lstStyle/>
          <a:p>
            <a:r>
              <a:rPr lang="nl-NL" dirty="0"/>
              <a:t>Wettelijke regels</a:t>
            </a:r>
          </a:p>
          <a:p>
            <a:r>
              <a:rPr lang="nl-NL" dirty="0" err="1"/>
              <a:t>Aandroogtijd</a:t>
            </a:r>
            <a:endParaRPr lang="nl-NL" dirty="0"/>
          </a:p>
          <a:p>
            <a:pPr lvl="1"/>
            <a:r>
              <a:rPr lang="nl-NL" dirty="0" err="1"/>
              <a:t>Regenvast</a:t>
            </a:r>
            <a:r>
              <a:rPr lang="nl-NL" dirty="0"/>
              <a:t> 30 minuten – 10 uur</a:t>
            </a:r>
          </a:p>
          <a:p>
            <a:r>
              <a:rPr lang="nl-NL" dirty="0"/>
              <a:t>Weersomstandigheden </a:t>
            </a:r>
          </a:p>
          <a:p>
            <a:pPr lvl="1"/>
            <a:r>
              <a:rPr lang="nl-NL" dirty="0"/>
              <a:t>Wind – drift, thermiek</a:t>
            </a:r>
          </a:p>
          <a:p>
            <a:pPr lvl="1"/>
            <a:r>
              <a:rPr lang="nl-NL" dirty="0"/>
              <a:t>Regen – afspoeling, bladnatperiode</a:t>
            </a:r>
          </a:p>
          <a:p>
            <a:pPr lvl="1"/>
            <a:r>
              <a:rPr lang="nl-NL" dirty="0"/>
              <a:t>Luchtvochtigheid – verdamping </a:t>
            </a:r>
          </a:p>
          <a:p>
            <a:pPr lvl="1"/>
            <a:r>
              <a:rPr lang="nl-NL" dirty="0"/>
              <a:t>Zon – verbranding </a:t>
            </a:r>
          </a:p>
          <a:p>
            <a:r>
              <a:rPr lang="nl-NL" dirty="0"/>
              <a:t>Eigenschappen van een middel</a:t>
            </a:r>
          </a:p>
        </p:txBody>
      </p:sp>
      <p:pic>
        <p:nvPicPr>
          <p:cNvPr id="5" name="Tijdelijke aanduiding voor inhoud 4">
            <a:extLst>
              <a:ext uri="{FF2B5EF4-FFF2-40B4-BE49-F238E27FC236}">
                <a16:creationId xmlns:a16="http://schemas.microsoft.com/office/drawing/2014/main" id="{4EC857EC-04BD-4C63-8CB9-335F12FB9C09}"/>
              </a:ext>
            </a:extLst>
          </p:cNvPr>
          <p:cNvPicPr>
            <a:picLocks noGrp="1" noChangeAspect="1"/>
          </p:cNvPicPr>
          <p:nvPr>
            <p:ph sz="half" idx="2"/>
          </p:nvPr>
        </p:nvPicPr>
        <p:blipFill>
          <a:blip r:embed="rId2"/>
          <a:stretch>
            <a:fillRect/>
          </a:stretch>
        </p:blipFill>
        <p:spPr>
          <a:xfrm>
            <a:off x="6621462" y="1829594"/>
            <a:ext cx="4752975" cy="4343400"/>
          </a:xfrm>
          <a:prstGeom prst="rect">
            <a:avLst/>
          </a:prstGeom>
        </p:spPr>
      </p:pic>
    </p:spTree>
    <p:extLst>
      <p:ext uri="{BB962C8B-B14F-4D97-AF65-F5344CB8AC3E}">
        <p14:creationId xmlns:p14="http://schemas.microsoft.com/office/powerpoint/2010/main" val="290239823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el 4">
            <a:extLst>
              <a:ext uri="{FF2B5EF4-FFF2-40B4-BE49-F238E27FC236}">
                <a16:creationId xmlns:a16="http://schemas.microsoft.com/office/drawing/2014/main" id="{564F1019-1471-4079-B00F-0B4EA19167F1}"/>
              </a:ext>
            </a:extLst>
          </p:cNvPr>
          <p:cNvSpPr>
            <a:spLocks noGrp="1"/>
          </p:cNvSpPr>
          <p:nvPr>
            <p:ph type="title"/>
          </p:nvPr>
        </p:nvSpPr>
        <p:spPr/>
        <p:txBody>
          <a:bodyPr/>
          <a:lstStyle/>
          <a:p>
            <a:r>
              <a:rPr lang="nl-NL" dirty="0"/>
              <a:t>Weersomstandigheden en middelen </a:t>
            </a:r>
          </a:p>
        </p:txBody>
      </p:sp>
      <p:graphicFrame>
        <p:nvGraphicFramePr>
          <p:cNvPr id="7" name="Tijdelijke aanduiding voor inhoud 6">
            <a:extLst>
              <a:ext uri="{FF2B5EF4-FFF2-40B4-BE49-F238E27FC236}">
                <a16:creationId xmlns:a16="http://schemas.microsoft.com/office/drawing/2014/main" id="{C56E31EC-ED66-438C-B03C-CFF2AF838114}"/>
              </a:ext>
            </a:extLst>
          </p:cNvPr>
          <p:cNvGraphicFramePr>
            <a:graphicFrameLocks noGrp="1"/>
          </p:cNvGraphicFramePr>
          <p:nvPr>
            <p:ph idx="1"/>
            <p:extLst>
              <p:ext uri="{D42A27DB-BD31-4B8C-83A1-F6EECF244321}">
                <p14:modId xmlns:p14="http://schemas.microsoft.com/office/powerpoint/2010/main" val="3619321958"/>
              </p:ext>
            </p:extLst>
          </p:nvPr>
        </p:nvGraphicFramePr>
        <p:xfrm>
          <a:off x="381000" y="1314450"/>
          <a:ext cx="11442700" cy="536892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76680484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05E3EA9D-DFCB-4900-B583-B6CB76C79142}"/>
              </a:ext>
            </a:extLst>
          </p:cNvPr>
          <p:cNvSpPr>
            <a:spLocks noGrp="1"/>
          </p:cNvSpPr>
          <p:nvPr>
            <p:ph type="title"/>
          </p:nvPr>
        </p:nvSpPr>
        <p:spPr>
          <a:xfrm>
            <a:off x="381000" y="174625"/>
            <a:ext cx="11442700" cy="1325563"/>
          </a:xfrm>
        </p:spPr>
        <p:txBody>
          <a:bodyPr anchor="ctr">
            <a:normAutofit/>
          </a:bodyPr>
          <a:lstStyle/>
          <a:p>
            <a:r>
              <a:rPr lang="nl-NL" dirty="0"/>
              <a:t>Vormen van chemische methoden</a:t>
            </a:r>
          </a:p>
        </p:txBody>
      </p:sp>
      <p:sp>
        <p:nvSpPr>
          <p:cNvPr id="3" name="Tijdelijke aanduiding voor inhoud 2">
            <a:extLst>
              <a:ext uri="{FF2B5EF4-FFF2-40B4-BE49-F238E27FC236}">
                <a16:creationId xmlns:a16="http://schemas.microsoft.com/office/drawing/2014/main" id="{3BFE0656-7144-4B66-B639-FDBE29C30904}"/>
              </a:ext>
            </a:extLst>
          </p:cNvPr>
          <p:cNvSpPr>
            <a:spLocks noGrp="1"/>
          </p:cNvSpPr>
          <p:nvPr>
            <p:ph sz="half" idx="1"/>
          </p:nvPr>
        </p:nvSpPr>
        <p:spPr>
          <a:xfrm>
            <a:off x="381000" y="1266092"/>
            <a:ext cx="5638800" cy="5417283"/>
          </a:xfrm>
        </p:spPr>
        <p:txBody>
          <a:bodyPr>
            <a:normAutofit fontScale="77500" lnSpcReduction="20000"/>
          </a:bodyPr>
          <a:lstStyle/>
          <a:p>
            <a:r>
              <a:rPr lang="nl-NL" dirty="0"/>
              <a:t>Spuiten</a:t>
            </a:r>
          </a:p>
          <a:p>
            <a:r>
              <a:rPr lang="nl-NL" dirty="0"/>
              <a:t>Nevelen</a:t>
            </a:r>
          </a:p>
          <a:p>
            <a:r>
              <a:rPr lang="nl-NL" dirty="0" err="1"/>
              <a:t>Foggen</a:t>
            </a:r>
            <a:r>
              <a:rPr lang="nl-NL" dirty="0"/>
              <a:t>/verdampen/roken</a:t>
            </a:r>
          </a:p>
          <a:p>
            <a:r>
              <a:rPr lang="nl-NL" dirty="0"/>
              <a:t>Strijken</a:t>
            </a:r>
          </a:p>
          <a:p>
            <a:r>
              <a:rPr lang="nl-NL" dirty="0"/>
              <a:t>Druppelen</a:t>
            </a:r>
          </a:p>
          <a:p>
            <a:r>
              <a:rPr lang="nl-NL" dirty="0"/>
              <a:t>Strooien</a:t>
            </a:r>
          </a:p>
          <a:p>
            <a:r>
              <a:rPr lang="nl-NL" dirty="0"/>
              <a:t>Drijfgas met </a:t>
            </a:r>
            <a:r>
              <a:rPr lang="nl-NL" dirty="0" err="1"/>
              <a:t>aerosolen</a:t>
            </a:r>
            <a:endParaRPr lang="nl-NL" dirty="0"/>
          </a:p>
          <a:p>
            <a:r>
              <a:rPr lang="nl-NL" dirty="0"/>
              <a:t>Injecteren</a:t>
            </a:r>
          </a:p>
          <a:p>
            <a:r>
              <a:rPr lang="nl-NL" dirty="0"/>
              <a:t>Zaad coaten</a:t>
            </a:r>
          </a:p>
          <a:p>
            <a:r>
              <a:rPr lang="nl-NL" dirty="0"/>
              <a:t>Ontsmetten </a:t>
            </a:r>
          </a:p>
          <a:p>
            <a:pPr lvl="1"/>
            <a:r>
              <a:rPr lang="nl-NL" dirty="0"/>
              <a:t>Bodem</a:t>
            </a:r>
          </a:p>
          <a:p>
            <a:pPr lvl="1"/>
            <a:r>
              <a:rPr lang="nl-NL" dirty="0"/>
              <a:t>Ontsmettingsmatten</a:t>
            </a:r>
          </a:p>
          <a:p>
            <a:r>
              <a:rPr lang="nl-NL" dirty="0"/>
              <a:t>Plantgoedbehandeling</a:t>
            </a:r>
          </a:p>
          <a:p>
            <a:pPr lvl="1"/>
            <a:r>
              <a:rPr lang="nl-NL" dirty="0"/>
              <a:t>Dompelen </a:t>
            </a:r>
          </a:p>
          <a:p>
            <a:pPr lvl="1"/>
            <a:r>
              <a:rPr lang="nl-NL" dirty="0"/>
              <a:t>Douchen</a:t>
            </a:r>
          </a:p>
          <a:p>
            <a:pPr lvl="1"/>
            <a:r>
              <a:rPr lang="nl-NL" dirty="0"/>
              <a:t>Schuimen </a:t>
            </a:r>
          </a:p>
        </p:txBody>
      </p:sp>
      <p:pic>
        <p:nvPicPr>
          <p:cNvPr id="4" name="Afbeelding 3">
            <a:extLst>
              <a:ext uri="{FF2B5EF4-FFF2-40B4-BE49-F238E27FC236}">
                <a16:creationId xmlns:a16="http://schemas.microsoft.com/office/drawing/2014/main" id="{5BEC4A6F-7301-42BD-A2C9-16690CBF7819}"/>
              </a:ext>
            </a:extLst>
          </p:cNvPr>
          <p:cNvPicPr>
            <a:picLocks noChangeAspect="1"/>
          </p:cNvPicPr>
          <p:nvPr/>
        </p:nvPicPr>
        <p:blipFill rotWithShape="1">
          <a:blip r:embed="rId2"/>
          <a:srcRect r="3886" b="-3"/>
          <a:stretch/>
        </p:blipFill>
        <p:spPr>
          <a:xfrm>
            <a:off x="6172200" y="1825625"/>
            <a:ext cx="5651500" cy="4351338"/>
          </a:xfrm>
          <a:prstGeom prst="rect">
            <a:avLst/>
          </a:prstGeom>
          <a:noFill/>
        </p:spPr>
      </p:pic>
    </p:spTree>
    <p:extLst>
      <p:ext uri="{BB962C8B-B14F-4D97-AF65-F5344CB8AC3E}">
        <p14:creationId xmlns:p14="http://schemas.microsoft.com/office/powerpoint/2010/main" val="220143509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el 4">
            <a:extLst>
              <a:ext uri="{FF2B5EF4-FFF2-40B4-BE49-F238E27FC236}">
                <a16:creationId xmlns:a16="http://schemas.microsoft.com/office/drawing/2014/main" id="{0A19D673-B41F-401F-A3AF-A6C2B79C9E72}"/>
              </a:ext>
            </a:extLst>
          </p:cNvPr>
          <p:cNvSpPr>
            <a:spLocks noGrp="1"/>
          </p:cNvSpPr>
          <p:nvPr>
            <p:ph type="title"/>
          </p:nvPr>
        </p:nvSpPr>
        <p:spPr/>
        <p:txBody>
          <a:bodyPr/>
          <a:lstStyle/>
          <a:p>
            <a:r>
              <a:rPr lang="nl-NL" dirty="0"/>
              <a:t>Voor- en nadelen</a:t>
            </a:r>
          </a:p>
        </p:txBody>
      </p:sp>
      <p:sp>
        <p:nvSpPr>
          <p:cNvPr id="6" name="Tijdelijke aanduiding voor inhoud 5">
            <a:extLst>
              <a:ext uri="{FF2B5EF4-FFF2-40B4-BE49-F238E27FC236}">
                <a16:creationId xmlns:a16="http://schemas.microsoft.com/office/drawing/2014/main" id="{66B1E6B3-4B77-4510-BC39-C09AB0EEC386}"/>
              </a:ext>
            </a:extLst>
          </p:cNvPr>
          <p:cNvSpPr>
            <a:spLocks noGrp="1"/>
          </p:cNvSpPr>
          <p:nvPr>
            <p:ph idx="1"/>
          </p:nvPr>
        </p:nvSpPr>
        <p:spPr/>
        <p:txBody>
          <a:bodyPr>
            <a:normAutofit fontScale="92500" lnSpcReduction="20000"/>
          </a:bodyPr>
          <a:lstStyle/>
          <a:p>
            <a:pPr marL="0" indent="0">
              <a:buNone/>
            </a:pPr>
            <a:r>
              <a:rPr lang="nl-NL" dirty="0"/>
              <a:t>Voordelen</a:t>
            </a:r>
          </a:p>
          <a:p>
            <a:r>
              <a:rPr lang="nl-NL" dirty="0"/>
              <a:t>Makkelijk, snel</a:t>
            </a:r>
          </a:p>
          <a:p>
            <a:r>
              <a:rPr lang="nl-NL" dirty="0"/>
              <a:t>Grote oppervlaktes</a:t>
            </a:r>
          </a:p>
          <a:p>
            <a:r>
              <a:rPr lang="nl-NL" dirty="0"/>
              <a:t>Effectief</a:t>
            </a:r>
          </a:p>
          <a:p>
            <a:r>
              <a:rPr lang="nl-NL" dirty="0"/>
              <a:t>Zekerheid </a:t>
            </a:r>
          </a:p>
          <a:p>
            <a:pPr marL="0" indent="0">
              <a:buNone/>
            </a:pPr>
            <a:r>
              <a:rPr lang="nl-NL" dirty="0"/>
              <a:t>Nadelen</a:t>
            </a:r>
          </a:p>
          <a:p>
            <a:r>
              <a:rPr lang="nl-NL" dirty="0"/>
              <a:t>Emissie naar lucht, grond- en oppervlaktewater</a:t>
            </a:r>
          </a:p>
          <a:p>
            <a:r>
              <a:rPr lang="nl-NL" dirty="0"/>
              <a:t>Resistentie </a:t>
            </a:r>
          </a:p>
          <a:p>
            <a:r>
              <a:rPr lang="nl-NL" dirty="0" err="1"/>
              <a:t>Breedwerkend</a:t>
            </a:r>
            <a:r>
              <a:rPr lang="nl-NL" dirty="0"/>
              <a:t>, ook nuttigen en/of niet doelorganismen worden bestreden</a:t>
            </a:r>
          </a:p>
          <a:p>
            <a:r>
              <a:rPr lang="nl-NL" dirty="0"/>
              <a:t>Maatschappelijke acceptatie</a:t>
            </a:r>
          </a:p>
          <a:p>
            <a:r>
              <a:rPr lang="nl-NL" dirty="0"/>
              <a:t>Middelen kunnen schadelijk zijn voor gebruiker of omgeving</a:t>
            </a:r>
          </a:p>
        </p:txBody>
      </p:sp>
    </p:spTree>
    <p:extLst>
      <p:ext uri="{BB962C8B-B14F-4D97-AF65-F5344CB8AC3E}">
        <p14:creationId xmlns:p14="http://schemas.microsoft.com/office/powerpoint/2010/main" val="44767155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DA385DA-A35A-4295-AE09-5519BC27454F}"/>
              </a:ext>
            </a:extLst>
          </p:cNvPr>
          <p:cNvSpPr>
            <a:spLocks noGrp="1"/>
          </p:cNvSpPr>
          <p:nvPr>
            <p:ph type="title"/>
          </p:nvPr>
        </p:nvSpPr>
        <p:spPr>
          <a:xfrm>
            <a:off x="381000" y="174625"/>
            <a:ext cx="11442700" cy="1325563"/>
          </a:xfrm>
        </p:spPr>
        <p:txBody>
          <a:bodyPr anchor="ctr">
            <a:normAutofit/>
          </a:bodyPr>
          <a:lstStyle/>
          <a:p>
            <a:r>
              <a:rPr lang="nl-NL" dirty="0"/>
              <a:t>Etiket </a:t>
            </a:r>
          </a:p>
        </p:txBody>
      </p:sp>
      <p:pic>
        <p:nvPicPr>
          <p:cNvPr id="4" name="Tijdelijke aanduiding voor inhoud 3">
            <a:extLst>
              <a:ext uri="{FF2B5EF4-FFF2-40B4-BE49-F238E27FC236}">
                <a16:creationId xmlns:a16="http://schemas.microsoft.com/office/drawing/2014/main" id="{FA20A28D-E73D-4DD7-A193-9F6081F9CA4A}"/>
              </a:ext>
            </a:extLst>
          </p:cNvPr>
          <p:cNvPicPr>
            <a:picLocks noGrp="1" noChangeAspect="1"/>
          </p:cNvPicPr>
          <p:nvPr>
            <p:ph idx="1"/>
          </p:nvPr>
        </p:nvPicPr>
        <p:blipFill>
          <a:blip r:embed="rId2"/>
          <a:stretch>
            <a:fillRect/>
          </a:stretch>
        </p:blipFill>
        <p:spPr>
          <a:xfrm>
            <a:off x="381000" y="2036350"/>
            <a:ext cx="11442700" cy="3604451"/>
          </a:xfrm>
          <a:prstGeom prst="rect">
            <a:avLst/>
          </a:prstGeom>
          <a:noFill/>
        </p:spPr>
      </p:pic>
    </p:spTree>
    <p:extLst>
      <p:ext uri="{BB962C8B-B14F-4D97-AF65-F5344CB8AC3E}">
        <p14:creationId xmlns:p14="http://schemas.microsoft.com/office/powerpoint/2010/main" val="192638746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727902A-C6A5-4DAD-B296-62E45D91378A}"/>
              </a:ext>
            </a:extLst>
          </p:cNvPr>
          <p:cNvSpPr>
            <a:spLocks noGrp="1"/>
          </p:cNvSpPr>
          <p:nvPr>
            <p:ph type="title"/>
          </p:nvPr>
        </p:nvSpPr>
        <p:spPr>
          <a:xfrm>
            <a:off x="381000" y="174625"/>
            <a:ext cx="11442700" cy="1325563"/>
          </a:xfrm>
        </p:spPr>
        <p:txBody>
          <a:bodyPr anchor="ctr">
            <a:normAutofit/>
          </a:bodyPr>
          <a:lstStyle/>
          <a:p>
            <a:r>
              <a:rPr lang="nl-NL" dirty="0"/>
              <a:t>Informatie op etiket </a:t>
            </a:r>
          </a:p>
        </p:txBody>
      </p:sp>
      <p:sp>
        <p:nvSpPr>
          <p:cNvPr id="9" name="Content Placeholder 2">
            <a:extLst>
              <a:ext uri="{FF2B5EF4-FFF2-40B4-BE49-F238E27FC236}">
                <a16:creationId xmlns:a16="http://schemas.microsoft.com/office/drawing/2014/main" id="{4D8CDB82-1591-4589-A3B7-365793C2347E}"/>
              </a:ext>
            </a:extLst>
          </p:cNvPr>
          <p:cNvSpPr>
            <a:spLocks noGrp="1"/>
          </p:cNvSpPr>
          <p:nvPr>
            <p:ph sz="half" idx="1"/>
          </p:nvPr>
        </p:nvSpPr>
        <p:spPr>
          <a:xfrm>
            <a:off x="381000" y="1825625"/>
            <a:ext cx="11323320" cy="4351338"/>
          </a:xfrm>
        </p:spPr>
        <p:txBody>
          <a:bodyPr>
            <a:normAutofit lnSpcReduction="10000"/>
          </a:bodyPr>
          <a:lstStyle/>
          <a:p>
            <a:r>
              <a:rPr lang="en-US" dirty="0" err="1"/>
              <a:t>Wettelijk</a:t>
            </a:r>
            <a:r>
              <a:rPr lang="en-US" dirty="0"/>
              <a:t> </a:t>
            </a:r>
            <a:r>
              <a:rPr lang="en-US" dirty="0" err="1"/>
              <a:t>gebruiksvoorschrift</a:t>
            </a:r>
            <a:endParaRPr lang="en-US" dirty="0"/>
          </a:p>
          <a:p>
            <a:r>
              <a:rPr lang="en-US" dirty="0"/>
              <a:t>Naam van het </a:t>
            </a:r>
            <a:r>
              <a:rPr lang="en-US" dirty="0" err="1"/>
              <a:t>middel</a:t>
            </a:r>
            <a:endParaRPr lang="en-US" dirty="0"/>
          </a:p>
          <a:p>
            <a:r>
              <a:rPr lang="en-US" dirty="0"/>
              <a:t>Naam van </a:t>
            </a:r>
            <a:r>
              <a:rPr lang="en-US" dirty="0" err="1"/>
              <a:t>fabrikant</a:t>
            </a:r>
            <a:endParaRPr lang="en-US" dirty="0"/>
          </a:p>
          <a:p>
            <a:r>
              <a:rPr lang="en-US" dirty="0" err="1"/>
              <a:t>Werkzame</a:t>
            </a:r>
            <a:r>
              <a:rPr lang="en-US" dirty="0"/>
              <a:t> </a:t>
            </a:r>
            <a:r>
              <a:rPr lang="en-US" dirty="0" err="1"/>
              <a:t>stof</a:t>
            </a:r>
            <a:endParaRPr lang="en-US" dirty="0"/>
          </a:p>
          <a:p>
            <a:r>
              <a:rPr lang="en-US" dirty="0" err="1"/>
              <a:t>Toepassing</a:t>
            </a:r>
            <a:r>
              <a:rPr lang="en-US" dirty="0"/>
              <a:t> en </a:t>
            </a:r>
            <a:r>
              <a:rPr lang="en-US" dirty="0" err="1"/>
              <a:t>doelorganismen</a:t>
            </a:r>
            <a:endParaRPr lang="en-US" dirty="0"/>
          </a:p>
          <a:p>
            <a:pPr lvl="1"/>
            <a:r>
              <a:rPr lang="en-US" dirty="0" err="1"/>
              <a:t>Herbiciden</a:t>
            </a:r>
            <a:r>
              <a:rPr lang="en-US" dirty="0"/>
              <a:t> – </a:t>
            </a:r>
            <a:r>
              <a:rPr lang="en-US" dirty="0" err="1"/>
              <a:t>onkruid</a:t>
            </a:r>
            <a:endParaRPr lang="en-US" dirty="0"/>
          </a:p>
          <a:p>
            <a:pPr lvl="1"/>
            <a:r>
              <a:rPr lang="en-US" dirty="0" err="1"/>
              <a:t>Fungiciden</a:t>
            </a:r>
            <a:r>
              <a:rPr lang="en-US" dirty="0"/>
              <a:t> – </a:t>
            </a:r>
            <a:r>
              <a:rPr lang="en-US" dirty="0" err="1"/>
              <a:t>schimmels</a:t>
            </a:r>
            <a:endParaRPr lang="en-US" dirty="0"/>
          </a:p>
          <a:p>
            <a:pPr lvl="1"/>
            <a:r>
              <a:rPr lang="en-US" dirty="0" err="1"/>
              <a:t>Insecticiden</a:t>
            </a:r>
            <a:r>
              <a:rPr lang="en-US" dirty="0"/>
              <a:t> – </a:t>
            </a:r>
            <a:r>
              <a:rPr lang="en-US" dirty="0" err="1"/>
              <a:t>insecten</a:t>
            </a:r>
            <a:endParaRPr lang="en-US" dirty="0"/>
          </a:p>
          <a:p>
            <a:pPr lvl="1"/>
            <a:r>
              <a:rPr lang="en-US" dirty="0" err="1"/>
              <a:t>Acariciden</a:t>
            </a:r>
            <a:r>
              <a:rPr lang="en-US" dirty="0"/>
              <a:t> – </a:t>
            </a:r>
            <a:r>
              <a:rPr lang="en-US" dirty="0" err="1"/>
              <a:t>mijten</a:t>
            </a:r>
            <a:endParaRPr lang="en-US" dirty="0"/>
          </a:p>
          <a:p>
            <a:pPr lvl="1"/>
            <a:r>
              <a:rPr lang="en-US" dirty="0" err="1"/>
              <a:t>Rodenticiden</a:t>
            </a:r>
            <a:r>
              <a:rPr lang="en-US" dirty="0"/>
              <a:t> – </a:t>
            </a:r>
            <a:r>
              <a:rPr lang="en-US" dirty="0" err="1"/>
              <a:t>knaagdieren</a:t>
            </a:r>
            <a:r>
              <a:rPr lang="en-US" dirty="0"/>
              <a:t> </a:t>
            </a:r>
          </a:p>
        </p:txBody>
      </p:sp>
      <p:pic>
        <p:nvPicPr>
          <p:cNvPr id="4" name="Tijdelijke aanduiding voor inhoud 3">
            <a:extLst>
              <a:ext uri="{FF2B5EF4-FFF2-40B4-BE49-F238E27FC236}">
                <a16:creationId xmlns:a16="http://schemas.microsoft.com/office/drawing/2014/main" id="{E0733EC2-AC61-4F5F-9F8D-0CC174CA7CEB}"/>
              </a:ext>
            </a:extLst>
          </p:cNvPr>
          <p:cNvPicPr>
            <a:picLocks noGrp="1" noChangeAspect="1"/>
          </p:cNvPicPr>
          <p:nvPr>
            <p:ph sz="half" idx="2"/>
          </p:nvPr>
        </p:nvPicPr>
        <p:blipFill>
          <a:blip r:embed="rId2"/>
          <a:stretch>
            <a:fillRect/>
          </a:stretch>
        </p:blipFill>
        <p:spPr>
          <a:xfrm>
            <a:off x="5441133" y="174625"/>
            <a:ext cx="6635785" cy="2090273"/>
          </a:xfrm>
          <a:prstGeom prst="rect">
            <a:avLst/>
          </a:prstGeom>
          <a:noFill/>
        </p:spPr>
      </p:pic>
    </p:spTree>
    <p:extLst>
      <p:ext uri="{BB962C8B-B14F-4D97-AF65-F5344CB8AC3E}">
        <p14:creationId xmlns:p14="http://schemas.microsoft.com/office/powerpoint/2010/main" val="383868150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Afbeelding 7">
            <a:extLst>
              <a:ext uri="{FF2B5EF4-FFF2-40B4-BE49-F238E27FC236}">
                <a16:creationId xmlns:a16="http://schemas.microsoft.com/office/drawing/2014/main" id="{F5719A53-D84D-4162-94C7-FD3C0FD0F75D}"/>
              </a:ext>
            </a:extLst>
          </p:cNvPr>
          <p:cNvPicPr>
            <a:picLocks noChangeAspect="1"/>
          </p:cNvPicPr>
          <p:nvPr/>
        </p:nvPicPr>
        <p:blipFill>
          <a:blip r:embed="rId2"/>
          <a:stretch>
            <a:fillRect/>
          </a:stretch>
        </p:blipFill>
        <p:spPr>
          <a:xfrm>
            <a:off x="5424214" y="174625"/>
            <a:ext cx="6633023" cy="2091109"/>
          </a:xfrm>
          <a:prstGeom prst="rect">
            <a:avLst/>
          </a:prstGeom>
        </p:spPr>
      </p:pic>
      <p:sp>
        <p:nvSpPr>
          <p:cNvPr id="2" name="Titel 1">
            <a:extLst>
              <a:ext uri="{FF2B5EF4-FFF2-40B4-BE49-F238E27FC236}">
                <a16:creationId xmlns:a16="http://schemas.microsoft.com/office/drawing/2014/main" id="{66ACDFD9-0DCC-4D19-B04B-C3F5563D1AF5}"/>
              </a:ext>
            </a:extLst>
          </p:cNvPr>
          <p:cNvSpPr>
            <a:spLocks noGrp="1"/>
          </p:cNvSpPr>
          <p:nvPr>
            <p:ph type="title"/>
          </p:nvPr>
        </p:nvSpPr>
        <p:spPr/>
        <p:txBody>
          <a:bodyPr/>
          <a:lstStyle/>
          <a:p>
            <a:r>
              <a:rPr lang="nl-NL" dirty="0"/>
              <a:t>Etiket (2) </a:t>
            </a:r>
          </a:p>
        </p:txBody>
      </p:sp>
      <p:sp>
        <p:nvSpPr>
          <p:cNvPr id="9" name="Tijdelijke aanduiding voor inhoud 8">
            <a:extLst>
              <a:ext uri="{FF2B5EF4-FFF2-40B4-BE49-F238E27FC236}">
                <a16:creationId xmlns:a16="http://schemas.microsoft.com/office/drawing/2014/main" id="{84C274DC-BE4F-4A9F-9A76-EE9B47E615E9}"/>
              </a:ext>
            </a:extLst>
          </p:cNvPr>
          <p:cNvSpPr>
            <a:spLocks noGrp="1"/>
          </p:cNvSpPr>
          <p:nvPr>
            <p:ph idx="1"/>
          </p:nvPr>
        </p:nvSpPr>
        <p:spPr/>
        <p:txBody>
          <a:bodyPr/>
          <a:lstStyle/>
          <a:p>
            <a:r>
              <a:rPr lang="nl-NL" dirty="0"/>
              <a:t>Gehalte werkzame stof</a:t>
            </a:r>
          </a:p>
          <a:p>
            <a:r>
              <a:rPr lang="nl-NL" dirty="0"/>
              <a:t>Gevarenaanduidingen (H-zin)</a:t>
            </a:r>
          </a:p>
          <a:p>
            <a:r>
              <a:rPr lang="nl-NL" dirty="0"/>
              <a:t>Voorzorgsmaatregelen (P-zin)</a:t>
            </a:r>
          </a:p>
          <a:p>
            <a:r>
              <a:rPr lang="nl-NL" dirty="0"/>
              <a:t>N-nummer</a:t>
            </a:r>
          </a:p>
          <a:p>
            <a:r>
              <a:rPr lang="nl-NL" dirty="0"/>
              <a:t>W-nummer = wijziging</a:t>
            </a:r>
          </a:p>
          <a:p>
            <a:r>
              <a:rPr lang="nl-NL" dirty="0"/>
              <a:t>Gevarensymbolen</a:t>
            </a:r>
          </a:p>
          <a:p>
            <a:r>
              <a:rPr lang="nl-NL" dirty="0"/>
              <a:t>STORL</a:t>
            </a:r>
          </a:p>
          <a:p>
            <a:r>
              <a:rPr lang="nl-NL" dirty="0"/>
              <a:t>Toepassing</a:t>
            </a:r>
          </a:p>
          <a:p>
            <a:r>
              <a:rPr lang="nl-NL" dirty="0"/>
              <a:t>Gebruiksaanwijzing</a:t>
            </a:r>
          </a:p>
          <a:p>
            <a:pPr marL="0" indent="0">
              <a:buNone/>
            </a:pPr>
            <a:endParaRPr lang="nl-NL" dirty="0"/>
          </a:p>
        </p:txBody>
      </p:sp>
    </p:spTree>
    <p:extLst>
      <p:ext uri="{BB962C8B-B14F-4D97-AF65-F5344CB8AC3E}">
        <p14:creationId xmlns:p14="http://schemas.microsoft.com/office/powerpoint/2010/main" val="356515167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a:extLst>
              <a:ext uri="{FF2B5EF4-FFF2-40B4-BE49-F238E27FC236}">
                <a16:creationId xmlns:a16="http://schemas.microsoft.com/office/drawing/2014/main" id="{A62A950A-A001-4D07-A835-2C6DF96B2BE3}"/>
              </a:ext>
            </a:extLst>
          </p:cNvPr>
          <p:cNvSpPr>
            <a:spLocks noGrp="1"/>
          </p:cNvSpPr>
          <p:nvPr>
            <p:ph type="title"/>
          </p:nvPr>
        </p:nvSpPr>
        <p:spPr>
          <a:xfrm>
            <a:off x="381000" y="174625"/>
            <a:ext cx="11442700" cy="1325563"/>
          </a:xfrm>
        </p:spPr>
        <p:txBody>
          <a:bodyPr anchor="ctr">
            <a:normAutofit/>
          </a:bodyPr>
          <a:lstStyle/>
          <a:p>
            <a:r>
              <a:rPr lang="nl-NL" dirty="0"/>
              <a:t>N- en W- nummer, expiratiedatum</a:t>
            </a:r>
          </a:p>
        </p:txBody>
      </p:sp>
      <p:pic>
        <p:nvPicPr>
          <p:cNvPr id="7" name="Tijdelijke aanduiding voor inhoud 6" descr="Afbeelding met schermafbeelding&#10;&#10;Automatisch gegenereerde beschrijving">
            <a:extLst>
              <a:ext uri="{FF2B5EF4-FFF2-40B4-BE49-F238E27FC236}">
                <a16:creationId xmlns:a16="http://schemas.microsoft.com/office/drawing/2014/main" id="{6CE32C3C-3AEE-4D78-A2CA-0BFBD38C5482}"/>
              </a:ext>
            </a:extLst>
          </p:cNvPr>
          <p:cNvPicPr>
            <a:picLocks noGrp="1" noChangeAspect="1"/>
          </p:cNvPicPr>
          <p:nvPr>
            <p:ph idx="1"/>
          </p:nvPr>
        </p:nvPicPr>
        <p:blipFill>
          <a:blip r:embed="rId2"/>
          <a:stretch>
            <a:fillRect/>
          </a:stretch>
        </p:blipFill>
        <p:spPr>
          <a:xfrm>
            <a:off x="567706" y="1500934"/>
            <a:ext cx="11069288" cy="4676775"/>
          </a:xfrm>
          <a:prstGeom prst="rect">
            <a:avLst/>
          </a:prstGeom>
          <a:noFill/>
        </p:spPr>
      </p:pic>
      <p:sp>
        <p:nvSpPr>
          <p:cNvPr id="8" name="Ovaal 7">
            <a:extLst>
              <a:ext uri="{FF2B5EF4-FFF2-40B4-BE49-F238E27FC236}">
                <a16:creationId xmlns:a16="http://schemas.microsoft.com/office/drawing/2014/main" id="{BEB81C46-2BCE-4DA0-930B-8E2C4F4E09CF}"/>
              </a:ext>
            </a:extLst>
          </p:cNvPr>
          <p:cNvSpPr/>
          <p:nvPr/>
        </p:nvSpPr>
        <p:spPr>
          <a:xfrm>
            <a:off x="555006" y="1336431"/>
            <a:ext cx="3235668" cy="647114"/>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9" name="Ovaal 8">
            <a:extLst>
              <a:ext uri="{FF2B5EF4-FFF2-40B4-BE49-F238E27FC236}">
                <a16:creationId xmlns:a16="http://schemas.microsoft.com/office/drawing/2014/main" id="{3A28BDD4-3734-48B4-99B5-18563C0E1E31}"/>
              </a:ext>
            </a:extLst>
          </p:cNvPr>
          <p:cNvSpPr/>
          <p:nvPr/>
        </p:nvSpPr>
        <p:spPr>
          <a:xfrm>
            <a:off x="196948" y="3429000"/>
            <a:ext cx="2166424" cy="516175"/>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0" name="Ovaal 9">
            <a:extLst>
              <a:ext uri="{FF2B5EF4-FFF2-40B4-BE49-F238E27FC236}">
                <a16:creationId xmlns:a16="http://schemas.microsoft.com/office/drawing/2014/main" id="{33CE46CC-CF6C-4387-8A33-39A85C7ED34E}"/>
              </a:ext>
            </a:extLst>
          </p:cNvPr>
          <p:cNvSpPr/>
          <p:nvPr/>
        </p:nvSpPr>
        <p:spPr>
          <a:xfrm>
            <a:off x="6032500" y="1984290"/>
            <a:ext cx="3235668" cy="647114"/>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1" name="Ovaal 10">
            <a:extLst>
              <a:ext uri="{FF2B5EF4-FFF2-40B4-BE49-F238E27FC236}">
                <a16:creationId xmlns:a16="http://schemas.microsoft.com/office/drawing/2014/main" id="{6AED93B9-9916-4834-8EC9-EA35DF0F5F25}"/>
              </a:ext>
            </a:extLst>
          </p:cNvPr>
          <p:cNvSpPr/>
          <p:nvPr/>
        </p:nvSpPr>
        <p:spPr>
          <a:xfrm>
            <a:off x="3033264" y="1984290"/>
            <a:ext cx="3235668" cy="647114"/>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2" name="Ovaal 11">
            <a:extLst>
              <a:ext uri="{FF2B5EF4-FFF2-40B4-BE49-F238E27FC236}">
                <a16:creationId xmlns:a16="http://schemas.microsoft.com/office/drawing/2014/main" id="{AA8502D0-C2E2-47A1-B286-D872E973419E}"/>
              </a:ext>
            </a:extLst>
          </p:cNvPr>
          <p:cNvSpPr/>
          <p:nvPr/>
        </p:nvSpPr>
        <p:spPr>
          <a:xfrm>
            <a:off x="6096000" y="3619721"/>
            <a:ext cx="3235668" cy="647114"/>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3" name="Ovaal 12">
            <a:extLst>
              <a:ext uri="{FF2B5EF4-FFF2-40B4-BE49-F238E27FC236}">
                <a16:creationId xmlns:a16="http://schemas.microsoft.com/office/drawing/2014/main" id="{7DF1EF84-BC2B-4D32-A442-1B49BC61CFCD}"/>
              </a:ext>
            </a:extLst>
          </p:cNvPr>
          <p:cNvSpPr/>
          <p:nvPr/>
        </p:nvSpPr>
        <p:spPr>
          <a:xfrm>
            <a:off x="3033264" y="3617742"/>
            <a:ext cx="3235668" cy="647114"/>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4" name="Ovaal 13">
            <a:extLst>
              <a:ext uri="{FF2B5EF4-FFF2-40B4-BE49-F238E27FC236}">
                <a16:creationId xmlns:a16="http://schemas.microsoft.com/office/drawing/2014/main" id="{8B54E652-ECB6-4062-9581-119292DC5C62}"/>
              </a:ext>
            </a:extLst>
          </p:cNvPr>
          <p:cNvSpPr/>
          <p:nvPr/>
        </p:nvSpPr>
        <p:spPr>
          <a:xfrm>
            <a:off x="381000" y="2583636"/>
            <a:ext cx="1215325" cy="516175"/>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Tree>
    <p:extLst>
      <p:ext uri="{BB962C8B-B14F-4D97-AF65-F5344CB8AC3E}">
        <p14:creationId xmlns:p14="http://schemas.microsoft.com/office/powerpoint/2010/main" val="3831912793"/>
      </p:ext>
    </p:extLst>
  </p:cSld>
  <p:clrMapOvr>
    <a:masterClrMapping/>
  </p:clrMapOvr>
</p:sld>
</file>

<file path=ppt/theme/theme1.xml><?xml version="1.0" encoding="utf-8"?>
<a:theme xmlns:a="http://schemas.openxmlformats.org/drawingml/2006/main" name="Kantoorthema">
  <a:themeElements>
    <a:clrScheme name="Helix Learning 2016">
      <a:dk1>
        <a:srgbClr val="0093C9"/>
      </a:dk1>
      <a:lt1>
        <a:srgbClr val="FFFFFF"/>
      </a:lt1>
      <a:dk2>
        <a:srgbClr val="0093C9"/>
      </a:dk2>
      <a:lt2>
        <a:srgbClr val="FFFFFF"/>
      </a:lt2>
      <a:accent1>
        <a:srgbClr val="0093C9"/>
      </a:accent1>
      <a:accent2>
        <a:srgbClr val="77777B"/>
      </a:accent2>
      <a:accent3>
        <a:srgbClr val="17BB99"/>
      </a:accent3>
      <a:accent4>
        <a:srgbClr val="FFA200"/>
      </a:accent4>
      <a:accent5>
        <a:srgbClr val="A6A6A6"/>
      </a:accent5>
      <a:accent6>
        <a:srgbClr val="92D050"/>
      </a:accent6>
      <a:hlink>
        <a:srgbClr val="17BB99"/>
      </a:hlink>
      <a:folHlink>
        <a:srgbClr val="0093C9"/>
      </a:folHlink>
    </a:clrScheme>
    <a:fontScheme name="Kantoor">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Kantoor">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e2" id="{4B212D47-8ED2-48F3-BD8B-4C0F5EB9B218}" vid="{31FD5804-6765-42EC-877E-0FE753069BF7}"/>
    </a:ext>
  </a:extLst>
</a:theme>
</file>

<file path=docProps/app.xml><?xml version="1.0" encoding="utf-8"?>
<Properties xmlns="http://schemas.openxmlformats.org/officeDocument/2006/extended-properties" xmlns:vt="http://schemas.openxmlformats.org/officeDocument/2006/docPropsVTypes">
  <TotalTime>23</TotalTime>
  <Words>1355</Words>
  <Application>Microsoft Office PowerPoint</Application>
  <PresentationFormat>Breedbeeld</PresentationFormat>
  <Paragraphs>286</Paragraphs>
  <Slides>33</Slides>
  <Notes>0</Notes>
  <HiddenSlides>0</HiddenSlides>
  <MMClips>0</MMClips>
  <ScaleCrop>false</ScaleCrop>
  <HeadingPairs>
    <vt:vector size="6" baseType="variant">
      <vt:variant>
        <vt:lpstr>Gebruikte lettertypen</vt:lpstr>
      </vt:variant>
      <vt:variant>
        <vt:i4>2</vt:i4>
      </vt:variant>
      <vt:variant>
        <vt:lpstr>Thema</vt:lpstr>
      </vt:variant>
      <vt:variant>
        <vt:i4>1</vt:i4>
      </vt:variant>
      <vt:variant>
        <vt:lpstr>Diatitels</vt:lpstr>
      </vt:variant>
      <vt:variant>
        <vt:i4>33</vt:i4>
      </vt:variant>
    </vt:vector>
  </HeadingPairs>
  <TitlesOfParts>
    <vt:vector size="36" baseType="lpstr">
      <vt:lpstr>Arial</vt:lpstr>
      <vt:lpstr>Calibri</vt:lpstr>
      <vt:lpstr>Kantoorthema</vt:lpstr>
      <vt:lpstr>Uitvoeren gewasbescherming</vt:lpstr>
      <vt:lpstr>Hoofdstuk 5 Chemische gewasbescherming</vt:lpstr>
      <vt:lpstr>Chemische bestrijding</vt:lpstr>
      <vt:lpstr>Vormen van chemische methoden</vt:lpstr>
      <vt:lpstr>Voor- en nadelen</vt:lpstr>
      <vt:lpstr>Etiket </vt:lpstr>
      <vt:lpstr>Informatie op etiket </vt:lpstr>
      <vt:lpstr>Etiket (2) </vt:lpstr>
      <vt:lpstr>N- en W- nummer, expiratiedatum</vt:lpstr>
      <vt:lpstr>N- en P-zinnen</vt:lpstr>
      <vt:lpstr>Vragen</vt:lpstr>
      <vt:lpstr>Gevarensymbolen op het etiket</vt:lpstr>
      <vt:lpstr>Vragen</vt:lpstr>
      <vt:lpstr>STORL – stichting opruiming restanten landbouwbestrijdingsmiddelen</vt:lpstr>
      <vt:lpstr>Restanten </vt:lpstr>
      <vt:lpstr>Wettelijk gebruiksvoorschrift</vt:lpstr>
      <vt:lpstr>Indeling van middelen naar gebruik</vt:lpstr>
      <vt:lpstr>Vragen </vt:lpstr>
      <vt:lpstr>hulpstoffen</vt:lpstr>
      <vt:lpstr>Formulering</vt:lpstr>
      <vt:lpstr>Vragen</vt:lpstr>
      <vt:lpstr>Schematische indeling gewasbescherming</vt:lpstr>
      <vt:lpstr>Onkruidbestrijding</vt:lpstr>
      <vt:lpstr>Bladherbiciden</vt:lpstr>
      <vt:lpstr>Vragen</vt:lpstr>
      <vt:lpstr>Insecten bestrijding</vt:lpstr>
      <vt:lpstr>Vragen</vt:lpstr>
      <vt:lpstr>Schimmel bestrijding</vt:lpstr>
      <vt:lpstr>Vragen</vt:lpstr>
      <vt:lpstr>Additieven en hulpstoffen</vt:lpstr>
      <vt:lpstr>Mengvolgorde </vt:lpstr>
      <vt:lpstr>Weer en gewasbescherming</vt:lpstr>
      <vt:lpstr>Weersomstandigheden en middelen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Uitvoeren gewasbescherming</dc:title>
  <dc:creator>Koos van Splunter</dc:creator>
  <cp:lastModifiedBy>Koos van Splunter</cp:lastModifiedBy>
  <cp:revision>5</cp:revision>
  <dcterms:created xsi:type="dcterms:W3CDTF">2020-04-07T09:31:12Z</dcterms:created>
  <dcterms:modified xsi:type="dcterms:W3CDTF">2020-04-07T09:55:47Z</dcterms:modified>
</cp:coreProperties>
</file>