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1" r:id="rId3"/>
    <p:sldId id="272" r:id="rId4"/>
    <p:sldId id="274" r:id="rId5"/>
    <p:sldId id="276" r:id="rId6"/>
    <p:sldId id="277" r:id="rId7"/>
    <p:sldId id="278" r:id="rId8"/>
    <p:sldId id="27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jMpVRt_wn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epot.wur.nl/13496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FB9E17-CF08-4A3C-9AEA-C554BA6B18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Oogsten en verwerken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3784D3C-FE6D-48D0-9A6F-53E3EC061B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Week 4</a:t>
            </a:r>
          </a:p>
        </p:txBody>
      </p:sp>
    </p:spTree>
    <p:extLst>
      <p:ext uri="{BB962C8B-B14F-4D97-AF65-F5344CB8AC3E}">
        <p14:creationId xmlns:p14="http://schemas.microsoft.com/office/powerpoint/2010/main" val="2389951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88AC09-AB1B-4A24-B8A8-38E5C9840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Fysiologische processen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12207E-FAD5-4A11-A05C-ADA592303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155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Zetmeel wordt omgezet in suikers.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l">
              <a:lnSpc>
                <a:spcPct val="107000"/>
              </a:lnSpc>
              <a:spcAft>
                <a:spcPts val="155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 wrange smaak neemt af.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l">
              <a:lnSpc>
                <a:spcPct val="107000"/>
              </a:lnSpc>
              <a:spcAft>
                <a:spcPts val="155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 vrucht wordt zoeter.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l">
              <a:lnSpc>
                <a:spcPct val="107000"/>
              </a:lnSpc>
              <a:spcAft>
                <a:spcPts val="155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 hardheid neemt af.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l">
              <a:lnSpc>
                <a:spcPct val="107000"/>
              </a:lnSpc>
              <a:spcAft>
                <a:spcPts val="155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Suikers worden omgezet in kleurstoffen en aroma.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 productie van ethyleen neemt toe.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565785" lvl="0" indent="-342900" algn="l">
              <a:lnSpc>
                <a:spcPct val="107000"/>
              </a:lnSpc>
              <a:spcAft>
                <a:spcPts val="160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 ademhaling (</a:t>
            </a:r>
            <a:r>
              <a:rPr lang="nl-NL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climacterium</a:t>
            </a: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 neemt toe.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565785" lvl="0" indent="-342900" algn="l">
              <a:lnSpc>
                <a:spcPct val="215000"/>
              </a:lnSpc>
              <a:spcAft>
                <a:spcPts val="105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Er wordt een waslaag geproduceerd. 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6082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C0C00B-47A8-4F11-AAF1-F9AB58CE5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Rijpheidstadia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70260E-68EE-465E-8AC5-DBCB9EA57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Onrijp – Verhandelingsverbod </a:t>
            </a:r>
          </a:p>
          <a:p>
            <a:r>
              <a:rPr lang="nl-NL" dirty="0"/>
              <a:t>Plukrijp – Hardheid bepalen van de vrucht </a:t>
            </a:r>
          </a:p>
          <a:p>
            <a:r>
              <a:rPr lang="nl-NL" dirty="0" err="1"/>
              <a:t>Eetrijp</a:t>
            </a:r>
            <a:r>
              <a:rPr lang="nl-NL" dirty="0"/>
              <a:t> vrucht heeft de top van ademhaling bereikt. </a:t>
            </a:r>
          </a:p>
        </p:txBody>
      </p:sp>
    </p:spTree>
    <p:extLst>
      <p:ext uri="{BB962C8B-B14F-4D97-AF65-F5344CB8AC3E}">
        <p14:creationId xmlns:p14="http://schemas.microsoft.com/office/powerpoint/2010/main" val="408486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3EECA6-60D2-49E0-AAFC-0CBE5FADC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verslag maken WPO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99A571-69C8-4F2C-B46E-8339C6924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WPO opdrachten map</a:t>
            </a:r>
          </a:p>
          <a:p>
            <a:r>
              <a:rPr lang="nl-NL" dirty="0"/>
              <a:t>WPO maak je op de laptop! </a:t>
            </a:r>
          </a:p>
          <a:p>
            <a:r>
              <a:rPr lang="nl-NL" dirty="0"/>
              <a:t>Alle WPO is één verslag</a:t>
            </a:r>
          </a:p>
          <a:p>
            <a:r>
              <a:rPr lang="nl-NL" dirty="0"/>
              <a:t>Het verslag wordt eind van de periode gepresenteerd dat is je </a:t>
            </a:r>
            <a:r>
              <a:rPr lang="nl-NL" dirty="0" err="1"/>
              <a:t>Assesment</a:t>
            </a:r>
            <a:endParaRPr lang="nl-NL" dirty="0"/>
          </a:p>
          <a:p>
            <a:r>
              <a:rPr lang="nl-NL" dirty="0"/>
              <a:t>Iedereen zijn laptop voor zich en open Word en Wikiwijs</a:t>
            </a:r>
          </a:p>
          <a:p>
            <a:r>
              <a:rPr lang="nl-NL" dirty="0"/>
              <a:t>WPO format maken aan de hand van voorbeeldverslag (kijk mee op grote scherm) </a:t>
            </a:r>
          </a:p>
        </p:txBody>
      </p:sp>
    </p:spTree>
    <p:extLst>
      <p:ext uri="{BB962C8B-B14F-4D97-AF65-F5344CB8AC3E}">
        <p14:creationId xmlns:p14="http://schemas.microsoft.com/office/powerpoint/2010/main" val="1739179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91219F-0C52-455F-8BA6-0F6B6E906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Oostorganisatie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0305A5-29F3-4F14-9010-1AF98776C8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Telbomenmethode</a:t>
            </a:r>
          </a:p>
          <a:p>
            <a:r>
              <a:rPr lang="nl-NL" dirty="0"/>
              <a:t>Vuistregel zes vruchten per kilogram</a:t>
            </a:r>
          </a:p>
          <a:p>
            <a:r>
              <a:rPr lang="nl-NL" dirty="0"/>
              <a:t>10 % eraf halen voor bijzonderheden</a:t>
            </a:r>
          </a:p>
          <a:p>
            <a:r>
              <a:rPr lang="nl-NL" dirty="0"/>
              <a:t>Vergelijken met de werkelijkheid, daar leer je weer van</a:t>
            </a:r>
          </a:p>
        </p:txBody>
      </p:sp>
    </p:spTree>
    <p:extLst>
      <p:ext uri="{BB962C8B-B14F-4D97-AF65-F5344CB8AC3E}">
        <p14:creationId xmlns:p14="http://schemas.microsoft.com/office/powerpoint/2010/main" val="545579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CC427B-36EC-49EF-AA2E-C377C3043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 Oogsten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16D2C4-9ABF-437E-B0F8-B823888BC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https://www.youtube.com/watch?v=pjMpVRt_wnk</a:t>
            </a:r>
            <a:endParaRPr lang="nl-NL" dirty="0"/>
          </a:p>
          <a:p>
            <a:r>
              <a:rPr lang="nl-NL" dirty="0"/>
              <a:t>Praktijkopdracht 4.1</a:t>
            </a:r>
          </a:p>
        </p:txBody>
      </p:sp>
    </p:spTree>
    <p:extLst>
      <p:ext uri="{BB962C8B-B14F-4D97-AF65-F5344CB8AC3E}">
        <p14:creationId xmlns:p14="http://schemas.microsoft.com/office/powerpoint/2010/main" val="2868724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76D4D-AABF-4408-8AC6-8E9DEA902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Bepalingen van de opbrengsten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EEC4CE-85E9-4176-BC99-8CFDA0A20E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Schoolopdracht 4.2 </a:t>
            </a:r>
          </a:p>
          <a:p>
            <a:r>
              <a:rPr lang="nl-NL" dirty="0"/>
              <a:t>De link naar de KWIN gids </a:t>
            </a:r>
            <a:r>
              <a:rPr lang="nl-NL" dirty="0">
                <a:hlinkClick r:id="rId2"/>
              </a:rPr>
              <a:t>https://edepot.wur.nl/134961</a:t>
            </a:r>
            <a:endParaRPr lang="nl-NL" dirty="0"/>
          </a:p>
          <a:p>
            <a:r>
              <a:rPr lang="nl-NL" dirty="0"/>
              <a:t>Makkelijkst manier is digitaal maken (vraag leraar hoe je een tabel in word maakt)</a:t>
            </a:r>
          </a:p>
        </p:txBody>
      </p:sp>
    </p:spTree>
    <p:extLst>
      <p:ext uri="{BB962C8B-B14F-4D97-AF65-F5344CB8AC3E}">
        <p14:creationId xmlns:p14="http://schemas.microsoft.com/office/powerpoint/2010/main" val="1797652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7708DD-0EA6-4E87-8E83-B3AB4771C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KLAAR?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C135B0-0BCD-4E1C-B709-8143F0412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Achterstallig werk inhalen</a:t>
            </a:r>
          </a:p>
          <a:p>
            <a:r>
              <a:rPr lang="nl-NL" dirty="0"/>
              <a:t>Beginnen met Gewasbescherming.</a:t>
            </a:r>
          </a:p>
        </p:txBody>
      </p:sp>
    </p:spTree>
    <p:extLst>
      <p:ext uri="{BB962C8B-B14F-4D97-AF65-F5344CB8AC3E}">
        <p14:creationId xmlns:p14="http://schemas.microsoft.com/office/powerpoint/2010/main" val="42431060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{F8614B87-4742-4AE6-9476-A2172E9EBBC5}tf02900722</Template>
  <TotalTime>1750</TotalTime>
  <Words>223</Words>
  <Application>Microsoft Office PowerPoint</Application>
  <PresentationFormat>Breedbeeld</PresentationFormat>
  <Paragraphs>38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Symbol</vt:lpstr>
      <vt:lpstr>Wingdings 3</vt:lpstr>
      <vt:lpstr>Ion-directiekamer</vt:lpstr>
      <vt:lpstr>Oogsten en verwerken</vt:lpstr>
      <vt:lpstr>Fysiologische processen </vt:lpstr>
      <vt:lpstr>Rijpheidstadia</vt:lpstr>
      <vt:lpstr>Uitleg verslag maken WPO</vt:lpstr>
      <vt:lpstr>Oostorganisatie</vt:lpstr>
      <vt:lpstr>4. Oogsten</vt:lpstr>
      <vt:lpstr>Bepalingen van de opbrengsten</vt:lpstr>
      <vt:lpstr>KLAAR?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Oogsten en verwerken</dc:title>
  <dc:creator>Gerrit | De Fruitmotor</dc:creator>
  <cp:lastModifiedBy>Gerrit de Keijzer</cp:lastModifiedBy>
  <cp:revision>13</cp:revision>
  <dcterms:created xsi:type="dcterms:W3CDTF">2022-08-15T10:47:37Z</dcterms:created>
  <dcterms:modified xsi:type="dcterms:W3CDTF">2022-10-17T08:11:30Z</dcterms:modified>
</cp:coreProperties>
</file>