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FB9E17-CF08-4A3C-9AEA-C554BA6B18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Oogsten en verwerken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3784D3C-FE6D-48D0-9A6F-53E3EC061B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Week 1</a:t>
            </a:r>
          </a:p>
        </p:txBody>
      </p:sp>
    </p:spTree>
    <p:extLst>
      <p:ext uri="{BB962C8B-B14F-4D97-AF65-F5344CB8AC3E}">
        <p14:creationId xmlns:p14="http://schemas.microsoft.com/office/powerpoint/2010/main" val="2389951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A10ABB-C6A0-47EC-98D2-A66E1F67A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Voorschriften sorteren en verpakken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333DF1-0A03-4474-823C-82BF3BC05F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Publieke voorschriften = algemeen van kracht binnen de Europese Unie.(overheidsvoorschriften) Productschap voor de Tuinbouw is bevoegd om aanvullende voorschriften uit te voeren en sancties op te leggen. </a:t>
            </a:r>
          </a:p>
          <a:p>
            <a:r>
              <a:rPr lang="nl-NL" dirty="0"/>
              <a:t>Privaatrechtelijke voorschriften = vooral bedoeld om het betere kwaliteit herkenbaar te maken zoals gebruik van kwaliteitsclassificaties zoals prestige, Balance en Ster. Dit is bijvoorbeeld niet een eis in Hongarije. </a:t>
            </a:r>
          </a:p>
          <a:p>
            <a:r>
              <a:rPr lang="nl-NL" dirty="0"/>
              <a:t>Voorbeelden van publieke voorschriften waar iedereen aan moet houden </a:t>
            </a:r>
            <a:br>
              <a:rPr lang="nl-NL" dirty="0"/>
            </a:br>
            <a:r>
              <a:rPr lang="nl-NL" dirty="0"/>
              <a:t>= kwaliteitsvoorschriften, sorteringsvoorschriften, tolerantievoorschriften.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361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161476-19E5-4E50-9E80-3B001CDBA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Sorteren en verpakken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F522F5-C3ED-43C6-B46A-22934A3A7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Opbrenggedeelte</a:t>
            </a:r>
          </a:p>
          <a:p>
            <a:r>
              <a:rPr lang="nl-NL" dirty="0"/>
              <a:t>Kwaliteitscontrole gedeelte</a:t>
            </a:r>
          </a:p>
          <a:p>
            <a:r>
              <a:rPr lang="nl-NL" dirty="0"/>
              <a:t>Richt en doseergedeelte</a:t>
            </a:r>
          </a:p>
          <a:p>
            <a:r>
              <a:rPr lang="nl-NL" dirty="0"/>
              <a:t>Meet en weeggedeelte</a:t>
            </a:r>
          </a:p>
          <a:p>
            <a:r>
              <a:rPr lang="nl-NL" dirty="0"/>
              <a:t>Uitvoer en uitganggedeelte</a:t>
            </a:r>
          </a:p>
          <a:p>
            <a:r>
              <a:rPr lang="nl-NL" dirty="0"/>
              <a:t>Opvang en kisten vul gedeelte </a:t>
            </a:r>
          </a:p>
          <a:p>
            <a:r>
              <a:rPr lang="nl-NL" dirty="0"/>
              <a:t>Randapparatuur zoals: Kantelaars, </a:t>
            </a:r>
            <a:r>
              <a:rPr lang="nl-NL" dirty="0" err="1"/>
              <a:t>waterdumpers</a:t>
            </a:r>
            <a:r>
              <a:rPr lang="nl-NL" dirty="0"/>
              <a:t>, weegschalen</a:t>
            </a:r>
          </a:p>
        </p:txBody>
      </p:sp>
    </p:spTree>
    <p:extLst>
      <p:ext uri="{BB962C8B-B14F-4D97-AF65-F5344CB8AC3E}">
        <p14:creationId xmlns:p14="http://schemas.microsoft.com/office/powerpoint/2010/main" val="506343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22072-4D23-48BC-B8C3-7A35C5F1C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Gewasbescherming?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4D9F38-116D-418D-8162-8B6E9BEBA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271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E05F1F-9DE4-4700-827F-84FE4750F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Excursie </a:t>
            </a:r>
            <a:r>
              <a:rPr lang="nl-NL" dirty="0" err="1"/>
              <a:t>Greefa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E6D002-125A-4AC2-87CE-3CBAC2302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Praktijkopdracht 4.5 en 4.6 maken daar</a:t>
            </a:r>
          </a:p>
        </p:txBody>
      </p:sp>
    </p:spTree>
    <p:extLst>
      <p:ext uri="{BB962C8B-B14F-4D97-AF65-F5344CB8AC3E}">
        <p14:creationId xmlns:p14="http://schemas.microsoft.com/office/powerpoint/2010/main" val="22463633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{F8614B87-4742-4AE6-9476-A2172E9EBBC5}tf02900722</Template>
  <TotalTime>1790</TotalTime>
  <Words>127</Words>
  <Application>Microsoft Office PowerPoint</Application>
  <PresentationFormat>Breedbeeld</PresentationFormat>
  <Paragraphs>17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Ion-directiekamer</vt:lpstr>
      <vt:lpstr>Oogsten en verwerken</vt:lpstr>
      <vt:lpstr>Voorschriften sorteren en verpakken</vt:lpstr>
      <vt:lpstr>Sorteren en verpakken</vt:lpstr>
      <vt:lpstr>Gewasbescherming?</vt:lpstr>
      <vt:lpstr>Excursie Greefa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Oogsten en verwerken</dc:title>
  <dc:creator>Gerrit | De Fruitmotor</dc:creator>
  <cp:lastModifiedBy>Gerrit de Keijzer</cp:lastModifiedBy>
  <cp:revision>15</cp:revision>
  <dcterms:created xsi:type="dcterms:W3CDTF">2022-08-15T10:47:37Z</dcterms:created>
  <dcterms:modified xsi:type="dcterms:W3CDTF">2022-10-17T08:16:21Z</dcterms:modified>
</cp:coreProperties>
</file>