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3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DFBB90-1B65-4A4A-A27E-9E4B26C67FD1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458B0462-D411-45DA-8C05-BACF88C60AE0}">
      <dgm:prSet/>
      <dgm:spPr/>
      <dgm:t>
        <a:bodyPr/>
        <a:lstStyle/>
        <a:p>
          <a:r>
            <a:rPr lang="nl-NL"/>
            <a:t>Presentaties teeltwerkzaamheden</a:t>
          </a:r>
          <a:endParaRPr lang="en-US"/>
        </a:p>
      </dgm:t>
    </dgm:pt>
    <dgm:pt modelId="{A7E0287E-CFF3-4878-9D16-344EA7FD7B30}" type="parTrans" cxnId="{5823FEA3-7F32-4DDE-AA33-5200C9878034}">
      <dgm:prSet/>
      <dgm:spPr/>
      <dgm:t>
        <a:bodyPr/>
        <a:lstStyle/>
        <a:p>
          <a:endParaRPr lang="en-US"/>
        </a:p>
      </dgm:t>
    </dgm:pt>
    <dgm:pt modelId="{9A82AF99-AF17-4E2F-B503-873E678CE339}" type="sibTrans" cxnId="{5823FEA3-7F32-4DDE-AA33-5200C9878034}">
      <dgm:prSet/>
      <dgm:spPr/>
      <dgm:t>
        <a:bodyPr/>
        <a:lstStyle/>
        <a:p>
          <a:endParaRPr lang="en-US"/>
        </a:p>
      </dgm:t>
    </dgm:pt>
    <dgm:pt modelId="{5FD343AF-BB26-4CAF-978B-33556F59FC3D}">
      <dgm:prSet/>
      <dgm:spPr/>
      <dgm:t>
        <a:bodyPr/>
        <a:lstStyle/>
        <a:p>
          <a:r>
            <a:rPr lang="nl-NL" dirty="0"/>
            <a:t>Lezen theorie Winterrust en Koude- behoefte </a:t>
          </a:r>
          <a:r>
            <a:rPr lang="nl-NL" dirty="0" err="1"/>
            <a:t>blz</a:t>
          </a:r>
          <a:r>
            <a:rPr lang="nl-NL" dirty="0"/>
            <a:t> 16 t/m 20</a:t>
          </a:r>
          <a:endParaRPr lang="en-US" dirty="0"/>
        </a:p>
      </dgm:t>
    </dgm:pt>
    <dgm:pt modelId="{756D188E-46C4-45C7-A72A-1AB8E1D0BF5D}" type="parTrans" cxnId="{23E6087E-1D0A-4713-97EF-F86A694BD3F7}">
      <dgm:prSet/>
      <dgm:spPr/>
      <dgm:t>
        <a:bodyPr/>
        <a:lstStyle/>
        <a:p>
          <a:endParaRPr lang="en-US"/>
        </a:p>
      </dgm:t>
    </dgm:pt>
    <dgm:pt modelId="{E64A3BCD-9EF1-4D80-8CDE-D3CEB6A347B3}" type="sibTrans" cxnId="{23E6087E-1D0A-4713-97EF-F86A694BD3F7}">
      <dgm:prSet/>
      <dgm:spPr/>
      <dgm:t>
        <a:bodyPr/>
        <a:lstStyle/>
        <a:p>
          <a:endParaRPr lang="en-US"/>
        </a:p>
      </dgm:t>
    </dgm:pt>
    <dgm:pt modelId="{70B1BA76-C195-4D66-BD0A-4078BC3C1D83}">
      <dgm:prSet/>
      <dgm:spPr/>
      <dgm:t>
        <a:bodyPr/>
        <a:lstStyle/>
        <a:p>
          <a:r>
            <a:rPr lang="nl-NL"/>
            <a:t>Maken opdracht ontbreken winterrust </a:t>
          </a:r>
          <a:endParaRPr lang="en-US"/>
        </a:p>
      </dgm:t>
    </dgm:pt>
    <dgm:pt modelId="{C2EFF20C-9E2F-4833-90D0-0BA6F9A87AFB}" type="parTrans" cxnId="{DE5AADA8-4D5E-44CF-B3DA-D160D833667D}">
      <dgm:prSet/>
      <dgm:spPr/>
      <dgm:t>
        <a:bodyPr/>
        <a:lstStyle/>
        <a:p>
          <a:endParaRPr lang="en-US"/>
        </a:p>
      </dgm:t>
    </dgm:pt>
    <dgm:pt modelId="{1F036D79-3FBB-41F9-8B02-2793366A9217}" type="sibTrans" cxnId="{DE5AADA8-4D5E-44CF-B3DA-D160D833667D}">
      <dgm:prSet/>
      <dgm:spPr/>
      <dgm:t>
        <a:bodyPr/>
        <a:lstStyle/>
        <a:p>
          <a:endParaRPr lang="en-US"/>
        </a:p>
      </dgm:t>
    </dgm:pt>
    <dgm:pt modelId="{2A90ED64-0A6C-4462-91E3-E7D904C86698}">
      <dgm:prSet/>
      <dgm:spPr/>
      <dgm:t>
        <a:bodyPr/>
        <a:lstStyle/>
        <a:p>
          <a:r>
            <a:rPr lang="nl-NL"/>
            <a:t>Theorie  koude behoefte en winterrust</a:t>
          </a:r>
          <a:endParaRPr lang="en-US"/>
        </a:p>
      </dgm:t>
    </dgm:pt>
    <dgm:pt modelId="{36A33797-E630-48F6-8508-48AD0F5599C4}" type="parTrans" cxnId="{D79C37A4-9819-4CE0-8E04-F17691D57FEA}">
      <dgm:prSet/>
      <dgm:spPr/>
      <dgm:t>
        <a:bodyPr/>
        <a:lstStyle/>
        <a:p>
          <a:endParaRPr lang="en-US"/>
        </a:p>
      </dgm:t>
    </dgm:pt>
    <dgm:pt modelId="{C0190B5E-5879-493C-965F-CF0B8E7CFB8E}" type="sibTrans" cxnId="{D79C37A4-9819-4CE0-8E04-F17691D57FEA}">
      <dgm:prSet/>
      <dgm:spPr/>
      <dgm:t>
        <a:bodyPr/>
        <a:lstStyle/>
        <a:p>
          <a:endParaRPr lang="en-US"/>
        </a:p>
      </dgm:t>
    </dgm:pt>
    <dgm:pt modelId="{E09E6C92-8F24-4A4B-B74F-E2E2FDD9F9AB}">
      <dgm:prSet/>
      <dgm:spPr/>
      <dgm:t>
        <a:bodyPr/>
        <a:lstStyle/>
        <a:p>
          <a:r>
            <a:rPr lang="nl-NL"/>
            <a:t>Lezen/oefenen blz  21 t/m 24  </a:t>
          </a:r>
          <a:endParaRPr lang="en-US"/>
        </a:p>
      </dgm:t>
    </dgm:pt>
    <dgm:pt modelId="{7A05F7C9-8B17-4A84-A759-C81E068545A4}" type="parTrans" cxnId="{9F6E46F8-47B0-4F5D-8EE8-B19C4D5339E8}">
      <dgm:prSet/>
      <dgm:spPr/>
      <dgm:t>
        <a:bodyPr/>
        <a:lstStyle/>
        <a:p>
          <a:endParaRPr lang="en-US"/>
        </a:p>
      </dgm:t>
    </dgm:pt>
    <dgm:pt modelId="{7ECD05DB-5256-4BD0-BABE-D33D20BAEB7D}" type="sibTrans" cxnId="{9F6E46F8-47B0-4F5D-8EE8-B19C4D5339E8}">
      <dgm:prSet/>
      <dgm:spPr/>
      <dgm:t>
        <a:bodyPr/>
        <a:lstStyle/>
        <a:p>
          <a:endParaRPr lang="en-US"/>
        </a:p>
      </dgm:t>
    </dgm:pt>
    <dgm:pt modelId="{1604C71F-4D4B-464D-B6CF-2D32A1876CEB}">
      <dgm:prSet/>
      <dgm:spPr/>
      <dgm:t>
        <a:bodyPr/>
        <a:lstStyle/>
        <a:p>
          <a:r>
            <a:rPr lang="nl-NL"/>
            <a:t>Uitleg opdracht Fruit Tech Campus </a:t>
          </a:r>
          <a:endParaRPr lang="en-US"/>
        </a:p>
      </dgm:t>
    </dgm:pt>
    <dgm:pt modelId="{082844C7-846C-492E-B7DE-680128CAD93F}" type="parTrans" cxnId="{4B534ED8-1B4E-491E-8541-AF1BC2D89817}">
      <dgm:prSet/>
      <dgm:spPr/>
      <dgm:t>
        <a:bodyPr/>
        <a:lstStyle/>
        <a:p>
          <a:endParaRPr lang="en-US"/>
        </a:p>
      </dgm:t>
    </dgm:pt>
    <dgm:pt modelId="{152B312A-065F-423E-8E0C-8EEE13467FDE}" type="sibTrans" cxnId="{4B534ED8-1B4E-491E-8541-AF1BC2D89817}">
      <dgm:prSet/>
      <dgm:spPr/>
      <dgm:t>
        <a:bodyPr/>
        <a:lstStyle/>
        <a:p>
          <a:endParaRPr lang="en-US"/>
        </a:p>
      </dgm:t>
    </dgm:pt>
    <dgm:pt modelId="{EA28EEDD-E69C-4EB9-9E45-0D4CD6A0A797}">
      <dgm:prSet/>
      <dgm:spPr/>
      <dgm:t>
        <a:bodyPr/>
        <a:lstStyle/>
        <a:p>
          <a:r>
            <a:rPr lang="nl-NL"/>
            <a:t>15:00 Fruit Tech Campus Rondleiding en opdracht   </a:t>
          </a:r>
          <a:endParaRPr lang="en-US"/>
        </a:p>
      </dgm:t>
    </dgm:pt>
    <dgm:pt modelId="{1171493A-7745-436A-8B12-8887424E7CDB}" type="parTrans" cxnId="{3816F025-9D26-45FB-83BE-F1B15C505184}">
      <dgm:prSet/>
      <dgm:spPr/>
      <dgm:t>
        <a:bodyPr/>
        <a:lstStyle/>
        <a:p>
          <a:endParaRPr lang="en-US"/>
        </a:p>
      </dgm:t>
    </dgm:pt>
    <dgm:pt modelId="{29442E33-E6FC-4794-9833-1B0C2FD72F4F}" type="sibTrans" cxnId="{3816F025-9D26-45FB-83BE-F1B15C505184}">
      <dgm:prSet/>
      <dgm:spPr/>
      <dgm:t>
        <a:bodyPr/>
        <a:lstStyle/>
        <a:p>
          <a:endParaRPr lang="en-US"/>
        </a:p>
      </dgm:t>
    </dgm:pt>
    <dgm:pt modelId="{CB588DD2-5B2E-465A-8082-C6B34D129A0A}" type="pres">
      <dgm:prSet presAssocID="{13DFBB90-1B65-4A4A-A27E-9E4B26C67FD1}" presName="diagram" presStyleCnt="0">
        <dgm:presLayoutVars>
          <dgm:dir/>
          <dgm:resizeHandles val="exact"/>
        </dgm:presLayoutVars>
      </dgm:prSet>
      <dgm:spPr/>
    </dgm:pt>
    <dgm:pt modelId="{E4FBA15C-EDAB-4C49-A832-A1F1F9460C09}" type="pres">
      <dgm:prSet presAssocID="{458B0462-D411-45DA-8C05-BACF88C60AE0}" presName="node" presStyleLbl="node1" presStyleIdx="0" presStyleCnt="7">
        <dgm:presLayoutVars>
          <dgm:bulletEnabled val="1"/>
        </dgm:presLayoutVars>
      </dgm:prSet>
      <dgm:spPr/>
    </dgm:pt>
    <dgm:pt modelId="{4BDA7453-E012-418D-B373-E5357FAB30F7}" type="pres">
      <dgm:prSet presAssocID="{9A82AF99-AF17-4E2F-B503-873E678CE339}" presName="sibTrans" presStyleCnt="0"/>
      <dgm:spPr/>
    </dgm:pt>
    <dgm:pt modelId="{B6BE263C-1AC2-42ED-90A9-C3572C8B7A0F}" type="pres">
      <dgm:prSet presAssocID="{5FD343AF-BB26-4CAF-978B-33556F59FC3D}" presName="node" presStyleLbl="node1" presStyleIdx="1" presStyleCnt="7" custLinFactNeighborX="-4614" custLinFactNeighborY="3585">
        <dgm:presLayoutVars>
          <dgm:bulletEnabled val="1"/>
        </dgm:presLayoutVars>
      </dgm:prSet>
      <dgm:spPr/>
    </dgm:pt>
    <dgm:pt modelId="{D0F23C01-B0A8-43F9-BB6E-F120085A299A}" type="pres">
      <dgm:prSet presAssocID="{E64A3BCD-9EF1-4D80-8CDE-D3CEB6A347B3}" presName="sibTrans" presStyleCnt="0"/>
      <dgm:spPr/>
    </dgm:pt>
    <dgm:pt modelId="{C5E3AA2B-D5F6-4E42-980B-CD154D29AC86}" type="pres">
      <dgm:prSet presAssocID="{70B1BA76-C195-4D66-BD0A-4078BC3C1D83}" presName="node" presStyleLbl="node1" presStyleIdx="2" presStyleCnt="7" custLinFactNeighborX="-5023" custLinFactNeighborY="3585">
        <dgm:presLayoutVars>
          <dgm:bulletEnabled val="1"/>
        </dgm:presLayoutVars>
      </dgm:prSet>
      <dgm:spPr/>
    </dgm:pt>
    <dgm:pt modelId="{47EAF36A-7F2F-4B1B-9E17-CD962394FF02}" type="pres">
      <dgm:prSet presAssocID="{1F036D79-3FBB-41F9-8B02-2793366A9217}" presName="sibTrans" presStyleCnt="0"/>
      <dgm:spPr/>
    </dgm:pt>
    <dgm:pt modelId="{0FC25A1C-C59F-45B1-9F9D-80EAFDC6159D}" type="pres">
      <dgm:prSet presAssocID="{2A90ED64-0A6C-4462-91E3-E7D904C86698}" presName="node" presStyleLbl="node1" presStyleIdx="3" presStyleCnt="7">
        <dgm:presLayoutVars>
          <dgm:bulletEnabled val="1"/>
        </dgm:presLayoutVars>
      </dgm:prSet>
      <dgm:spPr/>
    </dgm:pt>
    <dgm:pt modelId="{03D48580-991E-4800-BC58-B125943391C9}" type="pres">
      <dgm:prSet presAssocID="{C0190B5E-5879-493C-965F-CF0B8E7CFB8E}" presName="sibTrans" presStyleCnt="0"/>
      <dgm:spPr/>
    </dgm:pt>
    <dgm:pt modelId="{82202B73-E3D5-46D3-A5E0-256527FCC828}" type="pres">
      <dgm:prSet presAssocID="{E09E6C92-8F24-4A4B-B74F-E2E2FDD9F9AB}" presName="node" presStyleLbl="node1" presStyleIdx="4" presStyleCnt="7">
        <dgm:presLayoutVars>
          <dgm:bulletEnabled val="1"/>
        </dgm:presLayoutVars>
      </dgm:prSet>
      <dgm:spPr/>
    </dgm:pt>
    <dgm:pt modelId="{E568A6EE-7CB7-437C-B259-4EF5058615CE}" type="pres">
      <dgm:prSet presAssocID="{7ECD05DB-5256-4BD0-BABE-D33D20BAEB7D}" presName="sibTrans" presStyleCnt="0"/>
      <dgm:spPr/>
    </dgm:pt>
    <dgm:pt modelId="{AB43855B-930E-4D59-9A49-8B05A5A650D7}" type="pres">
      <dgm:prSet presAssocID="{1604C71F-4D4B-464D-B6CF-2D32A1876CEB}" presName="node" presStyleLbl="node1" presStyleIdx="5" presStyleCnt="7">
        <dgm:presLayoutVars>
          <dgm:bulletEnabled val="1"/>
        </dgm:presLayoutVars>
      </dgm:prSet>
      <dgm:spPr/>
    </dgm:pt>
    <dgm:pt modelId="{D6806DFD-FAB0-4A64-ADC9-545415BAFB54}" type="pres">
      <dgm:prSet presAssocID="{152B312A-065F-423E-8E0C-8EEE13467FDE}" presName="sibTrans" presStyleCnt="0"/>
      <dgm:spPr/>
    </dgm:pt>
    <dgm:pt modelId="{4CA94565-5B8F-4669-9625-4F4D1B113107}" type="pres">
      <dgm:prSet presAssocID="{EA28EEDD-E69C-4EB9-9E45-0D4CD6A0A797}" presName="node" presStyleLbl="node1" presStyleIdx="6" presStyleCnt="7">
        <dgm:presLayoutVars>
          <dgm:bulletEnabled val="1"/>
        </dgm:presLayoutVars>
      </dgm:prSet>
      <dgm:spPr/>
    </dgm:pt>
  </dgm:ptLst>
  <dgm:cxnLst>
    <dgm:cxn modelId="{E62AE61B-E674-4B1C-9440-3D59A26E89D2}" type="presOf" srcId="{13DFBB90-1B65-4A4A-A27E-9E4B26C67FD1}" destId="{CB588DD2-5B2E-465A-8082-C6B34D129A0A}" srcOrd="0" destOrd="0" presId="urn:microsoft.com/office/officeart/2005/8/layout/default"/>
    <dgm:cxn modelId="{3816F025-9D26-45FB-83BE-F1B15C505184}" srcId="{13DFBB90-1B65-4A4A-A27E-9E4B26C67FD1}" destId="{EA28EEDD-E69C-4EB9-9E45-0D4CD6A0A797}" srcOrd="6" destOrd="0" parTransId="{1171493A-7745-436A-8B12-8887424E7CDB}" sibTransId="{29442E33-E6FC-4794-9833-1B0C2FD72F4F}"/>
    <dgm:cxn modelId="{C59FCB34-BE6A-4E5F-9B6C-2AD76DDF8FAE}" type="presOf" srcId="{EA28EEDD-E69C-4EB9-9E45-0D4CD6A0A797}" destId="{4CA94565-5B8F-4669-9625-4F4D1B113107}" srcOrd="0" destOrd="0" presId="urn:microsoft.com/office/officeart/2005/8/layout/default"/>
    <dgm:cxn modelId="{4EC75642-4ECA-4741-AD03-37A325066FFE}" type="presOf" srcId="{458B0462-D411-45DA-8C05-BACF88C60AE0}" destId="{E4FBA15C-EDAB-4C49-A832-A1F1F9460C09}" srcOrd="0" destOrd="0" presId="urn:microsoft.com/office/officeart/2005/8/layout/default"/>
    <dgm:cxn modelId="{9111B655-D9E2-4ACE-B85B-3EA578C5AB9F}" type="presOf" srcId="{70B1BA76-C195-4D66-BD0A-4078BC3C1D83}" destId="{C5E3AA2B-D5F6-4E42-980B-CD154D29AC86}" srcOrd="0" destOrd="0" presId="urn:microsoft.com/office/officeart/2005/8/layout/default"/>
    <dgm:cxn modelId="{23E6087E-1D0A-4713-97EF-F86A694BD3F7}" srcId="{13DFBB90-1B65-4A4A-A27E-9E4B26C67FD1}" destId="{5FD343AF-BB26-4CAF-978B-33556F59FC3D}" srcOrd="1" destOrd="0" parTransId="{756D188E-46C4-45C7-A72A-1AB8E1D0BF5D}" sibTransId="{E64A3BCD-9EF1-4D80-8CDE-D3CEB6A347B3}"/>
    <dgm:cxn modelId="{5823FEA3-7F32-4DDE-AA33-5200C9878034}" srcId="{13DFBB90-1B65-4A4A-A27E-9E4B26C67FD1}" destId="{458B0462-D411-45DA-8C05-BACF88C60AE0}" srcOrd="0" destOrd="0" parTransId="{A7E0287E-CFF3-4878-9D16-344EA7FD7B30}" sibTransId="{9A82AF99-AF17-4E2F-B503-873E678CE339}"/>
    <dgm:cxn modelId="{D79C37A4-9819-4CE0-8E04-F17691D57FEA}" srcId="{13DFBB90-1B65-4A4A-A27E-9E4B26C67FD1}" destId="{2A90ED64-0A6C-4462-91E3-E7D904C86698}" srcOrd="3" destOrd="0" parTransId="{36A33797-E630-48F6-8508-48AD0F5599C4}" sibTransId="{C0190B5E-5879-493C-965F-CF0B8E7CFB8E}"/>
    <dgm:cxn modelId="{DE5AADA8-4D5E-44CF-B3DA-D160D833667D}" srcId="{13DFBB90-1B65-4A4A-A27E-9E4B26C67FD1}" destId="{70B1BA76-C195-4D66-BD0A-4078BC3C1D83}" srcOrd="2" destOrd="0" parTransId="{C2EFF20C-9E2F-4833-90D0-0BA6F9A87AFB}" sibTransId="{1F036D79-3FBB-41F9-8B02-2793366A9217}"/>
    <dgm:cxn modelId="{1C588BD7-348F-49A8-91F0-5CF54D8BE55B}" type="presOf" srcId="{1604C71F-4D4B-464D-B6CF-2D32A1876CEB}" destId="{AB43855B-930E-4D59-9A49-8B05A5A650D7}" srcOrd="0" destOrd="0" presId="urn:microsoft.com/office/officeart/2005/8/layout/default"/>
    <dgm:cxn modelId="{4B534ED8-1B4E-491E-8541-AF1BC2D89817}" srcId="{13DFBB90-1B65-4A4A-A27E-9E4B26C67FD1}" destId="{1604C71F-4D4B-464D-B6CF-2D32A1876CEB}" srcOrd="5" destOrd="0" parTransId="{082844C7-846C-492E-B7DE-680128CAD93F}" sibTransId="{152B312A-065F-423E-8E0C-8EEE13467FDE}"/>
    <dgm:cxn modelId="{DD2751EE-57EA-431A-9AE6-55769E5A4B2E}" type="presOf" srcId="{5FD343AF-BB26-4CAF-978B-33556F59FC3D}" destId="{B6BE263C-1AC2-42ED-90A9-C3572C8B7A0F}" srcOrd="0" destOrd="0" presId="urn:microsoft.com/office/officeart/2005/8/layout/default"/>
    <dgm:cxn modelId="{D90994EF-FA16-4932-A82C-50AE54E316F1}" type="presOf" srcId="{E09E6C92-8F24-4A4B-B74F-E2E2FDD9F9AB}" destId="{82202B73-E3D5-46D3-A5E0-256527FCC828}" srcOrd="0" destOrd="0" presId="urn:microsoft.com/office/officeart/2005/8/layout/default"/>
    <dgm:cxn modelId="{5E5CEBF0-D7F9-4536-8C6A-5691AA485A67}" type="presOf" srcId="{2A90ED64-0A6C-4462-91E3-E7D904C86698}" destId="{0FC25A1C-C59F-45B1-9F9D-80EAFDC6159D}" srcOrd="0" destOrd="0" presId="urn:microsoft.com/office/officeart/2005/8/layout/default"/>
    <dgm:cxn modelId="{9F6E46F8-47B0-4F5D-8EE8-B19C4D5339E8}" srcId="{13DFBB90-1B65-4A4A-A27E-9E4B26C67FD1}" destId="{E09E6C92-8F24-4A4B-B74F-E2E2FDD9F9AB}" srcOrd="4" destOrd="0" parTransId="{7A05F7C9-8B17-4A84-A759-C81E068545A4}" sibTransId="{7ECD05DB-5256-4BD0-BABE-D33D20BAEB7D}"/>
    <dgm:cxn modelId="{399A0A1E-C8D9-4423-B2FC-27D3F1C5CEA0}" type="presParOf" srcId="{CB588DD2-5B2E-465A-8082-C6B34D129A0A}" destId="{E4FBA15C-EDAB-4C49-A832-A1F1F9460C09}" srcOrd="0" destOrd="0" presId="urn:microsoft.com/office/officeart/2005/8/layout/default"/>
    <dgm:cxn modelId="{E69B5690-CAE5-48AC-A8D7-9AAF23E6DA7F}" type="presParOf" srcId="{CB588DD2-5B2E-465A-8082-C6B34D129A0A}" destId="{4BDA7453-E012-418D-B373-E5357FAB30F7}" srcOrd="1" destOrd="0" presId="urn:microsoft.com/office/officeart/2005/8/layout/default"/>
    <dgm:cxn modelId="{21612B31-8D16-4221-9593-1AA359C19126}" type="presParOf" srcId="{CB588DD2-5B2E-465A-8082-C6B34D129A0A}" destId="{B6BE263C-1AC2-42ED-90A9-C3572C8B7A0F}" srcOrd="2" destOrd="0" presId="urn:microsoft.com/office/officeart/2005/8/layout/default"/>
    <dgm:cxn modelId="{5C99043E-7821-4765-8472-5220B08596F8}" type="presParOf" srcId="{CB588DD2-5B2E-465A-8082-C6B34D129A0A}" destId="{D0F23C01-B0A8-43F9-BB6E-F120085A299A}" srcOrd="3" destOrd="0" presId="urn:microsoft.com/office/officeart/2005/8/layout/default"/>
    <dgm:cxn modelId="{21D99E7E-F6BB-46FD-8BB7-100CF2A86C24}" type="presParOf" srcId="{CB588DD2-5B2E-465A-8082-C6B34D129A0A}" destId="{C5E3AA2B-D5F6-4E42-980B-CD154D29AC86}" srcOrd="4" destOrd="0" presId="urn:microsoft.com/office/officeart/2005/8/layout/default"/>
    <dgm:cxn modelId="{520828CB-96C8-44C4-B3EA-D29FD2D87238}" type="presParOf" srcId="{CB588DD2-5B2E-465A-8082-C6B34D129A0A}" destId="{47EAF36A-7F2F-4B1B-9E17-CD962394FF02}" srcOrd="5" destOrd="0" presId="urn:microsoft.com/office/officeart/2005/8/layout/default"/>
    <dgm:cxn modelId="{E583D6DF-D330-4991-ABC9-057941FDDC6F}" type="presParOf" srcId="{CB588DD2-5B2E-465A-8082-C6B34D129A0A}" destId="{0FC25A1C-C59F-45B1-9F9D-80EAFDC6159D}" srcOrd="6" destOrd="0" presId="urn:microsoft.com/office/officeart/2005/8/layout/default"/>
    <dgm:cxn modelId="{7581CCA3-EC14-4391-BB59-FEAB8870C141}" type="presParOf" srcId="{CB588DD2-5B2E-465A-8082-C6B34D129A0A}" destId="{03D48580-991E-4800-BC58-B125943391C9}" srcOrd="7" destOrd="0" presId="urn:microsoft.com/office/officeart/2005/8/layout/default"/>
    <dgm:cxn modelId="{D15CD00E-5EDC-4952-A9EF-7EC8FA42EB52}" type="presParOf" srcId="{CB588DD2-5B2E-465A-8082-C6B34D129A0A}" destId="{82202B73-E3D5-46D3-A5E0-256527FCC828}" srcOrd="8" destOrd="0" presId="urn:microsoft.com/office/officeart/2005/8/layout/default"/>
    <dgm:cxn modelId="{09A17DD9-D180-4F62-B700-69A02B9EBFFB}" type="presParOf" srcId="{CB588DD2-5B2E-465A-8082-C6B34D129A0A}" destId="{E568A6EE-7CB7-437C-B259-4EF5058615CE}" srcOrd="9" destOrd="0" presId="urn:microsoft.com/office/officeart/2005/8/layout/default"/>
    <dgm:cxn modelId="{506064BF-0651-4CF3-8D35-DDC5A304CEE7}" type="presParOf" srcId="{CB588DD2-5B2E-465A-8082-C6B34D129A0A}" destId="{AB43855B-930E-4D59-9A49-8B05A5A650D7}" srcOrd="10" destOrd="0" presId="urn:microsoft.com/office/officeart/2005/8/layout/default"/>
    <dgm:cxn modelId="{023030EF-0569-48C1-9DFD-BDB713674880}" type="presParOf" srcId="{CB588DD2-5B2E-465A-8082-C6B34D129A0A}" destId="{D6806DFD-FAB0-4A64-ADC9-545415BAFB54}" srcOrd="11" destOrd="0" presId="urn:microsoft.com/office/officeart/2005/8/layout/default"/>
    <dgm:cxn modelId="{AEFBB19F-4045-4878-A8AD-EBD92C012F5A}" type="presParOf" srcId="{CB588DD2-5B2E-465A-8082-C6B34D129A0A}" destId="{4CA94565-5B8F-4669-9625-4F4D1B113107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938F14-695B-4CCB-8868-72C7F87579BC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649B5AC-19A7-4CB2-BD6B-EA2750EBEBC3}">
      <dgm:prSet/>
      <dgm:spPr/>
      <dgm:t>
        <a:bodyPr/>
        <a:lstStyle/>
        <a:p>
          <a:pPr>
            <a:defRPr cap="all"/>
          </a:pPr>
          <a:r>
            <a:rPr lang="nl-NL"/>
            <a:t>Maximaal 3 minuten</a:t>
          </a:r>
          <a:endParaRPr lang="en-US"/>
        </a:p>
      </dgm:t>
    </dgm:pt>
    <dgm:pt modelId="{23B4FC8A-A8EF-41C9-AABF-17650F574B9B}" type="parTrans" cxnId="{8AD556CB-6334-4ED6-92DF-D41DFCD34D1F}">
      <dgm:prSet/>
      <dgm:spPr/>
      <dgm:t>
        <a:bodyPr/>
        <a:lstStyle/>
        <a:p>
          <a:endParaRPr lang="en-US"/>
        </a:p>
      </dgm:t>
    </dgm:pt>
    <dgm:pt modelId="{D5711880-7699-4970-ADD5-E1AE0E96F8E4}" type="sibTrans" cxnId="{8AD556CB-6334-4ED6-92DF-D41DFCD34D1F}">
      <dgm:prSet/>
      <dgm:spPr/>
      <dgm:t>
        <a:bodyPr/>
        <a:lstStyle/>
        <a:p>
          <a:endParaRPr lang="en-US"/>
        </a:p>
      </dgm:t>
    </dgm:pt>
    <dgm:pt modelId="{19C91A2B-222C-418C-91A1-051DF7B2E01F}">
      <dgm:prSet/>
      <dgm:spPr/>
      <dgm:t>
        <a:bodyPr/>
        <a:lstStyle/>
        <a:p>
          <a:pPr>
            <a:defRPr cap="all"/>
          </a:pPr>
          <a:r>
            <a:rPr lang="nl-NL"/>
            <a:t>Hele groep presenteert</a:t>
          </a:r>
          <a:endParaRPr lang="en-US"/>
        </a:p>
      </dgm:t>
    </dgm:pt>
    <dgm:pt modelId="{B1F22A78-8684-48D3-AF4C-274E401C9E2B}" type="parTrans" cxnId="{B8E7570C-578A-4F29-8754-2B9B6D69372B}">
      <dgm:prSet/>
      <dgm:spPr/>
      <dgm:t>
        <a:bodyPr/>
        <a:lstStyle/>
        <a:p>
          <a:endParaRPr lang="en-US"/>
        </a:p>
      </dgm:t>
    </dgm:pt>
    <dgm:pt modelId="{AE1ED3D9-69B5-4E38-82FA-1BF33321FAF7}" type="sibTrans" cxnId="{B8E7570C-578A-4F29-8754-2B9B6D69372B}">
      <dgm:prSet/>
      <dgm:spPr/>
      <dgm:t>
        <a:bodyPr/>
        <a:lstStyle/>
        <a:p>
          <a:endParaRPr lang="en-US"/>
        </a:p>
      </dgm:t>
    </dgm:pt>
    <dgm:pt modelId="{BB199864-A12B-4AC6-8162-7689AFF0B2EF}">
      <dgm:prSet/>
      <dgm:spPr/>
      <dgm:t>
        <a:bodyPr/>
        <a:lstStyle/>
        <a:p>
          <a:pPr>
            <a:defRPr cap="all"/>
          </a:pPr>
          <a:r>
            <a:rPr lang="nl-NL"/>
            <a:t>Andere groepen geven cijfer</a:t>
          </a:r>
          <a:endParaRPr lang="en-US"/>
        </a:p>
      </dgm:t>
    </dgm:pt>
    <dgm:pt modelId="{39F59172-3D4E-4D91-885D-EEC29B96DDFD}" type="parTrans" cxnId="{9200C087-2AB0-4141-8DC2-8924543A55F0}">
      <dgm:prSet/>
      <dgm:spPr/>
      <dgm:t>
        <a:bodyPr/>
        <a:lstStyle/>
        <a:p>
          <a:endParaRPr lang="en-US"/>
        </a:p>
      </dgm:t>
    </dgm:pt>
    <dgm:pt modelId="{EB3E6DD6-9CA5-4DC3-83F7-DF727A3F2B25}" type="sibTrans" cxnId="{9200C087-2AB0-4141-8DC2-8924543A55F0}">
      <dgm:prSet/>
      <dgm:spPr/>
      <dgm:t>
        <a:bodyPr/>
        <a:lstStyle/>
        <a:p>
          <a:endParaRPr lang="en-US"/>
        </a:p>
      </dgm:t>
    </dgm:pt>
    <dgm:pt modelId="{FBE3542D-41F9-4764-83A4-4D5987ED230B}" type="pres">
      <dgm:prSet presAssocID="{F8938F14-695B-4CCB-8868-72C7F87579BC}" presName="root" presStyleCnt="0">
        <dgm:presLayoutVars>
          <dgm:dir/>
          <dgm:resizeHandles val="exact"/>
        </dgm:presLayoutVars>
      </dgm:prSet>
      <dgm:spPr/>
    </dgm:pt>
    <dgm:pt modelId="{1A5E9288-8698-44C5-9353-9FE0DE4B2A22}" type="pres">
      <dgm:prSet presAssocID="{C649B5AC-19A7-4CB2-BD6B-EA2750EBEBC3}" presName="compNode" presStyleCnt="0"/>
      <dgm:spPr/>
    </dgm:pt>
    <dgm:pt modelId="{C9952EE2-C7D1-44CC-AE7E-AC802AC0C458}" type="pres">
      <dgm:prSet presAssocID="{C649B5AC-19A7-4CB2-BD6B-EA2750EBEBC3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54887A79-D9AD-4A25-A633-A69B13FA5CC7}" type="pres">
      <dgm:prSet presAssocID="{C649B5AC-19A7-4CB2-BD6B-EA2750EBEBC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8DFA8587-607B-4307-82F7-313CF229C575}" type="pres">
      <dgm:prSet presAssocID="{C649B5AC-19A7-4CB2-BD6B-EA2750EBEBC3}" presName="spaceRect" presStyleCnt="0"/>
      <dgm:spPr/>
    </dgm:pt>
    <dgm:pt modelId="{5E3B7084-4D66-4554-9F02-9114CAB5C9DE}" type="pres">
      <dgm:prSet presAssocID="{C649B5AC-19A7-4CB2-BD6B-EA2750EBEBC3}" presName="textRect" presStyleLbl="revTx" presStyleIdx="0" presStyleCnt="3">
        <dgm:presLayoutVars>
          <dgm:chMax val="1"/>
          <dgm:chPref val="1"/>
        </dgm:presLayoutVars>
      </dgm:prSet>
      <dgm:spPr/>
    </dgm:pt>
    <dgm:pt modelId="{AAF5BF1E-638F-47EE-BC13-66837E856DC7}" type="pres">
      <dgm:prSet presAssocID="{D5711880-7699-4970-ADD5-E1AE0E96F8E4}" presName="sibTrans" presStyleCnt="0"/>
      <dgm:spPr/>
    </dgm:pt>
    <dgm:pt modelId="{66F0D482-4E20-4F71-80EA-4985239FDA2B}" type="pres">
      <dgm:prSet presAssocID="{19C91A2B-222C-418C-91A1-051DF7B2E01F}" presName="compNode" presStyleCnt="0"/>
      <dgm:spPr/>
    </dgm:pt>
    <dgm:pt modelId="{C03149C5-A2E5-4680-A279-5E1EB723C7F3}" type="pres">
      <dgm:prSet presAssocID="{19C91A2B-222C-418C-91A1-051DF7B2E01F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9C643822-44A5-42EC-8B59-D02A522C4EB2}" type="pres">
      <dgm:prSet presAssocID="{19C91A2B-222C-418C-91A1-051DF7B2E01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bruikers"/>
        </a:ext>
      </dgm:extLst>
    </dgm:pt>
    <dgm:pt modelId="{ECCCDAC9-B72D-40EE-8056-E8287C96ABC1}" type="pres">
      <dgm:prSet presAssocID="{19C91A2B-222C-418C-91A1-051DF7B2E01F}" presName="spaceRect" presStyleCnt="0"/>
      <dgm:spPr/>
    </dgm:pt>
    <dgm:pt modelId="{37047705-210D-4ACB-AAFA-AB0E8E8C5BD2}" type="pres">
      <dgm:prSet presAssocID="{19C91A2B-222C-418C-91A1-051DF7B2E01F}" presName="textRect" presStyleLbl="revTx" presStyleIdx="1" presStyleCnt="3">
        <dgm:presLayoutVars>
          <dgm:chMax val="1"/>
          <dgm:chPref val="1"/>
        </dgm:presLayoutVars>
      </dgm:prSet>
      <dgm:spPr/>
    </dgm:pt>
    <dgm:pt modelId="{48C59B67-B858-4614-B589-F00AA93720E4}" type="pres">
      <dgm:prSet presAssocID="{AE1ED3D9-69B5-4E38-82FA-1BF33321FAF7}" presName="sibTrans" presStyleCnt="0"/>
      <dgm:spPr/>
    </dgm:pt>
    <dgm:pt modelId="{8A4576FE-6E8A-49C6-B295-F384F84E5CF4}" type="pres">
      <dgm:prSet presAssocID="{BB199864-A12B-4AC6-8162-7689AFF0B2EF}" presName="compNode" presStyleCnt="0"/>
      <dgm:spPr/>
    </dgm:pt>
    <dgm:pt modelId="{E2FCF54A-28FD-46C8-9016-19974621AFFF}" type="pres">
      <dgm:prSet presAssocID="{BB199864-A12B-4AC6-8162-7689AFF0B2EF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62AB7FCB-E9CD-431D-A932-948FD2398856}" type="pres">
      <dgm:prSet presAssocID="{BB199864-A12B-4AC6-8162-7689AFF0B2E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ep"/>
        </a:ext>
      </dgm:extLst>
    </dgm:pt>
    <dgm:pt modelId="{71689CB6-C70A-49EB-B772-A2358206DD21}" type="pres">
      <dgm:prSet presAssocID="{BB199864-A12B-4AC6-8162-7689AFF0B2EF}" presName="spaceRect" presStyleCnt="0"/>
      <dgm:spPr/>
    </dgm:pt>
    <dgm:pt modelId="{14AC7F2E-045E-455D-B6C7-BADAA7B59C7A}" type="pres">
      <dgm:prSet presAssocID="{BB199864-A12B-4AC6-8162-7689AFF0B2EF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8E7570C-578A-4F29-8754-2B9B6D69372B}" srcId="{F8938F14-695B-4CCB-8868-72C7F87579BC}" destId="{19C91A2B-222C-418C-91A1-051DF7B2E01F}" srcOrd="1" destOrd="0" parTransId="{B1F22A78-8684-48D3-AF4C-274E401C9E2B}" sibTransId="{AE1ED3D9-69B5-4E38-82FA-1BF33321FAF7}"/>
    <dgm:cxn modelId="{30A1BE1E-A90D-40D9-AF67-4DD976B50799}" type="presOf" srcId="{19C91A2B-222C-418C-91A1-051DF7B2E01F}" destId="{37047705-210D-4ACB-AAFA-AB0E8E8C5BD2}" srcOrd="0" destOrd="0" presId="urn:microsoft.com/office/officeart/2018/5/layout/IconLeafLabelList"/>
    <dgm:cxn modelId="{8E4F5D33-4F7A-411B-97E0-8DD4CADCB828}" type="presOf" srcId="{BB199864-A12B-4AC6-8162-7689AFF0B2EF}" destId="{14AC7F2E-045E-455D-B6C7-BADAA7B59C7A}" srcOrd="0" destOrd="0" presId="urn:microsoft.com/office/officeart/2018/5/layout/IconLeafLabelList"/>
    <dgm:cxn modelId="{C71C925B-1840-4421-87A8-0B0D659C8704}" type="presOf" srcId="{C649B5AC-19A7-4CB2-BD6B-EA2750EBEBC3}" destId="{5E3B7084-4D66-4554-9F02-9114CAB5C9DE}" srcOrd="0" destOrd="0" presId="urn:microsoft.com/office/officeart/2018/5/layout/IconLeafLabelList"/>
    <dgm:cxn modelId="{9200C087-2AB0-4141-8DC2-8924543A55F0}" srcId="{F8938F14-695B-4CCB-8868-72C7F87579BC}" destId="{BB199864-A12B-4AC6-8162-7689AFF0B2EF}" srcOrd="2" destOrd="0" parTransId="{39F59172-3D4E-4D91-885D-EEC29B96DDFD}" sibTransId="{EB3E6DD6-9CA5-4DC3-83F7-DF727A3F2B25}"/>
    <dgm:cxn modelId="{4B69FAB3-63FD-4C75-926E-940751F712F0}" type="presOf" srcId="{F8938F14-695B-4CCB-8868-72C7F87579BC}" destId="{FBE3542D-41F9-4764-83A4-4D5987ED230B}" srcOrd="0" destOrd="0" presId="urn:microsoft.com/office/officeart/2018/5/layout/IconLeafLabelList"/>
    <dgm:cxn modelId="{8AD556CB-6334-4ED6-92DF-D41DFCD34D1F}" srcId="{F8938F14-695B-4CCB-8868-72C7F87579BC}" destId="{C649B5AC-19A7-4CB2-BD6B-EA2750EBEBC3}" srcOrd="0" destOrd="0" parTransId="{23B4FC8A-A8EF-41C9-AABF-17650F574B9B}" sibTransId="{D5711880-7699-4970-ADD5-E1AE0E96F8E4}"/>
    <dgm:cxn modelId="{0D4D7F98-C73B-4352-B482-240B3967C232}" type="presParOf" srcId="{FBE3542D-41F9-4764-83A4-4D5987ED230B}" destId="{1A5E9288-8698-44C5-9353-9FE0DE4B2A22}" srcOrd="0" destOrd="0" presId="urn:microsoft.com/office/officeart/2018/5/layout/IconLeafLabelList"/>
    <dgm:cxn modelId="{C17D6AD0-2C95-4516-BF61-59A534374AE8}" type="presParOf" srcId="{1A5E9288-8698-44C5-9353-9FE0DE4B2A22}" destId="{C9952EE2-C7D1-44CC-AE7E-AC802AC0C458}" srcOrd="0" destOrd="0" presId="urn:microsoft.com/office/officeart/2018/5/layout/IconLeafLabelList"/>
    <dgm:cxn modelId="{2C4C4052-3CD4-4E42-93E4-36B489948260}" type="presParOf" srcId="{1A5E9288-8698-44C5-9353-9FE0DE4B2A22}" destId="{54887A79-D9AD-4A25-A633-A69B13FA5CC7}" srcOrd="1" destOrd="0" presId="urn:microsoft.com/office/officeart/2018/5/layout/IconLeafLabelList"/>
    <dgm:cxn modelId="{11A16568-5263-46F8-B0EB-5E2A05E1BF3A}" type="presParOf" srcId="{1A5E9288-8698-44C5-9353-9FE0DE4B2A22}" destId="{8DFA8587-607B-4307-82F7-313CF229C575}" srcOrd="2" destOrd="0" presId="urn:microsoft.com/office/officeart/2018/5/layout/IconLeafLabelList"/>
    <dgm:cxn modelId="{B009BBB1-3D8F-445D-B992-82385367BC3F}" type="presParOf" srcId="{1A5E9288-8698-44C5-9353-9FE0DE4B2A22}" destId="{5E3B7084-4D66-4554-9F02-9114CAB5C9DE}" srcOrd="3" destOrd="0" presId="urn:microsoft.com/office/officeart/2018/5/layout/IconLeafLabelList"/>
    <dgm:cxn modelId="{D61C504A-47E2-42BA-A4A9-5E598F9189A0}" type="presParOf" srcId="{FBE3542D-41F9-4764-83A4-4D5987ED230B}" destId="{AAF5BF1E-638F-47EE-BC13-66837E856DC7}" srcOrd="1" destOrd="0" presId="urn:microsoft.com/office/officeart/2018/5/layout/IconLeafLabelList"/>
    <dgm:cxn modelId="{149C6F99-3983-419C-977A-1637632C7B04}" type="presParOf" srcId="{FBE3542D-41F9-4764-83A4-4D5987ED230B}" destId="{66F0D482-4E20-4F71-80EA-4985239FDA2B}" srcOrd="2" destOrd="0" presId="urn:microsoft.com/office/officeart/2018/5/layout/IconLeafLabelList"/>
    <dgm:cxn modelId="{EA360545-5F39-4F8D-B70E-E473F5F29F2A}" type="presParOf" srcId="{66F0D482-4E20-4F71-80EA-4985239FDA2B}" destId="{C03149C5-A2E5-4680-A279-5E1EB723C7F3}" srcOrd="0" destOrd="0" presId="urn:microsoft.com/office/officeart/2018/5/layout/IconLeafLabelList"/>
    <dgm:cxn modelId="{0C482D3D-4F5B-46F4-A222-2DEE1EF081C6}" type="presParOf" srcId="{66F0D482-4E20-4F71-80EA-4985239FDA2B}" destId="{9C643822-44A5-42EC-8B59-D02A522C4EB2}" srcOrd="1" destOrd="0" presId="urn:microsoft.com/office/officeart/2018/5/layout/IconLeafLabelList"/>
    <dgm:cxn modelId="{D2E1FDC5-05EE-4FD2-A473-C9F82A3FB392}" type="presParOf" srcId="{66F0D482-4E20-4F71-80EA-4985239FDA2B}" destId="{ECCCDAC9-B72D-40EE-8056-E8287C96ABC1}" srcOrd="2" destOrd="0" presId="urn:microsoft.com/office/officeart/2018/5/layout/IconLeafLabelList"/>
    <dgm:cxn modelId="{16BA3FE6-ADDD-4C3F-B697-BD3B0FDDB22D}" type="presParOf" srcId="{66F0D482-4E20-4F71-80EA-4985239FDA2B}" destId="{37047705-210D-4ACB-AAFA-AB0E8E8C5BD2}" srcOrd="3" destOrd="0" presId="urn:microsoft.com/office/officeart/2018/5/layout/IconLeafLabelList"/>
    <dgm:cxn modelId="{ACC27D4C-FE1D-4FA0-A494-6D1AE78AFFF3}" type="presParOf" srcId="{FBE3542D-41F9-4764-83A4-4D5987ED230B}" destId="{48C59B67-B858-4614-B589-F00AA93720E4}" srcOrd="3" destOrd="0" presId="urn:microsoft.com/office/officeart/2018/5/layout/IconLeafLabelList"/>
    <dgm:cxn modelId="{F94BC48E-4A3B-489F-9516-ED68F25A6771}" type="presParOf" srcId="{FBE3542D-41F9-4764-83A4-4D5987ED230B}" destId="{8A4576FE-6E8A-49C6-B295-F384F84E5CF4}" srcOrd="4" destOrd="0" presId="urn:microsoft.com/office/officeart/2018/5/layout/IconLeafLabelList"/>
    <dgm:cxn modelId="{C0F25975-FF23-4395-8A87-6B8DCE65817F}" type="presParOf" srcId="{8A4576FE-6E8A-49C6-B295-F384F84E5CF4}" destId="{E2FCF54A-28FD-46C8-9016-19974621AFFF}" srcOrd="0" destOrd="0" presId="urn:microsoft.com/office/officeart/2018/5/layout/IconLeafLabelList"/>
    <dgm:cxn modelId="{DCD24C7A-66F6-4F20-9C9D-EE783AABB7A4}" type="presParOf" srcId="{8A4576FE-6E8A-49C6-B295-F384F84E5CF4}" destId="{62AB7FCB-E9CD-431D-A932-948FD2398856}" srcOrd="1" destOrd="0" presId="urn:microsoft.com/office/officeart/2018/5/layout/IconLeafLabelList"/>
    <dgm:cxn modelId="{75D2775D-E5B1-4699-BBC4-AA89C8EAE2BA}" type="presParOf" srcId="{8A4576FE-6E8A-49C6-B295-F384F84E5CF4}" destId="{71689CB6-C70A-49EB-B772-A2358206DD21}" srcOrd="2" destOrd="0" presId="urn:microsoft.com/office/officeart/2018/5/layout/IconLeafLabelList"/>
    <dgm:cxn modelId="{C44F7C83-79A7-4C59-ACD1-8AA467A485FD}" type="presParOf" srcId="{8A4576FE-6E8A-49C6-B295-F384F84E5CF4}" destId="{14AC7F2E-045E-455D-B6C7-BADAA7B59C7A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BA15C-EDAB-4C49-A832-A1F1F9460C09}">
      <dsp:nvSpPr>
        <dsp:cNvPr id="0" name=""/>
        <dsp:cNvSpPr/>
      </dsp:nvSpPr>
      <dsp:spPr>
        <a:xfrm>
          <a:off x="3033" y="7534"/>
          <a:ext cx="2406420" cy="144385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Presentaties teeltwerkzaamheden</a:t>
          </a:r>
          <a:endParaRPr lang="en-US" sz="2200" kern="1200"/>
        </a:p>
      </dsp:txBody>
      <dsp:txXfrm>
        <a:off x="3033" y="7534"/>
        <a:ext cx="2406420" cy="1443852"/>
      </dsp:txXfrm>
    </dsp:sp>
    <dsp:sp modelId="{B6BE263C-1AC2-42ED-90A9-C3572C8B7A0F}">
      <dsp:nvSpPr>
        <dsp:cNvPr id="0" name=""/>
        <dsp:cNvSpPr/>
      </dsp:nvSpPr>
      <dsp:spPr>
        <a:xfrm>
          <a:off x="2539063" y="59296"/>
          <a:ext cx="2406420" cy="144385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 dirty="0"/>
            <a:t>Lezen theorie Winterrust en Koude- behoefte </a:t>
          </a:r>
          <a:r>
            <a:rPr lang="nl-NL" sz="2200" kern="1200" dirty="0" err="1"/>
            <a:t>blz</a:t>
          </a:r>
          <a:r>
            <a:rPr lang="nl-NL" sz="2200" kern="1200" dirty="0"/>
            <a:t> 16 t/m 20</a:t>
          </a:r>
          <a:endParaRPr lang="en-US" sz="2200" kern="1200" dirty="0"/>
        </a:p>
      </dsp:txBody>
      <dsp:txXfrm>
        <a:off x="2539063" y="59296"/>
        <a:ext cx="2406420" cy="1443852"/>
      </dsp:txXfrm>
    </dsp:sp>
    <dsp:sp modelId="{C5E3AA2B-D5F6-4E42-980B-CD154D29AC86}">
      <dsp:nvSpPr>
        <dsp:cNvPr id="0" name=""/>
        <dsp:cNvSpPr/>
      </dsp:nvSpPr>
      <dsp:spPr>
        <a:xfrm>
          <a:off x="5176284" y="59296"/>
          <a:ext cx="2406420" cy="14438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Maken opdracht ontbreken winterrust </a:t>
          </a:r>
          <a:endParaRPr lang="en-US" sz="2200" kern="1200"/>
        </a:p>
      </dsp:txBody>
      <dsp:txXfrm>
        <a:off x="5176284" y="59296"/>
        <a:ext cx="2406420" cy="1443852"/>
      </dsp:txXfrm>
    </dsp:sp>
    <dsp:sp modelId="{0FC25A1C-C59F-45B1-9F9D-80EAFDC6159D}">
      <dsp:nvSpPr>
        <dsp:cNvPr id="0" name=""/>
        <dsp:cNvSpPr/>
      </dsp:nvSpPr>
      <dsp:spPr>
        <a:xfrm>
          <a:off x="7944221" y="7534"/>
          <a:ext cx="2406420" cy="144385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Theorie  koude behoefte en winterrust</a:t>
          </a:r>
          <a:endParaRPr lang="en-US" sz="2200" kern="1200"/>
        </a:p>
      </dsp:txBody>
      <dsp:txXfrm>
        <a:off x="7944221" y="7534"/>
        <a:ext cx="2406420" cy="1443852"/>
      </dsp:txXfrm>
    </dsp:sp>
    <dsp:sp modelId="{82202B73-E3D5-46D3-A5E0-256527FCC828}">
      <dsp:nvSpPr>
        <dsp:cNvPr id="0" name=""/>
        <dsp:cNvSpPr/>
      </dsp:nvSpPr>
      <dsp:spPr>
        <a:xfrm>
          <a:off x="1326564" y="1692029"/>
          <a:ext cx="2406420" cy="144385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Lezen/oefenen blz  21 t/m 24  </a:t>
          </a:r>
          <a:endParaRPr lang="en-US" sz="2200" kern="1200"/>
        </a:p>
      </dsp:txBody>
      <dsp:txXfrm>
        <a:off x="1326564" y="1692029"/>
        <a:ext cx="2406420" cy="1443852"/>
      </dsp:txXfrm>
    </dsp:sp>
    <dsp:sp modelId="{AB43855B-930E-4D59-9A49-8B05A5A650D7}">
      <dsp:nvSpPr>
        <dsp:cNvPr id="0" name=""/>
        <dsp:cNvSpPr/>
      </dsp:nvSpPr>
      <dsp:spPr>
        <a:xfrm>
          <a:off x="3973627" y="1692029"/>
          <a:ext cx="2406420" cy="144385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Uitleg opdracht Fruit Tech Campus </a:t>
          </a:r>
          <a:endParaRPr lang="en-US" sz="2200" kern="1200"/>
        </a:p>
      </dsp:txBody>
      <dsp:txXfrm>
        <a:off x="3973627" y="1692029"/>
        <a:ext cx="2406420" cy="1443852"/>
      </dsp:txXfrm>
    </dsp:sp>
    <dsp:sp modelId="{4CA94565-5B8F-4669-9625-4F4D1B113107}">
      <dsp:nvSpPr>
        <dsp:cNvPr id="0" name=""/>
        <dsp:cNvSpPr/>
      </dsp:nvSpPr>
      <dsp:spPr>
        <a:xfrm>
          <a:off x="6620689" y="1692029"/>
          <a:ext cx="2406420" cy="144385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15:00 Fruit Tech Campus Rondleiding en opdracht   </a:t>
          </a:r>
          <a:endParaRPr lang="en-US" sz="2200" kern="1200"/>
        </a:p>
      </dsp:txBody>
      <dsp:txXfrm>
        <a:off x="6620689" y="1692029"/>
        <a:ext cx="2406420" cy="14438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52EE2-C7D1-44CC-AE7E-AC802AC0C458}">
      <dsp:nvSpPr>
        <dsp:cNvPr id="0" name=""/>
        <dsp:cNvSpPr/>
      </dsp:nvSpPr>
      <dsp:spPr>
        <a:xfrm>
          <a:off x="764587" y="19207"/>
          <a:ext cx="1818562" cy="181856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87A79-D9AD-4A25-A633-A69B13FA5CC7}">
      <dsp:nvSpPr>
        <dsp:cNvPr id="0" name=""/>
        <dsp:cNvSpPr/>
      </dsp:nvSpPr>
      <dsp:spPr>
        <a:xfrm>
          <a:off x="1152149" y="406770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3B7084-4D66-4554-9F02-9114CAB5C9DE}">
      <dsp:nvSpPr>
        <dsp:cNvPr id="0" name=""/>
        <dsp:cNvSpPr/>
      </dsp:nvSpPr>
      <dsp:spPr>
        <a:xfrm>
          <a:off x="183243" y="2404208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600" kern="1200"/>
            <a:t>Maximaal 3 minuten</a:t>
          </a:r>
          <a:endParaRPr lang="en-US" sz="2600" kern="1200"/>
        </a:p>
      </dsp:txBody>
      <dsp:txXfrm>
        <a:off x="183243" y="2404208"/>
        <a:ext cx="2981250" cy="720000"/>
      </dsp:txXfrm>
    </dsp:sp>
    <dsp:sp modelId="{C03149C5-A2E5-4680-A279-5E1EB723C7F3}">
      <dsp:nvSpPr>
        <dsp:cNvPr id="0" name=""/>
        <dsp:cNvSpPr/>
      </dsp:nvSpPr>
      <dsp:spPr>
        <a:xfrm>
          <a:off x="4267556" y="19207"/>
          <a:ext cx="1818562" cy="1818562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643822-44A5-42EC-8B59-D02A522C4EB2}">
      <dsp:nvSpPr>
        <dsp:cNvPr id="0" name=""/>
        <dsp:cNvSpPr/>
      </dsp:nvSpPr>
      <dsp:spPr>
        <a:xfrm>
          <a:off x="4655118" y="406770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047705-210D-4ACB-AAFA-AB0E8E8C5BD2}">
      <dsp:nvSpPr>
        <dsp:cNvPr id="0" name=""/>
        <dsp:cNvSpPr/>
      </dsp:nvSpPr>
      <dsp:spPr>
        <a:xfrm>
          <a:off x="3686212" y="2404208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600" kern="1200"/>
            <a:t>Hele groep presenteert</a:t>
          </a:r>
          <a:endParaRPr lang="en-US" sz="2600" kern="1200"/>
        </a:p>
      </dsp:txBody>
      <dsp:txXfrm>
        <a:off x="3686212" y="2404208"/>
        <a:ext cx="2981250" cy="720000"/>
      </dsp:txXfrm>
    </dsp:sp>
    <dsp:sp modelId="{E2FCF54A-28FD-46C8-9016-19974621AFFF}">
      <dsp:nvSpPr>
        <dsp:cNvPr id="0" name=""/>
        <dsp:cNvSpPr/>
      </dsp:nvSpPr>
      <dsp:spPr>
        <a:xfrm>
          <a:off x="7770525" y="19207"/>
          <a:ext cx="1818562" cy="1818562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B7FCB-E9CD-431D-A932-948FD2398856}">
      <dsp:nvSpPr>
        <dsp:cNvPr id="0" name=""/>
        <dsp:cNvSpPr/>
      </dsp:nvSpPr>
      <dsp:spPr>
        <a:xfrm>
          <a:off x="8158087" y="406770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AC7F2E-045E-455D-B6C7-BADAA7B59C7A}">
      <dsp:nvSpPr>
        <dsp:cNvPr id="0" name=""/>
        <dsp:cNvSpPr/>
      </dsp:nvSpPr>
      <dsp:spPr>
        <a:xfrm>
          <a:off x="7189181" y="2404208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600" kern="1200"/>
            <a:t>Andere groepen geven cijfer</a:t>
          </a:r>
          <a:endParaRPr lang="en-US" sz="2600" kern="1200"/>
        </a:p>
      </dsp:txBody>
      <dsp:txXfrm>
        <a:off x="7189181" y="2404208"/>
        <a:ext cx="298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3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32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508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480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170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350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552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574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35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756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59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257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306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087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71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39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091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4439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oene zaailing op de grond">
            <a:extLst>
              <a:ext uri="{FF2B5EF4-FFF2-40B4-BE49-F238E27FC236}">
                <a16:creationId xmlns:a16="http://schemas.microsoft.com/office/drawing/2014/main" id="{108BE55B-53B6-4781-7B9E-424CCAA09D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927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B835052-ABB4-F4DB-42D6-953E5569A0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>
            <a:normAutofit/>
          </a:bodyPr>
          <a:lstStyle/>
          <a:p>
            <a:r>
              <a:rPr lang="nl-NL" dirty="0"/>
              <a:t>Wat gaan we doen?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4EA2A77-A794-7DD7-6414-2B1457B3A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>
            <a:normAutofit/>
          </a:bodyPr>
          <a:lstStyle/>
          <a:p>
            <a:r>
              <a:rPr lang="nl-NL" sz="4400" dirty="0"/>
              <a:t>Maak vijf groepjes</a:t>
            </a:r>
          </a:p>
        </p:txBody>
      </p:sp>
    </p:spTree>
    <p:extLst>
      <p:ext uri="{BB962C8B-B14F-4D97-AF65-F5344CB8AC3E}">
        <p14:creationId xmlns:p14="http://schemas.microsoft.com/office/powerpoint/2010/main" val="54229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BAB7C38-AF9A-43A2-9B1C-F1DEBC80BC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676" cy="2108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FF2158-5B11-98CF-FC82-9D9CD7C1E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Planner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D526D7-C782-4F65-A21F-A6B40D869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5325" y="2049331"/>
            <a:ext cx="12192001" cy="4808669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901EF29-53E7-0B6C-BFD5-1CEBF04612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357709"/>
              </p:ext>
            </p:extLst>
          </p:nvPr>
        </p:nvGraphicFramePr>
        <p:xfrm>
          <a:off x="914400" y="2647784"/>
          <a:ext cx="10353675" cy="3143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4890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BAB7C38-AF9A-43A2-9B1C-F1DEBC80BC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676" cy="21087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2566E5-2CBA-63AE-BA7C-374DA5C25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Presentaties winterwerkzaamheden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D526D7-C782-4F65-A21F-A6B40D869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5325" y="2049331"/>
            <a:ext cx="12192001" cy="4808669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2BBDADB-AF10-7418-E67C-CABD80320D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0665522"/>
              </p:ext>
            </p:extLst>
          </p:nvPr>
        </p:nvGraphicFramePr>
        <p:xfrm>
          <a:off x="914400" y="2647784"/>
          <a:ext cx="10353675" cy="3143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612992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8CDD186-03E3-4AED-BEB6-0B3BEC2080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72A09B4-2C01-CBE3-E115-A8EFDF549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5978072" cy="1389798"/>
          </a:xfrm>
        </p:spPr>
        <p:txBody>
          <a:bodyPr>
            <a:normAutofit/>
          </a:bodyPr>
          <a:lstStyle/>
          <a:p>
            <a:r>
              <a:rPr lang="nl-NL"/>
              <a:t>Winterrust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A0CBD6-2901-C25F-1BB6-5227C44D5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149521"/>
            <a:ext cx="5978072" cy="3545327"/>
          </a:xfrm>
        </p:spPr>
        <p:txBody>
          <a:bodyPr anchor="ctr">
            <a:normAutofit/>
          </a:bodyPr>
          <a:lstStyle/>
          <a:p>
            <a:pPr marL="36900" indent="0">
              <a:buClr>
                <a:srgbClr val="47B56A"/>
              </a:buClr>
              <a:buNone/>
            </a:pPr>
            <a:r>
              <a:rPr lang="nl-NL" dirty="0"/>
              <a:t>Geen zichtbare groei</a:t>
            </a:r>
          </a:p>
          <a:p>
            <a:pPr marL="36900" indent="0">
              <a:buClr>
                <a:srgbClr val="47B56A"/>
              </a:buClr>
              <a:buNone/>
            </a:pPr>
            <a:r>
              <a:rPr lang="nl-NL" dirty="0"/>
              <a:t>Ruststadium voorkomt uitlopen knoppen</a:t>
            </a:r>
          </a:p>
          <a:p>
            <a:pPr marL="36900" indent="0">
              <a:buClr>
                <a:srgbClr val="47B56A"/>
              </a:buClr>
              <a:buNone/>
            </a:pPr>
            <a:r>
              <a:rPr lang="nl-NL" dirty="0"/>
              <a:t>Niet gebonden aan warmte/kou</a:t>
            </a:r>
          </a:p>
          <a:p>
            <a:pPr marL="36900" indent="0">
              <a:buClr>
                <a:srgbClr val="47B56A"/>
              </a:buClr>
              <a:buNone/>
            </a:pPr>
            <a:r>
              <a:rPr lang="nl-NL" dirty="0"/>
              <a:t>GTK = gemiddelde tijd tot knopuitloop</a:t>
            </a:r>
          </a:p>
          <a:p>
            <a:pPr marL="36900" indent="0">
              <a:buClr>
                <a:srgbClr val="47B56A"/>
              </a:buClr>
              <a:buNone/>
            </a:pPr>
            <a:r>
              <a:rPr lang="nl-NL" dirty="0"/>
              <a:t>Okt/nov knoppen in diepe rust</a:t>
            </a:r>
          </a:p>
          <a:p>
            <a:pPr marL="36900" indent="0">
              <a:buClr>
                <a:srgbClr val="47B56A"/>
              </a:buClr>
              <a:buNone/>
            </a:pPr>
            <a:r>
              <a:rPr lang="nl-NL" dirty="0"/>
              <a:t>In december rust gebroken </a:t>
            </a:r>
          </a:p>
          <a:p>
            <a:pPr marL="36900" indent="0">
              <a:buClr>
                <a:srgbClr val="47B56A"/>
              </a:buClr>
              <a:buNone/>
            </a:pPr>
            <a:endParaRPr lang="nl-NL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CF706DA-13E8-4A4F-9260-551FB8127B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7232905" y="1"/>
            <a:ext cx="4959095" cy="68580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C5BEE899-A90F-B5DC-57D5-5A36092A74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37"/>
          <a:stretch/>
        </p:blipFill>
        <p:spPr>
          <a:xfrm>
            <a:off x="7678736" y="643465"/>
            <a:ext cx="4003193" cy="255117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8D70193-755E-D7BD-B671-AE0E96BA16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304"/>
          <a:stretch/>
        </p:blipFill>
        <p:spPr>
          <a:xfrm>
            <a:off x="7678736" y="3294291"/>
            <a:ext cx="4003193" cy="255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126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726E0AA-ACAD-4929-A688-C5F6D3E37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1A2A3D-A879-F1C4-BF57-B6AC28027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900" y="4208220"/>
            <a:ext cx="3947771" cy="1850651"/>
          </a:xfrm>
        </p:spPr>
        <p:txBody>
          <a:bodyPr>
            <a:normAutofit/>
          </a:bodyPr>
          <a:lstStyle/>
          <a:p>
            <a:pPr algn="l"/>
            <a:r>
              <a:rPr lang="nl-NL" sz="3600"/>
              <a:t>Koude behoefte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96F22BA-B9D5-9F68-A124-61D8CD4FF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8" y="653415"/>
            <a:ext cx="4010822" cy="301814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3BDF5F1-11B9-42EB-800A-B3D749BB4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2659" y="1476686"/>
            <a:ext cx="0" cy="13716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>
            <a:extLst>
              <a:ext uri="{FF2B5EF4-FFF2-40B4-BE49-F238E27FC236}">
                <a16:creationId xmlns:a16="http://schemas.microsoft.com/office/drawing/2014/main" id="{D20B2768-8A1F-3107-E1E9-30DFE4B60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325" y="1040864"/>
            <a:ext cx="6319001" cy="2243245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6AC077-7594-AEA6-94A9-002F84F42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1324" y="4208220"/>
            <a:ext cx="6319003" cy="1850651"/>
          </a:xfrm>
        </p:spPr>
        <p:txBody>
          <a:bodyPr anchor="ctr">
            <a:normAutofit fontScale="77500" lnSpcReduction="20000"/>
          </a:bodyPr>
          <a:lstStyle/>
          <a:p>
            <a:r>
              <a:rPr lang="nl-NL" dirty="0"/>
              <a:t>Na langste dag bouwt boom koude hormoon op. Groei hormoon breekt af</a:t>
            </a:r>
          </a:p>
          <a:p>
            <a:r>
              <a:rPr lang="nl-NL" dirty="0"/>
              <a:t>Na bladval breekt hij koude hormoon af. Groeihormoon bouwt weer op. </a:t>
            </a:r>
          </a:p>
          <a:p>
            <a:r>
              <a:rPr lang="nl-NL" dirty="0"/>
              <a:t>Boom genoeg koude hormoon dan beginnen knoppen weer te groeien </a:t>
            </a:r>
          </a:p>
        </p:txBody>
      </p:sp>
    </p:spTree>
    <p:extLst>
      <p:ext uri="{BB962C8B-B14F-4D97-AF65-F5344CB8AC3E}">
        <p14:creationId xmlns:p14="http://schemas.microsoft.com/office/powerpoint/2010/main" val="3653675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C44B07-85E7-DCF2-4052-ECABD5D67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Onkruid namen kennen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D0DA17-A3FC-C610-A7AF-508A431F1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 wikiwijs bij les 3. klik op de link. </a:t>
            </a:r>
          </a:p>
        </p:txBody>
      </p:sp>
    </p:spTree>
    <p:extLst>
      <p:ext uri="{BB962C8B-B14F-4D97-AF65-F5344CB8AC3E}">
        <p14:creationId xmlns:p14="http://schemas.microsoft.com/office/powerpoint/2010/main" val="1210096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AnalogousFromDarkSeedLeftStep">
      <a:dk1>
        <a:srgbClr val="000000"/>
      </a:dk1>
      <a:lt1>
        <a:srgbClr val="FFFFFF"/>
      </a:lt1>
      <a:dk2>
        <a:srgbClr val="3E3423"/>
      </a:dk2>
      <a:lt2>
        <a:srgbClr val="E8E2E6"/>
      </a:lt2>
      <a:accent1>
        <a:srgbClr val="47B56A"/>
      </a:accent1>
      <a:accent2>
        <a:srgbClr val="47B13B"/>
      </a:accent2>
      <a:accent3>
        <a:srgbClr val="7DB045"/>
      </a:accent3>
      <a:accent4>
        <a:srgbClr val="A0A737"/>
      </a:accent4>
      <a:accent5>
        <a:srgbClr val="C3994D"/>
      </a:accent5>
      <a:accent6>
        <a:srgbClr val="B1563B"/>
      </a:accent6>
      <a:hlink>
        <a:srgbClr val="938131"/>
      </a:hlink>
      <a:folHlink>
        <a:srgbClr val="7F7F7F"/>
      </a:folHlink>
    </a:clrScheme>
    <a:fontScheme name="Slate">
      <a:majorFont>
        <a:latin typeface="Bodoni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oudy Old Style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148</Words>
  <Application>Microsoft Office PowerPoint</Application>
  <PresentationFormat>Breedbeeld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Bodoni MT</vt:lpstr>
      <vt:lpstr>Goudy Old Style</vt:lpstr>
      <vt:lpstr>Wingdings 2</vt:lpstr>
      <vt:lpstr>SlateVTI</vt:lpstr>
      <vt:lpstr>Wat gaan we doen?</vt:lpstr>
      <vt:lpstr>Planner</vt:lpstr>
      <vt:lpstr>Presentaties winterwerkzaamheden</vt:lpstr>
      <vt:lpstr>Winterrust </vt:lpstr>
      <vt:lpstr>Koude behoefte </vt:lpstr>
      <vt:lpstr>Onkruid namen kennen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gaan we doen?</dc:title>
  <dc:creator>Gerrit de Keijzer</dc:creator>
  <cp:lastModifiedBy>Gerrit de Keijzer</cp:lastModifiedBy>
  <cp:revision>1</cp:revision>
  <dcterms:created xsi:type="dcterms:W3CDTF">2022-12-08T08:43:16Z</dcterms:created>
  <dcterms:modified xsi:type="dcterms:W3CDTF">2022-12-08T09:40:12Z</dcterms:modified>
</cp:coreProperties>
</file>