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22-1-2018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latin typeface="Arial" pitchFamily="34" charset="0"/>
                <a:cs typeface="Arial" pitchFamily="34" charset="0"/>
              </a:rPr>
              <a:t>Honden</a:t>
            </a:r>
            <a:endParaRPr lang="nl-NL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Chow </a:t>
            </a:r>
            <a:r>
              <a:rPr lang="nl-NL" dirty="0" err="1"/>
              <a:t>Chow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9832" y="999805"/>
            <a:ext cx="3696891" cy="492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88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Keeshond</a:t>
            </a:r>
            <a:br>
              <a:rPr lang="nl-NL" dirty="0"/>
            </a:b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728" y="1340768"/>
            <a:ext cx="5400600" cy="462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54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Bearded</a:t>
            </a:r>
            <a:r>
              <a:rPr lang="nl-NL" dirty="0"/>
              <a:t> Collie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	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328382"/>
            <a:ext cx="5792601" cy="433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Duitse herdershond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1425" y="1751806"/>
            <a:ext cx="5715000" cy="381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Boxer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93142" y="1196975"/>
            <a:ext cx="3951565" cy="492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177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Dobermann</a:t>
            </a:r>
            <a:br>
              <a:rPr lang="nl-NL" dirty="0"/>
            </a:b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1425" y="1518444"/>
            <a:ext cx="571500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52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Shar-pei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9752" y="1484784"/>
            <a:ext cx="5373732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36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Border Collie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3768" y="1772816"/>
            <a:ext cx="5472608" cy="363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919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err="1" smtClean="0"/>
              <a:t>Flatcoated</a:t>
            </a:r>
            <a:r>
              <a:rPr lang="nl-NL" dirty="0" smtClean="0"/>
              <a:t> </a:t>
            </a:r>
            <a:r>
              <a:rPr lang="nl-NL" dirty="0" err="1"/>
              <a:t>retriever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31840" y="1556792"/>
            <a:ext cx="4651846" cy="372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13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Labrador </a:t>
            </a:r>
            <a:r>
              <a:rPr lang="nl-NL" dirty="0" err="1"/>
              <a:t>retriever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25862" y="1196975"/>
            <a:ext cx="3286125" cy="492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303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14</Words>
  <Application>Microsoft Office PowerPoint</Application>
  <PresentationFormat>Diavoorstelling (4:3)</PresentationFormat>
  <Paragraphs>12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Kantoorthema</vt:lpstr>
      <vt:lpstr>PowerPoint-presentatie</vt:lpstr>
      <vt:lpstr>Bearded Collie </vt:lpstr>
      <vt:lpstr>Duitse herdershond</vt:lpstr>
      <vt:lpstr> Boxer </vt:lpstr>
      <vt:lpstr>Dobermann </vt:lpstr>
      <vt:lpstr>Shar-pei </vt:lpstr>
      <vt:lpstr>Border Collie</vt:lpstr>
      <vt:lpstr> Flatcoated retriever </vt:lpstr>
      <vt:lpstr>Labrador retriever</vt:lpstr>
      <vt:lpstr>Chow Chow </vt:lpstr>
      <vt:lpstr>Keeshond 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Ilse van Rijsingen</cp:lastModifiedBy>
  <cp:revision>10</cp:revision>
  <dcterms:created xsi:type="dcterms:W3CDTF">2013-11-15T15:05:42Z</dcterms:created>
  <dcterms:modified xsi:type="dcterms:W3CDTF">2018-01-22T21:41:53Z</dcterms:modified>
</cp:coreProperties>
</file>