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76" r:id="rId15"/>
    <p:sldId id="269" r:id="rId16"/>
    <p:sldId id="277" r:id="rId17"/>
    <p:sldId id="270" r:id="rId18"/>
    <p:sldId id="272" r:id="rId19"/>
    <p:sldId id="273" r:id="rId20"/>
    <p:sldId id="271" r:id="rId21"/>
    <p:sldId id="274" r:id="rId22"/>
    <p:sldId id="275" r:id="rId2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AE26DDD-B273-437B-9E7B-781DDD3508D0}" v="2" dt="2023-11-15T07:25:14.58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86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microsoft.com/office/2016/11/relationships/changesInfo" Target="changesInfos/changesInfo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luitsma, D.W.P.M. (Daniel)" userId="aab17d33-b89b-4526-b7c1-165dab8f619f" providerId="ADAL" clId="{CAE26DDD-B273-437B-9E7B-781DDD3508D0}"/>
    <pc:docChg chg="undo custSel addSld modSld">
      <pc:chgData name="Fluitsma, D.W.P.M. (Daniel)" userId="aab17d33-b89b-4526-b7c1-165dab8f619f" providerId="ADAL" clId="{CAE26DDD-B273-437B-9E7B-781DDD3508D0}" dt="2023-11-15T07:38:25.978" v="2839" actId="20577"/>
      <pc:docMkLst>
        <pc:docMk/>
      </pc:docMkLst>
      <pc:sldChg chg="modSp mod">
        <pc:chgData name="Fluitsma, D.W.P.M. (Daniel)" userId="aab17d33-b89b-4526-b7c1-165dab8f619f" providerId="ADAL" clId="{CAE26DDD-B273-437B-9E7B-781DDD3508D0}" dt="2023-11-15T07:37:34.038" v="2825" actId="20577"/>
        <pc:sldMkLst>
          <pc:docMk/>
          <pc:sldMk cId="4292989403" sldId="259"/>
        </pc:sldMkLst>
        <pc:spChg chg="mod">
          <ac:chgData name="Fluitsma, D.W.P.M. (Daniel)" userId="aab17d33-b89b-4526-b7c1-165dab8f619f" providerId="ADAL" clId="{CAE26DDD-B273-437B-9E7B-781DDD3508D0}" dt="2023-11-15T07:37:34.038" v="2825" actId="20577"/>
          <ac:spMkLst>
            <pc:docMk/>
            <pc:sldMk cId="4292989403" sldId="259"/>
            <ac:spMk id="3" creationId="{1B241A27-E4FC-7C3E-298E-94D8A3177BBC}"/>
          </ac:spMkLst>
        </pc:spChg>
      </pc:sldChg>
      <pc:sldChg chg="modSp mod">
        <pc:chgData name="Fluitsma, D.W.P.M. (Daniel)" userId="aab17d33-b89b-4526-b7c1-165dab8f619f" providerId="ADAL" clId="{CAE26DDD-B273-437B-9E7B-781DDD3508D0}" dt="2023-11-15T07:37:44.996" v="2827" actId="20577"/>
        <pc:sldMkLst>
          <pc:docMk/>
          <pc:sldMk cId="1911141456" sldId="260"/>
        </pc:sldMkLst>
        <pc:spChg chg="mod">
          <ac:chgData name="Fluitsma, D.W.P.M. (Daniel)" userId="aab17d33-b89b-4526-b7c1-165dab8f619f" providerId="ADAL" clId="{CAE26DDD-B273-437B-9E7B-781DDD3508D0}" dt="2023-11-15T07:37:44.996" v="2827" actId="20577"/>
          <ac:spMkLst>
            <pc:docMk/>
            <pc:sldMk cId="1911141456" sldId="260"/>
            <ac:spMk id="3" creationId="{C51C0FDA-79AE-224E-4BB4-E47BBB8CF216}"/>
          </ac:spMkLst>
        </pc:spChg>
      </pc:sldChg>
      <pc:sldChg chg="modSp mod">
        <pc:chgData name="Fluitsma, D.W.P.M. (Daniel)" userId="aab17d33-b89b-4526-b7c1-165dab8f619f" providerId="ADAL" clId="{CAE26DDD-B273-437B-9E7B-781DDD3508D0}" dt="2023-11-15T07:20:33.227" v="555" actId="20577"/>
        <pc:sldMkLst>
          <pc:docMk/>
          <pc:sldMk cId="245533459" sldId="268"/>
        </pc:sldMkLst>
        <pc:spChg chg="mod">
          <ac:chgData name="Fluitsma, D.W.P.M. (Daniel)" userId="aab17d33-b89b-4526-b7c1-165dab8f619f" providerId="ADAL" clId="{CAE26DDD-B273-437B-9E7B-781DDD3508D0}" dt="2023-11-15T07:20:33.227" v="555" actId="20577"/>
          <ac:spMkLst>
            <pc:docMk/>
            <pc:sldMk cId="245533459" sldId="268"/>
            <ac:spMk id="3" creationId="{DE21EC7C-87D8-50EB-4508-9BBF7BC3E762}"/>
          </ac:spMkLst>
        </pc:spChg>
      </pc:sldChg>
      <pc:sldChg chg="modSp mod">
        <pc:chgData name="Fluitsma, D.W.P.M. (Daniel)" userId="aab17d33-b89b-4526-b7c1-165dab8f619f" providerId="ADAL" clId="{CAE26DDD-B273-437B-9E7B-781DDD3508D0}" dt="2023-11-15T07:30:10.625" v="1651" actId="313"/>
        <pc:sldMkLst>
          <pc:docMk/>
          <pc:sldMk cId="243217316" sldId="269"/>
        </pc:sldMkLst>
        <pc:spChg chg="mod">
          <ac:chgData name="Fluitsma, D.W.P.M. (Daniel)" userId="aab17d33-b89b-4526-b7c1-165dab8f619f" providerId="ADAL" clId="{CAE26DDD-B273-437B-9E7B-781DDD3508D0}" dt="2023-11-15T07:30:10.625" v="1651" actId="313"/>
          <ac:spMkLst>
            <pc:docMk/>
            <pc:sldMk cId="243217316" sldId="269"/>
            <ac:spMk id="3" creationId="{A524C796-40CE-2C1E-C911-27E4E6FCBD61}"/>
          </ac:spMkLst>
        </pc:spChg>
      </pc:sldChg>
      <pc:sldChg chg="modSp mod">
        <pc:chgData name="Fluitsma, D.W.P.M. (Daniel)" userId="aab17d33-b89b-4526-b7c1-165dab8f619f" providerId="ADAL" clId="{CAE26DDD-B273-437B-9E7B-781DDD3508D0}" dt="2023-11-15T07:38:25.978" v="2839" actId="20577"/>
        <pc:sldMkLst>
          <pc:docMk/>
          <pc:sldMk cId="1570116779" sldId="270"/>
        </pc:sldMkLst>
        <pc:spChg chg="mod">
          <ac:chgData name="Fluitsma, D.W.P.M. (Daniel)" userId="aab17d33-b89b-4526-b7c1-165dab8f619f" providerId="ADAL" clId="{CAE26DDD-B273-437B-9E7B-781DDD3508D0}" dt="2023-11-15T07:38:25.978" v="2839" actId="20577"/>
          <ac:spMkLst>
            <pc:docMk/>
            <pc:sldMk cId="1570116779" sldId="270"/>
            <ac:spMk id="2" creationId="{6649B264-9538-E84D-54A5-623B1EDDE2D1}"/>
          </ac:spMkLst>
        </pc:spChg>
        <pc:spChg chg="mod">
          <ac:chgData name="Fluitsma, D.W.P.M. (Daniel)" userId="aab17d33-b89b-4526-b7c1-165dab8f619f" providerId="ADAL" clId="{CAE26DDD-B273-437B-9E7B-781DDD3508D0}" dt="2023-11-15T07:38:18.198" v="2833" actId="20577"/>
          <ac:spMkLst>
            <pc:docMk/>
            <pc:sldMk cId="1570116779" sldId="270"/>
            <ac:spMk id="3" creationId="{E3BC39FE-C8DA-E42F-0479-86108830DD84}"/>
          </ac:spMkLst>
        </pc:spChg>
      </pc:sldChg>
      <pc:sldChg chg="modSp mod">
        <pc:chgData name="Fluitsma, D.W.P.M. (Daniel)" userId="aab17d33-b89b-4526-b7c1-165dab8f619f" providerId="ADAL" clId="{CAE26DDD-B273-437B-9E7B-781DDD3508D0}" dt="2023-11-15T07:37:02.591" v="2814" actId="20577"/>
        <pc:sldMkLst>
          <pc:docMk/>
          <pc:sldMk cId="1256072361" sldId="275"/>
        </pc:sldMkLst>
        <pc:spChg chg="mod">
          <ac:chgData name="Fluitsma, D.W.P.M. (Daniel)" userId="aab17d33-b89b-4526-b7c1-165dab8f619f" providerId="ADAL" clId="{CAE26DDD-B273-437B-9E7B-781DDD3508D0}" dt="2023-11-15T07:37:02.591" v="2814" actId="20577"/>
          <ac:spMkLst>
            <pc:docMk/>
            <pc:sldMk cId="1256072361" sldId="275"/>
            <ac:spMk id="3" creationId="{ECD71FD2-CDFD-37A8-1883-F77D1300566A}"/>
          </ac:spMkLst>
        </pc:spChg>
      </pc:sldChg>
      <pc:sldChg chg="modSp new mod">
        <pc:chgData name="Fluitsma, D.W.P.M. (Daniel)" userId="aab17d33-b89b-4526-b7c1-165dab8f619f" providerId="ADAL" clId="{CAE26DDD-B273-437B-9E7B-781DDD3508D0}" dt="2023-11-15T07:26:31.182" v="1047" actId="20577"/>
        <pc:sldMkLst>
          <pc:docMk/>
          <pc:sldMk cId="2546655062" sldId="276"/>
        </pc:sldMkLst>
        <pc:spChg chg="mod">
          <ac:chgData name="Fluitsma, D.W.P.M. (Daniel)" userId="aab17d33-b89b-4526-b7c1-165dab8f619f" providerId="ADAL" clId="{CAE26DDD-B273-437B-9E7B-781DDD3508D0}" dt="2023-11-15T07:20:51.390" v="599" actId="20577"/>
          <ac:spMkLst>
            <pc:docMk/>
            <pc:sldMk cId="2546655062" sldId="276"/>
            <ac:spMk id="2" creationId="{3D7F34B4-108E-22AE-418D-564FD0F4A866}"/>
          </ac:spMkLst>
        </pc:spChg>
        <pc:spChg chg="mod">
          <ac:chgData name="Fluitsma, D.W.P.M. (Daniel)" userId="aab17d33-b89b-4526-b7c1-165dab8f619f" providerId="ADAL" clId="{CAE26DDD-B273-437B-9E7B-781DDD3508D0}" dt="2023-11-15T07:26:31.182" v="1047" actId="20577"/>
          <ac:spMkLst>
            <pc:docMk/>
            <pc:sldMk cId="2546655062" sldId="276"/>
            <ac:spMk id="3" creationId="{1F5F52D8-B1A5-16B5-31B9-974F0ADFD9B1}"/>
          </ac:spMkLst>
        </pc:spChg>
      </pc:sldChg>
      <pc:sldChg chg="modSp new mod">
        <pc:chgData name="Fluitsma, D.W.P.M. (Daniel)" userId="aab17d33-b89b-4526-b7c1-165dab8f619f" providerId="ADAL" clId="{CAE26DDD-B273-437B-9E7B-781DDD3508D0}" dt="2023-11-15T07:33:24.673" v="2143" actId="20577"/>
        <pc:sldMkLst>
          <pc:docMk/>
          <pc:sldMk cId="2336252203" sldId="277"/>
        </pc:sldMkLst>
        <pc:spChg chg="mod">
          <ac:chgData name="Fluitsma, D.W.P.M. (Daniel)" userId="aab17d33-b89b-4526-b7c1-165dab8f619f" providerId="ADAL" clId="{CAE26DDD-B273-437B-9E7B-781DDD3508D0}" dt="2023-11-15T07:31:05.259" v="1665" actId="20577"/>
          <ac:spMkLst>
            <pc:docMk/>
            <pc:sldMk cId="2336252203" sldId="277"/>
            <ac:spMk id="2" creationId="{1E666B53-FF38-1157-2AD7-48E4E051985F}"/>
          </ac:spMkLst>
        </pc:spChg>
        <pc:spChg chg="mod">
          <ac:chgData name="Fluitsma, D.W.P.M. (Daniel)" userId="aab17d33-b89b-4526-b7c1-165dab8f619f" providerId="ADAL" clId="{CAE26DDD-B273-437B-9E7B-781DDD3508D0}" dt="2023-11-15T07:33:24.673" v="2143" actId="20577"/>
          <ac:spMkLst>
            <pc:docMk/>
            <pc:sldMk cId="2336252203" sldId="277"/>
            <ac:spMk id="3" creationId="{F5128FD5-7B7F-F2B5-8B82-6AB0F09284F7}"/>
          </ac:spMkLst>
        </pc:spChg>
      </pc:sldChg>
    </pc:docChg>
  </pc:docChgLst>
  <pc:docChgLst>
    <pc:chgData name="Fluitsma, D.W.P.M. (Daniel)" userId="aab17d33-b89b-4526-b7c1-165dab8f619f" providerId="ADAL" clId="{5EEAF8D5-5B5D-4B44-AC55-FB630953D61C}"/>
    <pc:docChg chg="custSel addSld modSld">
      <pc:chgData name="Fluitsma, D.W.P.M. (Daniel)" userId="aab17d33-b89b-4526-b7c1-165dab8f619f" providerId="ADAL" clId="{5EEAF8D5-5B5D-4B44-AC55-FB630953D61C}" dt="2023-10-23T11:46:32.137" v="6136" actId="20577"/>
      <pc:docMkLst>
        <pc:docMk/>
      </pc:docMkLst>
      <pc:sldChg chg="modSp mod">
        <pc:chgData name="Fluitsma, D.W.P.M. (Daniel)" userId="aab17d33-b89b-4526-b7c1-165dab8f619f" providerId="ADAL" clId="{5EEAF8D5-5B5D-4B44-AC55-FB630953D61C}" dt="2023-10-02T08:17:05.445" v="181" actId="20577"/>
        <pc:sldMkLst>
          <pc:docMk/>
          <pc:sldMk cId="1857978823" sldId="256"/>
        </pc:sldMkLst>
        <pc:spChg chg="mod">
          <ac:chgData name="Fluitsma, D.W.P.M. (Daniel)" userId="aab17d33-b89b-4526-b7c1-165dab8f619f" providerId="ADAL" clId="{5EEAF8D5-5B5D-4B44-AC55-FB630953D61C}" dt="2023-10-02T08:17:05.445" v="181" actId="20577"/>
          <ac:spMkLst>
            <pc:docMk/>
            <pc:sldMk cId="1857978823" sldId="256"/>
            <ac:spMk id="5" creationId="{082B4E10-7331-6208-380B-D73142E9BD35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9T08:23:23.243" v="4544" actId="20577"/>
        <pc:sldMkLst>
          <pc:docMk/>
          <pc:sldMk cId="3144811450" sldId="257"/>
        </pc:sldMkLst>
        <pc:spChg chg="mod">
          <ac:chgData name="Fluitsma, D.W.P.M. (Daniel)" userId="aab17d33-b89b-4526-b7c1-165dab8f619f" providerId="ADAL" clId="{5EEAF8D5-5B5D-4B44-AC55-FB630953D61C}" dt="2023-10-02T08:17:17.639" v="212" actId="20577"/>
          <ac:spMkLst>
            <pc:docMk/>
            <pc:sldMk cId="3144811450" sldId="257"/>
            <ac:spMk id="2" creationId="{475BEE6D-1F6A-967C-45C0-AD32A28F5273}"/>
          </ac:spMkLst>
        </pc:spChg>
        <pc:spChg chg="mod">
          <ac:chgData name="Fluitsma, D.W.P.M. (Daniel)" userId="aab17d33-b89b-4526-b7c1-165dab8f619f" providerId="ADAL" clId="{5EEAF8D5-5B5D-4B44-AC55-FB630953D61C}" dt="2023-10-09T08:23:23.243" v="4544" actId="20577"/>
          <ac:spMkLst>
            <pc:docMk/>
            <pc:sldMk cId="3144811450" sldId="257"/>
            <ac:spMk id="3" creationId="{25FF1F87-E0F1-CB19-9AEC-B82F60CE0594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18:36.612" v="441" actId="20577"/>
        <pc:sldMkLst>
          <pc:docMk/>
          <pc:sldMk cId="3295857799" sldId="258"/>
        </pc:sldMkLst>
        <pc:spChg chg="mod">
          <ac:chgData name="Fluitsma, D.W.P.M. (Daniel)" userId="aab17d33-b89b-4526-b7c1-165dab8f619f" providerId="ADAL" clId="{5EEAF8D5-5B5D-4B44-AC55-FB630953D61C}" dt="2023-10-02T08:17:52.727" v="325" actId="20577"/>
          <ac:spMkLst>
            <pc:docMk/>
            <pc:sldMk cId="3295857799" sldId="258"/>
            <ac:spMk id="2" creationId="{509D65C1-1934-8A90-6876-654C388FE471}"/>
          </ac:spMkLst>
        </pc:spChg>
        <pc:spChg chg="mod">
          <ac:chgData name="Fluitsma, D.W.P.M. (Daniel)" userId="aab17d33-b89b-4526-b7c1-165dab8f619f" providerId="ADAL" clId="{5EEAF8D5-5B5D-4B44-AC55-FB630953D61C}" dt="2023-10-02T08:18:36.612" v="441" actId="20577"/>
          <ac:spMkLst>
            <pc:docMk/>
            <pc:sldMk cId="3295857799" sldId="258"/>
            <ac:spMk id="3" creationId="{E65B2D46-8737-3AED-22DD-C0AA9E0482E2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23:15.562" v="867" actId="20577"/>
        <pc:sldMkLst>
          <pc:docMk/>
          <pc:sldMk cId="4292989403" sldId="259"/>
        </pc:sldMkLst>
        <pc:spChg chg="mod">
          <ac:chgData name="Fluitsma, D.W.P.M. (Daniel)" userId="aab17d33-b89b-4526-b7c1-165dab8f619f" providerId="ADAL" clId="{5EEAF8D5-5B5D-4B44-AC55-FB630953D61C}" dt="2023-10-02T08:19:42.491" v="463" actId="20577"/>
          <ac:spMkLst>
            <pc:docMk/>
            <pc:sldMk cId="4292989403" sldId="259"/>
            <ac:spMk id="2" creationId="{268AD345-D523-2970-C575-90C3332BCCBA}"/>
          </ac:spMkLst>
        </pc:spChg>
        <pc:spChg chg="mod">
          <ac:chgData name="Fluitsma, D.W.P.M. (Daniel)" userId="aab17d33-b89b-4526-b7c1-165dab8f619f" providerId="ADAL" clId="{5EEAF8D5-5B5D-4B44-AC55-FB630953D61C}" dt="2023-10-02T08:23:15.562" v="867" actId="20577"/>
          <ac:spMkLst>
            <pc:docMk/>
            <pc:sldMk cId="4292989403" sldId="259"/>
            <ac:spMk id="3" creationId="{1B241A27-E4FC-7C3E-298E-94D8A3177BBC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26:02.354" v="1252" actId="20577"/>
        <pc:sldMkLst>
          <pc:docMk/>
          <pc:sldMk cId="1911141456" sldId="260"/>
        </pc:sldMkLst>
        <pc:spChg chg="mod">
          <ac:chgData name="Fluitsma, D.W.P.M. (Daniel)" userId="aab17d33-b89b-4526-b7c1-165dab8f619f" providerId="ADAL" clId="{5EEAF8D5-5B5D-4B44-AC55-FB630953D61C}" dt="2023-10-02T08:20:41.293" v="485" actId="20577"/>
          <ac:spMkLst>
            <pc:docMk/>
            <pc:sldMk cId="1911141456" sldId="260"/>
            <ac:spMk id="2" creationId="{08DA7490-C520-4D74-A59E-8EA184719540}"/>
          </ac:spMkLst>
        </pc:spChg>
        <pc:spChg chg="mod">
          <ac:chgData name="Fluitsma, D.W.P.M. (Daniel)" userId="aab17d33-b89b-4526-b7c1-165dab8f619f" providerId="ADAL" clId="{5EEAF8D5-5B5D-4B44-AC55-FB630953D61C}" dt="2023-10-02T08:26:02.354" v="1252" actId="20577"/>
          <ac:spMkLst>
            <pc:docMk/>
            <pc:sldMk cId="1911141456" sldId="260"/>
            <ac:spMk id="3" creationId="{C51C0FDA-79AE-224E-4BB4-E47BBB8CF216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30:16.876" v="1655" actId="790"/>
        <pc:sldMkLst>
          <pc:docMk/>
          <pc:sldMk cId="2634332520" sldId="261"/>
        </pc:sldMkLst>
        <pc:spChg chg="mod">
          <ac:chgData name="Fluitsma, D.W.P.M. (Daniel)" userId="aab17d33-b89b-4526-b7c1-165dab8f619f" providerId="ADAL" clId="{5EEAF8D5-5B5D-4B44-AC55-FB630953D61C}" dt="2023-10-02T08:20:46.852" v="501" actId="20577"/>
          <ac:spMkLst>
            <pc:docMk/>
            <pc:sldMk cId="2634332520" sldId="261"/>
            <ac:spMk id="2" creationId="{ED7C4D23-8B3A-FBBF-5C91-B7944E9BFA4E}"/>
          </ac:spMkLst>
        </pc:spChg>
        <pc:spChg chg="mod">
          <ac:chgData name="Fluitsma, D.W.P.M. (Daniel)" userId="aab17d33-b89b-4526-b7c1-165dab8f619f" providerId="ADAL" clId="{5EEAF8D5-5B5D-4B44-AC55-FB630953D61C}" dt="2023-10-02T08:30:16.876" v="1655" actId="790"/>
          <ac:spMkLst>
            <pc:docMk/>
            <pc:sldMk cId="2634332520" sldId="261"/>
            <ac:spMk id="3" creationId="{545720E5-F138-F137-D19C-0B8C1885CBD0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33:13.144" v="2123" actId="20577"/>
        <pc:sldMkLst>
          <pc:docMk/>
          <pc:sldMk cId="4211964374" sldId="262"/>
        </pc:sldMkLst>
        <pc:spChg chg="mod">
          <ac:chgData name="Fluitsma, D.W.P.M. (Daniel)" userId="aab17d33-b89b-4526-b7c1-165dab8f619f" providerId="ADAL" clId="{5EEAF8D5-5B5D-4B44-AC55-FB630953D61C}" dt="2023-10-02T08:30:50.696" v="1709" actId="20577"/>
          <ac:spMkLst>
            <pc:docMk/>
            <pc:sldMk cId="4211964374" sldId="262"/>
            <ac:spMk id="2" creationId="{F2F5D690-94D0-0084-6158-64C80F7F6102}"/>
          </ac:spMkLst>
        </pc:spChg>
        <pc:spChg chg="mod">
          <ac:chgData name="Fluitsma, D.W.P.M. (Daniel)" userId="aab17d33-b89b-4526-b7c1-165dab8f619f" providerId="ADAL" clId="{5EEAF8D5-5B5D-4B44-AC55-FB630953D61C}" dt="2023-10-02T08:33:13.144" v="2123" actId="20577"/>
          <ac:spMkLst>
            <pc:docMk/>
            <pc:sldMk cId="4211964374" sldId="262"/>
            <ac:spMk id="3" creationId="{D2C6C7AC-0F3E-7C6E-0374-1BAAF78B56F3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35:11.636" v="2384" actId="20577"/>
        <pc:sldMkLst>
          <pc:docMk/>
          <pc:sldMk cId="209206012" sldId="263"/>
        </pc:sldMkLst>
        <pc:spChg chg="mod">
          <ac:chgData name="Fluitsma, D.W.P.M. (Daniel)" userId="aab17d33-b89b-4526-b7c1-165dab8f619f" providerId="ADAL" clId="{5EEAF8D5-5B5D-4B44-AC55-FB630953D61C}" dt="2023-10-02T08:33:41.673" v="2182" actId="20577"/>
          <ac:spMkLst>
            <pc:docMk/>
            <pc:sldMk cId="209206012" sldId="263"/>
            <ac:spMk id="2" creationId="{ADA15889-8E3C-247D-A837-F8DF54AB87BD}"/>
          </ac:spMkLst>
        </pc:spChg>
        <pc:spChg chg="mod">
          <ac:chgData name="Fluitsma, D.W.P.M. (Daniel)" userId="aab17d33-b89b-4526-b7c1-165dab8f619f" providerId="ADAL" clId="{5EEAF8D5-5B5D-4B44-AC55-FB630953D61C}" dt="2023-10-02T08:35:11.636" v="2384" actId="20577"/>
          <ac:spMkLst>
            <pc:docMk/>
            <pc:sldMk cId="209206012" sldId="263"/>
            <ac:spMk id="3" creationId="{34DB0236-2F31-E7E5-CAAC-80406B8386AA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38:58.150" v="2656" actId="27636"/>
        <pc:sldMkLst>
          <pc:docMk/>
          <pc:sldMk cId="406694326" sldId="264"/>
        </pc:sldMkLst>
        <pc:spChg chg="mod">
          <ac:chgData name="Fluitsma, D.W.P.M. (Daniel)" userId="aab17d33-b89b-4526-b7c1-165dab8f619f" providerId="ADAL" clId="{5EEAF8D5-5B5D-4B44-AC55-FB630953D61C}" dt="2023-10-02T08:35:25.960" v="2414" actId="20577"/>
          <ac:spMkLst>
            <pc:docMk/>
            <pc:sldMk cId="406694326" sldId="264"/>
            <ac:spMk id="2" creationId="{5F18FED1-EAB1-7EEC-CDF4-27213A3BE33A}"/>
          </ac:spMkLst>
        </pc:spChg>
        <pc:spChg chg="mod">
          <ac:chgData name="Fluitsma, D.W.P.M. (Daniel)" userId="aab17d33-b89b-4526-b7c1-165dab8f619f" providerId="ADAL" clId="{5EEAF8D5-5B5D-4B44-AC55-FB630953D61C}" dt="2023-10-02T08:38:58.150" v="2656" actId="27636"/>
          <ac:spMkLst>
            <pc:docMk/>
            <pc:sldMk cId="406694326" sldId="264"/>
            <ac:spMk id="3" creationId="{8AEFEC2B-C20A-9787-4EB7-D7AA51E0BBD3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46:05.933" v="3359" actId="20577"/>
        <pc:sldMkLst>
          <pc:docMk/>
          <pc:sldMk cId="4091922626" sldId="265"/>
        </pc:sldMkLst>
        <pc:spChg chg="mod">
          <ac:chgData name="Fluitsma, D.W.P.M. (Daniel)" userId="aab17d33-b89b-4526-b7c1-165dab8f619f" providerId="ADAL" clId="{5EEAF8D5-5B5D-4B44-AC55-FB630953D61C}" dt="2023-10-02T08:39:07.067" v="2657"/>
          <ac:spMkLst>
            <pc:docMk/>
            <pc:sldMk cId="4091922626" sldId="265"/>
            <ac:spMk id="2" creationId="{8C31D61B-5349-E716-DF8A-7527569A740B}"/>
          </ac:spMkLst>
        </pc:spChg>
        <pc:spChg chg="mod">
          <ac:chgData name="Fluitsma, D.W.P.M. (Daniel)" userId="aab17d33-b89b-4526-b7c1-165dab8f619f" providerId="ADAL" clId="{5EEAF8D5-5B5D-4B44-AC55-FB630953D61C}" dt="2023-10-02T08:46:05.933" v="3359" actId="20577"/>
          <ac:spMkLst>
            <pc:docMk/>
            <pc:sldMk cId="4091922626" sldId="265"/>
            <ac:spMk id="3" creationId="{226DBB90-81E1-EE44-5D7E-B34FD98465AF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49:22.514" v="3862" actId="20577"/>
        <pc:sldMkLst>
          <pc:docMk/>
          <pc:sldMk cId="2195569009" sldId="266"/>
        </pc:sldMkLst>
        <pc:spChg chg="mod">
          <ac:chgData name="Fluitsma, D.W.P.M. (Daniel)" userId="aab17d33-b89b-4526-b7c1-165dab8f619f" providerId="ADAL" clId="{5EEAF8D5-5B5D-4B44-AC55-FB630953D61C}" dt="2023-10-02T08:46:22.117" v="3360" actId="20577"/>
          <ac:spMkLst>
            <pc:docMk/>
            <pc:sldMk cId="2195569009" sldId="266"/>
            <ac:spMk id="2" creationId="{351593D6-0DA2-3DB7-7E25-C9BF5CEEB38E}"/>
          </ac:spMkLst>
        </pc:spChg>
        <pc:spChg chg="mod">
          <ac:chgData name="Fluitsma, D.W.P.M. (Daniel)" userId="aab17d33-b89b-4526-b7c1-165dab8f619f" providerId="ADAL" clId="{5EEAF8D5-5B5D-4B44-AC55-FB630953D61C}" dt="2023-10-02T08:49:22.514" v="3862" actId="20577"/>
          <ac:spMkLst>
            <pc:docMk/>
            <pc:sldMk cId="2195569009" sldId="266"/>
            <ac:spMk id="3" creationId="{15A23018-AB6D-74AA-6BFA-050277DB9E84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53:31.724" v="4499" actId="20577"/>
        <pc:sldMkLst>
          <pc:docMk/>
          <pc:sldMk cId="4006230314" sldId="267"/>
        </pc:sldMkLst>
        <pc:spChg chg="mod">
          <ac:chgData name="Fluitsma, D.W.P.M. (Daniel)" userId="aab17d33-b89b-4526-b7c1-165dab8f619f" providerId="ADAL" clId="{5EEAF8D5-5B5D-4B44-AC55-FB630953D61C}" dt="2023-10-02T08:39:26.001" v="2661" actId="20577"/>
          <ac:spMkLst>
            <pc:docMk/>
            <pc:sldMk cId="4006230314" sldId="267"/>
            <ac:spMk id="2" creationId="{F6CFE20D-C52B-53D0-6CB1-76A017F5405B}"/>
          </ac:spMkLst>
        </pc:spChg>
        <pc:spChg chg="mod">
          <ac:chgData name="Fluitsma, D.W.P.M. (Daniel)" userId="aab17d33-b89b-4526-b7c1-165dab8f619f" providerId="ADAL" clId="{5EEAF8D5-5B5D-4B44-AC55-FB630953D61C}" dt="2023-10-02T08:53:31.724" v="4499" actId="20577"/>
          <ac:spMkLst>
            <pc:docMk/>
            <pc:sldMk cId="4006230314" sldId="267"/>
            <ac:spMk id="3" creationId="{3CC81FF5-16E5-C34F-BB37-E04B5D587648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39:34.239" v="2681" actId="20577"/>
        <pc:sldMkLst>
          <pc:docMk/>
          <pc:sldMk cId="245533459" sldId="268"/>
        </pc:sldMkLst>
        <pc:spChg chg="mod">
          <ac:chgData name="Fluitsma, D.W.P.M. (Daniel)" userId="aab17d33-b89b-4526-b7c1-165dab8f619f" providerId="ADAL" clId="{5EEAF8D5-5B5D-4B44-AC55-FB630953D61C}" dt="2023-10-02T08:39:34.239" v="2681" actId="20577"/>
          <ac:spMkLst>
            <pc:docMk/>
            <pc:sldMk cId="245533459" sldId="268"/>
            <ac:spMk id="2" creationId="{E6517055-FA80-45FA-0F67-7BD52E0593A3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39:47.389" v="2693" actId="20577"/>
        <pc:sldMkLst>
          <pc:docMk/>
          <pc:sldMk cId="243217316" sldId="269"/>
        </pc:sldMkLst>
        <pc:spChg chg="mod">
          <ac:chgData name="Fluitsma, D.W.P.M. (Daniel)" userId="aab17d33-b89b-4526-b7c1-165dab8f619f" providerId="ADAL" clId="{5EEAF8D5-5B5D-4B44-AC55-FB630953D61C}" dt="2023-10-02T08:39:47.389" v="2693" actId="20577"/>
          <ac:spMkLst>
            <pc:docMk/>
            <pc:sldMk cId="243217316" sldId="269"/>
            <ac:spMk id="2" creationId="{AC0963BB-81B9-16D1-F3F3-687998DC555C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41:36.321" v="2731" actId="20577"/>
        <pc:sldMkLst>
          <pc:docMk/>
          <pc:sldMk cId="1570116779" sldId="270"/>
        </pc:sldMkLst>
        <pc:spChg chg="mod">
          <ac:chgData name="Fluitsma, D.W.P.M. (Daniel)" userId="aab17d33-b89b-4526-b7c1-165dab8f619f" providerId="ADAL" clId="{5EEAF8D5-5B5D-4B44-AC55-FB630953D61C}" dt="2023-10-02T08:41:36.321" v="2731" actId="20577"/>
          <ac:spMkLst>
            <pc:docMk/>
            <pc:sldMk cId="1570116779" sldId="270"/>
            <ac:spMk id="2" creationId="{6649B264-9538-E84D-54A5-623B1EDDE2D1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23T11:45:16.539" v="5864" actId="20577"/>
        <pc:sldMkLst>
          <pc:docMk/>
          <pc:sldMk cId="2249447715" sldId="271"/>
        </pc:sldMkLst>
        <pc:spChg chg="mod">
          <ac:chgData name="Fluitsma, D.W.P.M. (Daniel)" userId="aab17d33-b89b-4526-b7c1-165dab8f619f" providerId="ADAL" clId="{5EEAF8D5-5B5D-4B44-AC55-FB630953D61C}" dt="2023-10-02T08:42:10.899" v="2815" actId="20577"/>
          <ac:spMkLst>
            <pc:docMk/>
            <pc:sldMk cId="2249447715" sldId="271"/>
            <ac:spMk id="2" creationId="{95B49253-A8D3-B0F8-96B0-72EC9B5C7B71}"/>
          </ac:spMkLst>
        </pc:spChg>
        <pc:spChg chg="mod">
          <ac:chgData name="Fluitsma, D.W.P.M. (Daniel)" userId="aab17d33-b89b-4526-b7c1-165dab8f619f" providerId="ADAL" clId="{5EEAF8D5-5B5D-4B44-AC55-FB630953D61C}" dt="2023-10-23T11:45:16.539" v="5864" actId="20577"/>
          <ac:spMkLst>
            <pc:docMk/>
            <pc:sldMk cId="2249447715" sldId="271"/>
            <ac:spMk id="3" creationId="{5000122A-55D5-1860-ABE4-199129A2486C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23T11:38:34.823" v="4894" actId="20577"/>
        <pc:sldMkLst>
          <pc:docMk/>
          <pc:sldMk cId="2801850096" sldId="272"/>
        </pc:sldMkLst>
        <pc:spChg chg="mod">
          <ac:chgData name="Fluitsma, D.W.P.M. (Daniel)" userId="aab17d33-b89b-4526-b7c1-165dab8f619f" providerId="ADAL" clId="{5EEAF8D5-5B5D-4B44-AC55-FB630953D61C}" dt="2023-10-02T08:41:46.725" v="2762" actId="20577"/>
          <ac:spMkLst>
            <pc:docMk/>
            <pc:sldMk cId="2801850096" sldId="272"/>
            <ac:spMk id="2" creationId="{1B1BC0EE-7306-E5FD-224E-F0CDF77507AB}"/>
          </ac:spMkLst>
        </pc:spChg>
        <pc:spChg chg="mod">
          <ac:chgData name="Fluitsma, D.W.P.M. (Daniel)" userId="aab17d33-b89b-4526-b7c1-165dab8f619f" providerId="ADAL" clId="{5EEAF8D5-5B5D-4B44-AC55-FB630953D61C}" dt="2023-10-23T11:38:34.823" v="4894" actId="20577"/>
          <ac:spMkLst>
            <pc:docMk/>
            <pc:sldMk cId="2801850096" sldId="272"/>
            <ac:spMk id="3" creationId="{1B02960C-D685-031E-C87F-F73F1A8CE049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23T11:40:45.249" v="5210" actId="20577"/>
        <pc:sldMkLst>
          <pc:docMk/>
          <pc:sldMk cId="2187903700" sldId="273"/>
        </pc:sldMkLst>
        <pc:spChg chg="mod">
          <ac:chgData name="Fluitsma, D.W.P.M. (Daniel)" userId="aab17d33-b89b-4526-b7c1-165dab8f619f" providerId="ADAL" clId="{5EEAF8D5-5B5D-4B44-AC55-FB630953D61C}" dt="2023-10-02T08:42:03.339" v="2797" actId="20577"/>
          <ac:spMkLst>
            <pc:docMk/>
            <pc:sldMk cId="2187903700" sldId="273"/>
            <ac:spMk id="2" creationId="{E47413F3-3A26-C68C-1697-E2EB2336728A}"/>
          </ac:spMkLst>
        </pc:spChg>
        <pc:spChg chg="mod">
          <ac:chgData name="Fluitsma, D.W.P.M. (Daniel)" userId="aab17d33-b89b-4526-b7c1-165dab8f619f" providerId="ADAL" clId="{5EEAF8D5-5B5D-4B44-AC55-FB630953D61C}" dt="2023-10-23T11:40:45.249" v="5210" actId="20577"/>
          <ac:spMkLst>
            <pc:docMk/>
            <pc:sldMk cId="2187903700" sldId="273"/>
            <ac:spMk id="3" creationId="{56857477-D49A-2033-0827-E83A12AB2285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23T11:46:32.137" v="6136" actId="20577"/>
        <pc:sldMkLst>
          <pc:docMk/>
          <pc:sldMk cId="3900329946" sldId="274"/>
        </pc:sldMkLst>
        <pc:spChg chg="mod">
          <ac:chgData name="Fluitsma, D.W.P.M. (Daniel)" userId="aab17d33-b89b-4526-b7c1-165dab8f619f" providerId="ADAL" clId="{5EEAF8D5-5B5D-4B44-AC55-FB630953D61C}" dt="2023-10-23T11:45:31.279" v="5865" actId="20577"/>
          <ac:spMkLst>
            <pc:docMk/>
            <pc:sldMk cId="3900329946" sldId="274"/>
            <ac:spMk id="2" creationId="{26237E7F-C510-039B-FE11-3C6371B617C4}"/>
          </ac:spMkLst>
        </pc:spChg>
        <pc:spChg chg="mod">
          <ac:chgData name="Fluitsma, D.W.P.M. (Daniel)" userId="aab17d33-b89b-4526-b7c1-165dab8f619f" providerId="ADAL" clId="{5EEAF8D5-5B5D-4B44-AC55-FB630953D61C}" dt="2023-10-23T11:46:32.137" v="6136" actId="20577"/>
          <ac:spMkLst>
            <pc:docMk/>
            <pc:sldMk cId="3900329946" sldId="274"/>
            <ac:spMk id="3" creationId="{8247950E-91FE-558F-9BB8-BDDB951F975F}"/>
          </ac:spMkLst>
        </pc:spChg>
      </pc:sldChg>
      <pc:sldChg chg="modSp new mod">
        <pc:chgData name="Fluitsma, D.W.P.M. (Daniel)" userId="aab17d33-b89b-4526-b7c1-165dab8f619f" providerId="ADAL" clId="{5EEAF8D5-5B5D-4B44-AC55-FB630953D61C}" dt="2023-10-02T08:42:26.067" v="2852" actId="20577"/>
        <pc:sldMkLst>
          <pc:docMk/>
          <pc:sldMk cId="1256072361" sldId="275"/>
        </pc:sldMkLst>
        <pc:spChg chg="mod">
          <ac:chgData name="Fluitsma, D.W.P.M. (Daniel)" userId="aab17d33-b89b-4526-b7c1-165dab8f619f" providerId="ADAL" clId="{5EEAF8D5-5B5D-4B44-AC55-FB630953D61C}" dt="2023-10-02T08:42:26.067" v="2852" actId="20577"/>
          <ac:spMkLst>
            <pc:docMk/>
            <pc:sldMk cId="1256072361" sldId="275"/>
            <ac:spMk id="2" creationId="{C16716D5-014C-69C0-ACFE-5B541FEE204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F7F550-4E89-6439-620B-26C9D89B4F3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E12B778-6A26-31AD-EC92-5F8B2EE7290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74CA517-6991-44FD-9C24-8497FB57B6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E6F507E-A3CD-92F2-01CD-5C1B8D371B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910B0F6-1F77-CE07-3A9E-4CD9D3F84D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8600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3A39E2-27BA-7E93-9FEA-799C911EEF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C9A15393-4B52-8A0C-D5CF-ADB2C49C9B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F8BE413-F943-1B1A-7307-C7070FFD6C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0D7DEC4-86E6-D10C-E9F4-0EBD9EE3CD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2110E95-1237-4E77-3DF5-040311475F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84266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E9C2B589-12F7-DB63-C7CA-94FC650E23F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E6BB109-BCF5-A1AF-8A4C-645E0607DF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9F85FF6-1358-DC1F-70F6-EBEB5DF5BE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DE1A7B7-C4B3-14EA-4CD0-C9EFF338C9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D8A1674-8B6F-0894-2466-96D7A1C8A3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1529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33E8CD4-94C9-7BE7-3B3F-7106CE3B21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A5269B-A3B6-1127-D658-609950D1B10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8FF6A98-516A-BCC1-41AB-F104722A2A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0272665-8FFA-0489-A84A-0C050C3778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474A8FA-5CE9-FF47-61AB-8480595EE2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37034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BCAADD2-9F97-FEB7-4D0C-8252757A16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85884AA1-2639-A903-722F-8DCADC1106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3B8F18E-3747-8D4D-96EB-520AAC1D5E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F2E95A1-F7CF-6305-6936-2896959F03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C83C994-0DA6-A829-1F82-97F192A825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484613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E3BA528-E3E0-EF59-AE1A-18DBF86ACE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F7FA320-90BF-3595-0B53-93A2376D500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4312A179-B63D-CF8B-66FF-8E7341FAF1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D7017D6A-35A3-A4F8-61E7-BA3BA24319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190ACE5-1505-918B-9E79-4612AA850D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00EB928-2721-57E5-0BA2-D666F58BD0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070733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869A5A0-B3BD-7EE8-EF36-588E36007B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1E31F9D7-75FD-5C31-9445-818E2B90335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D0A66CE8-8A26-C5B6-8D6D-C0C8161246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319D79A5-9BA7-F75D-BFB9-127DB58E594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5B84E44A-E04F-3CB6-2D68-AE13D4E0F68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701686A2-75ED-E3EE-DB5B-B333578D57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F2CE9B2D-0296-C531-755D-D5885918B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F46ADD40-43AD-8B16-F827-13807849B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349266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60B38D2-B8B6-8401-A0DC-EC0DAD104D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2C1E4B76-41C8-8663-AAE6-4A9468AAF8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2E5FAEB6-7FDC-26CB-727B-4AEA1DE2BC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AFF60DBE-5843-86EF-3F96-E67B32C1D1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70380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F7329B04-BD4C-9738-CFA3-732E800D4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23756848-06AF-6BAD-59F7-EC07CA9CD4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C3150F6B-5D1F-1FD9-DBA7-9C8FAB33AB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56206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DBA8D1-1E96-EA39-045B-63B74380F1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39FAC3B-86B7-D0DE-9C69-7B4B19284EC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267A3C36-B4BF-2136-525E-F27AD3BFAF7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BEFC7315-CA46-2364-8C16-86AD9A690C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A316B8F-373C-8FC7-0C17-7676D6E4D3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0748B572-9C15-FCDE-CDCA-6B243B3B2C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324408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D8113C6-B889-1C47-B056-9DD3E91FB5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09684CD5-DA94-7B06-688E-76E5FBDC8D0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A468EEFF-71F0-A890-22FF-32F1DC57CE7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3063422E-E4A5-D8AE-470F-F69F11346D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8AF1F685-11F6-05C2-CB7C-83B91E7D34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A6647F3-E8D7-7AD4-8742-F67C6BA7C6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207968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D9BD9CE0-1D5C-D608-804B-332742F3B4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BC75E985-F645-6C1F-544E-C3DEDBC6CF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D373B44-E309-098A-D243-766FCF3DE0C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3F4393-4EAC-48C1-9D81-DFBB505C13DC}" type="datetimeFigureOut">
              <a:rPr lang="nl-NL" smtClean="0"/>
              <a:t>14-11-2023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966A5A5-B230-B11E-8FE6-B6F96EB6896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3DDE2DF-C6CD-3509-0739-E3F2BDB0CFA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497068-6438-459F-AE34-E6EE2F3CB2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73903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68DA5E39-FCFC-43E2-FCEF-668B58A683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H3: </a:t>
            </a:r>
            <a:r>
              <a:rPr lang="en-US" dirty="0" err="1"/>
              <a:t>Migratie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Nederland</a:t>
            </a:r>
            <a:endParaRPr lang="nl-NL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082B4E10-7331-6208-380B-D73142E9BD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Deelvragen</a:t>
            </a:r>
            <a:r>
              <a:rPr lang="en-US" dirty="0"/>
              <a:t> van </a:t>
            </a:r>
            <a:r>
              <a:rPr lang="en-US" dirty="0" err="1"/>
              <a:t>hoofdstuk</a:t>
            </a:r>
            <a:r>
              <a:rPr lang="en-US" dirty="0"/>
              <a:t> 3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Waarom</a:t>
            </a:r>
            <a:r>
              <a:rPr lang="en-US" dirty="0"/>
              <a:t> </a:t>
            </a:r>
            <a:r>
              <a:rPr lang="en-US" dirty="0" err="1"/>
              <a:t>migreren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?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Waar</a:t>
            </a:r>
            <a:r>
              <a:rPr lang="en-US" dirty="0"/>
              <a:t> </a:t>
            </a:r>
            <a:r>
              <a:rPr lang="en-US" dirty="0" err="1"/>
              <a:t>komen</a:t>
            </a:r>
            <a:r>
              <a:rPr lang="en-US" dirty="0"/>
              <a:t> de </a:t>
            </a:r>
            <a:r>
              <a:rPr lang="en-US" dirty="0" err="1"/>
              <a:t>immigranten</a:t>
            </a:r>
            <a:r>
              <a:rPr lang="en-US" dirty="0"/>
              <a:t> in Nederland </a:t>
            </a:r>
            <a:r>
              <a:rPr lang="en-US" dirty="0" err="1"/>
              <a:t>vandaan</a:t>
            </a:r>
            <a:r>
              <a:rPr lang="en-US" dirty="0"/>
              <a:t>?</a:t>
            </a:r>
            <a:br>
              <a:rPr lang="en-US" dirty="0"/>
            </a:br>
            <a:r>
              <a:rPr lang="en-US" dirty="0"/>
              <a:t>- </a:t>
            </a:r>
            <a:r>
              <a:rPr lang="en-US" dirty="0" err="1"/>
              <a:t>Welke</a:t>
            </a:r>
            <a:r>
              <a:rPr lang="en-US" dirty="0"/>
              <a:t> </a:t>
            </a:r>
            <a:r>
              <a:rPr lang="en-US" dirty="0" err="1"/>
              <a:t>immigranten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in Nederland </a:t>
            </a:r>
            <a:r>
              <a:rPr lang="en-US" dirty="0" err="1"/>
              <a:t>toegelaten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welke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5797882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C31D61B-5349-E716-DF8A-7527569A74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Nederlands- Indië (nu Indonesië)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26DBB90-81E1-EE44-5D7E-B34FD98465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/>
              <a:t>Nederlands- Indië een kolonie van Nederland van 1600 t/m 1948;</a:t>
            </a:r>
          </a:p>
          <a:p>
            <a:endParaRPr lang="nl-NL" dirty="0"/>
          </a:p>
          <a:p>
            <a:r>
              <a:rPr lang="nl-NL" dirty="0"/>
              <a:t>Vlak na de Tweede wereldoorlog ontstaat er een onafhankelijkheidsoorlog tussen de oorspronkelijke bevolking van Nederlands- Indië tegen Nederland en de Molukkers.</a:t>
            </a:r>
            <a:br>
              <a:rPr lang="nl-NL" dirty="0"/>
            </a:br>
            <a:r>
              <a:rPr lang="nl-NL" dirty="0"/>
              <a:t>In 1949 ontstaat de nieuwe staat Indonesië.</a:t>
            </a:r>
          </a:p>
          <a:p>
            <a:endParaRPr lang="nl-NL" dirty="0"/>
          </a:p>
          <a:p>
            <a:r>
              <a:rPr lang="nl-NL" dirty="0"/>
              <a:t>Indische Nederlanders mochten kiezen om naar Nederland te gaan;</a:t>
            </a:r>
          </a:p>
          <a:p>
            <a:endParaRPr lang="nl-NL" dirty="0"/>
          </a:p>
          <a:p>
            <a:r>
              <a:rPr lang="nl-NL" dirty="0"/>
              <a:t>Er kwamen ook Molukkers naar Nederland.</a:t>
            </a:r>
            <a:br>
              <a:rPr lang="nl-NL" dirty="0"/>
            </a:br>
            <a:r>
              <a:rPr lang="nl-NL" dirty="0"/>
              <a:t>Zij hadden in de onafhankelijkheidsoorlog aan de kant van Nederland gevochten.</a:t>
            </a:r>
          </a:p>
        </p:txBody>
      </p:sp>
    </p:spTree>
    <p:extLst>
      <p:ext uri="{BB962C8B-B14F-4D97-AF65-F5344CB8AC3E}">
        <p14:creationId xmlns:p14="http://schemas.microsoft.com/office/powerpoint/2010/main" val="409192262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51593D6-0DA2-3DB7-7E25-C9BF5CEEB3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Suriname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5A23018-AB6D-74AA-6BFA-050277DB9E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Suriname was een kolonie van Nederland van 1667 t/m 1975;</a:t>
            </a:r>
          </a:p>
          <a:p>
            <a:endParaRPr lang="nl-NL" dirty="0"/>
          </a:p>
          <a:p>
            <a:r>
              <a:rPr lang="nl-NL" dirty="0"/>
              <a:t>Ook vóór de onafhankelijkheid van Suriname (1975) kwamen er al Surinamers naar Nederland, bv.om te studeren;</a:t>
            </a:r>
          </a:p>
          <a:p>
            <a:endParaRPr lang="nl-NL" dirty="0"/>
          </a:p>
          <a:p>
            <a:r>
              <a:rPr lang="nl-NL" dirty="0"/>
              <a:t>Vanaf 1975 komen er Surinamers vanaf de onafhankelijkheid van Suriname naar Nederland, bang omdat ze vermoeden dat ze hun Nederlandse paspoort kwijt zouden raken.</a:t>
            </a:r>
          </a:p>
          <a:p>
            <a:endParaRPr lang="nl-NL" dirty="0"/>
          </a:p>
          <a:p>
            <a:r>
              <a:rPr lang="nl-NL" dirty="0"/>
              <a:t>Vanaf 1980 ook politieke vluchtelingen vanuit Suriname naar Nederland na de militaire staatsgreep in Suriname onder leiding van Desi Bouterse.</a:t>
            </a:r>
          </a:p>
        </p:txBody>
      </p:sp>
    </p:spTree>
    <p:extLst>
      <p:ext uri="{BB962C8B-B14F-4D97-AF65-F5344CB8AC3E}">
        <p14:creationId xmlns:p14="http://schemas.microsoft.com/office/powerpoint/2010/main" val="219556900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6CFE20D-C52B-53D0-6CB1-76A017F540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voormalige Nederlandse Antillen.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CC81FF5-16E5-C34F-BB37-E04B5D5876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dirty="0"/>
              <a:t>De voormalige Nederlandse Antillen werden rond 1635 veroverd door Nederland;</a:t>
            </a:r>
          </a:p>
          <a:p>
            <a:endParaRPr lang="nl-NL" dirty="0"/>
          </a:p>
          <a:p>
            <a:r>
              <a:rPr lang="nl-NL" dirty="0"/>
              <a:t>In 1954 kregen de Nederlandse Antillen hun zelfstandigheid terug;</a:t>
            </a:r>
          </a:p>
          <a:p>
            <a:endParaRPr lang="nl-NL" dirty="0"/>
          </a:p>
          <a:p>
            <a:r>
              <a:rPr lang="nl-NL" dirty="0"/>
              <a:t>In 2010 werden de Nederlandse Antillen als land opgeheven;</a:t>
            </a:r>
          </a:p>
          <a:p>
            <a:endParaRPr lang="nl-NL" dirty="0"/>
          </a:p>
          <a:p>
            <a:r>
              <a:rPr lang="nl-NL" dirty="0"/>
              <a:t>Nu horen Curaçao, Aruba en Sint Maarten als zelfstandige landen bij het Koninkrijk der Nederlanden. </a:t>
            </a:r>
            <a:br>
              <a:rPr lang="nl-NL" dirty="0"/>
            </a:br>
            <a:r>
              <a:rPr lang="nl-NL" dirty="0"/>
              <a:t>De andere eilanden, Saba, Bonaire en Sint Eustatius, hebben de naam ‘Caribisch Nederland’ gekregen en zijn de zogenaamde ‘bijzondere gemeenten van Nederland’.</a:t>
            </a:r>
          </a:p>
          <a:p>
            <a:endParaRPr lang="nl-NL" dirty="0"/>
          </a:p>
          <a:p>
            <a:r>
              <a:rPr lang="nl-NL" dirty="0"/>
              <a:t>Veel jongeren van de bovenstaande eilanden komen in Nederland studeren en </a:t>
            </a:r>
            <a:br>
              <a:rPr lang="nl-NL" dirty="0"/>
            </a:br>
            <a:r>
              <a:rPr lang="nl-NL" dirty="0"/>
              <a:t>(tijdelijk/ blijvend) wonen.</a:t>
            </a:r>
          </a:p>
        </p:txBody>
      </p:sp>
    </p:spTree>
    <p:extLst>
      <p:ext uri="{BB962C8B-B14F-4D97-AF65-F5344CB8AC3E}">
        <p14:creationId xmlns:p14="http://schemas.microsoft.com/office/powerpoint/2010/main" val="400623031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6517055-FA80-45FA-0F67-7BD52E059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Arbeidsmigranten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E21EC7C-87D8-50EB-4508-9BBF7BC3E7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/>
              <a:t>+ </a:t>
            </a:r>
            <a:r>
              <a:rPr lang="en-US" dirty="0" err="1"/>
              <a:t>jaren</a:t>
            </a:r>
            <a:r>
              <a:rPr lang="en-US" dirty="0"/>
              <a:t> </a:t>
            </a:r>
            <a:r>
              <a:rPr lang="en-US" dirty="0" err="1"/>
              <a:t>zes</a:t>
            </a:r>
            <a:r>
              <a:rPr lang="en-US" dirty="0"/>
              <a:t> van de </a:t>
            </a:r>
            <a:r>
              <a:rPr lang="en-US" dirty="0" err="1"/>
              <a:t>vorige</a:t>
            </a:r>
            <a:r>
              <a:rPr lang="en-US" dirty="0"/>
              <a:t> </a:t>
            </a:r>
            <a:r>
              <a:rPr lang="en-US" dirty="0" err="1"/>
              <a:t>eeuw</a:t>
            </a:r>
            <a:r>
              <a:rPr lang="en-US" dirty="0"/>
              <a:t> </a:t>
            </a:r>
            <a:r>
              <a:rPr lang="en-US" dirty="0" err="1"/>
              <a:t>kwamen</a:t>
            </a:r>
            <a:r>
              <a:rPr lang="en-US" dirty="0"/>
              <a:t> er </a:t>
            </a:r>
            <a:r>
              <a:rPr lang="en-US" dirty="0" err="1"/>
              <a:t>gastarbeiders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Nederland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landen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r>
              <a:rPr lang="en-US" dirty="0" err="1"/>
              <a:t>Turkije</a:t>
            </a:r>
            <a:r>
              <a:rPr lang="en-US" dirty="0"/>
              <a:t>, </a:t>
            </a:r>
            <a:r>
              <a:rPr lang="en-US" dirty="0" err="1"/>
              <a:t>Marokko</a:t>
            </a:r>
            <a:r>
              <a:rPr lang="en-US" dirty="0"/>
              <a:t>, </a:t>
            </a:r>
            <a:r>
              <a:rPr lang="en-US" dirty="0" err="1"/>
              <a:t>Italië</a:t>
            </a:r>
            <a:r>
              <a:rPr lang="en-US" dirty="0"/>
              <a:t>, </a:t>
            </a:r>
            <a:r>
              <a:rPr lang="en-US" dirty="0" err="1"/>
              <a:t>Spanje</a:t>
            </a:r>
            <a:r>
              <a:rPr lang="en-US" dirty="0"/>
              <a:t>, Griekenland.</a:t>
            </a:r>
            <a:br>
              <a:rPr lang="en-US" dirty="0"/>
            </a:br>
            <a:r>
              <a:rPr lang="en-US" dirty="0" err="1"/>
              <a:t>Gastarbeiders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/>
              <a:t>“ </a:t>
            </a:r>
            <a:r>
              <a:rPr lang="en-US" i="1" dirty="0" err="1"/>
              <a:t>Arbeidskrachten</a:t>
            </a:r>
            <a:r>
              <a:rPr lang="en-US" i="1" dirty="0"/>
              <a:t> die </a:t>
            </a:r>
            <a:r>
              <a:rPr lang="en-US" i="1" dirty="0" err="1"/>
              <a:t>tijdelijk</a:t>
            </a:r>
            <a:r>
              <a:rPr lang="en-US" i="1" dirty="0"/>
              <a:t> in Nederland </a:t>
            </a:r>
            <a:r>
              <a:rPr lang="en-US" i="1" dirty="0" err="1"/>
              <a:t>werken</a:t>
            </a:r>
            <a:r>
              <a:rPr lang="en-US" i="1" dirty="0"/>
              <a:t> </a:t>
            </a:r>
            <a:r>
              <a:rPr lang="en-US" i="1" dirty="0" err="1"/>
              <a:t>en</a:t>
            </a:r>
            <a:r>
              <a:rPr lang="en-US" i="1" dirty="0"/>
              <a:t> dan </a:t>
            </a:r>
            <a:br>
              <a:rPr lang="en-US" i="1" dirty="0"/>
            </a:br>
            <a:r>
              <a:rPr lang="en-US" i="1" dirty="0"/>
              <a:t>   </a:t>
            </a:r>
            <a:r>
              <a:rPr lang="en-US" i="1" dirty="0" err="1"/>
              <a:t>weer</a:t>
            </a:r>
            <a:r>
              <a:rPr lang="en-US" i="1" dirty="0"/>
              <a:t> </a:t>
            </a:r>
            <a:r>
              <a:rPr lang="en-US" i="1" dirty="0" err="1"/>
              <a:t>terugkeren</a:t>
            </a:r>
            <a:r>
              <a:rPr lang="en-US" i="1" dirty="0"/>
              <a:t> </a:t>
            </a:r>
            <a:r>
              <a:rPr lang="en-US" i="1" dirty="0" err="1"/>
              <a:t>naar</a:t>
            </a:r>
            <a:r>
              <a:rPr lang="en-US" i="1" dirty="0"/>
              <a:t> het land van </a:t>
            </a:r>
            <a:r>
              <a:rPr lang="en-US" i="1" dirty="0" err="1"/>
              <a:t>herkomst</a:t>
            </a:r>
            <a:r>
              <a:rPr lang="en-US" dirty="0"/>
              <a:t>”.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+ De </a:t>
            </a:r>
            <a:r>
              <a:rPr lang="en-US" dirty="0" err="1"/>
              <a:t>meeste</a:t>
            </a:r>
            <a:r>
              <a:rPr lang="en-US" dirty="0"/>
              <a:t> </a:t>
            </a:r>
            <a:r>
              <a:rPr lang="en-US" dirty="0" err="1"/>
              <a:t>Spanjaarden</a:t>
            </a:r>
            <a:r>
              <a:rPr lang="en-US" dirty="0"/>
              <a:t>, </a:t>
            </a:r>
            <a:r>
              <a:rPr lang="en-US" dirty="0" err="1"/>
              <a:t>Italianen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Grieken</a:t>
            </a:r>
            <a:r>
              <a:rPr lang="en-US" dirty="0"/>
              <a:t> </a:t>
            </a:r>
            <a:r>
              <a:rPr lang="en-US" dirty="0" err="1"/>
              <a:t>keerden</a:t>
            </a:r>
            <a:r>
              <a:rPr lang="en-US" dirty="0"/>
              <a:t> (</a:t>
            </a:r>
            <a:r>
              <a:rPr lang="en-US" dirty="0" err="1"/>
              <a:t>ook</a:t>
            </a:r>
            <a:r>
              <a:rPr lang="en-US" dirty="0"/>
              <a:t>) </a:t>
            </a:r>
            <a:r>
              <a:rPr lang="en-US" dirty="0" err="1"/>
              <a:t>terug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land van </a:t>
            </a:r>
            <a:r>
              <a:rPr lang="en-US" dirty="0" err="1"/>
              <a:t>herkomst</a:t>
            </a:r>
            <a:r>
              <a:rPr lang="en-US" dirty="0"/>
              <a:t>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+ </a:t>
            </a:r>
            <a:r>
              <a:rPr lang="en-US" dirty="0" err="1"/>
              <a:t>Vooral</a:t>
            </a:r>
            <a:r>
              <a:rPr lang="en-US" dirty="0"/>
              <a:t> </a:t>
            </a:r>
            <a:r>
              <a:rPr lang="en-US" dirty="0" err="1"/>
              <a:t>Turkse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Marokkaanse</a:t>
            </a:r>
            <a:r>
              <a:rPr lang="en-US" dirty="0"/>
              <a:t> </a:t>
            </a:r>
            <a:r>
              <a:rPr lang="en-US" dirty="0" err="1"/>
              <a:t>gastarbeiders</a:t>
            </a:r>
            <a:r>
              <a:rPr lang="en-US" dirty="0"/>
              <a:t> </a:t>
            </a:r>
            <a:r>
              <a:rPr lang="en-US" dirty="0" err="1"/>
              <a:t>besloten</a:t>
            </a:r>
            <a:r>
              <a:rPr lang="en-US" dirty="0"/>
              <a:t> in Nederland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blijven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lieten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vrouw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kinderen</a:t>
            </a:r>
            <a:r>
              <a:rPr lang="en-US" dirty="0"/>
              <a:t> </a:t>
            </a:r>
            <a:r>
              <a:rPr lang="en-US" dirty="0" err="1"/>
              <a:t>overkomen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Nederland.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553345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D7F34B4-108E-22AE-418D-564FD0F4A8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Arbeidsmigratie</a:t>
            </a:r>
            <a:r>
              <a:rPr lang="en-US" dirty="0"/>
              <a:t>, de </a:t>
            </a:r>
            <a:r>
              <a:rPr lang="en-US" dirty="0" err="1"/>
              <a:t>laatste</a:t>
            </a:r>
            <a:r>
              <a:rPr lang="en-US" dirty="0"/>
              <a:t> 15 </a:t>
            </a:r>
            <a:r>
              <a:rPr lang="en-US" dirty="0" err="1"/>
              <a:t>jaar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F5F52D8-B1A5-16B5-31B9-974F0ADFD9B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Inwoners</a:t>
            </a:r>
            <a:r>
              <a:rPr lang="en-US" dirty="0"/>
              <a:t> van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 </a:t>
            </a:r>
            <a:r>
              <a:rPr lang="en-US" dirty="0" err="1"/>
              <a:t>mogen</a:t>
            </a:r>
            <a:r>
              <a:rPr lang="en-US" dirty="0"/>
              <a:t> </a:t>
            </a:r>
            <a:r>
              <a:rPr lang="en-US" dirty="0" err="1"/>
              <a:t>vrij</a:t>
            </a:r>
            <a:r>
              <a:rPr lang="en-US" dirty="0"/>
              <a:t> </a:t>
            </a:r>
            <a:r>
              <a:rPr lang="en-US" dirty="0" err="1"/>
              <a:t>wonen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werken</a:t>
            </a:r>
            <a:r>
              <a:rPr lang="en-US" dirty="0"/>
              <a:t> in heel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Door het </a:t>
            </a:r>
            <a:r>
              <a:rPr lang="en-US" dirty="0" err="1"/>
              <a:t>vrije</a:t>
            </a:r>
            <a:r>
              <a:rPr lang="en-US" dirty="0"/>
              <a:t> </a:t>
            </a:r>
            <a:r>
              <a:rPr lang="en-US" dirty="0" err="1"/>
              <a:t>verkeer</a:t>
            </a:r>
            <a:r>
              <a:rPr lang="en-US" dirty="0"/>
              <a:t> van </a:t>
            </a:r>
            <a:r>
              <a:rPr lang="en-US" dirty="0" err="1"/>
              <a:t>personen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er </a:t>
            </a:r>
            <a:r>
              <a:rPr lang="en-US" dirty="0" err="1"/>
              <a:t>veel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Polen</a:t>
            </a:r>
            <a:r>
              <a:rPr lang="en-US" dirty="0"/>
              <a:t>, </a:t>
            </a:r>
            <a:r>
              <a:rPr lang="en-US" dirty="0" err="1"/>
              <a:t>Burlgarije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Roemenië</a:t>
            </a:r>
            <a:r>
              <a:rPr lang="en-US" dirty="0"/>
              <a:t> die in Nederland </a:t>
            </a:r>
            <a:r>
              <a:rPr lang="en-US" dirty="0" err="1"/>
              <a:t>werken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(</a:t>
            </a:r>
            <a:r>
              <a:rPr lang="en-US" dirty="0" err="1"/>
              <a:t>omdat</a:t>
            </a:r>
            <a:r>
              <a:rPr lang="en-US" dirty="0"/>
              <a:t> </a:t>
            </a:r>
            <a:r>
              <a:rPr lang="en-US" dirty="0" err="1"/>
              <a:t>hier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welvaart</a:t>
            </a:r>
            <a:r>
              <a:rPr lang="en-US" dirty="0"/>
              <a:t> is/ </a:t>
            </a:r>
            <a:r>
              <a:rPr lang="en-US" dirty="0" err="1"/>
              <a:t>hier</a:t>
            </a:r>
            <a:r>
              <a:rPr lang="en-US" dirty="0"/>
              <a:t> </a:t>
            </a:r>
            <a:r>
              <a:rPr lang="en-US" dirty="0" err="1"/>
              <a:t>hogere</a:t>
            </a:r>
            <a:r>
              <a:rPr lang="en-US" dirty="0"/>
              <a:t> </a:t>
            </a:r>
            <a:r>
              <a:rPr lang="en-US" dirty="0" err="1"/>
              <a:t>salarissen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)</a:t>
            </a:r>
            <a:br>
              <a:rPr lang="en-US" dirty="0"/>
            </a:br>
            <a:endParaRPr lang="en-US" dirty="0"/>
          </a:p>
          <a:p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deel</a:t>
            </a:r>
            <a:r>
              <a:rPr lang="en-US" dirty="0"/>
              <a:t> van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arbeidsmigranten</a:t>
            </a:r>
            <a:r>
              <a:rPr lang="en-US" dirty="0"/>
              <a:t> </a:t>
            </a:r>
            <a:r>
              <a:rPr lang="en-US" dirty="0" err="1"/>
              <a:t>werkt</a:t>
            </a:r>
            <a:r>
              <a:rPr lang="en-US" dirty="0"/>
              <a:t> </a:t>
            </a:r>
            <a:r>
              <a:rPr lang="en-US" dirty="0" err="1"/>
              <a:t>slechts</a:t>
            </a:r>
            <a:r>
              <a:rPr lang="en-US" dirty="0"/>
              <a:t> </a:t>
            </a:r>
            <a:r>
              <a:rPr lang="en-US" dirty="0" err="1"/>
              <a:t>enkele</a:t>
            </a:r>
            <a:r>
              <a:rPr lang="en-US" dirty="0"/>
              <a:t> </a:t>
            </a:r>
            <a:r>
              <a:rPr lang="en-US" dirty="0" err="1"/>
              <a:t>maanden</a:t>
            </a:r>
            <a:r>
              <a:rPr lang="en-US" dirty="0"/>
              <a:t> per </a:t>
            </a:r>
            <a:r>
              <a:rPr lang="en-US" dirty="0" err="1"/>
              <a:t>jaar</a:t>
            </a:r>
            <a:r>
              <a:rPr lang="en-US" dirty="0"/>
              <a:t> in Nederland,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ander</a:t>
            </a:r>
            <a:r>
              <a:rPr lang="en-US" dirty="0"/>
              <a:t> </a:t>
            </a:r>
            <a:r>
              <a:rPr lang="en-US" dirty="0" err="1"/>
              <a:t>deel</a:t>
            </a:r>
            <a:r>
              <a:rPr lang="en-US" dirty="0"/>
              <a:t> </a:t>
            </a:r>
            <a:r>
              <a:rPr lang="en-US" dirty="0" err="1"/>
              <a:t>blijft</a:t>
            </a:r>
            <a:r>
              <a:rPr lang="en-US" dirty="0"/>
              <a:t> in Nederland </a:t>
            </a:r>
            <a:r>
              <a:rPr lang="en-US" dirty="0" err="1"/>
              <a:t>bv</a:t>
            </a:r>
            <a:r>
              <a:rPr lang="en-US" dirty="0"/>
              <a:t>. Om </a:t>
            </a:r>
            <a:r>
              <a:rPr lang="en-US" dirty="0" err="1"/>
              <a:t>een</a:t>
            </a:r>
            <a:r>
              <a:rPr lang="en-US" dirty="0"/>
              <a:t> eigen </a:t>
            </a:r>
            <a:r>
              <a:rPr lang="en-US" dirty="0" err="1"/>
              <a:t>bedrijf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beginnen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4665506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C0963BB-81B9-16D1-F3F3-687998DC55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Asielzoekers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524C796-40CE-2C1E-C911-27E4E6FCBD6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/>
              <a:t>Iemand</a:t>
            </a:r>
            <a:r>
              <a:rPr lang="en-US" dirty="0"/>
              <a:t> die ‘ </a:t>
            </a:r>
            <a:r>
              <a:rPr lang="en-US" dirty="0" err="1"/>
              <a:t>asiel</a:t>
            </a:r>
            <a:r>
              <a:rPr lang="en-US" dirty="0"/>
              <a:t> </a:t>
            </a:r>
            <a:r>
              <a:rPr lang="en-US" dirty="0" err="1"/>
              <a:t>aanvraagt</a:t>
            </a:r>
            <a:r>
              <a:rPr lang="en-US" dirty="0"/>
              <a:t>’ in Nederland </a:t>
            </a:r>
            <a:r>
              <a:rPr lang="en-US" dirty="0" err="1"/>
              <a:t>vraagt</a:t>
            </a:r>
            <a:r>
              <a:rPr lang="en-US" dirty="0"/>
              <a:t> (</a:t>
            </a:r>
            <a:r>
              <a:rPr lang="en-US" dirty="0" err="1"/>
              <a:t>dus</a:t>
            </a:r>
            <a:r>
              <a:rPr lang="en-US" dirty="0"/>
              <a:t>) </a:t>
            </a:r>
            <a:r>
              <a:rPr lang="en-US" dirty="0" err="1"/>
              <a:t>toestemming</a:t>
            </a:r>
            <a:r>
              <a:rPr lang="en-US" dirty="0"/>
              <a:t> om in Nederland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mogen</a:t>
            </a:r>
            <a:r>
              <a:rPr lang="en-US" dirty="0"/>
              <a:t> </a:t>
            </a:r>
            <a:r>
              <a:rPr lang="en-US" dirty="0" err="1"/>
              <a:t>verblijven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/>
              <a:t>Nederland </a:t>
            </a:r>
            <a:r>
              <a:rPr lang="en-US" dirty="0" err="1"/>
              <a:t>krijgt</a:t>
            </a:r>
            <a:r>
              <a:rPr lang="en-US" dirty="0"/>
              <a:t> </a:t>
            </a:r>
            <a:r>
              <a:rPr lang="en-US" dirty="0" err="1"/>
              <a:t>jaarlijks</a:t>
            </a:r>
            <a:r>
              <a:rPr lang="en-US" dirty="0"/>
              <a:t> </a:t>
            </a:r>
            <a:r>
              <a:rPr lang="en-US" dirty="0" err="1"/>
              <a:t>duizenden</a:t>
            </a:r>
            <a:r>
              <a:rPr lang="en-US" dirty="0"/>
              <a:t> </a:t>
            </a:r>
            <a:r>
              <a:rPr lang="en-US" dirty="0" err="1"/>
              <a:t>asielverzoeken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De </a:t>
            </a:r>
            <a:r>
              <a:rPr lang="en-US" dirty="0" err="1"/>
              <a:t>overheid</a:t>
            </a:r>
            <a:r>
              <a:rPr lang="en-US" dirty="0"/>
              <a:t> </a:t>
            </a:r>
            <a:r>
              <a:rPr lang="en-US" dirty="0" err="1"/>
              <a:t>beoordeelt</a:t>
            </a:r>
            <a:r>
              <a:rPr lang="en-US" dirty="0"/>
              <a:t> of </a:t>
            </a:r>
            <a:r>
              <a:rPr lang="en-US" dirty="0" err="1"/>
              <a:t>zo’n</a:t>
            </a:r>
            <a:r>
              <a:rPr lang="en-US" dirty="0"/>
              <a:t> </a:t>
            </a:r>
            <a:r>
              <a:rPr lang="en-US" dirty="0" err="1"/>
              <a:t>aanvraag</a:t>
            </a:r>
            <a:r>
              <a:rPr lang="en-US" dirty="0"/>
              <a:t> </a:t>
            </a:r>
            <a:r>
              <a:rPr lang="en-US" dirty="0" err="1"/>
              <a:t>voldoet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(de </a:t>
            </a:r>
            <a:r>
              <a:rPr lang="en-US" dirty="0" err="1"/>
              <a:t>strenge</a:t>
            </a:r>
            <a:r>
              <a:rPr lang="en-US" dirty="0"/>
              <a:t>) </a:t>
            </a:r>
            <a:r>
              <a:rPr lang="en-US" dirty="0" err="1"/>
              <a:t>toelatingseisen</a:t>
            </a:r>
            <a:r>
              <a:rPr lang="en-US" dirty="0"/>
              <a:t> die Nederland </a:t>
            </a:r>
            <a:r>
              <a:rPr lang="en-US" dirty="0" err="1"/>
              <a:t>heeft</a:t>
            </a:r>
            <a:r>
              <a:rPr lang="en-US" dirty="0"/>
              <a:t>;</a:t>
            </a:r>
          </a:p>
          <a:p>
            <a:endParaRPr lang="en-US" dirty="0"/>
          </a:p>
          <a:p>
            <a:r>
              <a:rPr lang="en-US" dirty="0"/>
              <a:t>Als </a:t>
            </a:r>
            <a:r>
              <a:rPr lang="en-US" dirty="0" err="1"/>
              <a:t>blijkt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je land van </a:t>
            </a:r>
            <a:r>
              <a:rPr lang="en-US" dirty="0" err="1"/>
              <a:t>herkomst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veilig</a:t>
            </a:r>
            <a:r>
              <a:rPr lang="en-US" dirty="0"/>
              <a:t> is (</a:t>
            </a:r>
            <a:r>
              <a:rPr lang="en-US" dirty="0" err="1"/>
              <a:t>bv</a:t>
            </a:r>
            <a:r>
              <a:rPr lang="en-US" dirty="0"/>
              <a:t>. –burger- </a:t>
            </a:r>
            <a:r>
              <a:rPr lang="en-US" dirty="0" err="1"/>
              <a:t>oorlog</a:t>
            </a:r>
            <a:r>
              <a:rPr lang="en-US" dirty="0"/>
              <a:t>, </a:t>
            </a:r>
            <a:r>
              <a:rPr lang="en-US" dirty="0" err="1"/>
              <a:t>mensenrechtenschendingen</a:t>
            </a:r>
            <a:r>
              <a:rPr lang="en-US" dirty="0"/>
              <a:t> etc.) dan mag je in Nederland </a:t>
            </a:r>
            <a:r>
              <a:rPr lang="en-US" dirty="0" err="1"/>
              <a:t>blijven</a:t>
            </a:r>
            <a:r>
              <a:rPr lang="en-US" dirty="0"/>
              <a:t> </a:t>
            </a:r>
            <a:r>
              <a:rPr lang="en-US" dirty="0" err="1"/>
              <a:t>als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‘ </a:t>
            </a:r>
            <a:r>
              <a:rPr lang="en-US" b="1" dirty="0" err="1"/>
              <a:t>vluchteling</a:t>
            </a:r>
            <a:r>
              <a:rPr lang="en-US" b="1" dirty="0"/>
              <a:t>’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4321731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E666B53-FF38-1157-2AD7-48E4E05198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Vluchtelingen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5128FD5-7B7F-F2B5-8B82-6AB0F09284F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De VN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aangegeven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er in 2020 </a:t>
            </a:r>
            <a:r>
              <a:rPr lang="en-US" dirty="0" err="1"/>
              <a:t>wereldwijd</a:t>
            </a:r>
            <a:r>
              <a:rPr lang="en-US" dirty="0"/>
              <a:t> zo </a:t>
            </a:r>
            <a:r>
              <a:rPr lang="en-US" dirty="0" err="1"/>
              <a:t>een</a:t>
            </a:r>
            <a:r>
              <a:rPr lang="en-US" dirty="0"/>
              <a:t> 70 </a:t>
            </a:r>
            <a:r>
              <a:rPr lang="en-US" dirty="0" err="1"/>
              <a:t>miljoen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waren</a:t>
            </a:r>
            <a:r>
              <a:rPr lang="en-US" dirty="0"/>
              <a:t> die op de </a:t>
            </a:r>
            <a:r>
              <a:rPr lang="en-US" dirty="0" err="1"/>
              <a:t>vlucht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nl-NL" dirty="0"/>
              <a:t>    De verwachting is dat dat aantal de komende jaren gaat groeien.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De meeste vluchtelingen trekken niet ver weg.</a:t>
            </a:r>
            <a:br>
              <a:rPr lang="nl-NL" dirty="0"/>
            </a:br>
            <a:r>
              <a:rPr lang="nl-NL" dirty="0"/>
              <a:t>Ze komen terecht in kampen vlak bij het land waar ze vandaan komen en hopen (snel) weer terug te kunnen gaan als de dreiging voorbij is.</a:t>
            </a:r>
            <a:br>
              <a:rPr lang="nl-NL" dirty="0"/>
            </a:br>
            <a:endParaRPr lang="nl-NL" dirty="0"/>
          </a:p>
          <a:p>
            <a:r>
              <a:rPr lang="nl-NL" dirty="0"/>
              <a:t>Een klein deel vlucht naar Europa, bv. naar Nederland.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625220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49B264-9538-E84D-54A5-623B1EDDE2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H5.3: Het </a:t>
            </a:r>
            <a:r>
              <a:rPr lang="nl-NL" dirty="0"/>
              <a:t>Nederlandse toelatingsbeleid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3BC39FE-C8DA-E42F-0479-86108830DD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In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paragraaf</a:t>
            </a:r>
            <a:r>
              <a:rPr lang="en-US" dirty="0"/>
              <a:t> </a:t>
            </a:r>
            <a:r>
              <a:rPr lang="en-US" dirty="0" err="1"/>
              <a:t>gaat</a:t>
            </a:r>
            <a:r>
              <a:rPr lang="en-US" dirty="0"/>
              <a:t> het over: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wetten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verdragen</a:t>
            </a:r>
            <a:r>
              <a:rPr lang="en-US" dirty="0"/>
              <a:t> over </a:t>
            </a:r>
            <a:r>
              <a:rPr lang="en-US" dirty="0" err="1"/>
              <a:t>migratie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mensen</a:t>
            </a:r>
            <a:r>
              <a:rPr lang="en-US" dirty="0"/>
              <a:t> van </a:t>
            </a:r>
            <a:r>
              <a:rPr lang="en-US" dirty="0" err="1"/>
              <a:t>buiten</a:t>
            </a:r>
            <a:r>
              <a:rPr lang="en-US" dirty="0"/>
              <a:t>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de </a:t>
            </a:r>
            <a:r>
              <a:rPr lang="en-US" dirty="0" err="1"/>
              <a:t>asielprocedure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verblijfsvergunning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kennismigranten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701167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B1BC0EE-7306-E5FD-224E-F0CDF77507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Wetten en Verdragen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B02960C-D685-031E-C87F-F73F1A8CE04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Alle EU- </a:t>
            </a:r>
            <a:r>
              <a:rPr lang="en-US" dirty="0" err="1"/>
              <a:t>lidstaten</a:t>
            </a:r>
            <a:r>
              <a:rPr lang="en-US" dirty="0"/>
              <a:t> </a:t>
            </a:r>
            <a:r>
              <a:rPr lang="en-US" dirty="0" err="1"/>
              <a:t>moeten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</a:t>
            </a:r>
            <a:r>
              <a:rPr lang="en-US" dirty="0" err="1"/>
              <a:t>houden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volgende</a:t>
            </a:r>
            <a:r>
              <a:rPr lang="en-US" dirty="0"/>
              <a:t> international </a:t>
            </a:r>
            <a:r>
              <a:rPr lang="en-US" dirty="0" err="1"/>
              <a:t>wetten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verdragen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Universele</a:t>
            </a:r>
            <a:r>
              <a:rPr lang="en-US" dirty="0"/>
              <a:t> </a:t>
            </a:r>
            <a:r>
              <a:rPr lang="en-US" dirty="0" err="1"/>
              <a:t>Verklaring</a:t>
            </a:r>
            <a:r>
              <a:rPr lang="en-US" dirty="0"/>
              <a:t> van de </a:t>
            </a:r>
            <a:r>
              <a:rPr lang="en-US" dirty="0" err="1"/>
              <a:t>Rechten</a:t>
            </a:r>
            <a:r>
              <a:rPr lang="en-US" dirty="0"/>
              <a:t> van de </a:t>
            </a:r>
            <a:r>
              <a:rPr lang="en-US" dirty="0" err="1"/>
              <a:t>Mens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Europees</a:t>
            </a:r>
            <a:r>
              <a:rPr lang="en-US" dirty="0"/>
              <a:t> </a:t>
            </a:r>
            <a:r>
              <a:rPr lang="en-US" dirty="0" err="1"/>
              <a:t>Verdrag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de </a:t>
            </a:r>
            <a:r>
              <a:rPr lang="en-US" dirty="0" err="1"/>
              <a:t>Rechten</a:t>
            </a:r>
            <a:r>
              <a:rPr lang="en-US" dirty="0"/>
              <a:t> van de </a:t>
            </a:r>
            <a:r>
              <a:rPr lang="en-US" dirty="0" err="1"/>
              <a:t>Mens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Vluchtelingenverdrag</a:t>
            </a:r>
            <a:r>
              <a:rPr lang="en-US" dirty="0"/>
              <a:t> van Genève;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- Verdrag van Schengen.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185009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47413F3-3A26-C68C-1697-E2EB233672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Mensen van buiten de EU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6857477-D49A-2033-0827-E83A12AB228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1353800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In heel Europa </a:t>
            </a:r>
            <a:r>
              <a:rPr lang="en-US" dirty="0" err="1"/>
              <a:t>geldt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‘ </a:t>
            </a:r>
            <a:r>
              <a:rPr lang="en-US" dirty="0" err="1"/>
              <a:t>restrictief</a:t>
            </a:r>
            <a:r>
              <a:rPr lang="en-US" dirty="0"/>
              <a:t> </a:t>
            </a:r>
            <a:r>
              <a:rPr lang="en-US" dirty="0" err="1"/>
              <a:t>toelatingsbeleid</a:t>
            </a:r>
            <a:r>
              <a:rPr lang="en-US" dirty="0"/>
              <a:t>’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 van </a:t>
            </a:r>
            <a:r>
              <a:rPr lang="en-US" dirty="0" err="1"/>
              <a:t>buiten</a:t>
            </a:r>
            <a:r>
              <a:rPr lang="en-US" dirty="0"/>
              <a:t> de </a:t>
            </a:r>
            <a:r>
              <a:rPr lang="en-US" dirty="0" err="1"/>
              <a:t>Europese</a:t>
            </a:r>
            <a:r>
              <a:rPr lang="en-US" dirty="0"/>
              <a:t> </a:t>
            </a:r>
            <a:r>
              <a:rPr lang="en-US" dirty="0" err="1"/>
              <a:t>Unie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Restrictief</a:t>
            </a:r>
            <a:r>
              <a:rPr lang="en-US" dirty="0"/>
              <a:t> </a:t>
            </a:r>
            <a:r>
              <a:rPr lang="en-US" dirty="0" err="1"/>
              <a:t>betekent</a:t>
            </a:r>
            <a:r>
              <a:rPr lang="en-US" dirty="0"/>
              <a:t> ‘ </a:t>
            </a:r>
            <a:r>
              <a:rPr lang="en-US" dirty="0" err="1"/>
              <a:t>beperkend</a:t>
            </a:r>
            <a:r>
              <a:rPr lang="en-US" dirty="0"/>
              <a:t>’.</a:t>
            </a:r>
          </a:p>
          <a:p>
            <a:pPr marL="0" indent="0">
              <a:buNone/>
            </a:pPr>
            <a:r>
              <a:rPr lang="nl-NL" dirty="0"/>
              <a:t>Oftewel: </a:t>
            </a:r>
            <a:br>
              <a:rPr lang="nl-NL" dirty="0"/>
            </a:br>
            <a:r>
              <a:rPr lang="nl-NL" dirty="0"/>
              <a:t>De Europese Unie is heel voorzichtig met het toelaten van buitenlanders.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Daarom wordt er ook wel gesproken van ‘ Fort Europa’.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79037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75BEE6D-1F6A-967C-45C0-AD32A28F52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3.1: </a:t>
            </a:r>
            <a:r>
              <a:rPr lang="en-US" dirty="0" err="1"/>
              <a:t>Waarom</a:t>
            </a:r>
            <a:r>
              <a:rPr lang="en-US" dirty="0"/>
              <a:t> </a:t>
            </a:r>
            <a:r>
              <a:rPr lang="en-US" dirty="0" err="1"/>
              <a:t>migreren</a:t>
            </a:r>
            <a:r>
              <a:rPr lang="en-US" dirty="0"/>
              <a:t> </a:t>
            </a:r>
            <a:r>
              <a:rPr lang="en-US" dirty="0" err="1"/>
              <a:t>mensen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5FF1F87-E0F1-CB19-9AEC-B82F60CE05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Emigratie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 err="1"/>
              <a:t>weggaan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je eigen land.</a:t>
            </a:r>
          </a:p>
          <a:p>
            <a:endParaRPr lang="en-US" dirty="0"/>
          </a:p>
          <a:p>
            <a:r>
              <a:rPr lang="en-US" dirty="0" err="1"/>
              <a:t>Immigratie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 err="1"/>
              <a:t>dat</a:t>
            </a:r>
            <a:r>
              <a:rPr lang="en-US" dirty="0"/>
              <a:t> je </a:t>
            </a:r>
            <a:r>
              <a:rPr lang="en-US" dirty="0" err="1"/>
              <a:t>een</a:t>
            </a:r>
            <a:r>
              <a:rPr lang="en-US" dirty="0"/>
              <a:t> land </a:t>
            </a:r>
            <a:r>
              <a:rPr lang="en-US" dirty="0" err="1"/>
              <a:t>binnenkomt</a:t>
            </a:r>
            <a:r>
              <a:rPr lang="en-US" dirty="0"/>
              <a:t>.</a:t>
            </a:r>
          </a:p>
          <a:p>
            <a:endParaRPr lang="en-US" dirty="0"/>
          </a:p>
          <a:p>
            <a:r>
              <a:rPr lang="en-US" dirty="0" err="1"/>
              <a:t>Remigratie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 err="1"/>
              <a:t>teruggaan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je eigen land.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4481145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5B49253-A8D3-B0F8-96B0-72EC9B5C7B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Asielprocedure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000122A-55D5-1860-ABE4-199129A248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1270673" cy="4351338"/>
          </a:xfrm>
        </p:spPr>
        <p:txBody>
          <a:bodyPr>
            <a:normAutofit fontScale="85000" lnSpcReduction="10000"/>
          </a:bodyPr>
          <a:lstStyle/>
          <a:p>
            <a:r>
              <a:rPr lang="en-US" dirty="0" err="1"/>
              <a:t>Asielzoekers</a:t>
            </a:r>
            <a:r>
              <a:rPr lang="en-US" dirty="0"/>
              <a:t> die in Nederland </a:t>
            </a:r>
            <a:r>
              <a:rPr lang="en-US" dirty="0" err="1"/>
              <a:t>aankomen</a:t>
            </a:r>
            <a:r>
              <a:rPr lang="en-US" dirty="0"/>
              <a:t> </a:t>
            </a:r>
            <a:r>
              <a:rPr lang="en-US" dirty="0" err="1"/>
              <a:t>gaan</a:t>
            </a:r>
            <a:r>
              <a:rPr lang="en-US" dirty="0"/>
              <a:t> </a:t>
            </a:r>
            <a:r>
              <a:rPr lang="en-US" dirty="0" err="1"/>
              <a:t>eerst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het </a:t>
            </a:r>
            <a:r>
              <a:rPr lang="en-US" dirty="0" err="1"/>
              <a:t>asielcomplex</a:t>
            </a:r>
            <a:r>
              <a:rPr lang="en-US" dirty="0"/>
              <a:t> in Ter </a:t>
            </a:r>
            <a:r>
              <a:rPr lang="en-US" dirty="0" err="1"/>
              <a:t>Apel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   </a:t>
            </a:r>
            <a:r>
              <a:rPr lang="en-US" dirty="0" err="1"/>
              <a:t>Gesprekken</a:t>
            </a:r>
            <a:r>
              <a:rPr lang="en-US" dirty="0"/>
              <a:t> met de </a:t>
            </a:r>
            <a:r>
              <a:rPr lang="en-US" dirty="0" err="1"/>
              <a:t>Immigratie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Naturalisatiedienst</a:t>
            </a:r>
            <a:r>
              <a:rPr lang="en-US" dirty="0"/>
              <a:t> (IND)</a:t>
            </a:r>
          </a:p>
          <a:p>
            <a:pPr marL="0" indent="0">
              <a:buNone/>
            </a:pPr>
            <a:r>
              <a:rPr lang="en-US" dirty="0"/>
              <a:t>   De IND </a:t>
            </a:r>
            <a:r>
              <a:rPr lang="en-US" dirty="0" err="1"/>
              <a:t>gaat</a:t>
            </a:r>
            <a:r>
              <a:rPr lang="en-US" dirty="0"/>
              <a:t> </a:t>
            </a:r>
            <a:r>
              <a:rPr lang="en-US" dirty="0" err="1"/>
              <a:t>bepalen</a:t>
            </a:r>
            <a:r>
              <a:rPr lang="en-US" dirty="0"/>
              <a:t> </a:t>
            </a:r>
            <a:r>
              <a:rPr lang="en-US" dirty="0" err="1"/>
              <a:t>wie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toegelaten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wie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nl-NL" dirty="0"/>
              <a:t>   De IND doet dat in opdracht van het Ministerie van Justitie en Veiligheid.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Een asielzoeker die mag blijven krijgt een verblijfsvergunning.</a:t>
            </a:r>
            <a:br>
              <a:rPr lang="nl-NL" dirty="0"/>
            </a:br>
            <a:endParaRPr lang="nl-NL" dirty="0"/>
          </a:p>
          <a:p>
            <a:r>
              <a:rPr lang="nl-NL" dirty="0"/>
              <a:t>Een asielzoeker die niet mag blijven wordt zo spoedig mogelijk uit Nederland gezet.</a:t>
            </a:r>
          </a:p>
          <a:p>
            <a:endParaRPr lang="nl-NL" dirty="0"/>
          </a:p>
          <a:p>
            <a:r>
              <a:rPr lang="nl-NL" dirty="0"/>
              <a:t>Asielzoekers hebben het recht om in beroep te gaan tegen een uitspraak/ oordeel van de IND. (Hierdoor duurt de </a:t>
            </a:r>
            <a:r>
              <a:rPr lang="nl-NL" dirty="0" err="1"/>
              <a:t>asielprodecure</a:t>
            </a:r>
            <a:r>
              <a:rPr lang="nl-NL" dirty="0"/>
              <a:t> vaak erg lang)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944771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6237E7F-C510-039B-FE11-3C6371B617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Verblijfsvergunning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247950E-91FE-558F-9BB8-BDDB951F97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asielzoeker</a:t>
            </a:r>
            <a:r>
              <a:rPr lang="en-US" dirty="0"/>
              <a:t> die in Nederland mag </a:t>
            </a:r>
            <a:r>
              <a:rPr lang="en-US" dirty="0" err="1"/>
              <a:t>blijven</a:t>
            </a:r>
            <a:r>
              <a:rPr lang="en-US" dirty="0"/>
              <a:t> is </a:t>
            </a:r>
            <a:r>
              <a:rPr lang="en-US" dirty="0" err="1"/>
              <a:t>vanaf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moment </a:t>
            </a:r>
            <a:r>
              <a:rPr lang="en-US" dirty="0" err="1"/>
              <a:t>een</a:t>
            </a:r>
            <a:r>
              <a:rPr lang="en-US" dirty="0"/>
              <a:t> ‘ </a:t>
            </a:r>
            <a:r>
              <a:rPr lang="en-US" dirty="0" err="1"/>
              <a:t>politiek</a:t>
            </a:r>
            <a:r>
              <a:rPr lang="en-US" dirty="0"/>
              <a:t> </a:t>
            </a:r>
            <a:r>
              <a:rPr lang="en-US" dirty="0" err="1"/>
              <a:t>vluchteling</a:t>
            </a:r>
            <a:r>
              <a:rPr lang="en-US" dirty="0"/>
              <a:t>’.</a:t>
            </a:r>
          </a:p>
          <a:p>
            <a:endParaRPr lang="en-US" dirty="0"/>
          </a:p>
          <a:p>
            <a:r>
              <a:rPr lang="en-US" dirty="0"/>
              <a:t>De </a:t>
            </a:r>
            <a:r>
              <a:rPr lang="en-US" dirty="0" err="1"/>
              <a:t>asielzoekers</a:t>
            </a:r>
            <a:r>
              <a:rPr lang="en-US" dirty="0"/>
              <a:t> die </a:t>
            </a:r>
            <a:r>
              <a:rPr lang="en-US" dirty="0" err="1"/>
              <a:t>niet</a:t>
            </a:r>
            <a:r>
              <a:rPr lang="en-US" dirty="0"/>
              <a:t> in Nederland </a:t>
            </a:r>
            <a:r>
              <a:rPr lang="en-US" dirty="0" err="1"/>
              <a:t>mogen</a:t>
            </a:r>
            <a:r>
              <a:rPr lang="en-US" dirty="0"/>
              <a:t> </a:t>
            </a:r>
            <a:r>
              <a:rPr lang="en-US" dirty="0" err="1"/>
              <a:t>blijven</a:t>
            </a:r>
            <a:r>
              <a:rPr lang="en-US" dirty="0"/>
              <a:t>, </a:t>
            </a:r>
            <a:r>
              <a:rPr lang="en-US" dirty="0" err="1"/>
              <a:t>moeten</a:t>
            </a:r>
            <a:r>
              <a:rPr lang="en-US" dirty="0"/>
              <a:t> </a:t>
            </a:r>
            <a:r>
              <a:rPr lang="en-US" dirty="0" err="1"/>
              <a:t>terugkeren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hun</a:t>
            </a:r>
            <a:r>
              <a:rPr lang="en-US" dirty="0"/>
              <a:t> </a:t>
            </a:r>
            <a:r>
              <a:rPr lang="en-US" dirty="0" err="1"/>
              <a:t>thuisland</a:t>
            </a:r>
            <a:r>
              <a:rPr lang="en-US" dirty="0"/>
              <a:t> maar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doen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in Nederland </a:t>
            </a:r>
            <a:r>
              <a:rPr lang="en-US" dirty="0" err="1"/>
              <a:t>blijven</a:t>
            </a:r>
            <a:r>
              <a:rPr lang="en-US" dirty="0"/>
              <a:t> </a:t>
            </a:r>
            <a:r>
              <a:rPr lang="en-US" dirty="0" err="1"/>
              <a:t>noemen</a:t>
            </a:r>
            <a:r>
              <a:rPr lang="en-US" dirty="0"/>
              <a:t> we ‘ </a:t>
            </a:r>
            <a:r>
              <a:rPr lang="en-US" dirty="0" err="1"/>
              <a:t>illegalen</a:t>
            </a:r>
            <a:r>
              <a:rPr lang="en-US" dirty="0"/>
              <a:t>’.</a:t>
            </a:r>
          </a:p>
          <a:p>
            <a:endParaRPr lang="en-US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0032994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6716D5-014C-69C0-ACFE-5B541FEE20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Kennismigranten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CD71FD2-CDFD-37A8-1883-F77D1300566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err="1"/>
              <a:t>Kennismigranten</a:t>
            </a:r>
            <a:r>
              <a:rPr lang="en-US" dirty="0"/>
              <a:t>:</a:t>
            </a:r>
            <a:br>
              <a:rPr lang="en-US" dirty="0"/>
            </a:br>
            <a:r>
              <a:rPr lang="nl-NL" dirty="0"/>
              <a:t>“ Hoogopgeleide migranten van buiten de Europese Unie (EU) die in Nederland werken”. </a:t>
            </a:r>
            <a:br>
              <a:rPr lang="nl-NL" dirty="0"/>
            </a:br>
            <a:r>
              <a:rPr lang="nl-NL" dirty="0"/>
              <a:t>Ook wel ‘ Expats’ genoemd.</a:t>
            </a:r>
          </a:p>
          <a:p>
            <a:endParaRPr lang="nl-NL" dirty="0"/>
          </a:p>
          <a:p>
            <a:r>
              <a:rPr lang="nl-NL" dirty="0"/>
              <a:t>Voor kennismigranten gelden soepelere toelatingsregels dan voor bv. asielzoekers en gezinsvormers, omdat kennismigranten zorgen voor groei van de Nederlandse economie.</a:t>
            </a:r>
            <a:br>
              <a:rPr lang="nl-NL" dirty="0"/>
            </a:br>
            <a:r>
              <a:rPr lang="nl-NL" dirty="0"/>
              <a:t>Denk aan computerprogrammeurs.</a:t>
            </a:r>
          </a:p>
          <a:p>
            <a:endParaRPr lang="nl-NL" dirty="0"/>
          </a:p>
          <a:p>
            <a:r>
              <a:rPr lang="nl-NL" dirty="0"/>
              <a:t>De Nederlandse overheid stimuleert de komst van kennismigranten naar Nederland.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60723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09D65C1-1934-8A90-6876-654C388FE4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motieven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migratie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65B2D46-8737-3AED-22DD-C0AA9E0482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Drie</a:t>
            </a:r>
            <a:r>
              <a:rPr lang="en-US" dirty="0"/>
              <a:t> </a:t>
            </a:r>
            <a:r>
              <a:rPr lang="en-US" dirty="0" err="1"/>
              <a:t>motieven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migratie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motieven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motieven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motieven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958577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68AD345-D523-2970-C575-90C3332BCC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motieven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B241A27-E4FC-7C3E-298E-94D8A3177B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1224492" cy="4351338"/>
          </a:xfrm>
        </p:spPr>
        <p:txBody>
          <a:bodyPr/>
          <a:lstStyle/>
          <a:p>
            <a:pPr marL="0" indent="0">
              <a:buNone/>
            </a:pPr>
            <a:r>
              <a:rPr lang="en-US" dirty="0" err="1"/>
              <a:t>Politieke</a:t>
            </a:r>
            <a:r>
              <a:rPr lang="en-US" dirty="0"/>
              <a:t> </a:t>
            </a:r>
            <a:r>
              <a:rPr lang="en-US" dirty="0" err="1"/>
              <a:t>motieven</a:t>
            </a:r>
            <a:r>
              <a:rPr lang="en-US" dirty="0"/>
              <a:t> </a:t>
            </a:r>
            <a:r>
              <a:rPr lang="en-US" dirty="0" err="1"/>
              <a:t>hebben</a:t>
            </a:r>
            <a:r>
              <a:rPr lang="en-US" dirty="0"/>
              <a:t> </a:t>
            </a:r>
            <a:r>
              <a:rPr lang="en-US" dirty="0" err="1"/>
              <a:t>vaak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 met: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sz="2400" dirty="0"/>
              <a:t>- </a:t>
            </a:r>
            <a:r>
              <a:rPr lang="en-US" sz="2400" dirty="0" err="1"/>
              <a:t>Oorlog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</a:t>
            </a:r>
            <a:r>
              <a:rPr lang="en-US" sz="2400" dirty="0" err="1"/>
              <a:t>geweld</a:t>
            </a:r>
            <a:r>
              <a:rPr lang="en-US" sz="2400" dirty="0"/>
              <a:t>;</a:t>
            </a:r>
          </a:p>
          <a:p>
            <a:pPr marL="0" indent="0">
              <a:buNone/>
            </a:pPr>
            <a:r>
              <a:rPr lang="en-US" sz="2400" dirty="0"/>
              <a:t>  (</a:t>
            </a:r>
            <a:r>
              <a:rPr lang="en-US" sz="2400" dirty="0" err="1"/>
              <a:t>oorlogen</a:t>
            </a:r>
            <a:r>
              <a:rPr lang="en-US" sz="2400" dirty="0"/>
              <a:t> </a:t>
            </a:r>
            <a:r>
              <a:rPr lang="en-US" sz="2400" dirty="0" err="1"/>
              <a:t>tussen</a:t>
            </a:r>
            <a:r>
              <a:rPr lang="en-US" sz="2400" dirty="0"/>
              <a:t> </a:t>
            </a:r>
            <a:r>
              <a:rPr lang="en-US" sz="2400" dirty="0" err="1"/>
              <a:t>landen</a:t>
            </a:r>
            <a:r>
              <a:rPr lang="en-US" sz="2400" dirty="0"/>
              <a:t> of </a:t>
            </a:r>
            <a:r>
              <a:rPr lang="en-US" sz="2400" dirty="0" err="1"/>
              <a:t>tussen</a:t>
            </a:r>
            <a:r>
              <a:rPr lang="en-US" sz="2400" dirty="0"/>
              <a:t> </a:t>
            </a:r>
            <a:r>
              <a:rPr lang="en-US" sz="2400" dirty="0" err="1"/>
              <a:t>bevolkingsgroepen</a:t>
            </a:r>
            <a:r>
              <a:rPr lang="en-US" sz="2400" dirty="0"/>
              <a:t> </a:t>
            </a:r>
            <a:r>
              <a:rPr lang="en-US" sz="2400" dirty="0" err="1"/>
              <a:t>binnen</a:t>
            </a:r>
            <a:r>
              <a:rPr lang="en-US" sz="2400" dirty="0"/>
              <a:t> </a:t>
            </a:r>
            <a:r>
              <a:rPr lang="en-US" sz="2400" dirty="0" err="1"/>
              <a:t>een</a:t>
            </a:r>
            <a:r>
              <a:rPr lang="en-US" sz="2400" dirty="0"/>
              <a:t> land)</a:t>
            </a:r>
          </a:p>
          <a:p>
            <a:pPr marL="0" indent="0">
              <a:buNone/>
            </a:pPr>
            <a:r>
              <a:rPr lang="en-US" sz="2400" dirty="0"/>
              <a:t>- </a:t>
            </a:r>
            <a:r>
              <a:rPr lang="en-US" sz="2400" dirty="0" err="1"/>
              <a:t>Onveiligheid</a:t>
            </a:r>
            <a:r>
              <a:rPr lang="en-US" sz="2400" dirty="0"/>
              <a:t> in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dictatuur</a:t>
            </a:r>
            <a:r>
              <a:rPr lang="en-US" sz="2400" dirty="0"/>
              <a:t>/ </a:t>
            </a:r>
            <a:r>
              <a:rPr lang="en-US" sz="2400" dirty="0" err="1"/>
              <a:t>mensenrechtenschendingen</a:t>
            </a:r>
            <a:r>
              <a:rPr lang="en-US" sz="2400" dirty="0"/>
              <a:t> in </a:t>
            </a:r>
            <a:r>
              <a:rPr lang="en-US" sz="2400" dirty="0" err="1"/>
              <a:t>een</a:t>
            </a:r>
            <a:r>
              <a:rPr lang="en-US" sz="2400" dirty="0"/>
              <a:t> </a:t>
            </a:r>
            <a:r>
              <a:rPr lang="en-US" sz="2400" dirty="0" err="1"/>
              <a:t>dictatuur</a:t>
            </a:r>
            <a:r>
              <a:rPr lang="en-US" sz="2400" dirty="0"/>
              <a:t>;</a:t>
            </a:r>
            <a:br>
              <a:rPr lang="en-US" sz="2400" dirty="0"/>
            </a:br>
            <a:r>
              <a:rPr lang="en-US" sz="2400" dirty="0"/>
              <a:t>   (</a:t>
            </a:r>
            <a:r>
              <a:rPr lang="en-US" sz="2400" dirty="0" err="1"/>
              <a:t>bv</a:t>
            </a:r>
            <a:r>
              <a:rPr lang="en-US" sz="2400" dirty="0"/>
              <a:t>. </a:t>
            </a:r>
            <a:r>
              <a:rPr lang="en-US" sz="2400" dirty="0" err="1"/>
              <a:t>Geen</a:t>
            </a:r>
            <a:r>
              <a:rPr lang="en-US" sz="2400" dirty="0"/>
              <a:t> </a:t>
            </a:r>
            <a:r>
              <a:rPr lang="en-US" sz="2400" dirty="0" err="1"/>
              <a:t>vrijheid</a:t>
            </a:r>
            <a:r>
              <a:rPr lang="en-US" sz="2400" dirty="0"/>
              <a:t> van </a:t>
            </a:r>
            <a:r>
              <a:rPr lang="en-US" sz="2400" dirty="0" err="1"/>
              <a:t>meningsuiting</a:t>
            </a:r>
            <a:r>
              <a:rPr lang="en-US" sz="2400" dirty="0"/>
              <a:t>, </a:t>
            </a:r>
            <a:r>
              <a:rPr lang="en-US" sz="2400" dirty="0" err="1"/>
              <a:t>geen</a:t>
            </a:r>
            <a:r>
              <a:rPr lang="en-US" sz="2400" dirty="0"/>
              <a:t> </a:t>
            </a:r>
            <a:r>
              <a:rPr lang="en-US" sz="2400" dirty="0" err="1"/>
              <a:t>vrijheid</a:t>
            </a:r>
            <a:r>
              <a:rPr lang="en-US" sz="2400" dirty="0"/>
              <a:t> van </a:t>
            </a:r>
            <a:r>
              <a:rPr lang="en-US" sz="2400" dirty="0" err="1"/>
              <a:t>geloof</a:t>
            </a:r>
            <a:r>
              <a:rPr lang="en-US" sz="2400" dirty="0"/>
              <a:t>, </a:t>
            </a:r>
            <a:br>
              <a:rPr lang="en-US" sz="2400" dirty="0"/>
            </a:br>
            <a:r>
              <a:rPr lang="en-US" sz="2400" dirty="0"/>
              <a:t>    </a:t>
            </a:r>
            <a:r>
              <a:rPr lang="en-US" sz="2400" dirty="0" err="1"/>
              <a:t>discriminatie</a:t>
            </a:r>
            <a:r>
              <a:rPr lang="en-US" sz="2400" dirty="0"/>
              <a:t> van </a:t>
            </a:r>
            <a:r>
              <a:rPr lang="en-US" sz="2400" dirty="0" err="1"/>
              <a:t>homoseksuelen</a:t>
            </a:r>
            <a:r>
              <a:rPr lang="en-US" sz="2400" dirty="0"/>
              <a:t> etc.)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429298940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8DA7490-C520-4D74-A59E-8EA1847195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motieven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51C0FDA-79AE-224E-4BB4-E47BBB8CF21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motieven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verhuizen</a:t>
            </a:r>
            <a:r>
              <a:rPr lang="en-US" dirty="0"/>
              <a:t> dan </a:t>
            </a:r>
            <a:r>
              <a:rPr lang="en-US" dirty="0" err="1"/>
              <a:t>naar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ander</a:t>
            </a:r>
            <a:r>
              <a:rPr lang="en-US" dirty="0"/>
              <a:t> land </a:t>
            </a:r>
            <a:r>
              <a:rPr lang="en-US" dirty="0" err="1"/>
              <a:t>vanwege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nl-NL" dirty="0"/>
              <a:t>- studie;</a:t>
            </a:r>
          </a:p>
          <a:p>
            <a:pPr marL="0" indent="0">
              <a:buNone/>
            </a:pPr>
            <a:r>
              <a:rPr lang="nl-NL" dirty="0"/>
              <a:t>- werk; </a:t>
            </a:r>
            <a:br>
              <a:rPr lang="nl-NL" dirty="0"/>
            </a:br>
            <a:r>
              <a:rPr lang="nl-NL" dirty="0"/>
              <a:t>  (Arbeidsmigratie binnen de EU en kennismigranten)</a:t>
            </a:r>
          </a:p>
          <a:p>
            <a:pPr marL="0" indent="0">
              <a:buNone/>
            </a:pPr>
            <a:r>
              <a:rPr lang="nl-NL" dirty="0"/>
              <a:t>- carrièremogelijkheden;</a:t>
            </a:r>
            <a:br>
              <a:rPr lang="nl-NL" dirty="0"/>
            </a:br>
            <a:endParaRPr lang="nl-NL" dirty="0"/>
          </a:p>
          <a:p>
            <a:pPr marL="0" indent="0">
              <a:buNone/>
            </a:pPr>
            <a:r>
              <a:rPr lang="nl-NL" dirty="0"/>
              <a:t>- economische vluchtelingen:</a:t>
            </a:r>
            <a:br>
              <a:rPr lang="nl-NL" dirty="0"/>
            </a:br>
            <a:r>
              <a:rPr lang="nl-NL" dirty="0"/>
              <a:t>   migranten die hun eigen land ontvluchten vanwege armoede </a:t>
            </a:r>
            <a:br>
              <a:rPr lang="nl-NL" dirty="0"/>
            </a:br>
            <a:r>
              <a:rPr lang="nl-NL" dirty="0"/>
              <a:t>   en werkloosheid. Zij zijn in Nederland niet welkom.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111414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D7C4D23-8B3A-FBBF-5C91-B7944E9BFA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Sociale</a:t>
            </a:r>
            <a:r>
              <a:rPr lang="en-US" dirty="0"/>
              <a:t> </a:t>
            </a:r>
            <a:r>
              <a:rPr lang="en-US" dirty="0" err="1"/>
              <a:t>motieven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45720E5-F138-F137-D19C-0B8C1885CB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“ </a:t>
            </a:r>
            <a:r>
              <a:rPr lang="en-US" dirty="0" err="1"/>
              <a:t>Relaties</a:t>
            </a:r>
            <a:r>
              <a:rPr lang="en-US" dirty="0"/>
              <a:t>”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vaak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aanleiding</a:t>
            </a:r>
            <a:r>
              <a:rPr lang="en-US" dirty="0"/>
              <a:t> om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emigreren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We </a:t>
            </a:r>
            <a:r>
              <a:rPr lang="en-US" dirty="0" err="1"/>
              <a:t>maken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onderscheid</a:t>
            </a:r>
            <a:r>
              <a:rPr lang="en-US" dirty="0"/>
              <a:t> </a:t>
            </a:r>
            <a:r>
              <a:rPr lang="en-US" dirty="0" err="1"/>
              <a:t>tussen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gezinsvorming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waneer</a:t>
            </a:r>
            <a:r>
              <a:rPr lang="en-US" dirty="0"/>
              <a:t> </a:t>
            </a:r>
            <a:r>
              <a:rPr lang="en-US" dirty="0" err="1"/>
              <a:t>iemand</a:t>
            </a:r>
            <a:r>
              <a:rPr lang="en-US" dirty="0"/>
              <a:t> </a:t>
            </a:r>
            <a:r>
              <a:rPr lang="en-US" dirty="0" err="1"/>
              <a:t>trouwt</a:t>
            </a:r>
            <a:r>
              <a:rPr lang="en-US" dirty="0"/>
              <a:t> met </a:t>
            </a:r>
            <a:r>
              <a:rPr lang="en-US" dirty="0" err="1"/>
              <a:t>een</a:t>
            </a:r>
            <a:r>
              <a:rPr lang="en-US" dirty="0"/>
              <a:t> partner </a:t>
            </a:r>
            <a:r>
              <a:rPr lang="en-US" dirty="0" err="1"/>
              <a:t>uit</a:t>
            </a:r>
            <a:r>
              <a:rPr lang="en-US" dirty="0"/>
              <a:t> het </a:t>
            </a:r>
            <a:r>
              <a:rPr lang="en-US" dirty="0" err="1"/>
              <a:t>buitenland</a:t>
            </a:r>
            <a:r>
              <a:rPr lang="en-US" dirty="0"/>
              <a:t> </a:t>
            </a:r>
            <a:r>
              <a:rPr lang="en-US" dirty="0" err="1"/>
              <a:t>en</a:t>
            </a:r>
            <a:br>
              <a:rPr lang="en-US" dirty="0"/>
            </a:br>
            <a:r>
              <a:rPr lang="en-US" dirty="0"/>
              <a:t>   ze </a:t>
            </a:r>
            <a:r>
              <a:rPr lang="en-US" dirty="0" err="1"/>
              <a:t>samen</a:t>
            </a:r>
            <a:r>
              <a:rPr lang="en-US" dirty="0"/>
              <a:t> in Nederland </a:t>
            </a:r>
            <a:r>
              <a:rPr lang="en-US" dirty="0" err="1"/>
              <a:t>gaan</a:t>
            </a:r>
            <a:r>
              <a:rPr lang="en-US" dirty="0"/>
              <a:t> </a:t>
            </a:r>
            <a:r>
              <a:rPr lang="en-US" dirty="0" err="1"/>
              <a:t>wonen</a:t>
            </a:r>
            <a:r>
              <a:rPr lang="en-US" dirty="0"/>
              <a:t>.</a:t>
            </a:r>
            <a:br>
              <a:rPr lang="en-US" dirty="0"/>
            </a:b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Gezinshereniging</a:t>
            </a:r>
            <a:r>
              <a:rPr lang="en-US" dirty="0"/>
              <a:t>;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wanneer</a:t>
            </a:r>
            <a:r>
              <a:rPr lang="en-US" dirty="0"/>
              <a:t> </a:t>
            </a:r>
            <a:r>
              <a:rPr lang="en-US" dirty="0" err="1"/>
              <a:t>iemand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of </a:t>
            </a:r>
            <a:r>
              <a:rPr lang="en-US" dirty="0" err="1"/>
              <a:t>haar</a:t>
            </a:r>
            <a:r>
              <a:rPr lang="en-US" dirty="0"/>
              <a:t> </a:t>
            </a:r>
            <a:r>
              <a:rPr lang="en-US" dirty="0" err="1"/>
              <a:t>gezin</a:t>
            </a:r>
            <a:r>
              <a:rPr lang="en-US" dirty="0"/>
              <a:t> of partner </a:t>
            </a:r>
            <a:r>
              <a:rPr lang="en-US" dirty="0" err="1"/>
              <a:t>laat</a:t>
            </a:r>
            <a:r>
              <a:rPr lang="en-US" dirty="0"/>
              <a:t> </a:t>
            </a:r>
            <a:r>
              <a:rPr lang="en-US" dirty="0" err="1"/>
              <a:t>overkomen</a:t>
            </a:r>
            <a:r>
              <a:rPr lang="en-US" dirty="0"/>
              <a:t> </a:t>
            </a:r>
            <a:br>
              <a:rPr lang="en-US" dirty="0"/>
            </a:br>
            <a:r>
              <a:rPr lang="en-US" dirty="0"/>
              <a:t>   </a:t>
            </a:r>
            <a:r>
              <a:rPr lang="en-US" dirty="0" err="1"/>
              <a:t>uit</a:t>
            </a:r>
            <a:r>
              <a:rPr lang="en-US" dirty="0"/>
              <a:t> het land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hij</a:t>
            </a:r>
            <a:r>
              <a:rPr lang="en-US" dirty="0"/>
              <a:t> of </a:t>
            </a:r>
            <a:r>
              <a:rPr lang="en-US" dirty="0" err="1"/>
              <a:t>zij</a:t>
            </a:r>
            <a:r>
              <a:rPr lang="en-US" dirty="0"/>
              <a:t> </a:t>
            </a:r>
            <a:r>
              <a:rPr lang="nl-BE" dirty="0"/>
              <a:t>heeft</a:t>
            </a:r>
            <a:r>
              <a:rPr lang="en-US" dirty="0"/>
              <a:t> </a:t>
            </a:r>
            <a:r>
              <a:rPr lang="en-US" dirty="0" err="1"/>
              <a:t>verlaten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3433252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F5D690-94D0-0084-6158-64C80F7F61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Immigratie</a:t>
            </a:r>
            <a:r>
              <a:rPr lang="en-US" dirty="0"/>
              <a:t> </a:t>
            </a:r>
            <a:r>
              <a:rPr lang="en-US" dirty="0" err="1"/>
              <a:t>gebeurt</a:t>
            </a:r>
            <a:r>
              <a:rPr lang="en-US" dirty="0"/>
              <a:t> al </a:t>
            </a:r>
            <a:r>
              <a:rPr lang="en-US" dirty="0" err="1"/>
              <a:t>eeuwen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2C6C7AC-0F3E-7C6E-0374-1BAAF78B56F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199" y="1825625"/>
            <a:ext cx="10984345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err="1"/>
              <a:t>Eeuwenlang</a:t>
            </a:r>
            <a:r>
              <a:rPr lang="en-US" dirty="0"/>
              <a:t> al </a:t>
            </a:r>
            <a:r>
              <a:rPr lang="en-US" dirty="0" err="1"/>
              <a:t>migreren</a:t>
            </a:r>
            <a:r>
              <a:rPr lang="en-US" dirty="0"/>
              <a:t> er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Nederland: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in de </a:t>
            </a:r>
            <a:r>
              <a:rPr lang="en-US" dirty="0" err="1"/>
              <a:t>oudheid</a:t>
            </a:r>
            <a:r>
              <a:rPr lang="en-US" dirty="0"/>
              <a:t> </a:t>
            </a:r>
            <a:r>
              <a:rPr lang="en-US" dirty="0" err="1"/>
              <a:t>kwamen</a:t>
            </a:r>
            <a:r>
              <a:rPr lang="en-US" dirty="0"/>
              <a:t> de </a:t>
            </a:r>
            <a:r>
              <a:rPr lang="en-US" dirty="0" err="1"/>
              <a:t>Batavieren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het </a:t>
            </a:r>
            <a:r>
              <a:rPr lang="en-US" dirty="0" err="1"/>
              <a:t>gebied</a:t>
            </a:r>
            <a:r>
              <a:rPr lang="en-US" dirty="0"/>
              <a:t> wat nu </a:t>
            </a:r>
            <a:r>
              <a:rPr lang="en-US" dirty="0" err="1"/>
              <a:t>Duitsland</a:t>
            </a:r>
            <a:r>
              <a:rPr lang="en-US" dirty="0"/>
              <a:t> is;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vanaf</a:t>
            </a:r>
            <a:r>
              <a:rPr lang="en-US" dirty="0"/>
              <a:t> </a:t>
            </a:r>
            <a:r>
              <a:rPr lang="en-US" dirty="0" err="1"/>
              <a:t>eind</a:t>
            </a:r>
            <a:r>
              <a:rPr lang="en-US" dirty="0"/>
              <a:t> 16e </a:t>
            </a:r>
            <a:r>
              <a:rPr lang="en-US" dirty="0" err="1"/>
              <a:t>eeuw</a:t>
            </a:r>
            <a:r>
              <a:rPr lang="en-US" dirty="0"/>
              <a:t> </a:t>
            </a:r>
            <a:r>
              <a:rPr lang="en-US" dirty="0" err="1"/>
              <a:t>kwamen</a:t>
            </a:r>
            <a:r>
              <a:rPr lang="en-US" dirty="0"/>
              <a:t> </a:t>
            </a:r>
            <a:r>
              <a:rPr lang="en-US" dirty="0" err="1"/>
              <a:t>Spaanse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Portuguese Joden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Franse</a:t>
            </a:r>
            <a:r>
              <a:rPr lang="en-US" dirty="0"/>
              <a:t> </a:t>
            </a:r>
            <a:r>
              <a:rPr lang="en-US" dirty="0" err="1"/>
              <a:t>protestanten</a:t>
            </a:r>
            <a:r>
              <a:rPr lang="en-US" dirty="0"/>
              <a:t> </a:t>
            </a:r>
            <a:r>
              <a:rPr lang="en-US" dirty="0" err="1"/>
              <a:t>naar</a:t>
            </a:r>
            <a:r>
              <a:rPr lang="en-US" dirty="0"/>
              <a:t> Nederland </a:t>
            </a:r>
            <a:r>
              <a:rPr lang="en-US" dirty="0" err="1"/>
              <a:t>vanwege</a:t>
            </a:r>
            <a:r>
              <a:rPr lang="en-US" dirty="0"/>
              <a:t> de </a:t>
            </a:r>
            <a:r>
              <a:rPr lang="en-US" dirty="0" err="1"/>
              <a:t>grotere</a:t>
            </a:r>
            <a:r>
              <a:rPr lang="en-US" dirty="0"/>
              <a:t> </a:t>
            </a:r>
            <a:r>
              <a:rPr lang="en-US" dirty="0" err="1"/>
              <a:t>godsdienstvrijheid</a:t>
            </a:r>
            <a:r>
              <a:rPr lang="en-US" dirty="0"/>
              <a:t> in Nederland;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in de 19e </a:t>
            </a:r>
            <a:r>
              <a:rPr lang="en-US" dirty="0" err="1"/>
              <a:t>eeuw</a:t>
            </a:r>
            <a:r>
              <a:rPr lang="en-US" dirty="0"/>
              <a:t> </a:t>
            </a:r>
            <a:r>
              <a:rPr lang="en-US" dirty="0" err="1"/>
              <a:t>kwamen</a:t>
            </a:r>
            <a:r>
              <a:rPr lang="en-US" dirty="0"/>
              <a:t> er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Italië</a:t>
            </a:r>
            <a:r>
              <a:rPr lang="en-US" dirty="0"/>
              <a:t>, </a:t>
            </a:r>
            <a:r>
              <a:rPr lang="en-US" dirty="0" err="1"/>
              <a:t>België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Duitsland</a:t>
            </a:r>
            <a:r>
              <a:rPr lang="en-US" dirty="0"/>
              <a:t> </a:t>
            </a:r>
            <a:r>
              <a:rPr lang="en-US" dirty="0" err="1"/>
              <a:t>vanwege</a:t>
            </a:r>
            <a:r>
              <a:rPr lang="en-US" dirty="0"/>
              <a:t> </a:t>
            </a:r>
            <a:r>
              <a:rPr lang="en-US" dirty="0" err="1"/>
              <a:t>economische</a:t>
            </a:r>
            <a:r>
              <a:rPr lang="en-US" dirty="0"/>
              <a:t> </a:t>
            </a:r>
            <a:r>
              <a:rPr lang="en-US" dirty="0" err="1"/>
              <a:t>motieven</a:t>
            </a: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1196437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DA15889-8E3C-247D-A837-F8DF54AB87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H3.2: </a:t>
            </a:r>
            <a:r>
              <a:rPr lang="en-US" dirty="0" err="1"/>
              <a:t>Waar</a:t>
            </a:r>
            <a:r>
              <a:rPr lang="en-US" dirty="0"/>
              <a:t> </a:t>
            </a:r>
            <a:r>
              <a:rPr lang="en-US" dirty="0" err="1"/>
              <a:t>komen</a:t>
            </a:r>
            <a:r>
              <a:rPr lang="en-US" dirty="0"/>
              <a:t> de </a:t>
            </a:r>
            <a:r>
              <a:rPr lang="en-US" dirty="0" err="1"/>
              <a:t>immigranten</a:t>
            </a:r>
            <a:r>
              <a:rPr lang="en-US" dirty="0"/>
              <a:t> in Nederland </a:t>
            </a:r>
            <a:r>
              <a:rPr lang="en-US" dirty="0" err="1"/>
              <a:t>vandaan</a:t>
            </a:r>
            <a:r>
              <a:rPr lang="en-US" dirty="0"/>
              <a:t>?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4DB0236-2F31-E7E5-CAAC-80406B8386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/>
              <a:t>Groepen</a:t>
            </a:r>
            <a:r>
              <a:rPr lang="en-US" dirty="0"/>
              <a:t> </a:t>
            </a:r>
            <a:r>
              <a:rPr lang="en-US" dirty="0" err="1"/>
              <a:t>immigranten</a:t>
            </a:r>
            <a:r>
              <a:rPr lang="en-US" dirty="0"/>
              <a:t> in de </a:t>
            </a:r>
            <a:r>
              <a:rPr lang="en-US" dirty="0" err="1"/>
              <a:t>Nederlandse</a:t>
            </a:r>
            <a:r>
              <a:rPr lang="en-US" dirty="0"/>
              <a:t> </a:t>
            </a:r>
            <a:r>
              <a:rPr lang="en-US" dirty="0" err="1"/>
              <a:t>samenleving</a:t>
            </a:r>
            <a:r>
              <a:rPr lang="en-US" dirty="0"/>
              <a:t> van </a:t>
            </a:r>
            <a:r>
              <a:rPr lang="en-US" dirty="0" err="1"/>
              <a:t>na</a:t>
            </a:r>
            <a:r>
              <a:rPr lang="en-US" dirty="0"/>
              <a:t> de Tweede </a:t>
            </a:r>
            <a:r>
              <a:rPr lang="en-US" dirty="0" err="1"/>
              <a:t>Wereldoorlog</a:t>
            </a:r>
            <a:r>
              <a:rPr lang="en-US" dirty="0"/>
              <a:t> die we </a:t>
            </a:r>
            <a:r>
              <a:rPr lang="en-US" dirty="0" err="1"/>
              <a:t>onderscheiden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de </a:t>
            </a:r>
            <a:r>
              <a:rPr lang="en-US" dirty="0" err="1"/>
              <a:t>vroegere</a:t>
            </a:r>
            <a:r>
              <a:rPr lang="en-US" dirty="0"/>
              <a:t> </a:t>
            </a:r>
            <a:r>
              <a:rPr lang="en-US" dirty="0" err="1"/>
              <a:t>koloniën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arbeidsmigranten</a:t>
            </a:r>
            <a:r>
              <a:rPr lang="en-US" dirty="0"/>
              <a:t>;</a:t>
            </a:r>
          </a:p>
          <a:p>
            <a:pPr marL="0" indent="0">
              <a:buNone/>
            </a:pPr>
            <a:r>
              <a:rPr lang="en-US" dirty="0"/>
              <a:t>- </a:t>
            </a:r>
            <a:r>
              <a:rPr lang="en-US" dirty="0" err="1"/>
              <a:t>asielzoekers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920601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F18FED1-EAB1-7EEC-CDF4-27213A3BE33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Mensen</a:t>
            </a:r>
            <a:r>
              <a:rPr lang="en-US" dirty="0"/>
              <a:t> </a:t>
            </a:r>
            <a:r>
              <a:rPr lang="en-US" dirty="0" err="1"/>
              <a:t>uit</a:t>
            </a:r>
            <a:r>
              <a:rPr lang="en-US" dirty="0"/>
              <a:t> de </a:t>
            </a:r>
            <a:r>
              <a:rPr lang="en-US" dirty="0" err="1"/>
              <a:t>vroegere</a:t>
            </a:r>
            <a:r>
              <a:rPr lang="en-US" dirty="0"/>
              <a:t> </a:t>
            </a:r>
            <a:r>
              <a:rPr lang="en-US" dirty="0" err="1"/>
              <a:t>koloniën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AEFEC2B-C20A-9787-4EB7-D7AA51E0BB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/>
              <a:t>Nederland had </a:t>
            </a:r>
            <a:r>
              <a:rPr lang="en-US" dirty="0" err="1"/>
              <a:t>vroeger</a:t>
            </a:r>
            <a:r>
              <a:rPr lang="en-US" dirty="0"/>
              <a:t> </a:t>
            </a:r>
            <a:r>
              <a:rPr lang="en-US" dirty="0" err="1"/>
              <a:t>koloniën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/>
              <a:t>Dat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gebieden</a:t>
            </a:r>
            <a:r>
              <a:rPr lang="en-US" dirty="0"/>
              <a:t> </a:t>
            </a:r>
            <a:r>
              <a:rPr lang="en-US" dirty="0" err="1"/>
              <a:t>buiten</a:t>
            </a:r>
            <a:r>
              <a:rPr lang="en-US" dirty="0"/>
              <a:t> het eigen land die </a:t>
            </a:r>
            <a:r>
              <a:rPr lang="en-US" dirty="0" err="1"/>
              <a:t>werden</a:t>
            </a:r>
            <a:r>
              <a:rPr lang="en-US" dirty="0"/>
              <a:t> </a:t>
            </a:r>
            <a:r>
              <a:rPr lang="en-US" dirty="0" err="1"/>
              <a:t>gebruikt</a:t>
            </a:r>
            <a:r>
              <a:rPr lang="en-US" dirty="0"/>
              <a:t> om </a:t>
            </a:r>
            <a:r>
              <a:rPr lang="en-US" dirty="0" err="1"/>
              <a:t>winst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. 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Voorbeelden</a:t>
            </a:r>
            <a:r>
              <a:rPr lang="en-US" dirty="0"/>
              <a:t>:</a:t>
            </a:r>
          </a:p>
          <a:p>
            <a:pPr marL="0" indent="0">
              <a:buNone/>
            </a:pPr>
            <a:r>
              <a:rPr lang="nl-NL" dirty="0"/>
              <a:t>- Nederlands- Indië (nu Indonesië)</a:t>
            </a:r>
            <a:br>
              <a:rPr lang="nl-NL" dirty="0"/>
            </a:br>
            <a:r>
              <a:rPr lang="nl-NL" dirty="0"/>
              <a:t>  </a:t>
            </a:r>
          </a:p>
          <a:p>
            <a:pPr marL="0" indent="0">
              <a:buNone/>
            </a:pPr>
            <a:r>
              <a:rPr lang="nl-NL" dirty="0"/>
              <a:t>- Suriname;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- de voormalige Nederlandse Antillen.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69432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21400</TotalTime>
  <Words>1387</Words>
  <Application>Microsoft Office PowerPoint</Application>
  <PresentationFormat>Breedbeeld</PresentationFormat>
  <Paragraphs>151</Paragraphs>
  <Slides>22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22</vt:i4>
      </vt:variant>
    </vt:vector>
  </HeadingPairs>
  <TitlesOfParts>
    <vt:vector size="26" baseType="lpstr">
      <vt:lpstr>Arial</vt:lpstr>
      <vt:lpstr>Calibri</vt:lpstr>
      <vt:lpstr>Calibri Light</vt:lpstr>
      <vt:lpstr>Kantoorthema</vt:lpstr>
      <vt:lpstr>H3: Migratie naar Nederland</vt:lpstr>
      <vt:lpstr>3.1: Waarom migreren mensen?</vt:lpstr>
      <vt:lpstr>Drie motieven voor migratie</vt:lpstr>
      <vt:lpstr>Politieke motieven</vt:lpstr>
      <vt:lpstr>Economische motieven</vt:lpstr>
      <vt:lpstr>Sociale motieven</vt:lpstr>
      <vt:lpstr>Immigratie gebeurt al eeuwen</vt:lpstr>
      <vt:lpstr>H3.2: Waar komen de immigranten in Nederland vandaan?</vt:lpstr>
      <vt:lpstr>Mensen uit de vroegere koloniën</vt:lpstr>
      <vt:lpstr>Nederlands- Indië (nu Indonesië) </vt:lpstr>
      <vt:lpstr>Suriname</vt:lpstr>
      <vt:lpstr>De voormalige Nederlandse Antillen.</vt:lpstr>
      <vt:lpstr>Arbeidsmigranten</vt:lpstr>
      <vt:lpstr>Arbeidsmigratie, de laatste 15 jaar</vt:lpstr>
      <vt:lpstr>Asielzoekers</vt:lpstr>
      <vt:lpstr>Vluchtelingen</vt:lpstr>
      <vt:lpstr>H5.3: Het Nederlandse toelatingsbeleid</vt:lpstr>
      <vt:lpstr>Wetten en Verdragen</vt:lpstr>
      <vt:lpstr>Mensen van buiten de EU</vt:lpstr>
      <vt:lpstr>Asielprocedure</vt:lpstr>
      <vt:lpstr>Verblijfsvergunning</vt:lpstr>
      <vt:lpstr>Kennismigranten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H3: Migratie naar Nederland</dc:title>
  <dc:creator>Fluitsma, D.W.P.M. (Daniel)</dc:creator>
  <cp:lastModifiedBy>Fluitsma, D.W.P.M. (Daniel)</cp:lastModifiedBy>
  <cp:revision>1</cp:revision>
  <dcterms:created xsi:type="dcterms:W3CDTF">2023-10-02T08:14:56Z</dcterms:created>
  <dcterms:modified xsi:type="dcterms:W3CDTF">2023-11-15T07:38:31Z</dcterms:modified>
</cp:coreProperties>
</file>

<file path=docProps/thumbnail.jpeg>
</file>