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6" r:id="rId12"/>
    <p:sldId id="269" r:id="rId13"/>
    <p:sldId id="270" r:id="rId14"/>
    <p:sldId id="271" r:id="rId15"/>
    <p:sldId id="272" r:id="rId16"/>
    <p:sldId id="267" r:id="rId17"/>
    <p:sldId id="268" r:id="rId18"/>
    <p:sldId id="273" r:id="rId19"/>
    <p:sldId id="274" r:id="rId20"/>
    <p:sldId id="275" r:id="rId21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CA2D63A-6636-471B-BF1C-7F60E2F152DB}" v="1" dt="2024-01-22T12:14:14.84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68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6/11/relationships/changesInfo" Target="changesInfos/changesInfo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luitsma, D.W.P.M. (Daniel)" userId="aab17d33-b89b-4526-b7c1-165dab8f619f" providerId="ADAL" clId="{6CA2D63A-6636-471B-BF1C-7F60E2F152DB}"/>
    <pc:docChg chg="undo custSel addSld modSld sldOrd">
      <pc:chgData name="Fluitsma, D.W.P.M. (Daniel)" userId="aab17d33-b89b-4526-b7c1-165dab8f619f" providerId="ADAL" clId="{6CA2D63A-6636-471B-BF1C-7F60E2F152DB}" dt="2024-02-02T09:42:28.377" v="8646" actId="255"/>
      <pc:docMkLst>
        <pc:docMk/>
      </pc:docMkLst>
      <pc:sldChg chg="modSp mod">
        <pc:chgData name="Fluitsma, D.W.P.M. (Daniel)" userId="aab17d33-b89b-4526-b7c1-165dab8f619f" providerId="ADAL" clId="{6CA2D63A-6636-471B-BF1C-7F60E2F152DB}" dt="2024-01-22T11:42:28.138" v="192" actId="20577"/>
        <pc:sldMkLst>
          <pc:docMk/>
          <pc:sldMk cId="3328943595" sldId="256"/>
        </pc:sldMkLst>
        <pc:spChg chg="mod">
          <ac:chgData name="Fluitsma, D.W.P.M. (Daniel)" userId="aab17d33-b89b-4526-b7c1-165dab8f619f" providerId="ADAL" clId="{6CA2D63A-6636-471B-BF1C-7F60E2F152DB}" dt="2024-01-22T11:42:28.138" v="192" actId="20577"/>
          <ac:spMkLst>
            <pc:docMk/>
            <pc:sldMk cId="3328943595" sldId="256"/>
            <ac:spMk id="5" creationId="{8A0B383D-AEBE-1EFA-4997-374094664E6D}"/>
          </ac:spMkLst>
        </pc:spChg>
      </pc:sldChg>
      <pc:sldChg chg="modSp mod">
        <pc:chgData name="Fluitsma, D.W.P.M. (Daniel)" userId="aab17d33-b89b-4526-b7c1-165dab8f619f" providerId="ADAL" clId="{6CA2D63A-6636-471B-BF1C-7F60E2F152DB}" dt="2024-01-22T11:46:11.853" v="525" actId="20577"/>
        <pc:sldMkLst>
          <pc:docMk/>
          <pc:sldMk cId="311734384" sldId="257"/>
        </pc:sldMkLst>
        <pc:spChg chg="mod">
          <ac:chgData name="Fluitsma, D.W.P.M. (Daniel)" userId="aab17d33-b89b-4526-b7c1-165dab8f619f" providerId="ADAL" clId="{6CA2D63A-6636-471B-BF1C-7F60E2F152DB}" dt="2024-01-22T11:44:01.429" v="221" actId="20577"/>
          <ac:spMkLst>
            <pc:docMk/>
            <pc:sldMk cId="311734384" sldId="257"/>
            <ac:spMk id="2" creationId="{F52070CC-BCE0-8828-84C2-DFCA9345B746}"/>
          </ac:spMkLst>
        </pc:spChg>
        <pc:spChg chg="mod">
          <ac:chgData name="Fluitsma, D.W.P.M. (Daniel)" userId="aab17d33-b89b-4526-b7c1-165dab8f619f" providerId="ADAL" clId="{6CA2D63A-6636-471B-BF1C-7F60E2F152DB}" dt="2024-01-22T11:46:11.853" v="525" actId="20577"/>
          <ac:spMkLst>
            <pc:docMk/>
            <pc:sldMk cId="311734384" sldId="257"/>
            <ac:spMk id="3" creationId="{72D6B0D1-FBD0-CD13-2A62-D5C427A85ADD}"/>
          </ac:spMkLst>
        </pc:spChg>
      </pc:sldChg>
      <pc:sldChg chg="modSp mod">
        <pc:chgData name="Fluitsma, D.W.P.M. (Daniel)" userId="aab17d33-b89b-4526-b7c1-165dab8f619f" providerId="ADAL" clId="{6CA2D63A-6636-471B-BF1C-7F60E2F152DB}" dt="2024-01-22T11:48:26.093" v="861" actId="20577"/>
        <pc:sldMkLst>
          <pc:docMk/>
          <pc:sldMk cId="967692776" sldId="258"/>
        </pc:sldMkLst>
        <pc:spChg chg="mod">
          <ac:chgData name="Fluitsma, D.W.P.M. (Daniel)" userId="aab17d33-b89b-4526-b7c1-165dab8f619f" providerId="ADAL" clId="{6CA2D63A-6636-471B-BF1C-7F60E2F152DB}" dt="2024-01-22T11:46:23.123" v="540" actId="20577"/>
          <ac:spMkLst>
            <pc:docMk/>
            <pc:sldMk cId="967692776" sldId="258"/>
            <ac:spMk id="2" creationId="{00308FEE-0AEF-476E-12D0-D185F9A5EF92}"/>
          </ac:spMkLst>
        </pc:spChg>
        <pc:spChg chg="mod">
          <ac:chgData name="Fluitsma, D.W.P.M. (Daniel)" userId="aab17d33-b89b-4526-b7c1-165dab8f619f" providerId="ADAL" clId="{6CA2D63A-6636-471B-BF1C-7F60E2F152DB}" dt="2024-01-22T11:48:26.093" v="861" actId="20577"/>
          <ac:spMkLst>
            <pc:docMk/>
            <pc:sldMk cId="967692776" sldId="258"/>
            <ac:spMk id="3" creationId="{1CC27E14-259D-8A75-FE57-159C38E21785}"/>
          </ac:spMkLst>
        </pc:spChg>
      </pc:sldChg>
      <pc:sldChg chg="modSp mod">
        <pc:chgData name="Fluitsma, D.W.P.M. (Daniel)" userId="aab17d33-b89b-4526-b7c1-165dab8f619f" providerId="ADAL" clId="{6CA2D63A-6636-471B-BF1C-7F60E2F152DB}" dt="2024-01-22T12:10:12.427" v="1099" actId="20577"/>
        <pc:sldMkLst>
          <pc:docMk/>
          <pc:sldMk cId="1688492064" sldId="259"/>
        </pc:sldMkLst>
        <pc:spChg chg="mod">
          <ac:chgData name="Fluitsma, D.W.P.M. (Daniel)" userId="aab17d33-b89b-4526-b7c1-165dab8f619f" providerId="ADAL" clId="{6CA2D63A-6636-471B-BF1C-7F60E2F152DB}" dt="2024-01-22T12:10:12.427" v="1099" actId="20577"/>
          <ac:spMkLst>
            <pc:docMk/>
            <pc:sldMk cId="1688492064" sldId="259"/>
            <ac:spMk id="2" creationId="{FC6A941D-B51E-8488-343A-E7C499B77812}"/>
          </ac:spMkLst>
        </pc:spChg>
        <pc:spChg chg="mod">
          <ac:chgData name="Fluitsma, D.W.P.M. (Daniel)" userId="aab17d33-b89b-4526-b7c1-165dab8f619f" providerId="ADAL" clId="{6CA2D63A-6636-471B-BF1C-7F60E2F152DB}" dt="2024-01-22T12:09:57.092" v="1088" actId="20577"/>
          <ac:spMkLst>
            <pc:docMk/>
            <pc:sldMk cId="1688492064" sldId="259"/>
            <ac:spMk id="3" creationId="{421B6E3F-5FF0-941A-B8F0-BB00048BD7DE}"/>
          </ac:spMkLst>
        </pc:spChg>
      </pc:sldChg>
      <pc:sldChg chg="modSp mod">
        <pc:chgData name="Fluitsma, D.W.P.M. (Daniel)" userId="aab17d33-b89b-4526-b7c1-165dab8f619f" providerId="ADAL" clId="{6CA2D63A-6636-471B-BF1C-7F60E2F152DB}" dt="2024-01-22T12:12:01.117" v="1507" actId="20577"/>
        <pc:sldMkLst>
          <pc:docMk/>
          <pc:sldMk cId="494473012" sldId="260"/>
        </pc:sldMkLst>
        <pc:spChg chg="mod">
          <ac:chgData name="Fluitsma, D.W.P.M. (Daniel)" userId="aab17d33-b89b-4526-b7c1-165dab8f619f" providerId="ADAL" clId="{6CA2D63A-6636-471B-BF1C-7F60E2F152DB}" dt="2024-01-22T12:10:27.985" v="1147" actId="20577"/>
          <ac:spMkLst>
            <pc:docMk/>
            <pc:sldMk cId="494473012" sldId="260"/>
            <ac:spMk id="2" creationId="{D8D2CBCD-5804-E533-A18E-0333F681176D}"/>
          </ac:spMkLst>
        </pc:spChg>
        <pc:spChg chg="mod">
          <ac:chgData name="Fluitsma, D.W.P.M. (Daniel)" userId="aab17d33-b89b-4526-b7c1-165dab8f619f" providerId="ADAL" clId="{6CA2D63A-6636-471B-BF1C-7F60E2F152DB}" dt="2024-01-22T12:12:01.117" v="1507" actId="20577"/>
          <ac:spMkLst>
            <pc:docMk/>
            <pc:sldMk cId="494473012" sldId="260"/>
            <ac:spMk id="3" creationId="{3A7EF829-ADEF-DD4D-2C8E-4BD378AC5CBC}"/>
          </ac:spMkLst>
        </pc:spChg>
      </pc:sldChg>
      <pc:sldChg chg="modSp new mod">
        <pc:chgData name="Fluitsma, D.W.P.M. (Daniel)" userId="aab17d33-b89b-4526-b7c1-165dab8f619f" providerId="ADAL" clId="{6CA2D63A-6636-471B-BF1C-7F60E2F152DB}" dt="2024-01-22T12:16:26.695" v="2271" actId="20577"/>
        <pc:sldMkLst>
          <pc:docMk/>
          <pc:sldMk cId="2048598244" sldId="261"/>
        </pc:sldMkLst>
        <pc:spChg chg="mod">
          <ac:chgData name="Fluitsma, D.W.P.M. (Daniel)" userId="aab17d33-b89b-4526-b7c1-165dab8f619f" providerId="ADAL" clId="{6CA2D63A-6636-471B-BF1C-7F60E2F152DB}" dt="2024-01-22T12:12:31.705" v="1531" actId="20577"/>
          <ac:spMkLst>
            <pc:docMk/>
            <pc:sldMk cId="2048598244" sldId="261"/>
            <ac:spMk id="2" creationId="{FE396511-50E9-C70F-43C7-15331D95F3C2}"/>
          </ac:spMkLst>
        </pc:spChg>
        <pc:spChg chg="mod">
          <ac:chgData name="Fluitsma, D.W.P.M. (Daniel)" userId="aab17d33-b89b-4526-b7c1-165dab8f619f" providerId="ADAL" clId="{6CA2D63A-6636-471B-BF1C-7F60E2F152DB}" dt="2024-01-22T12:16:26.695" v="2271" actId="20577"/>
          <ac:spMkLst>
            <pc:docMk/>
            <pc:sldMk cId="2048598244" sldId="261"/>
            <ac:spMk id="3" creationId="{DC6FD594-AC5D-0CF7-DEA8-31FBD9D1222F}"/>
          </ac:spMkLst>
        </pc:spChg>
      </pc:sldChg>
      <pc:sldChg chg="modSp new mod">
        <pc:chgData name="Fluitsma, D.W.P.M. (Daniel)" userId="aab17d33-b89b-4526-b7c1-165dab8f619f" providerId="ADAL" clId="{6CA2D63A-6636-471B-BF1C-7F60E2F152DB}" dt="2024-01-22T12:18:23.834" v="2615" actId="20577"/>
        <pc:sldMkLst>
          <pc:docMk/>
          <pc:sldMk cId="1317878579" sldId="262"/>
        </pc:sldMkLst>
        <pc:spChg chg="mod">
          <ac:chgData name="Fluitsma, D.W.P.M. (Daniel)" userId="aab17d33-b89b-4526-b7c1-165dab8f619f" providerId="ADAL" clId="{6CA2D63A-6636-471B-BF1C-7F60E2F152DB}" dt="2024-01-22T12:16:36.827" v="2284" actId="20577"/>
          <ac:spMkLst>
            <pc:docMk/>
            <pc:sldMk cId="1317878579" sldId="262"/>
            <ac:spMk id="2" creationId="{A769AF5D-9696-9F4F-C3AA-5966452CFF98}"/>
          </ac:spMkLst>
        </pc:spChg>
        <pc:spChg chg="mod">
          <ac:chgData name="Fluitsma, D.W.P.M. (Daniel)" userId="aab17d33-b89b-4526-b7c1-165dab8f619f" providerId="ADAL" clId="{6CA2D63A-6636-471B-BF1C-7F60E2F152DB}" dt="2024-01-22T12:18:23.834" v="2615" actId="20577"/>
          <ac:spMkLst>
            <pc:docMk/>
            <pc:sldMk cId="1317878579" sldId="262"/>
            <ac:spMk id="3" creationId="{1A13D011-3D6E-D7C3-0079-CF03B62381F0}"/>
          </ac:spMkLst>
        </pc:spChg>
      </pc:sldChg>
      <pc:sldChg chg="modSp new mod">
        <pc:chgData name="Fluitsma, D.W.P.M. (Daniel)" userId="aab17d33-b89b-4526-b7c1-165dab8f619f" providerId="ADAL" clId="{6CA2D63A-6636-471B-BF1C-7F60E2F152DB}" dt="2024-01-22T12:19:45.025" v="2886" actId="20577"/>
        <pc:sldMkLst>
          <pc:docMk/>
          <pc:sldMk cId="884093389" sldId="263"/>
        </pc:sldMkLst>
        <pc:spChg chg="mod">
          <ac:chgData name="Fluitsma, D.W.P.M. (Daniel)" userId="aab17d33-b89b-4526-b7c1-165dab8f619f" providerId="ADAL" clId="{6CA2D63A-6636-471B-BF1C-7F60E2F152DB}" dt="2024-01-22T12:18:37.164" v="2642" actId="20577"/>
          <ac:spMkLst>
            <pc:docMk/>
            <pc:sldMk cId="884093389" sldId="263"/>
            <ac:spMk id="2" creationId="{0C7AE61A-3DA0-35DD-B062-357F5D6161C6}"/>
          </ac:spMkLst>
        </pc:spChg>
        <pc:spChg chg="mod">
          <ac:chgData name="Fluitsma, D.W.P.M. (Daniel)" userId="aab17d33-b89b-4526-b7c1-165dab8f619f" providerId="ADAL" clId="{6CA2D63A-6636-471B-BF1C-7F60E2F152DB}" dt="2024-01-22T12:19:45.025" v="2886" actId="20577"/>
          <ac:spMkLst>
            <pc:docMk/>
            <pc:sldMk cId="884093389" sldId="263"/>
            <ac:spMk id="3" creationId="{102BC5B7-DB39-DD23-6680-500C0FC65065}"/>
          </ac:spMkLst>
        </pc:spChg>
      </pc:sldChg>
      <pc:sldChg chg="modSp new mod">
        <pc:chgData name="Fluitsma, D.W.P.M. (Daniel)" userId="aab17d33-b89b-4526-b7c1-165dab8f619f" providerId="ADAL" clId="{6CA2D63A-6636-471B-BF1C-7F60E2F152DB}" dt="2024-02-02T09:16:34.359" v="4589" actId="20577"/>
        <pc:sldMkLst>
          <pc:docMk/>
          <pc:sldMk cId="350056236" sldId="264"/>
        </pc:sldMkLst>
        <pc:spChg chg="mod">
          <ac:chgData name="Fluitsma, D.W.P.M. (Daniel)" userId="aab17d33-b89b-4526-b7c1-165dab8f619f" providerId="ADAL" clId="{6CA2D63A-6636-471B-BF1C-7F60E2F152DB}" dt="2024-01-22T12:20:11.318" v="2944" actId="20577"/>
          <ac:spMkLst>
            <pc:docMk/>
            <pc:sldMk cId="350056236" sldId="264"/>
            <ac:spMk id="2" creationId="{3F614C97-B062-9BB8-CB86-1B67810B6AFB}"/>
          </ac:spMkLst>
        </pc:spChg>
        <pc:spChg chg="mod">
          <ac:chgData name="Fluitsma, D.W.P.M. (Daniel)" userId="aab17d33-b89b-4526-b7c1-165dab8f619f" providerId="ADAL" clId="{6CA2D63A-6636-471B-BF1C-7F60E2F152DB}" dt="2024-02-02T09:16:34.359" v="4589" actId="20577"/>
          <ac:spMkLst>
            <pc:docMk/>
            <pc:sldMk cId="350056236" sldId="264"/>
            <ac:spMk id="3" creationId="{32151DC2-3F0D-D8E5-2825-3B8ADEEE1BD5}"/>
          </ac:spMkLst>
        </pc:spChg>
      </pc:sldChg>
      <pc:sldChg chg="modSp new mod ord">
        <pc:chgData name="Fluitsma, D.W.P.M. (Daniel)" userId="aab17d33-b89b-4526-b7c1-165dab8f619f" providerId="ADAL" clId="{6CA2D63A-6636-471B-BF1C-7F60E2F152DB}" dt="2024-02-02T09:11:02.529" v="3725" actId="20577"/>
        <pc:sldMkLst>
          <pc:docMk/>
          <pc:sldMk cId="805308654" sldId="265"/>
        </pc:sldMkLst>
        <pc:spChg chg="mod">
          <ac:chgData name="Fluitsma, D.W.P.M. (Daniel)" userId="aab17d33-b89b-4526-b7c1-165dab8f619f" providerId="ADAL" clId="{6CA2D63A-6636-471B-BF1C-7F60E2F152DB}" dt="2024-01-22T12:19:57.765" v="2912" actId="20577"/>
          <ac:spMkLst>
            <pc:docMk/>
            <pc:sldMk cId="805308654" sldId="265"/>
            <ac:spMk id="2" creationId="{AA252100-87DE-3A80-A300-6C750B38243D}"/>
          </ac:spMkLst>
        </pc:spChg>
        <pc:spChg chg="mod">
          <ac:chgData name="Fluitsma, D.W.P.M. (Daniel)" userId="aab17d33-b89b-4526-b7c1-165dab8f619f" providerId="ADAL" clId="{6CA2D63A-6636-471B-BF1C-7F60E2F152DB}" dt="2024-02-02T09:11:02.529" v="3725" actId="20577"/>
          <ac:spMkLst>
            <pc:docMk/>
            <pc:sldMk cId="805308654" sldId="265"/>
            <ac:spMk id="3" creationId="{DEF4D008-6676-268D-92B0-1FFF263D4FBC}"/>
          </ac:spMkLst>
        </pc:spChg>
      </pc:sldChg>
      <pc:sldChg chg="modSp new mod">
        <pc:chgData name="Fluitsma, D.W.P.M. (Daniel)" userId="aab17d33-b89b-4526-b7c1-165dab8f619f" providerId="ADAL" clId="{6CA2D63A-6636-471B-BF1C-7F60E2F152DB}" dt="2024-02-02T09:21:18.929" v="5454" actId="20577"/>
        <pc:sldMkLst>
          <pc:docMk/>
          <pc:sldMk cId="4055159315" sldId="266"/>
        </pc:sldMkLst>
        <pc:spChg chg="mod">
          <ac:chgData name="Fluitsma, D.W.P.M. (Daniel)" userId="aab17d33-b89b-4526-b7c1-165dab8f619f" providerId="ADAL" clId="{6CA2D63A-6636-471B-BF1C-7F60E2F152DB}" dt="2024-01-22T12:20:21.730" v="2968" actId="20577"/>
          <ac:spMkLst>
            <pc:docMk/>
            <pc:sldMk cId="4055159315" sldId="266"/>
            <ac:spMk id="2" creationId="{89987170-4DE7-C88A-666D-64FDB52C8E53}"/>
          </ac:spMkLst>
        </pc:spChg>
        <pc:spChg chg="mod">
          <ac:chgData name="Fluitsma, D.W.P.M. (Daniel)" userId="aab17d33-b89b-4526-b7c1-165dab8f619f" providerId="ADAL" clId="{6CA2D63A-6636-471B-BF1C-7F60E2F152DB}" dt="2024-02-02T09:21:18.929" v="5454" actId="20577"/>
          <ac:spMkLst>
            <pc:docMk/>
            <pc:sldMk cId="4055159315" sldId="266"/>
            <ac:spMk id="3" creationId="{D692C8A2-63EF-EFA2-7166-E30C1C9B1BF6}"/>
          </ac:spMkLst>
        </pc:spChg>
      </pc:sldChg>
      <pc:sldChg chg="modSp new mod">
        <pc:chgData name="Fluitsma, D.W.P.M. (Daniel)" userId="aab17d33-b89b-4526-b7c1-165dab8f619f" providerId="ADAL" clId="{6CA2D63A-6636-471B-BF1C-7F60E2F152DB}" dt="2024-02-02T09:32:17.234" v="7263" actId="27636"/>
        <pc:sldMkLst>
          <pc:docMk/>
          <pc:sldMk cId="527473896" sldId="267"/>
        </pc:sldMkLst>
        <pc:spChg chg="mod">
          <ac:chgData name="Fluitsma, D.W.P.M. (Daniel)" userId="aab17d33-b89b-4526-b7c1-165dab8f619f" providerId="ADAL" clId="{6CA2D63A-6636-471B-BF1C-7F60E2F152DB}" dt="2024-01-22T12:21:21.875" v="3156" actId="20577"/>
          <ac:spMkLst>
            <pc:docMk/>
            <pc:sldMk cId="527473896" sldId="267"/>
            <ac:spMk id="2" creationId="{43C07645-2403-2354-7D8A-FFC11B839146}"/>
          </ac:spMkLst>
        </pc:spChg>
        <pc:spChg chg="mod">
          <ac:chgData name="Fluitsma, D.W.P.M. (Daniel)" userId="aab17d33-b89b-4526-b7c1-165dab8f619f" providerId="ADAL" clId="{6CA2D63A-6636-471B-BF1C-7F60E2F152DB}" dt="2024-02-02T09:32:17.234" v="7263" actId="27636"/>
          <ac:spMkLst>
            <pc:docMk/>
            <pc:sldMk cId="527473896" sldId="267"/>
            <ac:spMk id="3" creationId="{D34786D9-252B-2F98-D983-A95A5DF890EB}"/>
          </ac:spMkLst>
        </pc:spChg>
      </pc:sldChg>
      <pc:sldChg chg="modSp new mod">
        <pc:chgData name="Fluitsma, D.W.P.M. (Daniel)" userId="aab17d33-b89b-4526-b7c1-165dab8f619f" providerId="ADAL" clId="{6CA2D63A-6636-471B-BF1C-7F60E2F152DB}" dt="2024-02-02T09:41:45.584" v="8627" actId="27636"/>
        <pc:sldMkLst>
          <pc:docMk/>
          <pc:sldMk cId="1737880285" sldId="268"/>
        </pc:sldMkLst>
        <pc:spChg chg="mod">
          <ac:chgData name="Fluitsma, D.W.P.M. (Daniel)" userId="aab17d33-b89b-4526-b7c1-165dab8f619f" providerId="ADAL" clId="{6CA2D63A-6636-471B-BF1C-7F60E2F152DB}" dt="2024-01-22T12:21:29.039" v="3172" actId="20577"/>
          <ac:spMkLst>
            <pc:docMk/>
            <pc:sldMk cId="1737880285" sldId="268"/>
            <ac:spMk id="2" creationId="{BD3A7586-2B83-AD31-E692-444863D1A797}"/>
          </ac:spMkLst>
        </pc:spChg>
        <pc:spChg chg="mod">
          <ac:chgData name="Fluitsma, D.W.P.M. (Daniel)" userId="aab17d33-b89b-4526-b7c1-165dab8f619f" providerId="ADAL" clId="{6CA2D63A-6636-471B-BF1C-7F60E2F152DB}" dt="2024-02-02T09:41:45.584" v="8627" actId="27636"/>
          <ac:spMkLst>
            <pc:docMk/>
            <pc:sldMk cId="1737880285" sldId="268"/>
            <ac:spMk id="3" creationId="{F9506679-7456-E874-D7B6-276121E747C0}"/>
          </ac:spMkLst>
        </pc:spChg>
      </pc:sldChg>
      <pc:sldChg chg="modSp new mod">
        <pc:chgData name="Fluitsma, D.W.P.M. (Daniel)" userId="aab17d33-b89b-4526-b7c1-165dab8f619f" providerId="ADAL" clId="{6CA2D63A-6636-471B-BF1C-7F60E2F152DB}" dt="2024-02-02T09:25:07.917" v="6050" actId="113"/>
        <pc:sldMkLst>
          <pc:docMk/>
          <pc:sldMk cId="2769584202" sldId="269"/>
        </pc:sldMkLst>
        <pc:spChg chg="mod">
          <ac:chgData name="Fluitsma, D.W.P.M. (Daniel)" userId="aab17d33-b89b-4526-b7c1-165dab8f619f" providerId="ADAL" clId="{6CA2D63A-6636-471B-BF1C-7F60E2F152DB}" dt="2024-02-02T09:16:54.035" v="4610" actId="20577"/>
          <ac:spMkLst>
            <pc:docMk/>
            <pc:sldMk cId="2769584202" sldId="269"/>
            <ac:spMk id="2" creationId="{1E023292-F002-87A4-F6E2-9A3F4E24BEAF}"/>
          </ac:spMkLst>
        </pc:spChg>
        <pc:spChg chg="mod">
          <ac:chgData name="Fluitsma, D.W.P.M. (Daniel)" userId="aab17d33-b89b-4526-b7c1-165dab8f619f" providerId="ADAL" clId="{6CA2D63A-6636-471B-BF1C-7F60E2F152DB}" dt="2024-02-02T09:25:07.917" v="6050" actId="113"/>
          <ac:spMkLst>
            <pc:docMk/>
            <pc:sldMk cId="2769584202" sldId="269"/>
            <ac:spMk id="3" creationId="{851D57F1-2C4D-FF26-2BA1-186DFF5BEA75}"/>
          </ac:spMkLst>
        </pc:spChg>
      </pc:sldChg>
      <pc:sldChg chg="modSp new mod ord">
        <pc:chgData name="Fluitsma, D.W.P.M. (Daniel)" userId="aab17d33-b89b-4526-b7c1-165dab8f619f" providerId="ADAL" clId="{6CA2D63A-6636-471B-BF1C-7F60E2F152DB}" dt="2024-02-02T09:25:20.466" v="6051" actId="113"/>
        <pc:sldMkLst>
          <pc:docMk/>
          <pc:sldMk cId="1500026505" sldId="270"/>
        </pc:sldMkLst>
        <pc:spChg chg="mod">
          <ac:chgData name="Fluitsma, D.W.P.M. (Daniel)" userId="aab17d33-b89b-4526-b7c1-165dab8f619f" providerId="ADAL" clId="{6CA2D63A-6636-471B-BF1C-7F60E2F152DB}" dt="2024-02-02T09:19:32.435" v="5090" actId="20577"/>
          <ac:spMkLst>
            <pc:docMk/>
            <pc:sldMk cId="1500026505" sldId="270"/>
            <ac:spMk id="2" creationId="{6255E87A-4737-EB0A-0EDA-5B906E12A5F0}"/>
          </ac:spMkLst>
        </pc:spChg>
        <pc:spChg chg="mod">
          <ac:chgData name="Fluitsma, D.W.P.M. (Daniel)" userId="aab17d33-b89b-4526-b7c1-165dab8f619f" providerId="ADAL" clId="{6CA2D63A-6636-471B-BF1C-7F60E2F152DB}" dt="2024-02-02T09:25:20.466" v="6051" actId="113"/>
          <ac:spMkLst>
            <pc:docMk/>
            <pc:sldMk cId="1500026505" sldId="270"/>
            <ac:spMk id="3" creationId="{EBD72024-BD88-DC4E-EA5E-55308E14996B}"/>
          </ac:spMkLst>
        </pc:spChg>
      </pc:sldChg>
      <pc:sldChg chg="modSp new mod">
        <pc:chgData name="Fluitsma, D.W.P.M. (Daniel)" userId="aab17d33-b89b-4526-b7c1-165dab8f619f" providerId="ADAL" clId="{6CA2D63A-6636-471B-BF1C-7F60E2F152DB}" dt="2024-02-02T09:23:41.324" v="6015" actId="20577"/>
        <pc:sldMkLst>
          <pc:docMk/>
          <pc:sldMk cId="2857319500" sldId="271"/>
        </pc:sldMkLst>
        <pc:spChg chg="mod">
          <ac:chgData name="Fluitsma, D.W.P.M. (Daniel)" userId="aab17d33-b89b-4526-b7c1-165dab8f619f" providerId="ADAL" clId="{6CA2D63A-6636-471B-BF1C-7F60E2F152DB}" dt="2024-02-02T09:21:28.797" v="5478" actId="20577"/>
          <ac:spMkLst>
            <pc:docMk/>
            <pc:sldMk cId="2857319500" sldId="271"/>
            <ac:spMk id="2" creationId="{58A90AD2-5A47-2126-F339-615DF5088D9F}"/>
          </ac:spMkLst>
        </pc:spChg>
        <pc:spChg chg="mod">
          <ac:chgData name="Fluitsma, D.W.P.M. (Daniel)" userId="aab17d33-b89b-4526-b7c1-165dab8f619f" providerId="ADAL" clId="{6CA2D63A-6636-471B-BF1C-7F60E2F152DB}" dt="2024-02-02T09:23:41.324" v="6015" actId="20577"/>
          <ac:spMkLst>
            <pc:docMk/>
            <pc:sldMk cId="2857319500" sldId="271"/>
            <ac:spMk id="3" creationId="{173B4C65-5598-182A-ED59-924829CBD43B}"/>
          </ac:spMkLst>
        </pc:spChg>
      </pc:sldChg>
      <pc:sldChg chg="modSp new mod ord">
        <pc:chgData name="Fluitsma, D.W.P.M. (Daniel)" userId="aab17d33-b89b-4526-b7c1-165dab8f619f" providerId="ADAL" clId="{6CA2D63A-6636-471B-BF1C-7F60E2F152DB}" dt="2024-02-02T09:27:36.644" v="6561"/>
        <pc:sldMkLst>
          <pc:docMk/>
          <pc:sldMk cId="3243339531" sldId="272"/>
        </pc:sldMkLst>
        <pc:spChg chg="mod">
          <ac:chgData name="Fluitsma, D.W.P.M. (Daniel)" userId="aab17d33-b89b-4526-b7c1-165dab8f619f" providerId="ADAL" clId="{6CA2D63A-6636-471B-BF1C-7F60E2F152DB}" dt="2024-02-02T09:25:42.845" v="6089" actId="20577"/>
          <ac:spMkLst>
            <pc:docMk/>
            <pc:sldMk cId="3243339531" sldId="272"/>
            <ac:spMk id="2" creationId="{7BF5989F-92D2-4584-DF9E-807E9491EA73}"/>
          </ac:spMkLst>
        </pc:spChg>
        <pc:spChg chg="mod">
          <ac:chgData name="Fluitsma, D.W.P.M. (Daniel)" userId="aab17d33-b89b-4526-b7c1-165dab8f619f" providerId="ADAL" clId="{6CA2D63A-6636-471B-BF1C-7F60E2F152DB}" dt="2024-02-02T09:27:33.026" v="6559" actId="20577"/>
          <ac:spMkLst>
            <pc:docMk/>
            <pc:sldMk cId="3243339531" sldId="272"/>
            <ac:spMk id="3" creationId="{3EDFF4F6-8C22-2C0C-C642-5EB9018AB28D}"/>
          </ac:spMkLst>
        </pc:spChg>
      </pc:sldChg>
      <pc:sldChg chg="modSp new mod">
        <pc:chgData name="Fluitsma, D.W.P.M. (Daniel)" userId="aab17d33-b89b-4526-b7c1-165dab8f619f" providerId="ADAL" clId="{6CA2D63A-6636-471B-BF1C-7F60E2F152DB}" dt="2024-02-02T09:42:00.164" v="8641" actId="20577"/>
        <pc:sldMkLst>
          <pc:docMk/>
          <pc:sldMk cId="624371431" sldId="273"/>
        </pc:sldMkLst>
        <pc:spChg chg="mod">
          <ac:chgData name="Fluitsma, D.W.P.M. (Daniel)" userId="aab17d33-b89b-4526-b7c1-165dab8f619f" providerId="ADAL" clId="{6CA2D63A-6636-471B-BF1C-7F60E2F152DB}" dt="2024-02-02T09:37:25.215" v="8071" actId="20577"/>
          <ac:spMkLst>
            <pc:docMk/>
            <pc:sldMk cId="624371431" sldId="273"/>
            <ac:spMk id="2" creationId="{545B862E-C91C-2BA7-79AC-1C6D1BA0E72E}"/>
          </ac:spMkLst>
        </pc:spChg>
        <pc:spChg chg="mod">
          <ac:chgData name="Fluitsma, D.W.P.M. (Daniel)" userId="aab17d33-b89b-4526-b7c1-165dab8f619f" providerId="ADAL" clId="{6CA2D63A-6636-471B-BF1C-7F60E2F152DB}" dt="2024-02-02T09:42:00.164" v="8641" actId="20577"/>
          <ac:spMkLst>
            <pc:docMk/>
            <pc:sldMk cId="624371431" sldId="273"/>
            <ac:spMk id="3" creationId="{CFE65A7E-4E77-1865-A2FA-410ECEFFADA9}"/>
          </ac:spMkLst>
        </pc:spChg>
      </pc:sldChg>
      <pc:sldChg chg="modSp new mod">
        <pc:chgData name="Fluitsma, D.W.P.M. (Daniel)" userId="aab17d33-b89b-4526-b7c1-165dab8f619f" providerId="ADAL" clId="{6CA2D63A-6636-471B-BF1C-7F60E2F152DB}" dt="2024-02-02T09:42:17.075" v="8644" actId="14100"/>
        <pc:sldMkLst>
          <pc:docMk/>
          <pc:sldMk cId="1720064214" sldId="274"/>
        </pc:sldMkLst>
        <pc:spChg chg="mod">
          <ac:chgData name="Fluitsma, D.W.P.M. (Daniel)" userId="aab17d33-b89b-4526-b7c1-165dab8f619f" providerId="ADAL" clId="{6CA2D63A-6636-471B-BF1C-7F60E2F152DB}" dt="2024-02-02T09:38:00.964" v="8106" actId="20577"/>
          <ac:spMkLst>
            <pc:docMk/>
            <pc:sldMk cId="1720064214" sldId="274"/>
            <ac:spMk id="2" creationId="{3A5543D9-E825-450F-2A4B-C1C41EA59BF6}"/>
          </ac:spMkLst>
        </pc:spChg>
        <pc:spChg chg="mod">
          <ac:chgData name="Fluitsma, D.W.P.M. (Daniel)" userId="aab17d33-b89b-4526-b7c1-165dab8f619f" providerId="ADAL" clId="{6CA2D63A-6636-471B-BF1C-7F60E2F152DB}" dt="2024-02-02T09:42:17.075" v="8644" actId="14100"/>
          <ac:spMkLst>
            <pc:docMk/>
            <pc:sldMk cId="1720064214" sldId="274"/>
            <ac:spMk id="3" creationId="{DE7B9E09-CF3C-B1F4-DDA6-57AF25214ABB}"/>
          </ac:spMkLst>
        </pc:spChg>
      </pc:sldChg>
      <pc:sldChg chg="modSp new mod">
        <pc:chgData name="Fluitsma, D.W.P.M. (Daniel)" userId="aab17d33-b89b-4526-b7c1-165dab8f619f" providerId="ADAL" clId="{6CA2D63A-6636-471B-BF1C-7F60E2F152DB}" dt="2024-02-02T09:42:28.377" v="8646" actId="255"/>
        <pc:sldMkLst>
          <pc:docMk/>
          <pc:sldMk cId="2198409121" sldId="275"/>
        </pc:sldMkLst>
        <pc:spChg chg="mod">
          <ac:chgData name="Fluitsma, D.W.P.M. (Daniel)" userId="aab17d33-b89b-4526-b7c1-165dab8f619f" providerId="ADAL" clId="{6CA2D63A-6636-471B-BF1C-7F60E2F152DB}" dt="2024-02-02T09:38:23.764" v="8124" actId="20577"/>
          <ac:spMkLst>
            <pc:docMk/>
            <pc:sldMk cId="2198409121" sldId="275"/>
            <ac:spMk id="2" creationId="{36FA8B1D-7315-CB93-63B6-47519B10C260}"/>
          </ac:spMkLst>
        </pc:spChg>
        <pc:spChg chg="mod">
          <ac:chgData name="Fluitsma, D.W.P.M. (Daniel)" userId="aab17d33-b89b-4526-b7c1-165dab8f619f" providerId="ADAL" clId="{6CA2D63A-6636-471B-BF1C-7F60E2F152DB}" dt="2024-02-02T09:42:28.377" v="8646" actId="255"/>
          <ac:spMkLst>
            <pc:docMk/>
            <pc:sldMk cId="2198409121" sldId="275"/>
            <ac:spMk id="3" creationId="{36A07DFD-0AA5-A9F5-8E57-0EDDF137B5FD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E4ACB1-6E94-4912-1EED-6A7ED2734C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FF696981-C3AB-98B6-68D9-D72BB7FF732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C324E7E-2C76-B33F-48E3-12A62833F6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BDF7B-EB4B-422E-A0B4-522C120488C9}" type="datetimeFigureOut">
              <a:rPr lang="nl-NL" smtClean="0"/>
              <a:t>2-2-2024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C6240AF-EB6F-7785-0ACE-DF8BC729F8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80E50DA-1893-F8B9-704B-F0E7B963E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43EC4-4821-4294-A624-02092E9C446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013996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18DD810-37E4-4040-FD27-3BC4D9EDCA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821C1951-1E54-281F-4DCC-BFA0BA0888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1EFD904-C2F3-5581-E84F-112778E438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BDF7B-EB4B-422E-A0B4-522C120488C9}" type="datetimeFigureOut">
              <a:rPr lang="nl-NL" smtClean="0"/>
              <a:t>2-2-2024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B4879AB-893D-4DA5-1C61-A20D0F1FA5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77D3C69-C4B7-7A95-824C-DF9E18F82D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43EC4-4821-4294-A624-02092E9C446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282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6F91AEB4-F807-B60E-23E9-F2083AD015D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F543B644-FDD1-A9CD-C733-4755D20009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FAE3E6A-76CF-2020-1468-145698684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BDF7B-EB4B-422E-A0B4-522C120488C9}" type="datetimeFigureOut">
              <a:rPr lang="nl-NL" smtClean="0"/>
              <a:t>2-2-2024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07030AB-4F77-9AF6-7B51-D15AB83BCE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6E2871B-0768-A40A-886E-7A138B6AF6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43EC4-4821-4294-A624-02092E9C446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54734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E415ADB-FCAC-5430-0221-79E6B6D1B2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FF2A362-491A-5F97-2488-049CAB6E13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E8A66F9-C254-C1FD-01F7-8006793A5D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BDF7B-EB4B-422E-A0B4-522C120488C9}" type="datetimeFigureOut">
              <a:rPr lang="nl-NL" smtClean="0"/>
              <a:t>2-2-2024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446BFCC-DE1E-52BE-552A-CB3B65CC8D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43C68A0-526B-F5BF-97C8-A76A194FBA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43EC4-4821-4294-A624-02092E9C446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98885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C16B849-8687-3E3C-DE7D-C894D52E3C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FAE9D74-7B72-8CE7-9F84-4BD87C8A00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1290D55-68A3-18E8-FE60-47AA592DDB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BDF7B-EB4B-422E-A0B4-522C120488C9}" type="datetimeFigureOut">
              <a:rPr lang="nl-NL" smtClean="0"/>
              <a:t>2-2-2024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F1EB99E-A943-DB31-B6B7-43A36672DC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8A15AD8-53C3-4E4F-35F0-59F57536BE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43EC4-4821-4294-A624-02092E9C446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01730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1968A15-C993-9582-365E-76AF22258E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A0CF6E4-A01F-6C5D-A806-FB01A7121CB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9D6F9DF4-E8DE-B7A1-B623-36FE9100F3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AF3AEC12-404F-E37F-B224-67041F0517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BDF7B-EB4B-422E-A0B4-522C120488C9}" type="datetimeFigureOut">
              <a:rPr lang="nl-NL" smtClean="0"/>
              <a:t>2-2-2024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96DE6CC6-6EA2-3A89-C00E-2474292CA9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27F578B8-3249-35BC-BDDE-BC086ABE28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43EC4-4821-4294-A624-02092E9C446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558690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80905AD-F457-05EB-62A2-974C895D23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6CC8A3E-3086-4FBA-0825-EC16E8960A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09D955F-E05F-9EB1-0A5F-A787931DC7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5E48024B-AFB9-4F3C-B71F-CF07BA38E3C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D5C12104-21AE-C1EF-1BDF-A5C677FFC81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3D9566E4-95E1-2000-C49E-37C2F70E00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BDF7B-EB4B-422E-A0B4-522C120488C9}" type="datetimeFigureOut">
              <a:rPr lang="nl-NL" smtClean="0"/>
              <a:t>2-2-2024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49971A4E-B235-7D9E-E735-BF4746B4C2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9A505AA8-EC39-CC4D-36A5-7CF986101E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43EC4-4821-4294-A624-02092E9C446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730343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F1327E-7B10-7AA7-3740-FC0E57A4DC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FEEF985E-A9DB-C318-E335-FBB771338E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BDF7B-EB4B-422E-A0B4-522C120488C9}" type="datetimeFigureOut">
              <a:rPr lang="nl-NL" smtClean="0"/>
              <a:t>2-2-2024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B4BDC9B8-2EE8-A6B9-949E-0A210C2D2F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BEBC67AA-3F29-17CE-154F-02388A6D5D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43EC4-4821-4294-A624-02092E9C446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521022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A8320EEC-AED7-5CC4-093B-6830784390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BDF7B-EB4B-422E-A0B4-522C120488C9}" type="datetimeFigureOut">
              <a:rPr lang="nl-NL" smtClean="0"/>
              <a:t>2-2-2024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F47E5095-B01C-AF82-9670-CE8DF99839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B9B5985A-EFB2-30A0-0B5D-BE7A003C2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43EC4-4821-4294-A624-02092E9C446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15627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D6D17F0-EDDB-E605-13F4-362B95985E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0390EE3-7D91-706F-CFC5-08190A4FEC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15502A2E-D3E1-B4DD-28E4-054C86FCD8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C055D8B1-A681-5E6E-BA1F-AD05AF17D9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BDF7B-EB4B-422E-A0B4-522C120488C9}" type="datetimeFigureOut">
              <a:rPr lang="nl-NL" smtClean="0"/>
              <a:t>2-2-2024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BB570298-432D-C7DB-EE0B-BF363F67A6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50EAEF33-F666-AC30-5D11-6FB1BE60EB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43EC4-4821-4294-A624-02092E9C446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78108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1BE8C67-CEAE-E41A-8C1C-67A289AF5E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CC3CF2D1-902A-B37A-3EB2-F725F7ADC08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B5ABB902-BE9D-50D7-BA7C-3066F7F917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0AC9BF4-A877-E31A-8465-3EB2EC7E33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BDF7B-EB4B-422E-A0B4-522C120488C9}" type="datetimeFigureOut">
              <a:rPr lang="nl-NL" smtClean="0"/>
              <a:t>2-2-2024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F7D15E6C-A435-E995-225E-8087B72825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498796B-25E2-CB58-85A4-6FAEE1325D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43EC4-4821-4294-A624-02092E9C446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11390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37932511-B9E3-48A3-D00A-0A2F0128EA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F6CF84F-EDD1-5F70-3861-76A4C1ADA4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5D9ED0F-1E82-25E3-2837-50B2CCBEBD9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BBDF7B-EB4B-422E-A0B4-522C120488C9}" type="datetimeFigureOut">
              <a:rPr lang="nl-NL" smtClean="0"/>
              <a:t>2-2-2024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CB197C-D384-D4F8-6EAB-D0F5F386CC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50C068C-023C-4C08-49F4-A340019F13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443EC4-4821-4294-A624-02092E9C446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2408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3A6A582A-6221-E20A-DA18-9B8038E546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H3: </a:t>
            </a:r>
            <a:r>
              <a:rPr lang="en-US" dirty="0" err="1"/>
              <a:t>Bedrijfscultuur</a:t>
            </a:r>
            <a:endParaRPr lang="nl-NL" dirty="0"/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8A0B383D-AEBE-1EFA-4997-374094664E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Deelvragen</a:t>
            </a:r>
            <a:r>
              <a:rPr lang="en-US" dirty="0"/>
              <a:t> van </a:t>
            </a:r>
            <a:r>
              <a:rPr lang="en-US" dirty="0" err="1"/>
              <a:t>hoofdstuk</a:t>
            </a:r>
            <a:r>
              <a:rPr lang="en-US" dirty="0"/>
              <a:t> 3 </a:t>
            </a:r>
            <a:r>
              <a:rPr lang="en-US" dirty="0" err="1"/>
              <a:t>zijn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- Wat </a:t>
            </a: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arbeidsverhoudingen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hoe </a:t>
            </a:r>
            <a:r>
              <a:rPr lang="en-US" dirty="0" err="1"/>
              <a:t>bepalen</a:t>
            </a:r>
            <a:r>
              <a:rPr lang="en-US" dirty="0"/>
              <a:t> ze de </a:t>
            </a:r>
            <a:r>
              <a:rPr lang="en-US" dirty="0" err="1"/>
              <a:t>bedrijfscultuur</a:t>
            </a:r>
            <a:r>
              <a:rPr lang="en-US" dirty="0"/>
              <a:t>?</a:t>
            </a:r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Welke</a:t>
            </a:r>
            <a:r>
              <a:rPr lang="en-US" dirty="0"/>
              <a:t> </a:t>
            </a:r>
            <a:r>
              <a:rPr lang="en-US" dirty="0" err="1"/>
              <a:t>verschillende</a:t>
            </a:r>
            <a:r>
              <a:rPr lang="en-US" dirty="0"/>
              <a:t> </a:t>
            </a:r>
            <a:r>
              <a:rPr lang="en-US" dirty="0" err="1"/>
              <a:t>stijlen</a:t>
            </a:r>
            <a:r>
              <a:rPr lang="en-US" dirty="0"/>
              <a:t> van </a:t>
            </a:r>
            <a:r>
              <a:rPr lang="en-US" dirty="0" err="1"/>
              <a:t>leiderschap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soorten</a:t>
            </a:r>
            <a:r>
              <a:rPr lang="en-US" dirty="0"/>
              <a:t> </a:t>
            </a:r>
            <a:r>
              <a:rPr lang="en-US" dirty="0" err="1"/>
              <a:t>overleg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 er?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289435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F614C97-B062-9BB8-CB86-1B67810B6A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Informele</a:t>
            </a:r>
            <a:r>
              <a:rPr lang="en-US" dirty="0"/>
              <a:t> </a:t>
            </a:r>
            <a:r>
              <a:rPr lang="en-US" dirty="0" err="1"/>
              <a:t>verhoudingen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2151DC2-3F0D-D8E5-2825-3B8ADEEE1B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err="1"/>
              <a:t>Informele</a:t>
            </a:r>
            <a:r>
              <a:rPr lang="en-US" dirty="0"/>
              <a:t> </a:t>
            </a:r>
            <a:r>
              <a:rPr lang="en-US" dirty="0" err="1"/>
              <a:t>verhoudingen</a:t>
            </a:r>
            <a:r>
              <a:rPr lang="en-US" dirty="0"/>
              <a:t> </a:t>
            </a:r>
            <a:r>
              <a:rPr lang="en-US" dirty="0" err="1"/>
              <a:t>worden</a:t>
            </a:r>
            <a:r>
              <a:rPr lang="en-US" dirty="0"/>
              <a:t> </a:t>
            </a:r>
            <a:r>
              <a:rPr lang="en-US" dirty="0" err="1"/>
              <a:t>bepaald</a:t>
            </a:r>
            <a:r>
              <a:rPr lang="en-US" dirty="0"/>
              <a:t> door de </a:t>
            </a:r>
            <a:r>
              <a:rPr lang="en-US" dirty="0" err="1"/>
              <a:t>persoonlijke</a:t>
            </a:r>
            <a:r>
              <a:rPr lang="en-US" dirty="0"/>
              <a:t> </a:t>
            </a:r>
            <a:r>
              <a:rPr lang="en-US" dirty="0" err="1"/>
              <a:t>kenmerken</a:t>
            </a:r>
            <a:r>
              <a:rPr lang="en-US" dirty="0"/>
              <a:t> van </a:t>
            </a:r>
            <a:r>
              <a:rPr lang="en-US" dirty="0" err="1"/>
              <a:t>mensen</a:t>
            </a:r>
            <a:r>
              <a:rPr lang="en-US" dirty="0"/>
              <a:t>;</a:t>
            </a:r>
          </a:p>
          <a:p>
            <a:endParaRPr lang="en-US" dirty="0"/>
          </a:p>
          <a:p>
            <a:r>
              <a:rPr lang="en-US" dirty="0" err="1"/>
              <a:t>Informele</a:t>
            </a:r>
            <a:r>
              <a:rPr lang="en-US" dirty="0"/>
              <a:t> </a:t>
            </a:r>
            <a:r>
              <a:rPr lang="en-US" dirty="0" err="1"/>
              <a:t>verhoudingen</a:t>
            </a:r>
            <a:r>
              <a:rPr lang="en-US" dirty="0"/>
              <a:t> </a:t>
            </a:r>
            <a:r>
              <a:rPr lang="en-US" dirty="0" err="1"/>
              <a:t>hebben</a:t>
            </a:r>
            <a:r>
              <a:rPr lang="en-US" dirty="0"/>
              <a:t> </a:t>
            </a:r>
            <a:r>
              <a:rPr lang="en-US" dirty="0" err="1"/>
              <a:t>invloed</a:t>
            </a:r>
            <a:r>
              <a:rPr lang="en-US" dirty="0"/>
              <a:t> op:</a:t>
            </a:r>
          </a:p>
          <a:p>
            <a:pPr marL="0" indent="0">
              <a:buNone/>
            </a:pPr>
            <a:r>
              <a:rPr lang="en-US" dirty="0"/>
              <a:t>   - met </a:t>
            </a:r>
            <a:r>
              <a:rPr lang="en-US" dirty="0" err="1"/>
              <a:t>wie</a:t>
            </a:r>
            <a:r>
              <a:rPr lang="en-US" dirty="0"/>
              <a:t> je </a:t>
            </a:r>
            <a:r>
              <a:rPr lang="en-US" dirty="0" err="1"/>
              <a:t>wel</a:t>
            </a:r>
            <a:r>
              <a:rPr lang="en-US" dirty="0"/>
              <a:t>/ </a:t>
            </a:r>
            <a:r>
              <a:rPr lang="en-US" dirty="0" err="1"/>
              <a:t>niet</a:t>
            </a:r>
            <a:r>
              <a:rPr lang="en-US" dirty="0"/>
              <a:t> </a:t>
            </a:r>
            <a:r>
              <a:rPr lang="en-US" dirty="0" err="1"/>
              <a:t>graag</a:t>
            </a:r>
            <a:r>
              <a:rPr lang="en-US" dirty="0"/>
              <a:t> wilt </a:t>
            </a:r>
            <a:r>
              <a:rPr lang="en-US" dirty="0" err="1"/>
              <a:t>werken</a:t>
            </a:r>
            <a:r>
              <a:rPr lang="en-US" dirty="0"/>
              <a:t>;</a:t>
            </a:r>
            <a:br>
              <a:rPr lang="en-US" dirty="0"/>
            </a:br>
            <a:r>
              <a:rPr lang="en-US" dirty="0"/>
              <a:t>   -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wie</a:t>
            </a:r>
            <a:r>
              <a:rPr lang="en-US" dirty="0"/>
              <a:t> je </a:t>
            </a:r>
            <a:r>
              <a:rPr lang="en-US" dirty="0" err="1"/>
              <a:t>wel</a:t>
            </a:r>
            <a:r>
              <a:rPr lang="en-US" dirty="0"/>
              <a:t>/ </a:t>
            </a:r>
            <a:r>
              <a:rPr lang="en-US" dirty="0" err="1"/>
              <a:t>niet</a:t>
            </a:r>
            <a:r>
              <a:rPr lang="en-US" dirty="0"/>
              <a:t> </a:t>
            </a:r>
            <a:r>
              <a:rPr lang="en-US" dirty="0" err="1"/>
              <a:t>eem</a:t>
            </a:r>
            <a:r>
              <a:rPr lang="en-US" dirty="0"/>
              <a:t> </a:t>
            </a:r>
            <a:r>
              <a:rPr lang="en-US" dirty="0" err="1"/>
              <a:t>stapje</a:t>
            </a:r>
            <a:r>
              <a:rPr lang="en-US" dirty="0"/>
              <a:t> extra </a:t>
            </a:r>
            <a:r>
              <a:rPr lang="en-US" dirty="0" err="1"/>
              <a:t>zet</a:t>
            </a:r>
            <a:r>
              <a:rPr lang="en-US" dirty="0"/>
              <a:t>;</a:t>
            </a:r>
            <a:br>
              <a:rPr lang="en-US" dirty="0"/>
            </a:br>
            <a:r>
              <a:rPr lang="en-US" dirty="0"/>
              <a:t>   - in </a:t>
            </a:r>
            <a:r>
              <a:rPr lang="en-US" dirty="0" err="1"/>
              <a:t>wie</a:t>
            </a:r>
            <a:r>
              <a:rPr lang="en-US" dirty="0"/>
              <a:t> je </a:t>
            </a:r>
            <a:r>
              <a:rPr lang="en-US" dirty="0" err="1"/>
              <a:t>wel</a:t>
            </a:r>
            <a:r>
              <a:rPr lang="en-US" dirty="0"/>
              <a:t>/ </a:t>
            </a:r>
            <a:r>
              <a:rPr lang="en-US" dirty="0" err="1"/>
              <a:t>geen</a:t>
            </a:r>
            <a:r>
              <a:rPr lang="en-US" dirty="0"/>
              <a:t> </a:t>
            </a:r>
            <a:r>
              <a:rPr lang="en-US" dirty="0" err="1"/>
              <a:t>persoonlijke</a:t>
            </a:r>
            <a:r>
              <a:rPr lang="en-US" dirty="0"/>
              <a:t> interesse </a:t>
            </a:r>
            <a:r>
              <a:rPr lang="en-US" dirty="0" err="1"/>
              <a:t>toont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/>
              <a:t>   - …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Soms ‘ </a:t>
            </a:r>
            <a:r>
              <a:rPr lang="en-US" dirty="0" err="1"/>
              <a:t>speelt</a:t>
            </a:r>
            <a:r>
              <a:rPr lang="en-US" dirty="0"/>
              <a:t> </a:t>
            </a:r>
            <a:r>
              <a:rPr lang="en-US" dirty="0" err="1"/>
              <a:t>iemand</a:t>
            </a:r>
            <a:r>
              <a:rPr lang="en-US" dirty="0"/>
              <a:t> de </a:t>
            </a:r>
            <a:r>
              <a:rPr lang="en-US" dirty="0" err="1"/>
              <a:t>rol</a:t>
            </a:r>
            <a:r>
              <a:rPr lang="en-US" dirty="0"/>
              <a:t> van </a:t>
            </a:r>
            <a:r>
              <a:rPr lang="en-US" dirty="0" err="1"/>
              <a:t>informeel</a:t>
            </a:r>
            <a:r>
              <a:rPr lang="en-US" dirty="0"/>
              <a:t> </a:t>
            </a:r>
            <a:r>
              <a:rPr lang="en-US" dirty="0" err="1"/>
              <a:t>leider</a:t>
            </a:r>
            <a:r>
              <a:rPr lang="en-US" dirty="0"/>
              <a:t>’:</a:t>
            </a:r>
            <a:br>
              <a:rPr lang="en-US" dirty="0"/>
            </a:br>
            <a:r>
              <a:rPr lang="en-US" dirty="0"/>
              <a:t>Dat </a:t>
            </a:r>
            <a:r>
              <a:rPr lang="en-US" dirty="0" err="1"/>
              <a:t>kan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college </a:t>
            </a:r>
            <a:r>
              <a:rPr lang="en-US" dirty="0" err="1"/>
              <a:t>zijn</a:t>
            </a:r>
            <a:r>
              <a:rPr lang="en-US" dirty="0"/>
              <a:t> met </a:t>
            </a:r>
            <a:r>
              <a:rPr lang="en-US" dirty="0" err="1"/>
              <a:t>veel</a:t>
            </a:r>
            <a:r>
              <a:rPr lang="en-US" dirty="0"/>
              <a:t> </a:t>
            </a:r>
            <a:r>
              <a:rPr lang="en-US" dirty="0" err="1"/>
              <a:t>kennis</a:t>
            </a:r>
            <a:r>
              <a:rPr lang="en-US" dirty="0"/>
              <a:t>, </a:t>
            </a:r>
            <a:r>
              <a:rPr lang="en-US" dirty="0" err="1"/>
              <a:t>ervaring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sterke</a:t>
            </a:r>
            <a:r>
              <a:rPr lang="en-US" dirty="0"/>
              <a:t> </a:t>
            </a:r>
            <a:r>
              <a:rPr lang="en-US" dirty="0" err="1"/>
              <a:t>uitstraling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/>
              <a:t>Wat </a:t>
            </a:r>
            <a:r>
              <a:rPr lang="en-US" dirty="0" err="1"/>
              <a:t>hij</a:t>
            </a:r>
            <a:r>
              <a:rPr lang="en-US" dirty="0"/>
              <a:t> of </a:t>
            </a:r>
            <a:r>
              <a:rPr lang="en-US" dirty="0" err="1"/>
              <a:t>zij</a:t>
            </a:r>
            <a:r>
              <a:rPr lang="en-US" dirty="0"/>
              <a:t> </a:t>
            </a:r>
            <a:r>
              <a:rPr lang="en-US" dirty="0" err="1"/>
              <a:t>voorstelt</a:t>
            </a:r>
            <a:r>
              <a:rPr lang="en-US" dirty="0"/>
              <a:t>, </a:t>
            </a:r>
            <a:r>
              <a:rPr lang="en-US" dirty="0" err="1"/>
              <a:t>wordt</a:t>
            </a:r>
            <a:r>
              <a:rPr lang="en-US" dirty="0"/>
              <a:t> door alle </a:t>
            </a:r>
            <a:r>
              <a:rPr lang="en-US" dirty="0" err="1"/>
              <a:t>collega’s</a:t>
            </a:r>
            <a:r>
              <a:rPr lang="en-US" dirty="0"/>
              <a:t> </a:t>
            </a:r>
            <a:r>
              <a:rPr lang="en-US" dirty="0" err="1"/>
              <a:t>snel</a:t>
            </a:r>
            <a:r>
              <a:rPr lang="en-US" dirty="0"/>
              <a:t> </a:t>
            </a:r>
            <a:r>
              <a:rPr lang="en-US" dirty="0" err="1"/>
              <a:t>geaccepteerd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overgenomen</a:t>
            </a:r>
            <a:r>
              <a:rPr lang="en-US" dirty="0"/>
              <a:t>.</a:t>
            </a:r>
          </a:p>
          <a:p>
            <a:endParaRPr lang="en-US" dirty="0"/>
          </a:p>
          <a:p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formeel</a:t>
            </a:r>
            <a:r>
              <a:rPr lang="en-US" dirty="0"/>
              <a:t> </a:t>
            </a:r>
            <a:r>
              <a:rPr lang="en-US" dirty="0" err="1"/>
              <a:t>leidinggevende</a:t>
            </a:r>
            <a:r>
              <a:rPr lang="en-US" dirty="0"/>
              <a:t> </a:t>
            </a:r>
            <a:r>
              <a:rPr lang="en-US" dirty="0" err="1"/>
              <a:t>zal</a:t>
            </a:r>
            <a:r>
              <a:rPr lang="en-US" dirty="0"/>
              <a:t> </a:t>
            </a:r>
            <a:r>
              <a:rPr lang="en-US" dirty="0" err="1"/>
              <a:t>altijd</a:t>
            </a:r>
            <a:r>
              <a:rPr lang="en-US" dirty="0"/>
              <a:t> </a:t>
            </a:r>
            <a:r>
              <a:rPr lang="en-US" dirty="0" err="1"/>
              <a:t>rekening</a:t>
            </a:r>
            <a:r>
              <a:rPr lang="en-US" dirty="0"/>
              <a:t> </a:t>
            </a:r>
            <a:r>
              <a:rPr lang="en-US" dirty="0" err="1"/>
              <a:t>houden</a:t>
            </a:r>
            <a:r>
              <a:rPr lang="en-US" dirty="0"/>
              <a:t> met de </a:t>
            </a:r>
            <a:r>
              <a:rPr lang="en-US" dirty="0" err="1"/>
              <a:t>informele</a:t>
            </a:r>
            <a:r>
              <a:rPr lang="en-US" dirty="0"/>
              <a:t> </a:t>
            </a:r>
            <a:r>
              <a:rPr lang="en-US" dirty="0" err="1"/>
              <a:t>verhoudingen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 err="1"/>
              <a:t>Hij</a:t>
            </a:r>
            <a:r>
              <a:rPr lang="en-US" dirty="0"/>
              <a:t>/ Zij </a:t>
            </a:r>
            <a:r>
              <a:rPr lang="en-US" dirty="0" err="1"/>
              <a:t>zal</a:t>
            </a:r>
            <a:r>
              <a:rPr lang="en-US" dirty="0"/>
              <a:t> </a:t>
            </a: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belangrijke</a:t>
            </a:r>
            <a:r>
              <a:rPr lang="en-US" dirty="0"/>
              <a:t> </a:t>
            </a:r>
            <a:r>
              <a:rPr lang="en-US" dirty="0" err="1"/>
              <a:t>beslissingen</a:t>
            </a:r>
            <a:r>
              <a:rPr lang="en-US" dirty="0"/>
              <a:t> </a:t>
            </a:r>
            <a:r>
              <a:rPr lang="en-US" dirty="0" err="1"/>
              <a:t>vaak</a:t>
            </a:r>
            <a:r>
              <a:rPr lang="en-US" dirty="0"/>
              <a:t> </a:t>
            </a:r>
            <a:r>
              <a:rPr lang="en-US" dirty="0" err="1"/>
              <a:t>eerst</a:t>
            </a:r>
            <a:r>
              <a:rPr lang="en-US" dirty="0"/>
              <a:t> </a:t>
            </a:r>
            <a:r>
              <a:rPr lang="en-US" dirty="0" err="1"/>
              <a:t>overleggen</a:t>
            </a:r>
            <a:r>
              <a:rPr lang="en-US" dirty="0"/>
              <a:t> met de </a:t>
            </a:r>
            <a:r>
              <a:rPr lang="en-US" dirty="0" err="1"/>
              <a:t>informele</a:t>
            </a:r>
            <a:r>
              <a:rPr lang="en-US" dirty="0"/>
              <a:t> </a:t>
            </a:r>
            <a:r>
              <a:rPr lang="en-US" dirty="0" err="1"/>
              <a:t>leider</a:t>
            </a:r>
            <a:r>
              <a:rPr lang="en-US" dirty="0"/>
              <a:t> (s).</a:t>
            </a:r>
            <a:br>
              <a:rPr lang="en-US" dirty="0"/>
            </a:br>
            <a:r>
              <a:rPr lang="en-US" dirty="0"/>
              <a:t>(Dan is er </a:t>
            </a:r>
            <a:r>
              <a:rPr lang="en-US" dirty="0" err="1"/>
              <a:t>meer</a:t>
            </a:r>
            <a:r>
              <a:rPr lang="en-US" dirty="0"/>
              <a:t> </a:t>
            </a:r>
            <a:r>
              <a:rPr lang="en-US" dirty="0" err="1"/>
              <a:t>draagvlak</a:t>
            </a:r>
            <a:r>
              <a:rPr lang="en-US" dirty="0"/>
              <a:t>/ </a:t>
            </a:r>
            <a:r>
              <a:rPr lang="en-US" dirty="0" err="1"/>
              <a:t>steun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het </a:t>
            </a:r>
            <a:r>
              <a:rPr lang="en-US" dirty="0" err="1"/>
              <a:t>beleid</a:t>
            </a:r>
            <a:r>
              <a:rPr lang="en-US" dirty="0"/>
              <a:t> van de </a:t>
            </a:r>
            <a:r>
              <a:rPr lang="en-US" dirty="0" err="1"/>
              <a:t>formele</a:t>
            </a:r>
            <a:r>
              <a:rPr lang="en-US" dirty="0"/>
              <a:t> </a:t>
            </a:r>
            <a:r>
              <a:rPr lang="en-US" dirty="0" err="1"/>
              <a:t>leider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00562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9987170-4DE7-C88A-666D-64FDB52C8E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Stijlen</a:t>
            </a:r>
            <a:r>
              <a:rPr lang="en-US" dirty="0"/>
              <a:t> van </a:t>
            </a:r>
            <a:r>
              <a:rPr lang="en-US" dirty="0" err="1"/>
              <a:t>leidinggeven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692C8A2-63EF-EFA2-7166-E30C1C9B1B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We </a:t>
            </a:r>
            <a:r>
              <a:rPr lang="en-US" dirty="0" err="1"/>
              <a:t>onderscheiden</a:t>
            </a:r>
            <a:r>
              <a:rPr lang="en-US" dirty="0"/>
              <a:t> </a:t>
            </a:r>
            <a:r>
              <a:rPr lang="en-US" dirty="0" err="1"/>
              <a:t>drie</a:t>
            </a:r>
            <a:r>
              <a:rPr lang="en-US" dirty="0"/>
              <a:t> </a:t>
            </a:r>
            <a:r>
              <a:rPr lang="en-US" dirty="0" err="1"/>
              <a:t>stijlen</a:t>
            </a:r>
            <a:r>
              <a:rPr lang="en-US" dirty="0"/>
              <a:t> van </a:t>
            </a:r>
            <a:r>
              <a:rPr lang="en-US" dirty="0" err="1"/>
              <a:t>leidinggeven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- de </a:t>
            </a:r>
            <a:r>
              <a:rPr lang="en-US" dirty="0" err="1"/>
              <a:t>autoritaire</a:t>
            </a:r>
            <a:r>
              <a:rPr lang="en-US" dirty="0"/>
              <a:t> </a:t>
            </a:r>
            <a:r>
              <a:rPr lang="en-US" dirty="0" err="1"/>
              <a:t>stijl</a:t>
            </a:r>
            <a:r>
              <a:rPr lang="en-US" dirty="0"/>
              <a:t>;</a:t>
            </a:r>
            <a:endParaRPr lang="nl-NL" dirty="0"/>
          </a:p>
          <a:p>
            <a:pPr marL="0" indent="0">
              <a:buNone/>
            </a:pPr>
            <a:r>
              <a:rPr lang="nl-NL" dirty="0"/>
              <a:t>- de democratische stijl;</a:t>
            </a:r>
          </a:p>
          <a:p>
            <a:pPr marL="0" indent="0">
              <a:buNone/>
            </a:pPr>
            <a:r>
              <a:rPr lang="nl-NL" dirty="0"/>
              <a:t>- de raadplegende stijl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De autoritaire stijl en democratische stijl zijn elkaars uitersten!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51593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023292-F002-87A4-F6E2-9A3F4E24BE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 </a:t>
            </a:r>
            <a:r>
              <a:rPr lang="en-US" dirty="0" err="1"/>
              <a:t>autoritaire</a:t>
            </a:r>
            <a:r>
              <a:rPr lang="en-US" dirty="0"/>
              <a:t> </a:t>
            </a:r>
            <a:r>
              <a:rPr lang="en-US" dirty="0" err="1"/>
              <a:t>stijl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51D57F1-2C4D-FF26-2BA1-186DFF5BEA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 err="1"/>
              <a:t>Kenmerken</a:t>
            </a:r>
            <a:r>
              <a:rPr lang="en-US" dirty="0"/>
              <a:t> van de </a:t>
            </a:r>
            <a:r>
              <a:rPr lang="en-US" dirty="0" err="1"/>
              <a:t>autoritaire</a:t>
            </a:r>
            <a:r>
              <a:rPr lang="en-US" dirty="0"/>
              <a:t> </a:t>
            </a:r>
            <a:r>
              <a:rPr lang="en-US" dirty="0" err="1"/>
              <a:t>stijl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nl-NL" dirty="0"/>
              <a:t>- Een autoritaire baas legt de nadruk op de arbeidsprestaties van zijn werknemers;</a:t>
            </a:r>
          </a:p>
          <a:p>
            <a:pPr marL="0" indent="0">
              <a:buNone/>
            </a:pPr>
            <a:r>
              <a:rPr lang="nl-NL" dirty="0"/>
              <a:t>- Hij/ Zij </a:t>
            </a:r>
            <a:r>
              <a:rPr lang="nl-NL" b="1" dirty="0"/>
              <a:t>neemt de besluiten </a:t>
            </a:r>
            <a:r>
              <a:rPr lang="nl-NL" dirty="0"/>
              <a:t>en geeft opdrachten en verwacht gehoorzaamheid;</a:t>
            </a:r>
          </a:p>
          <a:p>
            <a:pPr marL="0" indent="0">
              <a:buNone/>
            </a:pPr>
            <a:r>
              <a:rPr lang="nl-NL" dirty="0"/>
              <a:t>- Werknemers hebben </a:t>
            </a:r>
            <a:r>
              <a:rPr lang="nl-NL" b="1" dirty="0"/>
              <a:t>geen of heel weinig inspraak</a:t>
            </a:r>
            <a:r>
              <a:rPr lang="nl-NL" dirty="0"/>
              <a:t>;</a:t>
            </a:r>
          </a:p>
          <a:p>
            <a:pPr marL="0" indent="0">
              <a:buNone/>
            </a:pPr>
            <a:r>
              <a:rPr lang="nl-NL" dirty="0"/>
              <a:t>- Er </a:t>
            </a:r>
            <a:r>
              <a:rPr lang="nl-NL" b="1" dirty="0"/>
              <a:t>is geen discussie mogelijk over het te voeren beleid</a:t>
            </a:r>
            <a:r>
              <a:rPr lang="nl-NL" dirty="0"/>
              <a:t>;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De autoritaire stijl wordt toegepast:</a:t>
            </a:r>
          </a:p>
          <a:p>
            <a:pPr marL="0" indent="0">
              <a:buNone/>
            </a:pPr>
            <a:r>
              <a:rPr lang="nl-NL" dirty="0"/>
              <a:t>- in het leger;</a:t>
            </a:r>
          </a:p>
          <a:p>
            <a:pPr marL="0" indent="0">
              <a:buNone/>
            </a:pPr>
            <a:r>
              <a:rPr lang="nl-NL" dirty="0"/>
              <a:t>- bij de brandweer;</a:t>
            </a:r>
          </a:p>
          <a:p>
            <a:pPr marL="0" indent="0">
              <a:buNone/>
            </a:pPr>
            <a:r>
              <a:rPr lang="nl-NL" dirty="0"/>
              <a:t>- in ziekenhuizen;</a:t>
            </a:r>
          </a:p>
          <a:p>
            <a:pPr marL="0" indent="0">
              <a:buNone/>
            </a:pPr>
            <a:r>
              <a:rPr lang="nl-NL" dirty="0"/>
              <a:t>- en wanneer er een crisis is.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95842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255E87A-4737-EB0A-0EDA-5B906E12A5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 </a:t>
            </a:r>
            <a:r>
              <a:rPr lang="en-US" dirty="0" err="1"/>
              <a:t>democratische</a:t>
            </a:r>
            <a:r>
              <a:rPr lang="en-US" dirty="0"/>
              <a:t> </a:t>
            </a:r>
            <a:r>
              <a:rPr lang="en-US" dirty="0" err="1"/>
              <a:t>stijl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BD72024-BD88-DC4E-EA5E-55308E1499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1108" y="1816389"/>
            <a:ext cx="11418455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 err="1"/>
              <a:t>Kenmerken</a:t>
            </a:r>
            <a:r>
              <a:rPr lang="en-US" dirty="0"/>
              <a:t> van de </a:t>
            </a:r>
            <a:r>
              <a:rPr lang="en-US" dirty="0" err="1"/>
              <a:t>democratische</a:t>
            </a:r>
            <a:r>
              <a:rPr lang="en-US" dirty="0"/>
              <a:t> </a:t>
            </a:r>
            <a:r>
              <a:rPr lang="en-US" dirty="0" err="1"/>
              <a:t>stijl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2400" dirty="0"/>
              <a:t>- </a:t>
            </a:r>
            <a:r>
              <a:rPr lang="en-US" sz="2400" dirty="0" err="1"/>
              <a:t>een</a:t>
            </a:r>
            <a:r>
              <a:rPr lang="en-US" sz="2400" dirty="0"/>
              <a:t> </a:t>
            </a:r>
            <a:r>
              <a:rPr lang="en-US" sz="2400" dirty="0" err="1"/>
              <a:t>democratische</a:t>
            </a:r>
            <a:r>
              <a:rPr lang="en-US" sz="2400" dirty="0"/>
              <a:t> baas </a:t>
            </a:r>
            <a:r>
              <a:rPr lang="en-US" sz="2400" dirty="0" err="1"/>
              <a:t>wil</a:t>
            </a:r>
            <a:r>
              <a:rPr lang="en-US" sz="2400" dirty="0"/>
              <a:t> </a:t>
            </a:r>
            <a:r>
              <a:rPr lang="en-US" sz="2400" dirty="0" err="1"/>
              <a:t>beslissingen</a:t>
            </a:r>
            <a:r>
              <a:rPr lang="en-US" sz="2400" dirty="0"/>
              <a:t> </a:t>
            </a:r>
            <a:r>
              <a:rPr lang="en-US" sz="2400" dirty="0" err="1"/>
              <a:t>nemen</a:t>
            </a:r>
            <a:r>
              <a:rPr lang="en-US" sz="2400" dirty="0"/>
              <a:t> </a:t>
            </a:r>
            <a:r>
              <a:rPr lang="en-US" sz="2400" b="1" dirty="0" err="1"/>
              <a:t>samen</a:t>
            </a:r>
            <a:r>
              <a:rPr lang="en-US" sz="2400" b="1" dirty="0"/>
              <a:t> met </a:t>
            </a:r>
            <a:r>
              <a:rPr lang="en-US" sz="2400" b="1" dirty="0" err="1"/>
              <a:t>zijn</a:t>
            </a:r>
            <a:r>
              <a:rPr lang="en-US" sz="2400" b="1" dirty="0"/>
              <a:t> </a:t>
            </a:r>
            <a:r>
              <a:rPr lang="en-US" sz="2400" b="1" dirty="0" err="1"/>
              <a:t>werknemers</a:t>
            </a:r>
            <a:r>
              <a:rPr lang="en-US" sz="2400" dirty="0"/>
              <a:t>;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- </a:t>
            </a:r>
            <a:r>
              <a:rPr lang="en-US" sz="2400" dirty="0" err="1"/>
              <a:t>Hij</a:t>
            </a:r>
            <a:r>
              <a:rPr lang="en-US" sz="2400" dirty="0"/>
              <a:t>/ Zij </a:t>
            </a:r>
            <a:r>
              <a:rPr lang="en-US" sz="2400" dirty="0" err="1"/>
              <a:t>gaat</a:t>
            </a:r>
            <a:r>
              <a:rPr lang="en-US" sz="2400" dirty="0"/>
              <a:t> </a:t>
            </a:r>
            <a:r>
              <a:rPr lang="en-US" sz="2400" dirty="0" err="1"/>
              <a:t>ervan</a:t>
            </a:r>
            <a:r>
              <a:rPr lang="en-US" sz="2400" dirty="0"/>
              <a:t> </a:t>
            </a:r>
            <a:r>
              <a:rPr lang="en-US" sz="2400" dirty="0" err="1"/>
              <a:t>uit</a:t>
            </a:r>
            <a:r>
              <a:rPr lang="en-US" sz="2400" dirty="0"/>
              <a:t> </a:t>
            </a:r>
            <a:r>
              <a:rPr lang="en-US" sz="2400" dirty="0" err="1"/>
              <a:t>dat</a:t>
            </a:r>
            <a:r>
              <a:rPr lang="en-US" sz="2400" dirty="0"/>
              <a:t> </a:t>
            </a:r>
            <a:r>
              <a:rPr lang="en-US" sz="2400" b="1" dirty="0" err="1"/>
              <a:t>zij</a:t>
            </a:r>
            <a:r>
              <a:rPr lang="en-US" sz="2400" b="1" dirty="0"/>
              <a:t> </a:t>
            </a:r>
            <a:r>
              <a:rPr lang="en-US" sz="2400" b="1" dirty="0" err="1"/>
              <a:t>beter</a:t>
            </a:r>
            <a:r>
              <a:rPr lang="en-US" sz="2400" b="1" dirty="0"/>
              <a:t> </a:t>
            </a:r>
            <a:r>
              <a:rPr lang="en-US" sz="2400" b="1" dirty="0" err="1"/>
              <a:t>hun</a:t>
            </a:r>
            <a:r>
              <a:rPr lang="en-US" sz="2400" b="1" dirty="0"/>
              <a:t> best </a:t>
            </a:r>
            <a:r>
              <a:rPr lang="en-US" sz="2400" b="1" dirty="0" err="1"/>
              <a:t>doen</a:t>
            </a:r>
            <a:r>
              <a:rPr lang="en-US" sz="2400" b="1" dirty="0"/>
              <a:t> </a:t>
            </a:r>
            <a:r>
              <a:rPr lang="en-US" sz="2400" b="1" dirty="0" err="1"/>
              <a:t>als</a:t>
            </a:r>
            <a:r>
              <a:rPr lang="en-US" sz="2400" b="1" dirty="0"/>
              <a:t> </a:t>
            </a:r>
            <a:r>
              <a:rPr lang="en-US" sz="2400" b="1" dirty="0" err="1"/>
              <a:t>zij</a:t>
            </a:r>
            <a:r>
              <a:rPr lang="en-US" sz="2400" b="1" dirty="0"/>
              <a:t> zo </a:t>
            </a:r>
            <a:r>
              <a:rPr lang="en-US" sz="2400" b="1" dirty="0" err="1"/>
              <a:t>veel</a:t>
            </a:r>
            <a:r>
              <a:rPr lang="en-US" sz="2400" b="1" dirty="0"/>
              <a:t> </a:t>
            </a:r>
            <a:r>
              <a:rPr lang="en-US" sz="2400" b="1" dirty="0" err="1"/>
              <a:t>mogelijk</a:t>
            </a:r>
            <a:r>
              <a:rPr lang="en-US" sz="2400" b="1" dirty="0"/>
              <a:t> </a:t>
            </a:r>
            <a:r>
              <a:rPr lang="en-US" sz="2400" b="1" dirty="0" err="1"/>
              <a:t>zelf</a:t>
            </a:r>
            <a:r>
              <a:rPr lang="en-US" sz="2400" b="1" dirty="0"/>
              <a:t> de </a:t>
            </a:r>
            <a:r>
              <a:rPr lang="en-US" sz="2400" b="1" dirty="0" err="1"/>
              <a:t>besluiten</a:t>
            </a:r>
            <a:r>
              <a:rPr lang="en-US" sz="2400" b="1" dirty="0"/>
              <a:t> </a:t>
            </a:r>
            <a:r>
              <a:rPr lang="en-US" sz="2400" b="1" dirty="0" err="1"/>
              <a:t>mogen</a:t>
            </a:r>
            <a:r>
              <a:rPr lang="en-US" sz="2400" b="1" dirty="0"/>
              <a:t> </a:t>
            </a:r>
            <a:r>
              <a:rPr lang="en-US" sz="2400" b="1" dirty="0" err="1"/>
              <a:t>nemen</a:t>
            </a:r>
            <a:r>
              <a:rPr lang="en-US" sz="2400" b="1" dirty="0"/>
              <a:t>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000265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8A90AD2-5A47-2126-F339-615DF5088D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 </a:t>
            </a:r>
            <a:r>
              <a:rPr lang="en-US" dirty="0" err="1"/>
              <a:t>raadplegende</a:t>
            </a:r>
            <a:r>
              <a:rPr lang="en-US" dirty="0"/>
              <a:t> </a:t>
            </a:r>
            <a:r>
              <a:rPr lang="en-US" dirty="0" err="1"/>
              <a:t>stijl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73B4C65-5598-182A-ED59-924829CBD4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err="1"/>
              <a:t>Kenmerken</a:t>
            </a:r>
            <a:r>
              <a:rPr lang="en-US" dirty="0"/>
              <a:t> van de </a:t>
            </a:r>
            <a:r>
              <a:rPr lang="en-US" dirty="0" err="1"/>
              <a:t>raadplegende</a:t>
            </a:r>
            <a:r>
              <a:rPr lang="en-US" dirty="0"/>
              <a:t> </a:t>
            </a:r>
            <a:r>
              <a:rPr lang="en-US" dirty="0" err="1"/>
              <a:t>stijl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- de baas/ </a:t>
            </a:r>
            <a:r>
              <a:rPr lang="en-US" dirty="0" err="1"/>
              <a:t>leidinggevende</a:t>
            </a:r>
            <a:r>
              <a:rPr lang="en-US" dirty="0"/>
              <a:t> </a:t>
            </a:r>
            <a:r>
              <a:rPr lang="en-US" dirty="0" err="1"/>
              <a:t>geeft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/ </a:t>
            </a:r>
            <a:r>
              <a:rPr lang="en-US" dirty="0" err="1"/>
              <a:t>haar</a:t>
            </a:r>
            <a:r>
              <a:rPr lang="en-US" dirty="0"/>
              <a:t> </a:t>
            </a:r>
            <a:r>
              <a:rPr lang="en-US" dirty="0" err="1"/>
              <a:t>personeel</a:t>
            </a:r>
            <a:r>
              <a:rPr lang="en-US" dirty="0"/>
              <a:t> </a:t>
            </a:r>
            <a:r>
              <a:rPr lang="en-US" dirty="0" err="1"/>
              <a:t>inspraak</a:t>
            </a:r>
            <a:r>
              <a:rPr lang="en-US" dirty="0"/>
              <a:t>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Hij</a:t>
            </a:r>
            <a:r>
              <a:rPr lang="en-US" dirty="0"/>
              <a:t>/ Zij </a:t>
            </a:r>
            <a:r>
              <a:rPr lang="en-US" dirty="0" err="1"/>
              <a:t>raadpleegt</a:t>
            </a:r>
            <a:r>
              <a:rPr lang="en-US" dirty="0"/>
              <a:t> hen </a:t>
            </a:r>
            <a:r>
              <a:rPr lang="en-US" dirty="0" err="1"/>
              <a:t>voordat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beslissing</a:t>
            </a:r>
            <a:r>
              <a:rPr lang="en-US" dirty="0"/>
              <a:t> door hem/ </a:t>
            </a:r>
            <a:r>
              <a:rPr lang="en-US" dirty="0" err="1"/>
              <a:t>haar</a:t>
            </a:r>
            <a:r>
              <a:rPr lang="en-US" dirty="0"/>
              <a:t> </a:t>
            </a:r>
            <a:r>
              <a:rPr lang="en-US" dirty="0" err="1"/>
              <a:t>wordt</a:t>
            </a:r>
            <a:r>
              <a:rPr lang="en-US" dirty="0"/>
              <a:t> </a:t>
            </a:r>
            <a:r>
              <a:rPr lang="en-US" dirty="0" err="1"/>
              <a:t>genomen</a:t>
            </a:r>
            <a:r>
              <a:rPr lang="en-US" dirty="0"/>
              <a:t>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Hij</a:t>
            </a:r>
            <a:r>
              <a:rPr lang="en-US" dirty="0"/>
              <a:t>/ Zij </a:t>
            </a:r>
            <a:r>
              <a:rPr lang="en-US" dirty="0" err="1"/>
              <a:t>beslist</a:t>
            </a:r>
            <a:r>
              <a:rPr lang="en-US" dirty="0"/>
              <a:t> </a:t>
            </a:r>
            <a:r>
              <a:rPr lang="en-US" dirty="0" err="1"/>
              <a:t>uiteindelijk</a:t>
            </a:r>
            <a:r>
              <a:rPr lang="en-US" dirty="0"/>
              <a:t> </a:t>
            </a:r>
            <a:r>
              <a:rPr lang="en-US" dirty="0" err="1"/>
              <a:t>zelf</a:t>
            </a:r>
            <a:r>
              <a:rPr lang="en-US" dirty="0"/>
              <a:t>, maar </a:t>
            </a:r>
            <a:r>
              <a:rPr lang="en-US" dirty="0" err="1"/>
              <a:t>luistert</a:t>
            </a:r>
            <a:r>
              <a:rPr lang="en-US" dirty="0"/>
              <a:t> </a:t>
            </a:r>
            <a:r>
              <a:rPr lang="en-US" dirty="0" err="1"/>
              <a:t>goed</a:t>
            </a:r>
            <a:r>
              <a:rPr lang="en-US" dirty="0"/>
              <a:t> </a:t>
            </a:r>
            <a:r>
              <a:rPr lang="en-US" dirty="0" err="1"/>
              <a:t>naar</a:t>
            </a:r>
            <a:r>
              <a:rPr lang="en-US" dirty="0"/>
              <a:t> de </a:t>
            </a:r>
            <a:r>
              <a:rPr lang="en-US" dirty="0" err="1"/>
              <a:t>meningen</a:t>
            </a:r>
            <a:r>
              <a:rPr lang="en-US" dirty="0"/>
              <a:t> van </a:t>
            </a: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werknemers</a:t>
            </a:r>
            <a:r>
              <a:rPr lang="en-US" dirty="0"/>
              <a:t>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Deze</a:t>
            </a:r>
            <a:r>
              <a:rPr lang="en-US" dirty="0"/>
              <a:t> baas/ </a:t>
            </a:r>
            <a:r>
              <a:rPr lang="en-US" dirty="0" err="1"/>
              <a:t>leidinggevende</a:t>
            </a:r>
            <a:r>
              <a:rPr lang="en-US" dirty="0"/>
              <a:t> </a:t>
            </a:r>
            <a:r>
              <a:rPr lang="en-US" dirty="0" err="1"/>
              <a:t>denkt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de </a:t>
            </a:r>
            <a:r>
              <a:rPr lang="en-US" dirty="0" err="1"/>
              <a:t>werknemers</a:t>
            </a:r>
            <a:r>
              <a:rPr lang="en-US" dirty="0"/>
              <a:t> </a:t>
            </a:r>
            <a:r>
              <a:rPr lang="en-US" dirty="0" err="1"/>
              <a:t>zich</a:t>
            </a:r>
            <a:r>
              <a:rPr lang="en-US" dirty="0"/>
              <a:t> </a:t>
            </a:r>
            <a:r>
              <a:rPr lang="en-US" dirty="0" err="1"/>
              <a:t>beter</a:t>
            </a:r>
            <a:r>
              <a:rPr lang="en-US" dirty="0"/>
              <a:t> </a:t>
            </a:r>
            <a:r>
              <a:rPr lang="en-US" dirty="0" err="1"/>
              <a:t>zullen</a:t>
            </a:r>
            <a:r>
              <a:rPr lang="en-US" dirty="0"/>
              <a:t> </a:t>
            </a:r>
            <a:r>
              <a:rPr lang="en-US" dirty="0" err="1"/>
              <a:t>voelen</a:t>
            </a:r>
            <a:r>
              <a:rPr lang="en-US" dirty="0"/>
              <a:t> al ze mee </a:t>
            </a:r>
            <a:r>
              <a:rPr lang="en-US" dirty="0" err="1"/>
              <a:t>kunnen</a:t>
            </a:r>
            <a:r>
              <a:rPr lang="en-US" dirty="0"/>
              <a:t> </a:t>
            </a:r>
            <a:r>
              <a:rPr lang="en-US" dirty="0" err="1"/>
              <a:t>denken</a:t>
            </a:r>
            <a:r>
              <a:rPr lang="en-US" dirty="0"/>
              <a:t> over de </a:t>
            </a:r>
            <a:r>
              <a:rPr lang="en-US" dirty="0" err="1"/>
              <a:t>manier</a:t>
            </a:r>
            <a:r>
              <a:rPr lang="en-US" dirty="0"/>
              <a:t> van </a:t>
            </a:r>
            <a:r>
              <a:rPr lang="en-US" dirty="0" err="1"/>
              <a:t>werken</a:t>
            </a:r>
            <a:r>
              <a:rPr lang="en-US" dirty="0"/>
              <a:t> of </a:t>
            </a:r>
            <a:r>
              <a:rPr lang="en-US" dirty="0" err="1"/>
              <a:t>als</a:t>
            </a:r>
            <a:r>
              <a:rPr lang="en-US" dirty="0"/>
              <a:t> er </a:t>
            </a:r>
            <a:r>
              <a:rPr lang="en-US" dirty="0" err="1"/>
              <a:t>een</a:t>
            </a:r>
            <a:r>
              <a:rPr lang="en-US" dirty="0"/>
              <a:t> problem </a:t>
            </a:r>
            <a:r>
              <a:rPr lang="en-US" dirty="0" err="1"/>
              <a:t>opgelost</a:t>
            </a:r>
            <a:r>
              <a:rPr lang="en-US" dirty="0"/>
              <a:t> </a:t>
            </a:r>
            <a:r>
              <a:rPr lang="en-US" dirty="0" err="1"/>
              <a:t>moet</a:t>
            </a:r>
            <a:r>
              <a:rPr lang="en-US" dirty="0"/>
              <a:t> </a:t>
            </a:r>
            <a:r>
              <a:rPr lang="en-US" dirty="0" err="1"/>
              <a:t>worden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573195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BF5989F-92D2-4584-DF9E-807E9491EA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Stijlen</a:t>
            </a:r>
            <a:r>
              <a:rPr lang="en-US" dirty="0"/>
              <a:t> van </a:t>
            </a:r>
            <a:r>
              <a:rPr lang="en-US" dirty="0" err="1"/>
              <a:t>leidinggeven</a:t>
            </a:r>
            <a:r>
              <a:rPr lang="en-US" dirty="0"/>
              <a:t>, de </a:t>
            </a:r>
            <a:r>
              <a:rPr lang="en-US" dirty="0" err="1"/>
              <a:t>praktijk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EDFF4F6-8C22-2C0C-C642-5EB9018AB2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Een</a:t>
            </a:r>
            <a:r>
              <a:rPr lang="en-US" dirty="0"/>
              <a:t> baas/ </a:t>
            </a:r>
            <a:r>
              <a:rPr lang="en-US" dirty="0" err="1"/>
              <a:t>leidinggevende</a:t>
            </a:r>
            <a:r>
              <a:rPr lang="en-US" dirty="0"/>
              <a:t> is </a:t>
            </a:r>
            <a:r>
              <a:rPr lang="en-US" dirty="0" err="1"/>
              <a:t>vaak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mix van de </a:t>
            </a:r>
            <a:r>
              <a:rPr lang="en-US" dirty="0" err="1"/>
              <a:t>verschillende</a:t>
            </a:r>
            <a:r>
              <a:rPr lang="en-US" dirty="0"/>
              <a:t> </a:t>
            </a:r>
            <a:r>
              <a:rPr lang="en-US" dirty="0" err="1"/>
              <a:t>leiderschapsstijlen</a:t>
            </a:r>
            <a:r>
              <a:rPr lang="en-US" dirty="0"/>
              <a:t>;</a:t>
            </a:r>
          </a:p>
          <a:p>
            <a:endParaRPr lang="en-US" dirty="0"/>
          </a:p>
          <a:p>
            <a:r>
              <a:rPr lang="en-US" dirty="0" err="1"/>
              <a:t>Wanneer</a:t>
            </a:r>
            <a:r>
              <a:rPr lang="en-US" dirty="0"/>
              <a:t> het </a:t>
            </a:r>
            <a:r>
              <a:rPr lang="en-US" dirty="0" err="1"/>
              <a:t>druk</a:t>
            </a:r>
            <a:r>
              <a:rPr lang="en-US" dirty="0"/>
              <a:t> is </a:t>
            </a:r>
            <a:r>
              <a:rPr lang="en-US" dirty="0" err="1"/>
              <a:t>is</a:t>
            </a:r>
            <a:r>
              <a:rPr lang="en-US" dirty="0"/>
              <a:t> </a:t>
            </a:r>
            <a:r>
              <a:rPr lang="en-US" dirty="0" err="1"/>
              <a:t>hij</a:t>
            </a:r>
            <a:r>
              <a:rPr lang="en-US" dirty="0"/>
              <a:t>/ </a:t>
            </a:r>
            <a:r>
              <a:rPr lang="en-US" dirty="0" err="1"/>
              <a:t>zij</a:t>
            </a:r>
            <a:r>
              <a:rPr lang="en-US" dirty="0"/>
              <a:t> wat </a:t>
            </a:r>
            <a:r>
              <a:rPr lang="en-US" dirty="0" err="1"/>
              <a:t>meer</a:t>
            </a:r>
            <a:r>
              <a:rPr lang="en-US" dirty="0"/>
              <a:t> </a:t>
            </a:r>
            <a:r>
              <a:rPr lang="en-US" dirty="0" err="1"/>
              <a:t>autoritair</a:t>
            </a:r>
            <a:r>
              <a:rPr lang="en-US" dirty="0"/>
              <a:t>;</a:t>
            </a:r>
          </a:p>
          <a:p>
            <a:r>
              <a:rPr lang="en-US" dirty="0" err="1"/>
              <a:t>Wanneer</a:t>
            </a:r>
            <a:r>
              <a:rPr lang="en-US" dirty="0"/>
              <a:t> het </a:t>
            </a:r>
            <a:r>
              <a:rPr lang="en-US" dirty="0" err="1"/>
              <a:t>rustig</a:t>
            </a:r>
            <a:r>
              <a:rPr lang="en-US" dirty="0"/>
              <a:t> is </a:t>
            </a:r>
            <a:r>
              <a:rPr lang="en-US" dirty="0" err="1"/>
              <a:t>is</a:t>
            </a:r>
            <a:r>
              <a:rPr lang="en-US" dirty="0"/>
              <a:t> </a:t>
            </a:r>
            <a:r>
              <a:rPr lang="en-US" dirty="0" err="1"/>
              <a:t>hij</a:t>
            </a:r>
            <a:r>
              <a:rPr lang="en-US" dirty="0"/>
              <a:t>/ </a:t>
            </a:r>
            <a:r>
              <a:rPr lang="en-US" dirty="0" err="1"/>
              <a:t>zij</a:t>
            </a:r>
            <a:r>
              <a:rPr lang="en-US" dirty="0"/>
              <a:t> wat </a:t>
            </a:r>
            <a:r>
              <a:rPr lang="en-US" dirty="0" err="1"/>
              <a:t>meer</a:t>
            </a:r>
            <a:r>
              <a:rPr lang="en-US" dirty="0"/>
              <a:t> </a:t>
            </a:r>
            <a:r>
              <a:rPr lang="en-US" dirty="0" err="1"/>
              <a:t>democratisch</a:t>
            </a:r>
            <a:r>
              <a:rPr lang="en-US" dirty="0"/>
              <a:t> of </a:t>
            </a:r>
            <a:r>
              <a:rPr lang="en-US" dirty="0" err="1"/>
              <a:t>raadplegend</a:t>
            </a:r>
            <a:r>
              <a:rPr lang="en-US" dirty="0"/>
              <a:t>;</a:t>
            </a:r>
          </a:p>
          <a:p>
            <a:r>
              <a:rPr lang="en-US" dirty="0" err="1"/>
              <a:t>Wanneer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bedrijf</a:t>
            </a:r>
            <a:r>
              <a:rPr lang="en-US" dirty="0"/>
              <a:t> </a:t>
            </a:r>
            <a:r>
              <a:rPr lang="en-US" dirty="0" err="1"/>
              <a:t>meerderde</a:t>
            </a:r>
            <a:r>
              <a:rPr lang="en-US" dirty="0"/>
              <a:t> </a:t>
            </a:r>
            <a:r>
              <a:rPr lang="en-US" dirty="0" err="1"/>
              <a:t>vestigingen</a:t>
            </a:r>
            <a:r>
              <a:rPr lang="en-US" dirty="0"/>
              <a:t> </a:t>
            </a:r>
            <a:r>
              <a:rPr lang="en-US" dirty="0" err="1"/>
              <a:t>heeft</a:t>
            </a:r>
            <a:r>
              <a:rPr lang="en-US" dirty="0"/>
              <a:t> </a:t>
            </a:r>
            <a:r>
              <a:rPr lang="en-US" dirty="0" err="1"/>
              <a:t>zal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baas </a:t>
            </a:r>
            <a:r>
              <a:rPr lang="en-US" dirty="0" err="1"/>
              <a:t>vertrouwen</a:t>
            </a:r>
            <a:r>
              <a:rPr lang="en-US" dirty="0"/>
              <a:t> </a:t>
            </a:r>
            <a:r>
              <a:rPr lang="en-US" dirty="0" err="1"/>
              <a:t>moeten</a:t>
            </a:r>
            <a:r>
              <a:rPr lang="en-US" dirty="0"/>
              <a:t> </a:t>
            </a:r>
            <a:r>
              <a:rPr lang="en-US" dirty="0" err="1"/>
              <a:t>hebben</a:t>
            </a:r>
            <a:r>
              <a:rPr lang="en-US" dirty="0"/>
              <a:t> in </a:t>
            </a:r>
            <a:r>
              <a:rPr lang="en-US" dirty="0" err="1"/>
              <a:t>leidinggevenden</a:t>
            </a:r>
            <a:r>
              <a:rPr lang="en-US" dirty="0"/>
              <a:t> </a:t>
            </a:r>
            <a:r>
              <a:rPr lang="en-US" dirty="0" err="1"/>
              <a:t>onder</a:t>
            </a:r>
            <a:r>
              <a:rPr lang="en-US" dirty="0"/>
              <a:t> hem/ </a:t>
            </a:r>
            <a:r>
              <a:rPr lang="en-US" dirty="0" err="1"/>
              <a:t>haar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meer</a:t>
            </a:r>
            <a:r>
              <a:rPr lang="en-US" dirty="0"/>
              <a:t> </a:t>
            </a:r>
            <a:r>
              <a:rPr lang="en-US" dirty="0" err="1"/>
              <a:t>democratische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raadplegende</a:t>
            </a:r>
            <a:r>
              <a:rPr lang="en-US" dirty="0"/>
              <a:t> </a:t>
            </a:r>
            <a:r>
              <a:rPr lang="en-US" dirty="0" err="1"/>
              <a:t>stijl</a:t>
            </a:r>
            <a:r>
              <a:rPr lang="en-US" dirty="0"/>
              <a:t> </a:t>
            </a:r>
            <a:r>
              <a:rPr lang="en-US" dirty="0" err="1"/>
              <a:t>hebben</a:t>
            </a:r>
            <a:r>
              <a:rPr lang="en-US" dirty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433395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3C07645-2403-2354-7D8A-FFC11B8391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Meedenken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meepraten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34786D9-252B-2F98-D983-A95A5DF890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058236" cy="435133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 err="1"/>
              <a:t>Werknemers</a:t>
            </a:r>
            <a:r>
              <a:rPr lang="en-US" dirty="0"/>
              <a:t> </a:t>
            </a:r>
            <a:r>
              <a:rPr lang="en-US" dirty="0" err="1"/>
              <a:t>kunnen</a:t>
            </a:r>
            <a:r>
              <a:rPr lang="en-US" dirty="0"/>
              <a:t> ‘ </a:t>
            </a:r>
            <a:r>
              <a:rPr lang="en-US" dirty="0" err="1"/>
              <a:t>inspraak</a:t>
            </a:r>
            <a:r>
              <a:rPr lang="en-US" dirty="0"/>
              <a:t>’ </a:t>
            </a:r>
            <a:r>
              <a:rPr lang="en-US" dirty="0" err="1"/>
              <a:t>hebben</a:t>
            </a:r>
            <a:r>
              <a:rPr lang="en-US" dirty="0"/>
              <a:t> of ‘ </a:t>
            </a:r>
            <a:r>
              <a:rPr lang="en-US" dirty="0" err="1"/>
              <a:t>medezeggenschap</a:t>
            </a:r>
            <a:r>
              <a:rPr lang="en-US" dirty="0"/>
              <a:t>’ in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bedrijf</a:t>
            </a:r>
            <a:r>
              <a:rPr lang="en-US" dirty="0"/>
              <a:t> of </a:t>
            </a:r>
            <a:r>
              <a:rPr lang="en-US" dirty="0" err="1"/>
              <a:t>organisatie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b="1" dirty="0" err="1"/>
              <a:t>Inspraak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werknemer</a:t>
            </a:r>
            <a:r>
              <a:rPr lang="en-US" dirty="0"/>
              <a:t> in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bedrijf</a:t>
            </a:r>
            <a:r>
              <a:rPr lang="en-US" dirty="0"/>
              <a:t>/ </a:t>
            </a:r>
            <a:r>
              <a:rPr lang="en-US" dirty="0" err="1"/>
              <a:t>organisatie</a:t>
            </a:r>
            <a:r>
              <a:rPr lang="en-US" dirty="0"/>
              <a:t> </a:t>
            </a:r>
            <a:r>
              <a:rPr lang="en-US" dirty="0" err="1"/>
              <a:t>gaat</a:t>
            </a:r>
            <a:r>
              <a:rPr lang="en-US" dirty="0"/>
              <a:t> </a:t>
            </a:r>
            <a:r>
              <a:rPr lang="en-US" dirty="0" err="1"/>
              <a:t>uiteindelijk</a:t>
            </a:r>
            <a:r>
              <a:rPr lang="en-US" dirty="0"/>
              <a:t> over: ‘ </a:t>
            </a:r>
            <a:r>
              <a:rPr lang="en-US" dirty="0" err="1"/>
              <a:t>meedenken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meepraten</a:t>
            </a:r>
            <a:r>
              <a:rPr lang="en-US" dirty="0"/>
              <a:t>’.</a:t>
            </a:r>
            <a:endParaRPr lang="nl-NL" dirty="0"/>
          </a:p>
          <a:p>
            <a:pPr marL="0" indent="0">
              <a:buNone/>
            </a:pPr>
            <a:r>
              <a:rPr lang="nl-NL" dirty="0"/>
              <a:t>   </a:t>
            </a:r>
            <a:r>
              <a:rPr lang="nl-NL" sz="2400" dirty="0"/>
              <a:t>(je baas vraagt naar jouw mening over de producten die het bedrijf verkoopt).</a:t>
            </a:r>
          </a:p>
          <a:p>
            <a:pPr marL="0" indent="0">
              <a:buNone/>
            </a:pPr>
            <a:endParaRPr lang="nl-NL" sz="2400" dirty="0"/>
          </a:p>
          <a:p>
            <a:r>
              <a:rPr lang="nl-NL" dirty="0"/>
              <a:t>Medezeggenschap: gaat verder dan inspraak, </a:t>
            </a:r>
            <a:br>
              <a:rPr lang="nl-NL" dirty="0"/>
            </a:br>
            <a:r>
              <a:rPr lang="nl-NL" dirty="0"/>
              <a:t>                                   hierbij mogen werknemers over sommige zaken meebeslissen.</a:t>
            </a:r>
          </a:p>
          <a:p>
            <a:pPr marL="0" indent="0">
              <a:buNone/>
            </a:pPr>
            <a:r>
              <a:rPr lang="nl-NL" sz="2400" dirty="0"/>
              <a:t>    Bv. de invoering van een nieuw vakantierooster.</a:t>
            </a:r>
            <a:br>
              <a:rPr lang="nl-NL" sz="2400" dirty="0"/>
            </a:br>
            <a:endParaRPr lang="nl-NL" sz="2400" dirty="0"/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r>
              <a:rPr lang="nl-NL" sz="3600" dirty="0"/>
              <a:t>De medezeggenschap van werknemers is geregeld in de Wet op de ondernemingsraden (WOR)</a:t>
            </a:r>
            <a:br>
              <a:rPr lang="nl-NL" sz="3600" dirty="0"/>
            </a:br>
            <a:endParaRPr lang="nl-NL" sz="3600" dirty="0"/>
          </a:p>
          <a:p>
            <a:pPr marL="0" indent="0">
              <a:buNone/>
            </a:pPr>
            <a:endParaRPr lang="nl-NL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5274738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D3A7586-2B83-AD31-E692-444863D1A7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Soorten</a:t>
            </a:r>
            <a:r>
              <a:rPr lang="en-US" dirty="0"/>
              <a:t> </a:t>
            </a:r>
            <a:r>
              <a:rPr lang="en-US" dirty="0" err="1"/>
              <a:t>overleg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9506679-7456-E874-D7B6-276121E747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err="1"/>
              <a:t>Inspraak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medezeggenschap</a:t>
            </a:r>
            <a:r>
              <a:rPr lang="en-US" dirty="0"/>
              <a:t> </a:t>
            </a:r>
            <a:r>
              <a:rPr lang="en-US" dirty="0" err="1"/>
              <a:t>zien</a:t>
            </a:r>
            <a:r>
              <a:rPr lang="en-US" dirty="0"/>
              <a:t> we </a:t>
            </a:r>
            <a:r>
              <a:rPr lang="en-US" dirty="0" err="1"/>
              <a:t>terug</a:t>
            </a:r>
            <a:r>
              <a:rPr lang="en-US" dirty="0"/>
              <a:t> in </a:t>
            </a:r>
            <a:r>
              <a:rPr lang="en-US" dirty="0" err="1"/>
              <a:t>drie</a:t>
            </a:r>
            <a:r>
              <a:rPr lang="en-US" dirty="0"/>
              <a:t> </a:t>
            </a:r>
            <a:r>
              <a:rPr lang="en-US" dirty="0" err="1"/>
              <a:t>soorten</a:t>
            </a:r>
            <a:r>
              <a:rPr lang="en-US" dirty="0"/>
              <a:t> </a:t>
            </a:r>
            <a:r>
              <a:rPr lang="en-US" dirty="0" err="1"/>
              <a:t>overleg</a:t>
            </a:r>
            <a:r>
              <a:rPr lang="en-US" dirty="0"/>
              <a:t> </a:t>
            </a:r>
            <a:r>
              <a:rPr lang="en-US" dirty="0" err="1"/>
              <a:t>tussen</a:t>
            </a:r>
            <a:r>
              <a:rPr lang="en-US" dirty="0"/>
              <a:t> </a:t>
            </a:r>
            <a:r>
              <a:rPr lang="en-US" dirty="0" err="1"/>
              <a:t>werkgevers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werknemers</a:t>
            </a:r>
            <a:r>
              <a:rPr lang="en-US" dirty="0"/>
              <a:t>,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weten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Werkoverleg</a:t>
            </a:r>
            <a:r>
              <a:rPr lang="en-US" dirty="0"/>
              <a:t>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Personeelsvergadering</a:t>
            </a:r>
            <a:r>
              <a:rPr lang="en-US" dirty="0"/>
              <a:t>:</a:t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Ondernemingsraad</a:t>
            </a:r>
            <a:r>
              <a:rPr lang="en-US" dirty="0"/>
              <a:t>.</a:t>
            </a:r>
            <a:br>
              <a:rPr lang="en-US" dirty="0"/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378802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5B862E-C91C-2BA7-79AC-1C6D1BA0E7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Werkoverleg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FE65A7E-4E77-1865-A2FA-410ECEFFAD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Werkoverleg</a:t>
            </a:r>
            <a:r>
              <a:rPr lang="en-US" dirty="0"/>
              <a:t>;</a:t>
            </a:r>
          </a:p>
          <a:p>
            <a:pPr marL="0" indent="0">
              <a:buNone/>
            </a:pPr>
            <a:br>
              <a:rPr lang="en-US" dirty="0"/>
            </a:br>
            <a:r>
              <a:rPr lang="en-US" sz="2800" dirty="0"/>
              <a:t>   </a:t>
            </a:r>
            <a:r>
              <a:rPr lang="en-US" dirty="0"/>
              <a:t>E</a:t>
            </a:r>
            <a:r>
              <a:rPr lang="en-US" sz="2800" dirty="0"/>
              <a:t>lke week/ </a:t>
            </a:r>
            <a:r>
              <a:rPr lang="en-US" sz="2800" dirty="0" err="1"/>
              <a:t>maand</a:t>
            </a:r>
            <a:r>
              <a:rPr lang="en-US" sz="2800" dirty="0"/>
              <a:t>.</a:t>
            </a:r>
            <a:br>
              <a:rPr lang="en-US" sz="2800" dirty="0"/>
            </a:br>
            <a:r>
              <a:rPr lang="en-US" sz="2800" dirty="0"/>
              <a:t>   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sz="2800" dirty="0"/>
              <a:t>Over </a:t>
            </a:r>
            <a:r>
              <a:rPr lang="en-US" sz="2800" dirty="0" err="1"/>
              <a:t>werktijden</a:t>
            </a:r>
            <a:r>
              <a:rPr lang="en-US" sz="2800" dirty="0"/>
              <a:t>, </a:t>
            </a:r>
            <a:r>
              <a:rPr lang="en-US" sz="2800" dirty="0" err="1"/>
              <a:t>werkdruk</a:t>
            </a:r>
            <a:r>
              <a:rPr lang="en-US" sz="2800" dirty="0"/>
              <a:t>, </a:t>
            </a:r>
            <a:r>
              <a:rPr lang="en-US" sz="2800" dirty="0" err="1"/>
              <a:t>praktische</a:t>
            </a:r>
            <a:r>
              <a:rPr lang="en-US" sz="2800" dirty="0"/>
              <a:t> </a:t>
            </a:r>
            <a:r>
              <a:rPr lang="en-US" sz="2800" dirty="0" err="1"/>
              <a:t>problemen</a:t>
            </a:r>
            <a:r>
              <a:rPr lang="en-US" sz="2800" dirty="0"/>
              <a:t> </a:t>
            </a:r>
            <a:r>
              <a:rPr lang="en-US" sz="2800" dirty="0" err="1"/>
              <a:t>en</a:t>
            </a:r>
            <a:r>
              <a:rPr lang="en-US" sz="2800" dirty="0"/>
              <a:t> planning.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243714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A5543D9-E825-450F-2A4B-C1C41EA59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Personeelsvergadering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E7B9E09-CF3C-B1F4-DDA6-57AF25214A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882745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-</a:t>
            </a:r>
            <a:r>
              <a:rPr lang="en-US" dirty="0" err="1"/>
              <a:t>Personeelsvergadering</a:t>
            </a:r>
            <a:r>
              <a:rPr lang="en-US" dirty="0"/>
              <a:t>:</a:t>
            </a:r>
          </a:p>
          <a:p>
            <a:pPr marL="0" indent="0">
              <a:buNone/>
            </a:pPr>
            <a:br>
              <a:rPr lang="en-US" dirty="0"/>
            </a:br>
            <a:r>
              <a:rPr lang="en-US" dirty="0"/>
              <a:t>   </a:t>
            </a:r>
            <a:r>
              <a:rPr lang="en-US" sz="2800" dirty="0" err="1"/>
              <a:t>Ongeveer</a:t>
            </a:r>
            <a:r>
              <a:rPr lang="en-US" sz="2800" dirty="0"/>
              <a:t> twee </a:t>
            </a:r>
            <a:r>
              <a:rPr lang="en-US" sz="2800" dirty="0" err="1"/>
              <a:t>keer</a:t>
            </a:r>
            <a:r>
              <a:rPr lang="en-US" sz="2800" dirty="0"/>
              <a:t> per </a:t>
            </a:r>
            <a:r>
              <a:rPr lang="en-US" sz="2800" dirty="0" err="1"/>
              <a:t>jaar</a:t>
            </a:r>
            <a:r>
              <a:rPr lang="en-US" sz="2800" dirty="0"/>
              <a:t> </a:t>
            </a:r>
            <a:r>
              <a:rPr lang="en-US" sz="2800" dirty="0" err="1"/>
              <a:t>bij</a:t>
            </a:r>
            <a:r>
              <a:rPr lang="en-US" sz="2800" dirty="0"/>
              <a:t> </a:t>
            </a:r>
            <a:r>
              <a:rPr lang="en-US" sz="2800" dirty="0" err="1"/>
              <a:t>grote</a:t>
            </a:r>
            <a:r>
              <a:rPr lang="en-US" sz="2800" dirty="0"/>
              <a:t> </a:t>
            </a:r>
            <a:r>
              <a:rPr lang="en-US" sz="2800" dirty="0" err="1"/>
              <a:t>bedrijven</a:t>
            </a:r>
            <a:r>
              <a:rPr lang="en-US" sz="2800" dirty="0"/>
              <a:t>, </a:t>
            </a:r>
            <a:r>
              <a:rPr lang="en-US" sz="2800" dirty="0" err="1"/>
              <a:t>voor</a:t>
            </a:r>
            <a:r>
              <a:rPr lang="en-US" sz="2800" dirty="0"/>
              <a:t> al het </a:t>
            </a:r>
            <a:r>
              <a:rPr lang="en-US" sz="2800" dirty="0" err="1"/>
              <a:t>personeel</a:t>
            </a:r>
            <a:r>
              <a:rPr lang="en-US" sz="2800" dirty="0"/>
              <a:t>;</a:t>
            </a:r>
            <a:endParaRPr lang="en-US" dirty="0"/>
          </a:p>
          <a:p>
            <a:pPr marL="0" indent="0">
              <a:buNone/>
            </a:pPr>
            <a:br>
              <a:rPr lang="en-US" sz="2800" dirty="0"/>
            </a:br>
            <a:r>
              <a:rPr lang="en-US" sz="2800" dirty="0"/>
              <a:t>   </a:t>
            </a:r>
            <a:r>
              <a:rPr lang="en-US" sz="2800" dirty="0" err="1"/>
              <a:t>Directie</a:t>
            </a:r>
            <a:r>
              <a:rPr lang="en-US" sz="2800" dirty="0"/>
              <a:t> </a:t>
            </a:r>
            <a:r>
              <a:rPr lang="en-US" sz="2800" dirty="0" err="1"/>
              <a:t>en</a:t>
            </a:r>
            <a:r>
              <a:rPr lang="en-US" sz="2800" dirty="0"/>
              <a:t> </a:t>
            </a:r>
            <a:r>
              <a:rPr lang="en-US" sz="2800" dirty="0" err="1"/>
              <a:t>werknemers</a:t>
            </a:r>
            <a:r>
              <a:rPr lang="en-US" sz="2800" dirty="0"/>
              <a:t> </a:t>
            </a:r>
            <a:r>
              <a:rPr lang="en-US" sz="2800" dirty="0" err="1"/>
              <a:t>praten</a:t>
            </a:r>
            <a:r>
              <a:rPr lang="en-US" sz="2800" dirty="0"/>
              <a:t> over </a:t>
            </a:r>
            <a:r>
              <a:rPr lang="en-US" sz="2800" dirty="0" err="1"/>
              <a:t>algemene</a:t>
            </a:r>
            <a:r>
              <a:rPr lang="en-US" sz="2800" dirty="0"/>
              <a:t> </a:t>
            </a:r>
            <a:r>
              <a:rPr lang="en-US" sz="2800" dirty="0" err="1"/>
              <a:t>zaken</a:t>
            </a:r>
            <a:r>
              <a:rPr lang="en-US" sz="2800" dirty="0"/>
              <a:t>, </a:t>
            </a:r>
            <a:br>
              <a:rPr lang="en-US" sz="2800" dirty="0"/>
            </a:br>
            <a:r>
              <a:rPr lang="en-US" sz="2800" dirty="0"/>
              <a:t>    </a:t>
            </a:r>
            <a:r>
              <a:rPr lang="en-US" sz="2800" dirty="0" err="1"/>
              <a:t>zoals</a:t>
            </a:r>
            <a:r>
              <a:rPr lang="en-US" sz="2800" dirty="0"/>
              <a:t> </a:t>
            </a:r>
            <a:r>
              <a:rPr lang="en-US" sz="2800" dirty="0" err="1"/>
              <a:t>resultaten</a:t>
            </a:r>
            <a:r>
              <a:rPr lang="en-US" sz="2800" dirty="0"/>
              <a:t> van het </a:t>
            </a:r>
            <a:r>
              <a:rPr lang="en-US" sz="2800" dirty="0" err="1"/>
              <a:t>bedrijf</a:t>
            </a:r>
            <a:r>
              <a:rPr lang="en-US" sz="2800" dirty="0"/>
              <a:t> </a:t>
            </a:r>
            <a:br>
              <a:rPr lang="en-US" sz="2800" dirty="0"/>
            </a:br>
            <a:r>
              <a:rPr lang="en-US" sz="2800" dirty="0"/>
              <a:t>    </a:t>
            </a:r>
            <a:r>
              <a:rPr lang="en-US" sz="2800" dirty="0" err="1"/>
              <a:t>en</a:t>
            </a:r>
            <a:r>
              <a:rPr lang="en-US" sz="2800" dirty="0"/>
              <a:t> </a:t>
            </a:r>
            <a:r>
              <a:rPr lang="en-US" sz="2800" dirty="0" err="1"/>
              <a:t>nieuwe</a:t>
            </a:r>
            <a:r>
              <a:rPr lang="en-US" sz="2800" dirty="0"/>
              <a:t> </a:t>
            </a:r>
            <a:r>
              <a:rPr lang="en-US" sz="2800" dirty="0" err="1"/>
              <a:t>plannen</a:t>
            </a:r>
            <a:r>
              <a:rPr lang="en-US" sz="2800" dirty="0"/>
              <a:t> van het </a:t>
            </a:r>
            <a:r>
              <a:rPr lang="en-US" sz="2800" dirty="0" err="1"/>
              <a:t>bedrijf</a:t>
            </a:r>
            <a:r>
              <a:rPr lang="en-US" sz="2800" dirty="0"/>
              <a:t>.</a:t>
            </a:r>
            <a:br>
              <a:rPr lang="en-US" sz="2800" dirty="0"/>
            </a:br>
            <a:r>
              <a:rPr lang="en-US" sz="2800" dirty="0"/>
              <a:t>    </a:t>
            </a:r>
            <a:r>
              <a:rPr lang="en-US" sz="2800" dirty="0" err="1"/>
              <a:t>Iedereen</a:t>
            </a:r>
            <a:r>
              <a:rPr lang="en-US" sz="2800" dirty="0"/>
              <a:t> </a:t>
            </a:r>
            <a:r>
              <a:rPr lang="en-US" sz="2800" dirty="0" err="1"/>
              <a:t>kan</a:t>
            </a:r>
            <a:r>
              <a:rPr lang="en-US" sz="2800" dirty="0"/>
              <a:t> </a:t>
            </a:r>
            <a:r>
              <a:rPr lang="en-US" sz="2800" dirty="0" err="1"/>
              <a:t>zijn</a:t>
            </a:r>
            <a:r>
              <a:rPr lang="en-US" sz="2800" dirty="0"/>
              <a:t> </a:t>
            </a:r>
            <a:r>
              <a:rPr lang="en-US" sz="2800" dirty="0" err="1"/>
              <a:t>mening</a:t>
            </a:r>
            <a:r>
              <a:rPr lang="en-US" sz="2800" dirty="0"/>
              <a:t> </a:t>
            </a:r>
            <a:r>
              <a:rPr lang="en-US" sz="2800" dirty="0" err="1"/>
              <a:t>geven</a:t>
            </a:r>
            <a:r>
              <a:rPr lang="en-US" sz="2800" dirty="0"/>
              <a:t> </a:t>
            </a:r>
            <a:r>
              <a:rPr lang="en-US" sz="2800" dirty="0" err="1"/>
              <a:t>en</a:t>
            </a:r>
            <a:r>
              <a:rPr lang="en-US" sz="2800" dirty="0"/>
              <a:t> </a:t>
            </a:r>
            <a:r>
              <a:rPr lang="en-US" sz="2800" dirty="0" err="1"/>
              <a:t>voorstellen</a:t>
            </a:r>
            <a:r>
              <a:rPr lang="en-US" sz="2800" dirty="0"/>
              <a:t> </a:t>
            </a:r>
            <a:r>
              <a:rPr lang="en-US" sz="2800" dirty="0" err="1"/>
              <a:t>doen</a:t>
            </a:r>
            <a:r>
              <a:rPr lang="en-US" sz="2800" dirty="0"/>
              <a:t> (</a:t>
            </a:r>
            <a:r>
              <a:rPr lang="en-US" sz="2800" dirty="0" err="1"/>
              <a:t>inspraak</a:t>
            </a:r>
            <a:r>
              <a:rPr lang="en-US" sz="2800" dirty="0"/>
              <a:t>)</a:t>
            </a:r>
            <a:endParaRPr lang="en-US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200642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52070CC-BCE0-8828-84C2-DFCA9345B7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H3.1: </a:t>
            </a:r>
            <a:r>
              <a:rPr lang="en-US" dirty="0" err="1"/>
              <a:t>Arbeidsverhoudingen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2D6B0D1-FBD0-CD13-2A62-D5C427A85A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Arbeidsverhoudingen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“ </a:t>
            </a:r>
            <a:r>
              <a:rPr lang="en-US" dirty="0" err="1"/>
              <a:t>gaat</a:t>
            </a:r>
            <a:r>
              <a:rPr lang="en-US" dirty="0"/>
              <a:t> om de </a:t>
            </a:r>
            <a:r>
              <a:rPr lang="en-US" dirty="0" err="1"/>
              <a:t>manier</a:t>
            </a:r>
            <a:r>
              <a:rPr lang="en-US" dirty="0"/>
              <a:t> </a:t>
            </a:r>
            <a:r>
              <a:rPr lang="en-US" dirty="0" err="1"/>
              <a:t>waarop</a:t>
            </a:r>
            <a:r>
              <a:rPr lang="en-US" dirty="0"/>
              <a:t> </a:t>
            </a:r>
            <a:r>
              <a:rPr lang="en-US" dirty="0" err="1"/>
              <a:t>collega’s</a:t>
            </a:r>
            <a:r>
              <a:rPr lang="en-US" dirty="0"/>
              <a:t> met </a:t>
            </a:r>
            <a:r>
              <a:rPr lang="en-US" dirty="0" err="1"/>
              <a:t>elkaar</a:t>
            </a:r>
            <a:r>
              <a:rPr lang="en-US" dirty="0"/>
              <a:t> </a:t>
            </a:r>
            <a:r>
              <a:rPr lang="en-US" dirty="0" err="1"/>
              <a:t>omgaan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om de </a:t>
            </a:r>
            <a:r>
              <a:rPr lang="en-US" dirty="0" err="1"/>
              <a:t>verhouding</a:t>
            </a:r>
            <a:r>
              <a:rPr lang="en-US" dirty="0"/>
              <a:t> </a:t>
            </a:r>
            <a:r>
              <a:rPr lang="en-US" dirty="0" err="1"/>
              <a:t>tussen</a:t>
            </a:r>
            <a:r>
              <a:rPr lang="en-US" dirty="0"/>
              <a:t> </a:t>
            </a:r>
            <a:r>
              <a:rPr lang="en-US" dirty="0" err="1"/>
              <a:t>ondergeschikten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leidinggevenden</a:t>
            </a:r>
            <a:r>
              <a:rPr lang="en-US" dirty="0"/>
              <a:t>”.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De </a:t>
            </a:r>
            <a:r>
              <a:rPr lang="en-US" dirty="0" err="1"/>
              <a:t>arbeidsverhoudingen</a:t>
            </a:r>
            <a:r>
              <a:rPr lang="en-US" dirty="0"/>
              <a:t> </a:t>
            </a:r>
            <a:r>
              <a:rPr lang="en-US" dirty="0" err="1"/>
              <a:t>verschillen</a:t>
            </a:r>
            <a:r>
              <a:rPr lang="en-US" dirty="0"/>
              <a:t> </a:t>
            </a:r>
            <a:r>
              <a:rPr lang="en-US" dirty="0" err="1"/>
              <a:t>bedrijf</a:t>
            </a:r>
            <a:r>
              <a:rPr lang="en-US" dirty="0"/>
              <a:t>, </a:t>
            </a:r>
            <a:br>
              <a:rPr lang="en-US" dirty="0"/>
            </a:br>
            <a:r>
              <a:rPr lang="en-US" dirty="0" err="1"/>
              <a:t>daarom</a:t>
            </a:r>
            <a:r>
              <a:rPr lang="en-US" dirty="0"/>
              <a:t> </a:t>
            </a:r>
            <a:r>
              <a:rPr lang="en-US" dirty="0" err="1"/>
              <a:t>spreken</a:t>
            </a:r>
            <a:r>
              <a:rPr lang="en-US" dirty="0"/>
              <a:t> we </a:t>
            </a:r>
            <a:r>
              <a:rPr lang="en-US" dirty="0" err="1"/>
              <a:t>ook</a:t>
            </a:r>
            <a:r>
              <a:rPr lang="en-US" dirty="0"/>
              <a:t> </a:t>
            </a:r>
            <a:r>
              <a:rPr lang="en-US" dirty="0" err="1"/>
              <a:t>wel</a:t>
            </a:r>
            <a:r>
              <a:rPr lang="en-US" dirty="0"/>
              <a:t> van </a:t>
            </a:r>
            <a:r>
              <a:rPr lang="en-US" dirty="0" err="1"/>
              <a:t>een</a:t>
            </a:r>
            <a:r>
              <a:rPr lang="en-US" dirty="0"/>
              <a:t> ‘ </a:t>
            </a:r>
            <a:r>
              <a:rPr lang="en-US" dirty="0" err="1"/>
              <a:t>bedrijfscultuur</a:t>
            </a:r>
            <a:r>
              <a:rPr lang="en-US" dirty="0"/>
              <a:t>’.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17343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6FA8B1D-7315-CB93-63B6-47519B10C2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Ondernemingsraad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6A07DFD-0AA5-A9F5-8E57-0EDDF137B5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sz="3800" dirty="0" err="1"/>
              <a:t>Ondernemingsraad</a:t>
            </a:r>
            <a:endParaRPr lang="en-US" sz="3800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 </a:t>
            </a:r>
            <a:r>
              <a:rPr lang="en-US" sz="2800" dirty="0"/>
              <a:t>Elk </a:t>
            </a:r>
            <a:r>
              <a:rPr lang="en-US" sz="2800" dirty="0" err="1"/>
              <a:t>bedrijf</a:t>
            </a:r>
            <a:r>
              <a:rPr lang="en-US" sz="2800" dirty="0"/>
              <a:t> met </a:t>
            </a:r>
            <a:r>
              <a:rPr lang="en-US" sz="2800" dirty="0" err="1"/>
              <a:t>meer</a:t>
            </a:r>
            <a:r>
              <a:rPr lang="en-US" sz="2800" dirty="0"/>
              <a:t> dan 50 </a:t>
            </a:r>
            <a:r>
              <a:rPr lang="en-US" sz="2800" dirty="0" err="1"/>
              <a:t>werknemers</a:t>
            </a:r>
            <a:r>
              <a:rPr lang="en-US" sz="2800" dirty="0"/>
              <a:t> heft </a:t>
            </a:r>
            <a:r>
              <a:rPr lang="en-US" sz="2800" dirty="0" err="1"/>
              <a:t>een</a:t>
            </a:r>
            <a:r>
              <a:rPr lang="en-US" sz="2800" dirty="0"/>
              <a:t> OR, </a:t>
            </a:r>
            <a:br>
              <a:rPr lang="en-US" sz="2800" dirty="0"/>
            </a:br>
            <a:r>
              <a:rPr lang="en-US" sz="2800" dirty="0"/>
              <a:t> </a:t>
            </a:r>
            <a:r>
              <a:rPr lang="en-US" sz="2800" dirty="0" err="1"/>
              <a:t>daarin</a:t>
            </a:r>
            <a:r>
              <a:rPr lang="en-US" sz="2800" dirty="0"/>
              <a:t> </a:t>
            </a:r>
            <a:r>
              <a:rPr lang="en-US" sz="2800" dirty="0" err="1"/>
              <a:t>zitten</a:t>
            </a:r>
            <a:r>
              <a:rPr lang="en-US" sz="2800" dirty="0"/>
              <a:t> </a:t>
            </a:r>
            <a:r>
              <a:rPr lang="en-US" sz="2800" dirty="0" err="1"/>
              <a:t>vertegenwoordigers</a:t>
            </a:r>
            <a:r>
              <a:rPr lang="en-US" sz="2800" dirty="0"/>
              <a:t> van het </a:t>
            </a:r>
            <a:r>
              <a:rPr lang="en-US" sz="2800" dirty="0" err="1"/>
              <a:t>personeel</a:t>
            </a:r>
            <a:r>
              <a:rPr lang="en-US" sz="2800" dirty="0"/>
              <a:t>.</a:t>
            </a:r>
          </a:p>
          <a:p>
            <a:pPr marL="0" indent="0">
              <a:buNone/>
            </a:pPr>
            <a:endParaRPr lang="en-US" sz="2800" dirty="0"/>
          </a:p>
          <a:p>
            <a:r>
              <a:rPr lang="en-US" sz="2800" dirty="0"/>
              <a:t>Die </a:t>
            </a:r>
            <a:r>
              <a:rPr lang="en-US" sz="2800" dirty="0" err="1"/>
              <a:t>vertegenwoordigers</a:t>
            </a:r>
            <a:r>
              <a:rPr lang="en-US" sz="2800" dirty="0"/>
              <a:t> </a:t>
            </a:r>
            <a:r>
              <a:rPr lang="en-US" sz="2800" dirty="0" err="1"/>
              <a:t>worden</a:t>
            </a:r>
            <a:r>
              <a:rPr lang="en-US" sz="2800" dirty="0"/>
              <a:t> </a:t>
            </a:r>
            <a:r>
              <a:rPr lang="en-US" sz="2800" dirty="0" err="1"/>
              <a:t>gekozen</a:t>
            </a:r>
            <a:r>
              <a:rPr lang="en-US" sz="2800" dirty="0"/>
              <a:t> door het </a:t>
            </a:r>
            <a:r>
              <a:rPr lang="en-US" sz="2800" dirty="0" err="1"/>
              <a:t>personeel</a:t>
            </a:r>
            <a:r>
              <a:rPr lang="en-US" sz="2800" dirty="0"/>
              <a:t>.</a:t>
            </a:r>
            <a:br>
              <a:rPr lang="en-US" sz="2800" dirty="0"/>
            </a:br>
            <a:r>
              <a:rPr lang="en-US" sz="2800" dirty="0"/>
              <a:t>     </a:t>
            </a:r>
          </a:p>
          <a:p>
            <a:r>
              <a:rPr lang="en-US" sz="2800" dirty="0"/>
              <a:t>De OR </a:t>
            </a:r>
            <a:r>
              <a:rPr lang="en-US" sz="2800" dirty="0" err="1"/>
              <a:t>vergadert</a:t>
            </a:r>
            <a:r>
              <a:rPr lang="en-US" sz="2800" dirty="0"/>
              <a:t> </a:t>
            </a:r>
            <a:r>
              <a:rPr lang="en-US" sz="2800" dirty="0" err="1"/>
              <a:t>minstens</a:t>
            </a:r>
            <a:r>
              <a:rPr lang="en-US" sz="2800" dirty="0"/>
              <a:t> twee </a:t>
            </a:r>
            <a:r>
              <a:rPr lang="en-US" sz="2800" dirty="0" err="1"/>
              <a:t>keer</a:t>
            </a:r>
            <a:r>
              <a:rPr lang="en-US" sz="2800" dirty="0"/>
              <a:t> per </a:t>
            </a:r>
            <a:r>
              <a:rPr lang="en-US" sz="2800" dirty="0" err="1"/>
              <a:t>jaar</a:t>
            </a:r>
            <a:r>
              <a:rPr lang="en-US" sz="2800" dirty="0"/>
              <a:t> met de </a:t>
            </a:r>
            <a:r>
              <a:rPr lang="en-US" sz="2800" dirty="0" err="1"/>
              <a:t>werkgever</a:t>
            </a:r>
            <a:r>
              <a:rPr lang="en-US" sz="2800" dirty="0"/>
              <a:t>;</a:t>
            </a:r>
          </a:p>
          <a:p>
            <a:r>
              <a:rPr lang="en-US" sz="2800" dirty="0" err="1"/>
              <a:t>Medezeggenschap</a:t>
            </a:r>
            <a:r>
              <a:rPr lang="en-US" sz="2800" dirty="0"/>
              <a:t> </a:t>
            </a:r>
            <a:r>
              <a:rPr lang="en-US" sz="2800" dirty="0" err="1"/>
              <a:t>bv</a:t>
            </a:r>
            <a:r>
              <a:rPr lang="en-US" sz="2800" dirty="0"/>
              <a:t>. op het </a:t>
            </a:r>
            <a:r>
              <a:rPr lang="en-US" sz="2800" dirty="0" err="1"/>
              <a:t>gebied</a:t>
            </a:r>
            <a:r>
              <a:rPr lang="en-US" sz="2800" dirty="0"/>
              <a:t> van </a:t>
            </a:r>
            <a:r>
              <a:rPr lang="en-US" sz="2800" dirty="0" err="1"/>
              <a:t>ziekteverzuim</a:t>
            </a:r>
            <a:r>
              <a:rPr lang="en-US" sz="2800" dirty="0"/>
              <a:t>, </a:t>
            </a:r>
            <a:r>
              <a:rPr lang="en-US" sz="2800" dirty="0" err="1"/>
              <a:t>werktijden</a:t>
            </a:r>
            <a:r>
              <a:rPr lang="en-US" dirty="0"/>
              <a:t>.</a:t>
            </a:r>
          </a:p>
          <a:p>
            <a:r>
              <a:rPr lang="en-US" dirty="0" err="1"/>
              <a:t>Inspraak</a:t>
            </a:r>
            <a:r>
              <a:rPr lang="en-US" dirty="0"/>
              <a:t> </a:t>
            </a:r>
            <a:r>
              <a:rPr lang="en-US" dirty="0" err="1"/>
              <a:t>bv</a:t>
            </a:r>
            <a:r>
              <a:rPr lang="en-US" dirty="0"/>
              <a:t>. Op het </a:t>
            </a:r>
            <a:r>
              <a:rPr lang="en-US" dirty="0" err="1"/>
              <a:t>gebied</a:t>
            </a:r>
            <a:r>
              <a:rPr lang="en-US" dirty="0"/>
              <a:t> van </a:t>
            </a:r>
            <a:r>
              <a:rPr lang="en-US" dirty="0" err="1"/>
              <a:t>vakantieplanning</a:t>
            </a:r>
            <a:r>
              <a:rPr lang="en-US" dirty="0"/>
              <a:t>, </a:t>
            </a:r>
            <a:r>
              <a:rPr lang="en-US" dirty="0" err="1"/>
              <a:t>sollicitaties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de </a:t>
            </a:r>
            <a:r>
              <a:rPr lang="en-US" dirty="0" err="1"/>
              <a:t>toekomst</a:t>
            </a:r>
            <a:r>
              <a:rPr lang="en-US" dirty="0"/>
              <a:t> van het </a:t>
            </a:r>
            <a:r>
              <a:rPr lang="en-US" dirty="0" err="1"/>
              <a:t>bedrijf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/>
              <a:t>Maar </a:t>
            </a:r>
            <a:r>
              <a:rPr lang="en-US" dirty="0" err="1"/>
              <a:t>ook</a:t>
            </a:r>
            <a:r>
              <a:rPr lang="en-US" dirty="0"/>
              <a:t> </a:t>
            </a:r>
            <a:r>
              <a:rPr lang="en-US" dirty="0" err="1"/>
              <a:t>gelijke</a:t>
            </a:r>
            <a:r>
              <a:rPr lang="en-US" dirty="0"/>
              <a:t> </a:t>
            </a:r>
            <a:r>
              <a:rPr lang="en-US" dirty="0" err="1"/>
              <a:t>behandeling</a:t>
            </a:r>
            <a:r>
              <a:rPr lang="en-US" dirty="0"/>
              <a:t> van </a:t>
            </a:r>
            <a:r>
              <a:rPr lang="en-US" dirty="0" err="1"/>
              <a:t>mannen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vrouwen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de </a:t>
            </a:r>
            <a:r>
              <a:rPr lang="en-US" dirty="0" err="1"/>
              <a:t>positie</a:t>
            </a:r>
            <a:r>
              <a:rPr lang="en-US" dirty="0"/>
              <a:t> van </a:t>
            </a:r>
            <a:r>
              <a:rPr lang="en-US" dirty="0" err="1"/>
              <a:t>gehandicapte</a:t>
            </a:r>
            <a:r>
              <a:rPr lang="en-US" dirty="0"/>
              <a:t> </a:t>
            </a:r>
            <a:r>
              <a:rPr lang="en-US" dirty="0" err="1"/>
              <a:t>werknemers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mensen</a:t>
            </a:r>
            <a:r>
              <a:rPr lang="en-US" dirty="0"/>
              <a:t> met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migratie</a:t>
            </a:r>
            <a:r>
              <a:rPr lang="en-US" dirty="0"/>
              <a:t>- </a:t>
            </a:r>
            <a:r>
              <a:rPr lang="en-US" dirty="0" err="1"/>
              <a:t>achtergrond</a:t>
            </a:r>
            <a:r>
              <a:rPr lang="en-US" dirty="0"/>
              <a:t>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bedrijf</a:t>
            </a:r>
            <a:r>
              <a:rPr lang="en-US" dirty="0"/>
              <a:t> met 10 tot 50 </a:t>
            </a:r>
            <a:r>
              <a:rPr lang="en-US" dirty="0" err="1"/>
              <a:t>werknemers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</a:t>
            </a:r>
            <a:r>
              <a:rPr lang="en-US" dirty="0" err="1"/>
              <a:t>geen</a:t>
            </a:r>
            <a:r>
              <a:rPr lang="en-US" dirty="0"/>
              <a:t> OR </a:t>
            </a:r>
            <a:r>
              <a:rPr lang="en-US" dirty="0" err="1"/>
              <a:t>heeft</a:t>
            </a:r>
            <a:r>
              <a:rPr lang="en-US" dirty="0"/>
              <a:t>, </a:t>
            </a:r>
            <a:r>
              <a:rPr lang="en-US" dirty="0" err="1"/>
              <a:t>moet</a:t>
            </a:r>
            <a:r>
              <a:rPr lang="en-US" dirty="0"/>
              <a:t> </a:t>
            </a:r>
            <a:r>
              <a:rPr lang="en-US" dirty="0" err="1"/>
              <a:t>verplicht</a:t>
            </a:r>
            <a:r>
              <a:rPr lang="en-US" dirty="0"/>
              <a:t> </a:t>
            </a:r>
            <a:r>
              <a:rPr lang="en-US" dirty="0" err="1"/>
              <a:t>personeelsvergaderingen</a:t>
            </a:r>
            <a:r>
              <a:rPr lang="en-US" dirty="0"/>
              <a:t> </a:t>
            </a:r>
            <a:r>
              <a:rPr lang="en-US" dirty="0" err="1"/>
              <a:t>houden</a:t>
            </a:r>
            <a:r>
              <a:rPr lang="en-US" dirty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984091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308FEE-0AEF-476E-12D0-D185F9A5EF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Bedrijfscultuur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CC27E14-259D-8A75-FE57-159C38E217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err="1"/>
              <a:t>Bedrijfscultuur</a:t>
            </a:r>
            <a:r>
              <a:rPr lang="en-US" dirty="0"/>
              <a:t>:</a:t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r>
              <a:rPr lang="en-US" dirty="0"/>
              <a:t>“ De </a:t>
            </a:r>
            <a:r>
              <a:rPr lang="en-US" dirty="0" err="1"/>
              <a:t>normen</a:t>
            </a:r>
            <a:r>
              <a:rPr lang="en-US" dirty="0"/>
              <a:t>, </a:t>
            </a:r>
            <a:r>
              <a:rPr lang="en-US" dirty="0" err="1"/>
              <a:t>waarden</a:t>
            </a:r>
            <a:r>
              <a:rPr lang="en-US" dirty="0"/>
              <a:t>, </a:t>
            </a:r>
            <a:r>
              <a:rPr lang="en-US" dirty="0" err="1"/>
              <a:t>gewoonten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omgangsvormen</a:t>
            </a:r>
            <a:r>
              <a:rPr lang="en-US" dirty="0"/>
              <a:t> die er in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bedrijf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”.</a:t>
            </a:r>
          </a:p>
          <a:p>
            <a:pPr marL="0" indent="0">
              <a:buNone/>
            </a:pPr>
            <a:r>
              <a:rPr lang="en-US" dirty="0" err="1"/>
              <a:t>Denk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kleding</a:t>
            </a:r>
            <a:r>
              <a:rPr lang="en-US" dirty="0"/>
              <a:t> die je </a:t>
            </a:r>
            <a:r>
              <a:rPr lang="en-US" dirty="0" err="1"/>
              <a:t>moet</a:t>
            </a:r>
            <a:r>
              <a:rPr lang="en-US" dirty="0"/>
              <a:t> / mag </a:t>
            </a:r>
            <a:r>
              <a:rPr lang="en-US" dirty="0" err="1"/>
              <a:t>dragen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- hoe </a:t>
            </a:r>
            <a:r>
              <a:rPr lang="en-US" dirty="0" err="1"/>
              <a:t>gaan</a:t>
            </a:r>
            <a:r>
              <a:rPr lang="en-US" dirty="0"/>
              <a:t> college’s met </a:t>
            </a:r>
            <a:r>
              <a:rPr lang="en-US" dirty="0" err="1"/>
              <a:t>elkaar</a:t>
            </a:r>
            <a:r>
              <a:rPr lang="en-US" dirty="0"/>
              <a:t> om?</a:t>
            </a:r>
          </a:p>
          <a:p>
            <a:pPr marL="0" indent="0">
              <a:buNone/>
            </a:pPr>
            <a:r>
              <a:rPr lang="en-US" dirty="0"/>
              <a:t>- Is de </a:t>
            </a:r>
            <a:r>
              <a:rPr lang="en-US" dirty="0" err="1"/>
              <a:t>sfeer</a:t>
            </a:r>
            <a:r>
              <a:rPr lang="en-US" dirty="0"/>
              <a:t> </a:t>
            </a:r>
            <a:r>
              <a:rPr lang="en-US" dirty="0" err="1"/>
              <a:t>ontspannen</a:t>
            </a:r>
            <a:r>
              <a:rPr lang="en-US" dirty="0"/>
              <a:t> of </a:t>
            </a:r>
            <a:r>
              <a:rPr lang="en-US" dirty="0" err="1"/>
              <a:t>moet</a:t>
            </a:r>
            <a:r>
              <a:rPr lang="en-US" dirty="0"/>
              <a:t> je op je </a:t>
            </a:r>
            <a:r>
              <a:rPr lang="en-US" dirty="0" err="1"/>
              <a:t>woorden</a:t>
            </a:r>
            <a:r>
              <a:rPr lang="en-US" dirty="0"/>
              <a:t> </a:t>
            </a:r>
            <a:r>
              <a:rPr lang="en-US" dirty="0" err="1"/>
              <a:t>letten</a:t>
            </a:r>
            <a:r>
              <a:rPr lang="en-US" dirty="0"/>
              <a:t>?</a:t>
            </a:r>
          </a:p>
          <a:p>
            <a:pPr marL="0" indent="0">
              <a:buNone/>
            </a:pPr>
            <a:r>
              <a:rPr lang="en-US" dirty="0"/>
              <a:t>- Hoe </a:t>
            </a:r>
            <a:r>
              <a:rPr lang="en-US" dirty="0" err="1"/>
              <a:t>spreek</a:t>
            </a:r>
            <a:r>
              <a:rPr lang="en-US" dirty="0"/>
              <a:t> je </a:t>
            </a:r>
            <a:r>
              <a:rPr lang="en-US" dirty="0" err="1"/>
              <a:t>je</a:t>
            </a:r>
            <a:r>
              <a:rPr lang="en-US" dirty="0"/>
              <a:t> </a:t>
            </a:r>
            <a:r>
              <a:rPr lang="en-US" dirty="0" err="1"/>
              <a:t>leidinggevende</a:t>
            </a:r>
            <a:r>
              <a:rPr lang="en-US" dirty="0"/>
              <a:t>/ baas </a:t>
            </a:r>
            <a:r>
              <a:rPr lang="en-US" dirty="0" err="1"/>
              <a:t>aan</a:t>
            </a:r>
            <a:r>
              <a:rPr lang="en-US" dirty="0"/>
              <a:t>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676927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C6A941D-B51E-8488-343A-E7C499B778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Arbeidsverhoudingen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geschreven</a:t>
            </a:r>
            <a:r>
              <a:rPr lang="en-US" dirty="0"/>
              <a:t> regels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21B6E3F-5FF0-941A-B8F0-BB00048BD7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1538527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De </a:t>
            </a:r>
            <a:r>
              <a:rPr lang="en-US" dirty="0" err="1"/>
              <a:t>arbeidsverhoudingen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grotendeels</a:t>
            </a:r>
            <a:r>
              <a:rPr lang="en-US" dirty="0"/>
              <a:t> </a:t>
            </a:r>
            <a:r>
              <a:rPr lang="en-US" dirty="0" err="1"/>
              <a:t>gebaseerd</a:t>
            </a:r>
            <a:r>
              <a:rPr lang="en-US" dirty="0"/>
              <a:t> op </a:t>
            </a:r>
            <a:r>
              <a:rPr lang="en-US" dirty="0" err="1"/>
              <a:t>geschreven</a:t>
            </a:r>
            <a:r>
              <a:rPr lang="en-US" dirty="0"/>
              <a:t> regels.</a:t>
            </a:r>
          </a:p>
          <a:p>
            <a:pPr marL="0" indent="0">
              <a:buNone/>
            </a:pPr>
            <a:r>
              <a:rPr lang="en-US" dirty="0" err="1"/>
              <a:t>Denk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Tabakswet</a:t>
            </a:r>
            <a:r>
              <a:rPr lang="en-US" dirty="0"/>
              <a:t>: </a:t>
            </a:r>
            <a:r>
              <a:rPr lang="en-US" dirty="0" err="1"/>
              <a:t>niet</a:t>
            </a:r>
            <a:r>
              <a:rPr lang="en-US" dirty="0"/>
              <a:t> </a:t>
            </a:r>
            <a:r>
              <a:rPr lang="en-US" dirty="0" err="1"/>
              <a:t>roken</a:t>
            </a:r>
            <a:r>
              <a:rPr lang="en-US" dirty="0"/>
              <a:t> op je </a:t>
            </a:r>
            <a:r>
              <a:rPr lang="en-US" dirty="0" err="1"/>
              <a:t>werkplek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brandvoorschriften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veiligheidsregels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ontslagprocedures</a:t>
            </a:r>
            <a:r>
              <a:rPr lang="en-US" dirty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884920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8D2CBCD-5804-E533-A18E-0333F68117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Arbeidsverhoudingen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ongeschreven</a:t>
            </a:r>
            <a:r>
              <a:rPr lang="en-US" dirty="0"/>
              <a:t> regels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A7EF829-ADEF-DD4D-2C8E-4BD378AC5C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Voorbeelden</a:t>
            </a:r>
            <a:r>
              <a:rPr lang="en-US" dirty="0"/>
              <a:t> van </a:t>
            </a:r>
            <a:r>
              <a:rPr lang="en-US" dirty="0" err="1"/>
              <a:t>ongeschreven</a:t>
            </a:r>
            <a:r>
              <a:rPr lang="en-US" dirty="0"/>
              <a:t> regels </a:t>
            </a: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arbeidsverhoudingen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iemand</a:t>
            </a:r>
            <a:r>
              <a:rPr lang="en-US" dirty="0"/>
              <a:t> </a:t>
            </a:r>
            <a:r>
              <a:rPr lang="en-US" dirty="0" err="1"/>
              <a:t>feliciteren</a:t>
            </a:r>
            <a:r>
              <a:rPr lang="en-US" dirty="0"/>
              <a:t> </a:t>
            </a:r>
            <a:r>
              <a:rPr lang="en-US" dirty="0" err="1"/>
              <a:t>als</a:t>
            </a:r>
            <a:r>
              <a:rPr lang="en-US" dirty="0"/>
              <a:t> </a:t>
            </a:r>
            <a:r>
              <a:rPr lang="en-US" dirty="0" err="1"/>
              <a:t>hij</a:t>
            </a:r>
            <a:r>
              <a:rPr lang="en-US" dirty="0"/>
              <a:t>/ </a:t>
            </a:r>
            <a:r>
              <a:rPr lang="en-US" dirty="0" err="1"/>
              <a:t>zij</a:t>
            </a:r>
            <a:r>
              <a:rPr lang="en-US" dirty="0"/>
              <a:t> </a:t>
            </a:r>
            <a:r>
              <a:rPr lang="en-US" dirty="0" err="1"/>
              <a:t>jarig</a:t>
            </a:r>
            <a:r>
              <a:rPr lang="en-US" dirty="0"/>
              <a:t> is;</a:t>
            </a:r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vrijdag</a:t>
            </a:r>
            <a:r>
              <a:rPr lang="en-US" dirty="0"/>
              <a:t> </a:t>
            </a:r>
            <a:r>
              <a:rPr lang="en-US" dirty="0" err="1"/>
              <a:t>middag</a:t>
            </a:r>
            <a:r>
              <a:rPr lang="en-US" dirty="0"/>
              <a:t> met de hele </a:t>
            </a:r>
            <a:r>
              <a:rPr lang="en-US" dirty="0" err="1"/>
              <a:t>afdeling</a:t>
            </a:r>
            <a:r>
              <a:rPr lang="en-US" dirty="0"/>
              <a:t> wat </a:t>
            </a:r>
            <a:r>
              <a:rPr lang="en-US" dirty="0" err="1"/>
              <a:t>drinken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trakteren</a:t>
            </a:r>
            <a:r>
              <a:rPr lang="en-US" dirty="0"/>
              <a:t> </a:t>
            </a:r>
            <a:r>
              <a:rPr lang="en-US" dirty="0" err="1"/>
              <a:t>als</a:t>
            </a:r>
            <a:r>
              <a:rPr lang="en-US" dirty="0"/>
              <a:t> je </a:t>
            </a:r>
            <a:r>
              <a:rPr lang="en-US" dirty="0" err="1"/>
              <a:t>drie</a:t>
            </a:r>
            <a:r>
              <a:rPr lang="en-US" dirty="0"/>
              <a:t> </a:t>
            </a:r>
            <a:r>
              <a:rPr lang="en-US" dirty="0" err="1"/>
              <a:t>keer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laat</a:t>
            </a:r>
            <a:r>
              <a:rPr lang="en-US" dirty="0"/>
              <a:t> bent </a:t>
            </a:r>
            <a:r>
              <a:rPr lang="en-US" dirty="0" err="1"/>
              <a:t>gekomen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afspraak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- ‘s </a:t>
            </a:r>
            <a:r>
              <a:rPr lang="en-US" dirty="0" err="1"/>
              <a:t>avond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20.00 </a:t>
            </a:r>
            <a:r>
              <a:rPr lang="en-US" dirty="0" err="1"/>
              <a:t>uur</a:t>
            </a:r>
            <a:r>
              <a:rPr lang="en-US" dirty="0"/>
              <a:t> </a:t>
            </a:r>
            <a:r>
              <a:rPr lang="en-US" dirty="0" err="1"/>
              <a:t>geen</a:t>
            </a:r>
            <a:r>
              <a:rPr lang="en-US" dirty="0"/>
              <a:t> </a:t>
            </a:r>
            <a:r>
              <a:rPr lang="en-US" dirty="0" err="1"/>
              <a:t>appjes</a:t>
            </a:r>
            <a:r>
              <a:rPr lang="en-US" dirty="0"/>
              <a:t> </a:t>
            </a:r>
            <a:r>
              <a:rPr lang="en-US" dirty="0" err="1"/>
              <a:t>meer</a:t>
            </a:r>
            <a:r>
              <a:rPr lang="en-US" dirty="0"/>
              <a:t> </a:t>
            </a:r>
            <a:r>
              <a:rPr lang="en-US" dirty="0" err="1"/>
              <a:t>sturen</a:t>
            </a:r>
            <a:r>
              <a:rPr lang="en-US" dirty="0"/>
              <a:t> </a:t>
            </a:r>
            <a:r>
              <a:rPr lang="en-US" dirty="0" err="1"/>
              <a:t>naar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college over het </a:t>
            </a:r>
            <a:r>
              <a:rPr lang="en-US" dirty="0" err="1"/>
              <a:t>werk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- ….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944730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E396511-50E9-C70F-43C7-15331D95F3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Ethiek</a:t>
            </a:r>
            <a:r>
              <a:rPr lang="en-US" dirty="0"/>
              <a:t> op de </a:t>
            </a:r>
            <a:r>
              <a:rPr lang="en-US" dirty="0" err="1"/>
              <a:t>werkplek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C6FD594-AC5D-0CF7-DEA8-31FBD9D122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 err="1"/>
              <a:t>Ethiek</a:t>
            </a:r>
            <a:r>
              <a:rPr lang="en-US" dirty="0"/>
              <a:t> </a:t>
            </a:r>
            <a:r>
              <a:rPr lang="en-US" dirty="0" err="1"/>
              <a:t>gaat</a:t>
            </a:r>
            <a:r>
              <a:rPr lang="en-US" dirty="0"/>
              <a:t> over:</a:t>
            </a:r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waarden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normen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- over wat </a:t>
            </a:r>
            <a:r>
              <a:rPr lang="en-US" dirty="0" err="1"/>
              <a:t>goed</a:t>
            </a:r>
            <a:r>
              <a:rPr lang="en-US" dirty="0"/>
              <a:t> of </a:t>
            </a:r>
            <a:r>
              <a:rPr lang="en-US" dirty="0" err="1"/>
              <a:t>slecht</a:t>
            </a:r>
            <a:r>
              <a:rPr lang="en-US" dirty="0"/>
              <a:t> is;</a:t>
            </a:r>
          </a:p>
          <a:p>
            <a:pPr marL="0" indent="0">
              <a:buNone/>
            </a:pPr>
            <a:r>
              <a:rPr lang="en-US" dirty="0"/>
              <a:t>- wat </a:t>
            </a:r>
            <a:r>
              <a:rPr lang="en-US" dirty="0" err="1"/>
              <a:t>aanvaardbaar</a:t>
            </a:r>
            <a:r>
              <a:rPr lang="en-US" dirty="0"/>
              <a:t> of </a:t>
            </a:r>
            <a:r>
              <a:rPr lang="en-US" dirty="0" err="1"/>
              <a:t>onaanvaardbaar</a:t>
            </a:r>
            <a:r>
              <a:rPr lang="en-US" dirty="0"/>
              <a:t> is.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2400" dirty="0" err="1"/>
              <a:t>Bijvoorbeeld</a:t>
            </a:r>
            <a:r>
              <a:rPr lang="en-US" sz="2400" dirty="0"/>
              <a:t>:</a:t>
            </a:r>
          </a:p>
          <a:p>
            <a:pPr marL="0" indent="0">
              <a:buNone/>
            </a:pPr>
            <a:r>
              <a:rPr lang="en-US" sz="2400" dirty="0"/>
              <a:t>- wat doe je </a:t>
            </a:r>
            <a:r>
              <a:rPr lang="en-US" sz="2400" dirty="0" err="1"/>
              <a:t>als</a:t>
            </a:r>
            <a:r>
              <a:rPr lang="en-US" sz="2400" dirty="0"/>
              <a:t> </a:t>
            </a:r>
            <a:r>
              <a:rPr lang="en-US" sz="2400" dirty="0" err="1"/>
              <a:t>een</a:t>
            </a:r>
            <a:r>
              <a:rPr lang="en-US" sz="2400" dirty="0"/>
              <a:t> college </a:t>
            </a:r>
            <a:r>
              <a:rPr lang="en-US" sz="2400" dirty="0" err="1"/>
              <a:t>onbeleefd</a:t>
            </a:r>
            <a:r>
              <a:rPr lang="en-US" sz="2400" dirty="0"/>
              <a:t> is </a:t>
            </a:r>
            <a:r>
              <a:rPr lang="en-US" sz="2400" dirty="0" err="1"/>
              <a:t>tegen</a:t>
            </a:r>
            <a:r>
              <a:rPr lang="en-US" sz="2400" dirty="0"/>
              <a:t> </a:t>
            </a:r>
            <a:r>
              <a:rPr lang="en-US" sz="2400" dirty="0" err="1"/>
              <a:t>klanten</a:t>
            </a:r>
            <a:r>
              <a:rPr lang="en-US" sz="2400" dirty="0"/>
              <a:t> of </a:t>
            </a:r>
            <a:r>
              <a:rPr lang="en-US" sz="2400" dirty="0" err="1"/>
              <a:t>patiënten</a:t>
            </a:r>
            <a:r>
              <a:rPr lang="en-US" sz="2400" dirty="0"/>
              <a:t>?</a:t>
            </a:r>
            <a:br>
              <a:rPr lang="en-US" sz="2400" dirty="0"/>
            </a:br>
            <a:r>
              <a:rPr lang="en-US" sz="2400" dirty="0"/>
              <a:t>(Of </a:t>
            </a:r>
            <a:r>
              <a:rPr lang="en-US" sz="2400" dirty="0" err="1"/>
              <a:t>andersom</a:t>
            </a:r>
            <a:r>
              <a:rPr lang="en-US" sz="2400" dirty="0"/>
              <a:t>)</a:t>
            </a:r>
          </a:p>
          <a:p>
            <a:pPr marL="0" indent="0">
              <a:buNone/>
            </a:pPr>
            <a:r>
              <a:rPr lang="en-US" sz="2400" dirty="0"/>
              <a:t>- Moet je </a:t>
            </a:r>
            <a:r>
              <a:rPr lang="en-US" sz="2400" dirty="0" err="1"/>
              <a:t>je</a:t>
            </a:r>
            <a:r>
              <a:rPr lang="en-US" sz="2400" dirty="0"/>
              <a:t> </a:t>
            </a:r>
            <a:r>
              <a:rPr lang="en-US" sz="2400" dirty="0" err="1"/>
              <a:t>leidinggevende</a:t>
            </a:r>
            <a:r>
              <a:rPr lang="en-US" sz="2400" dirty="0"/>
              <a:t> </a:t>
            </a:r>
            <a:r>
              <a:rPr lang="en-US" sz="2400" dirty="0" err="1"/>
              <a:t>informeren</a:t>
            </a:r>
            <a:r>
              <a:rPr lang="en-US" sz="2400" dirty="0"/>
              <a:t> </a:t>
            </a:r>
            <a:r>
              <a:rPr lang="en-US" sz="2400" dirty="0" err="1"/>
              <a:t>wanneer</a:t>
            </a:r>
            <a:r>
              <a:rPr lang="en-US" sz="2400" dirty="0"/>
              <a:t> </a:t>
            </a:r>
            <a:r>
              <a:rPr lang="en-US" sz="2400" dirty="0" err="1"/>
              <a:t>een</a:t>
            </a:r>
            <a:r>
              <a:rPr lang="en-US" sz="2400" dirty="0"/>
              <a:t> college </a:t>
            </a:r>
            <a:r>
              <a:rPr lang="en-US" sz="2400" dirty="0" err="1"/>
              <a:t>een</a:t>
            </a:r>
            <a:r>
              <a:rPr lang="en-US" sz="2400" dirty="0"/>
              <a:t> </a:t>
            </a:r>
            <a:r>
              <a:rPr lang="en-US" sz="2400" dirty="0" err="1"/>
              <a:t>drankprobleem</a:t>
            </a:r>
            <a:r>
              <a:rPr lang="en-US" sz="2400" dirty="0"/>
              <a:t> </a:t>
            </a:r>
            <a:r>
              <a:rPr lang="en-US" sz="2400" dirty="0" err="1"/>
              <a:t>heeft</a:t>
            </a:r>
            <a:r>
              <a:rPr lang="en-US" sz="2400" dirty="0"/>
              <a:t>?</a:t>
            </a:r>
          </a:p>
          <a:p>
            <a:pPr marL="0" indent="0">
              <a:buNone/>
            </a:pPr>
            <a:r>
              <a:rPr lang="en-US" sz="2400" dirty="0"/>
              <a:t>- </a:t>
            </a:r>
            <a:r>
              <a:rPr lang="en-US" sz="2400" dirty="0" err="1"/>
              <a:t>Zeg</a:t>
            </a:r>
            <a:r>
              <a:rPr lang="en-US" sz="2400" dirty="0"/>
              <a:t> je er </a:t>
            </a:r>
            <a:r>
              <a:rPr lang="en-US" sz="2400" dirty="0" err="1"/>
              <a:t>iets</a:t>
            </a:r>
            <a:r>
              <a:rPr lang="en-US" sz="2400" dirty="0"/>
              <a:t> van </a:t>
            </a:r>
            <a:r>
              <a:rPr lang="en-US" sz="2400" dirty="0" err="1"/>
              <a:t>als</a:t>
            </a:r>
            <a:r>
              <a:rPr lang="en-US" sz="2400" dirty="0"/>
              <a:t> </a:t>
            </a:r>
            <a:r>
              <a:rPr lang="en-US" sz="2400" dirty="0" err="1"/>
              <a:t>een</a:t>
            </a:r>
            <a:r>
              <a:rPr lang="en-US" sz="2400" dirty="0"/>
              <a:t> college de hele </a:t>
            </a:r>
            <a:r>
              <a:rPr lang="en-US" sz="2400" dirty="0" err="1"/>
              <a:t>tijd</a:t>
            </a:r>
            <a:r>
              <a:rPr lang="en-US" sz="2400" dirty="0"/>
              <a:t> op </a:t>
            </a:r>
            <a:r>
              <a:rPr lang="en-US" sz="2400" dirty="0" err="1"/>
              <a:t>zijn</a:t>
            </a:r>
            <a:r>
              <a:rPr lang="en-US" sz="2400" dirty="0"/>
              <a:t>/ </a:t>
            </a:r>
            <a:r>
              <a:rPr lang="en-US" sz="2400" dirty="0" err="1"/>
              <a:t>haar</a:t>
            </a:r>
            <a:r>
              <a:rPr lang="en-US" sz="2400" dirty="0"/>
              <a:t> </a:t>
            </a:r>
            <a:r>
              <a:rPr lang="en-US" sz="2400" dirty="0" err="1"/>
              <a:t>telefoin</a:t>
            </a:r>
            <a:r>
              <a:rPr lang="en-US" sz="2400" dirty="0"/>
              <a:t> zit </a:t>
            </a:r>
            <a:r>
              <a:rPr lang="en-US" sz="2400" dirty="0" err="1"/>
              <a:t>tijdens</a:t>
            </a:r>
            <a:r>
              <a:rPr lang="en-US" sz="2400" dirty="0"/>
              <a:t> het </a:t>
            </a:r>
            <a:r>
              <a:rPr lang="en-US" sz="2400" dirty="0" err="1"/>
              <a:t>werk</a:t>
            </a:r>
            <a:r>
              <a:rPr lang="en-US" sz="2400" dirty="0"/>
              <a:t>?</a:t>
            </a:r>
          </a:p>
          <a:p>
            <a:pPr marL="0" indent="0">
              <a:buNone/>
            </a:pPr>
            <a:r>
              <a:rPr lang="en-US" sz="2400" dirty="0"/>
              <a:t>- Wat doe je </a:t>
            </a:r>
            <a:r>
              <a:rPr lang="en-US" sz="2400" dirty="0" err="1"/>
              <a:t>als</a:t>
            </a:r>
            <a:r>
              <a:rPr lang="en-US" sz="2400" dirty="0"/>
              <a:t> </a:t>
            </a:r>
            <a:r>
              <a:rPr lang="en-US" sz="2400" dirty="0" err="1"/>
              <a:t>werknemer</a:t>
            </a:r>
            <a:r>
              <a:rPr lang="en-US" sz="2400" dirty="0"/>
              <a:t> </a:t>
            </a:r>
            <a:r>
              <a:rPr lang="en-US" sz="2400" dirty="0" err="1"/>
              <a:t>als</a:t>
            </a:r>
            <a:r>
              <a:rPr lang="en-US" sz="2400" dirty="0"/>
              <a:t> je er achter </a:t>
            </a:r>
            <a:r>
              <a:rPr lang="en-US" sz="2400" dirty="0" err="1"/>
              <a:t>komt</a:t>
            </a:r>
            <a:r>
              <a:rPr lang="en-US" sz="2400" dirty="0"/>
              <a:t> </a:t>
            </a:r>
            <a:r>
              <a:rPr lang="en-US" sz="2400" dirty="0" err="1"/>
              <a:t>dat</a:t>
            </a:r>
            <a:r>
              <a:rPr lang="en-US" sz="2400" dirty="0"/>
              <a:t> het </a:t>
            </a:r>
            <a:r>
              <a:rPr lang="en-US" sz="2400" dirty="0" err="1"/>
              <a:t>bedrijf</a:t>
            </a:r>
            <a:r>
              <a:rPr lang="en-US" sz="2400" dirty="0"/>
              <a:t> </a:t>
            </a:r>
            <a:r>
              <a:rPr lang="en-US" sz="2400" dirty="0" err="1"/>
              <a:t>waar</a:t>
            </a:r>
            <a:r>
              <a:rPr lang="en-US" sz="2400" dirty="0"/>
              <a:t> je </a:t>
            </a:r>
            <a:r>
              <a:rPr lang="en-US" sz="2400" dirty="0" err="1"/>
              <a:t>werkt</a:t>
            </a:r>
            <a:r>
              <a:rPr lang="en-US" sz="2400" dirty="0"/>
              <a:t> </a:t>
            </a:r>
            <a:r>
              <a:rPr lang="en-US" sz="2400" dirty="0" err="1"/>
              <a:t>producten</a:t>
            </a:r>
            <a:r>
              <a:rPr lang="en-US" sz="2400" dirty="0"/>
              <a:t> </a:t>
            </a:r>
            <a:r>
              <a:rPr lang="en-US" sz="2400" dirty="0" err="1"/>
              <a:t>verkoopt</a:t>
            </a:r>
            <a:r>
              <a:rPr lang="en-US" sz="2400" dirty="0"/>
              <a:t> die </a:t>
            </a:r>
            <a:r>
              <a:rPr lang="en-US" sz="2400" dirty="0" err="1"/>
              <a:t>gemaakt</a:t>
            </a:r>
            <a:r>
              <a:rPr lang="en-US" sz="2400" dirty="0"/>
              <a:t> </a:t>
            </a:r>
            <a:r>
              <a:rPr lang="en-US" sz="2400" dirty="0" err="1"/>
              <a:t>zijn</a:t>
            </a:r>
            <a:r>
              <a:rPr lang="en-US" sz="2400" dirty="0"/>
              <a:t> door </a:t>
            </a:r>
            <a:r>
              <a:rPr lang="en-US" sz="2400" dirty="0" err="1"/>
              <a:t>kinderen</a:t>
            </a:r>
            <a:r>
              <a:rPr lang="en-US" sz="2400" dirty="0"/>
              <a:t>?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 err="1"/>
              <a:t>Dit</a:t>
            </a:r>
            <a:r>
              <a:rPr lang="en-US" sz="2400" dirty="0"/>
              <a:t> </a:t>
            </a:r>
            <a:r>
              <a:rPr lang="en-US" sz="2400" dirty="0" err="1"/>
              <a:t>alles</a:t>
            </a:r>
            <a:r>
              <a:rPr lang="en-US" sz="2400" dirty="0"/>
              <a:t> </a:t>
            </a:r>
            <a:r>
              <a:rPr lang="en-US" sz="2400" dirty="0" err="1"/>
              <a:t>ligt</a:t>
            </a:r>
            <a:r>
              <a:rPr lang="en-US" sz="2400" dirty="0"/>
              <a:t> </a:t>
            </a:r>
            <a:r>
              <a:rPr lang="en-US" sz="2400" dirty="0" err="1"/>
              <a:t>gevoelig</a:t>
            </a:r>
            <a:r>
              <a:rPr lang="en-US" sz="2400" dirty="0"/>
              <a:t>; het </a:t>
            </a:r>
            <a:r>
              <a:rPr lang="en-US" sz="2400" dirty="0" err="1"/>
              <a:t>gaat</a:t>
            </a:r>
            <a:r>
              <a:rPr lang="en-US" sz="2400" dirty="0"/>
              <a:t> </a:t>
            </a:r>
            <a:r>
              <a:rPr lang="en-US" sz="2400" dirty="0" err="1"/>
              <a:t>namelijk</a:t>
            </a:r>
            <a:r>
              <a:rPr lang="en-US" sz="2400" dirty="0"/>
              <a:t> over privacy </a:t>
            </a:r>
            <a:r>
              <a:rPr lang="en-US" sz="2400" dirty="0" err="1"/>
              <a:t>en</a:t>
            </a:r>
            <a:r>
              <a:rPr lang="en-US" sz="2400" dirty="0"/>
              <a:t> </a:t>
            </a:r>
            <a:r>
              <a:rPr lang="en-US" sz="2400" dirty="0" err="1"/>
              <a:t>fatsoen</a:t>
            </a:r>
            <a:r>
              <a:rPr lang="en-US" sz="2400" dirty="0"/>
              <a:t> </a:t>
            </a:r>
            <a:r>
              <a:rPr lang="en-US" sz="2400" dirty="0" err="1"/>
              <a:t>en</a:t>
            </a:r>
            <a:r>
              <a:rPr lang="en-US" sz="2400" dirty="0"/>
              <a:t> </a:t>
            </a:r>
            <a:r>
              <a:rPr lang="en-US" sz="2400" dirty="0" err="1"/>
              <a:t>menselijkheid</a:t>
            </a:r>
            <a:r>
              <a:rPr lang="en-US" sz="2400" dirty="0"/>
              <a:t>.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485982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69AF5D-9696-9F4F-C3AA-5966452CFF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Ethische</a:t>
            </a:r>
            <a:r>
              <a:rPr lang="en-US" dirty="0"/>
              <a:t> code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A13D011-3D6E-D7C3-0079-CF03B62381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err="1"/>
              <a:t>Ethische</a:t>
            </a:r>
            <a:r>
              <a:rPr lang="en-US" dirty="0"/>
              <a:t> code:</a:t>
            </a:r>
            <a:br>
              <a:rPr lang="en-US" dirty="0"/>
            </a:br>
            <a:br>
              <a:rPr lang="en-US" dirty="0"/>
            </a:br>
            <a:r>
              <a:rPr lang="en-US" dirty="0"/>
              <a:t> “</a:t>
            </a:r>
            <a:r>
              <a:rPr lang="en-US" dirty="0" err="1"/>
              <a:t>Afspraken</a:t>
            </a:r>
            <a:r>
              <a:rPr lang="en-US" dirty="0"/>
              <a:t> </a:t>
            </a:r>
            <a:r>
              <a:rPr lang="en-US" dirty="0" err="1"/>
              <a:t>waar</a:t>
            </a:r>
            <a:r>
              <a:rPr lang="en-US" dirty="0"/>
              <a:t> het </a:t>
            </a:r>
            <a:r>
              <a:rPr lang="en-US" dirty="0" err="1"/>
              <a:t>bedrijf</a:t>
            </a:r>
            <a:r>
              <a:rPr lang="en-US" dirty="0"/>
              <a:t> </a:t>
            </a:r>
            <a:r>
              <a:rPr lang="en-US" dirty="0" err="1"/>
              <a:t>zich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</a:t>
            </a:r>
            <a:r>
              <a:rPr lang="en-US" dirty="0" err="1"/>
              <a:t>wil</a:t>
            </a:r>
            <a:r>
              <a:rPr lang="en-US" dirty="0"/>
              <a:t> </a:t>
            </a:r>
            <a:r>
              <a:rPr lang="en-US" dirty="0" err="1"/>
              <a:t>houden</a:t>
            </a:r>
            <a:r>
              <a:rPr lang="en-US" dirty="0"/>
              <a:t>”.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Bijvoorbeeld</a:t>
            </a:r>
            <a:r>
              <a:rPr lang="en-US" dirty="0"/>
              <a:t>:</a:t>
            </a:r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geen</a:t>
            </a:r>
            <a:r>
              <a:rPr lang="en-US" dirty="0"/>
              <a:t> geld of </a:t>
            </a:r>
            <a:r>
              <a:rPr lang="en-US" dirty="0" err="1"/>
              <a:t>cadeaus</a:t>
            </a:r>
            <a:r>
              <a:rPr lang="en-US" dirty="0"/>
              <a:t> </a:t>
            </a:r>
            <a:r>
              <a:rPr lang="en-US" dirty="0" err="1"/>
              <a:t>aannemen</a:t>
            </a:r>
            <a:r>
              <a:rPr lang="en-US" dirty="0"/>
              <a:t> van </a:t>
            </a:r>
            <a:r>
              <a:rPr lang="en-US" dirty="0" err="1"/>
              <a:t>klanten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- je </a:t>
            </a:r>
            <a:r>
              <a:rPr lang="en-US" dirty="0" err="1"/>
              <a:t>zorgt</a:t>
            </a:r>
            <a:r>
              <a:rPr lang="en-US" dirty="0"/>
              <a:t> </a:t>
            </a:r>
            <a:r>
              <a:rPr lang="en-US" dirty="0" err="1"/>
              <a:t>ervoor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je er ‘ </a:t>
            </a:r>
            <a:r>
              <a:rPr lang="en-US" dirty="0" err="1"/>
              <a:t>representatief</a:t>
            </a:r>
            <a:r>
              <a:rPr lang="en-US" dirty="0"/>
              <a:t>’ </a:t>
            </a:r>
            <a:r>
              <a:rPr lang="en-US" dirty="0" err="1"/>
              <a:t>uitziet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- je </a:t>
            </a:r>
            <a:r>
              <a:rPr lang="en-US" dirty="0" err="1"/>
              <a:t>behandelt</a:t>
            </a:r>
            <a:r>
              <a:rPr lang="en-US" dirty="0"/>
              <a:t> alle </a:t>
            </a:r>
            <a:r>
              <a:rPr lang="en-US" dirty="0" err="1"/>
              <a:t>klanten</a:t>
            </a:r>
            <a:r>
              <a:rPr lang="en-US" dirty="0"/>
              <a:t> </a:t>
            </a:r>
            <a:r>
              <a:rPr lang="en-US" dirty="0" err="1"/>
              <a:t>gelijk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- je </a:t>
            </a:r>
            <a:r>
              <a:rPr lang="en-US" dirty="0" err="1"/>
              <a:t>mailt</a:t>
            </a:r>
            <a:r>
              <a:rPr lang="en-US" dirty="0"/>
              <a:t> of chat </a:t>
            </a:r>
            <a:r>
              <a:rPr lang="en-US" dirty="0" err="1"/>
              <a:t>niet</a:t>
            </a:r>
            <a:r>
              <a:rPr lang="en-US" dirty="0"/>
              <a:t> </a:t>
            </a:r>
            <a:r>
              <a:rPr lang="en-US" dirty="0" err="1"/>
              <a:t>prive</a:t>
            </a:r>
            <a:r>
              <a:rPr lang="en-US" dirty="0"/>
              <a:t> in </a:t>
            </a:r>
            <a:r>
              <a:rPr lang="en-US" dirty="0" err="1"/>
              <a:t>werktijd</a:t>
            </a:r>
            <a:r>
              <a:rPr lang="en-US" dirty="0"/>
              <a:t>.</a:t>
            </a:r>
            <a:endParaRPr lang="nl-NL" dirty="0"/>
          </a:p>
          <a:p>
            <a:pPr marL="0" indent="0">
              <a:buNone/>
            </a:pPr>
            <a:r>
              <a:rPr lang="nl-NL" dirty="0"/>
              <a:t>- …..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78785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C7AE61A-3DA0-35DD-B062-357F5D6161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H3.2: Wie is de baas?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02BC5B7-DB39-DD23-6680-500C0FC650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We </a:t>
            </a:r>
            <a:r>
              <a:rPr lang="en-US" dirty="0" err="1"/>
              <a:t>maken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onderscheid</a:t>
            </a:r>
            <a:r>
              <a:rPr lang="en-US" dirty="0"/>
              <a:t> </a:t>
            </a:r>
            <a:r>
              <a:rPr lang="en-US" dirty="0" err="1"/>
              <a:t>tussen</a:t>
            </a:r>
            <a:r>
              <a:rPr lang="en-US" dirty="0"/>
              <a:t> twee </a:t>
            </a:r>
            <a:r>
              <a:rPr lang="en-US" dirty="0" err="1"/>
              <a:t>soorten</a:t>
            </a:r>
            <a:r>
              <a:rPr lang="en-US" dirty="0"/>
              <a:t> </a:t>
            </a:r>
            <a:r>
              <a:rPr lang="en-US" dirty="0" err="1"/>
              <a:t>verhoudingen</a:t>
            </a:r>
            <a:r>
              <a:rPr lang="en-US" dirty="0"/>
              <a:t> op het </a:t>
            </a:r>
            <a:r>
              <a:rPr lang="en-US" dirty="0" err="1"/>
              <a:t>werk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formele</a:t>
            </a:r>
            <a:r>
              <a:rPr lang="en-US" dirty="0"/>
              <a:t> </a:t>
            </a:r>
            <a:r>
              <a:rPr lang="en-US" dirty="0" err="1"/>
              <a:t>verhoudingen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   </a:t>
            </a: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officieel</a:t>
            </a:r>
            <a:r>
              <a:rPr lang="en-US" dirty="0"/>
              <a:t> op papier </a:t>
            </a:r>
            <a:r>
              <a:rPr lang="en-US" dirty="0" err="1"/>
              <a:t>vastgelegd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informele</a:t>
            </a:r>
            <a:r>
              <a:rPr lang="en-US" dirty="0"/>
              <a:t> </a:t>
            </a:r>
            <a:r>
              <a:rPr lang="en-US" dirty="0" err="1"/>
              <a:t>verhoudingen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  </a:t>
            </a:r>
            <a:r>
              <a:rPr lang="en-US" dirty="0" err="1"/>
              <a:t>hebben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maken</a:t>
            </a:r>
            <a:r>
              <a:rPr lang="en-US" dirty="0"/>
              <a:t> met de </a:t>
            </a:r>
            <a:r>
              <a:rPr lang="en-US" dirty="0" err="1"/>
              <a:t>dagelijke</a:t>
            </a:r>
            <a:r>
              <a:rPr lang="en-US" dirty="0"/>
              <a:t> </a:t>
            </a:r>
            <a:r>
              <a:rPr lang="en-US" dirty="0" err="1"/>
              <a:t>omgang</a:t>
            </a:r>
            <a:r>
              <a:rPr lang="en-US" dirty="0"/>
              <a:t> </a:t>
            </a:r>
            <a:r>
              <a:rPr lang="en-US" dirty="0" err="1"/>
              <a:t>tussen</a:t>
            </a:r>
            <a:r>
              <a:rPr lang="en-US" dirty="0"/>
              <a:t> </a:t>
            </a:r>
            <a:r>
              <a:rPr lang="en-US" dirty="0" err="1"/>
              <a:t>mensen</a:t>
            </a:r>
            <a:r>
              <a:rPr lang="en-US" dirty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840933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A252100-87DE-3A80-A300-6C750B382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Formele</a:t>
            </a:r>
            <a:r>
              <a:rPr lang="en-US" dirty="0"/>
              <a:t> </a:t>
            </a:r>
            <a:r>
              <a:rPr lang="en-US" dirty="0" err="1"/>
              <a:t>verhoudingen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EF4D008-6676-268D-92B0-1FFF263D4F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Formele</a:t>
            </a:r>
            <a:r>
              <a:rPr lang="en-US" dirty="0"/>
              <a:t> </a:t>
            </a:r>
            <a:r>
              <a:rPr lang="en-US" dirty="0" err="1"/>
              <a:t>verhoudingen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gebaseerd</a:t>
            </a:r>
            <a:r>
              <a:rPr lang="en-US" dirty="0"/>
              <a:t> op </a:t>
            </a:r>
            <a:r>
              <a:rPr lang="en-US" dirty="0" err="1"/>
              <a:t>functies</a:t>
            </a:r>
            <a:r>
              <a:rPr lang="en-US" dirty="0"/>
              <a:t>, taken, </a:t>
            </a:r>
            <a:r>
              <a:rPr lang="en-US" dirty="0" err="1"/>
              <a:t>bevoegdheden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verantwoordelijkheden</a:t>
            </a:r>
            <a:r>
              <a:rPr lang="en-US" dirty="0"/>
              <a:t> van de </a:t>
            </a:r>
            <a:r>
              <a:rPr lang="en-US" dirty="0" err="1"/>
              <a:t>medewerkers</a:t>
            </a:r>
            <a:r>
              <a:rPr lang="en-US" dirty="0"/>
              <a:t>;</a:t>
            </a:r>
          </a:p>
          <a:p>
            <a:endParaRPr lang="en-US" dirty="0"/>
          </a:p>
          <a:p>
            <a:r>
              <a:rPr lang="en-US" dirty="0" err="1"/>
              <a:t>Zijn</a:t>
            </a:r>
            <a:r>
              <a:rPr lang="en-US" dirty="0"/>
              <a:t> Meestal vast </a:t>
            </a:r>
            <a:r>
              <a:rPr lang="en-US" dirty="0" err="1"/>
              <a:t>omschreven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iedereen</a:t>
            </a:r>
            <a:r>
              <a:rPr lang="en-US" dirty="0"/>
              <a:t> </a:t>
            </a:r>
            <a:r>
              <a:rPr lang="en-US" dirty="0" err="1"/>
              <a:t>duidelijk</a:t>
            </a:r>
            <a:r>
              <a:rPr lang="en-US" dirty="0"/>
              <a:t>;</a:t>
            </a:r>
          </a:p>
          <a:p>
            <a:endParaRPr lang="en-US" dirty="0"/>
          </a:p>
          <a:p>
            <a:r>
              <a:rPr lang="en-US" dirty="0" err="1"/>
              <a:t>Formele</a:t>
            </a:r>
            <a:r>
              <a:rPr lang="en-US" dirty="0"/>
              <a:t> </a:t>
            </a:r>
            <a:r>
              <a:rPr lang="en-US" dirty="0" err="1"/>
              <a:t>verhoudingen</a:t>
            </a:r>
            <a:r>
              <a:rPr lang="en-US" dirty="0"/>
              <a:t> </a:t>
            </a:r>
            <a:r>
              <a:rPr lang="en-US" dirty="0" err="1"/>
              <a:t>bepalen</a:t>
            </a:r>
            <a:r>
              <a:rPr lang="en-US" dirty="0"/>
              <a:t> de </a:t>
            </a:r>
            <a:r>
              <a:rPr lang="en-US" dirty="0" err="1"/>
              <a:t>positie</a:t>
            </a:r>
            <a:r>
              <a:rPr lang="en-US" dirty="0"/>
              <a:t> in de </a:t>
            </a:r>
            <a:r>
              <a:rPr lang="en-US" dirty="0" err="1"/>
              <a:t>organisatie</a:t>
            </a:r>
            <a:r>
              <a:rPr lang="en-US" dirty="0"/>
              <a:t>;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School: </a:t>
            </a:r>
            <a:r>
              <a:rPr lang="en-US" dirty="0" err="1"/>
              <a:t>directeur</a:t>
            </a:r>
            <a:r>
              <a:rPr lang="en-US" dirty="0"/>
              <a:t>, </a:t>
            </a:r>
            <a:r>
              <a:rPr lang="en-US" dirty="0" err="1"/>
              <a:t>teamleider</a:t>
            </a:r>
            <a:r>
              <a:rPr lang="en-US" dirty="0"/>
              <a:t>, </a:t>
            </a:r>
            <a:r>
              <a:rPr lang="en-US" dirty="0" err="1"/>
              <a:t>docenten</a:t>
            </a:r>
            <a:r>
              <a:rPr lang="en-US" dirty="0"/>
              <a:t>, </a:t>
            </a:r>
            <a:r>
              <a:rPr lang="en-US" dirty="0" err="1"/>
              <a:t>onderwijsondersteuners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05308654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1307</Words>
  <Application>Microsoft Office PowerPoint</Application>
  <PresentationFormat>Breedbeeld</PresentationFormat>
  <Paragraphs>160</Paragraphs>
  <Slides>20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20</vt:i4>
      </vt:variant>
    </vt:vector>
  </HeadingPairs>
  <TitlesOfParts>
    <vt:vector size="24" baseType="lpstr">
      <vt:lpstr>Arial</vt:lpstr>
      <vt:lpstr>Calibri</vt:lpstr>
      <vt:lpstr>Calibri Light</vt:lpstr>
      <vt:lpstr>Kantoorthema</vt:lpstr>
      <vt:lpstr>H3: Bedrijfscultuur</vt:lpstr>
      <vt:lpstr>H3.1: Arbeidsverhoudingen</vt:lpstr>
      <vt:lpstr>Bedrijfscultuur</vt:lpstr>
      <vt:lpstr>Arbeidsverhoudingen en geschreven regels</vt:lpstr>
      <vt:lpstr>Arbeidsverhoudingen en ongeschreven regels</vt:lpstr>
      <vt:lpstr>Ethiek op de werkplek</vt:lpstr>
      <vt:lpstr>Ethische code</vt:lpstr>
      <vt:lpstr>H3.2: Wie is de baas?</vt:lpstr>
      <vt:lpstr>Formele verhoudingen</vt:lpstr>
      <vt:lpstr>Informele verhoudingen</vt:lpstr>
      <vt:lpstr>Stijlen van leidinggeven</vt:lpstr>
      <vt:lpstr>De autoritaire stijl</vt:lpstr>
      <vt:lpstr>De democratische stijl</vt:lpstr>
      <vt:lpstr>De raadplegende stijl</vt:lpstr>
      <vt:lpstr>Stijlen van leidinggeven, de praktijk</vt:lpstr>
      <vt:lpstr>Meedenken en meepraten</vt:lpstr>
      <vt:lpstr>Soorten overleg</vt:lpstr>
      <vt:lpstr>Werkoverleg</vt:lpstr>
      <vt:lpstr>Personeelsvergadering</vt:lpstr>
      <vt:lpstr>Ondernemingsraad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H3: Bedrijfscultuur</dc:title>
  <dc:creator>Fluitsma, D.W.P.M. (Daniel)</dc:creator>
  <cp:lastModifiedBy>Fluitsma, D.W.P.M. (Daniel)</cp:lastModifiedBy>
  <cp:revision>1</cp:revision>
  <dcterms:created xsi:type="dcterms:W3CDTF">2024-01-22T11:39:25Z</dcterms:created>
  <dcterms:modified xsi:type="dcterms:W3CDTF">2024-02-02T09:42:38Z</dcterms:modified>
</cp:coreProperties>
</file>