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3" r:id="rId6"/>
    <p:sldId id="264" r:id="rId7"/>
    <p:sldId id="260" r:id="rId8"/>
    <p:sldId id="261" r:id="rId9"/>
    <p:sldId id="265" r:id="rId10"/>
    <p:sldId id="266" r:id="rId11"/>
    <p:sldId id="267" r:id="rId12"/>
    <p:sldId id="262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60C7949-EF58-4FF6-993D-A27B86BFAA04}" v="2" dt="2023-04-11T09:27:30.6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460C7949-EF58-4FF6-993D-A27B86BFAA04}"/>
    <pc:docChg chg="custSel addSld modSld">
      <pc:chgData name="Fluitsma, D.W.P.M. (Daniel)" userId="aab17d33-b89b-4526-b7c1-165dab8f619f" providerId="ADAL" clId="{460C7949-EF58-4FF6-993D-A27B86BFAA04}" dt="2023-04-11T09:33:15.563" v="4844" actId="20577"/>
      <pc:docMkLst>
        <pc:docMk/>
      </pc:docMkLst>
      <pc:sldChg chg="modSp mod">
        <pc:chgData name="Fluitsma, D.W.P.M. (Daniel)" userId="aab17d33-b89b-4526-b7c1-165dab8f619f" providerId="ADAL" clId="{460C7949-EF58-4FF6-993D-A27B86BFAA04}" dt="2023-04-11T08:36:01.393" v="138" actId="20577"/>
        <pc:sldMkLst>
          <pc:docMk/>
          <pc:sldMk cId="2044620119" sldId="256"/>
        </pc:sldMkLst>
        <pc:spChg chg="mod">
          <ac:chgData name="Fluitsma, D.W.P.M. (Daniel)" userId="aab17d33-b89b-4526-b7c1-165dab8f619f" providerId="ADAL" clId="{460C7949-EF58-4FF6-993D-A27B86BFAA04}" dt="2023-04-11T08:36:01.393" v="138" actId="20577"/>
          <ac:spMkLst>
            <pc:docMk/>
            <pc:sldMk cId="2044620119" sldId="256"/>
            <ac:spMk id="5" creationId="{B28C840C-AD76-947E-C0DA-F0F1759FA0D3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8:40:21.101" v="383" actId="20577"/>
        <pc:sldMkLst>
          <pc:docMk/>
          <pc:sldMk cId="1135080956" sldId="257"/>
        </pc:sldMkLst>
        <pc:spChg chg="mod">
          <ac:chgData name="Fluitsma, D.W.P.M. (Daniel)" userId="aab17d33-b89b-4526-b7c1-165dab8f619f" providerId="ADAL" clId="{460C7949-EF58-4FF6-993D-A27B86BFAA04}" dt="2023-04-11T08:40:21.101" v="383" actId="20577"/>
          <ac:spMkLst>
            <pc:docMk/>
            <pc:sldMk cId="1135080956" sldId="257"/>
            <ac:spMk id="3" creationId="{323B1489-F740-9F1A-D0FE-980E93300FC8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8:49:48.792" v="1056" actId="20577"/>
        <pc:sldMkLst>
          <pc:docMk/>
          <pc:sldMk cId="459604667" sldId="258"/>
        </pc:sldMkLst>
        <pc:spChg chg="mod">
          <ac:chgData name="Fluitsma, D.W.P.M. (Daniel)" userId="aab17d33-b89b-4526-b7c1-165dab8f619f" providerId="ADAL" clId="{460C7949-EF58-4FF6-993D-A27B86BFAA04}" dt="2023-04-11T08:49:48.792" v="1056" actId="20577"/>
          <ac:spMkLst>
            <pc:docMk/>
            <pc:sldMk cId="459604667" sldId="258"/>
            <ac:spMk id="3" creationId="{CDB578C3-84E8-DDCB-5097-080F16324ECB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8:50:54.582" v="1279" actId="20577"/>
        <pc:sldMkLst>
          <pc:docMk/>
          <pc:sldMk cId="722784673" sldId="259"/>
        </pc:sldMkLst>
        <pc:spChg chg="mod">
          <ac:chgData name="Fluitsma, D.W.P.M. (Daniel)" userId="aab17d33-b89b-4526-b7c1-165dab8f619f" providerId="ADAL" clId="{460C7949-EF58-4FF6-993D-A27B86BFAA04}" dt="2023-04-11T08:50:54.582" v="1279" actId="20577"/>
          <ac:spMkLst>
            <pc:docMk/>
            <pc:sldMk cId="722784673" sldId="259"/>
            <ac:spMk id="3" creationId="{01EE5836-8507-20F0-6C69-0EA3E7FBEC78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9:06:37.622" v="2466" actId="5793"/>
        <pc:sldMkLst>
          <pc:docMk/>
          <pc:sldMk cId="376482019" sldId="260"/>
        </pc:sldMkLst>
        <pc:spChg chg="mod">
          <ac:chgData name="Fluitsma, D.W.P.M. (Daniel)" userId="aab17d33-b89b-4526-b7c1-165dab8f619f" providerId="ADAL" clId="{460C7949-EF58-4FF6-993D-A27B86BFAA04}" dt="2023-04-11T09:06:37.622" v="2466" actId="5793"/>
          <ac:spMkLst>
            <pc:docMk/>
            <pc:sldMk cId="376482019" sldId="260"/>
            <ac:spMk id="3" creationId="{96ABA388-4124-8A88-F8E8-1644D82A0436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9:07:42.432" v="2590" actId="20577"/>
        <pc:sldMkLst>
          <pc:docMk/>
          <pc:sldMk cId="1525184449" sldId="261"/>
        </pc:sldMkLst>
        <pc:spChg chg="mod">
          <ac:chgData name="Fluitsma, D.W.P.M. (Daniel)" userId="aab17d33-b89b-4526-b7c1-165dab8f619f" providerId="ADAL" clId="{460C7949-EF58-4FF6-993D-A27B86BFAA04}" dt="2023-04-11T09:07:42.432" v="2590" actId="20577"/>
          <ac:spMkLst>
            <pc:docMk/>
            <pc:sldMk cId="1525184449" sldId="261"/>
            <ac:spMk id="3" creationId="{ABB84D14-3764-EA2E-432A-A51A4B2971B4}"/>
          </ac:spMkLst>
        </pc:spChg>
      </pc:sldChg>
      <pc:sldChg chg="modSp mod">
        <pc:chgData name="Fluitsma, D.W.P.M. (Daniel)" userId="aab17d33-b89b-4526-b7c1-165dab8f619f" providerId="ADAL" clId="{460C7949-EF58-4FF6-993D-A27B86BFAA04}" dt="2023-04-11T09:33:15.563" v="4844" actId="20577"/>
        <pc:sldMkLst>
          <pc:docMk/>
          <pc:sldMk cId="3029104462" sldId="262"/>
        </pc:sldMkLst>
        <pc:spChg chg="mod">
          <ac:chgData name="Fluitsma, D.W.P.M. (Daniel)" userId="aab17d33-b89b-4526-b7c1-165dab8f619f" providerId="ADAL" clId="{460C7949-EF58-4FF6-993D-A27B86BFAA04}" dt="2023-04-11T09:33:15.563" v="4844" actId="20577"/>
          <ac:spMkLst>
            <pc:docMk/>
            <pc:sldMk cId="3029104462" sldId="262"/>
            <ac:spMk id="3" creationId="{9C17C4FA-8C35-657C-CAFC-C3F984082184}"/>
          </ac:spMkLst>
        </pc:spChg>
      </pc:sldChg>
      <pc:sldChg chg="modSp new mod">
        <pc:chgData name="Fluitsma, D.W.P.M. (Daniel)" userId="aab17d33-b89b-4526-b7c1-165dab8f619f" providerId="ADAL" clId="{460C7949-EF58-4FF6-993D-A27B86BFAA04}" dt="2023-04-11T08:52:31.671" v="1604" actId="20577"/>
        <pc:sldMkLst>
          <pc:docMk/>
          <pc:sldMk cId="4219764650" sldId="263"/>
        </pc:sldMkLst>
        <pc:spChg chg="mod">
          <ac:chgData name="Fluitsma, D.W.P.M. (Daniel)" userId="aab17d33-b89b-4526-b7c1-165dab8f619f" providerId="ADAL" clId="{460C7949-EF58-4FF6-993D-A27B86BFAA04}" dt="2023-04-11T08:51:07.922" v="1302" actId="20577"/>
          <ac:spMkLst>
            <pc:docMk/>
            <pc:sldMk cId="4219764650" sldId="263"/>
            <ac:spMk id="2" creationId="{61783201-C3C8-F17F-5211-8F76EFF5F4EC}"/>
          </ac:spMkLst>
        </pc:spChg>
        <pc:spChg chg="mod">
          <ac:chgData name="Fluitsma, D.W.P.M. (Daniel)" userId="aab17d33-b89b-4526-b7c1-165dab8f619f" providerId="ADAL" clId="{460C7949-EF58-4FF6-993D-A27B86BFAA04}" dt="2023-04-11T08:52:31.671" v="1604" actId="20577"/>
          <ac:spMkLst>
            <pc:docMk/>
            <pc:sldMk cId="4219764650" sldId="263"/>
            <ac:spMk id="3" creationId="{87DCEE87-EBD8-860F-82DE-4C2A25A25CED}"/>
          </ac:spMkLst>
        </pc:spChg>
      </pc:sldChg>
      <pc:sldChg chg="modSp new mod">
        <pc:chgData name="Fluitsma, D.W.P.M. (Daniel)" userId="aab17d33-b89b-4526-b7c1-165dab8f619f" providerId="ADAL" clId="{460C7949-EF58-4FF6-993D-A27B86BFAA04}" dt="2023-04-11T08:55:21.731" v="2083" actId="20577"/>
        <pc:sldMkLst>
          <pc:docMk/>
          <pc:sldMk cId="3150998515" sldId="264"/>
        </pc:sldMkLst>
        <pc:spChg chg="mod">
          <ac:chgData name="Fluitsma, D.W.P.M. (Daniel)" userId="aab17d33-b89b-4526-b7c1-165dab8f619f" providerId="ADAL" clId="{460C7949-EF58-4FF6-993D-A27B86BFAA04}" dt="2023-04-11T08:52:45.772" v="1640" actId="20577"/>
          <ac:spMkLst>
            <pc:docMk/>
            <pc:sldMk cId="3150998515" sldId="264"/>
            <ac:spMk id="2" creationId="{1E9379DC-65FC-1970-FA5C-7CE98D8B3646}"/>
          </ac:spMkLst>
        </pc:spChg>
        <pc:spChg chg="mod">
          <ac:chgData name="Fluitsma, D.W.P.M. (Daniel)" userId="aab17d33-b89b-4526-b7c1-165dab8f619f" providerId="ADAL" clId="{460C7949-EF58-4FF6-993D-A27B86BFAA04}" dt="2023-04-11T08:55:21.731" v="2083" actId="20577"/>
          <ac:spMkLst>
            <pc:docMk/>
            <pc:sldMk cId="3150998515" sldId="264"/>
            <ac:spMk id="3" creationId="{58222D05-58C8-45BE-C03F-0F7A67A2758F}"/>
          </ac:spMkLst>
        </pc:spChg>
      </pc:sldChg>
      <pc:sldChg chg="modSp new mod">
        <pc:chgData name="Fluitsma, D.W.P.M. (Daniel)" userId="aab17d33-b89b-4526-b7c1-165dab8f619f" providerId="ADAL" clId="{460C7949-EF58-4FF6-993D-A27B86BFAA04}" dt="2023-04-11T09:24:50.273" v="3175" actId="20577"/>
        <pc:sldMkLst>
          <pc:docMk/>
          <pc:sldMk cId="1078815870" sldId="265"/>
        </pc:sldMkLst>
        <pc:spChg chg="mod">
          <ac:chgData name="Fluitsma, D.W.P.M. (Daniel)" userId="aab17d33-b89b-4526-b7c1-165dab8f619f" providerId="ADAL" clId="{460C7949-EF58-4FF6-993D-A27B86BFAA04}" dt="2023-04-11T09:07:58.472" v="2606" actId="20577"/>
          <ac:spMkLst>
            <pc:docMk/>
            <pc:sldMk cId="1078815870" sldId="265"/>
            <ac:spMk id="2" creationId="{1507D0CC-772D-A8A3-34A8-726686B57B05}"/>
          </ac:spMkLst>
        </pc:spChg>
        <pc:spChg chg="mod">
          <ac:chgData name="Fluitsma, D.W.P.M. (Daniel)" userId="aab17d33-b89b-4526-b7c1-165dab8f619f" providerId="ADAL" clId="{460C7949-EF58-4FF6-993D-A27B86BFAA04}" dt="2023-04-11T09:24:50.273" v="3175" actId="20577"/>
          <ac:spMkLst>
            <pc:docMk/>
            <pc:sldMk cId="1078815870" sldId="265"/>
            <ac:spMk id="3" creationId="{D8B1227E-528B-9922-B475-5806585DC62B}"/>
          </ac:spMkLst>
        </pc:spChg>
      </pc:sldChg>
      <pc:sldChg chg="modSp new mod">
        <pc:chgData name="Fluitsma, D.W.P.M. (Daniel)" userId="aab17d33-b89b-4526-b7c1-165dab8f619f" providerId="ADAL" clId="{460C7949-EF58-4FF6-993D-A27B86BFAA04}" dt="2023-04-11T09:27:44.873" v="3727" actId="20577"/>
        <pc:sldMkLst>
          <pc:docMk/>
          <pc:sldMk cId="3475849654" sldId="266"/>
        </pc:sldMkLst>
        <pc:spChg chg="mod">
          <ac:chgData name="Fluitsma, D.W.P.M. (Daniel)" userId="aab17d33-b89b-4526-b7c1-165dab8f619f" providerId="ADAL" clId="{460C7949-EF58-4FF6-993D-A27B86BFAA04}" dt="2023-04-11T09:25:12.643" v="3224" actId="20577"/>
          <ac:spMkLst>
            <pc:docMk/>
            <pc:sldMk cId="3475849654" sldId="266"/>
            <ac:spMk id="2" creationId="{6B0C3C38-F90E-367E-83B0-676B3E46DFF9}"/>
          </ac:spMkLst>
        </pc:spChg>
        <pc:spChg chg="mod">
          <ac:chgData name="Fluitsma, D.W.P.M. (Daniel)" userId="aab17d33-b89b-4526-b7c1-165dab8f619f" providerId="ADAL" clId="{460C7949-EF58-4FF6-993D-A27B86BFAA04}" dt="2023-04-11T09:27:44.873" v="3727" actId="20577"/>
          <ac:spMkLst>
            <pc:docMk/>
            <pc:sldMk cId="3475849654" sldId="266"/>
            <ac:spMk id="3" creationId="{C0DC3E7C-D046-B844-BD92-66D44993FFA5}"/>
          </ac:spMkLst>
        </pc:spChg>
      </pc:sldChg>
      <pc:sldChg chg="modSp new mod">
        <pc:chgData name="Fluitsma, D.W.P.M. (Daniel)" userId="aab17d33-b89b-4526-b7c1-165dab8f619f" providerId="ADAL" clId="{460C7949-EF58-4FF6-993D-A27B86BFAA04}" dt="2023-04-11T09:30:08.553" v="4220" actId="20577"/>
        <pc:sldMkLst>
          <pc:docMk/>
          <pc:sldMk cId="3278885228" sldId="267"/>
        </pc:sldMkLst>
        <pc:spChg chg="mod">
          <ac:chgData name="Fluitsma, D.W.P.M. (Daniel)" userId="aab17d33-b89b-4526-b7c1-165dab8f619f" providerId="ADAL" clId="{460C7949-EF58-4FF6-993D-A27B86BFAA04}" dt="2023-04-11T09:27:57.939" v="3740" actId="20577"/>
          <ac:spMkLst>
            <pc:docMk/>
            <pc:sldMk cId="3278885228" sldId="267"/>
            <ac:spMk id="2" creationId="{96522528-DB87-04D0-21ED-0C0461428B77}"/>
          </ac:spMkLst>
        </pc:spChg>
        <pc:spChg chg="mod">
          <ac:chgData name="Fluitsma, D.W.P.M. (Daniel)" userId="aab17d33-b89b-4526-b7c1-165dab8f619f" providerId="ADAL" clId="{460C7949-EF58-4FF6-993D-A27B86BFAA04}" dt="2023-04-11T09:30:08.553" v="4220" actId="20577"/>
          <ac:spMkLst>
            <pc:docMk/>
            <pc:sldMk cId="3278885228" sldId="267"/>
            <ac:spMk id="3" creationId="{5007016E-7D04-CF49-7866-7C0099C11B62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748C06-338C-12B7-0006-E9DCDA1338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D5EA88F-AB2E-A017-8877-1CB70424057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38954B5-41B0-D6CE-5FDD-FDB4AF0E09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A6C39AE-560C-5737-CB09-19213F3404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029AF96-353B-4E20-00DD-DD68710F0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64104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2A4665-4CD2-0A32-1222-5CEA0D257C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984B754-5FC8-F429-DA4C-F9DDDDEAC7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41633A6-A2A6-17E7-C04E-E9B5931A27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3FF3B9F-1A9C-2788-C8D2-498E419909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271AFC5-5BC3-2A36-28A9-98E199453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1582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882E123-3670-C5FB-25CA-1053B4B8CE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29A0D49-B445-0281-5625-C64EDC7EDB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75D2F78-EF93-149F-DFF2-E7C1DD250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DBD2885-C48D-A7E9-6DA3-D8A82EF2E0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A866C44-D807-E8FE-53CA-2C6C22A7DF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1792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F6F3AE-6A34-96BE-6DA3-179D0048A6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AFE964-7F31-D9AE-B309-DB29671D68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EB2E56E-BF58-D5DE-5C84-25E2BA7383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0B296E1-C748-713B-EC1A-66AF2EA7EE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D3CA889-ABCD-F7F5-2AB3-BA20B290F4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40828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BF72F0-8577-0A20-D5D2-1CEE4FFC7B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5616FA4-D1DC-CEDB-0B10-658EB2C7DD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E2977F8-0059-5554-9EEC-3C39643769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69AA200-5ECB-B3F0-2559-F7FFD4A375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AE04997-ECDF-929A-FB89-330C03C2F2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5123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192747-27EF-6540-402F-B0DE413519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277BCC-BBE8-7279-CCE6-550189194E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EAD0744-00B1-441D-01D2-8905A3AB2FF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46BC823-B93D-8B95-AB60-4F17A1401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DBEC75D-9C47-8E31-D1DC-3CC36AC305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178497B-5982-3950-0CAE-5C565C631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30514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2EFEF1-3CEE-5E9E-627F-353AB2AD88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93B9F60-EE53-EB98-8EE6-1600F38C5D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17505C03-7D9F-8591-6D99-44689892BF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A7CB16C-9527-7D93-41E8-805E5FB51F5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494CF4D-74BD-A59A-49FB-8AAAEC8E42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B74CEE3-1852-0BA9-7599-789B418D96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F53D213F-48B6-7C58-0D91-85342CA3F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61D7FF5-8E34-777E-D157-84E3EE8950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60493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E4DF1E-BCB5-0B63-9C39-F81D6A4F83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362187D-9D4B-5221-8432-BB5A47ED18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3066202C-F843-505A-17B8-900E5BC2E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62E1662A-6AB1-9B3B-8203-52204049B4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8602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EFBFA4E1-7C1B-17E7-5927-7B8B428175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9DE54705-5FA0-4E73-9E7F-A5669A9F83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B308E272-5F84-4976-E68F-7BC27B8304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8631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4A7375-AA4D-DB20-467E-467B48ACCD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AF0788-D2CC-8A0A-D71E-F715FF625C5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807DDF1-DB12-9FAF-1EA4-8ED4272452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C38B1E0-8372-2CC7-CD56-E875CC610D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24A117C-0CEB-F9D6-C593-5724AAF410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173F1F4-5516-314E-A640-16379BD51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33032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C93A06-1447-68A2-88DF-C10342C9EA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C9713EDA-C8C8-3801-32E2-EB260FFFFD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5CD19BC-2DD5-B83C-25E1-82A14D33E2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4549710D-6CBA-4E6E-38DF-3F1B73F18F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73CED75-F354-A166-96E5-A6FFC8822D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135D85E-67D9-17F9-AB3F-A36F6F1511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546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4D2F1E09-371D-4C12-268A-E800C27BD8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28BC1A6-842E-EA78-8749-1FF613F535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2753308-A0BA-E3CE-0E66-67EFA28D6A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559B7-30CE-447C-8AD6-5160C8D4538A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F8A0FA0-EA01-CE1B-15AA-014CF0F0D70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93E1BD9-4F54-8C91-E45D-440CCD277B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90CBC8-8CD8-4358-973F-84FED9C520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845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DCD009A8-BD66-F0C8-E634-71F1186C65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H8: </a:t>
            </a:r>
            <a:r>
              <a:rPr lang="en-US" dirty="0" err="1"/>
              <a:t>Gemeente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provincie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B28C840C-AD76-947E-C0DA-F0F1759FA0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twee </a:t>
            </a: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hoofdstuk</a:t>
            </a:r>
            <a:r>
              <a:rPr lang="en-US" dirty="0"/>
              <a:t> 8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Wat </a:t>
            </a:r>
            <a:r>
              <a:rPr lang="en-US" dirty="0" err="1"/>
              <a:t>doet</a:t>
            </a:r>
            <a:r>
              <a:rPr lang="en-US" dirty="0"/>
              <a:t> het </a:t>
            </a:r>
            <a:r>
              <a:rPr lang="en-US" dirty="0" err="1"/>
              <a:t>provinciebestuur</a:t>
            </a:r>
            <a:r>
              <a:rPr lang="en-US" dirty="0"/>
              <a:t>?</a:t>
            </a:r>
            <a:br>
              <a:rPr lang="en-US" dirty="0"/>
            </a:br>
            <a:r>
              <a:rPr lang="en-US" dirty="0"/>
              <a:t>- Wat </a:t>
            </a:r>
            <a:r>
              <a:rPr lang="en-US" dirty="0" err="1"/>
              <a:t>gebeurt</a:t>
            </a:r>
            <a:r>
              <a:rPr lang="en-US" dirty="0"/>
              <a:t> er </a:t>
            </a:r>
            <a:r>
              <a:rPr lang="en-US" dirty="0" err="1"/>
              <a:t>allemaal</a:t>
            </a:r>
            <a:r>
              <a:rPr lang="en-US" dirty="0"/>
              <a:t> in de </a:t>
            </a:r>
            <a:r>
              <a:rPr lang="en-US" dirty="0" err="1"/>
              <a:t>gemeente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462011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0C3C38-F90E-367E-83B0-676B3E46DF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College van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wethouders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DC3E7C-D046-B844-BD92-66D44993FF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Is het </a:t>
            </a:r>
            <a:r>
              <a:rPr lang="en-US" dirty="0" err="1"/>
              <a:t>dagelijks</a:t>
            </a:r>
            <a:r>
              <a:rPr lang="en-US" dirty="0"/>
              <a:t> </a:t>
            </a:r>
            <a:r>
              <a:rPr lang="en-US" dirty="0" err="1"/>
              <a:t>bestuur</a:t>
            </a:r>
            <a:r>
              <a:rPr lang="en-US" dirty="0"/>
              <a:t> van de </a:t>
            </a:r>
            <a:r>
              <a:rPr lang="en-US" dirty="0" err="1"/>
              <a:t>gemeente</a:t>
            </a:r>
            <a:r>
              <a:rPr lang="en-US" dirty="0"/>
              <a:t> (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vergelijken</a:t>
            </a:r>
            <a:r>
              <a:rPr lang="en-US" dirty="0"/>
              <a:t> met de </a:t>
            </a:r>
            <a:r>
              <a:rPr lang="en-US" dirty="0" err="1"/>
              <a:t>regering</a:t>
            </a:r>
            <a:r>
              <a:rPr lang="en-US" dirty="0"/>
              <a:t> op national </a:t>
            </a:r>
            <a:r>
              <a:rPr lang="en-US" dirty="0" err="1"/>
              <a:t>niveau</a:t>
            </a:r>
            <a:r>
              <a:rPr lang="en-US" dirty="0"/>
              <a:t>)</a:t>
            </a:r>
          </a:p>
          <a:p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verantwoording</a:t>
            </a:r>
            <a:r>
              <a:rPr lang="en-US" dirty="0"/>
              <a:t> </a:t>
            </a:r>
            <a:r>
              <a:rPr lang="en-US" dirty="0" err="1"/>
              <a:t>afleggen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gemeenteraad</a:t>
            </a:r>
            <a:r>
              <a:rPr lang="en-US" dirty="0"/>
              <a:t>;</a:t>
            </a:r>
          </a:p>
          <a:p>
            <a:r>
              <a:rPr lang="en-US" dirty="0" err="1"/>
              <a:t>Wethouders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ieder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eigen </a:t>
            </a:r>
            <a:r>
              <a:rPr lang="en-US" dirty="0" err="1"/>
              <a:t>takenpakket</a:t>
            </a:r>
            <a:r>
              <a:rPr lang="en-US" dirty="0"/>
              <a:t>; </a:t>
            </a:r>
            <a:br>
              <a:rPr lang="en-US" dirty="0"/>
            </a:b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Financiën</a:t>
            </a:r>
            <a:r>
              <a:rPr lang="en-US" dirty="0"/>
              <a:t>, sport, </a:t>
            </a:r>
            <a:r>
              <a:rPr lang="en-US" dirty="0" err="1"/>
              <a:t>cultuur</a:t>
            </a:r>
            <a:r>
              <a:rPr lang="en-US" dirty="0"/>
              <a:t>,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zaken</a:t>
            </a:r>
            <a:r>
              <a:rPr lang="en-US" dirty="0"/>
              <a:t> etc.</a:t>
            </a:r>
          </a:p>
          <a:p>
            <a:r>
              <a:rPr lang="en-US" dirty="0"/>
              <a:t>Het college </a:t>
            </a:r>
            <a:r>
              <a:rPr lang="en-US" dirty="0" err="1"/>
              <a:t>bereidt</a:t>
            </a:r>
            <a:r>
              <a:rPr lang="en-US" dirty="0"/>
              <a:t> </a:t>
            </a:r>
            <a:r>
              <a:rPr lang="en-US" dirty="0" err="1"/>
              <a:t>allerlei</a:t>
            </a:r>
            <a:r>
              <a:rPr lang="en-US" dirty="0"/>
              <a:t> </a:t>
            </a:r>
            <a:r>
              <a:rPr lang="en-US" dirty="0" err="1"/>
              <a:t>zaken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uiteindleijk</a:t>
            </a:r>
            <a:r>
              <a:rPr lang="en-US" dirty="0"/>
              <a:t> de </a:t>
            </a:r>
            <a:r>
              <a:rPr lang="en-US" dirty="0" err="1"/>
              <a:t>beslissing</a:t>
            </a:r>
            <a:r>
              <a:rPr lang="en-US" dirty="0"/>
              <a:t> over </a:t>
            </a:r>
            <a:r>
              <a:rPr lang="en-US" dirty="0" err="1"/>
              <a:t>neemt</a:t>
            </a:r>
            <a:r>
              <a:rPr lang="en-US" dirty="0"/>
              <a:t>;</a:t>
            </a:r>
          </a:p>
          <a:p>
            <a:r>
              <a:rPr lang="en-US" dirty="0" err="1"/>
              <a:t>Hebben</a:t>
            </a:r>
            <a:r>
              <a:rPr lang="en-US" dirty="0"/>
              <a:t> de </a:t>
            </a:r>
            <a:r>
              <a:rPr lang="en-US" dirty="0" err="1"/>
              <a:t>uitvoerende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in de </a:t>
            </a:r>
            <a:r>
              <a:rPr lang="en-US" dirty="0" err="1"/>
              <a:t>gemeente</a:t>
            </a:r>
            <a:r>
              <a:rPr lang="en-US" dirty="0"/>
              <a:t>, </a:t>
            </a:r>
            <a:r>
              <a:rPr lang="en-US" dirty="0" err="1"/>
              <a:t>omdat</a:t>
            </a:r>
            <a:r>
              <a:rPr lang="en-US" dirty="0"/>
              <a:t> ze de </a:t>
            </a:r>
            <a:r>
              <a:rPr lang="en-US" dirty="0" err="1"/>
              <a:t>besluiten</a:t>
            </a:r>
            <a:r>
              <a:rPr lang="en-US" dirty="0"/>
              <a:t> van 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uitvoeren</a:t>
            </a:r>
            <a:r>
              <a:rPr lang="en-US" dirty="0"/>
              <a:t>;</a:t>
            </a:r>
          </a:p>
          <a:p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7584965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6522528-DB87-04D0-21ED-0C0461428B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Burgemeester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07016E-7D04-CF49-7866-7C0099C11B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burgemeester</a:t>
            </a:r>
            <a:r>
              <a:rPr lang="en-US" dirty="0"/>
              <a:t> is </a:t>
            </a:r>
            <a:r>
              <a:rPr lang="en-US" dirty="0" err="1"/>
              <a:t>voorzitten</a:t>
            </a:r>
            <a:r>
              <a:rPr lang="en-US" dirty="0"/>
              <a:t> van de </a:t>
            </a:r>
            <a:r>
              <a:rPr lang="en-US" dirty="0" err="1"/>
              <a:t>gemeenteraad</a:t>
            </a:r>
            <a:r>
              <a:rPr lang="en-US" dirty="0"/>
              <a:t> EN </a:t>
            </a:r>
            <a:r>
              <a:rPr lang="en-US" dirty="0" err="1"/>
              <a:t>voorzitten</a:t>
            </a:r>
            <a:r>
              <a:rPr lang="en-US" dirty="0"/>
              <a:t> van het college van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Wethouders</a:t>
            </a:r>
            <a:r>
              <a:rPr lang="en-US" dirty="0"/>
              <a:t>;</a:t>
            </a:r>
          </a:p>
          <a:p>
            <a:r>
              <a:rPr lang="en-US" dirty="0"/>
              <a:t>De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onafhankelijke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</a:t>
            </a:r>
            <a:r>
              <a:rPr lang="en-US" dirty="0" err="1"/>
              <a:t>gemeente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‘ </a:t>
            </a:r>
            <a:r>
              <a:rPr lang="en-US" dirty="0" err="1"/>
              <a:t>boven</a:t>
            </a:r>
            <a:r>
              <a:rPr lang="en-US" dirty="0"/>
              <a:t> de </a:t>
            </a:r>
            <a:r>
              <a:rPr lang="en-US" dirty="0" err="1"/>
              <a:t>partijen</a:t>
            </a:r>
            <a:r>
              <a:rPr lang="en-US" dirty="0"/>
              <a:t> </a:t>
            </a:r>
            <a:r>
              <a:rPr lang="en-US" dirty="0" err="1"/>
              <a:t>staan</a:t>
            </a:r>
            <a:r>
              <a:rPr lang="en-US" dirty="0"/>
              <a:t>’.</a:t>
            </a:r>
          </a:p>
          <a:p>
            <a:r>
              <a:rPr lang="en-US" dirty="0"/>
              <a:t>De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bindende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in de </a:t>
            </a:r>
            <a:r>
              <a:rPr lang="en-US" dirty="0" err="1"/>
              <a:t>gemeente</a:t>
            </a:r>
            <a:r>
              <a:rPr lang="en-US" dirty="0"/>
              <a:t>;</a:t>
            </a:r>
          </a:p>
          <a:p>
            <a:r>
              <a:rPr lang="nl-NL" dirty="0"/>
              <a:t>De burgemeester is verantwoordelijk voor de openbare orde en veiligheid in de gemeente;</a:t>
            </a:r>
          </a:p>
          <a:p>
            <a:r>
              <a:rPr lang="nl-NL" dirty="0"/>
              <a:t>Een burgemeester wordt benoemd voor 6 jaar;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888522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A8DFA1-FF87-BC9F-F4F5-96D308ABC9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Taken van het </a:t>
            </a:r>
            <a:r>
              <a:rPr lang="en-US" dirty="0" err="1"/>
              <a:t>gemeentebestuur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C17C4FA-8C35-657C-CAFC-C3F9840821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/>
              <a:t>Uitvoeren</a:t>
            </a:r>
            <a:r>
              <a:rPr lang="en-US" dirty="0"/>
              <a:t> van </a:t>
            </a:r>
            <a:r>
              <a:rPr lang="en-US" dirty="0" err="1"/>
              <a:t>besluiten</a:t>
            </a:r>
            <a:r>
              <a:rPr lang="en-US" dirty="0"/>
              <a:t> van de </a:t>
            </a:r>
            <a:r>
              <a:rPr lang="en-US" dirty="0" err="1"/>
              <a:t>gemeenteraad</a:t>
            </a:r>
            <a:r>
              <a:rPr lang="en-US" dirty="0"/>
              <a:t>;</a:t>
            </a:r>
          </a:p>
          <a:p>
            <a:r>
              <a:rPr lang="en-US" dirty="0"/>
              <a:t>Het </a:t>
            </a:r>
            <a:r>
              <a:rPr lang="en-US" dirty="0" err="1"/>
              <a:t>regelen</a:t>
            </a:r>
            <a:r>
              <a:rPr lang="en-US" dirty="0"/>
              <a:t> van de </a:t>
            </a:r>
            <a:r>
              <a:rPr lang="en-US" dirty="0" err="1"/>
              <a:t>lokale</a:t>
            </a:r>
            <a:r>
              <a:rPr lang="en-US" dirty="0"/>
              <a:t> </a:t>
            </a:r>
            <a:r>
              <a:rPr lang="en-US" dirty="0" err="1"/>
              <a:t>belastingen</a:t>
            </a:r>
            <a:r>
              <a:rPr lang="en-US" dirty="0"/>
              <a:t>;</a:t>
            </a:r>
          </a:p>
          <a:p>
            <a:r>
              <a:rPr lang="en-US" dirty="0" err="1"/>
              <a:t>Basisregistratie</a:t>
            </a:r>
            <a:r>
              <a:rPr lang="en-US" dirty="0"/>
              <a:t> van </a:t>
            </a:r>
            <a:r>
              <a:rPr lang="en-US" dirty="0" err="1"/>
              <a:t>personen</a:t>
            </a:r>
            <a:r>
              <a:rPr lang="en-US" dirty="0"/>
              <a:t>;</a:t>
            </a:r>
          </a:p>
          <a:p>
            <a:r>
              <a:rPr lang="en-US" dirty="0" err="1"/>
              <a:t>Woningbouw</a:t>
            </a:r>
            <a:r>
              <a:rPr lang="en-US" dirty="0"/>
              <a:t>;</a:t>
            </a:r>
          </a:p>
          <a:p>
            <a:r>
              <a:rPr lang="en-US" dirty="0" err="1"/>
              <a:t>Onderhoud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aanleg</a:t>
            </a:r>
            <a:r>
              <a:rPr lang="en-US" dirty="0"/>
              <a:t> van </a:t>
            </a:r>
            <a:r>
              <a:rPr lang="en-US" dirty="0" err="1"/>
              <a:t>wegen</a:t>
            </a:r>
            <a:r>
              <a:rPr lang="en-US" dirty="0"/>
              <a:t>, </a:t>
            </a:r>
            <a:r>
              <a:rPr lang="en-US" dirty="0" err="1"/>
              <a:t>fietsroutes</a:t>
            </a:r>
            <a:r>
              <a:rPr lang="en-US" dirty="0"/>
              <a:t>, </a:t>
            </a:r>
            <a:r>
              <a:rPr lang="en-US" dirty="0" err="1"/>
              <a:t>wandelpaden</a:t>
            </a:r>
            <a:r>
              <a:rPr lang="en-US" dirty="0"/>
              <a:t>, </a:t>
            </a:r>
            <a:r>
              <a:rPr lang="en-US" dirty="0" err="1"/>
              <a:t>bomen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riolering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ophalen</a:t>
            </a:r>
            <a:r>
              <a:rPr lang="en-US" dirty="0"/>
              <a:t> van </a:t>
            </a:r>
            <a:r>
              <a:rPr lang="en-US" dirty="0" err="1"/>
              <a:t>huisvuil</a:t>
            </a:r>
            <a:r>
              <a:rPr lang="en-US" dirty="0"/>
              <a:t>;</a:t>
            </a:r>
          </a:p>
          <a:p>
            <a:r>
              <a:rPr lang="en-US" dirty="0" err="1"/>
              <a:t>Bekostiging</a:t>
            </a:r>
            <a:r>
              <a:rPr lang="en-US" dirty="0"/>
              <a:t> van </a:t>
            </a:r>
            <a:r>
              <a:rPr lang="en-US" dirty="0" err="1"/>
              <a:t>welzijns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sportvoorzieningen</a:t>
            </a:r>
            <a:r>
              <a:rPr lang="en-US" dirty="0"/>
              <a:t> door het </a:t>
            </a:r>
            <a:r>
              <a:rPr lang="en-US" dirty="0" err="1"/>
              <a:t>geven</a:t>
            </a:r>
            <a:r>
              <a:rPr lang="en-US" dirty="0"/>
              <a:t> van </a:t>
            </a:r>
            <a:r>
              <a:rPr lang="en-US" dirty="0" err="1"/>
              <a:t>subsidie</a:t>
            </a:r>
            <a:endParaRPr lang="en-US" dirty="0"/>
          </a:p>
          <a:p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, </a:t>
            </a:r>
            <a:r>
              <a:rPr lang="en-US" dirty="0" err="1"/>
              <a:t>waaronder</a:t>
            </a:r>
            <a:r>
              <a:rPr lang="en-US" dirty="0"/>
              <a:t> het </a:t>
            </a:r>
            <a:r>
              <a:rPr lang="en-US" dirty="0" err="1"/>
              <a:t>werk</a:t>
            </a:r>
            <a:r>
              <a:rPr lang="en-US" dirty="0"/>
              <a:t> van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brandweer</a:t>
            </a:r>
            <a:r>
              <a:rPr lang="en-US" dirty="0"/>
              <a:t>;</a:t>
            </a:r>
          </a:p>
          <a:p>
            <a:r>
              <a:rPr lang="en-US" dirty="0" err="1"/>
              <a:t>Verordeningen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regels </a:t>
            </a:r>
            <a:r>
              <a:rPr lang="en-US" dirty="0" err="1"/>
              <a:t>bepalen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, </a:t>
            </a:r>
            <a:r>
              <a:rPr lang="en-US" dirty="0" err="1"/>
              <a:t>openingstijden</a:t>
            </a:r>
            <a:r>
              <a:rPr lang="en-US" dirty="0"/>
              <a:t> van de </a:t>
            </a:r>
            <a:r>
              <a:rPr lang="en-US" dirty="0" err="1"/>
              <a:t>horeca</a:t>
            </a:r>
            <a:r>
              <a:rPr lang="en-US" dirty="0"/>
              <a:t>, </a:t>
            </a:r>
            <a:r>
              <a:rPr lang="en-US" dirty="0" err="1"/>
              <a:t>parkeren</a:t>
            </a:r>
            <a:r>
              <a:rPr lang="en-US" dirty="0"/>
              <a:t> van auto’s, </a:t>
            </a:r>
          </a:p>
          <a:p>
            <a:r>
              <a:rPr lang="en-US" dirty="0" err="1"/>
              <a:t>Bestemmingsplannen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;</a:t>
            </a:r>
          </a:p>
          <a:p>
            <a:r>
              <a:rPr lang="en-US" dirty="0" err="1"/>
              <a:t>Verschaffen</a:t>
            </a:r>
            <a:r>
              <a:rPr lang="en-US" dirty="0"/>
              <a:t> van </a:t>
            </a:r>
            <a:r>
              <a:rPr lang="en-US" dirty="0" err="1"/>
              <a:t>paspoorten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291044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6D5E4C-1B13-ECC8-3269-AFEF6C691E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H8.1: De </a:t>
            </a:r>
            <a:r>
              <a:rPr lang="en-US" dirty="0" err="1"/>
              <a:t>provincie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23B1489-F740-9F1A-D0FE-980E93300F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Nederland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twaalf</a:t>
            </a:r>
            <a:r>
              <a:rPr lang="en-US" dirty="0"/>
              <a:t> </a:t>
            </a:r>
            <a:r>
              <a:rPr lang="en-US" dirty="0" err="1"/>
              <a:t>provincies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volksvertegenwoordiging</a:t>
            </a:r>
            <a:r>
              <a:rPr lang="en-US" dirty="0"/>
              <a:t> in de </a:t>
            </a:r>
            <a:r>
              <a:rPr lang="en-US" dirty="0" err="1"/>
              <a:t>provincie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we: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Provinciale</a:t>
            </a:r>
            <a:r>
              <a:rPr lang="en-US" dirty="0"/>
              <a:t> Staten”.</a:t>
            </a:r>
          </a:p>
          <a:p>
            <a:endParaRPr lang="en-US" dirty="0"/>
          </a:p>
          <a:p>
            <a:r>
              <a:rPr lang="en-US" dirty="0"/>
              <a:t>Het </a:t>
            </a:r>
            <a:r>
              <a:rPr lang="en-US" dirty="0" err="1"/>
              <a:t>bestuur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provincie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we:</a:t>
            </a:r>
            <a:br>
              <a:rPr lang="en-US" dirty="0"/>
            </a:br>
            <a:r>
              <a:rPr lang="en-US" dirty="0"/>
              <a:t>“ College van </a:t>
            </a:r>
            <a:r>
              <a:rPr lang="en-US" dirty="0" err="1"/>
              <a:t>Gedeputeerde</a:t>
            </a:r>
            <a:r>
              <a:rPr lang="en-US" dirty="0"/>
              <a:t> Staten”.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350809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52F31F-815C-A2A9-C560-40BF57AE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Taken van het </a:t>
            </a:r>
            <a:r>
              <a:rPr lang="en-US" dirty="0" err="1"/>
              <a:t>provinciebestuur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DB578C3-84E8-DDCB-5097-080F16324E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vooral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ruimtelijke</a:t>
            </a:r>
            <a:r>
              <a:rPr lang="en-US" dirty="0"/>
              <a:t> </a:t>
            </a:r>
            <a:r>
              <a:rPr lang="en-US" dirty="0" err="1"/>
              <a:t>ordening</a:t>
            </a:r>
            <a:r>
              <a:rPr lang="en-US" dirty="0"/>
              <a:t>; </a:t>
            </a:r>
            <a:br>
              <a:rPr lang="en-US" dirty="0"/>
            </a:b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woongebieden</a:t>
            </a:r>
            <a:r>
              <a:rPr lang="en-US" dirty="0"/>
              <a:t>, </a:t>
            </a:r>
            <a:r>
              <a:rPr lang="en-US" dirty="0" err="1"/>
              <a:t>bedrijventerreinen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natuurgebieden</a:t>
            </a:r>
            <a:r>
              <a:rPr lang="en-US" dirty="0"/>
              <a:t>.</a:t>
            </a:r>
          </a:p>
          <a:p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milieu,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schoon</a:t>
            </a:r>
            <a:r>
              <a:rPr lang="en-US" dirty="0"/>
              <a:t> </a:t>
            </a:r>
            <a:r>
              <a:rPr lang="en-US" dirty="0" err="1"/>
              <a:t>zwemwater</a:t>
            </a:r>
            <a:r>
              <a:rPr lang="en-US" dirty="0"/>
              <a:t>, </a:t>
            </a:r>
            <a:r>
              <a:rPr lang="en-US" dirty="0" err="1"/>
              <a:t>toezicht</a:t>
            </a:r>
            <a:r>
              <a:rPr lang="en-US" dirty="0"/>
              <a:t> op </a:t>
            </a:r>
            <a:r>
              <a:rPr lang="en-US" dirty="0" err="1"/>
              <a:t>milieuwetgeving</a:t>
            </a:r>
            <a:r>
              <a:rPr lang="en-US" dirty="0"/>
              <a:t>, </a:t>
            </a:r>
            <a:r>
              <a:rPr lang="en-US" dirty="0" err="1"/>
              <a:t>opruimen</a:t>
            </a:r>
            <a:r>
              <a:rPr lang="en-US" dirty="0"/>
              <a:t> van </a:t>
            </a:r>
            <a:r>
              <a:rPr lang="en-US" dirty="0" err="1"/>
              <a:t>bodemvervuiling</a:t>
            </a:r>
            <a:r>
              <a:rPr lang="en-US" dirty="0"/>
              <a:t>;</a:t>
            </a:r>
          </a:p>
          <a:p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zogenaamde</a:t>
            </a:r>
            <a:r>
              <a:rPr lang="en-US" dirty="0"/>
              <a:t> </a:t>
            </a:r>
            <a:r>
              <a:rPr lang="en-US" dirty="0" err="1"/>
              <a:t>structuurvisie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hierin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aangegeven</a:t>
            </a:r>
            <a:r>
              <a:rPr lang="en-US" dirty="0"/>
              <a:t>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actviteiten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bepaald</a:t>
            </a:r>
            <a:r>
              <a:rPr lang="en-US" dirty="0"/>
              <a:t> </a:t>
            </a:r>
            <a:r>
              <a:rPr lang="en-US" dirty="0" err="1"/>
              <a:t>gebied</a:t>
            </a:r>
            <a:r>
              <a:rPr lang="en-US" dirty="0"/>
              <a:t> </a:t>
            </a:r>
            <a:r>
              <a:rPr lang="en-US" dirty="0" err="1"/>
              <a:t>toegestaan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.</a:t>
            </a:r>
          </a:p>
          <a:p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onderhoud</a:t>
            </a:r>
            <a:r>
              <a:rPr lang="en-US" dirty="0"/>
              <a:t> van </a:t>
            </a:r>
            <a:r>
              <a:rPr lang="en-US" dirty="0" err="1"/>
              <a:t>bruggen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provinciale</a:t>
            </a:r>
            <a:r>
              <a:rPr lang="en-US" dirty="0"/>
              <a:t> </a:t>
            </a:r>
            <a:r>
              <a:rPr lang="en-US" dirty="0" err="1"/>
              <a:t>wegen</a:t>
            </a:r>
            <a:r>
              <a:rPr lang="en-US" dirty="0"/>
              <a:t>;</a:t>
            </a:r>
          </a:p>
          <a:p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welzijn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bepalen</a:t>
            </a:r>
            <a:r>
              <a:rPr lang="en-US" dirty="0"/>
              <a:t> of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ziekenhuis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regio</a:t>
            </a:r>
            <a:r>
              <a:rPr lang="en-US" dirty="0"/>
              <a:t>.</a:t>
            </a:r>
          </a:p>
          <a:p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voldoende</a:t>
            </a:r>
            <a:r>
              <a:rPr lang="en-US" dirty="0"/>
              <a:t> </a:t>
            </a:r>
            <a:r>
              <a:rPr lang="en-US" dirty="0" err="1"/>
              <a:t>jongerencentra</a:t>
            </a:r>
            <a:r>
              <a:rPr lang="en-US" dirty="0"/>
              <a:t>, </a:t>
            </a:r>
            <a:r>
              <a:rPr lang="en-US" dirty="0" err="1"/>
              <a:t>financieren</a:t>
            </a:r>
            <a:r>
              <a:rPr lang="en-US" dirty="0"/>
              <a:t> </a:t>
            </a:r>
            <a:r>
              <a:rPr lang="en-US" dirty="0" err="1"/>
              <a:t>bibliotheken</a:t>
            </a:r>
            <a:r>
              <a:rPr lang="en-US" dirty="0"/>
              <a:t>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596046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DB7173-AC91-E17E-BB4F-98B8E0F0DC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Het </a:t>
            </a:r>
            <a:r>
              <a:rPr lang="en-US" dirty="0" err="1"/>
              <a:t>provinciebestuur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1EE5836-8507-20F0-6C69-0EA3E7FBEC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Het </a:t>
            </a:r>
            <a:r>
              <a:rPr lang="en-US" dirty="0" err="1"/>
              <a:t>bestuur</a:t>
            </a:r>
            <a:r>
              <a:rPr lang="en-US" dirty="0"/>
              <a:t> in </a:t>
            </a:r>
            <a:r>
              <a:rPr lang="en-US" dirty="0" err="1"/>
              <a:t>elke</a:t>
            </a:r>
            <a:r>
              <a:rPr lang="en-US" dirty="0"/>
              <a:t> </a:t>
            </a:r>
            <a:r>
              <a:rPr lang="en-US" dirty="0" err="1"/>
              <a:t>provincie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Provinciale</a:t>
            </a:r>
            <a:r>
              <a:rPr lang="en-US" dirty="0"/>
              <a:t> Staten 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elke</a:t>
            </a:r>
            <a:r>
              <a:rPr lang="en-US" dirty="0"/>
              <a:t> </a:t>
            </a:r>
            <a:r>
              <a:rPr lang="en-US" dirty="0" err="1"/>
              <a:t>vier</a:t>
            </a:r>
            <a:r>
              <a:rPr lang="en-US" dirty="0"/>
              <a:t>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gekozen</a:t>
            </a:r>
            <a:r>
              <a:rPr lang="en-US" dirty="0"/>
              <a:t> door de </a:t>
            </a:r>
            <a:r>
              <a:rPr lang="en-US" dirty="0" err="1"/>
              <a:t>inwoners</a:t>
            </a:r>
            <a:r>
              <a:rPr lang="en-US" dirty="0"/>
              <a:t> van de </a:t>
            </a:r>
            <a:r>
              <a:rPr lang="en-US" dirty="0" err="1"/>
              <a:t>provincie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Gedeputeerde</a:t>
            </a:r>
            <a:r>
              <a:rPr lang="en-US" dirty="0"/>
              <a:t> Staten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commissaris</a:t>
            </a:r>
            <a:r>
              <a:rPr lang="en-US" dirty="0"/>
              <a:t> van de Koning.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227846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783201-C3C8-F17F-5211-8F76EFF5F4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Provinciale</a:t>
            </a:r>
            <a:r>
              <a:rPr lang="en-US" dirty="0"/>
              <a:t> Staten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7DCEE87-EBD8-860F-82DE-4C2A25A25C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Worden </a:t>
            </a:r>
            <a:r>
              <a:rPr lang="en-US" dirty="0" err="1"/>
              <a:t>elke</a:t>
            </a:r>
            <a:r>
              <a:rPr lang="en-US" dirty="0"/>
              <a:t> </a:t>
            </a:r>
            <a:r>
              <a:rPr lang="en-US" dirty="0" err="1"/>
              <a:t>vier</a:t>
            </a:r>
            <a:r>
              <a:rPr lang="en-US" dirty="0"/>
              <a:t>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gekozen</a:t>
            </a:r>
            <a:r>
              <a:rPr lang="en-US" dirty="0"/>
              <a:t>;</a:t>
            </a:r>
          </a:p>
          <a:p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controlerende</a:t>
            </a:r>
            <a:r>
              <a:rPr lang="en-US" dirty="0"/>
              <a:t> </a:t>
            </a:r>
            <a:r>
              <a:rPr lang="en-US" dirty="0" err="1"/>
              <a:t>taak</a:t>
            </a:r>
            <a:r>
              <a:rPr lang="en-US" dirty="0"/>
              <a:t> </a:t>
            </a:r>
            <a:r>
              <a:rPr lang="en-US" dirty="0" err="1"/>
              <a:t>richting</a:t>
            </a:r>
            <a:r>
              <a:rPr lang="en-US" dirty="0"/>
              <a:t> de </a:t>
            </a:r>
            <a:r>
              <a:rPr lang="en-US" dirty="0" err="1"/>
              <a:t>Gedeputeerde</a:t>
            </a:r>
            <a:r>
              <a:rPr lang="en-US" dirty="0"/>
              <a:t> Staten;</a:t>
            </a:r>
          </a:p>
          <a:p>
            <a:r>
              <a:rPr lang="en-US" dirty="0" err="1"/>
              <a:t>Leden</a:t>
            </a:r>
            <a:r>
              <a:rPr lang="en-US" dirty="0"/>
              <a:t> van de </a:t>
            </a:r>
            <a:r>
              <a:rPr lang="en-US" dirty="0" err="1"/>
              <a:t>Provinciale</a:t>
            </a:r>
            <a:r>
              <a:rPr lang="en-US" dirty="0"/>
              <a:t> Staten </a:t>
            </a:r>
            <a:r>
              <a:rPr lang="en-US" dirty="0" err="1"/>
              <a:t>kiezen</a:t>
            </a:r>
            <a:r>
              <a:rPr lang="en-US" dirty="0"/>
              <a:t> de </a:t>
            </a:r>
            <a:r>
              <a:rPr lang="en-US" dirty="0" err="1"/>
              <a:t>leden</a:t>
            </a:r>
            <a:r>
              <a:rPr lang="en-US" dirty="0"/>
              <a:t> van de </a:t>
            </a:r>
            <a:r>
              <a:rPr lang="en-US" dirty="0" err="1"/>
              <a:t>Eerste</a:t>
            </a:r>
            <a:r>
              <a:rPr lang="en-US" dirty="0"/>
              <a:t> Kamer;</a:t>
            </a:r>
          </a:p>
          <a:p>
            <a:r>
              <a:rPr lang="en-US" dirty="0" err="1"/>
              <a:t>Leden</a:t>
            </a:r>
            <a:r>
              <a:rPr lang="en-US" dirty="0"/>
              <a:t> van de </a:t>
            </a:r>
            <a:r>
              <a:rPr lang="en-US" dirty="0" err="1"/>
              <a:t>Provinciale</a:t>
            </a:r>
            <a:r>
              <a:rPr lang="en-US" dirty="0"/>
              <a:t> Staten </a:t>
            </a:r>
            <a:r>
              <a:rPr lang="en-US" dirty="0" err="1"/>
              <a:t>bepalen</a:t>
            </a:r>
            <a:r>
              <a:rPr lang="en-US" dirty="0"/>
              <a:t> </a:t>
            </a:r>
            <a:r>
              <a:rPr lang="en-US" dirty="0" err="1"/>
              <a:t>wie</a:t>
            </a:r>
            <a:r>
              <a:rPr lang="en-US" dirty="0"/>
              <a:t> er in het College van </a:t>
            </a:r>
            <a:r>
              <a:rPr lang="en-US" dirty="0" err="1"/>
              <a:t>Gedeputeerde</a:t>
            </a:r>
            <a:r>
              <a:rPr lang="en-US" dirty="0"/>
              <a:t> Staten </a:t>
            </a:r>
            <a:r>
              <a:rPr lang="en-US" dirty="0" err="1"/>
              <a:t>komen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97646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9379DC-65FC-1970-FA5C-7CE98D8B36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College van </a:t>
            </a:r>
            <a:r>
              <a:rPr lang="en-US" dirty="0" err="1"/>
              <a:t>Gedeputeerde</a:t>
            </a:r>
            <a:r>
              <a:rPr lang="en-US" dirty="0"/>
              <a:t> Staten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8222D05-58C8-45BE-C03F-0F7A67A275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uitvoerende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van de </a:t>
            </a:r>
            <a:r>
              <a:rPr lang="en-US" dirty="0" err="1"/>
              <a:t>provincie</a:t>
            </a:r>
            <a:r>
              <a:rPr lang="en-US" dirty="0"/>
              <a:t>;</a:t>
            </a:r>
          </a:p>
          <a:p>
            <a:r>
              <a:rPr lang="en-US" dirty="0"/>
              <a:t>Zij </a:t>
            </a:r>
            <a:r>
              <a:rPr lang="en-US" dirty="0" err="1"/>
              <a:t>maakt</a:t>
            </a:r>
            <a:r>
              <a:rPr lang="en-US" dirty="0"/>
              <a:t> de </a:t>
            </a:r>
            <a:r>
              <a:rPr lang="en-US" dirty="0" err="1"/>
              <a:t>plannen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provincie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legt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Provinciale</a:t>
            </a:r>
            <a:r>
              <a:rPr lang="en-US" dirty="0"/>
              <a:t> Staten;</a:t>
            </a:r>
          </a:p>
          <a:p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dagelijkse</a:t>
            </a:r>
            <a:r>
              <a:rPr lang="en-US" dirty="0"/>
              <a:t> </a:t>
            </a:r>
            <a:r>
              <a:rPr lang="en-US" dirty="0" err="1"/>
              <a:t>problemen</a:t>
            </a:r>
            <a:r>
              <a:rPr lang="en-US" dirty="0"/>
              <a:t> </a:t>
            </a:r>
            <a:r>
              <a:rPr lang="en-US" dirty="0" err="1"/>
              <a:t>oplossen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Voorzitter</a:t>
            </a:r>
            <a:r>
              <a:rPr lang="en-US" dirty="0"/>
              <a:t> van het College van </a:t>
            </a:r>
            <a:r>
              <a:rPr lang="en-US" dirty="0" err="1"/>
              <a:t>Gedeputeerde</a:t>
            </a:r>
            <a:r>
              <a:rPr lang="en-US" dirty="0"/>
              <a:t> Staten is de </a:t>
            </a:r>
            <a:r>
              <a:rPr lang="en-US" dirty="0" err="1"/>
              <a:t>Commissaris</a:t>
            </a:r>
            <a:r>
              <a:rPr lang="en-US" dirty="0"/>
              <a:t> van de Koning,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officieel</a:t>
            </a:r>
            <a:r>
              <a:rPr lang="en-US" dirty="0"/>
              <a:t> </a:t>
            </a:r>
            <a:r>
              <a:rPr lang="en-US" dirty="0" err="1"/>
              <a:t>benoemd</a:t>
            </a:r>
            <a:r>
              <a:rPr lang="en-US" dirty="0"/>
              <a:t> door de Koning, maar in de </a:t>
            </a:r>
            <a:r>
              <a:rPr lang="en-US" dirty="0" err="1"/>
              <a:t>praktijk</a:t>
            </a:r>
            <a:r>
              <a:rPr lang="en-US" dirty="0"/>
              <a:t> door de minister van </a:t>
            </a:r>
            <a:r>
              <a:rPr lang="en-US" dirty="0" err="1"/>
              <a:t>Buitenlandse</a:t>
            </a:r>
            <a:r>
              <a:rPr lang="en-US" dirty="0"/>
              <a:t> </a:t>
            </a:r>
            <a:r>
              <a:rPr lang="en-US" dirty="0" err="1"/>
              <a:t>zaken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509985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C0AB91-7387-EA48-C783-3D92B51B17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H8.2: De </a:t>
            </a:r>
            <a:r>
              <a:rPr lang="en-US" dirty="0" err="1"/>
              <a:t>gemeente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6ABA388-4124-8A88-F8E8-1644D82A04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Als </a:t>
            </a:r>
            <a:r>
              <a:rPr lang="en-US" dirty="0" err="1"/>
              <a:t>inwoner</a:t>
            </a:r>
            <a:r>
              <a:rPr lang="en-US" dirty="0"/>
              <a:t> ben je op </a:t>
            </a:r>
            <a:r>
              <a:rPr lang="en-US" dirty="0" err="1"/>
              <a:t>vier</a:t>
            </a:r>
            <a:r>
              <a:rPr lang="en-US" dirty="0"/>
              <a:t> </a:t>
            </a:r>
            <a:r>
              <a:rPr lang="en-US" dirty="0" err="1"/>
              <a:t>manieren</a:t>
            </a:r>
            <a:r>
              <a:rPr lang="en-US" dirty="0"/>
              <a:t> </a:t>
            </a:r>
            <a:r>
              <a:rPr lang="en-US" dirty="0" err="1"/>
              <a:t>betrokken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je (eigen) </a:t>
            </a:r>
            <a:r>
              <a:rPr lang="en-US" dirty="0" err="1"/>
              <a:t>gemeente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Je mag </a:t>
            </a:r>
            <a:r>
              <a:rPr lang="en-US" dirty="0" err="1"/>
              <a:t>vanaf</a:t>
            </a:r>
            <a:r>
              <a:rPr lang="en-US" dirty="0"/>
              <a:t> 18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elke</a:t>
            </a:r>
            <a:r>
              <a:rPr lang="en-US" dirty="0"/>
              <a:t> 4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nieuwe</a:t>
            </a:r>
            <a:r>
              <a:rPr lang="en-US" dirty="0"/>
              <a:t>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kiezen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Op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vergaderingen</a:t>
            </a:r>
            <a:r>
              <a:rPr lang="en-US" dirty="0"/>
              <a:t> van de </a:t>
            </a:r>
            <a:r>
              <a:rPr lang="en-US" dirty="0" err="1"/>
              <a:t>gemeenteraad</a:t>
            </a:r>
            <a:r>
              <a:rPr lang="en-US" dirty="0"/>
              <a:t> mag je </a:t>
            </a:r>
            <a:r>
              <a:rPr lang="en-US" dirty="0" err="1"/>
              <a:t>je</a:t>
            </a:r>
            <a:r>
              <a:rPr lang="en-US" dirty="0"/>
              <a:t> stem laten </a:t>
            </a:r>
            <a:r>
              <a:rPr lang="en-US" dirty="0" err="1"/>
              <a:t>horen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Je </a:t>
            </a:r>
            <a:r>
              <a:rPr lang="en-US" dirty="0" err="1"/>
              <a:t>betaalt</a:t>
            </a:r>
            <a:r>
              <a:rPr lang="en-US" dirty="0"/>
              <a:t> </a:t>
            </a:r>
            <a:r>
              <a:rPr lang="en-US" dirty="0" err="1"/>
              <a:t>gemeentebelasting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Je bent </a:t>
            </a:r>
            <a:r>
              <a:rPr lang="en-US" dirty="0" err="1"/>
              <a:t>klant</a:t>
            </a:r>
            <a:r>
              <a:rPr lang="en-US" dirty="0"/>
              <a:t> van de </a:t>
            </a:r>
            <a:r>
              <a:rPr lang="en-US" dirty="0" err="1"/>
              <a:t>gemeente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rijbewijs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paspoort</a:t>
            </a:r>
            <a:r>
              <a:rPr lang="en-US" dirty="0"/>
              <a:t>/ ID.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64820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9B7B458-7DC9-50DC-F4D2-C48CF0355D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Het </a:t>
            </a:r>
            <a:r>
              <a:rPr lang="en-US" dirty="0" err="1"/>
              <a:t>gemeentebestuur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BB84D14-3764-EA2E-432A-A51A4B2971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Het </a:t>
            </a:r>
            <a:r>
              <a:rPr lang="en-US" dirty="0" err="1"/>
              <a:t>gemeentebestuur</a:t>
            </a:r>
            <a:r>
              <a:rPr lang="en-US" dirty="0"/>
              <a:t> van de </a:t>
            </a:r>
            <a:r>
              <a:rPr lang="en-US" dirty="0" err="1"/>
              <a:t>gemeente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gemeenteraad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Het college van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wethouders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51844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07D0CC-772D-A8A3-34A8-726686B57B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gemeenteraad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8B1227E-528B-9922-B475-5806585DC6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eens</a:t>
            </a:r>
            <a:r>
              <a:rPr lang="en-US" dirty="0"/>
              <a:t> in de </a:t>
            </a:r>
            <a:r>
              <a:rPr lang="en-US" dirty="0" err="1"/>
              <a:t>vier</a:t>
            </a:r>
            <a:r>
              <a:rPr lang="en-US" dirty="0"/>
              <a:t>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gekozen</a:t>
            </a:r>
            <a:r>
              <a:rPr lang="en-US" dirty="0"/>
              <a:t>;</a:t>
            </a:r>
          </a:p>
          <a:p>
            <a:r>
              <a:rPr lang="en-US" dirty="0"/>
              <a:t>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dezelfde</a:t>
            </a:r>
            <a:r>
              <a:rPr lang="en-US" dirty="0"/>
              <a:t> </a:t>
            </a:r>
            <a:r>
              <a:rPr lang="en-US" dirty="0" err="1"/>
              <a:t>functie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het </a:t>
            </a:r>
            <a:r>
              <a:rPr lang="en-US" dirty="0" err="1"/>
              <a:t>parlement</a:t>
            </a:r>
            <a:r>
              <a:rPr lang="en-US" dirty="0"/>
              <a:t>;</a:t>
            </a:r>
          </a:p>
          <a:p>
            <a:r>
              <a:rPr lang="en-US" dirty="0"/>
              <a:t>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stemt</a:t>
            </a:r>
            <a:r>
              <a:rPr lang="en-US" dirty="0"/>
              <a:t> over alle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besluiten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stelt</a:t>
            </a:r>
            <a:r>
              <a:rPr lang="en-US" dirty="0"/>
              <a:t> de </a:t>
            </a:r>
            <a:r>
              <a:rPr lang="en-US" dirty="0" err="1"/>
              <a:t>grote</a:t>
            </a:r>
            <a:r>
              <a:rPr lang="en-US" dirty="0"/>
              <a:t> </a:t>
            </a:r>
            <a:r>
              <a:rPr lang="en-US" dirty="0" err="1"/>
              <a:t>lijnen</a:t>
            </a:r>
            <a:r>
              <a:rPr lang="en-US" dirty="0"/>
              <a:t> van het </a:t>
            </a:r>
            <a:r>
              <a:rPr lang="en-US" dirty="0" err="1"/>
              <a:t>beleid</a:t>
            </a:r>
            <a:r>
              <a:rPr lang="en-US" dirty="0"/>
              <a:t> vast;</a:t>
            </a:r>
          </a:p>
          <a:p>
            <a:r>
              <a:rPr lang="en-US" dirty="0"/>
              <a:t>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controleert</a:t>
            </a:r>
            <a:r>
              <a:rPr lang="en-US" dirty="0"/>
              <a:t> het </a:t>
            </a:r>
            <a:r>
              <a:rPr lang="en-US" dirty="0" err="1"/>
              <a:t>uitgevoerde</a:t>
            </a:r>
            <a:r>
              <a:rPr lang="en-US" dirty="0"/>
              <a:t> </a:t>
            </a:r>
            <a:r>
              <a:rPr lang="en-US" dirty="0" err="1"/>
              <a:t>beleid</a:t>
            </a:r>
            <a:r>
              <a:rPr lang="en-US" dirty="0"/>
              <a:t> van het college van </a:t>
            </a:r>
            <a:r>
              <a:rPr lang="en-US" dirty="0" err="1"/>
              <a:t>Burgemeester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wethouders</a:t>
            </a:r>
            <a:r>
              <a:rPr lang="en-US" dirty="0"/>
              <a:t>;</a:t>
            </a:r>
          </a:p>
          <a:p>
            <a:r>
              <a:rPr lang="en-US" dirty="0"/>
              <a:t>De </a:t>
            </a:r>
            <a:r>
              <a:rPr lang="en-US" dirty="0" err="1"/>
              <a:t>gemeenteraad</a:t>
            </a:r>
            <a:r>
              <a:rPr lang="en-US" dirty="0"/>
              <a:t> </a:t>
            </a:r>
            <a:r>
              <a:rPr lang="en-US" dirty="0" err="1"/>
              <a:t>kiest</a:t>
            </a:r>
            <a:r>
              <a:rPr lang="en-US" dirty="0"/>
              <a:t> de </a:t>
            </a:r>
            <a:r>
              <a:rPr lang="en-US" dirty="0" err="1"/>
              <a:t>wethouders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die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wethouder</a:t>
            </a:r>
            <a:r>
              <a:rPr lang="en-US" dirty="0"/>
              <a:t>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leveren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‘ </a:t>
            </a:r>
            <a:r>
              <a:rPr lang="en-US" dirty="0" err="1"/>
              <a:t>collegepartijen</a:t>
            </a:r>
            <a:r>
              <a:rPr lang="en-US" dirty="0"/>
              <a:t>’. </a:t>
            </a:r>
            <a:br>
              <a:rPr lang="en-US" dirty="0"/>
            </a:br>
            <a:r>
              <a:rPr lang="en-US" dirty="0"/>
              <a:t>De </a:t>
            </a:r>
            <a:r>
              <a:rPr lang="en-US" dirty="0" err="1"/>
              <a:t>overige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de ‘ </a:t>
            </a:r>
            <a:r>
              <a:rPr lang="en-US" dirty="0" err="1"/>
              <a:t>oppositiepartijen</a:t>
            </a:r>
            <a:r>
              <a:rPr lang="en-US" dirty="0"/>
              <a:t>’.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7881587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5889</TotalTime>
  <Words>708</Words>
  <Application>Microsoft Office PowerPoint</Application>
  <PresentationFormat>Breedbeeld</PresentationFormat>
  <Paragraphs>77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H8: Gemeente en provincie</vt:lpstr>
      <vt:lpstr>H8.1: De provincie</vt:lpstr>
      <vt:lpstr>Taken van het provinciebestuur</vt:lpstr>
      <vt:lpstr>Het provinciebestuur</vt:lpstr>
      <vt:lpstr>Provinciale Staten</vt:lpstr>
      <vt:lpstr>College van Gedeputeerde Staten</vt:lpstr>
      <vt:lpstr>H8.2: De gemeente</vt:lpstr>
      <vt:lpstr>Het gemeentebestuur</vt:lpstr>
      <vt:lpstr>De gemeenteraad</vt:lpstr>
      <vt:lpstr>College van Burgemeester en wethouders</vt:lpstr>
      <vt:lpstr>Burgemeester</vt:lpstr>
      <vt:lpstr>Taken van het gemeentebestuur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H8: Gemeente en provincie</dc:title>
  <dc:creator>Fluitsma, D.W.P.M. (Daniel)</dc:creator>
  <cp:lastModifiedBy>Fluitsma, D.W.P.M. (Daniel)</cp:lastModifiedBy>
  <cp:revision>1</cp:revision>
  <dcterms:created xsi:type="dcterms:W3CDTF">2023-04-07T08:48:29Z</dcterms:created>
  <dcterms:modified xsi:type="dcterms:W3CDTF">2023-04-11T10:58:02Z</dcterms:modified>
</cp:coreProperties>
</file>

<file path=docProps/thumbnail.jpeg>
</file>