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6"/>
  </p:notesMasterIdLst>
  <p:sldIdLst>
    <p:sldId id="266" r:id="rId2"/>
    <p:sldId id="267" r:id="rId3"/>
    <p:sldId id="275" r:id="rId4"/>
    <p:sldId id="276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70226" autoAdjust="0"/>
  </p:normalViewPr>
  <p:slideViewPr>
    <p:cSldViewPr snapToGrid="0">
      <p:cViewPr varScale="1">
        <p:scale>
          <a:sx n="60" d="100"/>
          <a:sy n="60" d="100"/>
        </p:scale>
        <p:origin x="1411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293589-4649-496A-8B32-AA67F8B25196}" type="datetimeFigureOut">
              <a:rPr lang="nl-NL" smtClean="0"/>
              <a:t>29-8-2022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D72817-DA04-40C5-A603-562E1CD6DE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626879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. 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D72817-DA04-40C5-A603-562E1CD6DE6C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03250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6AD6EE87-EBD5-4F12-A48A-63ACA297AC8F}" type="datetimeFigureOut">
              <a:rPr lang="en-US" dirty="0"/>
              <a:t>8/29/2022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dirty="0"/>
              <a:t>8/29/2022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dirty="0"/>
              <a:t>8/29/2022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dirty="0"/>
              <a:t>8/29/2022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015F-7CC6-4D0A-9D87-873EA4C304CC}" type="datetimeFigureOut">
              <a:rPr lang="en-US" dirty="0"/>
              <a:t>8/29/2022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dirty="0"/>
              <a:t>8/29/2022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dirty="0"/>
              <a:t>8/29/2022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dirty="0"/>
              <a:t>8/29/2022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dirty="0"/>
              <a:t>8/29/2022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68B11-C5A8-448C-8CE9-B1A273C79CFC}" type="datetimeFigureOut">
              <a:rPr lang="en-US" dirty="0"/>
              <a:t>8/29/2022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dirty="0"/>
              <a:t>8/29/2022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0298CD5-6C1E-4009-B41F-6DF62E31D3BE}" type="datetimeFigureOut">
              <a:rPr lang="en-US" dirty="0"/>
              <a:pPr/>
              <a:t>8/29/2022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Terug blik vorige les</a:t>
            </a:r>
          </a:p>
        </p:txBody>
      </p:sp>
      <p:sp>
        <p:nvSpPr>
          <p:cNvPr id="5" name="Ondertitel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198358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inhoud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Korte terugblik van de onderwerpen van de vorige les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412858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ADA4331-55EF-8F9D-59EE-F1425A10E6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Vorige les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116B7EF-5090-BA89-89A3-4CA4FD8AFA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1) Welke vormen van shock zijn behandeld?</a:t>
            </a:r>
          </a:p>
          <a:p>
            <a:r>
              <a:rPr lang="nl-NL" dirty="0"/>
              <a:t>2) Welke 3 componenten kan het menselijk lichaam spelen om de RR te beïnvloeden?</a:t>
            </a:r>
          </a:p>
          <a:p>
            <a:r>
              <a:rPr lang="nl-NL" dirty="0"/>
              <a:t>3) Wat is een ARA formulier?</a:t>
            </a:r>
          </a:p>
          <a:p>
            <a:r>
              <a:rPr lang="nl-NL" dirty="0"/>
              <a:t>4) Heb je al een casus voor je examen?</a:t>
            </a:r>
          </a:p>
          <a:p>
            <a:r>
              <a:rPr lang="nl-NL" dirty="0"/>
              <a:t>5) Heb je nog vragen over de </a:t>
            </a:r>
            <a:r>
              <a:rPr lang="nl-NL"/>
              <a:t>inhoud examen?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10456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A84663F-0A46-9B05-7E5E-7FC3D8C7F0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7160C60-AC5F-23A6-711B-245E56C123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965336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171</TotalTime>
  <Words>73</Words>
  <Application>Microsoft Office PowerPoint</Application>
  <PresentationFormat>Breedbeeld</PresentationFormat>
  <Paragraphs>11</Paragraphs>
  <Slides>4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9" baseType="lpstr">
      <vt:lpstr>Calibri</vt:lpstr>
      <vt:lpstr>Tw Cen MT</vt:lpstr>
      <vt:lpstr>Tw Cen MT Condensed</vt:lpstr>
      <vt:lpstr>Wingdings 3</vt:lpstr>
      <vt:lpstr>Integraal</vt:lpstr>
      <vt:lpstr>Terug blik vorige les</vt:lpstr>
      <vt:lpstr>inhoud</vt:lpstr>
      <vt:lpstr>Vorige les</vt:lpstr>
      <vt:lpstr>PowerPoint-presentatie</vt:lpstr>
    </vt:vector>
  </TitlesOfParts>
  <Company>MBO Utrecht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4H’s en 4 T’s</dc:title>
  <dc:creator>Lizette Bazen</dc:creator>
  <cp:lastModifiedBy>Lizette Bazen</cp:lastModifiedBy>
  <cp:revision>23</cp:revision>
  <dcterms:created xsi:type="dcterms:W3CDTF">2019-04-06T15:58:31Z</dcterms:created>
  <dcterms:modified xsi:type="dcterms:W3CDTF">2022-08-29T14:04:01Z</dcterms:modified>
</cp:coreProperties>
</file>